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9" r:id="rId1"/>
  </p:sldMasterIdLst>
  <p:sldIdLst>
    <p:sldId id="256" r:id="rId2"/>
    <p:sldId id="257" r:id="rId3"/>
    <p:sldId id="263" r:id="rId4"/>
    <p:sldId id="266" r:id="rId5"/>
    <p:sldId id="267" r:id="rId6"/>
    <p:sldId id="268" r:id="rId7"/>
    <p:sldId id="270" r:id="rId8"/>
    <p:sldId id="269" r:id="rId9"/>
    <p:sldId id="271" r:id="rId10"/>
    <p:sldId id="264" r:id="rId11"/>
    <p:sldId id="265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ithi Supunsara" initials="DS" lastIdx="1" clrIdx="0">
    <p:extLst>
      <p:ext uri="{19B8F6BF-5375-455C-9EA6-DF929625EA0E}">
        <p15:presenceInfo xmlns:p15="http://schemas.microsoft.com/office/powerpoint/2012/main" userId="81fa57d571c617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44D-BEA4-4E24-B40A-A18FA92DDD9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4DF5-04C4-4811-8817-22CED711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6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44D-BEA4-4E24-B40A-A18FA92DDD9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4DF5-04C4-4811-8817-22CED711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2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44D-BEA4-4E24-B40A-A18FA92DDD9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4DF5-04C4-4811-8817-22CED711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44D-BEA4-4E24-B40A-A18FA92DDD9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4DF5-04C4-4811-8817-22CED711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7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44D-BEA4-4E24-B40A-A18FA92DDD9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4DF5-04C4-4811-8817-22CED711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6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44D-BEA4-4E24-B40A-A18FA92DDD9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4DF5-04C4-4811-8817-22CED711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2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44D-BEA4-4E24-B40A-A18FA92DDD9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4DF5-04C4-4811-8817-22CED711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44D-BEA4-4E24-B40A-A18FA92DDD9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4DF5-04C4-4811-8817-22CED711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2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44D-BEA4-4E24-B40A-A18FA92DDD9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4DF5-04C4-4811-8817-22CED711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44D-BEA4-4E24-B40A-A18FA92DDD9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4DF5-04C4-4811-8817-22CED711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44D-BEA4-4E24-B40A-A18FA92DDD9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4DF5-04C4-4811-8817-22CED711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444D-BEA4-4E24-B40A-A18FA92DDD9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94DF5-04C4-4811-8817-22CED711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0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3F9E-C480-4BA9-BB58-89082B1E1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4537" y="5860832"/>
            <a:ext cx="3118595" cy="51624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Group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41D25-27CC-4CD9-838C-EE0306D68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194" y="475589"/>
            <a:ext cx="7695156" cy="1177098"/>
          </a:xfrm>
        </p:spPr>
        <p:txBody>
          <a:bodyPr>
            <a:normAutofit fontScale="85000" lnSpcReduction="10000"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programming</a:t>
            </a:r>
          </a:p>
          <a:p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5761" y="168813"/>
            <a:ext cx="4895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Restart Game</a:t>
            </a:r>
            <a:endParaRPr lang="en-US" sz="4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22" y="1452709"/>
            <a:ext cx="53149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2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>
                <a:solidFill>
                  <a:schemeClr val="bg1">
                    <a:lumMod val="75000"/>
                  </a:schemeClr>
                </a:solidFill>
                <a:latin typeface="Adobe Caslon Pro Bold" panose="0205070206050A020403" pitchFamily="18" charset="0"/>
              </a:rPr>
              <a:t>Group Members</a:t>
            </a:r>
            <a:endParaRPr lang="en-US" sz="4000" b="1" dirty="0">
              <a:solidFill>
                <a:schemeClr val="bg1">
                  <a:lumMod val="75000"/>
                </a:schemeClr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KTC 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</a:rPr>
              <a:t>Maduwantha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(SOF/19/B1/25)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NBRA Apeksha(SOF/19/B1/11)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WKC de Silva(MMW/19/B1/39)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chemeClr val="bg1">
                    <a:lumMod val="65000"/>
                  </a:schemeClr>
                </a:solidFill>
              </a:rPr>
              <a:t>Dinithi</a:t>
            </a:r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chemeClr val="bg1">
                    <a:lumMod val="65000"/>
                  </a:schemeClr>
                </a:solidFill>
              </a:rPr>
              <a:t>Madush</a:t>
            </a:r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R.D.S.C.Karunarathna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(MMW/19/B1/37)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6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04293" y="1982909"/>
            <a:ext cx="7729024" cy="2912648"/>
          </a:xfrm>
        </p:spPr>
        <p:txBody>
          <a:bodyPr>
            <a:noAutofit/>
          </a:bodyPr>
          <a:lstStyle/>
          <a:p>
            <a:pPr algn="ctr"/>
            <a:r>
              <a:rPr lang="en-GB" sz="9600" b="1" dirty="0">
                <a:latin typeface="Tekton Pro" panose="020F0603020208020904" pitchFamily="34" charset="0"/>
              </a:rPr>
              <a:t>Questions </a:t>
            </a:r>
            <a:br>
              <a:rPr lang="en-GB" sz="9600" b="1" dirty="0">
                <a:latin typeface="Tekton Pro" panose="020F0603020208020904" pitchFamily="34" charset="0"/>
              </a:rPr>
            </a:br>
            <a:r>
              <a:rPr lang="en-GB" sz="9600" b="1" dirty="0">
                <a:latin typeface="Tekton Pro" panose="020F0603020208020904" pitchFamily="34" charset="0"/>
              </a:rPr>
              <a:t>&amp; </a:t>
            </a:r>
            <a:br>
              <a:rPr lang="en-GB" sz="9600" b="1" dirty="0">
                <a:latin typeface="Tekton Pro" panose="020F0603020208020904" pitchFamily="34" charset="0"/>
              </a:rPr>
            </a:br>
            <a:r>
              <a:rPr lang="en-GB" sz="9600" b="1" dirty="0">
                <a:latin typeface="Tekton Pro" panose="020F0603020208020904" pitchFamily="34" charset="0"/>
              </a:rPr>
              <a:t>Thank You!</a:t>
            </a:r>
            <a:endParaRPr lang="en-US" sz="9600" b="1" dirty="0">
              <a:latin typeface="Tekton Pro" panose="020F06030202080209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6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05B7-0474-4E3A-868E-BADD7C1D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81" y="302302"/>
            <a:ext cx="9469676" cy="1245144"/>
          </a:xfrm>
        </p:spPr>
        <p:txBody>
          <a:bodyPr>
            <a:normAutofit/>
          </a:bodyPr>
          <a:lstStyle/>
          <a:p>
            <a: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Windows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A1F8-5D48-4EEC-9FDF-710A30F4C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2059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Our project is on a Shooting Game app.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We managed to finished it with quality and efficiency.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Also this doesn’t required fluency in English, so that almost everyone can use without any age or language barrier.</a:t>
            </a:r>
          </a:p>
        </p:txBody>
      </p:sp>
    </p:spTree>
    <p:extLst>
      <p:ext uri="{BB962C8B-B14F-4D97-AF65-F5344CB8AC3E}">
        <p14:creationId xmlns:p14="http://schemas.microsoft.com/office/powerpoint/2010/main" val="415389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7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1" y="168813"/>
            <a:ext cx="4895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Timer Event</a:t>
            </a:r>
            <a:endParaRPr lang="en-US" sz="4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0" y="1158053"/>
            <a:ext cx="5584873" cy="514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1" y="168813"/>
            <a:ext cx="4895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 Up</a:t>
            </a:r>
            <a:endParaRPr lang="en-US" sz="4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80" y="168813"/>
            <a:ext cx="6235285" cy="586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6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1" y="168813"/>
            <a:ext cx="4895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 Down</a:t>
            </a:r>
            <a:endParaRPr lang="en-US" sz="4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8" y="168813"/>
            <a:ext cx="6180833" cy="637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3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1" y="168813"/>
            <a:ext cx="4895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Shoot bullet</a:t>
            </a:r>
            <a:endParaRPr lang="en-US" sz="4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20" y="2174410"/>
            <a:ext cx="6402119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3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1" y="168813"/>
            <a:ext cx="4895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Zombie</a:t>
            </a:r>
            <a:endParaRPr lang="en-US" sz="4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18" y="1501872"/>
            <a:ext cx="66294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1" y="168813"/>
            <a:ext cx="4895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Ammo</a:t>
            </a:r>
            <a:endParaRPr lang="en-US" sz="4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18" y="1695744"/>
            <a:ext cx="64579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3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5064</TotalTime>
  <Words>119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Adobe Caslon Pro Bold</vt:lpstr>
      <vt:lpstr>Arial</vt:lpstr>
      <vt:lpstr>Calibri</vt:lpstr>
      <vt:lpstr>Calibri Light</vt:lpstr>
      <vt:lpstr>Tekton Pro</vt:lpstr>
      <vt:lpstr>Times New Roman</vt:lpstr>
      <vt:lpstr>Wingdings</vt:lpstr>
      <vt:lpstr>Office Theme</vt:lpstr>
      <vt:lpstr>Group assignment</vt:lpstr>
      <vt:lpstr>Introduction of the Windows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 &amp;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assingment</dc:title>
  <dc:creator>Dinithi Supunsara</dc:creator>
  <cp:lastModifiedBy>Achini APeksha</cp:lastModifiedBy>
  <cp:revision>50</cp:revision>
  <dcterms:created xsi:type="dcterms:W3CDTF">2021-01-19T11:08:51Z</dcterms:created>
  <dcterms:modified xsi:type="dcterms:W3CDTF">2021-11-18T16:50:13Z</dcterms:modified>
</cp:coreProperties>
</file>