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  <p:sldMasterId id="2147483981" r:id="rId2"/>
  </p:sldMasterIdLst>
  <p:notesMasterIdLst>
    <p:notesMasterId r:id="rId7"/>
  </p:notesMasterIdLst>
  <p:sldIdLst>
    <p:sldId id="1466" r:id="rId3"/>
    <p:sldId id="1464" r:id="rId4"/>
    <p:sldId id="1468" r:id="rId5"/>
    <p:sldId id="1465" r:id="rId6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2988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2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DDDDDD"/>
    <a:srgbClr val="000000"/>
    <a:srgbClr val="FFFFFF"/>
    <a:srgbClr val="B2B2B2"/>
    <a:srgbClr val="5F5F5F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5" autoAdjust="0"/>
    <p:restoredTop sz="95491" autoAdjust="0"/>
  </p:normalViewPr>
  <p:slideViewPr>
    <p:cSldViewPr snapToObjects="1">
      <p:cViewPr varScale="1">
        <p:scale>
          <a:sx n="70" d="100"/>
          <a:sy n="70" d="100"/>
        </p:scale>
        <p:origin x="1152" y="54"/>
      </p:cViewPr>
      <p:guideLst>
        <p:guide orient="horz" pos="1570"/>
        <p:guide pos="2988"/>
        <p:guide orient="horz" pos="1094"/>
        <p:guide pos="2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617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0936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0729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5342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57582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1573446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96951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150646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014543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8389242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154834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2429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6428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5432562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9980518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899905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467008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1038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7828101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2935818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5580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739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5426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8512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044833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7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1959327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51252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552695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1452110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194124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7441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689360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1945053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07901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529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846235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6695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40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24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438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70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48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0639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711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83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28918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6904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93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49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826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1557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05762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014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35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9800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5223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17092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3"/>
              </a:buClr>
              <a:defRPr sz="1050"/>
            </a:lvl3pPr>
            <a:lvl4pPr marL="400040" indent="-171446">
              <a:buClr>
                <a:schemeClr val="accent3"/>
              </a:buClr>
              <a:defRPr sz="1050"/>
            </a:lvl4pPr>
            <a:lvl5pPr marL="571486" indent="-171446"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39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3"/>
              </a:buClr>
              <a:defRPr sz="1050"/>
            </a:lvl3pPr>
            <a:lvl4pPr marL="400040" indent="-171446">
              <a:buClr>
                <a:schemeClr val="accent3"/>
              </a:buClr>
              <a:defRPr sz="1050"/>
            </a:lvl4pPr>
            <a:lvl5pPr marL="571486" indent="-171446"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675204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4"/>
              </a:buClr>
              <a:defRPr sz="1050"/>
            </a:lvl3pPr>
            <a:lvl4pPr marL="400040" indent="-171446">
              <a:buClr>
                <a:schemeClr val="accent4"/>
              </a:buClr>
              <a:defRPr sz="1050"/>
            </a:lvl4pPr>
            <a:lvl5pPr marL="571486" indent="-171446"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68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4"/>
              </a:buClr>
              <a:defRPr sz="1050"/>
            </a:lvl3pPr>
            <a:lvl4pPr marL="400040" indent="-171446">
              <a:buClr>
                <a:schemeClr val="accent4"/>
              </a:buClr>
              <a:defRPr sz="1050"/>
            </a:lvl4pPr>
            <a:lvl5pPr marL="571486" indent="-171446"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00747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609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178764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959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40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4884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68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76144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46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213819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67582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646423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98593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89829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5040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4699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4622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35918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750319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403700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35865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534869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49177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521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51135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193034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49267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173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55946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5722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262371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81981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93759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253626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21779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898148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06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7220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1" y="1639790"/>
            <a:ext cx="137818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4" y="1639790"/>
            <a:ext cx="137818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7" y="1639789"/>
            <a:ext cx="137818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40677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8354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14192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969790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915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23004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539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738057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972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6234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34433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13289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997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453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44555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09305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43024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9805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0493771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751970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237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426874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3"/>
              </a:buClr>
              <a:defRPr sz="1050"/>
            </a:lvl3pPr>
            <a:lvl4pPr marL="400040" indent="-171446">
              <a:buClr>
                <a:schemeClr val="accent3"/>
              </a:buClr>
              <a:defRPr sz="1050"/>
            </a:lvl4pPr>
            <a:lvl5pPr marL="571486" indent="-171446"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88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3"/>
              </a:buClr>
              <a:defRPr sz="1050"/>
            </a:lvl3pPr>
            <a:lvl4pPr marL="400040" indent="-171446">
              <a:buClr>
                <a:schemeClr val="accent3"/>
              </a:buClr>
              <a:defRPr sz="1050"/>
            </a:lvl4pPr>
            <a:lvl5pPr marL="571486" indent="-171446"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19751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985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4"/>
              </a:buClr>
              <a:defRPr sz="1050"/>
            </a:lvl3pPr>
            <a:lvl4pPr marL="400040" indent="-171446">
              <a:buClr>
                <a:schemeClr val="accent4"/>
              </a:buClr>
              <a:defRPr sz="1050"/>
            </a:lvl4pPr>
            <a:lvl5pPr marL="571486" indent="-171446"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803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4"/>
              </a:buClr>
              <a:defRPr sz="1050"/>
            </a:lvl3pPr>
            <a:lvl4pPr marL="400040" indent="-171446">
              <a:buClr>
                <a:schemeClr val="accent4"/>
              </a:buClr>
              <a:defRPr sz="1050"/>
            </a:lvl4pPr>
            <a:lvl5pPr marL="571486" indent="-171446"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9740544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231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4330765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3047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30791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buSzPct val="100000"/>
              <a:defRPr sz="1050"/>
            </a:lvl3pPr>
            <a:lvl4pPr marL="385763" indent="-128588">
              <a:buClr>
                <a:schemeClr val="accent2"/>
              </a:buClr>
              <a:buSzPct val="100000"/>
              <a:defRPr sz="1050"/>
            </a:lvl4pPr>
            <a:lvl5pPr>
              <a:buClr>
                <a:schemeClr val="accent2"/>
              </a:buClr>
              <a:buSzPct val="100000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59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3892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42" Type="http://schemas.openxmlformats.org/officeDocument/2006/relationships/slideLayout" Target="../slideLayouts/slideLayout116.xml"/><Relationship Id="rId47" Type="http://schemas.openxmlformats.org/officeDocument/2006/relationships/slideLayout" Target="../slideLayouts/slideLayout121.xml"/><Relationship Id="rId50" Type="http://schemas.openxmlformats.org/officeDocument/2006/relationships/slideLayout" Target="../slideLayouts/slideLayout124.xml"/><Relationship Id="rId55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46" Type="http://schemas.openxmlformats.org/officeDocument/2006/relationships/slideLayout" Target="../slideLayouts/slideLayout120.xml"/><Relationship Id="rId59" Type="http://schemas.openxmlformats.org/officeDocument/2006/relationships/theme" Target="../theme/theme2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41" Type="http://schemas.openxmlformats.org/officeDocument/2006/relationships/slideLayout" Target="../slideLayouts/slideLayout115.xml"/><Relationship Id="rId54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40" Type="http://schemas.openxmlformats.org/officeDocument/2006/relationships/slideLayout" Target="../slideLayouts/slideLayout114.xml"/><Relationship Id="rId45" Type="http://schemas.openxmlformats.org/officeDocument/2006/relationships/slideLayout" Target="../slideLayouts/slideLayout119.xml"/><Relationship Id="rId53" Type="http://schemas.openxmlformats.org/officeDocument/2006/relationships/slideLayout" Target="../slideLayouts/slideLayout127.xml"/><Relationship Id="rId58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49" Type="http://schemas.openxmlformats.org/officeDocument/2006/relationships/slideLayout" Target="../slideLayouts/slideLayout123.xml"/><Relationship Id="rId57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4" Type="http://schemas.openxmlformats.org/officeDocument/2006/relationships/slideLayout" Target="../slideLayouts/slideLayout118.xml"/><Relationship Id="rId52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43" Type="http://schemas.openxmlformats.org/officeDocument/2006/relationships/slideLayout" Target="../slideLayouts/slideLayout117.xml"/><Relationship Id="rId48" Type="http://schemas.openxmlformats.org/officeDocument/2006/relationships/slideLayout" Target="../slideLayouts/slideLayout122.xml"/><Relationship Id="rId56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82.xml"/><Relationship Id="rId51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4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8" r:id="rId35"/>
    <p:sldLayoutId id="2147483939" r:id="rId36"/>
    <p:sldLayoutId id="2147483940" r:id="rId37"/>
    <p:sldLayoutId id="2147483941" r:id="rId38"/>
    <p:sldLayoutId id="2147483942" r:id="rId39"/>
    <p:sldLayoutId id="2147483943" r:id="rId40"/>
    <p:sldLayoutId id="214748394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50" r:id="rId47"/>
    <p:sldLayoutId id="2147483951" r:id="rId48"/>
    <p:sldLayoutId id="2147483952" r:id="rId49"/>
    <p:sldLayoutId id="2147483953" r:id="rId50"/>
    <p:sldLayoutId id="2147483954" r:id="rId51"/>
    <p:sldLayoutId id="2147483955" r:id="rId52"/>
    <p:sldLayoutId id="2147483956" r:id="rId53"/>
    <p:sldLayoutId id="2147483957" r:id="rId54"/>
    <p:sldLayoutId id="2147483958" r:id="rId55"/>
    <p:sldLayoutId id="2147483959" r:id="rId56"/>
    <p:sldLayoutId id="2147483960" r:id="rId57"/>
    <p:sldLayoutId id="2147483961" r:id="rId58"/>
    <p:sldLayoutId id="2147483962" r:id="rId59"/>
    <p:sldLayoutId id="2147483963" r:id="rId60"/>
    <p:sldLayoutId id="2147483964" r:id="rId61"/>
    <p:sldLayoutId id="2147483965" r:id="rId62"/>
    <p:sldLayoutId id="2147483966" r:id="rId63"/>
    <p:sldLayoutId id="2147483967" r:id="rId64"/>
    <p:sldLayoutId id="2147483968" r:id="rId65"/>
    <p:sldLayoutId id="2147483969" r:id="rId66"/>
    <p:sldLayoutId id="2147483970" r:id="rId67"/>
    <p:sldLayoutId id="2147483971" r:id="rId68"/>
    <p:sldLayoutId id="2147483972" r:id="rId69"/>
    <p:sldLayoutId id="2147483973" r:id="rId70"/>
    <p:sldLayoutId id="2147483974" r:id="rId71"/>
    <p:sldLayoutId id="2147483975" r:id="rId72"/>
    <p:sldLayoutId id="2147483976" r:id="rId73"/>
    <p:sldLayoutId id="2147483977" r:id="rId74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6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  <p:sldLayoutId id="2147484018" r:id="rId37"/>
    <p:sldLayoutId id="2147484019" r:id="rId38"/>
    <p:sldLayoutId id="2147484020" r:id="rId39"/>
    <p:sldLayoutId id="2147484021" r:id="rId40"/>
    <p:sldLayoutId id="2147484022" r:id="rId41"/>
    <p:sldLayoutId id="2147484023" r:id="rId42"/>
    <p:sldLayoutId id="2147484024" r:id="rId43"/>
    <p:sldLayoutId id="2147484025" r:id="rId44"/>
    <p:sldLayoutId id="2147484026" r:id="rId45"/>
    <p:sldLayoutId id="2147484027" r:id="rId46"/>
    <p:sldLayoutId id="2147484028" r:id="rId47"/>
    <p:sldLayoutId id="2147484029" r:id="rId48"/>
    <p:sldLayoutId id="2147484030" r:id="rId49"/>
    <p:sldLayoutId id="2147484031" r:id="rId50"/>
    <p:sldLayoutId id="2147484032" r:id="rId51"/>
    <p:sldLayoutId id="2147484033" r:id="rId52"/>
    <p:sldLayoutId id="2147484034" r:id="rId53"/>
    <p:sldLayoutId id="2147484035" r:id="rId54"/>
    <p:sldLayoutId id="2147484036" r:id="rId55"/>
    <p:sldLayoutId id="2147484037" r:id="rId56"/>
    <p:sldLayoutId id="2147484038" r:id="rId57"/>
    <p:sldLayoutId id="2147484039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4108" y="4257092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-By</a:t>
            </a:r>
          </a:p>
          <a:p>
            <a:r>
              <a:rPr lang="en-US" dirty="0"/>
              <a:t>Chinmay </a:t>
            </a:r>
            <a:r>
              <a:rPr lang="en-US" dirty="0" err="1"/>
              <a:t>Ajnadkar</a:t>
            </a:r>
            <a:endParaRPr lang="en-US" dirty="0"/>
          </a:p>
          <a:p>
            <a:r>
              <a:rPr lang="en-US" dirty="0" err="1"/>
              <a:t>Heer</a:t>
            </a:r>
            <a:r>
              <a:rPr lang="en-US" dirty="0"/>
              <a:t> </a:t>
            </a:r>
            <a:r>
              <a:rPr lang="en-US" dirty="0" err="1"/>
              <a:t>Narang</a:t>
            </a:r>
            <a:endParaRPr lang="en-US" dirty="0"/>
          </a:p>
          <a:p>
            <a:r>
              <a:rPr lang="en-US" dirty="0" err="1"/>
              <a:t>Srivatsan</a:t>
            </a:r>
            <a:r>
              <a:rPr lang="en-US" dirty="0"/>
              <a:t> Narayanan</a:t>
            </a:r>
          </a:p>
          <a:p>
            <a:r>
              <a:rPr lang="en-US" dirty="0" err="1"/>
              <a:t>Sindhoora</a:t>
            </a:r>
            <a:r>
              <a:rPr lang="en-US" dirty="0"/>
              <a:t> </a:t>
            </a:r>
            <a:r>
              <a:rPr lang="en-US" dirty="0" err="1"/>
              <a:t>Kommineni</a:t>
            </a:r>
            <a:endParaRPr lang="en-US" dirty="0"/>
          </a:p>
          <a:p>
            <a:r>
              <a:rPr lang="en-US" dirty="0"/>
              <a:t>Urvi Bahety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61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937"/>
            <a:ext cx="9144000" cy="43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1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632206"/>
            <a:ext cx="4200202" cy="34699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2" y="1544957"/>
            <a:ext cx="4392019" cy="36444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981" y="2156733"/>
            <a:ext cx="782037" cy="2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5"/>
            <a:ext cx="9144000" cy="46805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9612" y="224644"/>
            <a:ext cx="7128792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43754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 - 4x3">
  <a:themeElements>
    <a:clrScheme name="i9_Multicolored Dark">
      <a:dk1>
        <a:srgbClr val="FFFFFF"/>
      </a:dk1>
      <a:lt1>
        <a:srgbClr val="2B2B2D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F4EA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151620</TotalTime>
  <Words>12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Open Sans Light</vt:lpstr>
      <vt:lpstr>Spectrum - 4x3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(youexec.com) Pitch Deck</dc:title>
  <dc:creator>You Exec (youexec.com)</dc:creator>
  <cp:lastModifiedBy>urvi bahety</cp:lastModifiedBy>
  <cp:revision>1480</cp:revision>
  <dcterms:created xsi:type="dcterms:W3CDTF">2014-10-08T23:03:32Z</dcterms:created>
  <dcterms:modified xsi:type="dcterms:W3CDTF">2017-04-02T16:27:28Z</dcterms:modified>
</cp:coreProperties>
</file>