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INT KAUR SODHI" userId="116d2576460e335f" providerId="LiveId" clId="{3623D460-2809-4CA9-B503-7BDC27C2562C}"/>
    <pc:docChg chg="modSld">
      <pc:chgData name="ACHINT KAUR SODHI" userId="116d2576460e335f" providerId="LiveId" clId="{3623D460-2809-4CA9-B503-7BDC27C2562C}" dt="2024-04-25T06:45:10.757" v="34" actId="20577"/>
      <pc:docMkLst>
        <pc:docMk/>
      </pc:docMkLst>
      <pc:sldChg chg="modSp mod">
        <pc:chgData name="ACHINT KAUR SODHI" userId="116d2576460e335f" providerId="LiveId" clId="{3623D460-2809-4CA9-B503-7BDC27C2562C}" dt="2024-04-25T06:45:10.757" v="34" actId="20577"/>
        <pc:sldMkLst>
          <pc:docMk/>
          <pc:sldMk cId="601850150" sldId="268"/>
        </pc:sldMkLst>
        <pc:spChg chg="mod">
          <ac:chgData name="ACHINT KAUR SODHI" userId="116d2576460e335f" providerId="LiveId" clId="{3623D460-2809-4CA9-B503-7BDC27C2562C}" dt="2024-04-25T06:45:10.757" v="34" actId="20577"/>
          <ac:spMkLst>
            <pc:docMk/>
            <pc:sldMk cId="601850150" sldId="268"/>
            <ac:spMk id="9" creationId="{B7B9D66B-AADF-4CF1-876D-9D1F86554CA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ACHINT KAUR SODHI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510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ACHINT KAUR SODHI</cp:lastModifiedBy>
  <cp:revision>46</cp:revision>
  <dcterms:created xsi:type="dcterms:W3CDTF">2021-12-23T07:21:38Z</dcterms:created>
  <dcterms:modified xsi:type="dcterms:W3CDTF">2024-04-25T06:45:36Z</dcterms:modified>
</cp:coreProperties>
</file>