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81" r:id="rId3"/>
    <p:sldId id="259" r:id="rId4"/>
    <p:sldId id="261" r:id="rId5"/>
    <p:sldId id="263" r:id="rId6"/>
    <p:sldId id="265" r:id="rId7"/>
    <p:sldId id="266" r:id="rId8"/>
    <p:sldId id="277"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18" autoAdjust="0"/>
    <p:restoredTop sz="96966"/>
  </p:normalViewPr>
  <p:slideViewPr>
    <p:cSldViewPr snapToGrid="0">
      <p:cViewPr varScale="1">
        <p:scale>
          <a:sx n="81" d="100"/>
          <a:sy n="81" d="100"/>
        </p:scale>
        <p:origin x="93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HINT KAUR SODHI" userId="116d2576460e335f" providerId="LiveId" clId="{8D67A531-46BF-4904-BED9-639A50704C3B}"/>
    <pc:docChg chg="undo custSel delSld modSld">
      <pc:chgData name="ACHINT KAUR SODHI" userId="116d2576460e335f" providerId="LiveId" clId="{8D67A531-46BF-4904-BED9-639A50704C3B}" dt="2024-04-25T06:49:58.083" v="65"/>
      <pc:docMkLst>
        <pc:docMk/>
      </pc:docMkLst>
      <pc:sldChg chg="addSp delSp modSp mod delDesignElem">
        <pc:chgData name="ACHINT KAUR SODHI" userId="116d2576460e335f" providerId="LiveId" clId="{8D67A531-46BF-4904-BED9-639A50704C3B}" dt="2024-04-25T06:49:58.083" v="65"/>
        <pc:sldMkLst>
          <pc:docMk/>
          <pc:sldMk cId="95992585" sldId="256"/>
        </pc:sldMkLst>
        <pc:spChg chg="mod">
          <ac:chgData name="ACHINT KAUR SODHI" userId="116d2576460e335f" providerId="LiveId" clId="{8D67A531-46BF-4904-BED9-639A50704C3B}" dt="2024-04-25T06:47:58.047" v="50" actId="20577"/>
          <ac:spMkLst>
            <pc:docMk/>
            <pc:sldMk cId="95992585" sldId="256"/>
            <ac:spMk id="3" creationId="{EAAAD4BF-A787-44D3-A475-F732100CE241}"/>
          </ac:spMkLst>
        </pc:spChg>
        <pc:spChg chg="add del">
          <ac:chgData name="ACHINT KAUR SODHI" userId="116d2576460e335f" providerId="LiveId" clId="{8D67A531-46BF-4904-BED9-639A50704C3B}" dt="2024-04-25T06:49:58.083" v="65"/>
          <ac:spMkLst>
            <pc:docMk/>
            <pc:sldMk cId="95992585" sldId="256"/>
            <ac:spMk id="33" creationId="{943CAA20-3569-4189-9E48-239A229A86CA}"/>
          </ac:spMkLst>
        </pc:spChg>
        <pc:spChg chg="add del">
          <ac:chgData name="ACHINT KAUR SODHI" userId="116d2576460e335f" providerId="LiveId" clId="{8D67A531-46BF-4904-BED9-639A50704C3B}" dt="2024-04-25T06:49:58.083" v="65"/>
          <ac:spMkLst>
            <pc:docMk/>
            <pc:sldMk cId="95992585" sldId="256"/>
            <ac:spMk id="35" creationId="{DA542B6D-E775-4832-91DC-2D20F857813A}"/>
          </ac:spMkLst>
        </pc:spChg>
      </pc:sldChg>
      <pc:sldChg chg="addSp delSp delDesignElem">
        <pc:chgData name="ACHINT KAUR SODHI" userId="116d2576460e335f" providerId="LiveId" clId="{8D67A531-46BF-4904-BED9-639A50704C3B}" dt="2024-04-25T06:49:58.083" v="65"/>
        <pc:sldMkLst>
          <pc:docMk/>
          <pc:sldMk cId="95992585" sldId="259"/>
        </pc:sldMkLst>
        <pc:spChg chg="add del">
          <ac:chgData name="ACHINT KAUR SODHI" userId="116d2576460e335f" providerId="LiveId" clId="{8D67A531-46BF-4904-BED9-639A50704C3B}" dt="2024-04-25T06:49:58.083" v="65"/>
          <ac:spMkLst>
            <pc:docMk/>
            <pc:sldMk cId="95992585" sldId="259"/>
            <ac:spMk id="9" creationId="{F3060C83-F051-4F0E-ABAD-AA0DFC48B218}"/>
          </ac:spMkLst>
        </pc:spChg>
        <pc:spChg chg="add del">
          <ac:chgData name="ACHINT KAUR SODHI" userId="116d2576460e335f" providerId="LiveId" clId="{8D67A531-46BF-4904-BED9-639A50704C3B}" dt="2024-04-25T06:49:58.083" v="65"/>
          <ac:spMkLst>
            <pc:docMk/>
            <pc:sldMk cId="95992585" sldId="259"/>
            <ac:spMk id="11" creationId="{83C98ABE-055B-441F-B07E-44F97F083C39}"/>
          </ac:spMkLst>
        </pc:spChg>
        <pc:spChg chg="add del">
          <ac:chgData name="ACHINT KAUR SODHI" userId="116d2576460e335f" providerId="LiveId" clId="{8D67A531-46BF-4904-BED9-639A50704C3B}" dt="2024-04-25T06:49:58.083" v="65"/>
          <ac:spMkLst>
            <pc:docMk/>
            <pc:sldMk cId="95992585" sldId="259"/>
            <ac:spMk id="13" creationId="{29FDB030-9B49-4CED-8CCD-4D99382388AC}"/>
          </ac:spMkLst>
        </pc:spChg>
        <pc:spChg chg="add del">
          <ac:chgData name="ACHINT KAUR SODHI" userId="116d2576460e335f" providerId="LiveId" clId="{8D67A531-46BF-4904-BED9-639A50704C3B}" dt="2024-04-25T06:49:58.083" v="65"/>
          <ac:spMkLst>
            <pc:docMk/>
            <pc:sldMk cId="95992585" sldId="259"/>
            <ac:spMk id="15" creationId="{3783CA14-24A1-485C-8B30-D6A5D87987AD}"/>
          </ac:spMkLst>
        </pc:spChg>
        <pc:spChg chg="add del">
          <ac:chgData name="ACHINT KAUR SODHI" userId="116d2576460e335f" providerId="LiveId" clId="{8D67A531-46BF-4904-BED9-639A50704C3B}" dt="2024-04-25T06:49:58.083" v="65"/>
          <ac:spMkLst>
            <pc:docMk/>
            <pc:sldMk cId="95992585" sldId="259"/>
            <ac:spMk id="17" creationId="{9A97C86A-04D6-40F7-AE84-31AB43E6A846}"/>
          </ac:spMkLst>
        </pc:spChg>
        <pc:spChg chg="add del">
          <ac:chgData name="ACHINT KAUR SODHI" userId="116d2576460e335f" providerId="LiveId" clId="{8D67A531-46BF-4904-BED9-639A50704C3B}" dt="2024-04-25T06:49:58.083" v="65"/>
          <ac:spMkLst>
            <pc:docMk/>
            <pc:sldMk cId="95992585" sldId="259"/>
            <ac:spMk id="19" creationId="{FF9F2414-84E8-453E-B1F3-389FDE8192D9}"/>
          </ac:spMkLst>
        </pc:spChg>
        <pc:spChg chg="add del">
          <ac:chgData name="ACHINT KAUR SODHI" userId="116d2576460e335f" providerId="LiveId" clId="{8D67A531-46BF-4904-BED9-639A50704C3B}" dt="2024-04-25T06:49:58.083" v="65"/>
          <ac:spMkLst>
            <pc:docMk/>
            <pc:sldMk cId="95992585" sldId="259"/>
            <ac:spMk id="21" creationId="{3ECA69A1-7536-43AC-85EF-C7106179F5ED}"/>
          </ac:spMkLst>
        </pc:spChg>
      </pc:sldChg>
      <pc:sldChg chg="addSp delSp delDesignElem">
        <pc:chgData name="ACHINT KAUR SODHI" userId="116d2576460e335f" providerId="LiveId" clId="{8D67A531-46BF-4904-BED9-639A50704C3B}" dt="2024-04-25T06:49:58.083" v="65"/>
        <pc:sldMkLst>
          <pc:docMk/>
          <pc:sldMk cId="95992585" sldId="261"/>
        </pc:sldMkLst>
        <pc:spChg chg="add del">
          <ac:chgData name="ACHINT KAUR SODHI" userId="116d2576460e335f" providerId="LiveId" clId="{8D67A531-46BF-4904-BED9-639A50704C3B}" dt="2024-04-25T06:49:58.083" v="65"/>
          <ac:spMkLst>
            <pc:docMk/>
            <pc:sldMk cId="95992585" sldId="261"/>
            <ac:spMk id="8" creationId="{F3060C83-F051-4F0E-ABAD-AA0DFC48B218}"/>
          </ac:spMkLst>
        </pc:spChg>
        <pc:spChg chg="add del">
          <ac:chgData name="ACHINT KAUR SODHI" userId="116d2576460e335f" providerId="LiveId" clId="{8D67A531-46BF-4904-BED9-639A50704C3B}" dt="2024-04-25T06:49:58.083" v="65"/>
          <ac:spMkLst>
            <pc:docMk/>
            <pc:sldMk cId="95992585" sldId="261"/>
            <ac:spMk id="10" creationId="{83C98ABE-055B-441F-B07E-44F97F083C39}"/>
          </ac:spMkLst>
        </pc:spChg>
        <pc:spChg chg="add del">
          <ac:chgData name="ACHINT KAUR SODHI" userId="116d2576460e335f" providerId="LiveId" clId="{8D67A531-46BF-4904-BED9-639A50704C3B}" dt="2024-04-25T06:49:58.083" v="65"/>
          <ac:spMkLst>
            <pc:docMk/>
            <pc:sldMk cId="95992585" sldId="261"/>
            <ac:spMk id="12" creationId="{29FDB030-9B49-4CED-8CCD-4D99382388AC}"/>
          </ac:spMkLst>
        </pc:spChg>
        <pc:spChg chg="add del">
          <ac:chgData name="ACHINT KAUR SODHI" userId="116d2576460e335f" providerId="LiveId" clId="{8D67A531-46BF-4904-BED9-639A50704C3B}" dt="2024-04-25T06:49:58.083" v="65"/>
          <ac:spMkLst>
            <pc:docMk/>
            <pc:sldMk cId="95992585" sldId="261"/>
            <ac:spMk id="14" creationId="{3783CA14-24A1-485C-8B30-D6A5D87987AD}"/>
          </ac:spMkLst>
        </pc:spChg>
        <pc:spChg chg="add del">
          <ac:chgData name="ACHINT KAUR SODHI" userId="116d2576460e335f" providerId="LiveId" clId="{8D67A531-46BF-4904-BED9-639A50704C3B}" dt="2024-04-25T06:49:58.083" v="65"/>
          <ac:spMkLst>
            <pc:docMk/>
            <pc:sldMk cId="95992585" sldId="261"/>
            <ac:spMk id="16" creationId="{9A97C86A-04D6-40F7-AE84-31AB43E6A846}"/>
          </ac:spMkLst>
        </pc:spChg>
        <pc:spChg chg="add del">
          <ac:chgData name="ACHINT KAUR SODHI" userId="116d2576460e335f" providerId="LiveId" clId="{8D67A531-46BF-4904-BED9-639A50704C3B}" dt="2024-04-25T06:49:58.083" v="65"/>
          <ac:spMkLst>
            <pc:docMk/>
            <pc:sldMk cId="95992585" sldId="261"/>
            <ac:spMk id="18" creationId="{FF9F2414-84E8-453E-B1F3-389FDE8192D9}"/>
          </ac:spMkLst>
        </pc:spChg>
        <pc:spChg chg="add del">
          <ac:chgData name="ACHINT KAUR SODHI" userId="116d2576460e335f" providerId="LiveId" clId="{8D67A531-46BF-4904-BED9-639A50704C3B}" dt="2024-04-25T06:49:58.083" v="65"/>
          <ac:spMkLst>
            <pc:docMk/>
            <pc:sldMk cId="95992585" sldId="261"/>
            <ac:spMk id="20" creationId="{3ECA69A1-7536-43AC-85EF-C7106179F5ED}"/>
          </ac:spMkLst>
        </pc:spChg>
      </pc:sldChg>
      <pc:sldChg chg="addSp delSp delDesignElem">
        <pc:chgData name="ACHINT KAUR SODHI" userId="116d2576460e335f" providerId="LiveId" clId="{8D67A531-46BF-4904-BED9-639A50704C3B}" dt="2024-04-25T06:49:58.083" v="65"/>
        <pc:sldMkLst>
          <pc:docMk/>
          <pc:sldMk cId="95992585" sldId="263"/>
        </pc:sldMkLst>
        <pc:spChg chg="add del">
          <ac:chgData name="ACHINT KAUR SODHI" userId="116d2576460e335f" providerId="LiveId" clId="{8D67A531-46BF-4904-BED9-639A50704C3B}" dt="2024-04-25T06:49:58.083" v="65"/>
          <ac:spMkLst>
            <pc:docMk/>
            <pc:sldMk cId="95992585" sldId="263"/>
            <ac:spMk id="8" creationId="{F3060C83-F051-4F0E-ABAD-AA0DFC48B218}"/>
          </ac:spMkLst>
        </pc:spChg>
        <pc:spChg chg="add del">
          <ac:chgData name="ACHINT KAUR SODHI" userId="116d2576460e335f" providerId="LiveId" clId="{8D67A531-46BF-4904-BED9-639A50704C3B}" dt="2024-04-25T06:49:58.083" v="65"/>
          <ac:spMkLst>
            <pc:docMk/>
            <pc:sldMk cId="95992585" sldId="263"/>
            <ac:spMk id="10" creationId="{83C98ABE-055B-441F-B07E-44F97F083C39}"/>
          </ac:spMkLst>
        </pc:spChg>
        <pc:spChg chg="add del">
          <ac:chgData name="ACHINT KAUR SODHI" userId="116d2576460e335f" providerId="LiveId" clId="{8D67A531-46BF-4904-BED9-639A50704C3B}" dt="2024-04-25T06:49:58.083" v="65"/>
          <ac:spMkLst>
            <pc:docMk/>
            <pc:sldMk cId="95992585" sldId="263"/>
            <ac:spMk id="12" creationId="{29FDB030-9B49-4CED-8CCD-4D99382388AC}"/>
          </ac:spMkLst>
        </pc:spChg>
        <pc:spChg chg="add del">
          <ac:chgData name="ACHINT KAUR SODHI" userId="116d2576460e335f" providerId="LiveId" clId="{8D67A531-46BF-4904-BED9-639A50704C3B}" dt="2024-04-25T06:49:58.083" v="65"/>
          <ac:spMkLst>
            <pc:docMk/>
            <pc:sldMk cId="95992585" sldId="263"/>
            <ac:spMk id="14" creationId="{3783CA14-24A1-485C-8B30-D6A5D87987AD}"/>
          </ac:spMkLst>
        </pc:spChg>
        <pc:spChg chg="add del">
          <ac:chgData name="ACHINT KAUR SODHI" userId="116d2576460e335f" providerId="LiveId" clId="{8D67A531-46BF-4904-BED9-639A50704C3B}" dt="2024-04-25T06:49:58.083" v="65"/>
          <ac:spMkLst>
            <pc:docMk/>
            <pc:sldMk cId="95992585" sldId="263"/>
            <ac:spMk id="16" creationId="{9A97C86A-04D6-40F7-AE84-31AB43E6A846}"/>
          </ac:spMkLst>
        </pc:spChg>
        <pc:spChg chg="add del">
          <ac:chgData name="ACHINT KAUR SODHI" userId="116d2576460e335f" providerId="LiveId" clId="{8D67A531-46BF-4904-BED9-639A50704C3B}" dt="2024-04-25T06:49:58.083" v="65"/>
          <ac:spMkLst>
            <pc:docMk/>
            <pc:sldMk cId="95992585" sldId="263"/>
            <ac:spMk id="18" creationId="{FF9F2414-84E8-453E-B1F3-389FDE8192D9}"/>
          </ac:spMkLst>
        </pc:spChg>
        <pc:spChg chg="add del">
          <ac:chgData name="ACHINT KAUR SODHI" userId="116d2576460e335f" providerId="LiveId" clId="{8D67A531-46BF-4904-BED9-639A50704C3B}" dt="2024-04-25T06:49:58.083" v="65"/>
          <ac:spMkLst>
            <pc:docMk/>
            <pc:sldMk cId="95992585" sldId="263"/>
            <ac:spMk id="20" creationId="{3ECA69A1-7536-43AC-85EF-C7106179F5ED}"/>
          </ac:spMkLst>
        </pc:spChg>
      </pc:sldChg>
      <pc:sldChg chg="addSp delSp delDesignElem">
        <pc:chgData name="ACHINT KAUR SODHI" userId="116d2576460e335f" providerId="LiveId" clId="{8D67A531-46BF-4904-BED9-639A50704C3B}" dt="2024-04-25T06:49:58.083" v="65"/>
        <pc:sldMkLst>
          <pc:docMk/>
          <pc:sldMk cId="95992585" sldId="265"/>
        </pc:sldMkLst>
        <pc:spChg chg="add del">
          <ac:chgData name="ACHINT KAUR SODHI" userId="116d2576460e335f" providerId="LiveId" clId="{8D67A531-46BF-4904-BED9-639A50704C3B}" dt="2024-04-25T06:49:58.083" v="65"/>
          <ac:spMkLst>
            <pc:docMk/>
            <pc:sldMk cId="95992585" sldId="265"/>
            <ac:spMk id="7" creationId="{F3060C83-F051-4F0E-ABAD-AA0DFC48B218}"/>
          </ac:spMkLst>
        </pc:spChg>
        <pc:spChg chg="add del">
          <ac:chgData name="ACHINT KAUR SODHI" userId="116d2576460e335f" providerId="LiveId" clId="{8D67A531-46BF-4904-BED9-639A50704C3B}" dt="2024-04-25T06:49:58.083" v="65"/>
          <ac:spMkLst>
            <pc:docMk/>
            <pc:sldMk cId="95992585" sldId="265"/>
            <ac:spMk id="9" creationId="{83C98ABE-055B-441F-B07E-44F97F083C39}"/>
          </ac:spMkLst>
        </pc:spChg>
        <pc:spChg chg="add del">
          <ac:chgData name="ACHINT KAUR SODHI" userId="116d2576460e335f" providerId="LiveId" clId="{8D67A531-46BF-4904-BED9-639A50704C3B}" dt="2024-04-25T06:49:58.083" v="65"/>
          <ac:spMkLst>
            <pc:docMk/>
            <pc:sldMk cId="95992585" sldId="265"/>
            <ac:spMk id="11" creationId="{29FDB030-9B49-4CED-8CCD-4D99382388AC}"/>
          </ac:spMkLst>
        </pc:spChg>
        <pc:spChg chg="add del">
          <ac:chgData name="ACHINT KAUR SODHI" userId="116d2576460e335f" providerId="LiveId" clId="{8D67A531-46BF-4904-BED9-639A50704C3B}" dt="2024-04-25T06:49:58.083" v="65"/>
          <ac:spMkLst>
            <pc:docMk/>
            <pc:sldMk cId="95992585" sldId="265"/>
            <ac:spMk id="13" creationId="{3783CA14-24A1-485C-8B30-D6A5D87987AD}"/>
          </ac:spMkLst>
        </pc:spChg>
        <pc:spChg chg="add del">
          <ac:chgData name="ACHINT KAUR SODHI" userId="116d2576460e335f" providerId="LiveId" clId="{8D67A531-46BF-4904-BED9-639A50704C3B}" dt="2024-04-25T06:49:58.083" v="65"/>
          <ac:spMkLst>
            <pc:docMk/>
            <pc:sldMk cId="95992585" sldId="265"/>
            <ac:spMk id="15" creationId="{9A97C86A-04D6-40F7-AE84-31AB43E6A846}"/>
          </ac:spMkLst>
        </pc:spChg>
        <pc:spChg chg="add del">
          <ac:chgData name="ACHINT KAUR SODHI" userId="116d2576460e335f" providerId="LiveId" clId="{8D67A531-46BF-4904-BED9-639A50704C3B}" dt="2024-04-25T06:49:58.083" v="65"/>
          <ac:spMkLst>
            <pc:docMk/>
            <pc:sldMk cId="95992585" sldId="265"/>
            <ac:spMk id="17" creationId="{FF9F2414-84E8-453E-B1F3-389FDE8192D9}"/>
          </ac:spMkLst>
        </pc:spChg>
        <pc:spChg chg="add del">
          <ac:chgData name="ACHINT KAUR SODHI" userId="116d2576460e335f" providerId="LiveId" clId="{8D67A531-46BF-4904-BED9-639A50704C3B}" dt="2024-04-25T06:49:58.083" v="65"/>
          <ac:spMkLst>
            <pc:docMk/>
            <pc:sldMk cId="95992585" sldId="265"/>
            <ac:spMk id="19" creationId="{3ECA69A1-7536-43AC-85EF-C7106179F5ED}"/>
          </ac:spMkLst>
        </pc:spChg>
      </pc:sldChg>
      <pc:sldChg chg="del">
        <pc:chgData name="ACHINT KAUR SODHI" userId="116d2576460e335f" providerId="LiveId" clId="{8D67A531-46BF-4904-BED9-639A50704C3B}" dt="2024-04-25T06:48:24.691" v="51" actId="2696"/>
        <pc:sldMkLst>
          <pc:docMk/>
          <pc:sldMk cId="3221010162" sldId="280"/>
        </pc:sldMkLst>
      </pc:sldChg>
      <pc:sldChg chg="addSp delSp delDesignElem">
        <pc:chgData name="ACHINT KAUR SODHI" userId="116d2576460e335f" providerId="LiveId" clId="{8D67A531-46BF-4904-BED9-639A50704C3B}" dt="2024-04-25T06:49:58.083" v="65"/>
        <pc:sldMkLst>
          <pc:docMk/>
          <pc:sldMk cId="4152712213" sldId="281"/>
        </pc:sldMkLst>
        <pc:spChg chg="add del">
          <ac:chgData name="ACHINT KAUR SODHI" userId="116d2576460e335f" providerId="LiveId" clId="{8D67A531-46BF-4904-BED9-639A50704C3B}" dt="2024-04-25T06:49:58.083" v="65"/>
          <ac:spMkLst>
            <pc:docMk/>
            <pc:sldMk cId="4152712213" sldId="281"/>
            <ac:spMk id="7" creationId="{F3060C83-F051-4F0E-ABAD-AA0DFC48B218}"/>
          </ac:spMkLst>
        </pc:spChg>
        <pc:spChg chg="add del">
          <ac:chgData name="ACHINT KAUR SODHI" userId="116d2576460e335f" providerId="LiveId" clId="{8D67A531-46BF-4904-BED9-639A50704C3B}" dt="2024-04-25T06:49:58.083" v="65"/>
          <ac:spMkLst>
            <pc:docMk/>
            <pc:sldMk cId="4152712213" sldId="281"/>
            <ac:spMk id="9" creationId="{83C98ABE-055B-441F-B07E-44F97F083C39}"/>
          </ac:spMkLst>
        </pc:spChg>
        <pc:spChg chg="add del">
          <ac:chgData name="ACHINT KAUR SODHI" userId="116d2576460e335f" providerId="LiveId" clId="{8D67A531-46BF-4904-BED9-639A50704C3B}" dt="2024-04-25T06:49:58.083" v="65"/>
          <ac:spMkLst>
            <pc:docMk/>
            <pc:sldMk cId="4152712213" sldId="281"/>
            <ac:spMk id="11" creationId="{29FDB030-9B49-4CED-8CCD-4D99382388AC}"/>
          </ac:spMkLst>
        </pc:spChg>
        <pc:spChg chg="add del">
          <ac:chgData name="ACHINT KAUR SODHI" userId="116d2576460e335f" providerId="LiveId" clId="{8D67A531-46BF-4904-BED9-639A50704C3B}" dt="2024-04-25T06:49:58.083" v="65"/>
          <ac:spMkLst>
            <pc:docMk/>
            <pc:sldMk cId="4152712213" sldId="281"/>
            <ac:spMk id="13" creationId="{3783CA14-24A1-485C-8B30-D6A5D87987AD}"/>
          </ac:spMkLst>
        </pc:spChg>
        <pc:spChg chg="add del">
          <ac:chgData name="ACHINT KAUR SODHI" userId="116d2576460e335f" providerId="LiveId" clId="{8D67A531-46BF-4904-BED9-639A50704C3B}" dt="2024-04-25T06:49:58.083" v="65"/>
          <ac:spMkLst>
            <pc:docMk/>
            <pc:sldMk cId="4152712213" sldId="281"/>
            <ac:spMk id="15" creationId="{9A97C86A-04D6-40F7-AE84-31AB43E6A846}"/>
          </ac:spMkLst>
        </pc:spChg>
        <pc:spChg chg="add del">
          <ac:chgData name="ACHINT KAUR SODHI" userId="116d2576460e335f" providerId="LiveId" clId="{8D67A531-46BF-4904-BED9-639A50704C3B}" dt="2024-04-25T06:49:58.083" v="65"/>
          <ac:spMkLst>
            <pc:docMk/>
            <pc:sldMk cId="4152712213" sldId="281"/>
            <ac:spMk id="17" creationId="{FF9F2414-84E8-453E-B1F3-389FDE8192D9}"/>
          </ac:spMkLst>
        </pc:spChg>
        <pc:spChg chg="add del">
          <ac:chgData name="ACHINT KAUR SODHI" userId="116d2576460e335f" providerId="LiveId" clId="{8D67A531-46BF-4904-BED9-639A50704C3B}" dt="2024-04-25T06:49:58.083" v="65"/>
          <ac:spMkLst>
            <pc:docMk/>
            <pc:sldMk cId="4152712213" sldId="281"/>
            <ac:spMk id="19" creationId="{3ECA69A1-7536-43AC-85EF-C7106179F5ED}"/>
          </ac:spMkLst>
        </pc:spChg>
      </pc:sldChg>
      <pc:sldChg chg="addSp delSp modSp mod delDesignElem">
        <pc:chgData name="ACHINT KAUR SODHI" userId="116d2576460e335f" providerId="LiveId" clId="{8D67A531-46BF-4904-BED9-639A50704C3B}" dt="2024-04-25T06:49:58.083" v="65"/>
        <pc:sldMkLst>
          <pc:docMk/>
          <pc:sldMk cId="396539926" sldId="282"/>
        </pc:sldMkLst>
        <pc:spChg chg="mod">
          <ac:chgData name="ACHINT KAUR SODHI" userId="116d2576460e335f" providerId="LiveId" clId="{8D67A531-46BF-4904-BED9-639A50704C3B}" dt="2024-04-25T06:49:58.083" v="65"/>
          <ac:spMkLst>
            <pc:docMk/>
            <pc:sldMk cId="396539926" sldId="282"/>
            <ac:spMk id="3" creationId="{EF148AA4-9960-2008-F3E0-6D226143466E}"/>
          </ac:spMkLst>
        </pc:spChg>
        <pc:spChg chg="add del">
          <ac:chgData name="ACHINT KAUR SODHI" userId="116d2576460e335f" providerId="LiveId" clId="{8D67A531-46BF-4904-BED9-639A50704C3B}" dt="2024-04-25T06:49:58.083" v="65"/>
          <ac:spMkLst>
            <pc:docMk/>
            <pc:sldMk cId="396539926" sldId="282"/>
            <ac:spMk id="14" creationId="{100EDD19-6802-4EC3-95CE-CFFAB042CFD6}"/>
          </ac:spMkLst>
        </pc:spChg>
        <pc:spChg chg="add del">
          <ac:chgData name="ACHINT KAUR SODHI" userId="116d2576460e335f" providerId="LiveId" clId="{8D67A531-46BF-4904-BED9-639A50704C3B}" dt="2024-04-25T06:49:58.083" v="65"/>
          <ac:spMkLst>
            <pc:docMk/>
            <pc:sldMk cId="396539926" sldId="282"/>
            <ac:spMk id="15" creationId="{DB17E863-922E-4C26-BD64-E8FD41D2866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1BDB4-A63D-AA45-8E7F-9DE5F179DF33}" type="datetimeFigureOut">
              <a:rPr lang="en-US" smtClean="0"/>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14529-15AC-5748-9063-CABC6A81345B}" type="slidenum">
              <a:rPr lang="en-US" smtClean="0"/>
              <a:t>‹#›</a:t>
            </a:fld>
            <a:endParaRPr lang="en-US"/>
          </a:p>
        </p:txBody>
      </p:sp>
    </p:spTree>
    <p:extLst>
      <p:ext uri="{BB962C8B-B14F-4D97-AF65-F5344CB8AC3E}">
        <p14:creationId xmlns:p14="http://schemas.microsoft.com/office/powerpoint/2010/main" val="381319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Today I am presenting my analysis on India’s Crop Production. India is an agricultural country. </a:t>
            </a:r>
            <a:r>
              <a:rPr lang="en-US" dirty="0" err="1"/>
              <a:t>Approx</a:t>
            </a:r>
            <a:r>
              <a:rPr lang="en-US" dirty="0"/>
              <a:t> 60% of the population work in this industry directly or indirectly. Which helps to contribute about 18% of total GDP. While doing this analysis the first question in mind my was is India producing enough to feed its population?</a:t>
            </a:r>
          </a:p>
        </p:txBody>
      </p:sp>
      <p:sp>
        <p:nvSpPr>
          <p:cNvPr id="4" name="Slide Number Placeholder 3"/>
          <p:cNvSpPr>
            <a:spLocks noGrp="1"/>
          </p:cNvSpPr>
          <p:nvPr>
            <p:ph type="sldNum" sz="quarter" idx="5"/>
          </p:nvPr>
        </p:nvSpPr>
        <p:spPr/>
        <p:txBody>
          <a:bodyPr/>
          <a:lstStyle/>
          <a:p>
            <a:fld id="{F3A14529-15AC-5748-9063-CABC6A81345B}" type="slidenum">
              <a:rPr lang="en-US" smtClean="0"/>
              <a:t>1</a:t>
            </a:fld>
            <a:endParaRPr lang="en-US"/>
          </a:p>
        </p:txBody>
      </p:sp>
    </p:spTree>
    <p:extLst>
      <p:ext uri="{BB962C8B-B14F-4D97-AF65-F5344CB8AC3E}">
        <p14:creationId xmlns:p14="http://schemas.microsoft.com/office/powerpoint/2010/main" val="1677335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2</a:t>
            </a:fld>
            <a:endParaRPr lang="en-US"/>
          </a:p>
        </p:txBody>
      </p:sp>
    </p:spTree>
    <p:extLst>
      <p:ext uri="{BB962C8B-B14F-4D97-AF65-F5344CB8AC3E}">
        <p14:creationId xmlns:p14="http://schemas.microsoft.com/office/powerpoint/2010/main" val="41542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monsoon apart from rice and sugarcane, maize, jute and cotton are also highly produced. Generally </a:t>
            </a:r>
            <a:r>
              <a:rPr lang="en-US" dirty="0" err="1"/>
              <a:t>Northen</a:t>
            </a:r>
            <a:r>
              <a:rPr lang="en-US" dirty="0"/>
              <a:t> and western states produce sugarcane and southern states produce rice in larger quantities during monsoon. Because these crops require lots of water and depending upon the geographic location, the monsoon crops are grown.</a:t>
            </a:r>
          </a:p>
        </p:txBody>
      </p:sp>
      <p:sp>
        <p:nvSpPr>
          <p:cNvPr id="4" name="Slide Number Placeholder 3"/>
          <p:cNvSpPr>
            <a:spLocks noGrp="1"/>
          </p:cNvSpPr>
          <p:nvPr>
            <p:ph type="sldNum" sz="quarter" idx="5"/>
          </p:nvPr>
        </p:nvSpPr>
        <p:spPr/>
        <p:txBody>
          <a:bodyPr/>
          <a:lstStyle/>
          <a:p>
            <a:fld id="{F3A14529-15AC-5748-9063-CABC6A81345B}" type="slidenum">
              <a:rPr lang="en-US" smtClean="0"/>
              <a:t>3</a:t>
            </a:fld>
            <a:endParaRPr lang="en-US"/>
          </a:p>
        </p:txBody>
      </p:sp>
    </p:spTree>
    <p:extLst>
      <p:ext uri="{BB962C8B-B14F-4D97-AF65-F5344CB8AC3E}">
        <p14:creationId xmlns:p14="http://schemas.microsoft.com/office/powerpoint/2010/main" val="333914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winter, wheat and potatoes are grown largely.  Apart from them lentils, gram, mustard and also rice in grown in some parts. Now the northern states like Punjab, Rajasthan and </a:t>
            </a:r>
            <a:r>
              <a:rPr lang="en-US" dirty="0" err="1"/>
              <a:t>uttar</a:t>
            </a:r>
            <a:r>
              <a:rPr lang="en-US" dirty="0"/>
              <a:t> </a:t>
            </a:r>
            <a:r>
              <a:rPr lang="en-US" dirty="0" err="1"/>
              <a:t>pradesh</a:t>
            </a:r>
            <a:r>
              <a:rPr lang="en-US" dirty="0"/>
              <a:t>. Produce wheat…and the weather conditions are perfect for it.  Here we can see that these states in total had produced  about 2 M </a:t>
            </a:r>
            <a:r>
              <a:rPr lang="en-US" dirty="0" err="1"/>
              <a:t>tonnes</a:t>
            </a:r>
            <a:r>
              <a:rPr lang="en-US" dirty="0"/>
              <a:t> of wheat. These are just top 5 states, there are also other states that contribute to it.</a:t>
            </a:r>
          </a:p>
          <a:p>
            <a:endParaRPr lang="en-US" dirty="0"/>
          </a:p>
          <a:p>
            <a:r>
              <a:rPr lang="en-US" dirty="0"/>
              <a:t>The eastern and southern states still produce rice and sometimes for whole year. The primary reason for it because they are located at the coastal line. </a:t>
            </a:r>
          </a:p>
        </p:txBody>
      </p:sp>
      <p:sp>
        <p:nvSpPr>
          <p:cNvPr id="4" name="Slide Number Placeholder 3"/>
          <p:cNvSpPr>
            <a:spLocks noGrp="1"/>
          </p:cNvSpPr>
          <p:nvPr>
            <p:ph type="sldNum" sz="quarter" idx="5"/>
          </p:nvPr>
        </p:nvSpPr>
        <p:spPr/>
        <p:txBody>
          <a:bodyPr/>
          <a:lstStyle/>
          <a:p>
            <a:fld id="{F3A14529-15AC-5748-9063-CABC6A81345B}" type="slidenum">
              <a:rPr lang="en-US" smtClean="0"/>
              <a:t>4</a:t>
            </a:fld>
            <a:endParaRPr lang="en-US"/>
          </a:p>
        </p:txBody>
      </p:sp>
    </p:spTree>
    <p:extLst>
      <p:ext uri="{BB962C8B-B14F-4D97-AF65-F5344CB8AC3E}">
        <p14:creationId xmlns:p14="http://schemas.microsoft.com/office/powerpoint/2010/main" val="1241238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 the wheat and the rice produce over the years. We can see that over years the produce has increased </a:t>
            </a:r>
            <a:r>
              <a:rPr lang="en-US" dirty="0" err="1"/>
              <a:t>gradullay</a:t>
            </a:r>
            <a:r>
              <a:rPr lang="en-US" dirty="0"/>
              <a:t>. </a:t>
            </a:r>
          </a:p>
          <a:p>
            <a:endParaRPr lang="en-US" dirty="0"/>
          </a:p>
          <a:p>
            <a:r>
              <a:rPr lang="en-US" dirty="0"/>
              <a:t>In 2019, all the states in total had produced more that 120 M tones of wheat and rice. Some time back, I read news that in 2021 India had exported about 7 M </a:t>
            </a:r>
            <a:r>
              <a:rPr lang="en-US" dirty="0" err="1"/>
              <a:t>tonnes</a:t>
            </a:r>
            <a:r>
              <a:rPr lang="en-US" dirty="0"/>
              <a:t> of wheat and 22 m </a:t>
            </a:r>
            <a:r>
              <a:rPr lang="en-US" dirty="0" err="1"/>
              <a:t>tonnes</a:t>
            </a:r>
            <a:r>
              <a:rPr lang="en-US" dirty="0"/>
              <a:t> of rice. Looking at the numbers India can afford to export.</a:t>
            </a:r>
          </a:p>
          <a:p>
            <a:endParaRPr lang="en-US" dirty="0"/>
          </a:p>
          <a:p>
            <a:r>
              <a:rPr lang="en-US" dirty="0"/>
              <a:t>The graph also shows dips of production for some years like 2002, 2014. The major reason behind it is the rainfall, if there is unexpected or may be more rainfall then it hampers the produce.</a:t>
            </a:r>
          </a:p>
        </p:txBody>
      </p:sp>
      <p:sp>
        <p:nvSpPr>
          <p:cNvPr id="4" name="Slide Number Placeholder 3"/>
          <p:cNvSpPr>
            <a:spLocks noGrp="1"/>
          </p:cNvSpPr>
          <p:nvPr>
            <p:ph type="sldNum" sz="quarter" idx="5"/>
          </p:nvPr>
        </p:nvSpPr>
        <p:spPr/>
        <p:txBody>
          <a:bodyPr/>
          <a:lstStyle/>
          <a:p>
            <a:fld id="{F3A14529-15AC-5748-9063-CABC6A81345B}" type="slidenum">
              <a:rPr lang="en-US" smtClean="0"/>
              <a:t>5</a:t>
            </a:fld>
            <a:endParaRPr lang="en-US"/>
          </a:p>
        </p:txBody>
      </p:sp>
    </p:spTree>
    <p:extLst>
      <p:ext uri="{BB962C8B-B14F-4D97-AF65-F5344CB8AC3E}">
        <p14:creationId xmlns:p14="http://schemas.microsoft.com/office/powerpoint/2010/main" val="272288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understand how rainfall affects produce. In monsoon if rainfall is between 150- 300 mm then the produce flourishes. If not then if certainly affects the crops.</a:t>
            </a:r>
          </a:p>
          <a:p>
            <a:endParaRPr lang="en-US" dirty="0"/>
          </a:p>
          <a:p>
            <a:r>
              <a:rPr lang="en-US" dirty="0"/>
              <a:t>Before doing the analysis, My hypothesis was  that rainfall in Summers and Winter destroys the crops. But this is not entire true. </a:t>
            </a:r>
          </a:p>
          <a:p>
            <a:r>
              <a:rPr lang="en-US" dirty="0"/>
              <a:t>We can see some spikes of production in Summer where there was rainfall between 100-200 mm. as well in winter there is produce when rainfall was about 50 mm. </a:t>
            </a:r>
          </a:p>
          <a:p>
            <a:endParaRPr lang="en-US" dirty="0"/>
          </a:p>
        </p:txBody>
      </p:sp>
      <p:sp>
        <p:nvSpPr>
          <p:cNvPr id="4" name="Slide Number Placeholder 3"/>
          <p:cNvSpPr>
            <a:spLocks noGrp="1"/>
          </p:cNvSpPr>
          <p:nvPr>
            <p:ph type="sldNum" sz="quarter" idx="5"/>
          </p:nvPr>
        </p:nvSpPr>
        <p:spPr/>
        <p:txBody>
          <a:bodyPr/>
          <a:lstStyle/>
          <a:p>
            <a:fld id="{F3A14529-15AC-5748-9063-CABC6A81345B}" type="slidenum">
              <a:rPr lang="en-US" smtClean="0"/>
              <a:t>6</a:t>
            </a:fld>
            <a:endParaRPr lang="en-US"/>
          </a:p>
        </p:txBody>
      </p:sp>
    </p:spTree>
    <p:extLst>
      <p:ext uri="{BB962C8B-B14F-4D97-AF65-F5344CB8AC3E}">
        <p14:creationId xmlns:p14="http://schemas.microsoft.com/office/powerpoint/2010/main" val="1823866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map represents effect of rainfall in Winter. </a:t>
            </a:r>
          </a:p>
          <a:p>
            <a:endParaRPr lang="en-US" dirty="0"/>
          </a:p>
          <a:p>
            <a:r>
              <a:rPr lang="en-US" dirty="0"/>
              <a:t>In first section of Northern and Western states, the produce was more when there is no rainfall. I come from state </a:t>
            </a:r>
            <a:r>
              <a:rPr lang="en-US" dirty="0" err="1"/>
              <a:t>Maharastra</a:t>
            </a:r>
            <a:r>
              <a:rPr lang="en-US" dirty="0"/>
              <a:t>, where millet and barley are grown in winter…and these crop don’t require rainfall. And if there is it affects the crop production. But in state like Gujrat, the produce increases because they grow diff crop. So it completely depends on crops.</a:t>
            </a:r>
          </a:p>
          <a:p>
            <a:endParaRPr lang="en-US" dirty="0"/>
          </a:p>
          <a:p>
            <a:r>
              <a:rPr lang="en-US" dirty="0"/>
              <a:t>Where some states like west Bengal and Tamil </a:t>
            </a:r>
            <a:r>
              <a:rPr lang="en-US" dirty="0" err="1"/>
              <a:t>nadu</a:t>
            </a:r>
            <a:r>
              <a:rPr lang="en-US" dirty="0"/>
              <a:t> benefit from rain </a:t>
            </a:r>
            <a:r>
              <a:rPr lang="en-US" dirty="0" err="1"/>
              <a:t>wheares</a:t>
            </a:r>
            <a:r>
              <a:rPr lang="en-US" dirty="0"/>
              <a:t> some not. </a:t>
            </a:r>
          </a:p>
        </p:txBody>
      </p:sp>
      <p:sp>
        <p:nvSpPr>
          <p:cNvPr id="4" name="Slide Number Placeholder 3"/>
          <p:cNvSpPr>
            <a:spLocks noGrp="1"/>
          </p:cNvSpPr>
          <p:nvPr>
            <p:ph type="sldNum" sz="quarter" idx="5"/>
          </p:nvPr>
        </p:nvSpPr>
        <p:spPr/>
        <p:txBody>
          <a:bodyPr/>
          <a:lstStyle/>
          <a:p>
            <a:fld id="{F3A14529-15AC-5748-9063-CABC6A81345B}" type="slidenum">
              <a:rPr lang="en-US" smtClean="0"/>
              <a:t>7</a:t>
            </a:fld>
            <a:endParaRPr lang="en-US"/>
          </a:p>
        </p:txBody>
      </p:sp>
    </p:spTree>
    <p:extLst>
      <p:ext uri="{BB962C8B-B14F-4D97-AF65-F5344CB8AC3E}">
        <p14:creationId xmlns:p14="http://schemas.microsoft.com/office/powerpoint/2010/main" val="3574284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the question lies is India producing enough for it population?</a:t>
            </a:r>
          </a:p>
          <a:p>
            <a:endParaRPr lang="en-US" dirty="0"/>
          </a:p>
          <a:p>
            <a:r>
              <a:rPr lang="en-US" dirty="0"/>
              <a:t>Here is the graph of population and crop produce. Over the years both have increased. The agriculture picked up in 2002- 2003, because of gov policies, pesticides, fertilizers, modern agriculture techniques and tools. Also the workforce was increased. </a:t>
            </a:r>
          </a:p>
          <a:p>
            <a:endParaRPr lang="en-US" dirty="0"/>
          </a:p>
          <a:p>
            <a:r>
              <a:rPr lang="en-US" dirty="0"/>
              <a:t>In 2019, there was gross production of 36 billion </a:t>
            </a:r>
            <a:r>
              <a:rPr lang="en-US" dirty="0" err="1"/>
              <a:t>tonnes</a:t>
            </a:r>
            <a:r>
              <a:rPr lang="en-US" dirty="0"/>
              <a:t>. So it looks like India can feed its population. But still we hear news of hunger, malnutrition. It can be because of inflation, distribution problem, policies for poor people. This dataset doesn’t cover these factors.</a:t>
            </a:r>
          </a:p>
          <a:p>
            <a:endParaRPr lang="en-US" dirty="0"/>
          </a:p>
          <a:p>
            <a:r>
              <a:rPr lang="en-US" dirty="0"/>
              <a:t>Thank you for your time and attention.</a:t>
            </a:r>
          </a:p>
        </p:txBody>
      </p:sp>
      <p:sp>
        <p:nvSpPr>
          <p:cNvPr id="4" name="Slide Number Placeholder 3"/>
          <p:cNvSpPr>
            <a:spLocks noGrp="1"/>
          </p:cNvSpPr>
          <p:nvPr>
            <p:ph type="sldNum" sz="quarter" idx="5"/>
          </p:nvPr>
        </p:nvSpPr>
        <p:spPr/>
        <p:txBody>
          <a:bodyPr/>
          <a:lstStyle/>
          <a:p>
            <a:fld id="{F3A14529-15AC-5748-9063-CABC6A81345B}" type="slidenum">
              <a:rPr lang="en-US" smtClean="0"/>
              <a:t>8</a:t>
            </a:fld>
            <a:endParaRPr lang="en-US"/>
          </a:p>
        </p:txBody>
      </p:sp>
    </p:spTree>
    <p:extLst>
      <p:ext uri="{BB962C8B-B14F-4D97-AF65-F5344CB8AC3E}">
        <p14:creationId xmlns:p14="http://schemas.microsoft.com/office/powerpoint/2010/main" val="3449405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4/25/2024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4/25/2024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4/25/2024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4/25/2024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4/25/2024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4/25/2024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4/25/2024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4/25/2024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4/25/2024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4/25/2024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4/25/2024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4/25/2024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A314AEA-D677-ACE7-31B3-F5E72A9B043E}"/>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dirty="0">
                <a:solidFill>
                  <a:schemeClr val="tx1"/>
                </a:solidFill>
                <a:latin typeface="+mj-lt"/>
                <a:ea typeface="+mj-ea"/>
                <a:cs typeface="+mj-cs"/>
              </a:rPr>
              <a:t>India’s Crop Production Data Analysis</a:t>
            </a:r>
          </a:p>
          <a:p>
            <a:pPr>
              <a:lnSpc>
                <a:spcPct val="90000"/>
              </a:lnSpc>
              <a:spcBef>
                <a:spcPct val="0"/>
              </a:spcBef>
              <a:spcAft>
                <a:spcPts val="600"/>
              </a:spcAft>
            </a:pPr>
            <a:endParaRPr lang="en-US" sz="6600" kern="1200" dirty="0">
              <a:solidFill>
                <a:schemeClr val="tx1"/>
              </a:solidFill>
              <a:latin typeface="+mj-lt"/>
              <a:ea typeface="+mj-ea"/>
              <a:cs typeface="+mj-cs"/>
            </a:endParaRPr>
          </a:p>
        </p:txBody>
      </p:sp>
      <p:sp>
        <p:nvSpPr>
          <p:cNvPr id="3" name="slide1">
            <a:extLst>
              <a:ext uri="{FF2B5EF4-FFF2-40B4-BE49-F238E27FC236}">
                <a16:creationId xmlns:a16="http://schemas.microsoft.com/office/drawing/2014/main" id="{EAAAD4BF-A787-44D3-A475-F732100CE241}"/>
              </a:ext>
            </a:extLst>
          </p:cNvPr>
          <p:cNvSpPr>
            <a:spLocks noGrp="1"/>
          </p:cNvSpPr>
          <p:nvPr>
            <p:ph type="subTitle" idx="1"/>
          </p:nvPr>
        </p:nvSpPr>
        <p:spPr>
          <a:xfrm>
            <a:off x="838199" y="4983276"/>
            <a:ext cx="10512552" cy="1126680"/>
          </a:xfrm>
        </p:spPr>
        <p:txBody>
          <a:bodyPr vert="horz" lIns="91440" tIns="45720" rIns="91440" bIns="45720" rtlCol="0">
            <a:normAutofit/>
          </a:bodyPr>
          <a:lstStyle/>
          <a:p>
            <a:pPr algn="l"/>
            <a:r>
              <a:rPr lang="en-US" dirty="0"/>
              <a:t>ACHINT KAUR SODHI </a:t>
            </a:r>
          </a:p>
          <a:p>
            <a:pPr algn="l"/>
            <a:r>
              <a:rPr lang="en-US" kern="1200" dirty="0">
                <a:solidFill>
                  <a:schemeClr val="tx1"/>
                </a:solidFill>
                <a:latin typeface="+mn-lt"/>
                <a:ea typeface="+mn-ea"/>
                <a:cs typeface="+mn-cs"/>
              </a:rPr>
              <a:t>25/04/24</a:t>
            </a:r>
          </a:p>
        </p:txBody>
      </p:sp>
      <p:sp>
        <p:nvSpPr>
          <p:cNvPr id="35"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B97C48-70FD-5425-0D00-1A1BF5E92566}"/>
              </a:ext>
            </a:extLst>
          </p:cNvPr>
          <p:cNvSpPr txBox="1"/>
          <p:nvPr/>
        </p:nvSpPr>
        <p:spPr>
          <a:xfrm>
            <a:off x="3494762" y="1201175"/>
            <a:ext cx="4481582" cy="369332"/>
          </a:xfrm>
          <a:prstGeom prst="rect">
            <a:avLst/>
          </a:prstGeom>
          <a:noFill/>
        </p:spPr>
        <p:txBody>
          <a:bodyPr wrap="square" rtlCol="0">
            <a:spAutoFit/>
          </a:bodyPr>
          <a:lstStyle/>
          <a:p>
            <a:pPr algn="ctr"/>
            <a:r>
              <a:rPr lang="en-US" dirty="0"/>
              <a:t>Highest crop producing states (1997 - 2019)</a:t>
            </a:r>
          </a:p>
        </p:txBody>
      </p:sp>
      <p:pic>
        <p:nvPicPr>
          <p:cNvPr id="10" name="slide2" descr="Sheet 24">
            <a:extLst>
              <a:ext uri="{FF2B5EF4-FFF2-40B4-BE49-F238E27FC236}">
                <a16:creationId xmlns:a16="http://schemas.microsoft.com/office/drawing/2014/main" id="{33EAA893-9B86-E8E0-3545-5C0F0E804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10778"/>
            <a:ext cx="12192000" cy="1913124"/>
          </a:xfrm>
          <a:prstGeom prst="rect">
            <a:avLst/>
          </a:prstGeom>
        </p:spPr>
      </p:pic>
    </p:spTree>
    <p:extLst>
      <p:ext uri="{BB962C8B-B14F-4D97-AF65-F5344CB8AC3E}">
        <p14:creationId xmlns:p14="http://schemas.microsoft.com/office/powerpoint/2010/main" val="415271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3" descr="States producing in Monsoon">
            <a:extLst>
              <a:ext uri="{FF2B5EF4-FFF2-40B4-BE49-F238E27FC236}">
                <a16:creationId xmlns:a16="http://schemas.microsoft.com/office/drawing/2014/main" id="{A55897E0-FDEA-0271-915E-65FE64BF5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95790"/>
            <a:ext cx="12192000" cy="2266419"/>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lide2" descr="States producing in Winter">
            <a:extLst>
              <a:ext uri="{FF2B5EF4-FFF2-40B4-BE49-F238E27FC236}">
                <a16:creationId xmlns:a16="http://schemas.microsoft.com/office/drawing/2014/main" id="{C8495B19-0E40-94C7-D84F-B3B21CC1B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051" y="3068410"/>
            <a:ext cx="10905066" cy="2371850"/>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de2" descr="Wheat and Rice_stats">
            <a:extLst>
              <a:ext uri="{FF2B5EF4-FFF2-40B4-BE49-F238E27FC236}">
                <a16:creationId xmlns:a16="http://schemas.microsoft.com/office/drawing/2014/main" id="{AA37F427-E0A1-CAB8-A776-84F822257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9849"/>
            <a:ext cx="12192000" cy="5429770"/>
          </a:xfrm>
          <a:prstGeom prst="rect">
            <a:avLst/>
          </a:prstGeom>
        </p:spPr>
      </p:pic>
      <p:sp>
        <p:nvSpPr>
          <p:cNvPr id="5" name="TextBox 4">
            <a:extLst>
              <a:ext uri="{FF2B5EF4-FFF2-40B4-BE49-F238E27FC236}">
                <a16:creationId xmlns:a16="http://schemas.microsoft.com/office/drawing/2014/main" id="{6D83639B-8BB5-F0F1-077A-DF7E4E23E1E2}"/>
              </a:ext>
            </a:extLst>
          </p:cNvPr>
          <p:cNvSpPr txBox="1"/>
          <p:nvPr/>
        </p:nvSpPr>
        <p:spPr>
          <a:xfrm>
            <a:off x="3786881" y="517437"/>
            <a:ext cx="3817199" cy="523220"/>
          </a:xfrm>
          <a:prstGeom prst="rect">
            <a:avLst/>
          </a:prstGeom>
          <a:noFill/>
        </p:spPr>
        <p:txBody>
          <a:bodyPr wrap="none" rtlCol="0">
            <a:spAutoFit/>
          </a:bodyPr>
          <a:lstStyle/>
          <a:p>
            <a:r>
              <a:rPr lang="en-US" sz="2800" dirty="0"/>
              <a:t>Wheat and Rice statistics</a:t>
            </a: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9" descr="Production vs Rainfall">
            <a:extLst>
              <a:ext uri="{FF2B5EF4-FFF2-40B4-BE49-F238E27FC236}">
                <a16:creationId xmlns:a16="http://schemas.microsoft.com/office/drawing/2014/main" id="{981240F7-0B89-7357-5086-675B9BC0C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920834"/>
            <a:ext cx="10905066" cy="5016330"/>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EC90EF-2B67-9E4A-C60E-FEB10603F549}"/>
              </a:ext>
            </a:extLst>
          </p:cNvPr>
          <p:cNvSpPr txBox="1"/>
          <p:nvPr/>
        </p:nvSpPr>
        <p:spPr>
          <a:xfrm>
            <a:off x="2532502" y="376651"/>
            <a:ext cx="6818341" cy="523220"/>
          </a:xfrm>
          <a:prstGeom prst="rect">
            <a:avLst/>
          </a:prstGeom>
          <a:noFill/>
        </p:spPr>
        <p:txBody>
          <a:bodyPr wrap="none" rtlCol="0">
            <a:spAutoFit/>
          </a:bodyPr>
          <a:lstStyle/>
          <a:p>
            <a:r>
              <a:rPr lang="en-US" sz="2800" dirty="0"/>
              <a:t>Effect of rainfall on Crop Production in Winter</a:t>
            </a:r>
          </a:p>
        </p:txBody>
      </p:sp>
      <p:pic>
        <p:nvPicPr>
          <p:cNvPr id="6" name="slide2" descr="Dashboard 4">
            <a:extLst>
              <a:ext uri="{FF2B5EF4-FFF2-40B4-BE49-F238E27FC236}">
                <a16:creationId xmlns:a16="http://schemas.microsoft.com/office/drawing/2014/main" id="{9BD6AC67-8194-92EC-8C46-474544151A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8570"/>
            <a:ext cx="12192000" cy="531547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19" descr="Population vs Production Growth">
            <a:extLst>
              <a:ext uri="{FF2B5EF4-FFF2-40B4-BE49-F238E27FC236}">
                <a16:creationId xmlns:a16="http://schemas.microsoft.com/office/drawing/2014/main" id="{487EA9EE-C8D0-26D5-EF6A-7607F10AD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222201"/>
            <a:ext cx="12192000" cy="5272544"/>
          </a:xfrm>
          <a:prstGeom prst="rect">
            <a:avLst/>
          </a:prstGeom>
        </p:spPr>
      </p:pic>
      <p:sp>
        <p:nvSpPr>
          <p:cNvPr id="3" name="TextBox 2">
            <a:extLst>
              <a:ext uri="{FF2B5EF4-FFF2-40B4-BE49-F238E27FC236}">
                <a16:creationId xmlns:a16="http://schemas.microsoft.com/office/drawing/2014/main" id="{6521EC10-6DB3-2E99-F023-43DBE0EE106B}"/>
              </a:ext>
            </a:extLst>
          </p:cNvPr>
          <p:cNvSpPr txBox="1"/>
          <p:nvPr/>
        </p:nvSpPr>
        <p:spPr>
          <a:xfrm>
            <a:off x="3268719" y="363255"/>
            <a:ext cx="5654561" cy="523220"/>
          </a:xfrm>
          <a:prstGeom prst="rect">
            <a:avLst/>
          </a:prstGeom>
          <a:noFill/>
        </p:spPr>
        <p:txBody>
          <a:bodyPr wrap="none" rtlCol="0">
            <a:spAutoFit/>
          </a:bodyPr>
          <a:lstStyle/>
          <a:p>
            <a:r>
              <a:rPr lang="en-US" sz="2800" dirty="0"/>
              <a:t>Growth of population and production</a:t>
            </a:r>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148AA4-9960-2008-F3E0-6D226143466E}"/>
              </a:ext>
            </a:extLst>
          </p:cNvPr>
          <p:cNvSpPr>
            <a:spLocks noGrp="1"/>
          </p:cNvSpPr>
          <p:nvPr>
            <p:ph idx="1"/>
          </p:nvPr>
        </p:nvSpPr>
        <p:spPr>
          <a:xfrm>
            <a:off x="838200" y="1929384"/>
            <a:ext cx="10515600" cy="858434"/>
          </a:xfrm>
        </p:spPr>
        <p:txBody>
          <a:bodyPr>
            <a:normAutofit/>
          </a:bodyPr>
          <a:lstStyle/>
          <a:p>
            <a:pPr marL="0" indent="0">
              <a:buNone/>
            </a:pPr>
            <a:r>
              <a:rPr lang="en-US" sz="4400" dirty="0"/>
              <a:t>				</a:t>
            </a:r>
            <a:r>
              <a:rPr lang="en-US" sz="5400" dirty="0"/>
              <a:t>Thank you</a:t>
            </a:r>
          </a:p>
        </p:txBody>
      </p:sp>
    </p:spTree>
    <p:extLst>
      <p:ext uri="{BB962C8B-B14F-4D97-AF65-F5344CB8AC3E}">
        <p14:creationId xmlns:p14="http://schemas.microsoft.com/office/powerpoint/2010/main" val="396539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1624</TotalTime>
  <Words>761</Words>
  <Application>Microsoft Office PowerPoint</Application>
  <PresentationFormat>Widescreen</PresentationFormat>
  <Paragraphs>43</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ACHINT KAUR SODHI</cp:lastModifiedBy>
  <cp:revision>5</cp:revision>
  <dcterms:created xsi:type="dcterms:W3CDTF">2023-07-06T09:56:30Z</dcterms:created>
  <dcterms:modified xsi:type="dcterms:W3CDTF">2024-04-25T06:50:03Z</dcterms:modified>
</cp:coreProperties>
</file>