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4" r:id="rId2"/>
    <p:sldId id="295" r:id="rId3"/>
    <p:sldId id="265" r:id="rId4"/>
    <p:sldId id="300" r:id="rId5"/>
    <p:sldId id="305" r:id="rId6"/>
    <p:sldId id="301" r:id="rId7"/>
    <p:sldId id="306" r:id="rId8"/>
    <p:sldId id="307" r:id="rId9"/>
    <p:sldId id="309" r:id="rId10"/>
    <p:sldId id="290" r:id="rId11"/>
    <p:sldId id="291" r:id="rId12"/>
    <p:sldId id="32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3 - Lecture VI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Link Lists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513" y="1600200"/>
            <a:ext cx="3924072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z="2400" spc="-94" dirty="0"/>
              <a:t>Example of DLL in real world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2241423" y="2248280"/>
            <a:ext cx="4302252" cy="3436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97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737" y="1762791"/>
            <a:ext cx="188499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spc="4" dirty="0"/>
              <a:t>Phonebook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6199" y="2343150"/>
            <a:ext cx="4505801" cy="28582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5325" marR="3810">
              <a:lnSpc>
                <a:spcPct val="150000"/>
              </a:lnSpc>
              <a:spcBef>
                <a:spcPts val="75"/>
              </a:spcBef>
              <a:tabLst>
                <a:tab pos="2066925" algn="l"/>
              </a:tabLst>
            </a:pPr>
            <a:r>
              <a:rPr sz="2100" spc="-4" dirty="0">
                <a:cs typeface="Arial" panose="020B0604020202020204" pitchFamily="34" charset="0"/>
              </a:rPr>
              <a:t>In </a:t>
            </a:r>
            <a:r>
              <a:rPr sz="2100" spc="34" dirty="0">
                <a:cs typeface="Arial" panose="020B0604020202020204" pitchFamily="34" charset="0"/>
              </a:rPr>
              <a:t>phonebook </a:t>
            </a:r>
            <a:r>
              <a:rPr sz="2100" spc="26" dirty="0">
                <a:cs typeface="Arial" panose="020B0604020202020204" pitchFamily="34" charset="0"/>
              </a:rPr>
              <a:t>the </a:t>
            </a:r>
            <a:r>
              <a:rPr sz="2100" spc="-49" dirty="0">
                <a:cs typeface="Arial" panose="020B0604020202020204" pitchFamily="34" charset="0"/>
              </a:rPr>
              <a:t>names </a:t>
            </a:r>
            <a:r>
              <a:rPr sz="2100" spc="-45" dirty="0">
                <a:cs typeface="Arial" panose="020B0604020202020204" pitchFamily="34" charset="0"/>
              </a:rPr>
              <a:t>are  </a:t>
            </a:r>
            <a:r>
              <a:rPr sz="2100" spc="30" dirty="0">
                <a:cs typeface="Arial" panose="020B0604020202020204" pitchFamily="34" charset="0"/>
              </a:rPr>
              <a:t>sort</a:t>
            </a:r>
            <a:r>
              <a:rPr lang="en-US" sz="2100" spc="30" dirty="0">
                <a:cs typeface="Arial" panose="020B0604020202020204" pitchFamily="34" charset="0"/>
              </a:rPr>
              <a:t>ed</a:t>
            </a:r>
            <a:r>
              <a:rPr sz="2100" spc="30" dirty="0">
                <a:cs typeface="Arial" panose="020B0604020202020204" pitchFamily="34" charset="0"/>
              </a:rPr>
              <a:t> in </a:t>
            </a:r>
            <a:r>
              <a:rPr sz="2100" spc="-19" dirty="0">
                <a:cs typeface="Arial" panose="020B0604020202020204" pitchFamily="34" charset="0"/>
              </a:rPr>
              <a:t>ascending </a:t>
            </a:r>
            <a:r>
              <a:rPr sz="2100" dirty="0">
                <a:cs typeface="Arial" panose="020B0604020202020204" pitchFamily="34" charset="0"/>
              </a:rPr>
              <a:t>order. </a:t>
            </a:r>
            <a:r>
              <a:rPr sz="2100" spc="26" dirty="0">
                <a:cs typeface="Arial" panose="020B0604020202020204" pitchFamily="34" charset="0"/>
              </a:rPr>
              <a:t>If</a:t>
            </a:r>
            <a:r>
              <a:rPr sz="2100" spc="-90" dirty="0">
                <a:cs typeface="Arial" panose="020B0604020202020204" pitchFamily="34" charset="0"/>
              </a:rPr>
              <a:t> </a:t>
            </a:r>
            <a:r>
              <a:rPr sz="2100" spc="-38" dirty="0">
                <a:cs typeface="Arial" panose="020B0604020202020204" pitchFamily="34" charset="0"/>
              </a:rPr>
              <a:t>we  </a:t>
            </a:r>
            <a:r>
              <a:rPr sz="2100" spc="15" dirty="0">
                <a:cs typeface="Arial" panose="020B0604020202020204" pitchFamily="34" charset="0"/>
              </a:rPr>
              <a:t>want </a:t>
            </a:r>
            <a:r>
              <a:rPr sz="2100" spc="94" dirty="0">
                <a:cs typeface="Arial" panose="020B0604020202020204" pitchFamily="34" charset="0"/>
              </a:rPr>
              <a:t>to </a:t>
            </a:r>
            <a:r>
              <a:rPr sz="2100" spc="11" dirty="0">
                <a:cs typeface="Arial" panose="020B0604020202020204" pitchFamily="34" charset="0"/>
              </a:rPr>
              <a:t>add </a:t>
            </a:r>
            <a:r>
              <a:rPr sz="2100" spc="-101" dirty="0">
                <a:cs typeface="Arial" panose="020B0604020202020204" pitchFamily="34" charset="0"/>
              </a:rPr>
              <a:t>a </a:t>
            </a:r>
            <a:r>
              <a:rPr sz="2100" spc="-15" dirty="0">
                <a:cs typeface="Arial" panose="020B0604020202020204" pitchFamily="34" charset="0"/>
              </a:rPr>
              <a:t>new </a:t>
            </a:r>
            <a:r>
              <a:rPr sz="2100" spc="15" dirty="0">
                <a:cs typeface="Arial" panose="020B0604020202020204" pitchFamily="34" charset="0"/>
              </a:rPr>
              <a:t>contact </a:t>
            </a:r>
            <a:r>
              <a:rPr sz="2100" spc="26" dirty="0">
                <a:cs typeface="Arial" panose="020B0604020202020204" pitchFamily="34" charset="0"/>
              </a:rPr>
              <a:t>then  the </a:t>
            </a:r>
            <a:r>
              <a:rPr sz="2100" spc="19" dirty="0">
                <a:cs typeface="Arial" panose="020B0604020202020204" pitchFamily="34" charset="0"/>
              </a:rPr>
              <a:t>memory </a:t>
            </a:r>
            <a:r>
              <a:rPr sz="2100" spc="56" dirty="0">
                <a:cs typeface="Arial" panose="020B0604020202020204" pitchFamily="34" charset="0"/>
              </a:rPr>
              <a:t>for </a:t>
            </a:r>
            <a:r>
              <a:rPr sz="2100" spc="26" dirty="0">
                <a:cs typeface="Arial" panose="020B0604020202020204" pitchFamily="34" charset="0"/>
              </a:rPr>
              <a:t>the </a:t>
            </a:r>
            <a:r>
              <a:rPr sz="2100" spc="-15" dirty="0">
                <a:cs typeface="Arial" panose="020B0604020202020204" pitchFamily="34" charset="0"/>
              </a:rPr>
              <a:t>new  </a:t>
            </a:r>
            <a:r>
              <a:rPr sz="2100" spc="15" dirty="0">
                <a:cs typeface="Arial" panose="020B0604020202020204" pitchFamily="34" charset="0"/>
              </a:rPr>
              <a:t>contact</a:t>
            </a:r>
            <a:r>
              <a:rPr sz="2100" spc="-23" dirty="0">
                <a:cs typeface="Arial" panose="020B0604020202020204" pitchFamily="34" charset="0"/>
              </a:rPr>
              <a:t> </a:t>
            </a:r>
            <a:r>
              <a:rPr sz="2100" spc="-64" dirty="0">
                <a:cs typeface="Arial" panose="020B0604020202020204" pitchFamily="34" charset="0"/>
              </a:rPr>
              <a:t>is	</a:t>
            </a:r>
            <a:r>
              <a:rPr sz="2100" spc="-11" dirty="0">
                <a:cs typeface="Arial" panose="020B0604020202020204" pitchFamily="34" charset="0"/>
              </a:rPr>
              <a:t>created </a:t>
            </a:r>
            <a:r>
              <a:rPr sz="2100" spc="15" dirty="0">
                <a:cs typeface="Arial" panose="020B0604020202020204" pitchFamily="34" charset="0"/>
              </a:rPr>
              <a:t>by</a:t>
            </a:r>
            <a:r>
              <a:rPr sz="2100" spc="-19" dirty="0">
                <a:cs typeface="Arial" panose="020B0604020202020204" pitchFamily="34" charset="0"/>
              </a:rPr>
              <a:t> </a:t>
            </a:r>
            <a:r>
              <a:rPr sz="2100" spc="19" dirty="0">
                <a:cs typeface="Arial" panose="020B0604020202020204" pitchFamily="34" charset="0"/>
              </a:rPr>
              <a:t>linked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sz="2100" spc="-15" dirty="0">
                <a:cs typeface="Arial" panose="020B0604020202020204" pitchFamily="34" charset="0"/>
              </a:rPr>
              <a:t>list.</a:t>
            </a:r>
            <a:endParaRPr sz="2100" dirty="0"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4133" y="1656206"/>
            <a:ext cx="2170557" cy="3721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393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01898B56-8174-894B-8187-B15D96487E2D}"/>
              </a:ext>
            </a:extLst>
          </p:cNvPr>
          <p:cNvSpPr txBox="1">
            <a:spLocks/>
          </p:cNvSpPr>
          <p:nvPr/>
        </p:nvSpPr>
        <p:spPr>
          <a:xfrm>
            <a:off x="2143125" y="1748790"/>
            <a:ext cx="4857750" cy="42463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2700" b="1" u="none" kern="0" dirty="0"/>
              <a:t>Module III – Doubly Link List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E91F466-0BD8-C84E-B7D5-494A97FA0C8F}"/>
              </a:ext>
            </a:extLst>
          </p:cNvPr>
          <p:cNvSpPr txBox="1">
            <a:spLocks/>
          </p:cNvSpPr>
          <p:nvPr/>
        </p:nvSpPr>
        <p:spPr>
          <a:xfrm>
            <a:off x="2117890" y="2628900"/>
            <a:ext cx="4857750" cy="310229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IN" sz="2700" b="1" u="none" kern="0" dirty="0"/>
              <a:t>Topics to be covered</a:t>
            </a:r>
          </a:p>
          <a:p>
            <a:pPr algn="ctr"/>
            <a:endParaRPr lang="en-IN" sz="2700" b="1" u="none" kern="0" dirty="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IN" sz="1800" u="none" kern="0" dirty="0"/>
              <a:t>Introduction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IN" sz="1800" u="none" kern="0" dirty="0"/>
              <a:t>Node Structure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IN" sz="1800" u="none" kern="0" dirty="0"/>
              <a:t>Operations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n-IN" sz="1650" kern="0" dirty="0">
                <a:cs typeface="Arial" panose="020B0604020202020204" pitchFamily="34" charset="0"/>
              </a:rPr>
              <a:t>Insertion 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n-IN" sz="1650" kern="0" dirty="0">
                <a:cs typeface="Arial" panose="020B0604020202020204" pitchFamily="34" charset="0"/>
              </a:rPr>
              <a:t>Deletion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n-IN" sz="1650" kern="0" dirty="0">
                <a:cs typeface="Arial" panose="020B0604020202020204" pitchFamily="34" charset="0"/>
              </a:rPr>
              <a:t>Searching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n-IN" sz="1650" kern="0" dirty="0">
                <a:cs typeface="Arial" panose="020B0604020202020204" pitchFamily="34" charset="0"/>
              </a:rPr>
              <a:t>Display</a:t>
            </a:r>
          </a:p>
          <a:p>
            <a:endParaRPr lang="en-IN" sz="2700" b="1" u="none" kern="0" dirty="0"/>
          </a:p>
        </p:txBody>
      </p:sp>
    </p:spTree>
    <p:extLst>
      <p:ext uri="{BB962C8B-B14F-4D97-AF65-F5344CB8AC3E}">
        <p14:creationId xmlns:p14="http://schemas.microsoft.com/office/powerpoint/2010/main" val="20585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943" y="1903247"/>
            <a:ext cx="4458176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191" dirty="0">
                <a:latin typeface="Verdana"/>
                <a:cs typeface="Verdana"/>
              </a:rPr>
              <a:t>DLL </a:t>
            </a:r>
            <a:r>
              <a:rPr spc="-124" dirty="0">
                <a:latin typeface="Verdana"/>
                <a:cs typeface="Verdana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322" y="2851403"/>
            <a:ext cx="6610579" cy="202321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35" dirty="0">
                <a:latin typeface="Verdana"/>
                <a:cs typeface="Verdana"/>
              </a:rPr>
              <a:t>There </a:t>
            </a:r>
            <a:r>
              <a:rPr sz="2100" spc="-150" dirty="0">
                <a:latin typeface="Verdana"/>
                <a:cs typeface="Verdana"/>
              </a:rPr>
              <a:t>are </a:t>
            </a:r>
            <a:r>
              <a:rPr sz="2100" spc="-153" dirty="0">
                <a:latin typeface="Verdana"/>
                <a:cs typeface="Verdana"/>
              </a:rPr>
              <a:t>several </a:t>
            </a:r>
            <a:r>
              <a:rPr sz="2100" spc="-105" dirty="0">
                <a:latin typeface="Verdana"/>
                <a:cs typeface="Verdana"/>
              </a:rPr>
              <a:t>operations </a:t>
            </a:r>
            <a:r>
              <a:rPr sz="2100" spc="-116" dirty="0">
                <a:latin typeface="Verdana"/>
                <a:cs typeface="Verdana"/>
              </a:rPr>
              <a:t>in </a:t>
            </a:r>
            <a:r>
              <a:rPr lang="en-US" sz="2100" spc="-139" dirty="0">
                <a:latin typeface="Verdana"/>
                <a:cs typeface="Verdana"/>
              </a:rPr>
              <a:t>doubly</a:t>
            </a:r>
            <a:r>
              <a:rPr sz="2100" spc="-139" dirty="0">
                <a:latin typeface="Verdana"/>
                <a:cs typeface="Verdana"/>
              </a:rPr>
              <a:t> </a:t>
            </a:r>
            <a:r>
              <a:rPr sz="2100" spc="-124" dirty="0">
                <a:latin typeface="Verdana"/>
                <a:cs typeface="Verdana"/>
              </a:rPr>
              <a:t>linked</a:t>
            </a:r>
            <a:r>
              <a:rPr sz="2100" spc="45" dirty="0">
                <a:latin typeface="Verdana"/>
                <a:cs typeface="Verdana"/>
              </a:rPr>
              <a:t> </a:t>
            </a:r>
            <a:r>
              <a:rPr sz="2100" spc="-210" dirty="0">
                <a:latin typeface="Verdana"/>
                <a:cs typeface="Verdana"/>
              </a:rPr>
              <a:t>list:</a:t>
            </a:r>
            <a:endParaRPr sz="2100" dirty="0">
              <a:latin typeface="Verdana"/>
              <a:cs typeface="Verdana"/>
            </a:endParaRPr>
          </a:p>
          <a:p>
            <a:pPr>
              <a:spcBef>
                <a:spcPts val="38"/>
              </a:spcBef>
            </a:pPr>
            <a:endParaRPr sz="2588" dirty="0">
              <a:latin typeface="Verdana"/>
              <a:cs typeface="Verdana"/>
            </a:endParaRPr>
          </a:p>
          <a:p>
            <a:pPr marL="377190" indent="-290989">
              <a:buSzPct val="96428"/>
              <a:buAutoNum type="arabicPeriod"/>
              <a:tabLst>
                <a:tab pos="377666" algn="l"/>
              </a:tabLst>
            </a:pPr>
            <a:r>
              <a:rPr sz="2100" spc="-143" dirty="0">
                <a:latin typeface="Verdana"/>
                <a:cs typeface="Verdana"/>
              </a:rPr>
              <a:t>Insertion</a:t>
            </a:r>
            <a:endParaRPr sz="2100" dirty="0">
              <a:latin typeface="Verdana"/>
              <a:cs typeface="Verdana"/>
            </a:endParaRPr>
          </a:p>
          <a:p>
            <a:pPr marL="377190" indent="-290989">
              <a:buSzPct val="96428"/>
              <a:buAutoNum type="arabicPeriod"/>
              <a:tabLst>
                <a:tab pos="377666" algn="l"/>
              </a:tabLst>
            </a:pPr>
            <a:r>
              <a:rPr sz="2100" b="1" spc="-105" dirty="0">
                <a:latin typeface="Verdana"/>
                <a:cs typeface="Verdana"/>
              </a:rPr>
              <a:t>Deletion</a:t>
            </a:r>
            <a:endParaRPr sz="2100" b="1" dirty="0">
              <a:latin typeface="Verdana"/>
              <a:cs typeface="Verdana"/>
            </a:endParaRPr>
          </a:p>
          <a:p>
            <a:pPr marL="381476" indent="-295275">
              <a:buSzPct val="96428"/>
              <a:buAutoNum type="arabicPeriod"/>
              <a:tabLst>
                <a:tab pos="381953" algn="l"/>
              </a:tabLst>
            </a:pPr>
            <a:r>
              <a:rPr sz="2100" b="1" spc="-139" dirty="0">
                <a:latin typeface="Verdana"/>
                <a:cs typeface="Verdana"/>
              </a:rPr>
              <a:t>Searching</a:t>
            </a:r>
            <a:endParaRPr sz="2100" b="1" dirty="0">
              <a:latin typeface="Verdana"/>
              <a:cs typeface="Verdana"/>
            </a:endParaRPr>
          </a:p>
          <a:p>
            <a:pPr marL="377666" indent="-291465">
              <a:buSzPct val="96428"/>
              <a:buAutoNum type="arabicPeriod"/>
              <a:tabLst>
                <a:tab pos="378143" algn="l"/>
              </a:tabLst>
            </a:pPr>
            <a:r>
              <a:rPr sz="2100" b="1" spc="-135" dirty="0">
                <a:latin typeface="Verdana"/>
                <a:cs typeface="Verdana"/>
              </a:rPr>
              <a:t>Display</a:t>
            </a:r>
            <a:endParaRPr sz="21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613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D98FAC-633D-664A-8099-DBB738B8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32" y="3453493"/>
            <a:ext cx="5354411" cy="1446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7A8FB5-71F2-A848-B699-1D51D59C3E8E}"/>
              </a:ext>
            </a:extLst>
          </p:cNvPr>
          <p:cNvSpPr/>
          <p:nvPr/>
        </p:nvSpPr>
        <p:spPr>
          <a:xfrm>
            <a:off x="827315" y="1958068"/>
            <a:ext cx="4572000" cy="1490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49">
              <a:spcBef>
                <a:spcPts val="75"/>
              </a:spcBef>
              <a:tabLst>
                <a:tab pos="266224" algn="l"/>
                <a:tab pos="267176" algn="l"/>
              </a:tabLst>
            </a:pPr>
            <a:r>
              <a:rPr lang="en-IN" b="1" dirty="0">
                <a:latin typeface="Times" pitchFamily="2" charset="0"/>
              </a:rPr>
              <a:t>DELETION</a:t>
            </a:r>
            <a:br>
              <a:rPr lang="en-IN" dirty="0">
                <a:latin typeface="Times" pitchFamily="2" charset="0"/>
              </a:rPr>
            </a:br>
            <a:r>
              <a:rPr lang="en-IN" dirty="0">
                <a:latin typeface="Times" pitchFamily="2" charset="0"/>
              </a:rPr>
              <a:t>A node can be deleted in three ways</a:t>
            </a:r>
            <a:br>
              <a:rPr lang="en-IN" dirty="0">
                <a:latin typeface="Times" pitchFamily="2" charset="0"/>
              </a:rPr>
            </a:br>
            <a:r>
              <a:rPr lang="en-IN" b="1" dirty="0">
                <a:latin typeface="Times" pitchFamily="2" charset="0"/>
              </a:rPr>
              <a:t>1) After deletion of head node.</a:t>
            </a:r>
          </a:p>
          <a:p>
            <a:pPr marL="9049">
              <a:spcBef>
                <a:spcPts val="75"/>
              </a:spcBef>
              <a:tabLst>
                <a:tab pos="266224" algn="l"/>
                <a:tab pos="267176" algn="l"/>
              </a:tabLst>
            </a:pPr>
            <a:r>
              <a:rPr lang="en-IN" b="1" dirty="0">
                <a:latin typeface="Times" pitchFamily="2" charset="0"/>
              </a:rPr>
              <a:t>2)</a:t>
            </a:r>
            <a:r>
              <a:rPr lang="en-IN" dirty="0">
                <a:latin typeface="Times" pitchFamily="2" charset="0"/>
              </a:rPr>
              <a:t> </a:t>
            </a:r>
            <a:r>
              <a:rPr lang="en-IN" b="1" dirty="0">
                <a:latin typeface="Times" pitchFamily="2" charset="0"/>
              </a:rPr>
              <a:t>After deletion of middle node</a:t>
            </a:r>
            <a:r>
              <a:rPr lang="en-IN" dirty="0">
                <a:latin typeface="Times" pitchFamily="2" charset="0"/>
              </a:rPr>
              <a:t>.</a:t>
            </a:r>
            <a:br>
              <a:rPr lang="en-IN" dirty="0">
                <a:latin typeface="Times" pitchFamily="2" charset="0"/>
              </a:rPr>
            </a:br>
            <a:r>
              <a:rPr lang="en-IN" b="1" dirty="0">
                <a:latin typeface="Times" pitchFamily="2" charset="0"/>
              </a:rPr>
              <a:t>3)</a:t>
            </a:r>
            <a:r>
              <a:rPr lang="en-IN" dirty="0">
                <a:latin typeface="Times" pitchFamily="2" charset="0"/>
              </a:rPr>
              <a:t> </a:t>
            </a:r>
            <a:r>
              <a:rPr lang="en-IN" b="1" dirty="0">
                <a:latin typeface="Times" pitchFamily="2" charset="0"/>
              </a:rPr>
              <a:t>After deletion of last node.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BCCA4-29FD-9A47-A78A-4B2EB03041BC}"/>
              </a:ext>
            </a:extLst>
          </p:cNvPr>
          <p:cNvSpPr txBox="1"/>
          <p:nvPr/>
        </p:nvSpPr>
        <p:spPr>
          <a:xfrm>
            <a:off x="4045895" y="48999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List</a:t>
            </a:r>
          </a:p>
        </p:txBody>
      </p:sp>
    </p:spTree>
    <p:extLst>
      <p:ext uri="{BB962C8B-B14F-4D97-AF65-F5344CB8AC3E}">
        <p14:creationId xmlns:p14="http://schemas.microsoft.com/office/powerpoint/2010/main" val="50861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67FA73-AE78-E24C-9F4E-D4345068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2510228"/>
            <a:ext cx="5025356" cy="16025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960099-AD07-5D48-93BC-BBEE235AC5C8}"/>
              </a:ext>
            </a:extLst>
          </p:cNvPr>
          <p:cNvSpPr/>
          <p:nvPr/>
        </p:nvSpPr>
        <p:spPr>
          <a:xfrm>
            <a:off x="5753082" y="31520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49">
              <a:spcBef>
                <a:spcPts val="75"/>
              </a:spcBef>
              <a:tabLst>
                <a:tab pos="266224" algn="l"/>
                <a:tab pos="267176" algn="l"/>
              </a:tabLst>
            </a:pPr>
            <a:r>
              <a:rPr lang="en-IN" b="1" dirty="0">
                <a:latin typeface="Times" pitchFamily="2" charset="0"/>
              </a:rPr>
              <a:t>1) After deletion of head node.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551FD-EC58-D940-8BE9-3AAA8C9D9356}"/>
              </a:ext>
            </a:extLst>
          </p:cNvPr>
          <p:cNvSpPr/>
          <p:nvPr/>
        </p:nvSpPr>
        <p:spPr>
          <a:xfrm>
            <a:off x="3962400" y="365747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10B38"/>
                </a:solidFill>
                <a:latin typeface="erdana"/>
              </a:rPr>
              <a:t>Algorithm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1: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IF START = NULL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WRITE UNDERFLOW</a:t>
            </a:r>
            <a:b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GOTO STEP 6</a:t>
            </a:r>
            <a:b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2: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SET PTR = START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3: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SET START = HEAD → NEXT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4: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SET START → PREV = NULL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5: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FREE PTR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6: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EXIT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508957-40E6-4F48-B5D4-94BF7CFA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1" y="1569419"/>
            <a:ext cx="5354411" cy="14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1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AA840-244D-1644-AEFC-C1DA9BDB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3495355"/>
            <a:ext cx="3321368" cy="11256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3803C1-BD27-6748-9918-BB82049820FC}"/>
              </a:ext>
            </a:extLst>
          </p:cNvPr>
          <p:cNvSpPr/>
          <p:nvPr/>
        </p:nvSpPr>
        <p:spPr>
          <a:xfrm>
            <a:off x="773721" y="31803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49">
              <a:spcBef>
                <a:spcPts val="75"/>
              </a:spcBef>
              <a:tabLst>
                <a:tab pos="266224" algn="l"/>
                <a:tab pos="267176" algn="l"/>
              </a:tabLst>
            </a:pPr>
            <a:r>
              <a:rPr lang="en-IN" b="1" dirty="0">
                <a:latin typeface="Times" pitchFamily="2" charset="0"/>
              </a:rPr>
              <a:t>2)</a:t>
            </a:r>
            <a:r>
              <a:rPr lang="en-IN" dirty="0">
                <a:latin typeface="Times" pitchFamily="2" charset="0"/>
              </a:rPr>
              <a:t> </a:t>
            </a:r>
            <a:r>
              <a:rPr lang="en-IN" b="1" dirty="0">
                <a:latin typeface="Times" pitchFamily="2" charset="0"/>
              </a:rPr>
              <a:t>After deletion of middle node</a:t>
            </a:r>
            <a:r>
              <a:rPr lang="en-IN" dirty="0">
                <a:latin typeface="Times" pitchFamily="2" charset="0"/>
              </a:rPr>
              <a:t>.</a:t>
            </a:r>
            <a:br>
              <a:rPr lang="en-IN" dirty="0">
                <a:latin typeface="Times" pitchFamily="2" charset="0"/>
              </a:rPr>
            </a:br>
            <a:endParaRPr lang="en-IN" b="1" dirty="0">
              <a:latin typeface="Time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D3EBDC-D825-8F49-9BF5-0B79FE0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1" y="1569419"/>
            <a:ext cx="5354411" cy="14464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72B040-FEC8-164F-B1F8-E7E6484C06A1}"/>
              </a:ext>
            </a:extLst>
          </p:cNvPr>
          <p:cNvSpPr/>
          <p:nvPr/>
        </p:nvSpPr>
        <p:spPr>
          <a:xfrm>
            <a:off x="4360545" y="2651648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1: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IF START = NULL</a:t>
            </a:r>
          </a:p>
          <a:p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Write UNDERFLOW</a:t>
            </a:r>
            <a:b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Go to Step 9</a:t>
            </a:r>
            <a:b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 [END OF IF]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2: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SET TEMP = START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3: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Repeat Step 4 while TEMP -&gt; DATA != ITEM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4: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SET TEMP = TEMP -&gt; NEXT</a:t>
            </a:r>
          </a:p>
          <a:p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[END OF LOOP]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5: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SET PTR = TEMP -&gt; NEXT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6: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SET TEMP -&gt; NEXT = PTR -&gt; NEXT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7: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SET PTR -&gt; NEXT -&gt; PREV = TEMP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8: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FREE PTR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9: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EXIT</a:t>
            </a:r>
          </a:p>
        </p:txBody>
      </p:sp>
    </p:spTree>
    <p:extLst>
      <p:ext uri="{BB962C8B-B14F-4D97-AF65-F5344CB8AC3E}">
        <p14:creationId xmlns:p14="http://schemas.microsoft.com/office/powerpoint/2010/main" val="8501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4F531E-C28E-9B4A-BFDE-B937DCBA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37" y="4363087"/>
            <a:ext cx="2844710" cy="12522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3A2A66-FFE6-F342-B658-2B8269516E09}"/>
              </a:ext>
            </a:extLst>
          </p:cNvPr>
          <p:cNvSpPr/>
          <p:nvPr/>
        </p:nvSpPr>
        <p:spPr>
          <a:xfrm>
            <a:off x="1206137" y="3654133"/>
            <a:ext cx="445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9">
              <a:spcBef>
                <a:spcPts val="75"/>
              </a:spcBef>
              <a:tabLst>
                <a:tab pos="266224" algn="l"/>
                <a:tab pos="267176" algn="l"/>
              </a:tabLst>
            </a:pPr>
            <a:br>
              <a:rPr lang="en-IN" dirty="0">
                <a:latin typeface="Times" pitchFamily="2" charset="0"/>
              </a:rPr>
            </a:br>
            <a:r>
              <a:rPr lang="en-IN" b="1" dirty="0">
                <a:latin typeface="Times" pitchFamily="2" charset="0"/>
              </a:rPr>
              <a:t>3)</a:t>
            </a:r>
            <a:r>
              <a:rPr lang="en-IN" dirty="0">
                <a:latin typeface="Times" pitchFamily="2" charset="0"/>
              </a:rPr>
              <a:t> </a:t>
            </a:r>
            <a:r>
              <a:rPr lang="en-IN" b="1" dirty="0">
                <a:latin typeface="Times" pitchFamily="2" charset="0"/>
              </a:rPr>
              <a:t>After deletion of last node.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CD35B-666B-4143-B86D-9E6E0173696F}"/>
              </a:ext>
            </a:extLst>
          </p:cNvPr>
          <p:cNvSpPr/>
          <p:nvPr/>
        </p:nvSpPr>
        <p:spPr>
          <a:xfrm>
            <a:off x="4480288" y="3236588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1: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IF START = NULL</a:t>
            </a:r>
          </a:p>
          <a:p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Write UNDERFLOW</a:t>
            </a:r>
            <a:b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Go to Step 7</a:t>
            </a:r>
            <a:b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[END OF IF]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2: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SET TEMP = START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3: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REPEAT STEP 4 WHILE TEMP-&gt;NEXT != NULL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4: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SET TEMP = TEMP-&gt;NEXT</a:t>
            </a:r>
          </a:p>
          <a:p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[END OF LOOP]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5: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SET TEMP -&gt;PREV-&gt; NEXT = NULL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6: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FREE TEMP</a:t>
            </a:r>
          </a:p>
          <a:p>
            <a:r>
              <a:rPr lang="en-I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Step 7:</a:t>
            </a: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 EXIT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B4C32-06DE-504D-AAE5-80E75F99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82" y="1790148"/>
            <a:ext cx="5354411" cy="14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4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76A1-82B1-0441-9571-754BF9A8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79" y="1001831"/>
            <a:ext cx="5354411" cy="574833"/>
          </a:xfrm>
        </p:spPr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7065F-E992-E64D-8BB6-07F20B3DCAF3}"/>
              </a:ext>
            </a:extLst>
          </p:cNvPr>
          <p:cNvSpPr/>
          <p:nvPr/>
        </p:nvSpPr>
        <p:spPr>
          <a:xfrm>
            <a:off x="381000" y="188585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1: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IF START == NULL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WRITE "UNDERFLOW"</a:t>
            </a:r>
            <a:b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GOTO STEP 8</a:t>
            </a:r>
            <a:b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[END OF IF]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2: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Set PTR = START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3: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Set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= 0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4: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Repeat step 5 to 7 while PTR != NULL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5: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IF PTR → data = item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return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b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[END OF IF]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6: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+ 1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7: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PTR = PTR → next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8: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Exit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A448B-C3B5-F348-A538-FF6397CA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9" y="1985155"/>
            <a:ext cx="5354411" cy="14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1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76A1-82B1-0441-9571-754BF9A8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154114"/>
            <a:ext cx="5354411" cy="574833"/>
          </a:xfrm>
        </p:spPr>
        <p:txBody>
          <a:bodyPr/>
          <a:lstStyle/>
          <a:p>
            <a:r>
              <a:rPr lang="en-US" dirty="0"/>
              <a:t>TRAVERSING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A448B-C3B5-F348-A538-FF6397CA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2401"/>
            <a:ext cx="5354411" cy="14464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F6239-BC5D-3744-8D46-536024D6799F}"/>
              </a:ext>
            </a:extLst>
          </p:cNvPr>
          <p:cNvSpPr/>
          <p:nvPr/>
        </p:nvSpPr>
        <p:spPr>
          <a:xfrm>
            <a:off x="2763611" y="325530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1: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IF START == NULL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WRITE "UNDERFLOW"</a:t>
            </a:r>
            <a:b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GOTO STEP 6</a:t>
            </a:r>
            <a:b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[END OF IF]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2: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Set PTR = START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3: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Repeat step 4 and 5 while PTR != NULL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4: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Write PTR → data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5: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PTR = PTR → next</a:t>
            </a:r>
          </a:p>
          <a:p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Step 6: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Exit</a:t>
            </a:r>
          </a:p>
        </p:txBody>
      </p:sp>
    </p:spTree>
    <p:extLst>
      <p:ext uri="{BB962C8B-B14F-4D97-AF65-F5344CB8AC3E}">
        <p14:creationId xmlns:p14="http://schemas.microsoft.com/office/powerpoint/2010/main" val="2476478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536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Baskerville Old Face</vt:lpstr>
      <vt:lpstr>Courier New</vt:lpstr>
      <vt:lpstr>erdana</vt:lpstr>
      <vt:lpstr>Times</vt:lpstr>
      <vt:lpstr>verdana</vt:lpstr>
      <vt:lpstr>verdana</vt:lpstr>
      <vt:lpstr>Default Design</vt:lpstr>
      <vt:lpstr>PowerPoint Presentation</vt:lpstr>
      <vt:lpstr>PowerPoint Presentation</vt:lpstr>
      <vt:lpstr>DLL Operations</vt:lpstr>
      <vt:lpstr>PowerPoint Presentation</vt:lpstr>
      <vt:lpstr>PowerPoint Presentation</vt:lpstr>
      <vt:lpstr>PowerPoint Presentation</vt:lpstr>
      <vt:lpstr>PowerPoint Presentation</vt:lpstr>
      <vt:lpstr>SEARCHING</vt:lpstr>
      <vt:lpstr>TRAVERSING</vt:lpstr>
      <vt:lpstr>Example of DLL in real world</vt:lpstr>
      <vt:lpstr>Phonebook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35</cp:revision>
  <dcterms:created xsi:type="dcterms:W3CDTF">2020-08-10T17:14:23Z</dcterms:created>
  <dcterms:modified xsi:type="dcterms:W3CDTF">2020-09-01T06:27:33Z</dcterms:modified>
</cp:coreProperties>
</file>