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354" r:id="rId2"/>
    <p:sldId id="268" r:id="rId3"/>
    <p:sldId id="264" r:id="rId4"/>
    <p:sldId id="269" r:id="rId5"/>
    <p:sldId id="270" r:id="rId6"/>
    <p:sldId id="271" r:id="rId7"/>
    <p:sldId id="272" r:id="rId8"/>
    <p:sldId id="273" r:id="rId9"/>
    <p:sldId id="274" r:id="rId10"/>
    <p:sldId id="275" r:id="rId11"/>
    <p:sldId id="276"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323"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990000"/>
    <a:srgbClr val="028848"/>
    <a:srgbClr val="FF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38" autoAdjust="0"/>
    <p:restoredTop sz="95226" autoAdjust="0"/>
  </p:normalViewPr>
  <p:slideViewPr>
    <p:cSldViewPr>
      <p:cViewPr varScale="1">
        <p:scale>
          <a:sx n="112" d="100"/>
          <a:sy n="112" d="100"/>
        </p:scale>
        <p:origin x="1872" y="20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36" d="100"/>
          <a:sy n="36" d="100"/>
        </p:scale>
        <p:origin x="-28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A159294-520A-460D-93E8-EC612C716D9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r>
              <a:rPr lang="en-US" altLang="en-US"/>
              <a:t>Amity Business School</a:t>
            </a:r>
          </a:p>
        </p:txBody>
      </p:sp>
      <p:sp>
        <p:nvSpPr>
          <p:cNvPr id="5123" name="Rectangle 3">
            <a:extLst>
              <a:ext uri="{FF2B5EF4-FFF2-40B4-BE49-F238E27FC236}">
                <a16:creationId xmlns:a16="http://schemas.microsoft.com/office/drawing/2014/main" id="{F2A057A4-81C0-431B-9B80-F6878B3169C3}"/>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5124" name="Rectangle 4">
            <a:extLst>
              <a:ext uri="{FF2B5EF4-FFF2-40B4-BE49-F238E27FC236}">
                <a16:creationId xmlns:a16="http://schemas.microsoft.com/office/drawing/2014/main" id="{EC5F8D61-89A0-4573-B331-AD454A2907CD}"/>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5125" name="Rectangle 5">
            <a:extLst>
              <a:ext uri="{FF2B5EF4-FFF2-40B4-BE49-F238E27FC236}">
                <a16:creationId xmlns:a16="http://schemas.microsoft.com/office/drawing/2014/main" id="{108932AE-39B7-4ACC-92AC-0CE2A85FB335}"/>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0F9626A-27AC-45E0-A3E5-94FEB7570E87}"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8692C44-4F78-4E9B-8324-2F06EE90F54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r>
              <a:rPr lang="en-US" altLang="en-US"/>
              <a:t>Amity Business School</a:t>
            </a:r>
          </a:p>
        </p:txBody>
      </p:sp>
      <p:sp>
        <p:nvSpPr>
          <p:cNvPr id="3075" name="Rectangle 3">
            <a:extLst>
              <a:ext uri="{FF2B5EF4-FFF2-40B4-BE49-F238E27FC236}">
                <a16:creationId xmlns:a16="http://schemas.microsoft.com/office/drawing/2014/main" id="{8F340E76-3341-439B-9B31-45C5286F4C7A}"/>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13316" name="Rectangle 4">
            <a:extLst>
              <a:ext uri="{FF2B5EF4-FFF2-40B4-BE49-F238E27FC236}">
                <a16:creationId xmlns:a16="http://schemas.microsoft.com/office/drawing/2014/main" id="{D3374E36-CE02-46C6-92F7-7452FDDB40E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9C8C91A5-96D2-403C-AB33-53765CE465E3}"/>
              </a:ext>
            </a:extLst>
          </p:cNvPr>
          <p:cNvSpPr>
            <a:spLocks noGrp="1" noChangeArrowheads="1"/>
          </p:cNvSpPr>
          <p:nvPr>
            <p:ph type="body" sz="quarter" idx="3"/>
          </p:nvPr>
        </p:nvSpPr>
        <p:spPr bwMode="auto">
          <a:xfrm>
            <a:off x="685800" y="5943600"/>
            <a:ext cx="54864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a:extLst>
              <a:ext uri="{FF2B5EF4-FFF2-40B4-BE49-F238E27FC236}">
                <a16:creationId xmlns:a16="http://schemas.microsoft.com/office/drawing/2014/main" id="{147DD904-B6FC-4478-A8C3-641011D44E2E}"/>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3079" name="Rectangle 7">
            <a:extLst>
              <a:ext uri="{FF2B5EF4-FFF2-40B4-BE49-F238E27FC236}">
                <a16:creationId xmlns:a16="http://schemas.microsoft.com/office/drawing/2014/main" id="{5CFFC1F7-050F-448D-85D1-DC7700C2F100}"/>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1AE8822-BEAC-4CBD-B60C-AFE19D80137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5631510-E29B-1E47-80A6-BB0003419831}"/>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en-US" sz="1800"/>
          </a:p>
        </p:txBody>
      </p:sp>
      <p:sp>
        <p:nvSpPr>
          <p:cNvPr id="33795" name="Rectangle 3">
            <a:extLst>
              <a:ext uri="{FF2B5EF4-FFF2-40B4-BE49-F238E27FC236}">
                <a16:creationId xmlns:a16="http://schemas.microsoft.com/office/drawing/2014/main" id="{9B1151A8-D514-7D4D-8D38-8C6AC072C8EA}"/>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r>
              <a:rPr lang="en-US" altLang="en-US" sz="1000" i="1"/>
              <a:t>4</a:t>
            </a:r>
          </a:p>
        </p:txBody>
      </p:sp>
      <p:sp>
        <p:nvSpPr>
          <p:cNvPr id="33796" name="Rectangle 4">
            <a:extLst>
              <a:ext uri="{FF2B5EF4-FFF2-40B4-BE49-F238E27FC236}">
                <a16:creationId xmlns:a16="http://schemas.microsoft.com/office/drawing/2014/main" id="{4D23D15B-C4D0-8F45-9065-C4665369CCB6}"/>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en-US" sz="1800"/>
          </a:p>
        </p:txBody>
      </p:sp>
      <p:sp>
        <p:nvSpPr>
          <p:cNvPr id="33797" name="Rectangle 5">
            <a:extLst>
              <a:ext uri="{FF2B5EF4-FFF2-40B4-BE49-F238E27FC236}">
                <a16:creationId xmlns:a16="http://schemas.microsoft.com/office/drawing/2014/main" id="{D1800206-4398-C743-B93A-03240C900BD4}"/>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en-US" sz="1800"/>
          </a:p>
        </p:txBody>
      </p:sp>
      <p:sp>
        <p:nvSpPr>
          <p:cNvPr id="33798" name="Rectangle 6">
            <a:extLst>
              <a:ext uri="{FF2B5EF4-FFF2-40B4-BE49-F238E27FC236}">
                <a16:creationId xmlns:a16="http://schemas.microsoft.com/office/drawing/2014/main" id="{D6C4502F-983A-B647-AC7C-D145E735B8F7}"/>
              </a:ext>
            </a:extLst>
          </p:cNvPr>
          <p:cNvSpPr>
            <a:spLocks noGrp="1" noRot="1" noChangeAspect="1" noChangeArrowheads="1" noTextEdit="1"/>
          </p:cNvSpPr>
          <p:nvPr>
            <p:ph type="sldImg"/>
          </p:nvPr>
        </p:nvSpPr>
        <p:spPr>
          <a:xfrm>
            <a:off x="1150938" y="692150"/>
            <a:ext cx="4556125" cy="3416300"/>
          </a:xfrm>
          <a:ln cap="flat"/>
        </p:spPr>
      </p:sp>
      <p:sp>
        <p:nvSpPr>
          <p:cNvPr id="33799" name="Rectangle 7">
            <a:extLst>
              <a:ext uri="{FF2B5EF4-FFF2-40B4-BE49-F238E27FC236}">
                <a16:creationId xmlns:a16="http://schemas.microsoft.com/office/drawing/2014/main" id="{FD64B32B-A229-0F44-9C87-BD535349C7DD}"/>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114672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E6C1B40-95BC-5A47-9236-C58BBEE314C4}"/>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43011" name="Rectangle 3">
            <a:extLst>
              <a:ext uri="{FF2B5EF4-FFF2-40B4-BE49-F238E27FC236}">
                <a16:creationId xmlns:a16="http://schemas.microsoft.com/office/drawing/2014/main" id="{982D4775-5C2E-7640-AC77-42947B034FE2}"/>
              </a:ext>
            </a:extLst>
          </p:cNvPr>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159179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91EFAA1-0CF7-2545-A407-66301CBFF275}"/>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en-US" sz="1800"/>
          </a:p>
        </p:txBody>
      </p:sp>
      <p:sp>
        <p:nvSpPr>
          <p:cNvPr id="34819" name="Rectangle 3">
            <a:extLst>
              <a:ext uri="{FF2B5EF4-FFF2-40B4-BE49-F238E27FC236}">
                <a16:creationId xmlns:a16="http://schemas.microsoft.com/office/drawing/2014/main" id="{66CF4FB0-E4C4-2C46-9FD3-01ED4E0E62CC}"/>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r>
              <a:rPr lang="en-US" altLang="en-US" sz="1000" i="1"/>
              <a:t>5</a:t>
            </a:r>
          </a:p>
        </p:txBody>
      </p:sp>
      <p:sp>
        <p:nvSpPr>
          <p:cNvPr id="34820" name="Rectangle 4">
            <a:extLst>
              <a:ext uri="{FF2B5EF4-FFF2-40B4-BE49-F238E27FC236}">
                <a16:creationId xmlns:a16="http://schemas.microsoft.com/office/drawing/2014/main" id="{B6171612-3131-F245-964C-21CB841F6021}"/>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en-US" sz="1800"/>
          </a:p>
        </p:txBody>
      </p:sp>
      <p:sp>
        <p:nvSpPr>
          <p:cNvPr id="34821" name="Rectangle 5">
            <a:extLst>
              <a:ext uri="{FF2B5EF4-FFF2-40B4-BE49-F238E27FC236}">
                <a16:creationId xmlns:a16="http://schemas.microsoft.com/office/drawing/2014/main" id="{DCAB606F-7E88-5F4C-ADCE-EB9054A793D7}"/>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en-US" sz="1800"/>
          </a:p>
        </p:txBody>
      </p:sp>
      <p:sp>
        <p:nvSpPr>
          <p:cNvPr id="34822" name="Rectangle 6">
            <a:extLst>
              <a:ext uri="{FF2B5EF4-FFF2-40B4-BE49-F238E27FC236}">
                <a16:creationId xmlns:a16="http://schemas.microsoft.com/office/drawing/2014/main" id="{A1C7FE34-20C3-2F4E-9334-AAE1D2B20A1F}"/>
              </a:ext>
            </a:extLst>
          </p:cNvPr>
          <p:cNvSpPr>
            <a:spLocks noGrp="1" noRot="1" noChangeAspect="1" noChangeArrowheads="1" noTextEdit="1"/>
          </p:cNvSpPr>
          <p:nvPr>
            <p:ph type="sldImg"/>
          </p:nvPr>
        </p:nvSpPr>
        <p:spPr>
          <a:xfrm>
            <a:off x="1150938" y="692150"/>
            <a:ext cx="4556125" cy="3416300"/>
          </a:xfrm>
          <a:ln cap="flat"/>
        </p:spPr>
      </p:sp>
      <p:sp>
        <p:nvSpPr>
          <p:cNvPr id="34823" name="Rectangle 7">
            <a:extLst>
              <a:ext uri="{FF2B5EF4-FFF2-40B4-BE49-F238E27FC236}">
                <a16:creationId xmlns:a16="http://schemas.microsoft.com/office/drawing/2014/main" id="{B8EFD9AE-D82E-9A40-8A6A-48B020634EE3}"/>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246938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9C00CF8-25D8-4645-9278-4129151F7621}"/>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en-US" sz="1800"/>
          </a:p>
        </p:txBody>
      </p:sp>
      <p:sp>
        <p:nvSpPr>
          <p:cNvPr id="35843" name="Rectangle 3">
            <a:extLst>
              <a:ext uri="{FF2B5EF4-FFF2-40B4-BE49-F238E27FC236}">
                <a16:creationId xmlns:a16="http://schemas.microsoft.com/office/drawing/2014/main" id="{A1E6DE2C-6639-944A-ADD4-1F081E6F805A}"/>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r>
              <a:rPr lang="en-US" altLang="en-US" sz="1000" i="1"/>
              <a:t>6</a:t>
            </a:r>
          </a:p>
        </p:txBody>
      </p:sp>
      <p:sp>
        <p:nvSpPr>
          <p:cNvPr id="35844" name="Rectangle 4">
            <a:extLst>
              <a:ext uri="{FF2B5EF4-FFF2-40B4-BE49-F238E27FC236}">
                <a16:creationId xmlns:a16="http://schemas.microsoft.com/office/drawing/2014/main" id="{6563BAAB-4913-EC49-BEE9-B62C097B938B}"/>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en-US" sz="1800"/>
          </a:p>
        </p:txBody>
      </p:sp>
      <p:sp>
        <p:nvSpPr>
          <p:cNvPr id="35845" name="Rectangle 5">
            <a:extLst>
              <a:ext uri="{FF2B5EF4-FFF2-40B4-BE49-F238E27FC236}">
                <a16:creationId xmlns:a16="http://schemas.microsoft.com/office/drawing/2014/main" id="{2B6FB908-5D40-8C41-9AF2-FF151DFCED3B}"/>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en-US" sz="1800"/>
          </a:p>
        </p:txBody>
      </p:sp>
      <p:sp>
        <p:nvSpPr>
          <p:cNvPr id="35846" name="Rectangle 6">
            <a:extLst>
              <a:ext uri="{FF2B5EF4-FFF2-40B4-BE49-F238E27FC236}">
                <a16:creationId xmlns:a16="http://schemas.microsoft.com/office/drawing/2014/main" id="{ABE80A4B-8CC4-D34E-96BF-8972B3B2F56C}"/>
              </a:ext>
            </a:extLst>
          </p:cNvPr>
          <p:cNvSpPr>
            <a:spLocks noGrp="1" noRot="1" noChangeAspect="1" noChangeArrowheads="1" noTextEdit="1"/>
          </p:cNvSpPr>
          <p:nvPr>
            <p:ph type="sldImg"/>
          </p:nvPr>
        </p:nvSpPr>
        <p:spPr>
          <a:xfrm>
            <a:off x="1150938" y="692150"/>
            <a:ext cx="4556125" cy="3416300"/>
          </a:xfrm>
          <a:ln cap="flat"/>
        </p:spPr>
      </p:sp>
      <p:sp>
        <p:nvSpPr>
          <p:cNvPr id="35847" name="Rectangle 7">
            <a:extLst>
              <a:ext uri="{FF2B5EF4-FFF2-40B4-BE49-F238E27FC236}">
                <a16:creationId xmlns:a16="http://schemas.microsoft.com/office/drawing/2014/main" id="{B10C67C3-D8B5-1849-B433-2271DDE324DF}"/>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257392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E3C3729D-FB8B-D04A-A8FB-7A278208170E}"/>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en-US" sz="1800"/>
          </a:p>
        </p:txBody>
      </p:sp>
      <p:sp>
        <p:nvSpPr>
          <p:cNvPr id="36867" name="Rectangle 3">
            <a:extLst>
              <a:ext uri="{FF2B5EF4-FFF2-40B4-BE49-F238E27FC236}">
                <a16:creationId xmlns:a16="http://schemas.microsoft.com/office/drawing/2014/main" id="{922A025D-5A39-A440-9ABA-F3721AF83B24}"/>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r>
              <a:rPr lang="en-US" altLang="en-US" sz="1000" i="1"/>
              <a:t>7</a:t>
            </a:r>
          </a:p>
        </p:txBody>
      </p:sp>
      <p:sp>
        <p:nvSpPr>
          <p:cNvPr id="36868" name="Rectangle 4">
            <a:extLst>
              <a:ext uri="{FF2B5EF4-FFF2-40B4-BE49-F238E27FC236}">
                <a16:creationId xmlns:a16="http://schemas.microsoft.com/office/drawing/2014/main" id="{754C5AE3-0181-704E-B780-3E0E4FB19556}"/>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en-US" sz="1800"/>
          </a:p>
        </p:txBody>
      </p:sp>
      <p:sp>
        <p:nvSpPr>
          <p:cNvPr id="36869" name="Rectangle 5">
            <a:extLst>
              <a:ext uri="{FF2B5EF4-FFF2-40B4-BE49-F238E27FC236}">
                <a16:creationId xmlns:a16="http://schemas.microsoft.com/office/drawing/2014/main" id="{046D7DEA-F99E-AE45-A73A-B3D682D59372}"/>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en-US" sz="1800"/>
          </a:p>
        </p:txBody>
      </p:sp>
      <p:sp>
        <p:nvSpPr>
          <p:cNvPr id="36870" name="Rectangle 6">
            <a:extLst>
              <a:ext uri="{FF2B5EF4-FFF2-40B4-BE49-F238E27FC236}">
                <a16:creationId xmlns:a16="http://schemas.microsoft.com/office/drawing/2014/main" id="{EA102648-C196-4844-9B9D-D15751C6F140}"/>
              </a:ext>
            </a:extLst>
          </p:cNvPr>
          <p:cNvSpPr>
            <a:spLocks noGrp="1" noRot="1" noChangeAspect="1" noChangeArrowheads="1" noTextEdit="1"/>
          </p:cNvSpPr>
          <p:nvPr>
            <p:ph type="sldImg"/>
          </p:nvPr>
        </p:nvSpPr>
        <p:spPr>
          <a:xfrm>
            <a:off x="1150938" y="692150"/>
            <a:ext cx="4556125" cy="3416300"/>
          </a:xfrm>
          <a:ln cap="flat"/>
        </p:spPr>
      </p:sp>
      <p:sp>
        <p:nvSpPr>
          <p:cNvPr id="36871" name="Rectangle 7">
            <a:extLst>
              <a:ext uri="{FF2B5EF4-FFF2-40B4-BE49-F238E27FC236}">
                <a16:creationId xmlns:a16="http://schemas.microsoft.com/office/drawing/2014/main" id="{C9DB88C5-3A6C-B046-997A-04C57A9D0712}"/>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827241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CE4E93D-7699-1640-9C0C-0E0529ADD1A0}"/>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en-US" sz="1800"/>
          </a:p>
        </p:txBody>
      </p:sp>
      <p:sp>
        <p:nvSpPr>
          <p:cNvPr id="37891" name="Rectangle 3">
            <a:extLst>
              <a:ext uri="{FF2B5EF4-FFF2-40B4-BE49-F238E27FC236}">
                <a16:creationId xmlns:a16="http://schemas.microsoft.com/office/drawing/2014/main" id="{6113C617-ADEA-A948-B218-CF3BE77CE269}"/>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r>
              <a:rPr lang="en-US" altLang="en-US" sz="1000" i="1"/>
              <a:t>8</a:t>
            </a:r>
          </a:p>
        </p:txBody>
      </p:sp>
      <p:sp>
        <p:nvSpPr>
          <p:cNvPr id="37892" name="Rectangle 4">
            <a:extLst>
              <a:ext uri="{FF2B5EF4-FFF2-40B4-BE49-F238E27FC236}">
                <a16:creationId xmlns:a16="http://schemas.microsoft.com/office/drawing/2014/main" id="{56986C13-6796-8944-B855-82CFD9BBE1AE}"/>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en-US" sz="1800"/>
          </a:p>
        </p:txBody>
      </p:sp>
      <p:sp>
        <p:nvSpPr>
          <p:cNvPr id="37893" name="Rectangle 5">
            <a:extLst>
              <a:ext uri="{FF2B5EF4-FFF2-40B4-BE49-F238E27FC236}">
                <a16:creationId xmlns:a16="http://schemas.microsoft.com/office/drawing/2014/main" id="{EA5F288F-371E-D44A-8FF2-BCE6F94A9A78}"/>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en-US" sz="1800"/>
          </a:p>
        </p:txBody>
      </p:sp>
      <p:sp>
        <p:nvSpPr>
          <p:cNvPr id="37894" name="Rectangle 6">
            <a:extLst>
              <a:ext uri="{FF2B5EF4-FFF2-40B4-BE49-F238E27FC236}">
                <a16:creationId xmlns:a16="http://schemas.microsoft.com/office/drawing/2014/main" id="{31D3C0F9-29A3-AB4F-8179-D0311851F031}"/>
              </a:ext>
            </a:extLst>
          </p:cNvPr>
          <p:cNvSpPr>
            <a:spLocks noGrp="1" noRot="1" noChangeAspect="1" noChangeArrowheads="1" noTextEdit="1"/>
          </p:cNvSpPr>
          <p:nvPr>
            <p:ph type="sldImg"/>
          </p:nvPr>
        </p:nvSpPr>
        <p:spPr>
          <a:xfrm>
            <a:off x="1150938" y="692150"/>
            <a:ext cx="4556125" cy="3416300"/>
          </a:xfrm>
          <a:ln cap="flat"/>
        </p:spPr>
      </p:sp>
      <p:sp>
        <p:nvSpPr>
          <p:cNvPr id="37895" name="Rectangle 7">
            <a:extLst>
              <a:ext uri="{FF2B5EF4-FFF2-40B4-BE49-F238E27FC236}">
                <a16:creationId xmlns:a16="http://schemas.microsoft.com/office/drawing/2014/main" id="{31DBBECF-2234-2C4B-8F03-890CEB0DA17B}"/>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280239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A5D3137-87B1-C240-8149-93FF25789D11}"/>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en-US" sz="1800"/>
          </a:p>
        </p:txBody>
      </p:sp>
      <p:sp>
        <p:nvSpPr>
          <p:cNvPr id="38915" name="Rectangle 3">
            <a:extLst>
              <a:ext uri="{FF2B5EF4-FFF2-40B4-BE49-F238E27FC236}">
                <a16:creationId xmlns:a16="http://schemas.microsoft.com/office/drawing/2014/main" id="{F255A3EB-295C-5C4F-A0EE-A1B7D3128B66}"/>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r>
              <a:rPr lang="en-US" altLang="en-US" sz="1000" i="1"/>
              <a:t>9</a:t>
            </a:r>
          </a:p>
        </p:txBody>
      </p:sp>
      <p:sp>
        <p:nvSpPr>
          <p:cNvPr id="38916" name="Rectangle 4">
            <a:extLst>
              <a:ext uri="{FF2B5EF4-FFF2-40B4-BE49-F238E27FC236}">
                <a16:creationId xmlns:a16="http://schemas.microsoft.com/office/drawing/2014/main" id="{349404A1-1231-4140-AA10-E5BCB17371E0}"/>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en-US" sz="1800"/>
          </a:p>
        </p:txBody>
      </p:sp>
      <p:sp>
        <p:nvSpPr>
          <p:cNvPr id="38917" name="Rectangle 5">
            <a:extLst>
              <a:ext uri="{FF2B5EF4-FFF2-40B4-BE49-F238E27FC236}">
                <a16:creationId xmlns:a16="http://schemas.microsoft.com/office/drawing/2014/main" id="{C9501051-46E8-B044-9D23-01DC12021F05}"/>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en-US" sz="1800"/>
          </a:p>
        </p:txBody>
      </p:sp>
      <p:sp>
        <p:nvSpPr>
          <p:cNvPr id="38918" name="Rectangle 6">
            <a:extLst>
              <a:ext uri="{FF2B5EF4-FFF2-40B4-BE49-F238E27FC236}">
                <a16:creationId xmlns:a16="http://schemas.microsoft.com/office/drawing/2014/main" id="{28D27020-2701-0147-AFEB-059A48A693D8}"/>
              </a:ext>
            </a:extLst>
          </p:cNvPr>
          <p:cNvSpPr>
            <a:spLocks noGrp="1" noRot="1" noChangeAspect="1" noChangeArrowheads="1" noTextEdit="1"/>
          </p:cNvSpPr>
          <p:nvPr>
            <p:ph type="sldImg"/>
          </p:nvPr>
        </p:nvSpPr>
        <p:spPr>
          <a:xfrm>
            <a:off x="1150938" y="692150"/>
            <a:ext cx="4556125" cy="3416300"/>
          </a:xfrm>
          <a:ln cap="flat"/>
        </p:spPr>
      </p:sp>
      <p:sp>
        <p:nvSpPr>
          <p:cNvPr id="38919" name="Rectangle 7">
            <a:extLst>
              <a:ext uri="{FF2B5EF4-FFF2-40B4-BE49-F238E27FC236}">
                <a16:creationId xmlns:a16="http://schemas.microsoft.com/office/drawing/2014/main" id="{66125555-353D-3349-95BE-F7D00CF07F17}"/>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4131346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13887BA-6C77-E644-849C-6ED188C0CBFA}"/>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39939" name="Rectangle 3">
            <a:extLst>
              <a:ext uri="{FF2B5EF4-FFF2-40B4-BE49-F238E27FC236}">
                <a16:creationId xmlns:a16="http://schemas.microsoft.com/office/drawing/2014/main" id="{C429655B-9AC5-864D-862E-3DB4FA92FDAA}"/>
              </a:ext>
            </a:extLst>
          </p:cNvPr>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730957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96BBD0A-9FE0-B540-A0CE-DD900833DC19}"/>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en-US" sz="1800"/>
          </a:p>
        </p:txBody>
      </p:sp>
      <p:sp>
        <p:nvSpPr>
          <p:cNvPr id="40963" name="Rectangle 3">
            <a:extLst>
              <a:ext uri="{FF2B5EF4-FFF2-40B4-BE49-F238E27FC236}">
                <a16:creationId xmlns:a16="http://schemas.microsoft.com/office/drawing/2014/main" id="{5170B74D-6249-C140-A6A7-D025DB90A616}"/>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r>
              <a:rPr lang="en-US" altLang="en-US" sz="1000" i="1"/>
              <a:t>13</a:t>
            </a:r>
          </a:p>
        </p:txBody>
      </p:sp>
      <p:sp>
        <p:nvSpPr>
          <p:cNvPr id="40964" name="Rectangle 4">
            <a:extLst>
              <a:ext uri="{FF2B5EF4-FFF2-40B4-BE49-F238E27FC236}">
                <a16:creationId xmlns:a16="http://schemas.microsoft.com/office/drawing/2014/main" id="{1153C870-327F-4E4C-9383-607468BE4A09}"/>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en-US" sz="1800"/>
          </a:p>
        </p:txBody>
      </p:sp>
      <p:sp>
        <p:nvSpPr>
          <p:cNvPr id="40965" name="Rectangle 5">
            <a:extLst>
              <a:ext uri="{FF2B5EF4-FFF2-40B4-BE49-F238E27FC236}">
                <a16:creationId xmlns:a16="http://schemas.microsoft.com/office/drawing/2014/main" id="{B0B20E95-AB6A-4640-A374-C0DADBE0F955}"/>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en-US" sz="1800"/>
          </a:p>
        </p:txBody>
      </p:sp>
      <p:sp>
        <p:nvSpPr>
          <p:cNvPr id="40966" name="Rectangle 6">
            <a:extLst>
              <a:ext uri="{FF2B5EF4-FFF2-40B4-BE49-F238E27FC236}">
                <a16:creationId xmlns:a16="http://schemas.microsoft.com/office/drawing/2014/main" id="{2408D0E1-73B8-454A-B0A2-9E9977DE3737}"/>
              </a:ext>
            </a:extLst>
          </p:cNvPr>
          <p:cNvSpPr>
            <a:spLocks noGrp="1" noRot="1" noChangeAspect="1" noChangeArrowheads="1" noTextEdit="1"/>
          </p:cNvSpPr>
          <p:nvPr>
            <p:ph type="sldImg"/>
          </p:nvPr>
        </p:nvSpPr>
        <p:spPr>
          <a:xfrm>
            <a:off x="1150938" y="692150"/>
            <a:ext cx="4556125" cy="3416300"/>
          </a:xfrm>
          <a:ln cap="flat"/>
        </p:spPr>
      </p:sp>
      <p:sp>
        <p:nvSpPr>
          <p:cNvPr id="40967" name="Rectangle 7">
            <a:extLst>
              <a:ext uri="{FF2B5EF4-FFF2-40B4-BE49-F238E27FC236}">
                <a16:creationId xmlns:a16="http://schemas.microsoft.com/office/drawing/2014/main" id="{0145768D-5892-D54E-9D29-3C686EEEF677}"/>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195761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CF959197-39B8-F146-AC91-6434D2E5C87E}"/>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41987" name="Rectangle 3">
            <a:extLst>
              <a:ext uri="{FF2B5EF4-FFF2-40B4-BE49-F238E27FC236}">
                <a16:creationId xmlns:a16="http://schemas.microsoft.com/office/drawing/2014/main" id="{8ADC03D4-B98A-584A-A0A2-8D73D646930E}"/>
              </a:ext>
            </a:extLst>
          </p:cNvPr>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540048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2AB89-6416-4B8D-8775-FA98101CAC8A}"/>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EDDA5032-A5CB-4443-8A4A-47D4C1C25B3F}"/>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Slide Number Placeholder 3">
            <a:extLst>
              <a:ext uri="{FF2B5EF4-FFF2-40B4-BE49-F238E27FC236}">
                <a16:creationId xmlns:a16="http://schemas.microsoft.com/office/drawing/2014/main" id="{4628B50B-7B5F-46A6-92A3-DE6C21B6491F}"/>
              </a:ext>
            </a:extLst>
          </p:cNvPr>
          <p:cNvSpPr>
            <a:spLocks noGrp="1"/>
          </p:cNvSpPr>
          <p:nvPr>
            <p:ph type="sldNum" sz="quarter" idx="10"/>
          </p:nvPr>
        </p:nvSpPr>
        <p:spPr/>
        <p:txBody>
          <a:bodyPr/>
          <a:lstStyle>
            <a:lvl1pPr>
              <a:defRPr/>
            </a:lvl1pPr>
          </a:lstStyle>
          <a:p>
            <a:pPr>
              <a:defRPr/>
            </a:pPr>
            <a:fld id="{8C286A77-2504-4226-829F-E11BC46CAC36}" type="slidenum">
              <a:rPr lang="en-US" altLang="en-US"/>
              <a:pPr>
                <a:defRPr/>
              </a:pPr>
              <a:t>‹#›</a:t>
            </a:fld>
            <a:endParaRPr lang="en-US" altLang="en-US" dirty="0"/>
          </a:p>
        </p:txBody>
      </p:sp>
    </p:spTree>
    <p:extLst>
      <p:ext uri="{BB962C8B-B14F-4D97-AF65-F5344CB8AC3E}">
        <p14:creationId xmlns:p14="http://schemas.microsoft.com/office/powerpoint/2010/main" val="2290933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5476-33F2-4974-A74D-48ACF88148C9}"/>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00668F-21D8-4C49-BCAC-D2F4F2CF72BA}"/>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a:extLst>
              <a:ext uri="{FF2B5EF4-FFF2-40B4-BE49-F238E27FC236}">
                <a16:creationId xmlns:a16="http://schemas.microsoft.com/office/drawing/2014/main" id="{CE764D39-8479-4281-A1F6-CFDDDCFC5DEA}"/>
              </a:ext>
            </a:extLst>
          </p:cNvPr>
          <p:cNvSpPr>
            <a:spLocks noGrp="1"/>
          </p:cNvSpPr>
          <p:nvPr>
            <p:ph type="sldNum" sz="quarter" idx="10"/>
          </p:nvPr>
        </p:nvSpPr>
        <p:spPr/>
        <p:txBody>
          <a:bodyPr/>
          <a:lstStyle>
            <a:lvl1pPr>
              <a:defRPr/>
            </a:lvl1pPr>
          </a:lstStyle>
          <a:p>
            <a:pPr>
              <a:defRPr/>
            </a:pPr>
            <a:fld id="{A94F5685-63D6-4B99-B889-F52513181201}" type="slidenum">
              <a:rPr lang="en-US" altLang="en-US"/>
              <a:pPr>
                <a:defRPr/>
              </a:pPr>
              <a:t>‹#›</a:t>
            </a:fld>
            <a:endParaRPr lang="en-US" altLang="en-US"/>
          </a:p>
        </p:txBody>
      </p:sp>
    </p:spTree>
    <p:extLst>
      <p:ext uri="{BB962C8B-B14F-4D97-AF65-F5344CB8AC3E}">
        <p14:creationId xmlns:p14="http://schemas.microsoft.com/office/powerpoint/2010/main" val="3667525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F1A5DB-56EC-4DFE-B4EF-69E068FEBC82}"/>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408176-DB1D-4CA2-BF2D-4A73EA1253A4}"/>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a:extLst>
              <a:ext uri="{FF2B5EF4-FFF2-40B4-BE49-F238E27FC236}">
                <a16:creationId xmlns:a16="http://schemas.microsoft.com/office/drawing/2014/main" id="{58AE167F-AEB1-4BF2-860F-22F0CB5E1C0B}"/>
              </a:ext>
            </a:extLst>
          </p:cNvPr>
          <p:cNvSpPr>
            <a:spLocks noGrp="1"/>
          </p:cNvSpPr>
          <p:nvPr>
            <p:ph type="sldNum" sz="quarter" idx="10"/>
          </p:nvPr>
        </p:nvSpPr>
        <p:spPr/>
        <p:txBody>
          <a:bodyPr/>
          <a:lstStyle>
            <a:lvl1pPr>
              <a:defRPr/>
            </a:lvl1pPr>
          </a:lstStyle>
          <a:p>
            <a:pPr>
              <a:defRPr/>
            </a:pPr>
            <a:fld id="{8A37B745-9700-4BA7-A6C3-695E2C28525C}" type="slidenum">
              <a:rPr lang="en-US" altLang="en-US"/>
              <a:pPr>
                <a:defRPr/>
              </a:pPr>
              <a:t>‹#›</a:t>
            </a:fld>
            <a:endParaRPr lang="en-US" altLang="en-US"/>
          </a:p>
        </p:txBody>
      </p:sp>
    </p:spTree>
    <p:extLst>
      <p:ext uri="{BB962C8B-B14F-4D97-AF65-F5344CB8AC3E}">
        <p14:creationId xmlns:p14="http://schemas.microsoft.com/office/powerpoint/2010/main" val="4286355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838200" y="1981200"/>
            <a:ext cx="3810000" cy="40767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800600" y="1981200"/>
            <a:ext cx="3810000" cy="4076700"/>
          </a:xfrm>
          <a:prstGeom prst="rect">
            <a:avLst/>
          </a:prstGeom>
        </p:spPr>
        <p:txBody>
          <a:bodyPr/>
          <a:lstStyle/>
          <a:p>
            <a:pPr lvl="0"/>
            <a:endParaRPr lang="en-US" noProof="0"/>
          </a:p>
        </p:txBody>
      </p:sp>
    </p:spTree>
    <p:extLst>
      <p:ext uri="{BB962C8B-B14F-4D97-AF65-F5344CB8AC3E}">
        <p14:creationId xmlns:p14="http://schemas.microsoft.com/office/powerpoint/2010/main" val="2887938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838200" y="1981200"/>
            <a:ext cx="7772400" cy="4076700"/>
          </a:xfrm>
          <a:prstGeom prst="rect">
            <a:avLst/>
          </a:prstGeom>
        </p:spPr>
        <p:txBody>
          <a:bodyPr/>
          <a:lstStyle/>
          <a:p>
            <a:pPr lvl="0"/>
            <a:endParaRPr lang="en-US" noProof="0"/>
          </a:p>
        </p:txBody>
      </p:sp>
    </p:spTree>
    <p:extLst>
      <p:ext uri="{BB962C8B-B14F-4D97-AF65-F5344CB8AC3E}">
        <p14:creationId xmlns:p14="http://schemas.microsoft.com/office/powerpoint/2010/main" val="870150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508B-8554-4FCD-9619-C4CB4BDE33C7}"/>
              </a:ext>
            </a:extLst>
          </p:cNvPr>
          <p:cNvSpPr>
            <a:spLocks noGrp="1"/>
          </p:cNvSpPr>
          <p:nvPr>
            <p:ph type="title"/>
          </p:nvPr>
        </p:nvSpPr>
        <p:spPr>
          <a:xfrm>
            <a:off x="628650" y="365125"/>
            <a:ext cx="7886700" cy="1325563"/>
          </a:xfrm>
          <a:prstGeom prst="rect">
            <a:avLst/>
          </a:prstGeom>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1874A374-37A5-4DAF-A41B-09C9B4630FC8}"/>
              </a:ext>
            </a:extLst>
          </p:cNvPr>
          <p:cNvSpPr>
            <a:spLocks noGrp="1"/>
          </p:cNvSpPr>
          <p:nvPr>
            <p:ph idx="1"/>
          </p:nvPr>
        </p:nvSpPr>
        <p:spPr>
          <a:xfrm>
            <a:off x="533400" y="2287587"/>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Slide Number Placeholder 3">
            <a:extLst>
              <a:ext uri="{FF2B5EF4-FFF2-40B4-BE49-F238E27FC236}">
                <a16:creationId xmlns:a16="http://schemas.microsoft.com/office/drawing/2014/main" id="{90A37213-DFB7-43B7-AA01-7A6331D4B05F}"/>
              </a:ext>
            </a:extLst>
          </p:cNvPr>
          <p:cNvSpPr>
            <a:spLocks noGrp="1"/>
          </p:cNvSpPr>
          <p:nvPr>
            <p:ph type="sldNum" sz="quarter" idx="10"/>
          </p:nvPr>
        </p:nvSpPr>
        <p:spPr/>
        <p:txBody>
          <a:bodyPr/>
          <a:lstStyle>
            <a:lvl1pPr>
              <a:defRPr/>
            </a:lvl1pPr>
          </a:lstStyle>
          <a:p>
            <a:pPr>
              <a:defRPr/>
            </a:pPr>
            <a:fld id="{0314B9FC-F7FA-4A5F-A68B-9084E75933A3}" type="slidenum">
              <a:rPr lang="en-US" altLang="en-US"/>
              <a:pPr>
                <a:defRPr/>
              </a:pPr>
              <a:t>‹#›</a:t>
            </a:fld>
            <a:endParaRPr lang="en-US" altLang="en-US" dirty="0"/>
          </a:p>
        </p:txBody>
      </p:sp>
    </p:spTree>
    <p:extLst>
      <p:ext uri="{BB962C8B-B14F-4D97-AF65-F5344CB8AC3E}">
        <p14:creationId xmlns:p14="http://schemas.microsoft.com/office/powerpoint/2010/main" val="194196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3598D-A351-4E13-90C7-5823E8E5633C}"/>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270C79-5BD7-4A65-A6BE-E7589C8F5B3A}"/>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83A490C4-F426-4610-BA9D-B0E06299CE0E}"/>
              </a:ext>
            </a:extLst>
          </p:cNvPr>
          <p:cNvSpPr>
            <a:spLocks noGrp="1"/>
          </p:cNvSpPr>
          <p:nvPr>
            <p:ph type="sldNum" sz="quarter" idx="10"/>
          </p:nvPr>
        </p:nvSpPr>
        <p:spPr/>
        <p:txBody>
          <a:bodyPr/>
          <a:lstStyle>
            <a:lvl1pPr>
              <a:defRPr/>
            </a:lvl1pPr>
          </a:lstStyle>
          <a:p>
            <a:pPr>
              <a:defRPr/>
            </a:pPr>
            <a:fld id="{167BBFC6-8509-4D29-8497-A599BFB10EFE}" type="slidenum">
              <a:rPr lang="en-US" altLang="en-US"/>
              <a:pPr>
                <a:defRPr/>
              </a:pPr>
              <a:t>‹#›</a:t>
            </a:fld>
            <a:endParaRPr lang="en-US" altLang="en-US" dirty="0"/>
          </a:p>
        </p:txBody>
      </p:sp>
    </p:spTree>
    <p:extLst>
      <p:ext uri="{BB962C8B-B14F-4D97-AF65-F5344CB8AC3E}">
        <p14:creationId xmlns:p14="http://schemas.microsoft.com/office/powerpoint/2010/main" val="3083587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FB3F5-42E1-47A3-A21E-FB6B83B8261A}"/>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806024-0A4A-4A9D-9FE9-6FBE908CEC7F}"/>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6EC4AC-DA3E-4AFB-BFCE-FD17481D95F4}"/>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Slide Number Placeholder 4">
            <a:extLst>
              <a:ext uri="{FF2B5EF4-FFF2-40B4-BE49-F238E27FC236}">
                <a16:creationId xmlns:a16="http://schemas.microsoft.com/office/drawing/2014/main" id="{F2FED24E-F97E-4150-B813-026FAD411C96}"/>
              </a:ext>
            </a:extLst>
          </p:cNvPr>
          <p:cNvSpPr>
            <a:spLocks noGrp="1"/>
          </p:cNvSpPr>
          <p:nvPr>
            <p:ph type="sldNum" sz="quarter" idx="10"/>
          </p:nvPr>
        </p:nvSpPr>
        <p:spPr/>
        <p:txBody>
          <a:bodyPr/>
          <a:lstStyle>
            <a:lvl1pPr>
              <a:defRPr/>
            </a:lvl1pPr>
          </a:lstStyle>
          <a:p>
            <a:pPr>
              <a:defRPr/>
            </a:pPr>
            <a:fld id="{7328A42B-9FA6-4543-AF9C-380CA704903F}" type="slidenum">
              <a:rPr lang="en-US" altLang="en-US"/>
              <a:pPr>
                <a:defRPr/>
              </a:pPr>
              <a:t>‹#›</a:t>
            </a:fld>
            <a:endParaRPr lang="en-US" altLang="en-US"/>
          </a:p>
        </p:txBody>
      </p:sp>
    </p:spTree>
    <p:extLst>
      <p:ext uri="{BB962C8B-B14F-4D97-AF65-F5344CB8AC3E}">
        <p14:creationId xmlns:p14="http://schemas.microsoft.com/office/powerpoint/2010/main" val="3867628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5AD35-94EA-40E2-9769-6DF13B9BBC7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4A11F2-3F60-4CC7-8A7B-B7573A5A5FA4}"/>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7F48F2-01B7-4DD9-ABBC-F8DAABFE5E78}"/>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7269D5-83F8-45FD-A3AA-0FA829061F3E}"/>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99423C-1AAA-4A94-8410-D37E6BA48B60}"/>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6">
            <a:extLst>
              <a:ext uri="{FF2B5EF4-FFF2-40B4-BE49-F238E27FC236}">
                <a16:creationId xmlns:a16="http://schemas.microsoft.com/office/drawing/2014/main" id="{C8988E64-AC69-4682-9C13-4AE8D44F2711}"/>
              </a:ext>
            </a:extLst>
          </p:cNvPr>
          <p:cNvSpPr>
            <a:spLocks noGrp="1"/>
          </p:cNvSpPr>
          <p:nvPr>
            <p:ph type="sldNum" sz="quarter" idx="10"/>
          </p:nvPr>
        </p:nvSpPr>
        <p:spPr/>
        <p:txBody>
          <a:bodyPr/>
          <a:lstStyle>
            <a:lvl1pPr>
              <a:defRPr/>
            </a:lvl1pPr>
          </a:lstStyle>
          <a:p>
            <a:pPr>
              <a:defRPr/>
            </a:pPr>
            <a:fld id="{DBC34058-33B8-4ECC-AC0D-5767CD50B0C6}" type="slidenum">
              <a:rPr lang="en-US" altLang="en-US"/>
              <a:pPr>
                <a:defRPr/>
              </a:pPr>
              <a:t>‹#›</a:t>
            </a:fld>
            <a:endParaRPr lang="en-US" altLang="en-US"/>
          </a:p>
        </p:txBody>
      </p:sp>
    </p:spTree>
    <p:extLst>
      <p:ext uri="{BB962C8B-B14F-4D97-AF65-F5344CB8AC3E}">
        <p14:creationId xmlns:p14="http://schemas.microsoft.com/office/powerpoint/2010/main" val="2196814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21BDC-1304-4BF3-B346-485EFEBCAA9F}"/>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id="{D1663D41-321D-4647-AE5B-DC88C696FDC4}"/>
              </a:ext>
            </a:extLst>
          </p:cNvPr>
          <p:cNvSpPr>
            <a:spLocks noGrp="1"/>
          </p:cNvSpPr>
          <p:nvPr>
            <p:ph type="sldNum" sz="quarter" idx="10"/>
          </p:nvPr>
        </p:nvSpPr>
        <p:spPr/>
        <p:txBody>
          <a:bodyPr/>
          <a:lstStyle>
            <a:lvl1pPr>
              <a:defRPr/>
            </a:lvl1pPr>
          </a:lstStyle>
          <a:p>
            <a:pPr>
              <a:defRPr/>
            </a:pPr>
            <a:fld id="{07D05B2F-A227-4A5D-B773-CDA53A209A4F}" type="slidenum">
              <a:rPr lang="en-US" altLang="en-US"/>
              <a:pPr>
                <a:defRPr/>
              </a:pPr>
              <a:t>‹#›</a:t>
            </a:fld>
            <a:endParaRPr lang="en-US" altLang="en-US"/>
          </a:p>
        </p:txBody>
      </p:sp>
    </p:spTree>
    <p:extLst>
      <p:ext uri="{BB962C8B-B14F-4D97-AF65-F5344CB8AC3E}">
        <p14:creationId xmlns:p14="http://schemas.microsoft.com/office/powerpoint/2010/main" val="2388889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9F7CA8-9CE2-4055-A857-7677067DC403}"/>
              </a:ext>
            </a:extLst>
          </p:cNvPr>
          <p:cNvSpPr>
            <a:spLocks noGrp="1"/>
          </p:cNvSpPr>
          <p:nvPr>
            <p:ph type="sldNum" sz="quarter" idx="10"/>
          </p:nvPr>
        </p:nvSpPr>
        <p:spPr/>
        <p:txBody>
          <a:bodyPr/>
          <a:lstStyle>
            <a:lvl1pPr>
              <a:defRPr/>
            </a:lvl1pPr>
          </a:lstStyle>
          <a:p>
            <a:pPr>
              <a:defRPr/>
            </a:pPr>
            <a:fld id="{6F37B527-40FE-43B6-AD95-333021185313}" type="slidenum">
              <a:rPr lang="en-US" altLang="en-US"/>
              <a:pPr>
                <a:defRPr/>
              </a:pPr>
              <a:t>‹#›</a:t>
            </a:fld>
            <a:endParaRPr lang="en-US" altLang="en-US"/>
          </a:p>
        </p:txBody>
      </p:sp>
    </p:spTree>
    <p:extLst>
      <p:ext uri="{BB962C8B-B14F-4D97-AF65-F5344CB8AC3E}">
        <p14:creationId xmlns:p14="http://schemas.microsoft.com/office/powerpoint/2010/main" val="2858174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178BC-C1C4-4A72-B55D-27121D621150}"/>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C62973-5350-4743-B0D6-EBD1B55D0795}"/>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BC5B38-3B8F-4C4D-B9FA-D7EFB5BDDE30}"/>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3AA28F6-6CC6-4DEF-BCFD-1EB3271B0A8C}"/>
              </a:ext>
            </a:extLst>
          </p:cNvPr>
          <p:cNvSpPr>
            <a:spLocks noGrp="1"/>
          </p:cNvSpPr>
          <p:nvPr>
            <p:ph type="sldNum" sz="quarter" idx="10"/>
          </p:nvPr>
        </p:nvSpPr>
        <p:spPr/>
        <p:txBody>
          <a:bodyPr/>
          <a:lstStyle>
            <a:lvl1pPr>
              <a:defRPr/>
            </a:lvl1pPr>
          </a:lstStyle>
          <a:p>
            <a:pPr>
              <a:defRPr/>
            </a:pPr>
            <a:fld id="{2F9A3A2A-523B-4C34-9AAD-376B93DF8EB9}" type="slidenum">
              <a:rPr lang="en-US" altLang="en-US"/>
              <a:pPr>
                <a:defRPr/>
              </a:pPr>
              <a:t>‹#›</a:t>
            </a:fld>
            <a:endParaRPr lang="en-US" altLang="en-US"/>
          </a:p>
        </p:txBody>
      </p:sp>
    </p:spTree>
    <p:extLst>
      <p:ext uri="{BB962C8B-B14F-4D97-AF65-F5344CB8AC3E}">
        <p14:creationId xmlns:p14="http://schemas.microsoft.com/office/powerpoint/2010/main" val="2139907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271B9-61BD-4288-A396-686B3196548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52CC32-F318-4399-BB0E-04821322B5B8}"/>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a:extLst>
              <a:ext uri="{FF2B5EF4-FFF2-40B4-BE49-F238E27FC236}">
                <a16:creationId xmlns:a16="http://schemas.microsoft.com/office/drawing/2014/main" id="{6CEAD0DE-B099-46AC-8953-BA8C1AF3E7F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C319ED4-3EE6-4D35-BA0A-20CEAA92DC0F}"/>
              </a:ext>
            </a:extLst>
          </p:cNvPr>
          <p:cNvSpPr>
            <a:spLocks noGrp="1"/>
          </p:cNvSpPr>
          <p:nvPr>
            <p:ph type="sldNum" sz="quarter" idx="10"/>
          </p:nvPr>
        </p:nvSpPr>
        <p:spPr/>
        <p:txBody>
          <a:bodyPr/>
          <a:lstStyle>
            <a:lvl1pPr>
              <a:defRPr/>
            </a:lvl1pPr>
          </a:lstStyle>
          <a:p>
            <a:pPr>
              <a:defRPr/>
            </a:pPr>
            <a:fld id="{A342EDE0-F372-4963-9F90-0441B914DE03}" type="slidenum">
              <a:rPr lang="en-US" altLang="en-US"/>
              <a:pPr>
                <a:defRPr/>
              </a:pPr>
              <a:t>‹#›</a:t>
            </a:fld>
            <a:endParaRPr lang="en-US" altLang="en-US"/>
          </a:p>
        </p:txBody>
      </p:sp>
    </p:spTree>
    <p:extLst>
      <p:ext uri="{BB962C8B-B14F-4D97-AF65-F5344CB8AC3E}">
        <p14:creationId xmlns:p14="http://schemas.microsoft.com/office/powerpoint/2010/main" val="2093474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8">
            <a:extLst>
              <a:ext uri="{FF2B5EF4-FFF2-40B4-BE49-F238E27FC236}">
                <a16:creationId xmlns:a16="http://schemas.microsoft.com/office/drawing/2014/main" id="{B5C205A5-2743-4AA7-8B40-EF5881452B6C}"/>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b="83365"/>
          <a:stretch>
            <a:fillRect/>
          </a:stretch>
        </p:blipFill>
        <p:spPr bwMode="auto">
          <a:xfrm>
            <a:off x="3175" y="3175"/>
            <a:ext cx="91376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a:extLst>
              <a:ext uri="{FF2B5EF4-FFF2-40B4-BE49-F238E27FC236}">
                <a16:creationId xmlns:a16="http://schemas.microsoft.com/office/drawing/2014/main" id="{44EA2043-D3D1-4FB6-95E5-3447422486F8}"/>
              </a:ext>
            </a:extLst>
          </p:cNvPr>
          <p:cNvSpPr>
            <a:spLocks noGrp="1" noChangeArrowheads="1"/>
          </p:cNvSpPr>
          <p:nvPr>
            <p:ph type="sldNum" sz="quarter" idx="4"/>
          </p:nvPr>
        </p:nvSpPr>
        <p:spPr bwMode="auto">
          <a:xfrm>
            <a:off x="6799263" y="64008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100"/>
            </a:lvl1pPr>
          </a:lstStyle>
          <a:p>
            <a:pPr>
              <a:defRPr/>
            </a:pPr>
            <a:r>
              <a:rPr lang="en-US" altLang="en-US"/>
              <a:t>AKJ</a:t>
            </a:r>
          </a:p>
        </p:txBody>
      </p:sp>
      <p:sp>
        <p:nvSpPr>
          <p:cNvPr id="1028" name="Rectangle 8">
            <a:extLst>
              <a:ext uri="{FF2B5EF4-FFF2-40B4-BE49-F238E27FC236}">
                <a16:creationId xmlns:a16="http://schemas.microsoft.com/office/drawing/2014/main" id="{B4B8BFA6-1B01-4E51-8F4C-8C10AEA07389}"/>
              </a:ext>
            </a:extLst>
          </p:cNvPr>
          <p:cNvSpPr>
            <a:spLocks noChangeArrowheads="1"/>
          </p:cNvSpPr>
          <p:nvPr/>
        </p:nvSpPr>
        <p:spPr bwMode="auto">
          <a:xfrm>
            <a:off x="3733800" y="609600"/>
            <a:ext cx="510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altLang="en-US" sz="1600" b="1" dirty="0">
                <a:solidFill>
                  <a:schemeClr val="accent2"/>
                </a:solidFill>
              </a:rPr>
              <a:t>Amity School of Engineering &amp; Technology</a:t>
            </a:r>
          </a:p>
        </p:txBody>
      </p:sp>
      <p:sp>
        <p:nvSpPr>
          <p:cNvPr id="1029" name="Rectangle 10">
            <a:extLst>
              <a:ext uri="{FF2B5EF4-FFF2-40B4-BE49-F238E27FC236}">
                <a16:creationId xmlns:a16="http://schemas.microsoft.com/office/drawing/2014/main" id="{BC43B3D7-3993-4626-9F89-DDAE54C2D686}"/>
              </a:ext>
            </a:extLst>
          </p:cNvPr>
          <p:cNvSpPr>
            <a:spLocks noChangeArrowheads="1"/>
          </p:cNvSpPr>
          <p:nvPr userDrawn="1"/>
        </p:nvSpPr>
        <p:spPr bwMode="auto">
          <a:xfrm>
            <a:off x="2438400" y="6705600"/>
            <a:ext cx="6705600" cy="152400"/>
          </a:xfrm>
          <a:prstGeom prst="rect">
            <a:avLst/>
          </a:prstGeom>
          <a:solidFill>
            <a:srgbClr val="F1B43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IN" altLang="en-US"/>
          </a:p>
        </p:txBody>
      </p:sp>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9.e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e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5.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1.emf"/><Relationship Id="rId4" Type="http://schemas.openxmlformats.org/officeDocument/2006/relationships/oleObject" Target="../embeddings/oleObject4.bin"/><Relationship Id="rId9" Type="http://schemas.openxmlformats.org/officeDocument/2006/relationships/image" Target="../media/image13.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14.emf"/><Relationship Id="rId4"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15.emf"/><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ailydesignidea.wordpress.com/2012/02/16/your-next-thank-you-note/" TargetMode="External"/><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5"/>
          <p:cNvSpPr>
            <a:spLocks noGrp="1"/>
          </p:cNvSpPr>
          <p:nvPr>
            <p:ph idx="1"/>
          </p:nvPr>
        </p:nvSpPr>
        <p:spPr>
          <a:xfrm>
            <a:off x="4567930" y="801866"/>
            <a:ext cx="3979563" cy="5230634"/>
          </a:xfrm>
        </p:spPr>
        <p:txBody>
          <a:bodyPr anchor="ctr">
            <a:normAutofit/>
          </a:bodyPr>
          <a:lstStyle/>
          <a:p>
            <a:pPr marL="0" indent="0">
              <a:buNone/>
            </a:pPr>
            <a:r>
              <a:rPr lang="en-US" sz="2100" dirty="0">
                <a:ln w="12700">
                  <a:solidFill>
                    <a:schemeClr val="tx2">
                      <a:lumMod val="75000"/>
                    </a:schemeClr>
                  </a:solidFill>
                  <a:prstDash val="solid"/>
                </a:ln>
                <a:solidFill>
                  <a:srgbClr val="000000"/>
                </a:solidFill>
                <a:effectLst>
                  <a:outerShdw dist="38100" dir="2640000" algn="bl" rotWithShape="0">
                    <a:schemeClr val="tx2">
                      <a:lumMod val="75000"/>
                    </a:schemeClr>
                  </a:outerShdw>
                </a:effectLst>
                <a:latin typeface="Algerian" panose="04020705040A02060702" pitchFamily="82" charset="0"/>
              </a:rPr>
              <a:t>Data structures using C</a:t>
            </a:r>
          </a:p>
          <a:p>
            <a:pPr marL="0" indent="0">
              <a:buNone/>
            </a:pPr>
            <a:r>
              <a:rPr lang="en-US" sz="2100" b="1" dirty="0">
                <a:ln w="22225">
                  <a:solidFill>
                    <a:schemeClr val="accent2"/>
                  </a:solidFill>
                  <a:prstDash val="solid"/>
                </a:ln>
                <a:solidFill>
                  <a:srgbClr val="000000"/>
                </a:solidFill>
                <a:latin typeface="Baskerville Old Face" panose="02020602080505020303" pitchFamily="18" charset="0"/>
              </a:rPr>
              <a:t>Module 5 - Lecture III</a:t>
            </a:r>
          </a:p>
          <a:p>
            <a:pPr marL="0" indent="0">
              <a:buNone/>
            </a:pPr>
            <a:endParaRPr lang="en-US" sz="2100" b="1" dirty="0">
              <a:ln w="22225">
                <a:solidFill>
                  <a:schemeClr val="accent2"/>
                </a:solidFill>
                <a:prstDash val="solid"/>
              </a:ln>
              <a:solidFill>
                <a:srgbClr val="000000"/>
              </a:solidFill>
              <a:latin typeface="Baskerville Old Face" panose="02020602080505020303" pitchFamily="18" charset="0"/>
            </a:endParaRPr>
          </a:p>
          <a:p>
            <a:pPr marL="0" indent="0">
              <a:buNone/>
            </a:pPr>
            <a:r>
              <a:rPr lang="en-US" sz="2100" b="1" dirty="0">
                <a:ln w="22225">
                  <a:solidFill>
                    <a:schemeClr val="accent2"/>
                  </a:solidFill>
                  <a:prstDash val="solid"/>
                </a:ln>
                <a:solidFill>
                  <a:srgbClr val="000000"/>
                </a:solidFill>
                <a:latin typeface="Baskerville Old Face" panose="02020602080505020303" pitchFamily="18" charset="0"/>
              </a:rPr>
              <a:t>Searching &amp; Sorting</a:t>
            </a:r>
          </a:p>
          <a:p>
            <a:pPr marL="0" indent="0">
              <a:buNone/>
            </a:pPr>
            <a:endParaRPr lang="en-US" sz="2100" b="1" dirty="0">
              <a:ln w="22225">
                <a:solidFill>
                  <a:schemeClr val="accent2"/>
                </a:solidFill>
                <a:prstDash val="solid"/>
              </a:ln>
              <a:solidFill>
                <a:srgbClr val="000000"/>
              </a:solidFill>
              <a:latin typeface="Baskerville Old Face" panose="02020602080505020303" pitchFamily="18" charset="0"/>
            </a:endParaRPr>
          </a:p>
          <a:p>
            <a:pPr marL="0" indent="0">
              <a:buNone/>
            </a:pPr>
            <a:endParaRPr lang="en-US" sz="2100" b="1" dirty="0">
              <a:ln w="22225">
                <a:solidFill>
                  <a:schemeClr val="accent2"/>
                </a:solidFill>
                <a:prstDash val="solid"/>
              </a:ln>
              <a:solidFill>
                <a:srgbClr val="000000"/>
              </a:solidFill>
              <a:latin typeface="Baskerville Old Face" panose="02020602080505020303" pitchFamily="18" charset="0"/>
            </a:endParaRPr>
          </a:p>
          <a:p>
            <a:pPr marL="0" indent="0">
              <a:buNone/>
            </a:pPr>
            <a:r>
              <a:rPr lang="en-US" sz="2100" b="1" dirty="0">
                <a:ln w="22225">
                  <a:solidFill>
                    <a:schemeClr val="accent2"/>
                  </a:solidFill>
                  <a:prstDash val="solid"/>
                </a:ln>
                <a:solidFill>
                  <a:srgbClr val="000000"/>
                </a:solidFill>
                <a:latin typeface="Baskerville Old Face" panose="02020602080505020303" pitchFamily="18" charset="0"/>
              </a:rPr>
              <a:t>Prepared By</a:t>
            </a:r>
          </a:p>
          <a:p>
            <a:pPr marL="0" indent="0">
              <a:buNone/>
            </a:pPr>
            <a:r>
              <a:rPr lang="en-US" sz="2100" b="1" dirty="0">
                <a:ln w="22225">
                  <a:solidFill>
                    <a:schemeClr val="accent2"/>
                  </a:solidFill>
                  <a:prstDash val="solid"/>
                </a:ln>
                <a:solidFill>
                  <a:srgbClr val="000000"/>
                </a:solidFill>
                <a:latin typeface="Baskerville Old Face" panose="02020602080505020303" pitchFamily="18" charset="0"/>
              </a:rPr>
              <a:t>Ms. Smriti Sehgal</a:t>
            </a:r>
          </a:p>
        </p:txBody>
      </p:sp>
      <p:sp>
        <p:nvSpPr>
          <p:cNvPr id="2" name="Slide Number Placeholder 1">
            <a:extLst>
              <a:ext uri="{FF2B5EF4-FFF2-40B4-BE49-F238E27FC236}">
                <a16:creationId xmlns:a16="http://schemas.microsoft.com/office/drawing/2014/main" id="{52D3BB94-84BD-4A90-BE69-CC3B9F7CCAC9}"/>
              </a:ext>
            </a:extLst>
          </p:cNvPr>
          <p:cNvSpPr>
            <a:spLocks noGrp="1"/>
          </p:cNvSpPr>
          <p:nvPr>
            <p:ph type="sldNum" sz="quarter" idx="10"/>
          </p:nvPr>
        </p:nvSpPr>
        <p:spPr>
          <a:xfrm>
            <a:off x="8119447" y="6223702"/>
            <a:ext cx="428046" cy="314067"/>
          </a:xfrm>
        </p:spPr>
        <p:txBody>
          <a:bodyPr>
            <a:normAutofit/>
          </a:bodyPr>
          <a:lstStyle/>
          <a:p>
            <a:pPr>
              <a:spcAft>
                <a:spcPts val="600"/>
              </a:spcAft>
              <a:defRPr/>
            </a:pPr>
            <a:fld id="{6F37B527-40FE-43B6-AD95-333021185313}" type="slidenum">
              <a:rPr lang="en-US" altLang="en-US" sz="900">
                <a:solidFill>
                  <a:srgbClr val="898989"/>
                </a:solidFill>
              </a:rPr>
              <a:pPr>
                <a:spcAft>
                  <a:spcPts val="600"/>
                </a:spcAft>
                <a:defRPr/>
              </a:pPr>
              <a:t>1</a:t>
            </a:fld>
            <a:endParaRPr lang="en-US" altLang="en-US" sz="900">
              <a:solidFill>
                <a:srgbClr val="898989"/>
              </a:solidFill>
            </a:endParaRPr>
          </a:p>
        </p:txBody>
      </p:sp>
    </p:spTree>
    <p:custDataLst>
      <p:tags r:id="rId1"/>
    </p:custDataLst>
    <p:extLst>
      <p:ext uri="{BB962C8B-B14F-4D97-AF65-F5344CB8AC3E}">
        <p14:creationId xmlns:p14="http://schemas.microsoft.com/office/powerpoint/2010/main" val="294318153"/>
      </p:ext>
    </p:extLst>
  </p:cSld>
  <p:clrMapOvr>
    <a:masterClrMapping/>
  </p:clrMapOvr>
  <mc:AlternateContent xmlns:mc="http://schemas.openxmlformats.org/markup-compatibility/2006" xmlns:p14="http://schemas.microsoft.com/office/powerpoint/2010/main">
    <mc:Choice Requires="p14">
      <p:transition spd="slow" p14:dur="2000" advTm="11079"/>
    </mc:Choice>
    <mc:Fallback xmlns="">
      <p:transition spd="slow" advTm="1107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5106C12A-CB77-8549-B9BD-C22C2E580C4B}"/>
              </a:ext>
            </a:extLst>
          </p:cNvPr>
          <p:cNvSpPr>
            <a:spLocks noGrp="1" noChangeArrowheads="1"/>
          </p:cNvSpPr>
          <p:nvPr>
            <p:ph type="title"/>
          </p:nvPr>
        </p:nvSpPr>
        <p:spPr bwMode="auto">
          <a:xfrm>
            <a:off x="533400" y="23018"/>
            <a:ext cx="78867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ea typeface="宋体" panose="02010600030101010101" pitchFamily="2" charset="-122"/>
              </a:rPr>
              <a:t>    How shell sort works?</a:t>
            </a:r>
          </a:p>
        </p:txBody>
      </p:sp>
      <p:sp>
        <p:nvSpPr>
          <p:cNvPr id="15363" name="Rectangle 3">
            <a:extLst>
              <a:ext uri="{FF2B5EF4-FFF2-40B4-BE49-F238E27FC236}">
                <a16:creationId xmlns:a16="http://schemas.microsoft.com/office/drawing/2014/main" id="{07217678-17E3-D74D-A74E-814B98FE92C3}"/>
              </a:ext>
            </a:extLst>
          </p:cNvPr>
          <p:cNvSpPr>
            <a:spLocks noGrp="1" noChangeArrowheads="1"/>
          </p:cNvSpPr>
          <p:nvPr>
            <p:ph idx="1"/>
          </p:nvPr>
        </p:nvSpPr>
        <p:spPr bwMode="auto">
          <a:xfrm>
            <a:off x="152400" y="1066800"/>
            <a:ext cx="35814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sz="2400" dirty="0"/>
              <a:t>Finally, we sort the rest of the array using interval of value 1. Shell sort uses insertion sort to sort the array.</a:t>
            </a:r>
          </a:p>
          <a:p>
            <a:pPr algn="just"/>
            <a:endParaRPr lang="en-US" altLang="en-US" sz="2400" dirty="0"/>
          </a:p>
          <a:p>
            <a:pPr algn="just"/>
            <a:r>
              <a:rPr lang="en-US" altLang="en-US" sz="2400" dirty="0"/>
              <a:t>Following is the step-by-step depiction</a:t>
            </a:r>
          </a:p>
          <a:p>
            <a:pPr algn="just"/>
            <a:endParaRPr lang="en-US" altLang="en-US" sz="2400" dirty="0"/>
          </a:p>
          <a:p>
            <a:pPr algn="just"/>
            <a:r>
              <a:rPr lang="en-US" altLang="en-US" sz="2400" dirty="0"/>
              <a:t>We see that it required only four swaps to sort the rest of the array.</a:t>
            </a:r>
          </a:p>
          <a:p>
            <a:pPr marL="0" indent="0" algn="just">
              <a:buNone/>
            </a:pPr>
            <a:endParaRPr lang="en-US" altLang="en-US" sz="2400" dirty="0"/>
          </a:p>
        </p:txBody>
      </p:sp>
      <p:sp>
        <p:nvSpPr>
          <p:cNvPr id="15364" name="Slide Number Placeholder 5">
            <a:extLst>
              <a:ext uri="{FF2B5EF4-FFF2-40B4-BE49-F238E27FC236}">
                <a16:creationId xmlns:a16="http://schemas.microsoft.com/office/drawing/2014/main" id="{15B37A8F-65CB-1D45-903A-12197A9FDACD}"/>
              </a:ext>
            </a:extLst>
          </p:cNvPr>
          <p:cNvSpPr>
            <a:spLocks noGrp="1"/>
          </p:cNvSpPr>
          <p:nvPr>
            <p:ph type="sldNum" sz="quarter" idx="10"/>
          </p:nvPr>
        </p:nvSpPr>
        <p:spPr>
          <a:xfrm>
            <a:off x="8543925" y="6356350"/>
            <a:ext cx="5619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FBA9701-CD5A-E345-9CC1-FC27BA91F1CB}" type="slidenum">
              <a:rPr lang="en-US" altLang="zh-TW" sz="1200">
                <a:solidFill>
                  <a:srgbClr val="FFFFFF"/>
                </a:solidFill>
                <a:ea typeface="新細明體" panose="02020500000000000000" pitchFamily="18" charset="-120"/>
              </a:rPr>
              <a:pPr eaLnBrk="1" hangingPunct="1"/>
              <a:t>10</a:t>
            </a:fld>
            <a:endParaRPr lang="en-US" altLang="zh-TW" sz="1200">
              <a:solidFill>
                <a:srgbClr val="FFFFFF"/>
              </a:solidFill>
              <a:ea typeface="新細明體" panose="02020500000000000000" pitchFamily="18" charset="-120"/>
            </a:endParaRPr>
          </a:p>
        </p:txBody>
      </p:sp>
      <p:pic>
        <p:nvPicPr>
          <p:cNvPr id="15365" name="Picture 8" descr="Shell Sort">
            <a:extLst>
              <a:ext uri="{FF2B5EF4-FFF2-40B4-BE49-F238E27FC236}">
                <a16:creationId xmlns:a16="http://schemas.microsoft.com/office/drawing/2014/main" id="{32432096-6204-164B-A69D-9B649010B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990600"/>
            <a:ext cx="44958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9329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CAFAD56-F4E1-8440-A570-B8D32AC2B9BE}"/>
              </a:ext>
            </a:extLst>
          </p:cNvPr>
          <p:cNvSpPr>
            <a:spLocks noGrp="1" noChangeArrowheads="1"/>
          </p:cNvSpPr>
          <p:nvPr>
            <p:ph type="title"/>
          </p:nvPr>
        </p:nvSpPr>
        <p:spPr bwMode="auto">
          <a:xfrm>
            <a:off x="304800" y="0"/>
            <a:ext cx="78867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ea typeface="宋体" panose="02010600030101010101" pitchFamily="2" charset="-122"/>
              </a:rPr>
              <a:t>    Shell sort algorithm</a:t>
            </a:r>
          </a:p>
        </p:txBody>
      </p:sp>
      <p:sp>
        <p:nvSpPr>
          <p:cNvPr id="16387" name="Rectangle 3">
            <a:extLst>
              <a:ext uri="{FF2B5EF4-FFF2-40B4-BE49-F238E27FC236}">
                <a16:creationId xmlns:a16="http://schemas.microsoft.com/office/drawing/2014/main" id="{2A373F2C-85E7-C246-B3B1-49B7EDDC7A76}"/>
              </a:ext>
            </a:extLst>
          </p:cNvPr>
          <p:cNvSpPr>
            <a:spLocks noGrp="1" noChangeArrowheads="1"/>
          </p:cNvSpPr>
          <p:nvPr>
            <p:ph idx="1"/>
          </p:nvPr>
        </p:nvSpPr>
        <p:spPr bwMode="auto">
          <a:xfrm>
            <a:off x="152400" y="1066800"/>
            <a:ext cx="83820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just">
              <a:buFontTx/>
              <a:buNone/>
            </a:pPr>
            <a:endParaRPr lang="en-US" altLang="en-US" sz="2400" b="1"/>
          </a:p>
          <a:p>
            <a:pPr marL="0" indent="0" algn="just">
              <a:buFontTx/>
              <a:buNone/>
            </a:pPr>
            <a:r>
              <a:rPr lang="en-US" altLang="en-US" sz="2400" b="1"/>
              <a:t>Algorithm</a:t>
            </a:r>
            <a:endParaRPr lang="en-US" altLang="en-US" sz="2400"/>
          </a:p>
          <a:p>
            <a:pPr marL="0" indent="0" algn="just">
              <a:buFontTx/>
              <a:buNone/>
            </a:pPr>
            <a:r>
              <a:rPr lang="en-US" altLang="en-US" sz="2400"/>
              <a:t>	Following is the algorithm for shell sort.</a:t>
            </a:r>
          </a:p>
          <a:p>
            <a:pPr marL="0" indent="0" algn="just">
              <a:buFontTx/>
              <a:buNone/>
            </a:pPr>
            <a:r>
              <a:rPr lang="en-US" altLang="en-US" sz="2400" b="1"/>
              <a:t>	Step 1</a:t>
            </a:r>
            <a:r>
              <a:rPr lang="en-US" altLang="en-US" sz="2400"/>
              <a:t> − Initialize the value of </a:t>
            </a:r>
            <a:r>
              <a:rPr lang="en-US" altLang="en-US" sz="2400" i="1"/>
              <a:t>h</a:t>
            </a:r>
            <a:endParaRPr lang="en-US" altLang="en-US" sz="2400"/>
          </a:p>
          <a:p>
            <a:pPr marL="0" indent="0" algn="just">
              <a:buFontTx/>
              <a:buNone/>
            </a:pPr>
            <a:r>
              <a:rPr lang="en-US" altLang="en-US" sz="2400" b="1"/>
              <a:t>	Step 2</a:t>
            </a:r>
            <a:r>
              <a:rPr lang="en-US" altLang="en-US" sz="2400"/>
              <a:t> − Divide the list into smaller sub-list of equal 	interval </a:t>
            </a:r>
            <a:r>
              <a:rPr lang="en-US" altLang="en-US" sz="2400" i="1"/>
              <a:t>h</a:t>
            </a:r>
            <a:endParaRPr lang="en-US" altLang="en-US" sz="2400"/>
          </a:p>
          <a:p>
            <a:pPr marL="0" indent="0" algn="just">
              <a:buFontTx/>
              <a:buNone/>
            </a:pPr>
            <a:r>
              <a:rPr lang="en-US" altLang="en-US" sz="2400" b="1"/>
              <a:t>	Step 3</a:t>
            </a:r>
            <a:r>
              <a:rPr lang="en-US" altLang="en-US" sz="2400"/>
              <a:t> − Sort these sub-lists using </a:t>
            </a:r>
            <a:r>
              <a:rPr lang="en-US" altLang="en-US" sz="2400" b="1"/>
              <a:t>insertion sort</a:t>
            </a:r>
            <a:endParaRPr lang="en-US" altLang="en-US" sz="2400"/>
          </a:p>
          <a:p>
            <a:pPr marL="0" indent="0" algn="just">
              <a:buFontTx/>
              <a:buNone/>
            </a:pPr>
            <a:r>
              <a:rPr lang="en-US" altLang="en-US" sz="2400" b="1"/>
              <a:t>	Step 4</a:t>
            </a:r>
            <a:r>
              <a:rPr lang="en-US" altLang="en-US" sz="2400"/>
              <a:t> − Repeat until complete list is sorted</a:t>
            </a:r>
          </a:p>
        </p:txBody>
      </p:sp>
      <p:sp>
        <p:nvSpPr>
          <p:cNvPr id="16388" name="Slide Number Placeholder 5">
            <a:extLst>
              <a:ext uri="{FF2B5EF4-FFF2-40B4-BE49-F238E27FC236}">
                <a16:creationId xmlns:a16="http://schemas.microsoft.com/office/drawing/2014/main" id="{B9B53DD0-A882-EF49-B276-F6EFAE2FD303}"/>
              </a:ext>
            </a:extLst>
          </p:cNvPr>
          <p:cNvSpPr>
            <a:spLocks noGrp="1"/>
          </p:cNvSpPr>
          <p:nvPr>
            <p:ph type="sldNum" sz="quarter" idx="10"/>
          </p:nvPr>
        </p:nvSpPr>
        <p:spPr>
          <a:xfrm>
            <a:off x="8543925" y="6356350"/>
            <a:ext cx="5619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FB21195-47DC-E34B-9FEB-23CB5162E49C}" type="slidenum">
              <a:rPr lang="en-US" altLang="zh-TW" sz="1200">
                <a:solidFill>
                  <a:srgbClr val="FFFFFF"/>
                </a:solidFill>
                <a:ea typeface="新細明體" panose="02020500000000000000" pitchFamily="18" charset="-120"/>
              </a:rPr>
              <a:pPr eaLnBrk="1" hangingPunct="1"/>
              <a:t>11</a:t>
            </a:fld>
            <a:endParaRPr lang="en-US" altLang="zh-TW" sz="1200">
              <a:solidFill>
                <a:srgbClr val="FFFFFF"/>
              </a:solidFill>
              <a:ea typeface="新細明體" panose="02020500000000000000" pitchFamily="18" charset="-120"/>
            </a:endParaRPr>
          </a:p>
        </p:txBody>
      </p:sp>
    </p:spTree>
    <p:extLst>
      <p:ext uri="{BB962C8B-B14F-4D97-AF65-F5344CB8AC3E}">
        <p14:creationId xmlns:p14="http://schemas.microsoft.com/office/powerpoint/2010/main" val="1806347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955BF38-1D24-D646-801B-86A9729EF9F9}"/>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a:ea typeface="宋体" panose="02010600030101010101" pitchFamily="2" charset="-122"/>
              </a:rPr>
              <a:t>    Shell sort</a:t>
            </a:r>
          </a:p>
        </p:txBody>
      </p:sp>
      <p:sp>
        <p:nvSpPr>
          <p:cNvPr id="9219" name="Rectangle 3">
            <a:extLst>
              <a:ext uri="{FF2B5EF4-FFF2-40B4-BE49-F238E27FC236}">
                <a16:creationId xmlns:a16="http://schemas.microsoft.com/office/drawing/2014/main" id="{4F709BF4-71B9-4643-AD88-065F35DE5659}"/>
              </a:ext>
            </a:extLst>
          </p:cNvPr>
          <p:cNvSpPr>
            <a:spLocks noGrp="1" noChangeArrowheads="1"/>
          </p:cNvSpPr>
          <p:nvPr>
            <p:ph idx="1"/>
          </p:nvPr>
        </p:nvSpPr>
        <p:spPr bwMode="auto">
          <a:xfrm>
            <a:off x="152400" y="990600"/>
            <a:ext cx="8382000" cy="51054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just">
              <a:buFontTx/>
              <a:buNone/>
              <a:defRPr/>
            </a:pPr>
            <a:r>
              <a:rPr lang="en-US" sz="2000" b="1" dirty="0"/>
              <a:t>Key points of shell sort algorithm </a:t>
            </a:r>
          </a:p>
          <a:p>
            <a:pPr algn="just">
              <a:defRPr/>
            </a:pPr>
            <a:r>
              <a:rPr lang="en-US" sz="2000" dirty="0"/>
              <a:t>Shell Sort is a comparison based sorting.</a:t>
            </a:r>
          </a:p>
          <a:p>
            <a:pPr algn="just">
              <a:defRPr/>
            </a:pPr>
            <a:r>
              <a:rPr lang="en-US" sz="2000" dirty="0"/>
              <a:t>Time complexity of Shell Sort depends on gap sequence. Its best case time complexity is O(n* </a:t>
            </a:r>
            <a:r>
              <a:rPr lang="en-US" sz="2000" dirty="0" err="1"/>
              <a:t>logn</a:t>
            </a:r>
            <a:r>
              <a:rPr lang="en-US" sz="2000" dirty="0"/>
              <a:t>) and worst case is O(n* log</a:t>
            </a:r>
            <a:r>
              <a:rPr lang="en-US" sz="2000" baseline="30000" dirty="0"/>
              <a:t>2</a:t>
            </a:r>
            <a:r>
              <a:rPr lang="en-US" sz="2000" dirty="0"/>
              <a:t>n). Time complexity of Shell sort is generally assumed to be near to O(n) and less than O(n</a:t>
            </a:r>
            <a:r>
              <a:rPr lang="en-US" sz="2000" baseline="30000" dirty="0"/>
              <a:t>2</a:t>
            </a:r>
            <a:r>
              <a:rPr lang="en-US" sz="2000" dirty="0"/>
              <a:t>) as determining its time complexity is still an open problem.</a:t>
            </a:r>
          </a:p>
          <a:p>
            <a:pPr algn="just">
              <a:defRPr/>
            </a:pPr>
            <a:r>
              <a:rPr lang="en-US" sz="2000" dirty="0"/>
              <a:t>The best case in shell sort is when the array is already sorted. The number of comparisons is less.</a:t>
            </a:r>
          </a:p>
          <a:p>
            <a:pPr algn="just">
              <a:defRPr/>
            </a:pPr>
            <a:r>
              <a:rPr lang="en-US" sz="2000" dirty="0"/>
              <a:t>It is an in-place sorting algorithm as it requires no additional scratch space.</a:t>
            </a:r>
          </a:p>
          <a:p>
            <a:pPr algn="just">
              <a:defRPr/>
            </a:pPr>
            <a:r>
              <a:rPr lang="en-US" sz="2000" dirty="0"/>
              <a:t>Shell Sort is unstable sort as relative order of elements with equal values may change.</a:t>
            </a:r>
          </a:p>
          <a:p>
            <a:pPr algn="just">
              <a:defRPr/>
            </a:pPr>
            <a:r>
              <a:rPr lang="en-US" sz="2000" dirty="0"/>
              <a:t>It is been observed that shell sort is 5 times faster than bubble sort and twice faster than insertion sort its closest competitor.</a:t>
            </a:r>
          </a:p>
          <a:p>
            <a:pPr algn="just">
              <a:defRPr/>
            </a:pPr>
            <a:r>
              <a:rPr lang="en-US" sz="2000" dirty="0"/>
              <a:t>There are various increment sequences or gap sequences in shell sort which produce various complexity between O(n) and O(n</a:t>
            </a:r>
            <a:r>
              <a:rPr lang="en-US" sz="2000" baseline="30000" dirty="0"/>
              <a:t>2</a:t>
            </a:r>
            <a:r>
              <a:rPr lang="en-US" sz="2000" dirty="0"/>
              <a:t>).</a:t>
            </a:r>
          </a:p>
        </p:txBody>
      </p:sp>
      <p:sp>
        <p:nvSpPr>
          <p:cNvPr id="18436" name="Slide Number Placeholder 5">
            <a:extLst>
              <a:ext uri="{FF2B5EF4-FFF2-40B4-BE49-F238E27FC236}">
                <a16:creationId xmlns:a16="http://schemas.microsoft.com/office/drawing/2014/main" id="{5212425C-F23C-644A-89FC-1C6F7E6EDC0C}"/>
              </a:ext>
            </a:extLst>
          </p:cNvPr>
          <p:cNvSpPr>
            <a:spLocks noGrp="1"/>
          </p:cNvSpPr>
          <p:nvPr>
            <p:ph type="sldNum" sz="quarter" idx="10"/>
          </p:nvPr>
        </p:nvSpPr>
        <p:spPr>
          <a:xfrm>
            <a:off x="8543925" y="6356350"/>
            <a:ext cx="5619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9B0C9FC-5969-B74A-8BE2-1A490A27B6E8}" type="slidenum">
              <a:rPr lang="en-US" altLang="zh-TW" sz="1200">
                <a:solidFill>
                  <a:srgbClr val="FFFFFF"/>
                </a:solidFill>
                <a:ea typeface="新細明體" panose="02020500000000000000" pitchFamily="18" charset="-120"/>
              </a:rPr>
              <a:pPr eaLnBrk="1" hangingPunct="1"/>
              <a:t>12</a:t>
            </a:fld>
            <a:endParaRPr lang="en-US" altLang="zh-TW" sz="1200">
              <a:solidFill>
                <a:srgbClr val="FFFFFF"/>
              </a:solidFill>
              <a:ea typeface="新細明體" panose="02020500000000000000" pitchFamily="18" charset="-120"/>
            </a:endParaRPr>
          </a:p>
        </p:txBody>
      </p:sp>
    </p:spTree>
    <p:extLst>
      <p:ext uri="{BB962C8B-B14F-4D97-AF65-F5344CB8AC3E}">
        <p14:creationId xmlns:p14="http://schemas.microsoft.com/office/powerpoint/2010/main" val="2092145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0A23868-F001-CE46-BE9D-6C1368BC4E4F}"/>
              </a:ext>
            </a:extLst>
          </p:cNvPr>
          <p:cNvSpPr>
            <a:spLocks noGrp="1" noChangeArrowheads="1"/>
          </p:cNvSpPr>
          <p:nvPr>
            <p:ph type="title"/>
          </p:nvPr>
        </p:nvSpPr>
        <p:spPr bwMode="auto">
          <a:xfrm>
            <a:off x="628650" y="0"/>
            <a:ext cx="78867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ea typeface="宋体" panose="02010600030101010101" pitchFamily="2" charset="-122"/>
              </a:rPr>
              <a:t>    Sort on different keys</a:t>
            </a:r>
          </a:p>
        </p:txBody>
      </p:sp>
      <p:sp>
        <p:nvSpPr>
          <p:cNvPr id="19459" name="Rectangle 3">
            <a:extLst>
              <a:ext uri="{FF2B5EF4-FFF2-40B4-BE49-F238E27FC236}">
                <a16:creationId xmlns:a16="http://schemas.microsoft.com/office/drawing/2014/main" id="{DDDB9A98-ECD6-C34A-A033-B2016C85C64A}"/>
              </a:ext>
            </a:extLst>
          </p:cNvPr>
          <p:cNvSpPr>
            <a:spLocks noGrp="1" noChangeArrowheads="1"/>
          </p:cNvSpPr>
          <p:nvPr>
            <p:ph idx="1"/>
          </p:nvPr>
        </p:nvSpPr>
        <p:spPr bwMode="auto">
          <a:xfrm>
            <a:off x="152400" y="990600"/>
            <a:ext cx="8610600" cy="5486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IN" altLang="en-US" sz="2100"/>
              <a:t>Sorting refers to the operation or technique of arranging and rearranging sets of data in some specific order. A collection of records called a list where every record has one or more fields. The fields which contain a unique value for each record is termed as the </a:t>
            </a:r>
            <a:r>
              <a:rPr lang="en-IN" altLang="en-US" sz="2100" b="1" i="1"/>
              <a:t>key</a:t>
            </a:r>
            <a:r>
              <a:rPr lang="en-IN" altLang="en-US" sz="2100" b="1"/>
              <a:t> </a:t>
            </a:r>
            <a:r>
              <a:rPr lang="en-IN" altLang="en-US" sz="2100"/>
              <a:t>field. </a:t>
            </a:r>
            <a:endParaRPr lang="en-US" altLang="en-US" sz="2100"/>
          </a:p>
          <a:p>
            <a:pPr algn="just"/>
            <a:r>
              <a:rPr lang="en-IN" altLang="en-US" sz="2100"/>
              <a:t>For example, a phone number directory can be thought of as a list where each record has three fields - 'name' of the person, 'address' of that person, and their 'phone numbers'. Being unique phone number can work as a key to locate any record in the list. Sorting is the operation performed to arrange the records of a table or list in some order according to some specific ordering criterion. Sorting is performed according to some key value of each record. The records are either sorted either numerically or alphanumerically. The records are then arranged in ascending or descending order depending on the numerical value of the key. Here is an example, where the sorting of a lists of marks obtained by a student in any particular subject of a class.</a:t>
            </a:r>
            <a:endParaRPr lang="en-US" altLang="en-US" sz="2100"/>
          </a:p>
        </p:txBody>
      </p:sp>
      <p:sp>
        <p:nvSpPr>
          <p:cNvPr id="19460" name="Slide Number Placeholder 5">
            <a:extLst>
              <a:ext uri="{FF2B5EF4-FFF2-40B4-BE49-F238E27FC236}">
                <a16:creationId xmlns:a16="http://schemas.microsoft.com/office/drawing/2014/main" id="{AE01DD52-E92B-FA43-BFA6-DA5E908B09BA}"/>
              </a:ext>
            </a:extLst>
          </p:cNvPr>
          <p:cNvSpPr>
            <a:spLocks noGrp="1"/>
          </p:cNvSpPr>
          <p:nvPr>
            <p:ph type="sldNum" sz="quarter" idx="10"/>
          </p:nvPr>
        </p:nvSpPr>
        <p:spPr>
          <a:xfrm>
            <a:off x="8543925" y="6356350"/>
            <a:ext cx="5619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64AF1F3-8884-E14F-8D54-BE88B256289E}" type="slidenum">
              <a:rPr lang="en-US" altLang="zh-TW" sz="1200">
                <a:solidFill>
                  <a:srgbClr val="FFFFFF"/>
                </a:solidFill>
                <a:ea typeface="新細明體" panose="02020500000000000000" pitchFamily="18" charset="-120"/>
              </a:rPr>
              <a:pPr eaLnBrk="1" hangingPunct="1"/>
              <a:t>13</a:t>
            </a:fld>
            <a:endParaRPr lang="en-US" altLang="zh-TW" sz="1200">
              <a:solidFill>
                <a:srgbClr val="FFFFFF"/>
              </a:solidFill>
              <a:ea typeface="新細明體" panose="02020500000000000000" pitchFamily="18" charset="-120"/>
            </a:endParaRPr>
          </a:p>
        </p:txBody>
      </p:sp>
    </p:spTree>
    <p:extLst>
      <p:ext uri="{BB962C8B-B14F-4D97-AF65-F5344CB8AC3E}">
        <p14:creationId xmlns:p14="http://schemas.microsoft.com/office/powerpoint/2010/main" val="3242820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E4DCC4D-0326-AE46-840A-7791C830DD2A}"/>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483" name="Rectangle 3">
            <a:extLst>
              <a:ext uri="{FF2B5EF4-FFF2-40B4-BE49-F238E27FC236}">
                <a16:creationId xmlns:a16="http://schemas.microsoft.com/office/drawing/2014/main" id="{080D9945-A29B-AB43-AAAF-FA43F3BAB992}"/>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484" name="Rectangle 4">
            <a:extLst>
              <a:ext uri="{FF2B5EF4-FFF2-40B4-BE49-F238E27FC236}">
                <a16:creationId xmlns:a16="http://schemas.microsoft.com/office/drawing/2014/main" id="{238DB689-7C10-EF4E-B712-DD0A24E196D6}"/>
              </a:ext>
            </a:extLst>
          </p:cNvPr>
          <p:cNvSpPr>
            <a:spLocks noGrp="1" noChangeArrowheads="1"/>
          </p:cNvSpPr>
          <p:nvPr>
            <p:ph type="title"/>
          </p:nvPr>
        </p:nvSpPr>
        <p:spPr bwMode="auto">
          <a:xfrm>
            <a:off x="-152400" y="26670"/>
            <a:ext cx="78867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t>Why Sort?</a:t>
            </a:r>
          </a:p>
        </p:txBody>
      </p:sp>
      <p:sp>
        <p:nvSpPr>
          <p:cNvPr id="20485" name="Rectangle 5">
            <a:extLst>
              <a:ext uri="{FF2B5EF4-FFF2-40B4-BE49-F238E27FC236}">
                <a16:creationId xmlns:a16="http://schemas.microsoft.com/office/drawing/2014/main" id="{7489759B-52A7-FB41-BC33-B797C1FD82C1}"/>
              </a:ext>
            </a:extLst>
          </p:cNvPr>
          <p:cNvSpPr>
            <a:spLocks noGrp="1" noChangeArrowheads="1"/>
          </p:cNvSpPr>
          <p:nvPr>
            <p:ph type="body" idx="1"/>
          </p:nvPr>
        </p:nvSpPr>
        <p:spPr bwMode="auto">
          <a:xfrm>
            <a:off x="84138" y="1104900"/>
            <a:ext cx="8686800" cy="449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a:t>A classic problem in computer science!</a:t>
            </a:r>
          </a:p>
          <a:p>
            <a:pPr algn="just"/>
            <a:r>
              <a:rPr lang="en-US" altLang="en-US"/>
              <a:t>Data requested in sorted order </a:t>
            </a:r>
          </a:p>
          <a:p>
            <a:pPr lvl="1" algn="just"/>
            <a:r>
              <a:rPr lang="en-US" altLang="en-US"/>
              <a:t>e.g., find students in increasing </a:t>
            </a:r>
            <a:r>
              <a:rPr lang="en-US" altLang="en-US" i="1"/>
              <a:t>gpa</a:t>
            </a:r>
            <a:r>
              <a:rPr lang="en-US" altLang="en-US"/>
              <a:t> order</a:t>
            </a:r>
          </a:p>
          <a:p>
            <a:pPr algn="just"/>
            <a:r>
              <a:rPr lang="en-US" altLang="en-US"/>
              <a:t>Sorting is first step in </a:t>
            </a:r>
            <a:r>
              <a:rPr lang="en-US" altLang="en-US" i="1"/>
              <a:t>bulk loading </a:t>
            </a:r>
            <a:r>
              <a:rPr lang="en-US" altLang="en-US"/>
              <a:t>B+ tree index.</a:t>
            </a:r>
          </a:p>
          <a:p>
            <a:pPr algn="just"/>
            <a:r>
              <a:rPr lang="en-US" altLang="en-US"/>
              <a:t>Sorting useful for eliminating </a:t>
            </a:r>
            <a:r>
              <a:rPr lang="en-US" altLang="en-US" i="1"/>
              <a:t>duplicate copies </a:t>
            </a:r>
            <a:r>
              <a:rPr lang="en-US" altLang="en-US"/>
              <a:t>in a collection of records (Why?)</a:t>
            </a:r>
          </a:p>
          <a:p>
            <a:pPr algn="just"/>
            <a:r>
              <a:rPr lang="en-US" altLang="en-US" i="1"/>
              <a:t>Sort-merge</a:t>
            </a:r>
            <a:r>
              <a:rPr lang="en-US" altLang="en-US"/>
              <a:t> join algorithm involves sorting.</a:t>
            </a:r>
          </a:p>
          <a:p>
            <a:pPr algn="just"/>
            <a:r>
              <a:rPr lang="en-US" altLang="en-US"/>
              <a:t>Problem: sort 1Gb of data with 1Mb of RAM.</a:t>
            </a:r>
          </a:p>
          <a:p>
            <a:pPr lvl="1" algn="just"/>
            <a:r>
              <a:rPr lang="en-US" altLang="en-US"/>
              <a:t>why not virtual memory?</a:t>
            </a:r>
          </a:p>
        </p:txBody>
      </p:sp>
    </p:spTree>
    <p:extLst>
      <p:ext uri="{BB962C8B-B14F-4D97-AF65-F5344CB8AC3E}">
        <p14:creationId xmlns:p14="http://schemas.microsoft.com/office/powerpoint/2010/main" val="1942207452"/>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7FA961A-EAD8-5C4F-9F85-0C9AE253008D}"/>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07" name="Rectangle 3">
            <a:extLst>
              <a:ext uri="{FF2B5EF4-FFF2-40B4-BE49-F238E27FC236}">
                <a16:creationId xmlns:a16="http://schemas.microsoft.com/office/drawing/2014/main" id="{107539D6-7D6B-D941-A767-F9B8C4C4A101}"/>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08" name="Rectangle 4">
            <a:extLst>
              <a:ext uri="{FF2B5EF4-FFF2-40B4-BE49-F238E27FC236}">
                <a16:creationId xmlns:a16="http://schemas.microsoft.com/office/drawing/2014/main" id="{662423F9-1105-ED4C-A3A0-26651BF55223}"/>
              </a:ext>
            </a:extLst>
          </p:cNvPr>
          <p:cNvSpPr>
            <a:spLocks noGrp="1" noChangeArrowheads="1"/>
          </p:cNvSpPr>
          <p:nvPr>
            <p:ph type="title"/>
          </p:nvPr>
        </p:nvSpPr>
        <p:spPr bwMode="auto">
          <a:xfrm>
            <a:off x="457200" y="9144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2-Way Sort: Requires 3 Buffers</a:t>
            </a:r>
          </a:p>
        </p:txBody>
      </p:sp>
      <p:sp>
        <p:nvSpPr>
          <p:cNvPr id="21509" name="Rectangle 5">
            <a:extLst>
              <a:ext uri="{FF2B5EF4-FFF2-40B4-BE49-F238E27FC236}">
                <a16:creationId xmlns:a16="http://schemas.microsoft.com/office/drawing/2014/main" id="{082F5AA3-A2EA-E04B-AFF0-B701E6B46E74}"/>
              </a:ext>
            </a:extLst>
          </p:cNvPr>
          <p:cNvSpPr>
            <a:spLocks noGrp="1" noChangeArrowheads="1"/>
          </p:cNvSpPr>
          <p:nvPr>
            <p:ph type="body" idx="1"/>
          </p:nvPr>
        </p:nvSpPr>
        <p:spPr bwMode="auto">
          <a:xfrm>
            <a:off x="304800" y="1752600"/>
            <a:ext cx="8763000"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a:t>Pass 1: Read a page, sort it, write it.</a:t>
            </a:r>
          </a:p>
          <a:p>
            <a:pPr lvl="1" algn="just"/>
            <a:r>
              <a:rPr lang="en-US" altLang="en-US"/>
              <a:t>only one buffer page is used</a:t>
            </a:r>
          </a:p>
          <a:p>
            <a:pPr algn="just"/>
            <a:r>
              <a:rPr lang="en-US" altLang="en-US"/>
              <a:t>Pass 2, 3, …, etc.:</a:t>
            </a:r>
          </a:p>
          <a:p>
            <a:pPr lvl="1" algn="just"/>
            <a:r>
              <a:rPr lang="en-US" altLang="en-US"/>
              <a:t> three buffer pages used.</a:t>
            </a:r>
          </a:p>
        </p:txBody>
      </p:sp>
      <p:sp>
        <p:nvSpPr>
          <p:cNvPr id="21510" name="Freeform 6">
            <a:extLst>
              <a:ext uri="{FF2B5EF4-FFF2-40B4-BE49-F238E27FC236}">
                <a16:creationId xmlns:a16="http://schemas.microsoft.com/office/drawing/2014/main" id="{A8A6079C-75F8-9F4A-B777-24444C018D45}"/>
              </a:ext>
            </a:extLst>
          </p:cNvPr>
          <p:cNvSpPr>
            <a:spLocks/>
          </p:cNvSpPr>
          <p:nvPr/>
        </p:nvSpPr>
        <p:spPr bwMode="auto">
          <a:xfrm>
            <a:off x="6992938" y="4138613"/>
            <a:ext cx="1316037" cy="220662"/>
          </a:xfrm>
          <a:custGeom>
            <a:avLst/>
            <a:gdLst>
              <a:gd name="T0" fmla="*/ 2086688582 w 829"/>
              <a:gd name="T1" fmla="*/ 176410538 h 139"/>
              <a:gd name="T2" fmla="*/ 2006043613 w 829"/>
              <a:gd name="T3" fmla="*/ 105846323 h 139"/>
              <a:gd name="T4" fmla="*/ 1781748998 w 829"/>
              <a:gd name="T5" fmla="*/ 52922368 h 139"/>
              <a:gd name="T6" fmla="*/ 1043344291 w 829"/>
              <a:gd name="T7" fmla="*/ 0 h 139"/>
              <a:gd name="T8" fmla="*/ 307458946 w 829"/>
              <a:gd name="T9" fmla="*/ 52922368 h 139"/>
              <a:gd name="T10" fmla="*/ 83164331 w 829"/>
              <a:gd name="T11" fmla="*/ 105846323 h 139"/>
              <a:gd name="T12" fmla="*/ 0 w 829"/>
              <a:gd name="T13" fmla="*/ 176410538 h 139"/>
              <a:gd name="T14" fmla="*/ 83164331 w 829"/>
              <a:gd name="T15" fmla="*/ 244453809 h 139"/>
              <a:gd name="T16" fmla="*/ 307458946 w 829"/>
              <a:gd name="T17" fmla="*/ 297377764 h 139"/>
              <a:gd name="T18" fmla="*/ 1043344291 w 829"/>
              <a:gd name="T19" fmla="*/ 347780774 h 139"/>
              <a:gd name="T20" fmla="*/ 1781748998 w 829"/>
              <a:gd name="T21" fmla="*/ 297377764 h 139"/>
              <a:gd name="T22" fmla="*/ 2006043613 w 829"/>
              <a:gd name="T23" fmla="*/ 244453809 h 139"/>
              <a:gd name="T24" fmla="*/ 2086688582 w 829"/>
              <a:gd name="T25" fmla="*/ 176410538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9" h="139">
                <a:moveTo>
                  <a:pt x="828" y="70"/>
                </a:moveTo>
                <a:lnTo>
                  <a:pt x="796" y="42"/>
                </a:lnTo>
                <a:lnTo>
                  <a:pt x="707" y="21"/>
                </a:lnTo>
                <a:lnTo>
                  <a:pt x="414" y="0"/>
                </a:lnTo>
                <a:lnTo>
                  <a:pt x="122" y="21"/>
                </a:lnTo>
                <a:lnTo>
                  <a:pt x="33" y="42"/>
                </a:lnTo>
                <a:lnTo>
                  <a:pt x="0" y="70"/>
                </a:lnTo>
                <a:lnTo>
                  <a:pt x="33" y="97"/>
                </a:lnTo>
                <a:lnTo>
                  <a:pt x="122" y="118"/>
                </a:lnTo>
                <a:lnTo>
                  <a:pt x="414" y="138"/>
                </a:lnTo>
                <a:lnTo>
                  <a:pt x="707" y="118"/>
                </a:lnTo>
                <a:lnTo>
                  <a:pt x="796" y="97"/>
                </a:lnTo>
                <a:lnTo>
                  <a:pt x="828" y="70"/>
                </a:lnTo>
              </a:path>
            </a:pathLst>
          </a:custGeom>
          <a:solidFill>
            <a:srgbClr val="99CC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1" name="Freeform 7">
            <a:extLst>
              <a:ext uri="{FF2B5EF4-FFF2-40B4-BE49-F238E27FC236}">
                <a16:creationId xmlns:a16="http://schemas.microsoft.com/office/drawing/2014/main" id="{CF491A9F-22D8-094B-A869-60D1570E8C2F}"/>
              </a:ext>
            </a:extLst>
          </p:cNvPr>
          <p:cNvSpPr>
            <a:spLocks/>
          </p:cNvSpPr>
          <p:nvPr/>
        </p:nvSpPr>
        <p:spPr bwMode="auto">
          <a:xfrm>
            <a:off x="1647825" y="4535488"/>
            <a:ext cx="1039813" cy="150812"/>
          </a:xfrm>
          <a:custGeom>
            <a:avLst/>
            <a:gdLst>
              <a:gd name="T0" fmla="*/ 0 w 655"/>
              <a:gd name="T1" fmla="*/ 236893902 h 95"/>
              <a:gd name="T2" fmla="*/ 0 w 655"/>
              <a:gd name="T3" fmla="*/ 0 h 95"/>
              <a:gd name="T4" fmla="*/ 1648182980 w 655"/>
              <a:gd name="T5" fmla="*/ 0 h 95"/>
              <a:gd name="T6" fmla="*/ 1648182980 w 655"/>
              <a:gd name="T7" fmla="*/ 236893902 h 95"/>
              <a:gd name="T8" fmla="*/ 0 w 655"/>
              <a:gd name="T9" fmla="*/ 236893902 h 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5" h="95">
                <a:moveTo>
                  <a:pt x="0" y="94"/>
                </a:moveTo>
                <a:lnTo>
                  <a:pt x="0" y="0"/>
                </a:lnTo>
                <a:lnTo>
                  <a:pt x="654" y="0"/>
                </a:lnTo>
                <a:lnTo>
                  <a:pt x="654" y="94"/>
                </a:lnTo>
                <a:lnTo>
                  <a:pt x="0" y="94"/>
                </a:lnTo>
              </a:path>
            </a:pathLst>
          </a:custGeom>
          <a:solidFill>
            <a:srgbClr val="99CC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2" name="Freeform 8">
            <a:extLst>
              <a:ext uri="{FF2B5EF4-FFF2-40B4-BE49-F238E27FC236}">
                <a16:creationId xmlns:a16="http://schemas.microsoft.com/office/drawing/2014/main" id="{ED11852E-9A32-E34D-9EDE-E294107CCC46}"/>
              </a:ext>
            </a:extLst>
          </p:cNvPr>
          <p:cNvSpPr>
            <a:spLocks/>
          </p:cNvSpPr>
          <p:nvPr/>
        </p:nvSpPr>
        <p:spPr bwMode="auto">
          <a:xfrm>
            <a:off x="1647825" y="5283200"/>
            <a:ext cx="1068388" cy="138113"/>
          </a:xfrm>
          <a:custGeom>
            <a:avLst/>
            <a:gdLst>
              <a:gd name="T0" fmla="*/ 0 w 673"/>
              <a:gd name="T1" fmla="*/ 216734222 h 87"/>
              <a:gd name="T2" fmla="*/ 0 w 673"/>
              <a:gd name="T3" fmla="*/ 0 h 87"/>
              <a:gd name="T4" fmla="*/ 1693545793 w 673"/>
              <a:gd name="T5" fmla="*/ 0 h 87"/>
              <a:gd name="T6" fmla="*/ 1693545793 w 673"/>
              <a:gd name="T7" fmla="*/ 216734222 h 87"/>
              <a:gd name="T8" fmla="*/ 0 w 673"/>
              <a:gd name="T9" fmla="*/ 216734222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3" h="87">
                <a:moveTo>
                  <a:pt x="0" y="86"/>
                </a:moveTo>
                <a:lnTo>
                  <a:pt x="0" y="0"/>
                </a:lnTo>
                <a:lnTo>
                  <a:pt x="672" y="0"/>
                </a:lnTo>
                <a:lnTo>
                  <a:pt x="672" y="86"/>
                </a:lnTo>
                <a:lnTo>
                  <a:pt x="0" y="86"/>
                </a:lnTo>
              </a:path>
            </a:pathLst>
          </a:custGeom>
          <a:solidFill>
            <a:srgbClr val="99CC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3" name="Freeform 9">
            <a:extLst>
              <a:ext uri="{FF2B5EF4-FFF2-40B4-BE49-F238E27FC236}">
                <a16:creationId xmlns:a16="http://schemas.microsoft.com/office/drawing/2014/main" id="{457624EC-FE2E-D846-9FF4-2E5300CAA277}"/>
              </a:ext>
            </a:extLst>
          </p:cNvPr>
          <p:cNvSpPr>
            <a:spLocks/>
          </p:cNvSpPr>
          <p:nvPr/>
        </p:nvSpPr>
        <p:spPr bwMode="auto">
          <a:xfrm>
            <a:off x="1509713" y="4167188"/>
            <a:ext cx="1314450" cy="219075"/>
          </a:xfrm>
          <a:custGeom>
            <a:avLst/>
            <a:gdLst>
              <a:gd name="T0" fmla="*/ 2084170013 w 828"/>
              <a:gd name="T1" fmla="*/ 173891575 h 138"/>
              <a:gd name="T2" fmla="*/ 2003525013 w 828"/>
              <a:gd name="T3" fmla="*/ 105846563 h 138"/>
              <a:gd name="T4" fmla="*/ 1779230313 w 828"/>
              <a:gd name="T5" fmla="*/ 50403125 h 138"/>
              <a:gd name="T6" fmla="*/ 1043344688 w 828"/>
              <a:gd name="T7" fmla="*/ 0 h 138"/>
              <a:gd name="T8" fmla="*/ 304939700 w 828"/>
              <a:gd name="T9" fmla="*/ 50403125 h 138"/>
              <a:gd name="T10" fmla="*/ 80645000 w 828"/>
              <a:gd name="T11" fmla="*/ 105846563 h 138"/>
              <a:gd name="T12" fmla="*/ 0 w 828"/>
              <a:gd name="T13" fmla="*/ 173891575 h 138"/>
              <a:gd name="T14" fmla="*/ 80645000 w 828"/>
              <a:gd name="T15" fmla="*/ 239415638 h 138"/>
              <a:gd name="T16" fmla="*/ 304939700 w 828"/>
              <a:gd name="T17" fmla="*/ 294859075 h 138"/>
              <a:gd name="T18" fmla="*/ 1043344688 w 828"/>
              <a:gd name="T19" fmla="*/ 345262200 h 138"/>
              <a:gd name="T20" fmla="*/ 1779230313 w 828"/>
              <a:gd name="T21" fmla="*/ 294859075 h 138"/>
              <a:gd name="T22" fmla="*/ 2003525013 w 828"/>
              <a:gd name="T23" fmla="*/ 239415638 h 138"/>
              <a:gd name="T24" fmla="*/ 2084170013 w 828"/>
              <a:gd name="T25" fmla="*/ 173891575 h 1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28" h="138">
                <a:moveTo>
                  <a:pt x="827" y="69"/>
                </a:moveTo>
                <a:lnTo>
                  <a:pt x="795" y="42"/>
                </a:lnTo>
                <a:lnTo>
                  <a:pt x="706" y="20"/>
                </a:lnTo>
                <a:lnTo>
                  <a:pt x="414" y="0"/>
                </a:lnTo>
                <a:lnTo>
                  <a:pt x="121" y="20"/>
                </a:lnTo>
                <a:lnTo>
                  <a:pt x="32" y="42"/>
                </a:lnTo>
                <a:lnTo>
                  <a:pt x="0" y="69"/>
                </a:lnTo>
                <a:lnTo>
                  <a:pt x="32" y="95"/>
                </a:lnTo>
                <a:lnTo>
                  <a:pt x="121" y="117"/>
                </a:lnTo>
                <a:lnTo>
                  <a:pt x="414" y="137"/>
                </a:lnTo>
                <a:lnTo>
                  <a:pt x="706" y="117"/>
                </a:lnTo>
                <a:lnTo>
                  <a:pt x="795" y="95"/>
                </a:lnTo>
                <a:lnTo>
                  <a:pt x="827" y="69"/>
                </a:lnTo>
              </a:path>
            </a:pathLst>
          </a:custGeom>
          <a:solidFill>
            <a:srgbClr val="99CC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4" name="Rectangle 10">
            <a:extLst>
              <a:ext uri="{FF2B5EF4-FFF2-40B4-BE49-F238E27FC236}">
                <a16:creationId xmlns:a16="http://schemas.microsoft.com/office/drawing/2014/main" id="{A4F56C96-569A-944A-B88E-AB03D8B1F61C}"/>
              </a:ext>
            </a:extLst>
          </p:cNvPr>
          <p:cNvSpPr>
            <a:spLocks noChangeArrowheads="1"/>
          </p:cNvSpPr>
          <p:nvPr/>
        </p:nvSpPr>
        <p:spPr bwMode="auto">
          <a:xfrm>
            <a:off x="3536950" y="5605463"/>
            <a:ext cx="27178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latin typeface="Bookman Old Style" panose="02050604050505020204" pitchFamily="18" charset="0"/>
              </a:rPr>
              <a:t>Main memory buffers</a:t>
            </a:r>
          </a:p>
        </p:txBody>
      </p:sp>
      <p:sp>
        <p:nvSpPr>
          <p:cNvPr id="21515" name="Freeform 11">
            <a:extLst>
              <a:ext uri="{FF2B5EF4-FFF2-40B4-BE49-F238E27FC236}">
                <a16:creationId xmlns:a16="http://schemas.microsoft.com/office/drawing/2014/main" id="{0B22D4C8-E031-3442-8FD0-C1D7518ABC96}"/>
              </a:ext>
            </a:extLst>
          </p:cNvPr>
          <p:cNvSpPr>
            <a:spLocks/>
          </p:cNvSpPr>
          <p:nvPr/>
        </p:nvSpPr>
        <p:spPr bwMode="auto">
          <a:xfrm>
            <a:off x="7102475" y="4833938"/>
            <a:ext cx="1055688" cy="138112"/>
          </a:xfrm>
          <a:custGeom>
            <a:avLst/>
            <a:gdLst>
              <a:gd name="T0" fmla="*/ 0 w 665"/>
              <a:gd name="T1" fmla="*/ 216732653 h 87"/>
              <a:gd name="T2" fmla="*/ 0 w 665"/>
              <a:gd name="T3" fmla="*/ 0 h 87"/>
              <a:gd name="T4" fmla="*/ 1673384543 w 665"/>
              <a:gd name="T5" fmla="*/ 0 h 87"/>
              <a:gd name="T6" fmla="*/ 1673384543 w 665"/>
              <a:gd name="T7" fmla="*/ 216732653 h 87"/>
              <a:gd name="T8" fmla="*/ 0 w 665"/>
              <a:gd name="T9" fmla="*/ 216732653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5" h="87">
                <a:moveTo>
                  <a:pt x="0" y="86"/>
                </a:moveTo>
                <a:lnTo>
                  <a:pt x="0" y="0"/>
                </a:lnTo>
                <a:lnTo>
                  <a:pt x="664" y="0"/>
                </a:lnTo>
                <a:lnTo>
                  <a:pt x="664" y="86"/>
                </a:lnTo>
                <a:lnTo>
                  <a:pt x="0" y="86"/>
                </a:lnTo>
              </a:path>
            </a:pathLst>
          </a:custGeom>
          <a:solidFill>
            <a:srgbClr val="99CC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6" name="Freeform 12">
            <a:extLst>
              <a:ext uri="{FF2B5EF4-FFF2-40B4-BE49-F238E27FC236}">
                <a16:creationId xmlns:a16="http://schemas.microsoft.com/office/drawing/2014/main" id="{5EB2B5C1-3981-F040-BAB2-EC9D78E5978B}"/>
              </a:ext>
            </a:extLst>
          </p:cNvPr>
          <p:cNvSpPr>
            <a:spLocks/>
          </p:cNvSpPr>
          <p:nvPr/>
        </p:nvSpPr>
        <p:spPr bwMode="auto">
          <a:xfrm>
            <a:off x="7116763" y="5065713"/>
            <a:ext cx="1055687" cy="125412"/>
          </a:xfrm>
          <a:custGeom>
            <a:avLst/>
            <a:gdLst>
              <a:gd name="T0" fmla="*/ 0 w 665"/>
              <a:gd name="T1" fmla="*/ 196571404 h 79"/>
              <a:gd name="T2" fmla="*/ 0 w 665"/>
              <a:gd name="T3" fmla="*/ 0 h 79"/>
              <a:gd name="T4" fmla="*/ 1673382957 w 665"/>
              <a:gd name="T5" fmla="*/ 0 h 79"/>
              <a:gd name="T6" fmla="*/ 1673382957 w 665"/>
              <a:gd name="T7" fmla="*/ 196571404 h 79"/>
              <a:gd name="T8" fmla="*/ 0 w 665"/>
              <a:gd name="T9" fmla="*/ 196571404 h 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5" h="79">
                <a:moveTo>
                  <a:pt x="0" y="78"/>
                </a:moveTo>
                <a:lnTo>
                  <a:pt x="0" y="0"/>
                </a:lnTo>
                <a:lnTo>
                  <a:pt x="664" y="0"/>
                </a:lnTo>
                <a:lnTo>
                  <a:pt x="664" y="78"/>
                </a:lnTo>
                <a:lnTo>
                  <a:pt x="0" y="78"/>
                </a:lnTo>
              </a:path>
            </a:pathLst>
          </a:custGeom>
          <a:solidFill>
            <a:srgbClr val="99CC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7" name="Freeform 13">
            <a:extLst>
              <a:ext uri="{FF2B5EF4-FFF2-40B4-BE49-F238E27FC236}">
                <a16:creationId xmlns:a16="http://schemas.microsoft.com/office/drawing/2014/main" id="{55A84DD8-BFFF-464E-92B7-B33239EAAFB4}"/>
              </a:ext>
            </a:extLst>
          </p:cNvPr>
          <p:cNvSpPr>
            <a:spLocks/>
          </p:cNvSpPr>
          <p:nvPr/>
        </p:nvSpPr>
        <p:spPr bwMode="auto">
          <a:xfrm>
            <a:off x="3657600" y="4281488"/>
            <a:ext cx="1127125" cy="444500"/>
          </a:xfrm>
          <a:custGeom>
            <a:avLst/>
            <a:gdLst>
              <a:gd name="T0" fmla="*/ 0 w 710"/>
              <a:gd name="T1" fmla="*/ 703124388 h 280"/>
              <a:gd name="T2" fmla="*/ 0 w 710"/>
              <a:gd name="T3" fmla="*/ 0 h 280"/>
              <a:gd name="T4" fmla="*/ 1786791575 w 710"/>
              <a:gd name="T5" fmla="*/ 0 h 280"/>
              <a:gd name="T6" fmla="*/ 1786791575 w 710"/>
              <a:gd name="T7" fmla="*/ 703124388 h 280"/>
              <a:gd name="T8" fmla="*/ 0 w 710"/>
              <a:gd name="T9" fmla="*/ 703124388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0" h="280">
                <a:moveTo>
                  <a:pt x="0" y="279"/>
                </a:moveTo>
                <a:lnTo>
                  <a:pt x="0" y="0"/>
                </a:lnTo>
                <a:lnTo>
                  <a:pt x="709" y="0"/>
                </a:lnTo>
                <a:lnTo>
                  <a:pt x="709" y="279"/>
                </a:lnTo>
                <a:lnTo>
                  <a:pt x="0" y="279"/>
                </a:lnTo>
              </a:path>
            </a:pathLst>
          </a:custGeom>
          <a:solidFill>
            <a:srgbClr val="F6BF69"/>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8" name="Freeform 14">
            <a:extLst>
              <a:ext uri="{FF2B5EF4-FFF2-40B4-BE49-F238E27FC236}">
                <a16:creationId xmlns:a16="http://schemas.microsoft.com/office/drawing/2014/main" id="{3F7727C0-D134-7C41-9CED-DEAD088DB14A}"/>
              </a:ext>
            </a:extLst>
          </p:cNvPr>
          <p:cNvSpPr>
            <a:spLocks/>
          </p:cNvSpPr>
          <p:nvPr/>
        </p:nvSpPr>
        <p:spPr bwMode="auto">
          <a:xfrm>
            <a:off x="5410200" y="4757738"/>
            <a:ext cx="1001713" cy="360362"/>
          </a:xfrm>
          <a:custGeom>
            <a:avLst/>
            <a:gdLst>
              <a:gd name="T0" fmla="*/ 0 w 631"/>
              <a:gd name="T1" fmla="*/ 569554522 h 227"/>
              <a:gd name="T2" fmla="*/ 0 w 631"/>
              <a:gd name="T3" fmla="*/ 0 h 227"/>
              <a:gd name="T4" fmla="*/ 1587699230 w 631"/>
              <a:gd name="T5" fmla="*/ 0 h 227"/>
              <a:gd name="T6" fmla="*/ 1587699230 w 631"/>
              <a:gd name="T7" fmla="*/ 569554522 h 227"/>
              <a:gd name="T8" fmla="*/ 0 w 631"/>
              <a:gd name="T9" fmla="*/ 569554522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1" h="227">
                <a:moveTo>
                  <a:pt x="0" y="226"/>
                </a:moveTo>
                <a:lnTo>
                  <a:pt x="0" y="0"/>
                </a:lnTo>
                <a:lnTo>
                  <a:pt x="630" y="0"/>
                </a:lnTo>
                <a:lnTo>
                  <a:pt x="630" y="226"/>
                </a:lnTo>
                <a:lnTo>
                  <a:pt x="0" y="226"/>
                </a:lnTo>
              </a:path>
            </a:pathLst>
          </a:custGeom>
          <a:solidFill>
            <a:srgbClr val="F6BF69"/>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9" name="Freeform 15">
            <a:extLst>
              <a:ext uri="{FF2B5EF4-FFF2-40B4-BE49-F238E27FC236}">
                <a16:creationId xmlns:a16="http://schemas.microsoft.com/office/drawing/2014/main" id="{9BBB9F41-45C3-BC44-8E8A-9F01886742E9}"/>
              </a:ext>
            </a:extLst>
          </p:cNvPr>
          <p:cNvSpPr>
            <a:spLocks/>
          </p:cNvSpPr>
          <p:nvPr/>
        </p:nvSpPr>
        <p:spPr bwMode="auto">
          <a:xfrm>
            <a:off x="3630613" y="5124450"/>
            <a:ext cx="1127125" cy="446088"/>
          </a:xfrm>
          <a:custGeom>
            <a:avLst/>
            <a:gdLst>
              <a:gd name="T0" fmla="*/ 0 w 710"/>
              <a:gd name="T1" fmla="*/ 705644541 h 281"/>
              <a:gd name="T2" fmla="*/ 0 w 710"/>
              <a:gd name="T3" fmla="*/ 0 h 281"/>
              <a:gd name="T4" fmla="*/ 1786791575 w 710"/>
              <a:gd name="T5" fmla="*/ 0 h 281"/>
              <a:gd name="T6" fmla="*/ 1786791575 w 710"/>
              <a:gd name="T7" fmla="*/ 705644541 h 281"/>
              <a:gd name="T8" fmla="*/ 0 w 710"/>
              <a:gd name="T9" fmla="*/ 705644541 h 2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0" h="281">
                <a:moveTo>
                  <a:pt x="0" y="280"/>
                </a:moveTo>
                <a:lnTo>
                  <a:pt x="0" y="0"/>
                </a:lnTo>
                <a:lnTo>
                  <a:pt x="709" y="0"/>
                </a:lnTo>
                <a:lnTo>
                  <a:pt x="709" y="280"/>
                </a:lnTo>
                <a:lnTo>
                  <a:pt x="0" y="280"/>
                </a:lnTo>
              </a:path>
            </a:pathLst>
          </a:custGeom>
          <a:solidFill>
            <a:srgbClr val="F6BF69"/>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0" name="Freeform 16">
            <a:extLst>
              <a:ext uri="{FF2B5EF4-FFF2-40B4-BE49-F238E27FC236}">
                <a16:creationId xmlns:a16="http://schemas.microsoft.com/office/drawing/2014/main" id="{FD948EA6-85EF-8E46-84F0-6D94BD45B08E}"/>
              </a:ext>
            </a:extLst>
          </p:cNvPr>
          <p:cNvSpPr>
            <a:spLocks/>
          </p:cNvSpPr>
          <p:nvPr/>
        </p:nvSpPr>
        <p:spPr bwMode="auto">
          <a:xfrm>
            <a:off x="3152775" y="3963988"/>
            <a:ext cx="3433763" cy="2055812"/>
          </a:xfrm>
          <a:custGeom>
            <a:avLst/>
            <a:gdLst>
              <a:gd name="T0" fmla="*/ 0 w 2163"/>
              <a:gd name="T1" fmla="*/ 2147483647 h 1295"/>
              <a:gd name="T2" fmla="*/ 0 w 2163"/>
              <a:gd name="T3" fmla="*/ 0 h 1295"/>
              <a:gd name="T4" fmla="*/ 2147483647 w 2163"/>
              <a:gd name="T5" fmla="*/ 0 h 1295"/>
              <a:gd name="T6" fmla="*/ 2147483647 w 2163"/>
              <a:gd name="T7" fmla="*/ 2147483647 h 1295"/>
              <a:gd name="T8" fmla="*/ 0 w 2163"/>
              <a:gd name="T9" fmla="*/ 2147483647 h 12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3" h="1295">
                <a:moveTo>
                  <a:pt x="0" y="1294"/>
                </a:moveTo>
                <a:lnTo>
                  <a:pt x="0" y="0"/>
                </a:lnTo>
                <a:lnTo>
                  <a:pt x="2162" y="0"/>
                </a:lnTo>
                <a:lnTo>
                  <a:pt x="2162" y="1294"/>
                </a:lnTo>
                <a:lnTo>
                  <a:pt x="0" y="129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1" name="Rectangle 17">
            <a:extLst>
              <a:ext uri="{FF2B5EF4-FFF2-40B4-BE49-F238E27FC236}">
                <a16:creationId xmlns:a16="http://schemas.microsoft.com/office/drawing/2014/main" id="{F1050665-F836-6B43-8C47-5B916A4D4F49}"/>
              </a:ext>
            </a:extLst>
          </p:cNvPr>
          <p:cNvSpPr>
            <a:spLocks noChangeArrowheads="1"/>
          </p:cNvSpPr>
          <p:nvPr/>
        </p:nvSpPr>
        <p:spPr bwMode="auto">
          <a:xfrm>
            <a:off x="3636963" y="4319588"/>
            <a:ext cx="10461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Bookman Old Style" panose="02050604050505020204" pitchFamily="18" charset="0"/>
              </a:rPr>
              <a:t>INPUT 1</a:t>
            </a:r>
          </a:p>
        </p:txBody>
      </p:sp>
      <p:sp>
        <p:nvSpPr>
          <p:cNvPr id="21522" name="Rectangle 18">
            <a:extLst>
              <a:ext uri="{FF2B5EF4-FFF2-40B4-BE49-F238E27FC236}">
                <a16:creationId xmlns:a16="http://schemas.microsoft.com/office/drawing/2014/main" id="{562F9BFF-4A6C-644E-89F3-81F732BCA7CD}"/>
              </a:ext>
            </a:extLst>
          </p:cNvPr>
          <p:cNvSpPr>
            <a:spLocks noChangeArrowheads="1"/>
          </p:cNvSpPr>
          <p:nvPr/>
        </p:nvSpPr>
        <p:spPr bwMode="auto">
          <a:xfrm>
            <a:off x="3636963" y="5164138"/>
            <a:ext cx="10461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Bookman Old Style" panose="02050604050505020204" pitchFamily="18" charset="0"/>
              </a:rPr>
              <a:t>INPUT 2</a:t>
            </a:r>
          </a:p>
        </p:txBody>
      </p:sp>
      <p:sp>
        <p:nvSpPr>
          <p:cNvPr id="21523" name="Rectangle 19">
            <a:extLst>
              <a:ext uri="{FF2B5EF4-FFF2-40B4-BE49-F238E27FC236}">
                <a16:creationId xmlns:a16="http://schemas.microsoft.com/office/drawing/2014/main" id="{27B9E5FD-22C2-B446-9C42-34F1C872AD8F}"/>
              </a:ext>
            </a:extLst>
          </p:cNvPr>
          <p:cNvSpPr>
            <a:spLocks noChangeArrowheads="1"/>
          </p:cNvSpPr>
          <p:nvPr/>
        </p:nvSpPr>
        <p:spPr bwMode="auto">
          <a:xfrm>
            <a:off x="5359400" y="4768850"/>
            <a:ext cx="10652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Bookman Old Style" panose="02050604050505020204" pitchFamily="18" charset="0"/>
              </a:rPr>
              <a:t>OUTPUT</a:t>
            </a:r>
          </a:p>
        </p:txBody>
      </p:sp>
      <p:sp>
        <p:nvSpPr>
          <p:cNvPr id="21524" name="Rectangle 20">
            <a:extLst>
              <a:ext uri="{FF2B5EF4-FFF2-40B4-BE49-F238E27FC236}">
                <a16:creationId xmlns:a16="http://schemas.microsoft.com/office/drawing/2014/main" id="{16C9ECC9-729A-C948-83F1-8B5EB5929837}"/>
              </a:ext>
            </a:extLst>
          </p:cNvPr>
          <p:cNvSpPr>
            <a:spLocks noChangeArrowheads="1"/>
          </p:cNvSpPr>
          <p:nvPr/>
        </p:nvSpPr>
        <p:spPr bwMode="auto">
          <a:xfrm>
            <a:off x="7369175" y="5718175"/>
            <a:ext cx="7112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latin typeface="Bookman Old Style" panose="02050604050505020204" pitchFamily="18" charset="0"/>
              </a:rPr>
              <a:t>Disk</a:t>
            </a:r>
          </a:p>
        </p:txBody>
      </p:sp>
      <p:sp>
        <p:nvSpPr>
          <p:cNvPr id="21525" name="Rectangle 21">
            <a:extLst>
              <a:ext uri="{FF2B5EF4-FFF2-40B4-BE49-F238E27FC236}">
                <a16:creationId xmlns:a16="http://schemas.microsoft.com/office/drawing/2014/main" id="{E8104887-2A52-DD47-A331-A3E27717DC8D}"/>
              </a:ext>
            </a:extLst>
          </p:cNvPr>
          <p:cNvSpPr>
            <a:spLocks noChangeArrowheads="1"/>
          </p:cNvSpPr>
          <p:nvPr/>
        </p:nvSpPr>
        <p:spPr bwMode="auto">
          <a:xfrm>
            <a:off x="1817688" y="5745163"/>
            <a:ext cx="7112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latin typeface="Bookman Old Style" panose="02050604050505020204" pitchFamily="18" charset="0"/>
              </a:rPr>
              <a:t>Disk</a:t>
            </a:r>
          </a:p>
        </p:txBody>
      </p:sp>
      <p:sp>
        <p:nvSpPr>
          <p:cNvPr id="21526" name="Line 22">
            <a:extLst>
              <a:ext uri="{FF2B5EF4-FFF2-40B4-BE49-F238E27FC236}">
                <a16:creationId xmlns:a16="http://schemas.microsoft.com/office/drawing/2014/main" id="{C38A2558-8CBF-394D-82FE-12E1282C128E}"/>
              </a:ext>
            </a:extLst>
          </p:cNvPr>
          <p:cNvSpPr>
            <a:spLocks noChangeShapeType="1"/>
          </p:cNvSpPr>
          <p:nvPr/>
        </p:nvSpPr>
        <p:spPr bwMode="auto">
          <a:xfrm>
            <a:off x="1524000" y="4267200"/>
            <a:ext cx="0" cy="12192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7" name="Line 23">
            <a:extLst>
              <a:ext uri="{FF2B5EF4-FFF2-40B4-BE49-F238E27FC236}">
                <a16:creationId xmlns:a16="http://schemas.microsoft.com/office/drawing/2014/main" id="{6ECE296F-9AFB-3548-B401-B26C9EF5F1C4}"/>
              </a:ext>
            </a:extLst>
          </p:cNvPr>
          <p:cNvSpPr>
            <a:spLocks noChangeShapeType="1"/>
          </p:cNvSpPr>
          <p:nvPr/>
        </p:nvSpPr>
        <p:spPr bwMode="auto">
          <a:xfrm>
            <a:off x="2819400" y="4267200"/>
            <a:ext cx="0" cy="12192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1528" name="Group 26">
            <a:extLst>
              <a:ext uri="{FF2B5EF4-FFF2-40B4-BE49-F238E27FC236}">
                <a16:creationId xmlns:a16="http://schemas.microsoft.com/office/drawing/2014/main" id="{742E03DC-66A2-AA45-8A7A-1153FE123931}"/>
              </a:ext>
            </a:extLst>
          </p:cNvPr>
          <p:cNvGrpSpPr>
            <a:grpSpLocks/>
          </p:cNvGrpSpPr>
          <p:nvPr/>
        </p:nvGrpSpPr>
        <p:grpSpPr bwMode="auto">
          <a:xfrm>
            <a:off x="1528763" y="5486400"/>
            <a:ext cx="1290637" cy="152400"/>
            <a:chOff x="963" y="3456"/>
            <a:chExt cx="813" cy="96"/>
          </a:xfrm>
        </p:grpSpPr>
        <p:sp>
          <p:nvSpPr>
            <p:cNvPr id="21539" name="Arc 24">
              <a:extLst>
                <a:ext uri="{FF2B5EF4-FFF2-40B4-BE49-F238E27FC236}">
                  <a16:creationId xmlns:a16="http://schemas.microsoft.com/office/drawing/2014/main" id="{E9B7730C-2C15-9B44-AD71-FA044764B1A3}"/>
                </a:ext>
              </a:extLst>
            </p:cNvPr>
            <p:cNvSpPr>
              <a:spLocks/>
            </p:cNvSpPr>
            <p:nvPr/>
          </p:nvSpPr>
          <p:spPr bwMode="auto">
            <a:xfrm>
              <a:off x="963" y="3456"/>
              <a:ext cx="432" cy="96"/>
            </a:xfrm>
            <a:custGeom>
              <a:avLst/>
              <a:gdLst>
                <a:gd name="T0" fmla="*/ 9 w 21600"/>
                <a:gd name="T1" fmla="*/ 0 h 21600"/>
                <a:gd name="T2" fmla="*/ 0 w 21600"/>
                <a:gd name="T3" fmla="*/ 0 h 21600"/>
                <a:gd name="T4" fmla="*/ 9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solidFill>
              <a:srgbClr val="99CCFF"/>
            </a:solidFill>
            <a:ln w="12700" cap="rnd">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0" name="Arc 25">
              <a:extLst>
                <a:ext uri="{FF2B5EF4-FFF2-40B4-BE49-F238E27FC236}">
                  <a16:creationId xmlns:a16="http://schemas.microsoft.com/office/drawing/2014/main" id="{11F31A6D-AC04-3D47-90E4-FC3A04D7211A}"/>
                </a:ext>
              </a:extLst>
            </p:cNvPr>
            <p:cNvSpPr>
              <a:spLocks/>
            </p:cNvSpPr>
            <p:nvPr/>
          </p:nvSpPr>
          <p:spPr bwMode="auto">
            <a:xfrm>
              <a:off x="1344" y="3456"/>
              <a:ext cx="432" cy="96"/>
            </a:xfrm>
            <a:custGeom>
              <a:avLst/>
              <a:gdLst>
                <a:gd name="T0" fmla="*/ 9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solidFill>
              <a:srgbClr val="99CCFF"/>
            </a:solidFill>
            <a:ln w="12700" cap="rnd">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529" name="Group 29">
            <a:extLst>
              <a:ext uri="{FF2B5EF4-FFF2-40B4-BE49-F238E27FC236}">
                <a16:creationId xmlns:a16="http://schemas.microsoft.com/office/drawing/2014/main" id="{861720B5-1DC8-F645-BD4A-B0060B54E913}"/>
              </a:ext>
            </a:extLst>
          </p:cNvPr>
          <p:cNvGrpSpPr>
            <a:grpSpLocks/>
          </p:cNvGrpSpPr>
          <p:nvPr/>
        </p:nvGrpSpPr>
        <p:grpSpPr bwMode="auto">
          <a:xfrm>
            <a:off x="7015163" y="5486400"/>
            <a:ext cx="1290637" cy="152400"/>
            <a:chOff x="4419" y="3456"/>
            <a:chExt cx="813" cy="96"/>
          </a:xfrm>
        </p:grpSpPr>
        <p:sp>
          <p:nvSpPr>
            <p:cNvPr id="21537" name="Arc 27">
              <a:extLst>
                <a:ext uri="{FF2B5EF4-FFF2-40B4-BE49-F238E27FC236}">
                  <a16:creationId xmlns:a16="http://schemas.microsoft.com/office/drawing/2014/main" id="{6EFB796A-519C-664F-9B78-6430BE21EDC8}"/>
                </a:ext>
              </a:extLst>
            </p:cNvPr>
            <p:cNvSpPr>
              <a:spLocks/>
            </p:cNvSpPr>
            <p:nvPr/>
          </p:nvSpPr>
          <p:spPr bwMode="auto">
            <a:xfrm>
              <a:off x="4419" y="3456"/>
              <a:ext cx="432" cy="96"/>
            </a:xfrm>
            <a:custGeom>
              <a:avLst/>
              <a:gdLst>
                <a:gd name="T0" fmla="*/ 9 w 21600"/>
                <a:gd name="T1" fmla="*/ 0 h 21600"/>
                <a:gd name="T2" fmla="*/ 0 w 21600"/>
                <a:gd name="T3" fmla="*/ 0 h 21600"/>
                <a:gd name="T4" fmla="*/ 9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solidFill>
              <a:srgbClr val="99CCFF"/>
            </a:solidFill>
            <a:ln w="12700" cap="rnd">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8" name="Arc 28">
              <a:extLst>
                <a:ext uri="{FF2B5EF4-FFF2-40B4-BE49-F238E27FC236}">
                  <a16:creationId xmlns:a16="http://schemas.microsoft.com/office/drawing/2014/main" id="{93715531-610D-E042-A79F-D4BAA2D076F4}"/>
                </a:ext>
              </a:extLst>
            </p:cNvPr>
            <p:cNvSpPr>
              <a:spLocks/>
            </p:cNvSpPr>
            <p:nvPr/>
          </p:nvSpPr>
          <p:spPr bwMode="auto">
            <a:xfrm>
              <a:off x="4800" y="3456"/>
              <a:ext cx="432" cy="96"/>
            </a:xfrm>
            <a:custGeom>
              <a:avLst/>
              <a:gdLst>
                <a:gd name="T0" fmla="*/ 9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solidFill>
              <a:srgbClr val="99CCFF"/>
            </a:solidFill>
            <a:ln w="12700" cap="rnd">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530" name="Line 30">
            <a:extLst>
              <a:ext uri="{FF2B5EF4-FFF2-40B4-BE49-F238E27FC236}">
                <a16:creationId xmlns:a16="http://schemas.microsoft.com/office/drawing/2014/main" id="{F0F0C243-86E0-204B-926D-9B5A1C2F5B70}"/>
              </a:ext>
            </a:extLst>
          </p:cNvPr>
          <p:cNvSpPr>
            <a:spLocks noChangeShapeType="1"/>
          </p:cNvSpPr>
          <p:nvPr/>
        </p:nvSpPr>
        <p:spPr bwMode="auto">
          <a:xfrm>
            <a:off x="7010400" y="4267200"/>
            <a:ext cx="0" cy="12192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1" name="Line 31">
            <a:extLst>
              <a:ext uri="{FF2B5EF4-FFF2-40B4-BE49-F238E27FC236}">
                <a16:creationId xmlns:a16="http://schemas.microsoft.com/office/drawing/2014/main" id="{F6175A92-B996-FD4D-AB41-74C3337666B7}"/>
              </a:ext>
            </a:extLst>
          </p:cNvPr>
          <p:cNvSpPr>
            <a:spLocks noChangeShapeType="1"/>
          </p:cNvSpPr>
          <p:nvPr/>
        </p:nvSpPr>
        <p:spPr bwMode="auto">
          <a:xfrm>
            <a:off x="8305800" y="4267200"/>
            <a:ext cx="0" cy="12192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2" name="Line 32">
            <a:extLst>
              <a:ext uri="{FF2B5EF4-FFF2-40B4-BE49-F238E27FC236}">
                <a16:creationId xmlns:a16="http://schemas.microsoft.com/office/drawing/2014/main" id="{AD101ED3-E990-3248-B4E4-86467E67B6B5}"/>
              </a:ext>
            </a:extLst>
          </p:cNvPr>
          <p:cNvSpPr>
            <a:spLocks noChangeShapeType="1"/>
          </p:cNvSpPr>
          <p:nvPr/>
        </p:nvSpPr>
        <p:spPr bwMode="auto">
          <a:xfrm>
            <a:off x="2667000" y="4572000"/>
            <a:ext cx="990600" cy="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3" name="Line 33">
            <a:extLst>
              <a:ext uri="{FF2B5EF4-FFF2-40B4-BE49-F238E27FC236}">
                <a16:creationId xmlns:a16="http://schemas.microsoft.com/office/drawing/2014/main" id="{1FE015BA-53B5-9D42-9268-B4BC788716A4}"/>
              </a:ext>
            </a:extLst>
          </p:cNvPr>
          <p:cNvSpPr>
            <a:spLocks noChangeShapeType="1"/>
          </p:cNvSpPr>
          <p:nvPr/>
        </p:nvSpPr>
        <p:spPr bwMode="auto">
          <a:xfrm>
            <a:off x="2667000" y="5334000"/>
            <a:ext cx="990600" cy="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4" name="Line 34">
            <a:extLst>
              <a:ext uri="{FF2B5EF4-FFF2-40B4-BE49-F238E27FC236}">
                <a16:creationId xmlns:a16="http://schemas.microsoft.com/office/drawing/2014/main" id="{5DCB93E6-DFD2-2244-B518-FBB695D8056B}"/>
              </a:ext>
            </a:extLst>
          </p:cNvPr>
          <p:cNvSpPr>
            <a:spLocks noChangeShapeType="1"/>
          </p:cNvSpPr>
          <p:nvPr/>
        </p:nvSpPr>
        <p:spPr bwMode="auto">
          <a:xfrm>
            <a:off x="4800600" y="4495800"/>
            <a:ext cx="609600" cy="38100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5" name="Line 35">
            <a:extLst>
              <a:ext uri="{FF2B5EF4-FFF2-40B4-BE49-F238E27FC236}">
                <a16:creationId xmlns:a16="http://schemas.microsoft.com/office/drawing/2014/main" id="{79EC9B8A-94D0-264E-A045-126436936EFE}"/>
              </a:ext>
            </a:extLst>
          </p:cNvPr>
          <p:cNvSpPr>
            <a:spLocks noChangeShapeType="1"/>
          </p:cNvSpPr>
          <p:nvPr/>
        </p:nvSpPr>
        <p:spPr bwMode="auto">
          <a:xfrm flipV="1">
            <a:off x="4800600" y="5029200"/>
            <a:ext cx="609600" cy="30480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6" name="Line 36">
            <a:extLst>
              <a:ext uri="{FF2B5EF4-FFF2-40B4-BE49-F238E27FC236}">
                <a16:creationId xmlns:a16="http://schemas.microsoft.com/office/drawing/2014/main" id="{49C6B949-24E5-0742-B27F-FD9BC64ECA17}"/>
              </a:ext>
            </a:extLst>
          </p:cNvPr>
          <p:cNvSpPr>
            <a:spLocks noChangeShapeType="1"/>
          </p:cNvSpPr>
          <p:nvPr/>
        </p:nvSpPr>
        <p:spPr bwMode="auto">
          <a:xfrm>
            <a:off x="6400800" y="4953000"/>
            <a:ext cx="609600" cy="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93971791"/>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EC79A56-98B7-5F43-861B-18D8301762F3}"/>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531" name="Rectangle 3">
            <a:extLst>
              <a:ext uri="{FF2B5EF4-FFF2-40B4-BE49-F238E27FC236}">
                <a16:creationId xmlns:a16="http://schemas.microsoft.com/office/drawing/2014/main" id="{704CD6F7-97A4-564F-8DF9-26083FA73586}"/>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532" name="Rectangle 4">
            <a:extLst>
              <a:ext uri="{FF2B5EF4-FFF2-40B4-BE49-F238E27FC236}">
                <a16:creationId xmlns:a16="http://schemas.microsoft.com/office/drawing/2014/main" id="{AD4D4D5A-06F0-4848-977C-6E3C190AD2BA}"/>
              </a:ext>
            </a:extLst>
          </p:cNvPr>
          <p:cNvSpPr>
            <a:spLocks noGrp="1" noChangeArrowheads="1"/>
          </p:cNvSpPr>
          <p:nvPr>
            <p:ph type="title"/>
          </p:nvPr>
        </p:nvSpPr>
        <p:spPr bwMode="auto">
          <a:xfrm>
            <a:off x="828675" y="19051"/>
            <a:ext cx="7772400" cy="1104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600" dirty="0"/>
              <a:t>       Two-Way External Merge Sort</a:t>
            </a:r>
          </a:p>
        </p:txBody>
      </p:sp>
      <p:sp>
        <p:nvSpPr>
          <p:cNvPr id="22533" name="Rectangle 5">
            <a:extLst>
              <a:ext uri="{FF2B5EF4-FFF2-40B4-BE49-F238E27FC236}">
                <a16:creationId xmlns:a16="http://schemas.microsoft.com/office/drawing/2014/main" id="{3AE4EF5A-37E3-0C40-BD6A-C1BD6E762BF1}"/>
              </a:ext>
            </a:extLst>
          </p:cNvPr>
          <p:cNvSpPr>
            <a:spLocks noGrp="1" noChangeArrowheads="1"/>
          </p:cNvSpPr>
          <p:nvPr>
            <p:ph type="body" sz="half" idx="1"/>
          </p:nvPr>
        </p:nvSpPr>
        <p:spPr bwMode="auto">
          <a:xfrm>
            <a:off x="0" y="1524000"/>
            <a:ext cx="419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sz="2400"/>
              <a:t>Each pass we read + write each page in file.</a:t>
            </a:r>
          </a:p>
          <a:p>
            <a:pPr algn="just"/>
            <a:r>
              <a:rPr lang="en-US" altLang="en-US" sz="2400"/>
              <a:t>N pages in the file =&gt; the number of passes</a:t>
            </a:r>
          </a:p>
          <a:p>
            <a:pPr algn="just">
              <a:buFontTx/>
              <a:buNone/>
            </a:pPr>
            <a:endParaRPr lang="en-US" altLang="en-US" sz="2400"/>
          </a:p>
          <a:p>
            <a:pPr algn="just"/>
            <a:r>
              <a:rPr lang="en-US" altLang="en-US" sz="2400"/>
              <a:t>So toal cost is:</a:t>
            </a:r>
          </a:p>
          <a:p>
            <a:pPr algn="just">
              <a:buFontTx/>
              <a:buNone/>
            </a:pPr>
            <a:endParaRPr lang="en-US" altLang="en-US" sz="2400"/>
          </a:p>
          <a:p>
            <a:pPr algn="just">
              <a:buFontTx/>
              <a:buNone/>
            </a:pPr>
            <a:r>
              <a:rPr lang="en-US" altLang="en-US" sz="2400"/>
              <a:t> </a:t>
            </a:r>
          </a:p>
          <a:p>
            <a:pPr algn="just"/>
            <a:r>
              <a:rPr lang="en-US" altLang="en-US" sz="2400" i="1" u="sng"/>
              <a:t>Idea:</a:t>
            </a:r>
            <a:r>
              <a:rPr lang="en-US" altLang="en-US" sz="2400" i="1"/>
              <a:t>  </a:t>
            </a:r>
            <a:r>
              <a:rPr lang="en-US" altLang="en-US" sz="2400" b="1" i="1"/>
              <a:t>Divide and conquer: </a:t>
            </a:r>
            <a:r>
              <a:rPr lang="en-US" altLang="en-US" sz="2400"/>
              <a:t>sort subfiles and merge</a:t>
            </a:r>
          </a:p>
        </p:txBody>
      </p:sp>
      <p:graphicFrame>
        <p:nvGraphicFramePr>
          <p:cNvPr id="22534" name="Object 6">
            <a:hlinkClick r:id="" action="ppaction://ole?verb=0"/>
            <a:extLst>
              <a:ext uri="{FF2B5EF4-FFF2-40B4-BE49-F238E27FC236}">
                <a16:creationId xmlns:a16="http://schemas.microsoft.com/office/drawing/2014/main" id="{A365ACD6-787B-4C4D-8071-5D97C9BB8857}"/>
              </a:ext>
            </a:extLst>
          </p:cNvPr>
          <p:cNvGraphicFramePr>
            <a:graphicFrameLocks/>
          </p:cNvGraphicFramePr>
          <p:nvPr/>
        </p:nvGraphicFramePr>
        <p:xfrm>
          <a:off x="914400" y="3052763"/>
          <a:ext cx="2616200" cy="538162"/>
        </p:xfrm>
        <a:graphic>
          <a:graphicData uri="http://schemas.openxmlformats.org/presentationml/2006/ole">
            <mc:AlternateContent xmlns:mc="http://schemas.openxmlformats.org/markup-compatibility/2006">
              <mc:Choice xmlns:v="urn:schemas-microsoft-com:vml" Requires="v">
                <p:oleObj spid="_x0000_s19471" name="Equation" r:id="rId4" imgW="15062200" imgH="3098800" progId="Equation.3">
                  <p:embed/>
                </p:oleObj>
              </mc:Choice>
              <mc:Fallback>
                <p:oleObj name="Equation" r:id="rId4" imgW="15062200" imgH="3098800" progId="Equation.3">
                  <p:embed/>
                  <p:pic>
                    <p:nvPicPr>
                      <p:cNvPr id="22534" name="Object 6">
                        <a:hlinkClick r:id="" action="ppaction://ole?verb=0"/>
                        <a:extLst>
                          <a:ext uri="{FF2B5EF4-FFF2-40B4-BE49-F238E27FC236}">
                            <a16:creationId xmlns:a16="http://schemas.microsoft.com/office/drawing/2014/main" id="{A365ACD6-787B-4C4D-8071-5D97C9BB885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052763"/>
                        <a:ext cx="2616200"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5" name="Object 7">
            <a:hlinkClick r:id="" action="ppaction://ole?verb=0"/>
            <a:extLst>
              <a:ext uri="{FF2B5EF4-FFF2-40B4-BE49-F238E27FC236}">
                <a16:creationId xmlns:a16="http://schemas.microsoft.com/office/drawing/2014/main" id="{532D08CB-134E-BD49-B7B3-08BED6C7C56B}"/>
              </a:ext>
            </a:extLst>
          </p:cNvPr>
          <p:cNvGraphicFramePr>
            <a:graphicFrameLocks/>
          </p:cNvGraphicFramePr>
          <p:nvPr/>
        </p:nvGraphicFramePr>
        <p:xfrm>
          <a:off x="904875" y="4000500"/>
          <a:ext cx="2792413" cy="725488"/>
        </p:xfrm>
        <a:graphic>
          <a:graphicData uri="http://schemas.openxmlformats.org/presentationml/2006/ole">
            <mc:AlternateContent xmlns:mc="http://schemas.openxmlformats.org/markup-compatibility/2006">
              <mc:Choice xmlns:v="urn:schemas-microsoft-com:vml" Requires="v">
                <p:oleObj spid="_x0000_s19472" name="Equation" r:id="rId6" imgW="16078200" imgH="4178300" progId="Equation.3">
                  <p:embed/>
                </p:oleObj>
              </mc:Choice>
              <mc:Fallback>
                <p:oleObj name="Equation" r:id="rId6" imgW="16078200" imgH="4178300" progId="Equation.3">
                  <p:embed/>
                  <p:pic>
                    <p:nvPicPr>
                      <p:cNvPr id="22535" name="Object 7">
                        <a:hlinkClick r:id="" action="ppaction://ole?verb=0"/>
                        <a:extLst>
                          <a:ext uri="{FF2B5EF4-FFF2-40B4-BE49-F238E27FC236}">
                            <a16:creationId xmlns:a16="http://schemas.microsoft.com/office/drawing/2014/main" id="{532D08CB-134E-BD49-B7B3-08BED6C7C56B}"/>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4875" y="4000500"/>
                        <a:ext cx="2792413"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6" name="Rectangle 8">
            <a:extLst>
              <a:ext uri="{FF2B5EF4-FFF2-40B4-BE49-F238E27FC236}">
                <a16:creationId xmlns:a16="http://schemas.microsoft.com/office/drawing/2014/main" id="{79F8F998-5D6E-8C45-BA7E-65D1A63D6DFE}"/>
              </a:ext>
            </a:extLst>
          </p:cNvPr>
          <p:cNvSpPr>
            <a:spLocks noChangeArrowheads="1"/>
          </p:cNvSpPr>
          <p:nvPr/>
        </p:nvSpPr>
        <p:spPr bwMode="auto">
          <a:xfrm>
            <a:off x="7937500" y="1403350"/>
            <a:ext cx="9175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Input file</a:t>
            </a:r>
          </a:p>
        </p:txBody>
      </p:sp>
      <p:sp>
        <p:nvSpPr>
          <p:cNvPr id="22537" name="Rectangle 9">
            <a:extLst>
              <a:ext uri="{FF2B5EF4-FFF2-40B4-BE49-F238E27FC236}">
                <a16:creationId xmlns:a16="http://schemas.microsoft.com/office/drawing/2014/main" id="{6087B719-5A01-1F4A-A7FB-11EB9C7351CA}"/>
              </a:ext>
            </a:extLst>
          </p:cNvPr>
          <p:cNvSpPr>
            <a:spLocks noChangeArrowheads="1"/>
          </p:cNvSpPr>
          <p:nvPr/>
        </p:nvSpPr>
        <p:spPr bwMode="auto">
          <a:xfrm>
            <a:off x="7937500" y="1916113"/>
            <a:ext cx="11842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1-page runs</a:t>
            </a:r>
          </a:p>
        </p:txBody>
      </p:sp>
      <p:sp>
        <p:nvSpPr>
          <p:cNvPr id="22538" name="Rectangle 10">
            <a:extLst>
              <a:ext uri="{FF2B5EF4-FFF2-40B4-BE49-F238E27FC236}">
                <a16:creationId xmlns:a16="http://schemas.microsoft.com/office/drawing/2014/main" id="{2BBE848A-BB06-BF4D-8958-9FF7671EE028}"/>
              </a:ext>
            </a:extLst>
          </p:cNvPr>
          <p:cNvSpPr>
            <a:spLocks noChangeArrowheads="1"/>
          </p:cNvSpPr>
          <p:nvPr/>
        </p:nvSpPr>
        <p:spPr bwMode="auto">
          <a:xfrm>
            <a:off x="7937500" y="2514600"/>
            <a:ext cx="11842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2-page runs</a:t>
            </a:r>
          </a:p>
        </p:txBody>
      </p:sp>
      <p:sp>
        <p:nvSpPr>
          <p:cNvPr id="22539" name="Rectangle 11">
            <a:extLst>
              <a:ext uri="{FF2B5EF4-FFF2-40B4-BE49-F238E27FC236}">
                <a16:creationId xmlns:a16="http://schemas.microsoft.com/office/drawing/2014/main" id="{F3AF092E-4257-5948-830D-11EE37C32F13}"/>
              </a:ext>
            </a:extLst>
          </p:cNvPr>
          <p:cNvSpPr>
            <a:spLocks noChangeArrowheads="1"/>
          </p:cNvSpPr>
          <p:nvPr/>
        </p:nvSpPr>
        <p:spPr bwMode="auto">
          <a:xfrm>
            <a:off x="7937500" y="3541713"/>
            <a:ext cx="11842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4-page runs</a:t>
            </a:r>
          </a:p>
        </p:txBody>
      </p:sp>
      <p:sp>
        <p:nvSpPr>
          <p:cNvPr id="22540" name="Rectangle 12">
            <a:extLst>
              <a:ext uri="{FF2B5EF4-FFF2-40B4-BE49-F238E27FC236}">
                <a16:creationId xmlns:a16="http://schemas.microsoft.com/office/drawing/2014/main" id="{45E95CC1-B459-EA4E-A9F4-5590ED7624E9}"/>
              </a:ext>
            </a:extLst>
          </p:cNvPr>
          <p:cNvSpPr>
            <a:spLocks noChangeArrowheads="1"/>
          </p:cNvSpPr>
          <p:nvPr/>
        </p:nvSpPr>
        <p:spPr bwMode="auto">
          <a:xfrm>
            <a:off x="8023225" y="5338763"/>
            <a:ext cx="11842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8-page runs</a:t>
            </a:r>
          </a:p>
        </p:txBody>
      </p:sp>
      <p:sp>
        <p:nvSpPr>
          <p:cNvPr id="22541" name="Rectangle 13">
            <a:extLst>
              <a:ext uri="{FF2B5EF4-FFF2-40B4-BE49-F238E27FC236}">
                <a16:creationId xmlns:a16="http://schemas.microsoft.com/office/drawing/2014/main" id="{1E973DBE-DDE0-2546-ABFE-725652A82D55}"/>
              </a:ext>
            </a:extLst>
          </p:cNvPr>
          <p:cNvSpPr>
            <a:spLocks noChangeArrowheads="1"/>
          </p:cNvSpPr>
          <p:nvPr/>
        </p:nvSpPr>
        <p:spPr bwMode="auto">
          <a:xfrm>
            <a:off x="7853363" y="1662113"/>
            <a:ext cx="74771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PASS 0</a:t>
            </a:r>
          </a:p>
        </p:txBody>
      </p:sp>
      <p:sp>
        <p:nvSpPr>
          <p:cNvPr id="22542" name="Rectangle 14">
            <a:extLst>
              <a:ext uri="{FF2B5EF4-FFF2-40B4-BE49-F238E27FC236}">
                <a16:creationId xmlns:a16="http://schemas.microsoft.com/office/drawing/2014/main" id="{537953C4-765F-744C-BAE5-50CDC7BA0C3F}"/>
              </a:ext>
            </a:extLst>
          </p:cNvPr>
          <p:cNvSpPr>
            <a:spLocks noChangeArrowheads="1"/>
          </p:cNvSpPr>
          <p:nvPr/>
        </p:nvSpPr>
        <p:spPr bwMode="auto">
          <a:xfrm>
            <a:off x="7853363" y="2174875"/>
            <a:ext cx="74771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PASS 1</a:t>
            </a:r>
          </a:p>
        </p:txBody>
      </p:sp>
      <p:sp>
        <p:nvSpPr>
          <p:cNvPr id="22543" name="Rectangle 15">
            <a:extLst>
              <a:ext uri="{FF2B5EF4-FFF2-40B4-BE49-F238E27FC236}">
                <a16:creationId xmlns:a16="http://schemas.microsoft.com/office/drawing/2014/main" id="{E4C6FAEC-2140-EE41-97DA-7141DD3B7DB0}"/>
              </a:ext>
            </a:extLst>
          </p:cNvPr>
          <p:cNvSpPr>
            <a:spLocks noChangeArrowheads="1"/>
          </p:cNvSpPr>
          <p:nvPr/>
        </p:nvSpPr>
        <p:spPr bwMode="auto">
          <a:xfrm>
            <a:off x="7853363" y="2944813"/>
            <a:ext cx="74771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PASS 2</a:t>
            </a:r>
          </a:p>
        </p:txBody>
      </p:sp>
      <p:sp>
        <p:nvSpPr>
          <p:cNvPr id="22544" name="Rectangle 16">
            <a:extLst>
              <a:ext uri="{FF2B5EF4-FFF2-40B4-BE49-F238E27FC236}">
                <a16:creationId xmlns:a16="http://schemas.microsoft.com/office/drawing/2014/main" id="{5E5E12AC-9E8F-2642-B5A0-8A0D8D18334C}"/>
              </a:ext>
            </a:extLst>
          </p:cNvPr>
          <p:cNvSpPr>
            <a:spLocks noChangeArrowheads="1"/>
          </p:cNvSpPr>
          <p:nvPr/>
        </p:nvSpPr>
        <p:spPr bwMode="auto">
          <a:xfrm>
            <a:off x="7853363" y="4229100"/>
            <a:ext cx="74771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PASS 3</a:t>
            </a:r>
          </a:p>
        </p:txBody>
      </p:sp>
      <p:sp>
        <p:nvSpPr>
          <p:cNvPr id="22545" name="Freeform 17">
            <a:extLst>
              <a:ext uri="{FF2B5EF4-FFF2-40B4-BE49-F238E27FC236}">
                <a16:creationId xmlns:a16="http://schemas.microsoft.com/office/drawing/2014/main" id="{BE4283FC-5963-5F41-A65A-126FA3B96BAF}"/>
              </a:ext>
            </a:extLst>
          </p:cNvPr>
          <p:cNvSpPr>
            <a:spLocks/>
          </p:cNvSpPr>
          <p:nvPr/>
        </p:nvSpPr>
        <p:spPr bwMode="auto">
          <a:xfrm>
            <a:off x="4146550" y="1919288"/>
            <a:ext cx="317500" cy="257175"/>
          </a:xfrm>
          <a:custGeom>
            <a:avLst/>
            <a:gdLst>
              <a:gd name="T0" fmla="*/ 0 w 200"/>
              <a:gd name="T1" fmla="*/ 405745950 h 162"/>
              <a:gd name="T2" fmla="*/ 0 w 200"/>
              <a:gd name="T3" fmla="*/ 0 h 162"/>
              <a:gd name="T4" fmla="*/ 501511888 w 200"/>
              <a:gd name="T5" fmla="*/ 0 h 162"/>
              <a:gd name="T6" fmla="*/ 501511888 w 200"/>
              <a:gd name="T7" fmla="*/ 405745950 h 162"/>
              <a:gd name="T8" fmla="*/ 0 w 200"/>
              <a:gd name="T9" fmla="*/ 40574595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 h="162">
                <a:moveTo>
                  <a:pt x="0" y="161"/>
                </a:moveTo>
                <a:lnTo>
                  <a:pt x="0" y="0"/>
                </a:lnTo>
                <a:lnTo>
                  <a:pt x="199" y="0"/>
                </a:lnTo>
                <a:lnTo>
                  <a:pt x="199" y="161"/>
                </a:lnTo>
                <a:lnTo>
                  <a:pt x="0" y="16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6" name="Freeform 18">
            <a:extLst>
              <a:ext uri="{FF2B5EF4-FFF2-40B4-BE49-F238E27FC236}">
                <a16:creationId xmlns:a16="http://schemas.microsoft.com/office/drawing/2014/main" id="{2F48BD70-2AF0-9D43-B4D5-00E5FDA16982}"/>
              </a:ext>
            </a:extLst>
          </p:cNvPr>
          <p:cNvSpPr>
            <a:spLocks/>
          </p:cNvSpPr>
          <p:nvPr/>
        </p:nvSpPr>
        <p:spPr bwMode="auto">
          <a:xfrm>
            <a:off x="4621213" y="1919288"/>
            <a:ext cx="319087" cy="257175"/>
          </a:xfrm>
          <a:custGeom>
            <a:avLst/>
            <a:gdLst>
              <a:gd name="T0" fmla="*/ 0 w 201"/>
              <a:gd name="T1" fmla="*/ 405745950 h 162"/>
              <a:gd name="T2" fmla="*/ 0 w 201"/>
              <a:gd name="T3" fmla="*/ 0 h 162"/>
              <a:gd name="T4" fmla="*/ 504030460 w 201"/>
              <a:gd name="T5" fmla="*/ 0 h 162"/>
              <a:gd name="T6" fmla="*/ 504030460 w 201"/>
              <a:gd name="T7" fmla="*/ 405745950 h 162"/>
              <a:gd name="T8" fmla="*/ 0 w 201"/>
              <a:gd name="T9" fmla="*/ 40574595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7" name="Freeform 19">
            <a:extLst>
              <a:ext uri="{FF2B5EF4-FFF2-40B4-BE49-F238E27FC236}">
                <a16:creationId xmlns:a16="http://schemas.microsoft.com/office/drawing/2014/main" id="{61288D9B-A92A-0743-9976-9CD67CF0FB10}"/>
              </a:ext>
            </a:extLst>
          </p:cNvPr>
          <p:cNvSpPr>
            <a:spLocks/>
          </p:cNvSpPr>
          <p:nvPr/>
        </p:nvSpPr>
        <p:spPr bwMode="auto">
          <a:xfrm>
            <a:off x="5097463" y="1919288"/>
            <a:ext cx="319087" cy="257175"/>
          </a:xfrm>
          <a:custGeom>
            <a:avLst/>
            <a:gdLst>
              <a:gd name="T0" fmla="*/ 0 w 201"/>
              <a:gd name="T1" fmla="*/ 405745950 h 162"/>
              <a:gd name="T2" fmla="*/ 0 w 201"/>
              <a:gd name="T3" fmla="*/ 0 h 162"/>
              <a:gd name="T4" fmla="*/ 504030460 w 201"/>
              <a:gd name="T5" fmla="*/ 0 h 162"/>
              <a:gd name="T6" fmla="*/ 504030460 w 201"/>
              <a:gd name="T7" fmla="*/ 405745950 h 162"/>
              <a:gd name="T8" fmla="*/ 0 w 201"/>
              <a:gd name="T9" fmla="*/ 40574595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8" name="Freeform 20">
            <a:extLst>
              <a:ext uri="{FF2B5EF4-FFF2-40B4-BE49-F238E27FC236}">
                <a16:creationId xmlns:a16="http://schemas.microsoft.com/office/drawing/2014/main" id="{443480AA-F0CF-E84E-8644-E33008B64113}"/>
              </a:ext>
            </a:extLst>
          </p:cNvPr>
          <p:cNvSpPr>
            <a:spLocks/>
          </p:cNvSpPr>
          <p:nvPr/>
        </p:nvSpPr>
        <p:spPr bwMode="auto">
          <a:xfrm>
            <a:off x="5573713" y="1919288"/>
            <a:ext cx="319087" cy="257175"/>
          </a:xfrm>
          <a:custGeom>
            <a:avLst/>
            <a:gdLst>
              <a:gd name="T0" fmla="*/ 0 w 201"/>
              <a:gd name="T1" fmla="*/ 405745950 h 162"/>
              <a:gd name="T2" fmla="*/ 0 w 201"/>
              <a:gd name="T3" fmla="*/ 0 h 162"/>
              <a:gd name="T4" fmla="*/ 504030460 w 201"/>
              <a:gd name="T5" fmla="*/ 0 h 162"/>
              <a:gd name="T6" fmla="*/ 504030460 w 201"/>
              <a:gd name="T7" fmla="*/ 405745950 h 162"/>
              <a:gd name="T8" fmla="*/ 0 w 201"/>
              <a:gd name="T9" fmla="*/ 40574595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9" name="Freeform 21">
            <a:extLst>
              <a:ext uri="{FF2B5EF4-FFF2-40B4-BE49-F238E27FC236}">
                <a16:creationId xmlns:a16="http://schemas.microsoft.com/office/drawing/2014/main" id="{803DFBDA-79D7-1D44-B675-663E74731E3B}"/>
              </a:ext>
            </a:extLst>
          </p:cNvPr>
          <p:cNvSpPr>
            <a:spLocks/>
          </p:cNvSpPr>
          <p:nvPr/>
        </p:nvSpPr>
        <p:spPr bwMode="auto">
          <a:xfrm>
            <a:off x="6049963" y="1919288"/>
            <a:ext cx="319087" cy="257175"/>
          </a:xfrm>
          <a:custGeom>
            <a:avLst/>
            <a:gdLst>
              <a:gd name="T0" fmla="*/ 0 w 201"/>
              <a:gd name="T1" fmla="*/ 405745950 h 162"/>
              <a:gd name="T2" fmla="*/ 0 w 201"/>
              <a:gd name="T3" fmla="*/ 0 h 162"/>
              <a:gd name="T4" fmla="*/ 504030460 w 201"/>
              <a:gd name="T5" fmla="*/ 0 h 162"/>
              <a:gd name="T6" fmla="*/ 504030460 w 201"/>
              <a:gd name="T7" fmla="*/ 405745950 h 162"/>
              <a:gd name="T8" fmla="*/ 0 w 201"/>
              <a:gd name="T9" fmla="*/ 40574595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0" name="Freeform 22">
            <a:extLst>
              <a:ext uri="{FF2B5EF4-FFF2-40B4-BE49-F238E27FC236}">
                <a16:creationId xmlns:a16="http://schemas.microsoft.com/office/drawing/2014/main" id="{AD0D2F5D-C531-9241-B253-04E23F78C49B}"/>
              </a:ext>
            </a:extLst>
          </p:cNvPr>
          <p:cNvSpPr>
            <a:spLocks/>
          </p:cNvSpPr>
          <p:nvPr/>
        </p:nvSpPr>
        <p:spPr bwMode="auto">
          <a:xfrm>
            <a:off x="6526213" y="1919288"/>
            <a:ext cx="317500" cy="257175"/>
          </a:xfrm>
          <a:custGeom>
            <a:avLst/>
            <a:gdLst>
              <a:gd name="T0" fmla="*/ 0 w 200"/>
              <a:gd name="T1" fmla="*/ 405745950 h 162"/>
              <a:gd name="T2" fmla="*/ 0 w 200"/>
              <a:gd name="T3" fmla="*/ 0 h 162"/>
              <a:gd name="T4" fmla="*/ 501511888 w 200"/>
              <a:gd name="T5" fmla="*/ 0 h 162"/>
              <a:gd name="T6" fmla="*/ 501511888 w 200"/>
              <a:gd name="T7" fmla="*/ 405745950 h 162"/>
              <a:gd name="T8" fmla="*/ 0 w 200"/>
              <a:gd name="T9" fmla="*/ 40574595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 h="162">
                <a:moveTo>
                  <a:pt x="0" y="161"/>
                </a:moveTo>
                <a:lnTo>
                  <a:pt x="0" y="0"/>
                </a:lnTo>
                <a:lnTo>
                  <a:pt x="199" y="0"/>
                </a:lnTo>
                <a:lnTo>
                  <a:pt x="199" y="161"/>
                </a:lnTo>
                <a:lnTo>
                  <a:pt x="0" y="16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1" name="Freeform 23">
            <a:extLst>
              <a:ext uri="{FF2B5EF4-FFF2-40B4-BE49-F238E27FC236}">
                <a16:creationId xmlns:a16="http://schemas.microsoft.com/office/drawing/2014/main" id="{E1739DBA-BC50-6F4D-84E2-6BC0E736218B}"/>
              </a:ext>
            </a:extLst>
          </p:cNvPr>
          <p:cNvSpPr>
            <a:spLocks/>
          </p:cNvSpPr>
          <p:nvPr/>
        </p:nvSpPr>
        <p:spPr bwMode="auto">
          <a:xfrm>
            <a:off x="7002463" y="1919288"/>
            <a:ext cx="317500" cy="257175"/>
          </a:xfrm>
          <a:custGeom>
            <a:avLst/>
            <a:gdLst>
              <a:gd name="T0" fmla="*/ 0 w 200"/>
              <a:gd name="T1" fmla="*/ 405745950 h 162"/>
              <a:gd name="T2" fmla="*/ 0 w 200"/>
              <a:gd name="T3" fmla="*/ 0 h 162"/>
              <a:gd name="T4" fmla="*/ 501511888 w 200"/>
              <a:gd name="T5" fmla="*/ 0 h 162"/>
              <a:gd name="T6" fmla="*/ 501511888 w 200"/>
              <a:gd name="T7" fmla="*/ 405745950 h 162"/>
              <a:gd name="T8" fmla="*/ 0 w 200"/>
              <a:gd name="T9" fmla="*/ 40574595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 h="162">
                <a:moveTo>
                  <a:pt x="0" y="161"/>
                </a:moveTo>
                <a:lnTo>
                  <a:pt x="0" y="0"/>
                </a:lnTo>
                <a:lnTo>
                  <a:pt x="199" y="0"/>
                </a:lnTo>
                <a:lnTo>
                  <a:pt x="199" y="161"/>
                </a:lnTo>
                <a:lnTo>
                  <a:pt x="0" y="16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2" name="Freeform 24">
            <a:extLst>
              <a:ext uri="{FF2B5EF4-FFF2-40B4-BE49-F238E27FC236}">
                <a16:creationId xmlns:a16="http://schemas.microsoft.com/office/drawing/2014/main" id="{189F66FC-B106-CB41-AE7B-AC12A79176CE}"/>
              </a:ext>
            </a:extLst>
          </p:cNvPr>
          <p:cNvSpPr>
            <a:spLocks/>
          </p:cNvSpPr>
          <p:nvPr/>
        </p:nvSpPr>
        <p:spPr bwMode="auto">
          <a:xfrm>
            <a:off x="7477125" y="1919288"/>
            <a:ext cx="319088" cy="257175"/>
          </a:xfrm>
          <a:custGeom>
            <a:avLst/>
            <a:gdLst>
              <a:gd name="T0" fmla="*/ 0 w 201"/>
              <a:gd name="T1" fmla="*/ 405745950 h 162"/>
              <a:gd name="T2" fmla="*/ 0 w 201"/>
              <a:gd name="T3" fmla="*/ 0 h 162"/>
              <a:gd name="T4" fmla="*/ 504032040 w 201"/>
              <a:gd name="T5" fmla="*/ 0 h 162"/>
              <a:gd name="T6" fmla="*/ 504032040 w 201"/>
              <a:gd name="T7" fmla="*/ 405745950 h 162"/>
              <a:gd name="T8" fmla="*/ 0 w 201"/>
              <a:gd name="T9" fmla="*/ 40574595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1" h="162">
                <a:moveTo>
                  <a:pt x="0" y="161"/>
                </a:moveTo>
                <a:lnTo>
                  <a:pt x="0" y="0"/>
                </a:lnTo>
                <a:lnTo>
                  <a:pt x="200" y="0"/>
                </a:lnTo>
                <a:lnTo>
                  <a:pt x="200" y="161"/>
                </a:lnTo>
                <a:lnTo>
                  <a:pt x="0" y="161"/>
                </a:lnTo>
              </a:path>
            </a:pathLst>
          </a:custGeom>
          <a:solidFill>
            <a:schemeClr val="tx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3" name="Freeform 25">
            <a:extLst>
              <a:ext uri="{FF2B5EF4-FFF2-40B4-BE49-F238E27FC236}">
                <a16:creationId xmlns:a16="http://schemas.microsoft.com/office/drawing/2014/main" id="{F007C6BE-0845-BE40-ADC6-2A8908039D87}"/>
              </a:ext>
            </a:extLst>
          </p:cNvPr>
          <p:cNvSpPr>
            <a:spLocks/>
          </p:cNvSpPr>
          <p:nvPr/>
        </p:nvSpPr>
        <p:spPr bwMode="auto">
          <a:xfrm>
            <a:off x="4383088" y="2433638"/>
            <a:ext cx="319087" cy="257175"/>
          </a:xfrm>
          <a:custGeom>
            <a:avLst/>
            <a:gdLst>
              <a:gd name="T0" fmla="*/ 0 w 201"/>
              <a:gd name="T1" fmla="*/ 405745950 h 162"/>
              <a:gd name="T2" fmla="*/ 0 w 201"/>
              <a:gd name="T3" fmla="*/ 0 h 162"/>
              <a:gd name="T4" fmla="*/ 504030460 w 201"/>
              <a:gd name="T5" fmla="*/ 0 h 162"/>
              <a:gd name="T6" fmla="*/ 504030460 w 201"/>
              <a:gd name="T7" fmla="*/ 405745950 h 162"/>
              <a:gd name="T8" fmla="*/ 0 w 201"/>
              <a:gd name="T9" fmla="*/ 40574595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4" name="Freeform 26">
            <a:extLst>
              <a:ext uri="{FF2B5EF4-FFF2-40B4-BE49-F238E27FC236}">
                <a16:creationId xmlns:a16="http://schemas.microsoft.com/office/drawing/2014/main" id="{6B36E0E0-2FD7-334F-9DC9-2B027DF0B8C3}"/>
              </a:ext>
            </a:extLst>
          </p:cNvPr>
          <p:cNvSpPr>
            <a:spLocks/>
          </p:cNvSpPr>
          <p:nvPr/>
        </p:nvSpPr>
        <p:spPr bwMode="auto">
          <a:xfrm>
            <a:off x="4383088" y="2689225"/>
            <a:ext cx="319087" cy="258763"/>
          </a:xfrm>
          <a:custGeom>
            <a:avLst/>
            <a:gdLst>
              <a:gd name="T0" fmla="*/ 0 w 201"/>
              <a:gd name="T1" fmla="*/ 408266101 h 163"/>
              <a:gd name="T2" fmla="*/ 0 w 201"/>
              <a:gd name="T3" fmla="*/ 0 h 163"/>
              <a:gd name="T4" fmla="*/ 504030460 w 201"/>
              <a:gd name="T5" fmla="*/ 0 h 163"/>
              <a:gd name="T6" fmla="*/ 504030460 w 201"/>
              <a:gd name="T7" fmla="*/ 408266101 h 163"/>
              <a:gd name="T8" fmla="*/ 0 w 201"/>
              <a:gd name="T9" fmla="*/ 408266101 h 1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5" name="Freeform 27">
            <a:extLst>
              <a:ext uri="{FF2B5EF4-FFF2-40B4-BE49-F238E27FC236}">
                <a16:creationId xmlns:a16="http://schemas.microsoft.com/office/drawing/2014/main" id="{8916ACDF-6A1F-9C46-863F-4C77A417C9C8}"/>
              </a:ext>
            </a:extLst>
          </p:cNvPr>
          <p:cNvSpPr>
            <a:spLocks/>
          </p:cNvSpPr>
          <p:nvPr/>
        </p:nvSpPr>
        <p:spPr bwMode="auto">
          <a:xfrm>
            <a:off x="5335588" y="2433638"/>
            <a:ext cx="319087" cy="257175"/>
          </a:xfrm>
          <a:custGeom>
            <a:avLst/>
            <a:gdLst>
              <a:gd name="T0" fmla="*/ 0 w 201"/>
              <a:gd name="T1" fmla="*/ 405745950 h 162"/>
              <a:gd name="T2" fmla="*/ 0 w 201"/>
              <a:gd name="T3" fmla="*/ 0 h 162"/>
              <a:gd name="T4" fmla="*/ 504030460 w 201"/>
              <a:gd name="T5" fmla="*/ 0 h 162"/>
              <a:gd name="T6" fmla="*/ 504030460 w 201"/>
              <a:gd name="T7" fmla="*/ 405745950 h 162"/>
              <a:gd name="T8" fmla="*/ 0 w 201"/>
              <a:gd name="T9" fmla="*/ 40574595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6" name="Freeform 28">
            <a:extLst>
              <a:ext uri="{FF2B5EF4-FFF2-40B4-BE49-F238E27FC236}">
                <a16:creationId xmlns:a16="http://schemas.microsoft.com/office/drawing/2014/main" id="{6B32E421-D532-4148-9ABC-FC860671D84B}"/>
              </a:ext>
            </a:extLst>
          </p:cNvPr>
          <p:cNvSpPr>
            <a:spLocks/>
          </p:cNvSpPr>
          <p:nvPr/>
        </p:nvSpPr>
        <p:spPr bwMode="auto">
          <a:xfrm>
            <a:off x="5335588" y="2689225"/>
            <a:ext cx="319087" cy="258763"/>
          </a:xfrm>
          <a:custGeom>
            <a:avLst/>
            <a:gdLst>
              <a:gd name="T0" fmla="*/ 0 w 201"/>
              <a:gd name="T1" fmla="*/ 408266101 h 163"/>
              <a:gd name="T2" fmla="*/ 0 w 201"/>
              <a:gd name="T3" fmla="*/ 0 h 163"/>
              <a:gd name="T4" fmla="*/ 504030460 w 201"/>
              <a:gd name="T5" fmla="*/ 0 h 163"/>
              <a:gd name="T6" fmla="*/ 504030460 w 201"/>
              <a:gd name="T7" fmla="*/ 408266101 h 163"/>
              <a:gd name="T8" fmla="*/ 0 w 201"/>
              <a:gd name="T9" fmla="*/ 408266101 h 1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7" name="Freeform 29">
            <a:extLst>
              <a:ext uri="{FF2B5EF4-FFF2-40B4-BE49-F238E27FC236}">
                <a16:creationId xmlns:a16="http://schemas.microsoft.com/office/drawing/2014/main" id="{5ABD72B4-0139-EE41-A331-2B16E758224B}"/>
              </a:ext>
            </a:extLst>
          </p:cNvPr>
          <p:cNvSpPr>
            <a:spLocks/>
          </p:cNvSpPr>
          <p:nvPr/>
        </p:nvSpPr>
        <p:spPr bwMode="auto">
          <a:xfrm>
            <a:off x="6288088" y="2433638"/>
            <a:ext cx="319087" cy="257175"/>
          </a:xfrm>
          <a:custGeom>
            <a:avLst/>
            <a:gdLst>
              <a:gd name="T0" fmla="*/ 0 w 201"/>
              <a:gd name="T1" fmla="*/ 405745950 h 162"/>
              <a:gd name="T2" fmla="*/ 0 w 201"/>
              <a:gd name="T3" fmla="*/ 0 h 162"/>
              <a:gd name="T4" fmla="*/ 504030460 w 201"/>
              <a:gd name="T5" fmla="*/ 0 h 162"/>
              <a:gd name="T6" fmla="*/ 504030460 w 201"/>
              <a:gd name="T7" fmla="*/ 405745950 h 162"/>
              <a:gd name="T8" fmla="*/ 0 w 201"/>
              <a:gd name="T9" fmla="*/ 40574595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8" name="Freeform 30">
            <a:extLst>
              <a:ext uri="{FF2B5EF4-FFF2-40B4-BE49-F238E27FC236}">
                <a16:creationId xmlns:a16="http://schemas.microsoft.com/office/drawing/2014/main" id="{6372055E-CD62-EA40-A80D-0B107EB6679A}"/>
              </a:ext>
            </a:extLst>
          </p:cNvPr>
          <p:cNvSpPr>
            <a:spLocks/>
          </p:cNvSpPr>
          <p:nvPr/>
        </p:nvSpPr>
        <p:spPr bwMode="auto">
          <a:xfrm>
            <a:off x="6288088" y="2689225"/>
            <a:ext cx="319087" cy="258763"/>
          </a:xfrm>
          <a:custGeom>
            <a:avLst/>
            <a:gdLst>
              <a:gd name="T0" fmla="*/ 0 w 201"/>
              <a:gd name="T1" fmla="*/ 408266101 h 163"/>
              <a:gd name="T2" fmla="*/ 0 w 201"/>
              <a:gd name="T3" fmla="*/ 0 h 163"/>
              <a:gd name="T4" fmla="*/ 504030460 w 201"/>
              <a:gd name="T5" fmla="*/ 0 h 163"/>
              <a:gd name="T6" fmla="*/ 504030460 w 201"/>
              <a:gd name="T7" fmla="*/ 408266101 h 163"/>
              <a:gd name="T8" fmla="*/ 0 w 201"/>
              <a:gd name="T9" fmla="*/ 408266101 h 1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9" name="Freeform 31">
            <a:extLst>
              <a:ext uri="{FF2B5EF4-FFF2-40B4-BE49-F238E27FC236}">
                <a16:creationId xmlns:a16="http://schemas.microsoft.com/office/drawing/2014/main" id="{406661ED-32AD-C24F-955C-E38EFEECC7C9}"/>
              </a:ext>
            </a:extLst>
          </p:cNvPr>
          <p:cNvSpPr>
            <a:spLocks/>
          </p:cNvSpPr>
          <p:nvPr/>
        </p:nvSpPr>
        <p:spPr bwMode="auto">
          <a:xfrm>
            <a:off x="7240588" y="2433638"/>
            <a:ext cx="317500" cy="257175"/>
          </a:xfrm>
          <a:custGeom>
            <a:avLst/>
            <a:gdLst>
              <a:gd name="T0" fmla="*/ 0 w 200"/>
              <a:gd name="T1" fmla="*/ 405745950 h 162"/>
              <a:gd name="T2" fmla="*/ 0 w 200"/>
              <a:gd name="T3" fmla="*/ 0 h 162"/>
              <a:gd name="T4" fmla="*/ 501511888 w 200"/>
              <a:gd name="T5" fmla="*/ 0 h 162"/>
              <a:gd name="T6" fmla="*/ 501511888 w 200"/>
              <a:gd name="T7" fmla="*/ 405745950 h 162"/>
              <a:gd name="T8" fmla="*/ 0 w 200"/>
              <a:gd name="T9" fmla="*/ 40574595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 h="162">
                <a:moveTo>
                  <a:pt x="0" y="161"/>
                </a:moveTo>
                <a:lnTo>
                  <a:pt x="0" y="0"/>
                </a:lnTo>
                <a:lnTo>
                  <a:pt x="199" y="0"/>
                </a:lnTo>
                <a:lnTo>
                  <a:pt x="199" y="161"/>
                </a:lnTo>
                <a:lnTo>
                  <a:pt x="0" y="161"/>
                </a:lnTo>
              </a:path>
            </a:pathLst>
          </a:custGeom>
          <a:solidFill>
            <a:schemeClr val="tx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0" name="Freeform 32">
            <a:extLst>
              <a:ext uri="{FF2B5EF4-FFF2-40B4-BE49-F238E27FC236}">
                <a16:creationId xmlns:a16="http://schemas.microsoft.com/office/drawing/2014/main" id="{A53ADF4F-719C-3344-84F0-26E25CA0D871}"/>
              </a:ext>
            </a:extLst>
          </p:cNvPr>
          <p:cNvSpPr>
            <a:spLocks/>
          </p:cNvSpPr>
          <p:nvPr/>
        </p:nvSpPr>
        <p:spPr bwMode="auto">
          <a:xfrm>
            <a:off x="7240588" y="2689225"/>
            <a:ext cx="317500" cy="258763"/>
          </a:xfrm>
          <a:custGeom>
            <a:avLst/>
            <a:gdLst>
              <a:gd name="T0" fmla="*/ 0 w 200"/>
              <a:gd name="T1" fmla="*/ 408266101 h 163"/>
              <a:gd name="T2" fmla="*/ 0 w 200"/>
              <a:gd name="T3" fmla="*/ 0 h 163"/>
              <a:gd name="T4" fmla="*/ 501511888 w 200"/>
              <a:gd name="T5" fmla="*/ 0 h 163"/>
              <a:gd name="T6" fmla="*/ 501511888 w 200"/>
              <a:gd name="T7" fmla="*/ 408266101 h 163"/>
              <a:gd name="T8" fmla="*/ 0 w 200"/>
              <a:gd name="T9" fmla="*/ 408266101 h 1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 h="163">
                <a:moveTo>
                  <a:pt x="0" y="162"/>
                </a:moveTo>
                <a:lnTo>
                  <a:pt x="0" y="0"/>
                </a:lnTo>
                <a:lnTo>
                  <a:pt x="199" y="0"/>
                </a:lnTo>
                <a:lnTo>
                  <a:pt x="199" y="162"/>
                </a:lnTo>
                <a:lnTo>
                  <a:pt x="0" y="1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1" name="Freeform 33">
            <a:extLst>
              <a:ext uri="{FF2B5EF4-FFF2-40B4-BE49-F238E27FC236}">
                <a16:creationId xmlns:a16="http://schemas.microsoft.com/office/drawing/2014/main" id="{C063A401-FFF1-3C4B-94EA-B9F2087D807B}"/>
              </a:ext>
            </a:extLst>
          </p:cNvPr>
          <p:cNvSpPr>
            <a:spLocks/>
          </p:cNvSpPr>
          <p:nvPr/>
        </p:nvSpPr>
        <p:spPr bwMode="auto">
          <a:xfrm>
            <a:off x="4859338" y="3459163"/>
            <a:ext cx="320675" cy="258762"/>
          </a:xfrm>
          <a:custGeom>
            <a:avLst/>
            <a:gdLst>
              <a:gd name="T0" fmla="*/ 0 w 202"/>
              <a:gd name="T1" fmla="*/ 408264524 h 163"/>
              <a:gd name="T2" fmla="*/ 0 w 202"/>
              <a:gd name="T3" fmla="*/ 0 h 163"/>
              <a:gd name="T4" fmla="*/ 506552200 w 202"/>
              <a:gd name="T5" fmla="*/ 0 h 163"/>
              <a:gd name="T6" fmla="*/ 506552200 w 202"/>
              <a:gd name="T7" fmla="*/ 408264524 h 163"/>
              <a:gd name="T8" fmla="*/ 0 w 202"/>
              <a:gd name="T9" fmla="*/ 408264524 h 1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2" name="Freeform 34">
            <a:extLst>
              <a:ext uri="{FF2B5EF4-FFF2-40B4-BE49-F238E27FC236}">
                <a16:creationId xmlns:a16="http://schemas.microsoft.com/office/drawing/2014/main" id="{A42B0999-A338-1141-8795-3B06342D7571}"/>
              </a:ext>
            </a:extLst>
          </p:cNvPr>
          <p:cNvSpPr>
            <a:spLocks/>
          </p:cNvSpPr>
          <p:nvPr/>
        </p:nvSpPr>
        <p:spPr bwMode="auto">
          <a:xfrm>
            <a:off x="4859338" y="3716338"/>
            <a:ext cx="320675" cy="257175"/>
          </a:xfrm>
          <a:custGeom>
            <a:avLst/>
            <a:gdLst>
              <a:gd name="T0" fmla="*/ 0 w 202"/>
              <a:gd name="T1" fmla="*/ 405745950 h 162"/>
              <a:gd name="T2" fmla="*/ 0 w 202"/>
              <a:gd name="T3" fmla="*/ 0 h 162"/>
              <a:gd name="T4" fmla="*/ 506552200 w 202"/>
              <a:gd name="T5" fmla="*/ 0 h 162"/>
              <a:gd name="T6" fmla="*/ 506552200 w 202"/>
              <a:gd name="T7" fmla="*/ 405745950 h 162"/>
              <a:gd name="T8" fmla="*/ 0 w 202"/>
              <a:gd name="T9" fmla="*/ 40574595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162">
                <a:moveTo>
                  <a:pt x="0" y="161"/>
                </a:moveTo>
                <a:lnTo>
                  <a:pt x="0" y="0"/>
                </a:lnTo>
                <a:lnTo>
                  <a:pt x="201" y="0"/>
                </a:lnTo>
                <a:lnTo>
                  <a:pt x="201" y="161"/>
                </a:lnTo>
                <a:lnTo>
                  <a:pt x="0" y="16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3" name="Freeform 35">
            <a:extLst>
              <a:ext uri="{FF2B5EF4-FFF2-40B4-BE49-F238E27FC236}">
                <a16:creationId xmlns:a16="http://schemas.microsoft.com/office/drawing/2014/main" id="{9228F95F-7E5F-F845-AEB4-9350048422A5}"/>
              </a:ext>
            </a:extLst>
          </p:cNvPr>
          <p:cNvSpPr>
            <a:spLocks/>
          </p:cNvSpPr>
          <p:nvPr/>
        </p:nvSpPr>
        <p:spPr bwMode="auto">
          <a:xfrm>
            <a:off x="4859338" y="3971925"/>
            <a:ext cx="320675" cy="258763"/>
          </a:xfrm>
          <a:custGeom>
            <a:avLst/>
            <a:gdLst>
              <a:gd name="T0" fmla="*/ 0 w 202"/>
              <a:gd name="T1" fmla="*/ 408266101 h 163"/>
              <a:gd name="T2" fmla="*/ 0 w 202"/>
              <a:gd name="T3" fmla="*/ 0 h 163"/>
              <a:gd name="T4" fmla="*/ 506552200 w 202"/>
              <a:gd name="T5" fmla="*/ 0 h 163"/>
              <a:gd name="T6" fmla="*/ 506552200 w 202"/>
              <a:gd name="T7" fmla="*/ 408266101 h 163"/>
              <a:gd name="T8" fmla="*/ 0 w 202"/>
              <a:gd name="T9" fmla="*/ 408266101 h 1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4" name="Freeform 36">
            <a:extLst>
              <a:ext uri="{FF2B5EF4-FFF2-40B4-BE49-F238E27FC236}">
                <a16:creationId xmlns:a16="http://schemas.microsoft.com/office/drawing/2014/main" id="{B41C6E79-32A3-E948-ADA2-22C1251B38DD}"/>
              </a:ext>
            </a:extLst>
          </p:cNvPr>
          <p:cNvSpPr>
            <a:spLocks/>
          </p:cNvSpPr>
          <p:nvPr/>
        </p:nvSpPr>
        <p:spPr bwMode="auto">
          <a:xfrm>
            <a:off x="6762750" y="3201988"/>
            <a:ext cx="320675" cy="258762"/>
          </a:xfrm>
          <a:custGeom>
            <a:avLst/>
            <a:gdLst>
              <a:gd name="T0" fmla="*/ 0 w 202"/>
              <a:gd name="T1" fmla="*/ 408264524 h 163"/>
              <a:gd name="T2" fmla="*/ 0 w 202"/>
              <a:gd name="T3" fmla="*/ 0 h 163"/>
              <a:gd name="T4" fmla="*/ 506552200 w 202"/>
              <a:gd name="T5" fmla="*/ 0 h 163"/>
              <a:gd name="T6" fmla="*/ 506552200 w 202"/>
              <a:gd name="T7" fmla="*/ 408264524 h 163"/>
              <a:gd name="T8" fmla="*/ 0 w 202"/>
              <a:gd name="T9" fmla="*/ 408264524 h 1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163">
                <a:moveTo>
                  <a:pt x="0" y="162"/>
                </a:moveTo>
                <a:lnTo>
                  <a:pt x="0" y="0"/>
                </a:lnTo>
                <a:lnTo>
                  <a:pt x="201" y="0"/>
                </a:lnTo>
                <a:lnTo>
                  <a:pt x="201" y="162"/>
                </a:lnTo>
                <a:lnTo>
                  <a:pt x="0" y="162"/>
                </a:lnTo>
              </a:path>
            </a:pathLst>
          </a:custGeom>
          <a:solidFill>
            <a:schemeClr val="tx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5" name="Freeform 37">
            <a:extLst>
              <a:ext uri="{FF2B5EF4-FFF2-40B4-BE49-F238E27FC236}">
                <a16:creationId xmlns:a16="http://schemas.microsoft.com/office/drawing/2014/main" id="{6105D779-0DBA-B744-84EC-0057106D9A70}"/>
              </a:ext>
            </a:extLst>
          </p:cNvPr>
          <p:cNvSpPr>
            <a:spLocks/>
          </p:cNvSpPr>
          <p:nvPr/>
        </p:nvSpPr>
        <p:spPr bwMode="auto">
          <a:xfrm>
            <a:off x="6762750" y="3459163"/>
            <a:ext cx="320675" cy="258762"/>
          </a:xfrm>
          <a:custGeom>
            <a:avLst/>
            <a:gdLst>
              <a:gd name="T0" fmla="*/ 0 w 202"/>
              <a:gd name="T1" fmla="*/ 408264524 h 163"/>
              <a:gd name="T2" fmla="*/ 0 w 202"/>
              <a:gd name="T3" fmla="*/ 0 h 163"/>
              <a:gd name="T4" fmla="*/ 506552200 w 202"/>
              <a:gd name="T5" fmla="*/ 0 h 163"/>
              <a:gd name="T6" fmla="*/ 506552200 w 202"/>
              <a:gd name="T7" fmla="*/ 408264524 h 163"/>
              <a:gd name="T8" fmla="*/ 0 w 202"/>
              <a:gd name="T9" fmla="*/ 408264524 h 1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6" name="Freeform 38">
            <a:extLst>
              <a:ext uri="{FF2B5EF4-FFF2-40B4-BE49-F238E27FC236}">
                <a16:creationId xmlns:a16="http://schemas.microsoft.com/office/drawing/2014/main" id="{820666D2-1D6B-2041-B79E-B30B35F4C48F}"/>
              </a:ext>
            </a:extLst>
          </p:cNvPr>
          <p:cNvSpPr>
            <a:spLocks/>
          </p:cNvSpPr>
          <p:nvPr/>
        </p:nvSpPr>
        <p:spPr bwMode="auto">
          <a:xfrm>
            <a:off x="6762750" y="3716338"/>
            <a:ext cx="320675" cy="257175"/>
          </a:xfrm>
          <a:custGeom>
            <a:avLst/>
            <a:gdLst>
              <a:gd name="T0" fmla="*/ 0 w 202"/>
              <a:gd name="T1" fmla="*/ 405745950 h 162"/>
              <a:gd name="T2" fmla="*/ 0 w 202"/>
              <a:gd name="T3" fmla="*/ 0 h 162"/>
              <a:gd name="T4" fmla="*/ 506552200 w 202"/>
              <a:gd name="T5" fmla="*/ 0 h 162"/>
              <a:gd name="T6" fmla="*/ 506552200 w 202"/>
              <a:gd name="T7" fmla="*/ 405745950 h 162"/>
              <a:gd name="T8" fmla="*/ 0 w 202"/>
              <a:gd name="T9" fmla="*/ 40574595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162">
                <a:moveTo>
                  <a:pt x="0" y="161"/>
                </a:moveTo>
                <a:lnTo>
                  <a:pt x="0" y="0"/>
                </a:lnTo>
                <a:lnTo>
                  <a:pt x="201" y="0"/>
                </a:lnTo>
                <a:lnTo>
                  <a:pt x="201" y="161"/>
                </a:lnTo>
                <a:lnTo>
                  <a:pt x="0" y="16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7" name="Freeform 39">
            <a:extLst>
              <a:ext uri="{FF2B5EF4-FFF2-40B4-BE49-F238E27FC236}">
                <a16:creationId xmlns:a16="http://schemas.microsoft.com/office/drawing/2014/main" id="{4CA46DB8-DBCC-864F-948E-254F29E6CFCA}"/>
              </a:ext>
            </a:extLst>
          </p:cNvPr>
          <p:cNvSpPr>
            <a:spLocks/>
          </p:cNvSpPr>
          <p:nvPr/>
        </p:nvSpPr>
        <p:spPr bwMode="auto">
          <a:xfrm>
            <a:off x="6762750" y="3971925"/>
            <a:ext cx="320675" cy="258763"/>
          </a:xfrm>
          <a:custGeom>
            <a:avLst/>
            <a:gdLst>
              <a:gd name="T0" fmla="*/ 0 w 202"/>
              <a:gd name="T1" fmla="*/ 408266101 h 163"/>
              <a:gd name="T2" fmla="*/ 0 w 202"/>
              <a:gd name="T3" fmla="*/ 0 h 163"/>
              <a:gd name="T4" fmla="*/ 506552200 w 202"/>
              <a:gd name="T5" fmla="*/ 0 h 163"/>
              <a:gd name="T6" fmla="*/ 506552200 w 202"/>
              <a:gd name="T7" fmla="*/ 408266101 h 163"/>
              <a:gd name="T8" fmla="*/ 0 w 202"/>
              <a:gd name="T9" fmla="*/ 408266101 h 1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8" name="Freeform 40">
            <a:extLst>
              <a:ext uri="{FF2B5EF4-FFF2-40B4-BE49-F238E27FC236}">
                <a16:creationId xmlns:a16="http://schemas.microsoft.com/office/drawing/2014/main" id="{A8D63104-E29E-F441-88B3-D5ECCFFEECC0}"/>
              </a:ext>
            </a:extLst>
          </p:cNvPr>
          <p:cNvSpPr>
            <a:spLocks/>
          </p:cNvSpPr>
          <p:nvPr/>
        </p:nvSpPr>
        <p:spPr bwMode="auto">
          <a:xfrm>
            <a:off x="5811838" y="4486275"/>
            <a:ext cx="319087" cy="257175"/>
          </a:xfrm>
          <a:custGeom>
            <a:avLst/>
            <a:gdLst>
              <a:gd name="T0" fmla="*/ 0 w 201"/>
              <a:gd name="T1" fmla="*/ 405745950 h 162"/>
              <a:gd name="T2" fmla="*/ 0 w 201"/>
              <a:gd name="T3" fmla="*/ 0 h 162"/>
              <a:gd name="T4" fmla="*/ 504030460 w 201"/>
              <a:gd name="T5" fmla="*/ 0 h 162"/>
              <a:gd name="T6" fmla="*/ 504030460 w 201"/>
              <a:gd name="T7" fmla="*/ 405745950 h 162"/>
              <a:gd name="T8" fmla="*/ 0 w 201"/>
              <a:gd name="T9" fmla="*/ 40574595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1" h="162">
                <a:moveTo>
                  <a:pt x="0" y="161"/>
                </a:moveTo>
                <a:lnTo>
                  <a:pt x="0" y="0"/>
                </a:lnTo>
                <a:lnTo>
                  <a:pt x="200" y="0"/>
                </a:lnTo>
                <a:lnTo>
                  <a:pt x="200" y="161"/>
                </a:lnTo>
                <a:lnTo>
                  <a:pt x="0" y="161"/>
                </a:lnTo>
              </a:path>
            </a:pathLst>
          </a:custGeom>
          <a:solidFill>
            <a:schemeClr val="tx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9" name="Freeform 41">
            <a:extLst>
              <a:ext uri="{FF2B5EF4-FFF2-40B4-BE49-F238E27FC236}">
                <a16:creationId xmlns:a16="http://schemas.microsoft.com/office/drawing/2014/main" id="{7120253C-CD8E-A14F-AB87-25460663B94A}"/>
              </a:ext>
            </a:extLst>
          </p:cNvPr>
          <p:cNvSpPr>
            <a:spLocks/>
          </p:cNvSpPr>
          <p:nvPr/>
        </p:nvSpPr>
        <p:spPr bwMode="auto">
          <a:xfrm>
            <a:off x="5811838" y="4741863"/>
            <a:ext cx="319087" cy="258762"/>
          </a:xfrm>
          <a:custGeom>
            <a:avLst/>
            <a:gdLst>
              <a:gd name="T0" fmla="*/ 0 w 201"/>
              <a:gd name="T1" fmla="*/ 408264524 h 163"/>
              <a:gd name="T2" fmla="*/ 0 w 201"/>
              <a:gd name="T3" fmla="*/ 0 h 163"/>
              <a:gd name="T4" fmla="*/ 504030460 w 201"/>
              <a:gd name="T5" fmla="*/ 0 h 163"/>
              <a:gd name="T6" fmla="*/ 504030460 w 201"/>
              <a:gd name="T7" fmla="*/ 408264524 h 163"/>
              <a:gd name="T8" fmla="*/ 0 w 201"/>
              <a:gd name="T9" fmla="*/ 408264524 h 1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70" name="Freeform 42">
            <a:extLst>
              <a:ext uri="{FF2B5EF4-FFF2-40B4-BE49-F238E27FC236}">
                <a16:creationId xmlns:a16="http://schemas.microsoft.com/office/drawing/2014/main" id="{89B4380D-BD7C-FE46-AB67-F6D0F4167052}"/>
              </a:ext>
            </a:extLst>
          </p:cNvPr>
          <p:cNvSpPr>
            <a:spLocks/>
          </p:cNvSpPr>
          <p:nvPr/>
        </p:nvSpPr>
        <p:spPr bwMode="auto">
          <a:xfrm>
            <a:off x="5811838" y="4999038"/>
            <a:ext cx="319087" cy="258762"/>
          </a:xfrm>
          <a:custGeom>
            <a:avLst/>
            <a:gdLst>
              <a:gd name="T0" fmla="*/ 0 w 201"/>
              <a:gd name="T1" fmla="*/ 408264524 h 163"/>
              <a:gd name="T2" fmla="*/ 0 w 201"/>
              <a:gd name="T3" fmla="*/ 0 h 163"/>
              <a:gd name="T4" fmla="*/ 504030460 w 201"/>
              <a:gd name="T5" fmla="*/ 0 h 163"/>
              <a:gd name="T6" fmla="*/ 504030460 w 201"/>
              <a:gd name="T7" fmla="*/ 408264524 h 163"/>
              <a:gd name="T8" fmla="*/ 0 w 201"/>
              <a:gd name="T9" fmla="*/ 408264524 h 1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71" name="Freeform 43">
            <a:extLst>
              <a:ext uri="{FF2B5EF4-FFF2-40B4-BE49-F238E27FC236}">
                <a16:creationId xmlns:a16="http://schemas.microsoft.com/office/drawing/2014/main" id="{09EC680F-AA63-9843-8A86-C107174AC000}"/>
              </a:ext>
            </a:extLst>
          </p:cNvPr>
          <p:cNvSpPr>
            <a:spLocks/>
          </p:cNvSpPr>
          <p:nvPr/>
        </p:nvSpPr>
        <p:spPr bwMode="auto">
          <a:xfrm>
            <a:off x="5811838" y="5256213"/>
            <a:ext cx="319087" cy="257175"/>
          </a:xfrm>
          <a:custGeom>
            <a:avLst/>
            <a:gdLst>
              <a:gd name="T0" fmla="*/ 0 w 201"/>
              <a:gd name="T1" fmla="*/ 405745950 h 162"/>
              <a:gd name="T2" fmla="*/ 0 w 201"/>
              <a:gd name="T3" fmla="*/ 0 h 162"/>
              <a:gd name="T4" fmla="*/ 504030460 w 201"/>
              <a:gd name="T5" fmla="*/ 0 h 162"/>
              <a:gd name="T6" fmla="*/ 504030460 w 201"/>
              <a:gd name="T7" fmla="*/ 405745950 h 162"/>
              <a:gd name="T8" fmla="*/ 0 w 201"/>
              <a:gd name="T9" fmla="*/ 40574595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72" name="Freeform 44">
            <a:extLst>
              <a:ext uri="{FF2B5EF4-FFF2-40B4-BE49-F238E27FC236}">
                <a16:creationId xmlns:a16="http://schemas.microsoft.com/office/drawing/2014/main" id="{B80BC30E-7647-AF41-95D1-5FBC1B297438}"/>
              </a:ext>
            </a:extLst>
          </p:cNvPr>
          <p:cNvSpPr>
            <a:spLocks/>
          </p:cNvSpPr>
          <p:nvPr/>
        </p:nvSpPr>
        <p:spPr bwMode="auto">
          <a:xfrm>
            <a:off x="5811838" y="5511800"/>
            <a:ext cx="319087" cy="258763"/>
          </a:xfrm>
          <a:custGeom>
            <a:avLst/>
            <a:gdLst>
              <a:gd name="T0" fmla="*/ 0 w 201"/>
              <a:gd name="T1" fmla="*/ 408266101 h 163"/>
              <a:gd name="T2" fmla="*/ 0 w 201"/>
              <a:gd name="T3" fmla="*/ 0 h 163"/>
              <a:gd name="T4" fmla="*/ 504030460 w 201"/>
              <a:gd name="T5" fmla="*/ 0 h 163"/>
              <a:gd name="T6" fmla="*/ 504030460 w 201"/>
              <a:gd name="T7" fmla="*/ 408266101 h 163"/>
              <a:gd name="T8" fmla="*/ 0 w 201"/>
              <a:gd name="T9" fmla="*/ 408266101 h 1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73" name="Freeform 45">
            <a:extLst>
              <a:ext uri="{FF2B5EF4-FFF2-40B4-BE49-F238E27FC236}">
                <a16:creationId xmlns:a16="http://schemas.microsoft.com/office/drawing/2014/main" id="{11685F74-FF7E-AC4E-9173-9D337A899FD5}"/>
              </a:ext>
            </a:extLst>
          </p:cNvPr>
          <p:cNvSpPr>
            <a:spLocks/>
          </p:cNvSpPr>
          <p:nvPr/>
        </p:nvSpPr>
        <p:spPr bwMode="auto">
          <a:xfrm>
            <a:off x="5811838" y="5768975"/>
            <a:ext cx="319087" cy="258763"/>
          </a:xfrm>
          <a:custGeom>
            <a:avLst/>
            <a:gdLst>
              <a:gd name="T0" fmla="*/ 0 w 201"/>
              <a:gd name="T1" fmla="*/ 408266101 h 163"/>
              <a:gd name="T2" fmla="*/ 0 w 201"/>
              <a:gd name="T3" fmla="*/ 0 h 163"/>
              <a:gd name="T4" fmla="*/ 504030460 w 201"/>
              <a:gd name="T5" fmla="*/ 0 h 163"/>
              <a:gd name="T6" fmla="*/ 504030460 w 201"/>
              <a:gd name="T7" fmla="*/ 408266101 h 163"/>
              <a:gd name="T8" fmla="*/ 0 w 201"/>
              <a:gd name="T9" fmla="*/ 408266101 h 1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74" name="Freeform 46">
            <a:extLst>
              <a:ext uri="{FF2B5EF4-FFF2-40B4-BE49-F238E27FC236}">
                <a16:creationId xmlns:a16="http://schemas.microsoft.com/office/drawing/2014/main" id="{58BAAAB7-2FDF-1045-9B54-11FA1BA89A9F}"/>
              </a:ext>
            </a:extLst>
          </p:cNvPr>
          <p:cNvSpPr>
            <a:spLocks/>
          </p:cNvSpPr>
          <p:nvPr/>
        </p:nvSpPr>
        <p:spPr bwMode="auto">
          <a:xfrm>
            <a:off x="5811838" y="6026150"/>
            <a:ext cx="319087" cy="257175"/>
          </a:xfrm>
          <a:custGeom>
            <a:avLst/>
            <a:gdLst>
              <a:gd name="T0" fmla="*/ 0 w 201"/>
              <a:gd name="T1" fmla="*/ 405745950 h 162"/>
              <a:gd name="T2" fmla="*/ 0 w 201"/>
              <a:gd name="T3" fmla="*/ 0 h 162"/>
              <a:gd name="T4" fmla="*/ 504030460 w 201"/>
              <a:gd name="T5" fmla="*/ 0 h 162"/>
              <a:gd name="T6" fmla="*/ 504030460 w 201"/>
              <a:gd name="T7" fmla="*/ 405745950 h 162"/>
              <a:gd name="T8" fmla="*/ 0 w 201"/>
              <a:gd name="T9" fmla="*/ 40574595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75" name="Freeform 47">
            <a:extLst>
              <a:ext uri="{FF2B5EF4-FFF2-40B4-BE49-F238E27FC236}">
                <a16:creationId xmlns:a16="http://schemas.microsoft.com/office/drawing/2014/main" id="{3868C8F4-46B6-BB4A-A4A0-711643921A56}"/>
              </a:ext>
            </a:extLst>
          </p:cNvPr>
          <p:cNvSpPr>
            <a:spLocks/>
          </p:cNvSpPr>
          <p:nvPr/>
        </p:nvSpPr>
        <p:spPr bwMode="auto">
          <a:xfrm>
            <a:off x="5811838" y="6281738"/>
            <a:ext cx="319087" cy="258762"/>
          </a:xfrm>
          <a:custGeom>
            <a:avLst/>
            <a:gdLst>
              <a:gd name="T0" fmla="*/ 0 w 201"/>
              <a:gd name="T1" fmla="*/ 408264524 h 163"/>
              <a:gd name="T2" fmla="*/ 0 w 201"/>
              <a:gd name="T3" fmla="*/ 0 h 163"/>
              <a:gd name="T4" fmla="*/ 504030460 w 201"/>
              <a:gd name="T5" fmla="*/ 0 h 163"/>
              <a:gd name="T6" fmla="*/ 504030460 w 201"/>
              <a:gd name="T7" fmla="*/ 408264524 h 163"/>
              <a:gd name="T8" fmla="*/ 0 w 201"/>
              <a:gd name="T9" fmla="*/ 408264524 h 1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76" name="Rectangle 48">
            <a:extLst>
              <a:ext uri="{FF2B5EF4-FFF2-40B4-BE49-F238E27FC236}">
                <a16:creationId xmlns:a16="http://schemas.microsoft.com/office/drawing/2014/main" id="{8A04E017-4625-C346-BD23-8FC4EE7EA7CD}"/>
              </a:ext>
            </a:extLst>
          </p:cNvPr>
          <p:cNvSpPr>
            <a:spLocks noChangeArrowheads="1"/>
          </p:cNvSpPr>
          <p:nvPr/>
        </p:nvSpPr>
        <p:spPr bwMode="auto">
          <a:xfrm>
            <a:off x="5826125" y="6280150"/>
            <a:ext cx="2794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9</a:t>
            </a:r>
          </a:p>
        </p:txBody>
      </p:sp>
      <p:sp>
        <p:nvSpPr>
          <p:cNvPr id="22577" name="Freeform 49">
            <a:extLst>
              <a:ext uri="{FF2B5EF4-FFF2-40B4-BE49-F238E27FC236}">
                <a16:creationId xmlns:a16="http://schemas.microsoft.com/office/drawing/2014/main" id="{820AAC17-786E-3E49-9288-98DA3999595B}"/>
              </a:ext>
            </a:extLst>
          </p:cNvPr>
          <p:cNvSpPr>
            <a:spLocks/>
          </p:cNvSpPr>
          <p:nvPr/>
        </p:nvSpPr>
        <p:spPr bwMode="auto">
          <a:xfrm>
            <a:off x="4621213" y="1404938"/>
            <a:ext cx="319087" cy="258762"/>
          </a:xfrm>
          <a:custGeom>
            <a:avLst/>
            <a:gdLst>
              <a:gd name="T0" fmla="*/ 0 w 201"/>
              <a:gd name="T1" fmla="*/ 408264524 h 163"/>
              <a:gd name="T2" fmla="*/ 0 w 201"/>
              <a:gd name="T3" fmla="*/ 0 h 163"/>
              <a:gd name="T4" fmla="*/ 504030460 w 201"/>
              <a:gd name="T5" fmla="*/ 0 h 163"/>
              <a:gd name="T6" fmla="*/ 504030460 w 201"/>
              <a:gd name="T7" fmla="*/ 408264524 h 163"/>
              <a:gd name="T8" fmla="*/ 0 w 201"/>
              <a:gd name="T9" fmla="*/ 408264524 h 1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1" h="163">
                <a:moveTo>
                  <a:pt x="0" y="162"/>
                </a:moveTo>
                <a:lnTo>
                  <a:pt x="0" y="0"/>
                </a:lnTo>
                <a:lnTo>
                  <a:pt x="200" y="0"/>
                </a:lnTo>
                <a:lnTo>
                  <a:pt x="200" y="162"/>
                </a:lnTo>
                <a:lnTo>
                  <a:pt x="0" y="162"/>
                </a:lnTo>
              </a:path>
            </a:pathLst>
          </a:custGeom>
          <a:solidFill>
            <a:srgbClr val="F6BF69"/>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78" name="Freeform 50">
            <a:extLst>
              <a:ext uri="{FF2B5EF4-FFF2-40B4-BE49-F238E27FC236}">
                <a16:creationId xmlns:a16="http://schemas.microsoft.com/office/drawing/2014/main" id="{3AC0F874-C9D0-8C47-B419-A0479B9A26F4}"/>
              </a:ext>
            </a:extLst>
          </p:cNvPr>
          <p:cNvSpPr>
            <a:spLocks/>
          </p:cNvSpPr>
          <p:nvPr/>
        </p:nvSpPr>
        <p:spPr bwMode="auto">
          <a:xfrm>
            <a:off x="5097463" y="1404938"/>
            <a:ext cx="319087" cy="258762"/>
          </a:xfrm>
          <a:custGeom>
            <a:avLst/>
            <a:gdLst>
              <a:gd name="T0" fmla="*/ 0 w 201"/>
              <a:gd name="T1" fmla="*/ 408264524 h 163"/>
              <a:gd name="T2" fmla="*/ 0 w 201"/>
              <a:gd name="T3" fmla="*/ 0 h 163"/>
              <a:gd name="T4" fmla="*/ 504030460 w 201"/>
              <a:gd name="T5" fmla="*/ 0 h 163"/>
              <a:gd name="T6" fmla="*/ 504030460 w 201"/>
              <a:gd name="T7" fmla="*/ 408264524 h 163"/>
              <a:gd name="T8" fmla="*/ 0 w 201"/>
              <a:gd name="T9" fmla="*/ 408264524 h 1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1" h="163">
                <a:moveTo>
                  <a:pt x="0" y="162"/>
                </a:moveTo>
                <a:lnTo>
                  <a:pt x="0" y="0"/>
                </a:lnTo>
                <a:lnTo>
                  <a:pt x="200" y="0"/>
                </a:lnTo>
                <a:lnTo>
                  <a:pt x="200" y="162"/>
                </a:lnTo>
                <a:lnTo>
                  <a:pt x="0" y="162"/>
                </a:lnTo>
              </a:path>
            </a:pathLst>
          </a:custGeom>
          <a:solidFill>
            <a:srgbClr val="F6BF69"/>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79" name="Freeform 51">
            <a:extLst>
              <a:ext uri="{FF2B5EF4-FFF2-40B4-BE49-F238E27FC236}">
                <a16:creationId xmlns:a16="http://schemas.microsoft.com/office/drawing/2014/main" id="{C744A822-3D32-074F-B434-E9880525DE7F}"/>
              </a:ext>
            </a:extLst>
          </p:cNvPr>
          <p:cNvSpPr>
            <a:spLocks/>
          </p:cNvSpPr>
          <p:nvPr/>
        </p:nvSpPr>
        <p:spPr bwMode="auto">
          <a:xfrm>
            <a:off x="5573713" y="1404938"/>
            <a:ext cx="319087" cy="258762"/>
          </a:xfrm>
          <a:custGeom>
            <a:avLst/>
            <a:gdLst>
              <a:gd name="T0" fmla="*/ 0 w 201"/>
              <a:gd name="T1" fmla="*/ 408264524 h 163"/>
              <a:gd name="T2" fmla="*/ 0 w 201"/>
              <a:gd name="T3" fmla="*/ 0 h 163"/>
              <a:gd name="T4" fmla="*/ 504030460 w 201"/>
              <a:gd name="T5" fmla="*/ 0 h 163"/>
              <a:gd name="T6" fmla="*/ 504030460 w 201"/>
              <a:gd name="T7" fmla="*/ 408264524 h 163"/>
              <a:gd name="T8" fmla="*/ 0 w 201"/>
              <a:gd name="T9" fmla="*/ 408264524 h 1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1" h="163">
                <a:moveTo>
                  <a:pt x="0" y="162"/>
                </a:moveTo>
                <a:lnTo>
                  <a:pt x="0" y="0"/>
                </a:lnTo>
                <a:lnTo>
                  <a:pt x="200" y="0"/>
                </a:lnTo>
                <a:lnTo>
                  <a:pt x="200" y="162"/>
                </a:lnTo>
                <a:lnTo>
                  <a:pt x="0" y="162"/>
                </a:lnTo>
              </a:path>
            </a:pathLst>
          </a:custGeom>
          <a:solidFill>
            <a:srgbClr val="F6BF69"/>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0" name="Freeform 52">
            <a:extLst>
              <a:ext uri="{FF2B5EF4-FFF2-40B4-BE49-F238E27FC236}">
                <a16:creationId xmlns:a16="http://schemas.microsoft.com/office/drawing/2014/main" id="{FB9349E3-2F44-9648-87BB-23F37206F91A}"/>
              </a:ext>
            </a:extLst>
          </p:cNvPr>
          <p:cNvSpPr>
            <a:spLocks/>
          </p:cNvSpPr>
          <p:nvPr/>
        </p:nvSpPr>
        <p:spPr bwMode="auto">
          <a:xfrm>
            <a:off x="6049963" y="1404938"/>
            <a:ext cx="319087" cy="258762"/>
          </a:xfrm>
          <a:custGeom>
            <a:avLst/>
            <a:gdLst>
              <a:gd name="T0" fmla="*/ 0 w 201"/>
              <a:gd name="T1" fmla="*/ 408264524 h 163"/>
              <a:gd name="T2" fmla="*/ 0 w 201"/>
              <a:gd name="T3" fmla="*/ 0 h 163"/>
              <a:gd name="T4" fmla="*/ 504030460 w 201"/>
              <a:gd name="T5" fmla="*/ 0 h 163"/>
              <a:gd name="T6" fmla="*/ 504030460 w 201"/>
              <a:gd name="T7" fmla="*/ 408264524 h 163"/>
              <a:gd name="T8" fmla="*/ 0 w 201"/>
              <a:gd name="T9" fmla="*/ 408264524 h 1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1" h="163">
                <a:moveTo>
                  <a:pt x="0" y="162"/>
                </a:moveTo>
                <a:lnTo>
                  <a:pt x="0" y="0"/>
                </a:lnTo>
                <a:lnTo>
                  <a:pt x="200" y="0"/>
                </a:lnTo>
                <a:lnTo>
                  <a:pt x="200" y="162"/>
                </a:lnTo>
                <a:lnTo>
                  <a:pt x="0" y="162"/>
                </a:lnTo>
              </a:path>
            </a:pathLst>
          </a:custGeom>
          <a:solidFill>
            <a:srgbClr val="F6BF69"/>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1" name="Freeform 53">
            <a:extLst>
              <a:ext uri="{FF2B5EF4-FFF2-40B4-BE49-F238E27FC236}">
                <a16:creationId xmlns:a16="http://schemas.microsoft.com/office/drawing/2014/main" id="{CF8815FF-3776-0F46-A944-DE7059B3750B}"/>
              </a:ext>
            </a:extLst>
          </p:cNvPr>
          <p:cNvSpPr>
            <a:spLocks/>
          </p:cNvSpPr>
          <p:nvPr/>
        </p:nvSpPr>
        <p:spPr bwMode="auto">
          <a:xfrm>
            <a:off x="6526213" y="1404938"/>
            <a:ext cx="317500" cy="258762"/>
          </a:xfrm>
          <a:custGeom>
            <a:avLst/>
            <a:gdLst>
              <a:gd name="T0" fmla="*/ 0 w 200"/>
              <a:gd name="T1" fmla="*/ 408264524 h 163"/>
              <a:gd name="T2" fmla="*/ 0 w 200"/>
              <a:gd name="T3" fmla="*/ 0 h 163"/>
              <a:gd name="T4" fmla="*/ 501511888 w 200"/>
              <a:gd name="T5" fmla="*/ 0 h 163"/>
              <a:gd name="T6" fmla="*/ 501511888 w 200"/>
              <a:gd name="T7" fmla="*/ 408264524 h 163"/>
              <a:gd name="T8" fmla="*/ 0 w 200"/>
              <a:gd name="T9" fmla="*/ 408264524 h 1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 h="163">
                <a:moveTo>
                  <a:pt x="0" y="162"/>
                </a:moveTo>
                <a:lnTo>
                  <a:pt x="0" y="0"/>
                </a:lnTo>
                <a:lnTo>
                  <a:pt x="199" y="0"/>
                </a:lnTo>
                <a:lnTo>
                  <a:pt x="199" y="162"/>
                </a:lnTo>
                <a:lnTo>
                  <a:pt x="0" y="162"/>
                </a:lnTo>
              </a:path>
            </a:pathLst>
          </a:custGeom>
          <a:solidFill>
            <a:srgbClr val="F6BF69"/>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2" name="Freeform 54">
            <a:extLst>
              <a:ext uri="{FF2B5EF4-FFF2-40B4-BE49-F238E27FC236}">
                <a16:creationId xmlns:a16="http://schemas.microsoft.com/office/drawing/2014/main" id="{302953C6-5F04-F546-BDB7-EC90C994FDDD}"/>
              </a:ext>
            </a:extLst>
          </p:cNvPr>
          <p:cNvSpPr>
            <a:spLocks/>
          </p:cNvSpPr>
          <p:nvPr/>
        </p:nvSpPr>
        <p:spPr bwMode="auto">
          <a:xfrm>
            <a:off x="7002463" y="1404938"/>
            <a:ext cx="317500" cy="258762"/>
          </a:xfrm>
          <a:custGeom>
            <a:avLst/>
            <a:gdLst>
              <a:gd name="T0" fmla="*/ 0 w 200"/>
              <a:gd name="T1" fmla="*/ 408264524 h 163"/>
              <a:gd name="T2" fmla="*/ 0 w 200"/>
              <a:gd name="T3" fmla="*/ 0 h 163"/>
              <a:gd name="T4" fmla="*/ 501511888 w 200"/>
              <a:gd name="T5" fmla="*/ 0 h 163"/>
              <a:gd name="T6" fmla="*/ 501511888 w 200"/>
              <a:gd name="T7" fmla="*/ 408264524 h 163"/>
              <a:gd name="T8" fmla="*/ 0 w 200"/>
              <a:gd name="T9" fmla="*/ 408264524 h 1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 h="163">
                <a:moveTo>
                  <a:pt x="0" y="162"/>
                </a:moveTo>
                <a:lnTo>
                  <a:pt x="0" y="0"/>
                </a:lnTo>
                <a:lnTo>
                  <a:pt x="199" y="0"/>
                </a:lnTo>
                <a:lnTo>
                  <a:pt x="199" y="162"/>
                </a:lnTo>
                <a:lnTo>
                  <a:pt x="0" y="162"/>
                </a:lnTo>
              </a:path>
            </a:pathLst>
          </a:custGeom>
          <a:solidFill>
            <a:srgbClr val="F6BF69"/>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3" name="Freeform 55">
            <a:extLst>
              <a:ext uri="{FF2B5EF4-FFF2-40B4-BE49-F238E27FC236}">
                <a16:creationId xmlns:a16="http://schemas.microsoft.com/office/drawing/2014/main" id="{7C400114-6387-0E4A-B416-DCB55A828132}"/>
              </a:ext>
            </a:extLst>
          </p:cNvPr>
          <p:cNvSpPr>
            <a:spLocks/>
          </p:cNvSpPr>
          <p:nvPr/>
        </p:nvSpPr>
        <p:spPr bwMode="auto">
          <a:xfrm>
            <a:off x="7477125" y="1404938"/>
            <a:ext cx="319088" cy="258762"/>
          </a:xfrm>
          <a:custGeom>
            <a:avLst/>
            <a:gdLst>
              <a:gd name="T0" fmla="*/ 0 w 201"/>
              <a:gd name="T1" fmla="*/ 408264524 h 163"/>
              <a:gd name="T2" fmla="*/ 0 w 201"/>
              <a:gd name="T3" fmla="*/ 0 h 163"/>
              <a:gd name="T4" fmla="*/ 504032040 w 201"/>
              <a:gd name="T5" fmla="*/ 0 h 163"/>
              <a:gd name="T6" fmla="*/ 504032040 w 201"/>
              <a:gd name="T7" fmla="*/ 408264524 h 163"/>
              <a:gd name="T8" fmla="*/ 0 w 201"/>
              <a:gd name="T9" fmla="*/ 408264524 h 1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1" h="163">
                <a:moveTo>
                  <a:pt x="0" y="162"/>
                </a:moveTo>
                <a:lnTo>
                  <a:pt x="0" y="0"/>
                </a:lnTo>
                <a:lnTo>
                  <a:pt x="200" y="0"/>
                </a:lnTo>
                <a:lnTo>
                  <a:pt x="200" y="162"/>
                </a:lnTo>
                <a:lnTo>
                  <a:pt x="0" y="162"/>
                </a:lnTo>
              </a:path>
            </a:pathLst>
          </a:custGeom>
          <a:solidFill>
            <a:schemeClr val="tx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4" name="Freeform 56">
            <a:extLst>
              <a:ext uri="{FF2B5EF4-FFF2-40B4-BE49-F238E27FC236}">
                <a16:creationId xmlns:a16="http://schemas.microsoft.com/office/drawing/2014/main" id="{641CA7D3-D892-C746-9431-80C2E6CD2ADF}"/>
              </a:ext>
            </a:extLst>
          </p:cNvPr>
          <p:cNvSpPr>
            <a:spLocks/>
          </p:cNvSpPr>
          <p:nvPr/>
        </p:nvSpPr>
        <p:spPr bwMode="auto">
          <a:xfrm>
            <a:off x="4146550" y="1404938"/>
            <a:ext cx="317500" cy="258762"/>
          </a:xfrm>
          <a:custGeom>
            <a:avLst/>
            <a:gdLst>
              <a:gd name="T0" fmla="*/ 0 w 200"/>
              <a:gd name="T1" fmla="*/ 408264524 h 163"/>
              <a:gd name="T2" fmla="*/ 0 w 200"/>
              <a:gd name="T3" fmla="*/ 0 h 163"/>
              <a:gd name="T4" fmla="*/ 501511888 w 200"/>
              <a:gd name="T5" fmla="*/ 0 h 163"/>
              <a:gd name="T6" fmla="*/ 501511888 w 200"/>
              <a:gd name="T7" fmla="*/ 408264524 h 163"/>
              <a:gd name="T8" fmla="*/ 0 w 200"/>
              <a:gd name="T9" fmla="*/ 408264524 h 1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 h="163">
                <a:moveTo>
                  <a:pt x="0" y="162"/>
                </a:moveTo>
                <a:lnTo>
                  <a:pt x="0" y="0"/>
                </a:lnTo>
                <a:lnTo>
                  <a:pt x="199" y="0"/>
                </a:lnTo>
                <a:lnTo>
                  <a:pt x="199" y="162"/>
                </a:lnTo>
                <a:lnTo>
                  <a:pt x="0" y="162"/>
                </a:lnTo>
              </a:path>
            </a:pathLst>
          </a:custGeom>
          <a:solidFill>
            <a:srgbClr val="F6BF69"/>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5" name="Rectangle 57">
            <a:extLst>
              <a:ext uri="{FF2B5EF4-FFF2-40B4-BE49-F238E27FC236}">
                <a16:creationId xmlns:a16="http://schemas.microsoft.com/office/drawing/2014/main" id="{48B3B777-575B-524C-A9D0-5FB42C5D205C}"/>
              </a:ext>
            </a:extLst>
          </p:cNvPr>
          <p:cNvSpPr>
            <a:spLocks noChangeArrowheads="1"/>
          </p:cNvSpPr>
          <p:nvPr/>
        </p:nvSpPr>
        <p:spPr bwMode="auto">
          <a:xfrm>
            <a:off x="4108450" y="1414463"/>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3,4</a:t>
            </a:r>
          </a:p>
        </p:txBody>
      </p:sp>
      <p:sp>
        <p:nvSpPr>
          <p:cNvPr id="22586" name="Rectangle 58">
            <a:extLst>
              <a:ext uri="{FF2B5EF4-FFF2-40B4-BE49-F238E27FC236}">
                <a16:creationId xmlns:a16="http://schemas.microsoft.com/office/drawing/2014/main" id="{F9CC845B-8F54-7044-B1EA-A1BD47637496}"/>
              </a:ext>
            </a:extLst>
          </p:cNvPr>
          <p:cNvSpPr>
            <a:spLocks noChangeArrowheads="1"/>
          </p:cNvSpPr>
          <p:nvPr/>
        </p:nvSpPr>
        <p:spPr bwMode="auto">
          <a:xfrm>
            <a:off x="4575175" y="1403350"/>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6,2</a:t>
            </a:r>
          </a:p>
        </p:txBody>
      </p:sp>
      <p:sp>
        <p:nvSpPr>
          <p:cNvPr id="22587" name="Rectangle 59">
            <a:extLst>
              <a:ext uri="{FF2B5EF4-FFF2-40B4-BE49-F238E27FC236}">
                <a16:creationId xmlns:a16="http://schemas.microsoft.com/office/drawing/2014/main" id="{88203189-84C0-7D4E-827C-56C17EFC5571}"/>
              </a:ext>
            </a:extLst>
          </p:cNvPr>
          <p:cNvSpPr>
            <a:spLocks noChangeArrowheads="1"/>
          </p:cNvSpPr>
          <p:nvPr/>
        </p:nvSpPr>
        <p:spPr bwMode="auto">
          <a:xfrm>
            <a:off x="5051425" y="1414463"/>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9,4</a:t>
            </a:r>
          </a:p>
        </p:txBody>
      </p:sp>
      <p:sp>
        <p:nvSpPr>
          <p:cNvPr id="22588" name="Rectangle 60">
            <a:extLst>
              <a:ext uri="{FF2B5EF4-FFF2-40B4-BE49-F238E27FC236}">
                <a16:creationId xmlns:a16="http://schemas.microsoft.com/office/drawing/2014/main" id="{0146AE08-5BBE-E046-8BC4-93744B19F9F0}"/>
              </a:ext>
            </a:extLst>
          </p:cNvPr>
          <p:cNvSpPr>
            <a:spLocks noChangeArrowheads="1"/>
          </p:cNvSpPr>
          <p:nvPr/>
        </p:nvSpPr>
        <p:spPr bwMode="auto">
          <a:xfrm>
            <a:off x="5527675" y="1414463"/>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8,7</a:t>
            </a:r>
          </a:p>
        </p:txBody>
      </p:sp>
      <p:sp>
        <p:nvSpPr>
          <p:cNvPr id="22589" name="Rectangle 61">
            <a:extLst>
              <a:ext uri="{FF2B5EF4-FFF2-40B4-BE49-F238E27FC236}">
                <a16:creationId xmlns:a16="http://schemas.microsoft.com/office/drawing/2014/main" id="{51D976E4-1533-6D45-92FB-8AD832256A3A}"/>
              </a:ext>
            </a:extLst>
          </p:cNvPr>
          <p:cNvSpPr>
            <a:spLocks noChangeArrowheads="1"/>
          </p:cNvSpPr>
          <p:nvPr/>
        </p:nvSpPr>
        <p:spPr bwMode="auto">
          <a:xfrm>
            <a:off x="6003925" y="1414463"/>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5,6</a:t>
            </a:r>
          </a:p>
        </p:txBody>
      </p:sp>
      <p:sp>
        <p:nvSpPr>
          <p:cNvPr id="22590" name="Rectangle 62">
            <a:extLst>
              <a:ext uri="{FF2B5EF4-FFF2-40B4-BE49-F238E27FC236}">
                <a16:creationId xmlns:a16="http://schemas.microsoft.com/office/drawing/2014/main" id="{FA4D936C-E9D6-3A4D-83ED-5D53EE3AD36B}"/>
              </a:ext>
            </a:extLst>
          </p:cNvPr>
          <p:cNvSpPr>
            <a:spLocks noChangeArrowheads="1"/>
          </p:cNvSpPr>
          <p:nvPr/>
        </p:nvSpPr>
        <p:spPr bwMode="auto">
          <a:xfrm>
            <a:off x="6480175" y="1414463"/>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3,1</a:t>
            </a:r>
          </a:p>
        </p:txBody>
      </p:sp>
      <p:sp>
        <p:nvSpPr>
          <p:cNvPr id="22591" name="Rectangle 63">
            <a:extLst>
              <a:ext uri="{FF2B5EF4-FFF2-40B4-BE49-F238E27FC236}">
                <a16:creationId xmlns:a16="http://schemas.microsoft.com/office/drawing/2014/main" id="{7755DB2B-BBB0-594C-943E-F1F3C82E8E71}"/>
              </a:ext>
            </a:extLst>
          </p:cNvPr>
          <p:cNvSpPr>
            <a:spLocks noChangeArrowheads="1"/>
          </p:cNvSpPr>
          <p:nvPr/>
        </p:nvSpPr>
        <p:spPr bwMode="auto">
          <a:xfrm>
            <a:off x="7026275" y="1403350"/>
            <a:ext cx="2794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2</a:t>
            </a:r>
          </a:p>
        </p:txBody>
      </p:sp>
      <p:sp>
        <p:nvSpPr>
          <p:cNvPr id="22592" name="Rectangle 64">
            <a:extLst>
              <a:ext uri="{FF2B5EF4-FFF2-40B4-BE49-F238E27FC236}">
                <a16:creationId xmlns:a16="http://schemas.microsoft.com/office/drawing/2014/main" id="{F7AF3049-E5A2-2148-AD72-B1E03A4D21F6}"/>
              </a:ext>
            </a:extLst>
          </p:cNvPr>
          <p:cNvSpPr>
            <a:spLocks noChangeArrowheads="1"/>
          </p:cNvSpPr>
          <p:nvPr/>
        </p:nvSpPr>
        <p:spPr bwMode="auto">
          <a:xfrm>
            <a:off x="4098925" y="1928813"/>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3,4</a:t>
            </a:r>
          </a:p>
        </p:txBody>
      </p:sp>
      <p:sp>
        <p:nvSpPr>
          <p:cNvPr id="22593" name="Rectangle 65">
            <a:extLst>
              <a:ext uri="{FF2B5EF4-FFF2-40B4-BE49-F238E27FC236}">
                <a16:creationId xmlns:a16="http://schemas.microsoft.com/office/drawing/2014/main" id="{668094A9-20DD-C041-A017-16D57A2417FB}"/>
              </a:ext>
            </a:extLst>
          </p:cNvPr>
          <p:cNvSpPr>
            <a:spLocks noChangeArrowheads="1"/>
          </p:cNvSpPr>
          <p:nvPr/>
        </p:nvSpPr>
        <p:spPr bwMode="auto">
          <a:xfrm>
            <a:off x="6003925" y="1928813"/>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5,6</a:t>
            </a:r>
          </a:p>
        </p:txBody>
      </p:sp>
      <p:sp>
        <p:nvSpPr>
          <p:cNvPr id="22594" name="Rectangle 66">
            <a:extLst>
              <a:ext uri="{FF2B5EF4-FFF2-40B4-BE49-F238E27FC236}">
                <a16:creationId xmlns:a16="http://schemas.microsoft.com/office/drawing/2014/main" id="{B49C4CD5-C00C-3844-9D41-8CB21BD692E1}"/>
              </a:ext>
            </a:extLst>
          </p:cNvPr>
          <p:cNvSpPr>
            <a:spLocks noChangeArrowheads="1"/>
          </p:cNvSpPr>
          <p:nvPr/>
        </p:nvSpPr>
        <p:spPr bwMode="auto">
          <a:xfrm>
            <a:off x="4575175" y="1928813"/>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2,6</a:t>
            </a:r>
          </a:p>
        </p:txBody>
      </p:sp>
      <p:sp>
        <p:nvSpPr>
          <p:cNvPr id="22595" name="Rectangle 67">
            <a:extLst>
              <a:ext uri="{FF2B5EF4-FFF2-40B4-BE49-F238E27FC236}">
                <a16:creationId xmlns:a16="http://schemas.microsoft.com/office/drawing/2014/main" id="{2187FDDF-3D9C-3B4F-8164-8326B88DDA8C}"/>
              </a:ext>
            </a:extLst>
          </p:cNvPr>
          <p:cNvSpPr>
            <a:spLocks noChangeArrowheads="1"/>
          </p:cNvSpPr>
          <p:nvPr/>
        </p:nvSpPr>
        <p:spPr bwMode="auto">
          <a:xfrm>
            <a:off x="5051425" y="1928813"/>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4,9</a:t>
            </a:r>
          </a:p>
        </p:txBody>
      </p:sp>
      <p:sp>
        <p:nvSpPr>
          <p:cNvPr id="22596" name="Rectangle 68">
            <a:extLst>
              <a:ext uri="{FF2B5EF4-FFF2-40B4-BE49-F238E27FC236}">
                <a16:creationId xmlns:a16="http://schemas.microsoft.com/office/drawing/2014/main" id="{05C60F29-4FA1-8F4A-96A3-8780F8260DB5}"/>
              </a:ext>
            </a:extLst>
          </p:cNvPr>
          <p:cNvSpPr>
            <a:spLocks noChangeArrowheads="1"/>
          </p:cNvSpPr>
          <p:nvPr/>
        </p:nvSpPr>
        <p:spPr bwMode="auto">
          <a:xfrm>
            <a:off x="5537200" y="1928813"/>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7,8</a:t>
            </a:r>
          </a:p>
        </p:txBody>
      </p:sp>
      <p:sp>
        <p:nvSpPr>
          <p:cNvPr id="22597" name="Rectangle 69">
            <a:extLst>
              <a:ext uri="{FF2B5EF4-FFF2-40B4-BE49-F238E27FC236}">
                <a16:creationId xmlns:a16="http://schemas.microsoft.com/office/drawing/2014/main" id="{78A3DC84-4BAE-5C46-9D9A-4B235B0B6CF4}"/>
              </a:ext>
            </a:extLst>
          </p:cNvPr>
          <p:cNvSpPr>
            <a:spLocks noChangeArrowheads="1"/>
          </p:cNvSpPr>
          <p:nvPr/>
        </p:nvSpPr>
        <p:spPr bwMode="auto">
          <a:xfrm>
            <a:off x="6470650" y="1916113"/>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1,3</a:t>
            </a:r>
          </a:p>
        </p:txBody>
      </p:sp>
      <p:sp>
        <p:nvSpPr>
          <p:cNvPr id="22598" name="Rectangle 70">
            <a:extLst>
              <a:ext uri="{FF2B5EF4-FFF2-40B4-BE49-F238E27FC236}">
                <a16:creationId xmlns:a16="http://schemas.microsoft.com/office/drawing/2014/main" id="{C1430576-682F-DA4E-AB4D-23BC67F99EEA}"/>
              </a:ext>
            </a:extLst>
          </p:cNvPr>
          <p:cNvSpPr>
            <a:spLocks noChangeArrowheads="1"/>
          </p:cNvSpPr>
          <p:nvPr/>
        </p:nvSpPr>
        <p:spPr bwMode="auto">
          <a:xfrm>
            <a:off x="7015163" y="1916113"/>
            <a:ext cx="2794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2</a:t>
            </a:r>
          </a:p>
        </p:txBody>
      </p:sp>
      <p:sp>
        <p:nvSpPr>
          <p:cNvPr id="22599" name="Rectangle 71">
            <a:extLst>
              <a:ext uri="{FF2B5EF4-FFF2-40B4-BE49-F238E27FC236}">
                <a16:creationId xmlns:a16="http://schemas.microsoft.com/office/drawing/2014/main" id="{5508D199-FC39-5543-A786-F26C041C3AE3}"/>
              </a:ext>
            </a:extLst>
          </p:cNvPr>
          <p:cNvSpPr>
            <a:spLocks noChangeArrowheads="1"/>
          </p:cNvSpPr>
          <p:nvPr/>
        </p:nvSpPr>
        <p:spPr bwMode="auto">
          <a:xfrm>
            <a:off x="4327525" y="2451100"/>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2,3</a:t>
            </a:r>
          </a:p>
        </p:txBody>
      </p:sp>
      <p:sp>
        <p:nvSpPr>
          <p:cNvPr id="22600" name="Rectangle 72">
            <a:extLst>
              <a:ext uri="{FF2B5EF4-FFF2-40B4-BE49-F238E27FC236}">
                <a16:creationId xmlns:a16="http://schemas.microsoft.com/office/drawing/2014/main" id="{ACD25309-6794-8E49-9E91-A387825886BD}"/>
              </a:ext>
            </a:extLst>
          </p:cNvPr>
          <p:cNvSpPr>
            <a:spLocks noChangeArrowheads="1"/>
          </p:cNvSpPr>
          <p:nvPr/>
        </p:nvSpPr>
        <p:spPr bwMode="auto">
          <a:xfrm>
            <a:off x="4337050" y="2697163"/>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4,6</a:t>
            </a:r>
          </a:p>
        </p:txBody>
      </p:sp>
      <p:sp>
        <p:nvSpPr>
          <p:cNvPr id="22601" name="Rectangle 73">
            <a:extLst>
              <a:ext uri="{FF2B5EF4-FFF2-40B4-BE49-F238E27FC236}">
                <a16:creationId xmlns:a16="http://schemas.microsoft.com/office/drawing/2014/main" id="{EB10A114-9747-EE45-AB44-3A508EA2F87B}"/>
              </a:ext>
            </a:extLst>
          </p:cNvPr>
          <p:cNvSpPr>
            <a:spLocks noChangeArrowheads="1"/>
          </p:cNvSpPr>
          <p:nvPr/>
        </p:nvSpPr>
        <p:spPr bwMode="auto">
          <a:xfrm>
            <a:off x="5289550" y="2398713"/>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4,7</a:t>
            </a:r>
          </a:p>
        </p:txBody>
      </p:sp>
      <p:sp>
        <p:nvSpPr>
          <p:cNvPr id="22602" name="Rectangle 74">
            <a:extLst>
              <a:ext uri="{FF2B5EF4-FFF2-40B4-BE49-F238E27FC236}">
                <a16:creationId xmlns:a16="http://schemas.microsoft.com/office/drawing/2014/main" id="{03D9C6FA-CA34-4D4D-969C-7978A7F960C1}"/>
              </a:ext>
            </a:extLst>
          </p:cNvPr>
          <p:cNvSpPr>
            <a:spLocks noChangeArrowheads="1"/>
          </p:cNvSpPr>
          <p:nvPr/>
        </p:nvSpPr>
        <p:spPr bwMode="auto">
          <a:xfrm>
            <a:off x="5280025" y="2665413"/>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8,9</a:t>
            </a:r>
          </a:p>
        </p:txBody>
      </p:sp>
      <p:sp>
        <p:nvSpPr>
          <p:cNvPr id="22603" name="Rectangle 75">
            <a:extLst>
              <a:ext uri="{FF2B5EF4-FFF2-40B4-BE49-F238E27FC236}">
                <a16:creationId xmlns:a16="http://schemas.microsoft.com/office/drawing/2014/main" id="{AF4AE2F9-56FC-1042-941E-ABE4F33B81E0}"/>
              </a:ext>
            </a:extLst>
          </p:cNvPr>
          <p:cNvSpPr>
            <a:spLocks noChangeArrowheads="1"/>
          </p:cNvSpPr>
          <p:nvPr/>
        </p:nvSpPr>
        <p:spPr bwMode="auto">
          <a:xfrm>
            <a:off x="6262688" y="2419350"/>
            <a:ext cx="42703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1,3</a:t>
            </a:r>
          </a:p>
        </p:txBody>
      </p:sp>
      <p:sp>
        <p:nvSpPr>
          <p:cNvPr id="22604" name="Rectangle 76">
            <a:extLst>
              <a:ext uri="{FF2B5EF4-FFF2-40B4-BE49-F238E27FC236}">
                <a16:creationId xmlns:a16="http://schemas.microsoft.com/office/drawing/2014/main" id="{403AB37B-E30A-6C48-B6B1-91E35330B24D}"/>
              </a:ext>
            </a:extLst>
          </p:cNvPr>
          <p:cNvSpPr>
            <a:spLocks noChangeArrowheads="1"/>
          </p:cNvSpPr>
          <p:nvPr/>
        </p:nvSpPr>
        <p:spPr bwMode="auto">
          <a:xfrm>
            <a:off x="6251575" y="2665413"/>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5,6</a:t>
            </a:r>
          </a:p>
        </p:txBody>
      </p:sp>
      <p:sp>
        <p:nvSpPr>
          <p:cNvPr id="22605" name="Rectangle 77">
            <a:extLst>
              <a:ext uri="{FF2B5EF4-FFF2-40B4-BE49-F238E27FC236}">
                <a16:creationId xmlns:a16="http://schemas.microsoft.com/office/drawing/2014/main" id="{6104084C-8655-3442-8EA0-6CA6C150E575}"/>
              </a:ext>
            </a:extLst>
          </p:cNvPr>
          <p:cNvSpPr>
            <a:spLocks noChangeArrowheads="1"/>
          </p:cNvSpPr>
          <p:nvPr/>
        </p:nvSpPr>
        <p:spPr bwMode="auto">
          <a:xfrm>
            <a:off x="7253288" y="2665413"/>
            <a:ext cx="2794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2</a:t>
            </a:r>
          </a:p>
        </p:txBody>
      </p:sp>
      <p:sp>
        <p:nvSpPr>
          <p:cNvPr id="22606" name="Rectangle 78">
            <a:extLst>
              <a:ext uri="{FF2B5EF4-FFF2-40B4-BE49-F238E27FC236}">
                <a16:creationId xmlns:a16="http://schemas.microsoft.com/office/drawing/2014/main" id="{51B186FA-FEED-5D4E-9151-DA91C25629F2}"/>
              </a:ext>
            </a:extLst>
          </p:cNvPr>
          <p:cNvSpPr>
            <a:spLocks noChangeArrowheads="1"/>
          </p:cNvSpPr>
          <p:nvPr/>
        </p:nvSpPr>
        <p:spPr bwMode="auto">
          <a:xfrm>
            <a:off x="4813300" y="3209925"/>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2,3</a:t>
            </a:r>
          </a:p>
        </p:txBody>
      </p:sp>
      <p:sp>
        <p:nvSpPr>
          <p:cNvPr id="22607" name="Rectangle 79">
            <a:extLst>
              <a:ext uri="{FF2B5EF4-FFF2-40B4-BE49-F238E27FC236}">
                <a16:creationId xmlns:a16="http://schemas.microsoft.com/office/drawing/2014/main" id="{4BD4DF8F-DBC9-F34C-9ACE-EBA167253975}"/>
              </a:ext>
            </a:extLst>
          </p:cNvPr>
          <p:cNvSpPr>
            <a:spLocks noChangeArrowheads="1"/>
          </p:cNvSpPr>
          <p:nvPr/>
        </p:nvSpPr>
        <p:spPr bwMode="auto">
          <a:xfrm>
            <a:off x="4813300" y="3478213"/>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4,4</a:t>
            </a:r>
          </a:p>
        </p:txBody>
      </p:sp>
      <p:sp>
        <p:nvSpPr>
          <p:cNvPr id="22608" name="Rectangle 80">
            <a:extLst>
              <a:ext uri="{FF2B5EF4-FFF2-40B4-BE49-F238E27FC236}">
                <a16:creationId xmlns:a16="http://schemas.microsoft.com/office/drawing/2014/main" id="{D67CABB9-F7EA-1946-A490-B057663E7A04}"/>
              </a:ext>
            </a:extLst>
          </p:cNvPr>
          <p:cNvSpPr>
            <a:spLocks noChangeArrowheads="1"/>
          </p:cNvSpPr>
          <p:nvPr/>
        </p:nvSpPr>
        <p:spPr bwMode="auto">
          <a:xfrm>
            <a:off x="4822825" y="3724275"/>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6,7</a:t>
            </a:r>
          </a:p>
        </p:txBody>
      </p:sp>
      <p:sp>
        <p:nvSpPr>
          <p:cNvPr id="22609" name="Rectangle 81">
            <a:extLst>
              <a:ext uri="{FF2B5EF4-FFF2-40B4-BE49-F238E27FC236}">
                <a16:creationId xmlns:a16="http://schemas.microsoft.com/office/drawing/2014/main" id="{544F6DE5-EE0C-9444-82A9-85A52AF941FB}"/>
              </a:ext>
            </a:extLst>
          </p:cNvPr>
          <p:cNvSpPr>
            <a:spLocks noChangeArrowheads="1"/>
          </p:cNvSpPr>
          <p:nvPr/>
        </p:nvSpPr>
        <p:spPr bwMode="auto">
          <a:xfrm>
            <a:off x="4813300" y="3990975"/>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8,9</a:t>
            </a:r>
          </a:p>
        </p:txBody>
      </p:sp>
      <p:sp>
        <p:nvSpPr>
          <p:cNvPr id="22610" name="Rectangle 82">
            <a:extLst>
              <a:ext uri="{FF2B5EF4-FFF2-40B4-BE49-F238E27FC236}">
                <a16:creationId xmlns:a16="http://schemas.microsoft.com/office/drawing/2014/main" id="{0633579E-010D-B04C-98E7-D637CB535EC5}"/>
              </a:ext>
            </a:extLst>
          </p:cNvPr>
          <p:cNvSpPr>
            <a:spLocks noChangeArrowheads="1"/>
          </p:cNvSpPr>
          <p:nvPr/>
        </p:nvSpPr>
        <p:spPr bwMode="auto">
          <a:xfrm>
            <a:off x="6719888" y="3478213"/>
            <a:ext cx="42703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1,2</a:t>
            </a:r>
          </a:p>
        </p:txBody>
      </p:sp>
      <p:sp>
        <p:nvSpPr>
          <p:cNvPr id="22611" name="Rectangle 83">
            <a:extLst>
              <a:ext uri="{FF2B5EF4-FFF2-40B4-BE49-F238E27FC236}">
                <a16:creationId xmlns:a16="http://schemas.microsoft.com/office/drawing/2014/main" id="{93BCBB6C-4685-7447-AE79-7C1D3FAF59EB}"/>
              </a:ext>
            </a:extLst>
          </p:cNvPr>
          <p:cNvSpPr>
            <a:spLocks noChangeArrowheads="1"/>
          </p:cNvSpPr>
          <p:nvPr/>
        </p:nvSpPr>
        <p:spPr bwMode="auto">
          <a:xfrm>
            <a:off x="6719888" y="3724275"/>
            <a:ext cx="42703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3,5</a:t>
            </a:r>
          </a:p>
        </p:txBody>
      </p:sp>
      <p:sp>
        <p:nvSpPr>
          <p:cNvPr id="22612" name="Rectangle 84">
            <a:extLst>
              <a:ext uri="{FF2B5EF4-FFF2-40B4-BE49-F238E27FC236}">
                <a16:creationId xmlns:a16="http://schemas.microsoft.com/office/drawing/2014/main" id="{0904A6C3-F849-3B4E-862B-3FEC8DC6C8D4}"/>
              </a:ext>
            </a:extLst>
          </p:cNvPr>
          <p:cNvSpPr>
            <a:spLocks noChangeArrowheads="1"/>
          </p:cNvSpPr>
          <p:nvPr/>
        </p:nvSpPr>
        <p:spPr bwMode="auto">
          <a:xfrm>
            <a:off x="6799263" y="3959225"/>
            <a:ext cx="2794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6</a:t>
            </a:r>
          </a:p>
        </p:txBody>
      </p:sp>
      <p:sp>
        <p:nvSpPr>
          <p:cNvPr id="22613" name="Rectangle 85">
            <a:extLst>
              <a:ext uri="{FF2B5EF4-FFF2-40B4-BE49-F238E27FC236}">
                <a16:creationId xmlns:a16="http://schemas.microsoft.com/office/drawing/2014/main" id="{A0C13A8E-E383-5145-9555-D1845D897878}"/>
              </a:ext>
            </a:extLst>
          </p:cNvPr>
          <p:cNvSpPr>
            <a:spLocks noChangeArrowheads="1"/>
          </p:cNvSpPr>
          <p:nvPr/>
        </p:nvSpPr>
        <p:spPr bwMode="auto">
          <a:xfrm>
            <a:off x="5765800" y="4749800"/>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1,2</a:t>
            </a:r>
          </a:p>
        </p:txBody>
      </p:sp>
      <p:sp>
        <p:nvSpPr>
          <p:cNvPr id="22614" name="Rectangle 86">
            <a:extLst>
              <a:ext uri="{FF2B5EF4-FFF2-40B4-BE49-F238E27FC236}">
                <a16:creationId xmlns:a16="http://schemas.microsoft.com/office/drawing/2014/main" id="{796DD3E4-C88E-804A-8F3E-6B6848A16427}"/>
              </a:ext>
            </a:extLst>
          </p:cNvPr>
          <p:cNvSpPr>
            <a:spLocks noChangeArrowheads="1"/>
          </p:cNvSpPr>
          <p:nvPr/>
        </p:nvSpPr>
        <p:spPr bwMode="auto">
          <a:xfrm>
            <a:off x="5765800" y="4997450"/>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2,3</a:t>
            </a:r>
          </a:p>
        </p:txBody>
      </p:sp>
      <p:sp>
        <p:nvSpPr>
          <p:cNvPr id="22615" name="Rectangle 87">
            <a:extLst>
              <a:ext uri="{FF2B5EF4-FFF2-40B4-BE49-F238E27FC236}">
                <a16:creationId xmlns:a16="http://schemas.microsoft.com/office/drawing/2014/main" id="{F8ABDDB6-86D3-4540-873A-AA7E34274646}"/>
              </a:ext>
            </a:extLst>
          </p:cNvPr>
          <p:cNvSpPr>
            <a:spLocks noChangeArrowheads="1"/>
          </p:cNvSpPr>
          <p:nvPr/>
        </p:nvSpPr>
        <p:spPr bwMode="auto">
          <a:xfrm>
            <a:off x="5765800" y="5253038"/>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3,4</a:t>
            </a:r>
          </a:p>
        </p:txBody>
      </p:sp>
      <p:sp>
        <p:nvSpPr>
          <p:cNvPr id="22616" name="Rectangle 88">
            <a:extLst>
              <a:ext uri="{FF2B5EF4-FFF2-40B4-BE49-F238E27FC236}">
                <a16:creationId xmlns:a16="http://schemas.microsoft.com/office/drawing/2014/main" id="{2A576D0F-810E-0347-BCDD-669804C5E1CB}"/>
              </a:ext>
            </a:extLst>
          </p:cNvPr>
          <p:cNvSpPr>
            <a:spLocks noChangeArrowheads="1"/>
          </p:cNvSpPr>
          <p:nvPr/>
        </p:nvSpPr>
        <p:spPr bwMode="auto">
          <a:xfrm>
            <a:off x="5765800" y="5521325"/>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4,5</a:t>
            </a:r>
          </a:p>
        </p:txBody>
      </p:sp>
      <p:sp>
        <p:nvSpPr>
          <p:cNvPr id="22617" name="Rectangle 89">
            <a:extLst>
              <a:ext uri="{FF2B5EF4-FFF2-40B4-BE49-F238E27FC236}">
                <a16:creationId xmlns:a16="http://schemas.microsoft.com/office/drawing/2014/main" id="{F7458FA2-775D-6B4D-8013-5E7F7961D309}"/>
              </a:ext>
            </a:extLst>
          </p:cNvPr>
          <p:cNvSpPr>
            <a:spLocks noChangeArrowheads="1"/>
          </p:cNvSpPr>
          <p:nvPr/>
        </p:nvSpPr>
        <p:spPr bwMode="auto">
          <a:xfrm>
            <a:off x="5765800" y="5767388"/>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6,6</a:t>
            </a:r>
          </a:p>
        </p:txBody>
      </p:sp>
      <p:sp>
        <p:nvSpPr>
          <p:cNvPr id="22618" name="Rectangle 90">
            <a:extLst>
              <a:ext uri="{FF2B5EF4-FFF2-40B4-BE49-F238E27FC236}">
                <a16:creationId xmlns:a16="http://schemas.microsoft.com/office/drawing/2014/main" id="{9CA5D0CD-A1FE-EA41-BC88-7533DB284E79}"/>
              </a:ext>
            </a:extLst>
          </p:cNvPr>
          <p:cNvSpPr>
            <a:spLocks noChangeArrowheads="1"/>
          </p:cNvSpPr>
          <p:nvPr/>
        </p:nvSpPr>
        <p:spPr bwMode="auto">
          <a:xfrm>
            <a:off x="5765800" y="6022975"/>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0000"/>
                </a:solidFill>
              </a:rPr>
              <a:t>7,8</a:t>
            </a:r>
          </a:p>
        </p:txBody>
      </p:sp>
      <p:sp>
        <p:nvSpPr>
          <p:cNvPr id="22619" name="Freeform 91">
            <a:extLst>
              <a:ext uri="{FF2B5EF4-FFF2-40B4-BE49-F238E27FC236}">
                <a16:creationId xmlns:a16="http://schemas.microsoft.com/office/drawing/2014/main" id="{B04468E5-B915-004C-A0DD-203D527DC0A5}"/>
              </a:ext>
            </a:extLst>
          </p:cNvPr>
          <p:cNvSpPr>
            <a:spLocks/>
          </p:cNvSpPr>
          <p:nvPr/>
        </p:nvSpPr>
        <p:spPr bwMode="auto">
          <a:xfrm>
            <a:off x="4859338" y="3209925"/>
            <a:ext cx="320675" cy="258763"/>
          </a:xfrm>
          <a:custGeom>
            <a:avLst/>
            <a:gdLst>
              <a:gd name="T0" fmla="*/ 0 w 202"/>
              <a:gd name="T1" fmla="*/ 408266101 h 163"/>
              <a:gd name="T2" fmla="*/ 0 w 202"/>
              <a:gd name="T3" fmla="*/ 0 h 163"/>
              <a:gd name="T4" fmla="*/ 506552200 w 202"/>
              <a:gd name="T5" fmla="*/ 0 h 163"/>
              <a:gd name="T6" fmla="*/ 506552200 w 202"/>
              <a:gd name="T7" fmla="*/ 408266101 h 163"/>
              <a:gd name="T8" fmla="*/ 0 w 202"/>
              <a:gd name="T9" fmla="*/ 408266101 h 1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20" name="Line 92">
            <a:extLst>
              <a:ext uri="{FF2B5EF4-FFF2-40B4-BE49-F238E27FC236}">
                <a16:creationId xmlns:a16="http://schemas.microsoft.com/office/drawing/2014/main" id="{60B96272-7267-E941-85DE-A372D5B2FE18}"/>
              </a:ext>
            </a:extLst>
          </p:cNvPr>
          <p:cNvSpPr>
            <a:spLocks noChangeShapeType="1"/>
          </p:cNvSpPr>
          <p:nvPr/>
        </p:nvSpPr>
        <p:spPr bwMode="auto">
          <a:xfrm>
            <a:off x="4038600" y="1828800"/>
            <a:ext cx="38147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21" name="Line 93">
            <a:extLst>
              <a:ext uri="{FF2B5EF4-FFF2-40B4-BE49-F238E27FC236}">
                <a16:creationId xmlns:a16="http://schemas.microsoft.com/office/drawing/2014/main" id="{33605BA9-5356-8F46-B914-875FB53C13F9}"/>
              </a:ext>
            </a:extLst>
          </p:cNvPr>
          <p:cNvSpPr>
            <a:spLocks noChangeShapeType="1"/>
          </p:cNvSpPr>
          <p:nvPr/>
        </p:nvSpPr>
        <p:spPr bwMode="auto">
          <a:xfrm>
            <a:off x="4038600" y="2286000"/>
            <a:ext cx="38147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22" name="Line 94">
            <a:extLst>
              <a:ext uri="{FF2B5EF4-FFF2-40B4-BE49-F238E27FC236}">
                <a16:creationId xmlns:a16="http://schemas.microsoft.com/office/drawing/2014/main" id="{B341B46D-2740-A046-8757-4AC6C3100BC0}"/>
              </a:ext>
            </a:extLst>
          </p:cNvPr>
          <p:cNvSpPr>
            <a:spLocks noChangeShapeType="1"/>
          </p:cNvSpPr>
          <p:nvPr/>
        </p:nvSpPr>
        <p:spPr bwMode="auto">
          <a:xfrm>
            <a:off x="4110038" y="3048000"/>
            <a:ext cx="38147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23" name="Line 95">
            <a:extLst>
              <a:ext uri="{FF2B5EF4-FFF2-40B4-BE49-F238E27FC236}">
                <a16:creationId xmlns:a16="http://schemas.microsoft.com/office/drawing/2014/main" id="{F86DD4FB-51BC-2345-A347-29910A6894EC}"/>
              </a:ext>
            </a:extLst>
          </p:cNvPr>
          <p:cNvSpPr>
            <a:spLocks noChangeShapeType="1"/>
          </p:cNvSpPr>
          <p:nvPr/>
        </p:nvSpPr>
        <p:spPr bwMode="auto">
          <a:xfrm>
            <a:off x="4110038" y="4343400"/>
            <a:ext cx="38147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24" name="Line 96">
            <a:extLst>
              <a:ext uri="{FF2B5EF4-FFF2-40B4-BE49-F238E27FC236}">
                <a16:creationId xmlns:a16="http://schemas.microsoft.com/office/drawing/2014/main" id="{7D359062-A039-7048-BB64-17D48B2262D1}"/>
              </a:ext>
            </a:extLst>
          </p:cNvPr>
          <p:cNvSpPr>
            <a:spLocks noChangeShapeType="1"/>
          </p:cNvSpPr>
          <p:nvPr/>
        </p:nvSpPr>
        <p:spPr bwMode="auto">
          <a:xfrm>
            <a:off x="4321175" y="1676400"/>
            <a:ext cx="0" cy="22860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25" name="Line 97">
            <a:extLst>
              <a:ext uri="{FF2B5EF4-FFF2-40B4-BE49-F238E27FC236}">
                <a16:creationId xmlns:a16="http://schemas.microsoft.com/office/drawing/2014/main" id="{17574409-6B48-AA4F-A54F-9BED4F732F2C}"/>
              </a:ext>
            </a:extLst>
          </p:cNvPr>
          <p:cNvSpPr>
            <a:spLocks noChangeShapeType="1"/>
          </p:cNvSpPr>
          <p:nvPr/>
        </p:nvSpPr>
        <p:spPr bwMode="auto">
          <a:xfrm>
            <a:off x="4745038" y="1676400"/>
            <a:ext cx="0" cy="22860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26" name="Line 98">
            <a:extLst>
              <a:ext uri="{FF2B5EF4-FFF2-40B4-BE49-F238E27FC236}">
                <a16:creationId xmlns:a16="http://schemas.microsoft.com/office/drawing/2014/main" id="{ADC3A659-8FDF-534D-A9E5-5DB645C6B50C}"/>
              </a:ext>
            </a:extLst>
          </p:cNvPr>
          <p:cNvSpPr>
            <a:spLocks noChangeShapeType="1"/>
          </p:cNvSpPr>
          <p:nvPr/>
        </p:nvSpPr>
        <p:spPr bwMode="auto">
          <a:xfrm>
            <a:off x="5240338" y="1676400"/>
            <a:ext cx="0" cy="22860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27" name="Line 99">
            <a:extLst>
              <a:ext uri="{FF2B5EF4-FFF2-40B4-BE49-F238E27FC236}">
                <a16:creationId xmlns:a16="http://schemas.microsoft.com/office/drawing/2014/main" id="{3B475FEB-64DD-A74A-B55F-9669632F7A4B}"/>
              </a:ext>
            </a:extLst>
          </p:cNvPr>
          <p:cNvSpPr>
            <a:spLocks noChangeShapeType="1"/>
          </p:cNvSpPr>
          <p:nvPr/>
        </p:nvSpPr>
        <p:spPr bwMode="auto">
          <a:xfrm>
            <a:off x="5734050" y="1676400"/>
            <a:ext cx="0" cy="22860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28" name="Line 100">
            <a:extLst>
              <a:ext uri="{FF2B5EF4-FFF2-40B4-BE49-F238E27FC236}">
                <a16:creationId xmlns:a16="http://schemas.microsoft.com/office/drawing/2014/main" id="{E478DEFE-B30D-924E-9E60-81945CCF2331}"/>
              </a:ext>
            </a:extLst>
          </p:cNvPr>
          <p:cNvSpPr>
            <a:spLocks noChangeShapeType="1"/>
          </p:cNvSpPr>
          <p:nvPr/>
        </p:nvSpPr>
        <p:spPr bwMode="auto">
          <a:xfrm>
            <a:off x="6229350" y="1676400"/>
            <a:ext cx="0" cy="22860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29" name="Line 101">
            <a:extLst>
              <a:ext uri="{FF2B5EF4-FFF2-40B4-BE49-F238E27FC236}">
                <a16:creationId xmlns:a16="http://schemas.microsoft.com/office/drawing/2014/main" id="{B7A6DEBD-0BE7-BD4E-BD78-9E42C076B434}"/>
              </a:ext>
            </a:extLst>
          </p:cNvPr>
          <p:cNvSpPr>
            <a:spLocks noChangeShapeType="1"/>
          </p:cNvSpPr>
          <p:nvPr/>
        </p:nvSpPr>
        <p:spPr bwMode="auto">
          <a:xfrm>
            <a:off x="6653213" y="1676400"/>
            <a:ext cx="0" cy="22860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30" name="Line 102">
            <a:extLst>
              <a:ext uri="{FF2B5EF4-FFF2-40B4-BE49-F238E27FC236}">
                <a16:creationId xmlns:a16="http://schemas.microsoft.com/office/drawing/2014/main" id="{14F92788-F032-014D-9A35-0FF571162113}"/>
              </a:ext>
            </a:extLst>
          </p:cNvPr>
          <p:cNvSpPr>
            <a:spLocks noChangeShapeType="1"/>
          </p:cNvSpPr>
          <p:nvPr/>
        </p:nvSpPr>
        <p:spPr bwMode="auto">
          <a:xfrm>
            <a:off x="7146925" y="1676400"/>
            <a:ext cx="0" cy="22860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31" name="Line 103">
            <a:extLst>
              <a:ext uri="{FF2B5EF4-FFF2-40B4-BE49-F238E27FC236}">
                <a16:creationId xmlns:a16="http://schemas.microsoft.com/office/drawing/2014/main" id="{06F437C6-A99B-5A49-A816-7E119C9CCEC3}"/>
              </a:ext>
            </a:extLst>
          </p:cNvPr>
          <p:cNvSpPr>
            <a:spLocks noChangeShapeType="1"/>
          </p:cNvSpPr>
          <p:nvPr/>
        </p:nvSpPr>
        <p:spPr bwMode="auto">
          <a:xfrm>
            <a:off x="7642225" y="1676400"/>
            <a:ext cx="0" cy="22860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32" name="Line 104">
            <a:extLst>
              <a:ext uri="{FF2B5EF4-FFF2-40B4-BE49-F238E27FC236}">
                <a16:creationId xmlns:a16="http://schemas.microsoft.com/office/drawing/2014/main" id="{1A0375CF-CDC9-5344-A504-F0714FC8D87B}"/>
              </a:ext>
            </a:extLst>
          </p:cNvPr>
          <p:cNvSpPr>
            <a:spLocks noChangeShapeType="1"/>
          </p:cNvSpPr>
          <p:nvPr/>
        </p:nvSpPr>
        <p:spPr bwMode="auto">
          <a:xfrm>
            <a:off x="4251325" y="2209800"/>
            <a:ext cx="211138" cy="22860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33" name="Line 105">
            <a:extLst>
              <a:ext uri="{FF2B5EF4-FFF2-40B4-BE49-F238E27FC236}">
                <a16:creationId xmlns:a16="http://schemas.microsoft.com/office/drawing/2014/main" id="{FA682F75-CF06-DE4D-8358-702B0C4D42DE}"/>
              </a:ext>
            </a:extLst>
          </p:cNvPr>
          <p:cNvSpPr>
            <a:spLocks noChangeShapeType="1"/>
          </p:cNvSpPr>
          <p:nvPr/>
        </p:nvSpPr>
        <p:spPr bwMode="auto">
          <a:xfrm flipH="1">
            <a:off x="4533900" y="2209800"/>
            <a:ext cx="211138" cy="22860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34" name="Line 106">
            <a:extLst>
              <a:ext uri="{FF2B5EF4-FFF2-40B4-BE49-F238E27FC236}">
                <a16:creationId xmlns:a16="http://schemas.microsoft.com/office/drawing/2014/main" id="{3BD08981-5E75-A040-9C10-7F4CE480EE11}"/>
              </a:ext>
            </a:extLst>
          </p:cNvPr>
          <p:cNvSpPr>
            <a:spLocks noChangeShapeType="1"/>
          </p:cNvSpPr>
          <p:nvPr/>
        </p:nvSpPr>
        <p:spPr bwMode="auto">
          <a:xfrm>
            <a:off x="5240338" y="2209800"/>
            <a:ext cx="211137" cy="22860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35" name="Line 107">
            <a:extLst>
              <a:ext uri="{FF2B5EF4-FFF2-40B4-BE49-F238E27FC236}">
                <a16:creationId xmlns:a16="http://schemas.microsoft.com/office/drawing/2014/main" id="{BBB9C84F-A5BE-444A-A253-C62F0A7EB756}"/>
              </a:ext>
            </a:extLst>
          </p:cNvPr>
          <p:cNvSpPr>
            <a:spLocks noChangeShapeType="1"/>
          </p:cNvSpPr>
          <p:nvPr/>
        </p:nvSpPr>
        <p:spPr bwMode="auto">
          <a:xfrm flipH="1">
            <a:off x="5522913" y="2209800"/>
            <a:ext cx="211137" cy="22860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36" name="Line 108">
            <a:extLst>
              <a:ext uri="{FF2B5EF4-FFF2-40B4-BE49-F238E27FC236}">
                <a16:creationId xmlns:a16="http://schemas.microsoft.com/office/drawing/2014/main" id="{9A9865F8-1AFF-6649-B6B7-D73649C68981}"/>
              </a:ext>
            </a:extLst>
          </p:cNvPr>
          <p:cNvSpPr>
            <a:spLocks noChangeShapeType="1"/>
          </p:cNvSpPr>
          <p:nvPr/>
        </p:nvSpPr>
        <p:spPr bwMode="auto">
          <a:xfrm>
            <a:off x="6229350" y="2209800"/>
            <a:ext cx="211138" cy="22860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37" name="Line 109">
            <a:extLst>
              <a:ext uri="{FF2B5EF4-FFF2-40B4-BE49-F238E27FC236}">
                <a16:creationId xmlns:a16="http://schemas.microsoft.com/office/drawing/2014/main" id="{8D26C078-B36A-084F-BE4C-B247C15C832D}"/>
              </a:ext>
            </a:extLst>
          </p:cNvPr>
          <p:cNvSpPr>
            <a:spLocks noChangeShapeType="1"/>
          </p:cNvSpPr>
          <p:nvPr/>
        </p:nvSpPr>
        <p:spPr bwMode="auto">
          <a:xfrm flipH="1">
            <a:off x="6511925" y="2209800"/>
            <a:ext cx="211138" cy="22860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38" name="Line 110">
            <a:extLst>
              <a:ext uri="{FF2B5EF4-FFF2-40B4-BE49-F238E27FC236}">
                <a16:creationId xmlns:a16="http://schemas.microsoft.com/office/drawing/2014/main" id="{2CCE30A1-CF19-5046-85C7-633F401D4CAF}"/>
              </a:ext>
            </a:extLst>
          </p:cNvPr>
          <p:cNvSpPr>
            <a:spLocks noChangeShapeType="1"/>
          </p:cNvSpPr>
          <p:nvPr/>
        </p:nvSpPr>
        <p:spPr bwMode="auto">
          <a:xfrm>
            <a:off x="7146925" y="2209800"/>
            <a:ext cx="212725" cy="22860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39" name="Line 111">
            <a:extLst>
              <a:ext uri="{FF2B5EF4-FFF2-40B4-BE49-F238E27FC236}">
                <a16:creationId xmlns:a16="http://schemas.microsoft.com/office/drawing/2014/main" id="{AD650A32-0345-0842-97D5-67F334132A96}"/>
              </a:ext>
            </a:extLst>
          </p:cNvPr>
          <p:cNvSpPr>
            <a:spLocks noChangeShapeType="1"/>
          </p:cNvSpPr>
          <p:nvPr/>
        </p:nvSpPr>
        <p:spPr bwMode="auto">
          <a:xfrm flipH="1">
            <a:off x="7429500" y="2209800"/>
            <a:ext cx="212725" cy="22860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0" name="Line 112">
            <a:extLst>
              <a:ext uri="{FF2B5EF4-FFF2-40B4-BE49-F238E27FC236}">
                <a16:creationId xmlns:a16="http://schemas.microsoft.com/office/drawing/2014/main" id="{0E312935-A2A5-BB46-95BA-94F75CB6D6E9}"/>
              </a:ext>
            </a:extLst>
          </p:cNvPr>
          <p:cNvSpPr>
            <a:spLocks noChangeShapeType="1"/>
          </p:cNvSpPr>
          <p:nvPr/>
        </p:nvSpPr>
        <p:spPr bwMode="auto">
          <a:xfrm>
            <a:off x="4533900" y="2971800"/>
            <a:ext cx="423863" cy="22860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 name="Line 113">
            <a:extLst>
              <a:ext uri="{FF2B5EF4-FFF2-40B4-BE49-F238E27FC236}">
                <a16:creationId xmlns:a16="http://schemas.microsoft.com/office/drawing/2014/main" id="{7CF50B72-11F4-9A4A-89B0-C49563072BA5}"/>
              </a:ext>
            </a:extLst>
          </p:cNvPr>
          <p:cNvSpPr>
            <a:spLocks noChangeShapeType="1"/>
          </p:cNvSpPr>
          <p:nvPr/>
        </p:nvSpPr>
        <p:spPr bwMode="auto">
          <a:xfrm flipH="1">
            <a:off x="5099050" y="2971800"/>
            <a:ext cx="352425" cy="22860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2" name="Line 114">
            <a:extLst>
              <a:ext uri="{FF2B5EF4-FFF2-40B4-BE49-F238E27FC236}">
                <a16:creationId xmlns:a16="http://schemas.microsoft.com/office/drawing/2014/main" id="{512A1FE9-1FDE-9B43-BB01-21ED2BE9C01D}"/>
              </a:ext>
            </a:extLst>
          </p:cNvPr>
          <p:cNvSpPr>
            <a:spLocks noChangeShapeType="1"/>
          </p:cNvSpPr>
          <p:nvPr/>
        </p:nvSpPr>
        <p:spPr bwMode="auto">
          <a:xfrm>
            <a:off x="6440488" y="2971800"/>
            <a:ext cx="423862" cy="22860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3" name="Line 115">
            <a:extLst>
              <a:ext uri="{FF2B5EF4-FFF2-40B4-BE49-F238E27FC236}">
                <a16:creationId xmlns:a16="http://schemas.microsoft.com/office/drawing/2014/main" id="{F6BE90C7-B74B-5143-82C1-91129B390FD2}"/>
              </a:ext>
            </a:extLst>
          </p:cNvPr>
          <p:cNvSpPr>
            <a:spLocks noChangeShapeType="1"/>
          </p:cNvSpPr>
          <p:nvPr/>
        </p:nvSpPr>
        <p:spPr bwMode="auto">
          <a:xfrm flipH="1">
            <a:off x="7005638" y="2971800"/>
            <a:ext cx="354012" cy="22860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4" name="Line 116">
            <a:extLst>
              <a:ext uri="{FF2B5EF4-FFF2-40B4-BE49-F238E27FC236}">
                <a16:creationId xmlns:a16="http://schemas.microsoft.com/office/drawing/2014/main" id="{77CC9747-EB3B-3043-962C-656B87A296A4}"/>
              </a:ext>
            </a:extLst>
          </p:cNvPr>
          <p:cNvSpPr>
            <a:spLocks noChangeShapeType="1"/>
          </p:cNvSpPr>
          <p:nvPr/>
        </p:nvSpPr>
        <p:spPr bwMode="auto">
          <a:xfrm>
            <a:off x="5027613" y="4267200"/>
            <a:ext cx="847725" cy="22860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5" name="Line 117">
            <a:extLst>
              <a:ext uri="{FF2B5EF4-FFF2-40B4-BE49-F238E27FC236}">
                <a16:creationId xmlns:a16="http://schemas.microsoft.com/office/drawing/2014/main" id="{D6493B36-8F1E-064B-BACA-CC8E44739DDD}"/>
              </a:ext>
            </a:extLst>
          </p:cNvPr>
          <p:cNvSpPr>
            <a:spLocks noChangeShapeType="1"/>
          </p:cNvSpPr>
          <p:nvPr/>
        </p:nvSpPr>
        <p:spPr bwMode="auto">
          <a:xfrm flipH="1">
            <a:off x="6016625" y="4267200"/>
            <a:ext cx="919163" cy="22860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6" name="Line 118">
            <a:extLst>
              <a:ext uri="{FF2B5EF4-FFF2-40B4-BE49-F238E27FC236}">
                <a16:creationId xmlns:a16="http://schemas.microsoft.com/office/drawing/2014/main" id="{82C5EEE6-C9DC-D146-B7D2-5B6CBE09DBEC}"/>
              </a:ext>
            </a:extLst>
          </p:cNvPr>
          <p:cNvSpPr>
            <a:spLocks noChangeShapeType="1"/>
          </p:cNvSpPr>
          <p:nvPr/>
        </p:nvSpPr>
        <p:spPr bwMode="auto">
          <a:xfrm>
            <a:off x="4038600" y="1219200"/>
            <a:ext cx="0" cy="54864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22511421"/>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7AAD150-0F8E-5E4A-BD8A-3EF3BFAE6A77}"/>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555" name="Rectangle 3">
            <a:extLst>
              <a:ext uri="{FF2B5EF4-FFF2-40B4-BE49-F238E27FC236}">
                <a16:creationId xmlns:a16="http://schemas.microsoft.com/office/drawing/2014/main" id="{5FB80DE8-AEC4-F142-86C2-7E9AC8B8D894}"/>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556" name="Rectangle 4">
            <a:extLst>
              <a:ext uri="{FF2B5EF4-FFF2-40B4-BE49-F238E27FC236}">
                <a16:creationId xmlns:a16="http://schemas.microsoft.com/office/drawing/2014/main" id="{9AD3FADB-8143-DF45-B07C-BE32C48D2D86}"/>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600"/>
              <a:t>     General External Merge Sort</a:t>
            </a:r>
          </a:p>
        </p:txBody>
      </p:sp>
      <p:sp>
        <p:nvSpPr>
          <p:cNvPr id="23557" name="Rectangle 5">
            <a:extLst>
              <a:ext uri="{FF2B5EF4-FFF2-40B4-BE49-F238E27FC236}">
                <a16:creationId xmlns:a16="http://schemas.microsoft.com/office/drawing/2014/main" id="{A6DC57BC-4465-A342-B5C6-4E3EBCCF92B4}"/>
              </a:ext>
            </a:extLst>
          </p:cNvPr>
          <p:cNvSpPr>
            <a:spLocks noGrp="1" noChangeArrowheads="1"/>
          </p:cNvSpPr>
          <p:nvPr>
            <p:ph type="body" idx="1"/>
          </p:nvPr>
        </p:nvSpPr>
        <p:spPr bwMode="auto">
          <a:xfrm>
            <a:off x="76200" y="1447800"/>
            <a:ext cx="89916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sz="2800"/>
              <a:t>To sort a file with </a:t>
            </a:r>
            <a:r>
              <a:rPr lang="en-US" altLang="en-US" sz="2800" i="1"/>
              <a:t>N</a:t>
            </a:r>
            <a:r>
              <a:rPr lang="en-US" altLang="en-US" sz="2800"/>
              <a:t> pages using </a:t>
            </a:r>
            <a:r>
              <a:rPr lang="en-US" altLang="en-US" sz="2800" i="1"/>
              <a:t>B</a:t>
            </a:r>
            <a:r>
              <a:rPr lang="en-US" altLang="en-US" sz="2800"/>
              <a:t> buffer pages:</a:t>
            </a:r>
          </a:p>
          <a:p>
            <a:pPr lvl="1" algn="just"/>
            <a:r>
              <a:rPr lang="en-US" altLang="en-US" sz="2400">
                <a:solidFill>
                  <a:schemeClr val="accent2"/>
                </a:solidFill>
              </a:rPr>
              <a:t>Pass 0: use </a:t>
            </a:r>
            <a:r>
              <a:rPr lang="en-US" altLang="en-US" sz="2400" i="1">
                <a:solidFill>
                  <a:schemeClr val="accent2"/>
                </a:solidFill>
              </a:rPr>
              <a:t>B </a:t>
            </a:r>
            <a:r>
              <a:rPr lang="en-US" altLang="en-US" sz="2400">
                <a:solidFill>
                  <a:schemeClr val="accent2"/>
                </a:solidFill>
              </a:rPr>
              <a:t>buffer pages. </a:t>
            </a:r>
            <a:r>
              <a:rPr lang="en-US" altLang="en-US" sz="2400"/>
              <a:t>Produce              sorted runs of</a:t>
            </a:r>
            <a:r>
              <a:rPr lang="en-US" altLang="en-US" sz="2400" i="1"/>
              <a:t> B</a:t>
            </a:r>
            <a:r>
              <a:rPr lang="en-US" altLang="en-US" sz="2400"/>
              <a:t> pages each.</a:t>
            </a:r>
            <a:r>
              <a:rPr lang="en-US" altLang="en-US" sz="2400" i="1"/>
              <a:t> </a:t>
            </a:r>
            <a:endParaRPr lang="en-US" altLang="en-US" sz="2400"/>
          </a:p>
          <a:p>
            <a:pPr lvl="1" algn="just"/>
            <a:r>
              <a:rPr lang="en-US" altLang="en-US" sz="2400">
                <a:solidFill>
                  <a:schemeClr val="accent2"/>
                </a:solidFill>
              </a:rPr>
              <a:t>Pass 2, …,  etc.: merge </a:t>
            </a:r>
            <a:r>
              <a:rPr lang="en-US" altLang="en-US" sz="2400" i="1">
                <a:solidFill>
                  <a:schemeClr val="accent2"/>
                </a:solidFill>
              </a:rPr>
              <a:t>B-1 </a:t>
            </a:r>
            <a:r>
              <a:rPr lang="en-US" altLang="en-US" sz="2400">
                <a:solidFill>
                  <a:schemeClr val="accent2"/>
                </a:solidFill>
              </a:rPr>
              <a:t>runs</a:t>
            </a:r>
            <a:r>
              <a:rPr lang="en-US" altLang="en-US" sz="2400"/>
              <a:t>. </a:t>
            </a:r>
          </a:p>
        </p:txBody>
      </p:sp>
      <p:graphicFrame>
        <p:nvGraphicFramePr>
          <p:cNvPr id="23558" name="Object 6">
            <a:hlinkClick r:id="" action="ppaction://ole?verb=0"/>
            <a:extLst>
              <a:ext uri="{FF2B5EF4-FFF2-40B4-BE49-F238E27FC236}">
                <a16:creationId xmlns:a16="http://schemas.microsoft.com/office/drawing/2014/main" id="{E25112DE-6159-E14B-AE12-CB925DEF36CC}"/>
              </a:ext>
            </a:extLst>
          </p:cNvPr>
          <p:cNvGraphicFramePr>
            <a:graphicFrameLocks/>
          </p:cNvGraphicFramePr>
          <p:nvPr/>
        </p:nvGraphicFramePr>
        <p:xfrm>
          <a:off x="5935663" y="1981200"/>
          <a:ext cx="1989137" cy="711200"/>
        </p:xfrm>
        <a:graphic>
          <a:graphicData uri="http://schemas.openxmlformats.org/presentationml/2006/ole">
            <mc:AlternateContent xmlns:mc="http://schemas.openxmlformats.org/markup-compatibility/2006">
              <mc:Choice xmlns:v="urn:schemas-microsoft-com:vml" Requires="v">
                <p:oleObj spid="_x0000_s21512" name="Equation" r:id="rId4" imgW="11455400" imgH="4102100" progId="Equation.3">
                  <p:embed/>
                </p:oleObj>
              </mc:Choice>
              <mc:Fallback>
                <p:oleObj name="Equation" r:id="rId4" imgW="11455400" imgH="4102100" progId="Equation.3">
                  <p:embed/>
                  <p:pic>
                    <p:nvPicPr>
                      <p:cNvPr id="23558" name="Object 6">
                        <a:hlinkClick r:id="" action="ppaction://ole?verb=0"/>
                        <a:extLst>
                          <a:ext uri="{FF2B5EF4-FFF2-40B4-BE49-F238E27FC236}">
                            <a16:creationId xmlns:a16="http://schemas.microsoft.com/office/drawing/2014/main" id="{E25112DE-6159-E14B-AE12-CB925DEF36CC}"/>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5663" y="1981200"/>
                        <a:ext cx="1989137"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9" name="Freeform 7">
            <a:extLst>
              <a:ext uri="{FF2B5EF4-FFF2-40B4-BE49-F238E27FC236}">
                <a16:creationId xmlns:a16="http://schemas.microsoft.com/office/drawing/2014/main" id="{6A35023F-AD5D-5E4C-8D54-CC6FB581C01C}"/>
              </a:ext>
            </a:extLst>
          </p:cNvPr>
          <p:cNvSpPr>
            <a:spLocks/>
          </p:cNvSpPr>
          <p:nvPr/>
        </p:nvSpPr>
        <p:spPr bwMode="auto">
          <a:xfrm>
            <a:off x="6837363" y="4097338"/>
            <a:ext cx="1393825" cy="254000"/>
          </a:xfrm>
          <a:custGeom>
            <a:avLst/>
            <a:gdLst>
              <a:gd name="T0" fmla="*/ 2147483647 w 878"/>
              <a:gd name="T1" fmla="*/ 204133450 h 160"/>
              <a:gd name="T2" fmla="*/ 2124492513 w 878"/>
              <a:gd name="T3" fmla="*/ 120967500 h 160"/>
              <a:gd name="T4" fmla="*/ 1887597825 w 878"/>
              <a:gd name="T5" fmla="*/ 60483750 h 160"/>
              <a:gd name="T6" fmla="*/ 1106349388 w 878"/>
              <a:gd name="T7" fmla="*/ 0 h 160"/>
              <a:gd name="T8" fmla="*/ 325100950 w 878"/>
              <a:gd name="T9" fmla="*/ 60483750 h 160"/>
              <a:gd name="T10" fmla="*/ 88206263 w 878"/>
              <a:gd name="T11" fmla="*/ 120967500 h 160"/>
              <a:gd name="T12" fmla="*/ 0 w 878"/>
              <a:gd name="T13" fmla="*/ 204133450 h 160"/>
              <a:gd name="T14" fmla="*/ 88206263 w 878"/>
              <a:gd name="T15" fmla="*/ 282257500 h 160"/>
              <a:gd name="T16" fmla="*/ 325100950 w 878"/>
              <a:gd name="T17" fmla="*/ 342741250 h 160"/>
              <a:gd name="T18" fmla="*/ 1106349388 w 878"/>
              <a:gd name="T19" fmla="*/ 400705638 h 160"/>
              <a:gd name="T20" fmla="*/ 1887597825 w 878"/>
              <a:gd name="T21" fmla="*/ 342741250 h 160"/>
              <a:gd name="T22" fmla="*/ 2124492513 w 878"/>
              <a:gd name="T23" fmla="*/ 282257500 h 160"/>
              <a:gd name="T24" fmla="*/ 2147483647 w 878"/>
              <a:gd name="T25" fmla="*/ 204133450 h 1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78" h="160">
                <a:moveTo>
                  <a:pt x="877" y="81"/>
                </a:moveTo>
                <a:lnTo>
                  <a:pt x="843" y="48"/>
                </a:lnTo>
                <a:lnTo>
                  <a:pt x="749" y="24"/>
                </a:lnTo>
                <a:lnTo>
                  <a:pt x="439" y="0"/>
                </a:lnTo>
                <a:lnTo>
                  <a:pt x="129" y="24"/>
                </a:lnTo>
                <a:lnTo>
                  <a:pt x="35" y="48"/>
                </a:lnTo>
                <a:lnTo>
                  <a:pt x="0" y="81"/>
                </a:lnTo>
                <a:lnTo>
                  <a:pt x="35" y="112"/>
                </a:lnTo>
                <a:lnTo>
                  <a:pt x="129" y="136"/>
                </a:lnTo>
                <a:lnTo>
                  <a:pt x="439" y="159"/>
                </a:lnTo>
                <a:lnTo>
                  <a:pt x="749" y="136"/>
                </a:lnTo>
                <a:lnTo>
                  <a:pt x="843" y="112"/>
                </a:lnTo>
                <a:lnTo>
                  <a:pt x="877" y="81"/>
                </a:lnTo>
              </a:path>
            </a:pathLst>
          </a:custGeom>
          <a:solidFill>
            <a:srgbClr val="99CC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0" name="Freeform 8">
            <a:extLst>
              <a:ext uri="{FF2B5EF4-FFF2-40B4-BE49-F238E27FC236}">
                <a16:creationId xmlns:a16="http://schemas.microsoft.com/office/drawing/2014/main" id="{37C4A6C8-945B-814D-B1BA-E2C4E1F51AE7}"/>
              </a:ext>
            </a:extLst>
          </p:cNvPr>
          <p:cNvSpPr>
            <a:spLocks/>
          </p:cNvSpPr>
          <p:nvPr/>
        </p:nvSpPr>
        <p:spPr bwMode="auto">
          <a:xfrm>
            <a:off x="1198563" y="4486275"/>
            <a:ext cx="1098550" cy="182563"/>
          </a:xfrm>
          <a:custGeom>
            <a:avLst/>
            <a:gdLst>
              <a:gd name="T0" fmla="*/ 0 w 692"/>
              <a:gd name="T1" fmla="*/ 287298599 h 115"/>
              <a:gd name="T2" fmla="*/ 0 w 692"/>
              <a:gd name="T3" fmla="*/ 0 h 115"/>
              <a:gd name="T4" fmla="*/ 1741428763 w 692"/>
              <a:gd name="T5" fmla="*/ 0 h 115"/>
              <a:gd name="T6" fmla="*/ 1741428763 w 692"/>
              <a:gd name="T7" fmla="*/ 287298599 h 115"/>
              <a:gd name="T8" fmla="*/ 0 w 692"/>
              <a:gd name="T9" fmla="*/ 287298599 h 1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2" h="115">
                <a:moveTo>
                  <a:pt x="0" y="114"/>
                </a:moveTo>
                <a:lnTo>
                  <a:pt x="0" y="0"/>
                </a:lnTo>
                <a:lnTo>
                  <a:pt x="691" y="0"/>
                </a:lnTo>
                <a:lnTo>
                  <a:pt x="691" y="114"/>
                </a:lnTo>
                <a:lnTo>
                  <a:pt x="0" y="114"/>
                </a:lnTo>
              </a:path>
            </a:pathLst>
          </a:custGeom>
          <a:solidFill>
            <a:srgbClr val="99CC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1" name="Freeform 9">
            <a:extLst>
              <a:ext uri="{FF2B5EF4-FFF2-40B4-BE49-F238E27FC236}">
                <a16:creationId xmlns:a16="http://schemas.microsoft.com/office/drawing/2014/main" id="{78FDD41E-C7D6-2040-A1F0-FED729C633B4}"/>
              </a:ext>
            </a:extLst>
          </p:cNvPr>
          <p:cNvSpPr>
            <a:spLocks/>
          </p:cNvSpPr>
          <p:nvPr/>
        </p:nvSpPr>
        <p:spPr bwMode="auto">
          <a:xfrm>
            <a:off x="1198563" y="5486400"/>
            <a:ext cx="1128712" cy="166688"/>
          </a:xfrm>
          <a:custGeom>
            <a:avLst/>
            <a:gdLst>
              <a:gd name="T0" fmla="*/ 0 w 711"/>
              <a:gd name="T1" fmla="*/ 262097036 h 105"/>
              <a:gd name="T2" fmla="*/ 0 w 711"/>
              <a:gd name="T3" fmla="*/ 0 h 105"/>
              <a:gd name="T4" fmla="*/ 1789310145 w 711"/>
              <a:gd name="T5" fmla="*/ 0 h 105"/>
              <a:gd name="T6" fmla="*/ 1789310145 w 711"/>
              <a:gd name="T7" fmla="*/ 262097036 h 105"/>
              <a:gd name="T8" fmla="*/ 0 w 711"/>
              <a:gd name="T9" fmla="*/ 262097036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1" h="105">
                <a:moveTo>
                  <a:pt x="0" y="104"/>
                </a:moveTo>
                <a:lnTo>
                  <a:pt x="0" y="0"/>
                </a:lnTo>
                <a:lnTo>
                  <a:pt x="710" y="0"/>
                </a:lnTo>
                <a:lnTo>
                  <a:pt x="710" y="104"/>
                </a:lnTo>
                <a:lnTo>
                  <a:pt x="0" y="104"/>
                </a:lnTo>
              </a:path>
            </a:pathLst>
          </a:custGeom>
          <a:solidFill>
            <a:srgbClr val="99CC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2" name="Freeform 10">
            <a:extLst>
              <a:ext uri="{FF2B5EF4-FFF2-40B4-BE49-F238E27FC236}">
                <a16:creationId xmlns:a16="http://schemas.microsoft.com/office/drawing/2014/main" id="{22AB1294-7FB4-1845-BABA-920117055474}"/>
              </a:ext>
            </a:extLst>
          </p:cNvPr>
          <p:cNvSpPr>
            <a:spLocks/>
          </p:cNvSpPr>
          <p:nvPr/>
        </p:nvSpPr>
        <p:spPr bwMode="auto">
          <a:xfrm>
            <a:off x="1052513" y="4132263"/>
            <a:ext cx="1387475" cy="265112"/>
          </a:xfrm>
          <a:custGeom>
            <a:avLst/>
            <a:gdLst>
              <a:gd name="T0" fmla="*/ 2147483647 w 874"/>
              <a:gd name="T1" fmla="*/ 211692726 h 167"/>
              <a:gd name="T2" fmla="*/ 2114411888 w 874"/>
              <a:gd name="T3" fmla="*/ 128526933 h 167"/>
              <a:gd name="T4" fmla="*/ 1877517200 w 874"/>
              <a:gd name="T5" fmla="*/ 60483636 h 167"/>
              <a:gd name="T6" fmla="*/ 1101309075 w 874"/>
              <a:gd name="T7" fmla="*/ 0 h 167"/>
              <a:gd name="T8" fmla="*/ 322580000 w 874"/>
              <a:gd name="T9" fmla="*/ 60483636 h 167"/>
              <a:gd name="T10" fmla="*/ 85685313 w 874"/>
              <a:gd name="T11" fmla="*/ 128526933 h 167"/>
              <a:gd name="T12" fmla="*/ 0 w 874"/>
              <a:gd name="T13" fmla="*/ 211692726 h 167"/>
              <a:gd name="T14" fmla="*/ 85685313 w 874"/>
              <a:gd name="T15" fmla="*/ 289816628 h 167"/>
              <a:gd name="T16" fmla="*/ 322580000 w 874"/>
              <a:gd name="T17" fmla="*/ 357861513 h 167"/>
              <a:gd name="T18" fmla="*/ 1101309075 w 874"/>
              <a:gd name="T19" fmla="*/ 418345149 h 167"/>
              <a:gd name="T20" fmla="*/ 1877517200 w 874"/>
              <a:gd name="T21" fmla="*/ 357861513 h 167"/>
              <a:gd name="T22" fmla="*/ 2114411888 w 874"/>
              <a:gd name="T23" fmla="*/ 289816628 h 167"/>
              <a:gd name="T24" fmla="*/ 2147483647 w 874"/>
              <a:gd name="T25" fmla="*/ 211692726 h 1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74" h="167">
                <a:moveTo>
                  <a:pt x="873" y="84"/>
                </a:moveTo>
                <a:lnTo>
                  <a:pt x="839" y="51"/>
                </a:lnTo>
                <a:lnTo>
                  <a:pt x="745" y="24"/>
                </a:lnTo>
                <a:lnTo>
                  <a:pt x="437" y="0"/>
                </a:lnTo>
                <a:lnTo>
                  <a:pt x="128" y="24"/>
                </a:lnTo>
                <a:lnTo>
                  <a:pt x="34" y="51"/>
                </a:lnTo>
                <a:lnTo>
                  <a:pt x="0" y="84"/>
                </a:lnTo>
                <a:lnTo>
                  <a:pt x="34" y="115"/>
                </a:lnTo>
                <a:lnTo>
                  <a:pt x="128" y="142"/>
                </a:lnTo>
                <a:lnTo>
                  <a:pt x="437" y="166"/>
                </a:lnTo>
                <a:lnTo>
                  <a:pt x="745" y="142"/>
                </a:lnTo>
                <a:lnTo>
                  <a:pt x="839" y="115"/>
                </a:lnTo>
                <a:lnTo>
                  <a:pt x="873" y="84"/>
                </a:lnTo>
              </a:path>
            </a:pathLst>
          </a:custGeom>
          <a:solidFill>
            <a:srgbClr val="99CC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3" name="Rectangle 11">
            <a:extLst>
              <a:ext uri="{FF2B5EF4-FFF2-40B4-BE49-F238E27FC236}">
                <a16:creationId xmlns:a16="http://schemas.microsoft.com/office/drawing/2014/main" id="{B4D1B079-82BE-5A41-9446-5F37EDB8F2A4}"/>
              </a:ext>
            </a:extLst>
          </p:cNvPr>
          <p:cNvSpPr>
            <a:spLocks noChangeArrowheads="1"/>
          </p:cNvSpPr>
          <p:nvPr/>
        </p:nvSpPr>
        <p:spPr bwMode="auto">
          <a:xfrm>
            <a:off x="3327400" y="6070600"/>
            <a:ext cx="305276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latin typeface="Bookman Old Style" panose="02050604050505020204" pitchFamily="18" charset="0"/>
              </a:rPr>
              <a:t>B Main memory buffers</a:t>
            </a:r>
          </a:p>
        </p:txBody>
      </p:sp>
      <p:sp>
        <p:nvSpPr>
          <p:cNvPr id="23564" name="Freeform 12">
            <a:extLst>
              <a:ext uri="{FF2B5EF4-FFF2-40B4-BE49-F238E27FC236}">
                <a16:creationId xmlns:a16="http://schemas.microsoft.com/office/drawing/2014/main" id="{0855A7BE-F97B-4548-A0BA-BCC94BB814B2}"/>
              </a:ext>
            </a:extLst>
          </p:cNvPr>
          <p:cNvSpPr>
            <a:spLocks/>
          </p:cNvSpPr>
          <p:nvPr/>
        </p:nvSpPr>
        <p:spPr bwMode="auto">
          <a:xfrm>
            <a:off x="6953250" y="4572000"/>
            <a:ext cx="1119188" cy="157163"/>
          </a:xfrm>
          <a:custGeom>
            <a:avLst/>
            <a:gdLst>
              <a:gd name="T0" fmla="*/ 0 w 705"/>
              <a:gd name="T1" fmla="*/ 246976098 h 99"/>
              <a:gd name="T2" fmla="*/ 0 w 705"/>
              <a:gd name="T3" fmla="*/ 0 h 99"/>
              <a:gd name="T4" fmla="*/ 1774190793 w 705"/>
              <a:gd name="T5" fmla="*/ 0 h 99"/>
              <a:gd name="T6" fmla="*/ 1774190793 w 705"/>
              <a:gd name="T7" fmla="*/ 246976098 h 99"/>
              <a:gd name="T8" fmla="*/ 0 w 705"/>
              <a:gd name="T9" fmla="*/ 246976098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5" h="99">
                <a:moveTo>
                  <a:pt x="0" y="98"/>
                </a:moveTo>
                <a:lnTo>
                  <a:pt x="0" y="0"/>
                </a:lnTo>
                <a:lnTo>
                  <a:pt x="704" y="0"/>
                </a:lnTo>
                <a:lnTo>
                  <a:pt x="704" y="98"/>
                </a:lnTo>
                <a:lnTo>
                  <a:pt x="0" y="98"/>
                </a:lnTo>
              </a:path>
            </a:pathLst>
          </a:custGeom>
          <a:solidFill>
            <a:srgbClr val="99CC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5" name="Freeform 13">
            <a:extLst>
              <a:ext uri="{FF2B5EF4-FFF2-40B4-BE49-F238E27FC236}">
                <a16:creationId xmlns:a16="http://schemas.microsoft.com/office/drawing/2014/main" id="{1AF1D1D6-063D-014F-AC92-D2F9DF9D29C4}"/>
              </a:ext>
            </a:extLst>
          </p:cNvPr>
          <p:cNvSpPr>
            <a:spLocks/>
          </p:cNvSpPr>
          <p:nvPr/>
        </p:nvSpPr>
        <p:spPr bwMode="auto">
          <a:xfrm>
            <a:off x="6967538" y="4852988"/>
            <a:ext cx="1120775" cy="142875"/>
          </a:xfrm>
          <a:custGeom>
            <a:avLst/>
            <a:gdLst>
              <a:gd name="T0" fmla="*/ 0 w 706"/>
              <a:gd name="T1" fmla="*/ 224294700 h 90"/>
              <a:gd name="T2" fmla="*/ 0 w 706"/>
              <a:gd name="T3" fmla="*/ 0 h 90"/>
              <a:gd name="T4" fmla="*/ 1776710950 w 706"/>
              <a:gd name="T5" fmla="*/ 0 h 90"/>
              <a:gd name="T6" fmla="*/ 1776710950 w 706"/>
              <a:gd name="T7" fmla="*/ 224294700 h 90"/>
              <a:gd name="T8" fmla="*/ 0 w 706"/>
              <a:gd name="T9" fmla="*/ 224294700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6" h="90">
                <a:moveTo>
                  <a:pt x="0" y="89"/>
                </a:moveTo>
                <a:lnTo>
                  <a:pt x="0" y="0"/>
                </a:lnTo>
                <a:lnTo>
                  <a:pt x="705" y="0"/>
                </a:lnTo>
                <a:lnTo>
                  <a:pt x="705" y="89"/>
                </a:lnTo>
                <a:lnTo>
                  <a:pt x="0" y="89"/>
                </a:lnTo>
              </a:path>
            </a:pathLst>
          </a:custGeom>
          <a:solidFill>
            <a:srgbClr val="99CC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6" name="Freeform 14">
            <a:extLst>
              <a:ext uri="{FF2B5EF4-FFF2-40B4-BE49-F238E27FC236}">
                <a16:creationId xmlns:a16="http://schemas.microsoft.com/office/drawing/2014/main" id="{69091391-8463-5F4B-A951-F6AE317051BC}"/>
              </a:ext>
            </a:extLst>
          </p:cNvPr>
          <p:cNvSpPr>
            <a:spLocks/>
          </p:cNvSpPr>
          <p:nvPr/>
        </p:nvSpPr>
        <p:spPr bwMode="auto">
          <a:xfrm>
            <a:off x="3321050" y="3994150"/>
            <a:ext cx="1189038" cy="538163"/>
          </a:xfrm>
          <a:custGeom>
            <a:avLst/>
            <a:gdLst>
              <a:gd name="T0" fmla="*/ 0 w 749"/>
              <a:gd name="T1" fmla="*/ 851813604 h 339"/>
              <a:gd name="T2" fmla="*/ 0 w 749"/>
              <a:gd name="T3" fmla="*/ 0 h 339"/>
              <a:gd name="T4" fmla="*/ 1885077668 w 749"/>
              <a:gd name="T5" fmla="*/ 0 h 339"/>
              <a:gd name="T6" fmla="*/ 1885077668 w 749"/>
              <a:gd name="T7" fmla="*/ 851813604 h 339"/>
              <a:gd name="T8" fmla="*/ 0 w 749"/>
              <a:gd name="T9" fmla="*/ 851813604 h 3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9" h="339">
                <a:moveTo>
                  <a:pt x="0" y="338"/>
                </a:moveTo>
                <a:lnTo>
                  <a:pt x="0" y="0"/>
                </a:lnTo>
                <a:lnTo>
                  <a:pt x="748" y="0"/>
                </a:lnTo>
                <a:lnTo>
                  <a:pt x="748" y="338"/>
                </a:lnTo>
                <a:lnTo>
                  <a:pt x="0" y="338"/>
                </a:lnTo>
              </a:path>
            </a:pathLst>
          </a:custGeom>
          <a:solidFill>
            <a:srgbClr val="F6BF69"/>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7" name="Freeform 15">
            <a:extLst>
              <a:ext uri="{FF2B5EF4-FFF2-40B4-BE49-F238E27FC236}">
                <a16:creationId xmlns:a16="http://schemas.microsoft.com/office/drawing/2014/main" id="{1A2F8925-3F5C-6D4F-99B1-37F98A08C96C}"/>
              </a:ext>
            </a:extLst>
          </p:cNvPr>
          <p:cNvSpPr>
            <a:spLocks/>
          </p:cNvSpPr>
          <p:nvPr/>
        </p:nvSpPr>
        <p:spPr bwMode="auto">
          <a:xfrm>
            <a:off x="5170488" y="4848225"/>
            <a:ext cx="1058862" cy="436563"/>
          </a:xfrm>
          <a:custGeom>
            <a:avLst/>
            <a:gdLst>
              <a:gd name="T0" fmla="*/ 0 w 667"/>
              <a:gd name="T1" fmla="*/ 690523603 h 275"/>
              <a:gd name="T2" fmla="*/ 0 w 667"/>
              <a:gd name="T3" fmla="*/ 0 h 275"/>
              <a:gd name="T4" fmla="*/ 1678423270 w 667"/>
              <a:gd name="T5" fmla="*/ 0 h 275"/>
              <a:gd name="T6" fmla="*/ 1678423270 w 667"/>
              <a:gd name="T7" fmla="*/ 690523603 h 275"/>
              <a:gd name="T8" fmla="*/ 0 w 667"/>
              <a:gd name="T9" fmla="*/ 690523603 h 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7" h="275">
                <a:moveTo>
                  <a:pt x="0" y="274"/>
                </a:moveTo>
                <a:lnTo>
                  <a:pt x="0" y="0"/>
                </a:lnTo>
                <a:lnTo>
                  <a:pt x="666" y="0"/>
                </a:lnTo>
                <a:lnTo>
                  <a:pt x="666" y="274"/>
                </a:lnTo>
                <a:lnTo>
                  <a:pt x="0" y="274"/>
                </a:lnTo>
              </a:path>
            </a:pathLst>
          </a:custGeom>
          <a:solidFill>
            <a:srgbClr val="F6BF69"/>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8" name="Freeform 16">
            <a:extLst>
              <a:ext uri="{FF2B5EF4-FFF2-40B4-BE49-F238E27FC236}">
                <a16:creationId xmlns:a16="http://schemas.microsoft.com/office/drawing/2014/main" id="{B0B4FFD7-E7CC-0444-901B-25A220DD235B}"/>
              </a:ext>
            </a:extLst>
          </p:cNvPr>
          <p:cNvSpPr>
            <a:spLocks/>
          </p:cNvSpPr>
          <p:nvPr/>
        </p:nvSpPr>
        <p:spPr bwMode="auto">
          <a:xfrm>
            <a:off x="3292475" y="5570538"/>
            <a:ext cx="1189038" cy="539750"/>
          </a:xfrm>
          <a:custGeom>
            <a:avLst/>
            <a:gdLst>
              <a:gd name="T0" fmla="*/ 0 w 749"/>
              <a:gd name="T1" fmla="*/ 854333763 h 340"/>
              <a:gd name="T2" fmla="*/ 0 w 749"/>
              <a:gd name="T3" fmla="*/ 0 h 340"/>
              <a:gd name="T4" fmla="*/ 1885077668 w 749"/>
              <a:gd name="T5" fmla="*/ 0 h 340"/>
              <a:gd name="T6" fmla="*/ 1885077668 w 749"/>
              <a:gd name="T7" fmla="*/ 854333763 h 340"/>
              <a:gd name="T8" fmla="*/ 0 w 749"/>
              <a:gd name="T9" fmla="*/ 854333763 h 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9" h="340">
                <a:moveTo>
                  <a:pt x="0" y="339"/>
                </a:moveTo>
                <a:lnTo>
                  <a:pt x="0" y="0"/>
                </a:lnTo>
                <a:lnTo>
                  <a:pt x="748" y="0"/>
                </a:lnTo>
                <a:lnTo>
                  <a:pt x="748" y="339"/>
                </a:lnTo>
                <a:lnTo>
                  <a:pt x="0" y="339"/>
                </a:lnTo>
              </a:path>
            </a:pathLst>
          </a:custGeom>
          <a:solidFill>
            <a:srgbClr val="F6BF69"/>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9" name="Freeform 17">
            <a:extLst>
              <a:ext uri="{FF2B5EF4-FFF2-40B4-BE49-F238E27FC236}">
                <a16:creationId xmlns:a16="http://schemas.microsoft.com/office/drawing/2014/main" id="{5D545F9B-5929-F343-BDE4-EFA4FAF1ABB7}"/>
              </a:ext>
            </a:extLst>
          </p:cNvPr>
          <p:cNvSpPr>
            <a:spLocks/>
          </p:cNvSpPr>
          <p:nvPr/>
        </p:nvSpPr>
        <p:spPr bwMode="auto">
          <a:xfrm>
            <a:off x="2787650" y="3886200"/>
            <a:ext cx="3625850" cy="2492375"/>
          </a:xfrm>
          <a:custGeom>
            <a:avLst/>
            <a:gdLst>
              <a:gd name="T0" fmla="*/ 0 w 2284"/>
              <a:gd name="T1" fmla="*/ 2147483647 h 1570"/>
              <a:gd name="T2" fmla="*/ 0 w 2284"/>
              <a:gd name="T3" fmla="*/ 0 h 1570"/>
              <a:gd name="T4" fmla="*/ 2147483647 w 2284"/>
              <a:gd name="T5" fmla="*/ 0 h 1570"/>
              <a:gd name="T6" fmla="*/ 2147483647 w 2284"/>
              <a:gd name="T7" fmla="*/ 2147483647 h 1570"/>
              <a:gd name="T8" fmla="*/ 0 w 2284"/>
              <a:gd name="T9" fmla="*/ 2147483647 h 15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84" h="1570">
                <a:moveTo>
                  <a:pt x="0" y="1569"/>
                </a:moveTo>
                <a:lnTo>
                  <a:pt x="0" y="0"/>
                </a:lnTo>
                <a:lnTo>
                  <a:pt x="2283" y="0"/>
                </a:lnTo>
                <a:lnTo>
                  <a:pt x="2283" y="1569"/>
                </a:lnTo>
                <a:lnTo>
                  <a:pt x="0" y="156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0" name="Rectangle 18">
            <a:extLst>
              <a:ext uri="{FF2B5EF4-FFF2-40B4-BE49-F238E27FC236}">
                <a16:creationId xmlns:a16="http://schemas.microsoft.com/office/drawing/2014/main" id="{A7810FAE-1DCB-2D4B-928B-274A3C2839AF}"/>
              </a:ext>
            </a:extLst>
          </p:cNvPr>
          <p:cNvSpPr>
            <a:spLocks noChangeArrowheads="1"/>
          </p:cNvSpPr>
          <p:nvPr/>
        </p:nvSpPr>
        <p:spPr bwMode="auto">
          <a:xfrm>
            <a:off x="3303588" y="4049713"/>
            <a:ext cx="10461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solidFill>
                  <a:schemeClr val="tx2"/>
                </a:solidFill>
                <a:latin typeface="Bookman Old Style" panose="02050604050505020204" pitchFamily="18" charset="0"/>
              </a:rPr>
              <a:t>INPUT 1</a:t>
            </a:r>
          </a:p>
        </p:txBody>
      </p:sp>
      <p:sp>
        <p:nvSpPr>
          <p:cNvPr id="23571" name="Rectangle 19">
            <a:extLst>
              <a:ext uri="{FF2B5EF4-FFF2-40B4-BE49-F238E27FC236}">
                <a16:creationId xmlns:a16="http://schemas.microsoft.com/office/drawing/2014/main" id="{652FF7A9-F737-5043-8A81-8646B9AA837B}"/>
              </a:ext>
            </a:extLst>
          </p:cNvPr>
          <p:cNvSpPr>
            <a:spLocks noChangeArrowheads="1"/>
          </p:cNvSpPr>
          <p:nvPr/>
        </p:nvSpPr>
        <p:spPr bwMode="auto">
          <a:xfrm>
            <a:off x="3224213" y="5627688"/>
            <a:ext cx="12652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solidFill>
                  <a:schemeClr val="tx2"/>
                </a:solidFill>
                <a:latin typeface="Bookman Old Style" panose="02050604050505020204" pitchFamily="18" charset="0"/>
              </a:rPr>
              <a:t>INPUT B-1</a:t>
            </a:r>
          </a:p>
        </p:txBody>
      </p:sp>
      <p:sp>
        <p:nvSpPr>
          <p:cNvPr id="23572" name="Rectangle 20">
            <a:extLst>
              <a:ext uri="{FF2B5EF4-FFF2-40B4-BE49-F238E27FC236}">
                <a16:creationId xmlns:a16="http://schemas.microsoft.com/office/drawing/2014/main" id="{57B23A85-8527-CF41-B6EE-7B0A37DAE93B}"/>
              </a:ext>
            </a:extLst>
          </p:cNvPr>
          <p:cNvSpPr>
            <a:spLocks noChangeArrowheads="1"/>
          </p:cNvSpPr>
          <p:nvPr/>
        </p:nvSpPr>
        <p:spPr bwMode="auto">
          <a:xfrm>
            <a:off x="5122863" y="4872038"/>
            <a:ext cx="10652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solidFill>
                  <a:schemeClr val="tx2"/>
                </a:solidFill>
                <a:latin typeface="Bookman Old Style" panose="02050604050505020204" pitchFamily="18" charset="0"/>
              </a:rPr>
              <a:t>OUTPUT</a:t>
            </a:r>
          </a:p>
        </p:txBody>
      </p:sp>
      <p:sp>
        <p:nvSpPr>
          <p:cNvPr id="23573" name="Rectangle 21">
            <a:extLst>
              <a:ext uri="{FF2B5EF4-FFF2-40B4-BE49-F238E27FC236}">
                <a16:creationId xmlns:a16="http://schemas.microsoft.com/office/drawing/2014/main" id="{E1328D77-1C33-2E45-872C-83A77A28C9CE}"/>
              </a:ext>
            </a:extLst>
          </p:cNvPr>
          <p:cNvSpPr>
            <a:spLocks noChangeArrowheads="1"/>
          </p:cNvSpPr>
          <p:nvPr/>
        </p:nvSpPr>
        <p:spPr bwMode="auto">
          <a:xfrm>
            <a:off x="7245350" y="5930900"/>
            <a:ext cx="7112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latin typeface="Bookman Old Style" panose="02050604050505020204" pitchFamily="18" charset="0"/>
              </a:rPr>
              <a:t>Disk</a:t>
            </a:r>
          </a:p>
        </p:txBody>
      </p:sp>
      <p:sp>
        <p:nvSpPr>
          <p:cNvPr id="23574" name="Rectangle 22">
            <a:extLst>
              <a:ext uri="{FF2B5EF4-FFF2-40B4-BE49-F238E27FC236}">
                <a16:creationId xmlns:a16="http://schemas.microsoft.com/office/drawing/2014/main" id="{FA3D3484-589E-4A45-95EE-32B256CF7BF3}"/>
              </a:ext>
            </a:extLst>
          </p:cNvPr>
          <p:cNvSpPr>
            <a:spLocks noChangeArrowheads="1"/>
          </p:cNvSpPr>
          <p:nvPr/>
        </p:nvSpPr>
        <p:spPr bwMode="auto">
          <a:xfrm>
            <a:off x="1382713" y="5962650"/>
            <a:ext cx="7112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latin typeface="Bookman Old Style" panose="02050604050505020204" pitchFamily="18" charset="0"/>
              </a:rPr>
              <a:t>Disk</a:t>
            </a:r>
          </a:p>
        </p:txBody>
      </p:sp>
      <p:sp>
        <p:nvSpPr>
          <p:cNvPr id="23575" name="Line 23">
            <a:extLst>
              <a:ext uri="{FF2B5EF4-FFF2-40B4-BE49-F238E27FC236}">
                <a16:creationId xmlns:a16="http://schemas.microsoft.com/office/drawing/2014/main" id="{8E48A3AA-92EB-454C-9301-EB6814BE374F}"/>
              </a:ext>
            </a:extLst>
          </p:cNvPr>
          <p:cNvSpPr>
            <a:spLocks noChangeShapeType="1"/>
          </p:cNvSpPr>
          <p:nvPr/>
        </p:nvSpPr>
        <p:spPr bwMode="auto">
          <a:xfrm>
            <a:off x="1068388" y="4254500"/>
            <a:ext cx="0" cy="147796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6" name="Line 24">
            <a:extLst>
              <a:ext uri="{FF2B5EF4-FFF2-40B4-BE49-F238E27FC236}">
                <a16:creationId xmlns:a16="http://schemas.microsoft.com/office/drawing/2014/main" id="{C2613A70-272B-EB40-8BCD-44BAAC205ECA}"/>
              </a:ext>
            </a:extLst>
          </p:cNvPr>
          <p:cNvSpPr>
            <a:spLocks noChangeShapeType="1"/>
          </p:cNvSpPr>
          <p:nvPr/>
        </p:nvSpPr>
        <p:spPr bwMode="auto">
          <a:xfrm>
            <a:off x="2435225" y="4254500"/>
            <a:ext cx="0" cy="147796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3577" name="Group 27">
            <a:extLst>
              <a:ext uri="{FF2B5EF4-FFF2-40B4-BE49-F238E27FC236}">
                <a16:creationId xmlns:a16="http://schemas.microsoft.com/office/drawing/2014/main" id="{AE9B75B3-21BE-294B-BAB4-F2F2B2BE29DA}"/>
              </a:ext>
            </a:extLst>
          </p:cNvPr>
          <p:cNvGrpSpPr>
            <a:grpSpLocks/>
          </p:cNvGrpSpPr>
          <p:nvPr/>
        </p:nvGrpSpPr>
        <p:grpSpPr bwMode="auto">
          <a:xfrm>
            <a:off x="1073150" y="5732463"/>
            <a:ext cx="1362075" cy="188912"/>
            <a:chOff x="676" y="3611"/>
            <a:chExt cx="858" cy="119"/>
          </a:xfrm>
        </p:grpSpPr>
        <p:sp>
          <p:nvSpPr>
            <p:cNvPr id="23598" name="Arc 25">
              <a:extLst>
                <a:ext uri="{FF2B5EF4-FFF2-40B4-BE49-F238E27FC236}">
                  <a16:creationId xmlns:a16="http://schemas.microsoft.com/office/drawing/2014/main" id="{C15030C3-E7DA-8A46-ABFD-7052B74E5069}"/>
                </a:ext>
              </a:extLst>
            </p:cNvPr>
            <p:cNvSpPr>
              <a:spLocks/>
            </p:cNvSpPr>
            <p:nvPr/>
          </p:nvSpPr>
          <p:spPr bwMode="auto">
            <a:xfrm>
              <a:off x="676" y="3611"/>
              <a:ext cx="456" cy="119"/>
            </a:xfrm>
            <a:custGeom>
              <a:avLst/>
              <a:gdLst>
                <a:gd name="T0" fmla="*/ 10 w 21600"/>
                <a:gd name="T1" fmla="*/ 1 h 22158"/>
                <a:gd name="T2" fmla="*/ 0 w 21600"/>
                <a:gd name="T3" fmla="*/ 0 h 22158"/>
                <a:gd name="T4" fmla="*/ 10 w 21600"/>
                <a:gd name="T5" fmla="*/ 0 h 22158"/>
                <a:gd name="T6" fmla="*/ 0 60000 65536"/>
                <a:gd name="T7" fmla="*/ 0 60000 65536"/>
                <a:gd name="T8" fmla="*/ 0 60000 65536"/>
              </a:gdLst>
              <a:ahLst/>
              <a:cxnLst>
                <a:cxn ang="T6">
                  <a:pos x="T0" y="T1"/>
                </a:cxn>
                <a:cxn ang="T7">
                  <a:pos x="T2" y="T3"/>
                </a:cxn>
                <a:cxn ang="T8">
                  <a:pos x="T4" y="T5"/>
                </a:cxn>
              </a:cxnLst>
              <a:rect l="0" t="0" r="r" b="b"/>
              <a:pathLst>
                <a:path w="21600" h="22158" fill="none" extrusionOk="0">
                  <a:moveTo>
                    <a:pt x="21504" y="22157"/>
                  </a:moveTo>
                  <a:cubicBezTo>
                    <a:pt x="9612" y="22104"/>
                    <a:pt x="0" y="12449"/>
                    <a:pt x="0" y="558"/>
                  </a:cubicBezTo>
                  <a:cubicBezTo>
                    <a:pt x="-1" y="371"/>
                    <a:pt x="2" y="185"/>
                    <a:pt x="7" y="0"/>
                  </a:cubicBezTo>
                </a:path>
                <a:path w="21600" h="22158" stroke="0" extrusionOk="0">
                  <a:moveTo>
                    <a:pt x="21504" y="22157"/>
                  </a:moveTo>
                  <a:cubicBezTo>
                    <a:pt x="9612" y="22104"/>
                    <a:pt x="0" y="12449"/>
                    <a:pt x="0" y="558"/>
                  </a:cubicBezTo>
                  <a:cubicBezTo>
                    <a:pt x="-1" y="371"/>
                    <a:pt x="2" y="185"/>
                    <a:pt x="7" y="0"/>
                  </a:cubicBezTo>
                  <a:lnTo>
                    <a:pt x="21600" y="558"/>
                  </a:lnTo>
                  <a:lnTo>
                    <a:pt x="21504" y="22157"/>
                  </a:lnTo>
                  <a:close/>
                </a:path>
              </a:pathLst>
            </a:custGeom>
            <a:solidFill>
              <a:srgbClr val="99CCFF"/>
            </a:solidFill>
            <a:ln w="12700" cap="rnd">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99" name="Arc 26">
              <a:extLst>
                <a:ext uri="{FF2B5EF4-FFF2-40B4-BE49-F238E27FC236}">
                  <a16:creationId xmlns:a16="http://schemas.microsoft.com/office/drawing/2014/main" id="{DB8FE29C-07E3-CA41-92A6-570FC4AC2FDB}"/>
                </a:ext>
              </a:extLst>
            </p:cNvPr>
            <p:cNvSpPr>
              <a:spLocks/>
            </p:cNvSpPr>
            <p:nvPr/>
          </p:nvSpPr>
          <p:spPr bwMode="auto">
            <a:xfrm>
              <a:off x="1078" y="3611"/>
              <a:ext cx="456" cy="117"/>
            </a:xfrm>
            <a:custGeom>
              <a:avLst/>
              <a:gdLst>
                <a:gd name="T0" fmla="*/ 10 w 21600"/>
                <a:gd name="T1" fmla="*/ 0 h 21787"/>
                <a:gd name="T2" fmla="*/ 0 w 21600"/>
                <a:gd name="T3" fmla="*/ 1 h 21787"/>
                <a:gd name="T4" fmla="*/ 0 w 21600"/>
                <a:gd name="T5" fmla="*/ 0 h 21787"/>
                <a:gd name="T6" fmla="*/ 0 60000 65536"/>
                <a:gd name="T7" fmla="*/ 0 60000 65536"/>
                <a:gd name="T8" fmla="*/ 0 60000 65536"/>
              </a:gdLst>
              <a:ahLst/>
              <a:cxnLst>
                <a:cxn ang="T6">
                  <a:pos x="T0" y="T1"/>
                </a:cxn>
                <a:cxn ang="T7">
                  <a:pos x="T2" y="T3"/>
                </a:cxn>
                <a:cxn ang="T8">
                  <a:pos x="T4" y="T5"/>
                </a:cxn>
              </a:cxnLst>
              <a:rect l="0" t="0" r="r" b="b"/>
              <a:pathLst>
                <a:path w="21600" h="21787" fill="none" extrusionOk="0">
                  <a:moveTo>
                    <a:pt x="21599" y="-1"/>
                  </a:moveTo>
                  <a:cubicBezTo>
                    <a:pt x="21599" y="62"/>
                    <a:pt x="21600" y="124"/>
                    <a:pt x="21600" y="187"/>
                  </a:cubicBezTo>
                  <a:cubicBezTo>
                    <a:pt x="21600" y="12116"/>
                    <a:pt x="11929" y="21786"/>
                    <a:pt x="0" y="21787"/>
                  </a:cubicBezTo>
                </a:path>
                <a:path w="21600" h="21787" stroke="0" extrusionOk="0">
                  <a:moveTo>
                    <a:pt x="21599" y="-1"/>
                  </a:moveTo>
                  <a:cubicBezTo>
                    <a:pt x="21599" y="62"/>
                    <a:pt x="21600" y="124"/>
                    <a:pt x="21600" y="187"/>
                  </a:cubicBezTo>
                  <a:cubicBezTo>
                    <a:pt x="21600" y="12116"/>
                    <a:pt x="11929" y="21786"/>
                    <a:pt x="0" y="21787"/>
                  </a:cubicBezTo>
                  <a:lnTo>
                    <a:pt x="0" y="187"/>
                  </a:lnTo>
                  <a:lnTo>
                    <a:pt x="21599" y="-1"/>
                  </a:lnTo>
                  <a:close/>
                </a:path>
              </a:pathLst>
            </a:custGeom>
            <a:solidFill>
              <a:srgbClr val="99CCFF"/>
            </a:solidFill>
            <a:ln w="12700" cap="rnd">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3578" name="Group 30">
            <a:extLst>
              <a:ext uri="{FF2B5EF4-FFF2-40B4-BE49-F238E27FC236}">
                <a16:creationId xmlns:a16="http://schemas.microsoft.com/office/drawing/2014/main" id="{65451B38-6EF3-A847-B426-50341E20F254}"/>
              </a:ext>
            </a:extLst>
          </p:cNvPr>
          <p:cNvGrpSpPr>
            <a:grpSpLocks/>
          </p:cNvGrpSpPr>
          <p:nvPr/>
        </p:nvGrpSpPr>
        <p:grpSpPr bwMode="auto">
          <a:xfrm>
            <a:off x="6859588" y="5654675"/>
            <a:ext cx="1368425" cy="179388"/>
            <a:chOff x="4321" y="3562"/>
            <a:chExt cx="862" cy="113"/>
          </a:xfrm>
        </p:grpSpPr>
        <p:sp>
          <p:nvSpPr>
            <p:cNvPr id="23596" name="Arc 28">
              <a:extLst>
                <a:ext uri="{FF2B5EF4-FFF2-40B4-BE49-F238E27FC236}">
                  <a16:creationId xmlns:a16="http://schemas.microsoft.com/office/drawing/2014/main" id="{9377D241-C899-2549-9276-B8833E99BB7B}"/>
                </a:ext>
              </a:extLst>
            </p:cNvPr>
            <p:cNvSpPr>
              <a:spLocks/>
            </p:cNvSpPr>
            <p:nvPr/>
          </p:nvSpPr>
          <p:spPr bwMode="auto">
            <a:xfrm>
              <a:off x="4321" y="3562"/>
              <a:ext cx="458" cy="113"/>
            </a:xfrm>
            <a:custGeom>
              <a:avLst/>
              <a:gdLst>
                <a:gd name="T0" fmla="*/ 10 w 21600"/>
                <a:gd name="T1" fmla="*/ 1 h 22189"/>
                <a:gd name="T2" fmla="*/ 0 w 21600"/>
                <a:gd name="T3" fmla="*/ 0 h 22189"/>
                <a:gd name="T4" fmla="*/ 10 w 21600"/>
                <a:gd name="T5" fmla="*/ 0 h 22189"/>
                <a:gd name="T6" fmla="*/ 0 60000 65536"/>
                <a:gd name="T7" fmla="*/ 0 60000 65536"/>
                <a:gd name="T8" fmla="*/ 0 60000 65536"/>
              </a:gdLst>
              <a:ahLst/>
              <a:cxnLst>
                <a:cxn ang="T6">
                  <a:pos x="T0" y="T1"/>
                </a:cxn>
                <a:cxn ang="T7">
                  <a:pos x="T2" y="T3"/>
                </a:cxn>
                <a:cxn ang="T8">
                  <a:pos x="T4" y="T5"/>
                </a:cxn>
              </a:cxnLst>
              <a:rect l="0" t="0" r="r" b="b"/>
              <a:pathLst>
                <a:path w="21600" h="22189" fill="none" extrusionOk="0">
                  <a:moveTo>
                    <a:pt x="21505" y="22188"/>
                  </a:moveTo>
                  <a:cubicBezTo>
                    <a:pt x="9612" y="22136"/>
                    <a:pt x="0" y="12481"/>
                    <a:pt x="0" y="589"/>
                  </a:cubicBezTo>
                  <a:cubicBezTo>
                    <a:pt x="-1" y="392"/>
                    <a:pt x="2" y="196"/>
                    <a:pt x="8" y="0"/>
                  </a:cubicBezTo>
                </a:path>
                <a:path w="21600" h="22189" stroke="0" extrusionOk="0">
                  <a:moveTo>
                    <a:pt x="21505" y="22188"/>
                  </a:moveTo>
                  <a:cubicBezTo>
                    <a:pt x="9612" y="22136"/>
                    <a:pt x="0" y="12481"/>
                    <a:pt x="0" y="589"/>
                  </a:cubicBezTo>
                  <a:cubicBezTo>
                    <a:pt x="-1" y="392"/>
                    <a:pt x="2" y="196"/>
                    <a:pt x="8" y="0"/>
                  </a:cubicBezTo>
                  <a:lnTo>
                    <a:pt x="21600" y="589"/>
                  </a:lnTo>
                  <a:lnTo>
                    <a:pt x="21505" y="22188"/>
                  </a:lnTo>
                  <a:close/>
                </a:path>
              </a:pathLst>
            </a:custGeom>
            <a:solidFill>
              <a:srgbClr val="99CCFF"/>
            </a:solidFill>
            <a:ln w="12700" cap="rnd">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97" name="Arc 29">
              <a:extLst>
                <a:ext uri="{FF2B5EF4-FFF2-40B4-BE49-F238E27FC236}">
                  <a16:creationId xmlns:a16="http://schemas.microsoft.com/office/drawing/2014/main" id="{CB054EDD-3240-6F41-828D-906EBBFD4E8B}"/>
                </a:ext>
              </a:extLst>
            </p:cNvPr>
            <p:cNvSpPr>
              <a:spLocks/>
            </p:cNvSpPr>
            <p:nvPr/>
          </p:nvSpPr>
          <p:spPr bwMode="auto">
            <a:xfrm>
              <a:off x="4725" y="3563"/>
              <a:ext cx="458" cy="111"/>
            </a:xfrm>
            <a:custGeom>
              <a:avLst/>
              <a:gdLst>
                <a:gd name="T0" fmla="*/ 10 w 21600"/>
                <a:gd name="T1" fmla="*/ 0 h 21797"/>
                <a:gd name="T2" fmla="*/ 0 w 21600"/>
                <a:gd name="T3" fmla="*/ 1 h 21797"/>
                <a:gd name="T4" fmla="*/ 0 w 21600"/>
                <a:gd name="T5" fmla="*/ 0 h 21797"/>
                <a:gd name="T6" fmla="*/ 0 60000 65536"/>
                <a:gd name="T7" fmla="*/ 0 60000 65536"/>
                <a:gd name="T8" fmla="*/ 0 60000 65536"/>
              </a:gdLst>
              <a:ahLst/>
              <a:cxnLst>
                <a:cxn ang="T6">
                  <a:pos x="T0" y="T1"/>
                </a:cxn>
                <a:cxn ang="T7">
                  <a:pos x="T2" y="T3"/>
                </a:cxn>
                <a:cxn ang="T8">
                  <a:pos x="T4" y="T5"/>
                </a:cxn>
              </a:cxnLst>
              <a:rect l="0" t="0" r="r" b="b"/>
              <a:pathLst>
                <a:path w="21600" h="21797" fill="none" extrusionOk="0">
                  <a:moveTo>
                    <a:pt x="21599" y="-1"/>
                  </a:moveTo>
                  <a:cubicBezTo>
                    <a:pt x="21599" y="65"/>
                    <a:pt x="21600" y="131"/>
                    <a:pt x="21600" y="197"/>
                  </a:cubicBezTo>
                  <a:cubicBezTo>
                    <a:pt x="21600" y="12126"/>
                    <a:pt x="11929" y="21796"/>
                    <a:pt x="0" y="21797"/>
                  </a:cubicBezTo>
                </a:path>
                <a:path w="21600" h="21797" stroke="0" extrusionOk="0">
                  <a:moveTo>
                    <a:pt x="21599" y="-1"/>
                  </a:moveTo>
                  <a:cubicBezTo>
                    <a:pt x="21599" y="65"/>
                    <a:pt x="21600" y="131"/>
                    <a:pt x="21600" y="197"/>
                  </a:cubicBezTo>
                  <a:cubicBezTo>
                    <a:pt x="21600" y="12126"/>
                    <a:pt x="11929" y="21796"/>
                    <a:pt x="0" y="21797"/>
                  </a:cubicBezTo>
                  <a:lnTo>
                    <a:pt x="0" y="197"/>
                  </a:lnTo>
                  <a:lnTo>
                    <a:pt x="21599" y="-1"/>
                  </a:lnTo>
                  <a:close/>
                </a:path>
              </a:pathLst>
            </a:custGeom>
            <a:solidFill>
              <a:srgbClr val="99CCFF"/>
            </a:solidFill>
            <a:ln w="12700" cap="rnd">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3579" name="Line 31">
            <a:extLst>
              <a:ext uri="{FF2B5EF4-FFF2-40B4-BE49-F238E27FC236}">
                <a16:creationId xmlns:a16="http://schemas.microsoft.com/office/drawing/2014/main" id="{EE76329F-7CFE-DF48-ACC6-A5E48617F7A4}"/>
              </a:ext>
            </a:extLst>
          </p:cNvPr>
          <p:cNvSpPr>
            <a:spLocks noChangeShapeType="1"/>
          </p:cNvSpPr>
          <p:nvPr/>
        </p:nvSpPr>
        <p:spPr bwMode="auto">
          <a:xfrm>
            <a:off x="6861175" y="4254500"/>
            <a:ext cx="0" cy="13970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0" name="Line 32">
            <a:extLst>
              <a:ext uri="{FF2B5EF4-FFF2-40B4-BE49-F238E27FC236}">
                <a16:creationId xmlns:a16="http://schemas.microsoft.com/office/drawing/2014/main" id="{2854F93A-54D3-904B-BE7F-DAD483057A03}"/>
              </a:ext>
            </a:extLst>
          </p:cNvPr>
          <p:cNvSpPr>
            <a:spLocks noChangeShapeType="1"/>
          </p:cNvSpPr>
          <p:nvPr/>
        </p:nvSpPr>
        <p:spPr bwMode="auto">
          <a:xfrm>
            <a:off x="8228013" y="4254500"/>
            <a:ext cx="0" cy="13970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1" name="Line 33">
            <a:extLst>
              <a:ext uri="{FF2B5EF4-FFF2-40B4-BE49-F238E27FC236}">
                <a16:creationId xmlns:a16="http://schemas.microsoft.com/office/drawing/2014/main" id="{DC88DE86-062C-024C-B34A-1439A2B47CAF}"/>
              </a:ext>
            </a:extLst>
          </p:cNvPr>
          <p:cNvSpPr>
            <a:spLocks noChangeShapeType="1"/>
          </p:cNvSpPr>
          <p:nvPr/>
        </p:nvSpPr>
        <p:spPr bwMode="auto">
          <a:xfrm flipV="1">
            <a:off x="2271713" y="4346575"/>
            <a:ext cx="1046162" cy="18415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2" name="Line 34">
            <a:extLst>
              <a:ext uri="{FF2B5EF4-FFF2-40B4-BE49-F238E27FC236}">
                <a16:creationId xmlns:a16="http://schemas.microsoft.com/office/drawing/2014/main" id="{9E0139F4-88E6-E243-9DAD-303512620270}"/>
              </a:ext>
            </a:extLst>
          </p:cNvPr>
          <p:cNvSpPr>
            <a:spLocks noChangeShapeType="1"/>
          </p:cNvSpPr>
          <p:nvPr/>
        </p:nvSpPr>
        <p:spPr bwMode="auto">
          <a:xfrm>
            <a:off x="2274888" y="4900613"/>
            <a:ext cx="1046162" cy="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3" name="Line 35">
            <a:extLst>
              <a:ext uri="{FF2B5EF4-FFF2-40B4-BE49-F238E27FC236}">
                <a16:creationId xmlns:a16="http://schemas.microsoft.com/office/drawing/2014/main" id="{27B774DA-CC09-5049-BACE-F12E4DF0F685}"/>
              </a:ext>
            </a:extLst>
          </p:cNvPr>
          <p:cNvSpPr>
            <a:spLocks noChangeShapeType="1"/>
          </p:cNvSpPr>
          <p:nvPr/>
        </p:nvSpPr>
        <p:spPr bwMode="auto">
          <a:xfrm>
            <a:off x="4527550" y="4530725"/>
            <a:ext cx="642938" cy="461963"/>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4" name="Line 36">
            <a:extLst>
              <a:ext uri="{FF2B5EF4-FFF2-40B4-BE49-F238E27FC236}">
                <a16:creationId xmlns:a16="http://schemas.microsoft.com/office/drawing/2014/main" id="{A3C603B1-C109-D142-943B-FD90D93ABF74}"/>
              </a:ext>
            </a:extLst>
          </p:cNvPr>
          <p:cNvSpPr>
            <a:spLocks noChangeShapeType="1"/>
          </p:cNvSpPr>
          <p:nvPr/>
        </p:nvSpPr>
        <p:spPr bwMode="auto">
          <a:xfrm flipV="1">
            <a:off x="4524375" y="5178425"/>
            <a:ext cx="642938" cy="36830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5" name="Line 37">
            <a:extLst>
              <a:ext uri="{FF2B5EF4-FFF2-40B4-BE49-F238E27FC236}">
                <a16:creationId xmlns:a16="http://schemas.microsoft.com/office/drawing/2014/main" id="{00CC1E93-BD5E-7B43-9419-C53DF7189A97}"/>
              </a:ext>
            </a:extLst>
          </p:cNvPr>
          <p:cNvSpPr>
            <a:spLocks noChangeShapeType="1"/>
          </p:cNvSpPr>
          <p:nvPr/>
        </p:nvSpPr>
        <p:spPr bwMode="auto">
          <a:xfrm>
            <a:off x="6216650" y="5084763"/>
            <a:ext cx="644525" cy="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6" name="Freeform 38">
            <a:extLst>
              <a:ext uri="{FF2B5EF4-FFF2-40B4-BE49-F238E27FC236}">
                <a16:creationId xmlns:a16="http://schemas.microsoft.com/office/drawing/2014/main" id="{110FC4F1-B9DD-D442-A8F5-486D210FCC47}"/>
              </a:ext>
            </a:extLst>
          </p:cNvPr>
          <p:cNvSpPr>
            <a:spLocks/>
          </p:cNvSpPr>
          <p:nvPr/>
        </p:nvSpPr>
        <p:spPr bwMode="auto">
          <a:xfrm>
            <a:off x="3321050" y="4640263"/>
            <a:ext cx="1189038" cy="539750"/>
          </a:xfrm>
          <a:custGeom>
            <a:avLst/>
            <a:gdLst>
              <a:gd name="T0" fmla="*/ 0 w 749"/>
              <a:gd name="T1" fmla="*/ 854333763 h 340"/>
              <a:gd name="T2" fmla="*/ 0 w 749"/>
              <a:gd name="T3" fmla="*/ 0 h 340"/>
              <a:gd name="T4" fmla="*/ 1885077668 w 749"/>
              <a:gd name="T5" fmla="*/ 0 h 340"/>
              <a:gd name="T6" fmla="*/ 1885077668 w 749"/>
              <a:gd name="T7" fmla="*/ 854333763 h 340"/>
              <a:gd name="T8" fmla="*/ 0 w 749"/>
              <a:gd name="T9" fmla="*/ 854333763 h 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9" h="340">
                <a:moveTo>
                  <a:pt x="0" y="339"/>
                </a:moveTo>
                <a:lnTo>
                  <a:pt x="0" y="0"/>
                </a:lnTo>
                <a:lnTo>
                  <a:pt x="748" y="0"/>
                </a:lnTo>
                <a:lnTo>
                  <a:pt x="748" y="339"/>
                </a:lnTo>
                <a:lnTo>
                  <a:pt x="0" y="339"/>
                </a:lnTo>
              </a:path>
            </a:pathLst>
          </a:custGeom>
          <a:solidFill>
            <a:srgbClr val="F6BF69"/>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7" name="Rectangle 39">
            <a:extLst>
              <a:ext uri="{FF2B5EF4-FFF2-40B4-BE49-F238E27FC236}">
                <a16:creationId xmlns:a16="http://schemas.microsoft.com/office/drawing/2014/main" id="{DF58FD41-166C-1947-AB2B-D878EB816B46}"/>
              </a:ext>
            </a:extLst>
          </p:cNvPr>
          <p:cNvSpPr>
            <a:spLocks noChangeArrowheads="1"/>
          </p:cNvSpPr>
          <p:nvPr/>
        </p:nvSpPr>
        <p:spPr bwMode="auto">
          <a:xfrm>
            <a:off x="3303588" y="4695825"/>
            <a:ext cx="10461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solidFill>
                  <a:schemeClr val="tx2"/>
                </a:solidFill>
                <a:latin typeface="Bookman Old Style" panose="02050604050505020204" pitchFamily="18" charset="0"/>
              </a:rPr>
              <a:t>INPUT 2</a:t>
            </a:r>
          </a:p>
        </p:txBody>
      </p:sp>
      <p:sp>
        <p:nvSpPr>
          <p:cNvPr id="23588" name="Rectangle 40">
            <a:extLst>
              <a:ext uri="{FF2B5EF4-FFF2-40B4-BE49-F238E27FC236}">
                <a16:creationId xmlns:a16="http://schemas.microsoft.com/office/drawing/2014/main" id="{773BAC9F-0A71-0B4F-B489-B3D71FD97C3E}"/>
              </a:ext>
            </a:extLst>
          </p:cNvPr>
          <p:cNvSpPr>
            <a:spLocks noChangeArrowheads="1"/>
          </p:cNvSpPr>
          <p:nvPr/>
        </p:nvSpPr>
        <p:spPr bwMode="auto">
          <a:xfrm>
            <a:off x="3471863" y="4764088"/>
            <a:ext cx="81597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4000">
                <a:solidFill>
                  <a:schemeClr val="tx2"/>
                </a:solidFill>
                <a:latin typeface="Book Antiqua" panose="02040602050305030304" pitchFamily="18" charset="0"/>
              </a:rPr>
              <a:t>. . .</a:t>
            </a:r>
          </a:p>
        </p:txBody>
      </p:sp>
      <p:sp>
        <p:nvSpPr>
          <p:cNvPr id="23589" name="Freeform 41">
            <a:extLst>
              <a:ext uri="{FF2B5EF4-FFF2-40B4-BE49-F238E27FC236}">
                <a16:creationId xmlns:a16="http://schemas.microsoft.com/office/drawing/2014/main" id="{EB281863-CC98-FC49-8591-6C03A903C97D}"/>
              </a:ext>
            </a:extLst>
          </p:cNvPr>
          <p:cNvSpPr>
            <a:spLocks/>
          </p:cNvSpPr>
          <p:nvPr/>
        </p:nvSpPr>
        <p:spPr bwMode="auto">
          <a:xfrm>
            <a:off x="1198563" y="4764088"/>
            <a:ext cx="1098550" cy="182562"/>
          </a:xfrm>
          <a:custGeom>
            <a:avLst/>
            <a:gdLst>
              <a:gd name="T0" fmla="*/ 0 w 692"/>
              <a:gd name="T1" fmla="*/ 287297026 h 115"/>
              <a:gd name="T2" fmla="*/ 0 w 692"/>
              <a:gd name="T3" fmla="*/ 0 h 115"/>
              <a:gd name="T4" fmla="*/ 1741428763 w 692"/>
              <a:gd name="T5" fmla="*/ 0 h 115"/>
              <a:gd name="T6" fmla="*/ 1741428763 w 692"/>
              <a:gd name="T7" fmla="*/ 287297026 h 115"/>
              <a:gd name="T8" fmla="*/ 0 w 692"/>
              <a:gd name="T9" fmla="*/ 287297026 h 1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2" h="115">
                <a:moveTo>
                  <a:pt x="0" y="114"/>
                </a:moveTo>
                <a:lnTo>
                  <a:pt x="0" y="0"/>
                </a:lnTo>
                <a:lnTo>
                  <a:pt x="691" y="0"/>
                </a:lnTo>
                <a:lnTo>
                  <a:pt x="691" y="114"/>
                </a:lnTo>
                <a:lnTo>
                  <a:pt x="0" y="114"/>
                </a:lnTo>
              </a:path>
            </a:pathLst>
          </a:custGeom>
          <a:solidFill>
            <a:srgbClr val="99CC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90" name="Line 42">
            <a:extLst>
              <a:ext uri="{FF2B5EF4-FFF2-40B4-BE49-F238E27FC236}">
                <a16:creationId xmlns:a16="http://schemas.microsoft.com/office/drawing/2014/main" id="{53F913BD-52F4-2F4B-BFE4-3C2787316D25}"/>
              </a:ext>
            </a:extLst>
          </p:cNvPr>
          <p:cNvSpPr>
            <a:spLocks noChangeShapeType="1"/>
          </p:cNvSpPr>
          <p:nvPr/>
        </p:nvSpPr>
        <p:spPr bwMode="auto">
          <a:xfrm>
            <a:off x="2355850" y="5546725"/>
            <a:ext cx="965200" cy="277813"/>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91" name="Line 43">
            <a:extLst>
              <a:ext uri="{FF2B5EF4-FFF2-40B4-BE49-F238E27FC236}">
                <a16:creationId xmlns:a16="http://schemas.microsoft.com/office/drawing/2014/main" id="{0507CF84-3366-7441-BEB6-F04C09BDF433}"/>
              </a:ext>
            </a:extLst>
          </p:cNvPr>
          <p:cNvSpPr>
            <a:spLocks noChangeShapeType="1"/>
          </p:cNvSpPr>
          <p:nvPr/>
        </p:nvSpPr>
        <p:spPr bwMode="auto">
          <a:xfrm>
            <a:off x="4527550" y="4900613"/>
            <a:ext cx="642938" cy="18415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92" name="Rectangle 44">
            <a:extLst>
              <a:ext uri="{FF2B5EF4-FFF2-40B4-BE49-F238E27FC236}">
                <a16:creationId xmlns:a16="http://schemas.microsoft.com/office/drawing/2014/main" id="{85C71148-5E6C-CB41-98EA-27E62E0F7D33}"/>
              </a:ext>
            </a:extLst>
          </p:cNvPr>
          <p:cNvSpPr>
            <a:spLocks noChangeArrowheads="1"/>
          </p:cNvSpPr>
          <p:nvPr/>
        </p:nvSpPr>
        <p:spPr bwMode="auto">
          <a:xfrm>
            <a:off x="7088188" y="4672013"/>
            <a:ext cx="81915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4000">
                <a:solidFill>
                  <a:schemeClr val="tx2"/>
                </a:solidFill>
                <a:latin typeface="Book Antiqua" panose="02040602050305030304" pitchFamily="18" charset="0"/>
              </a:rPr>
              <a:t>. . .</a:t>
            </a:r>
          </a:p>
        </p:txBody>
      </p:sp>
      <p:sp>
        <p:nvSpPr>
          <p:cNvPr id="23593" name="Freeform 45">
            <a:extLst>
              <a:ext uri="{FF2B5EF4-FFF2-40B4-BE49-F238E27FC236}">
                <a16:creationId xmlns:a16="http://schemas.microsoft.com/office/drawing/2014/main" id="{E43BB88E-80C7-C44A-9332-01BEE1026A93}"/>
              </a:ext>
            </a:extLst>
          </p:cNvPr>
          <p:cNvSpPr>
            <a:spLocks/>
          </p:cNvSpPr>
          <p:nvPr/>
        </p:nvSpPr>
        <p:spPr bwMode="auto">
          <a:xfrm>
            <a:off x="6967538" y="5407025"/>
            <a:ext cx="1120775" cy="142875"/>
          </a:xfrm>
          <a:custGeom>
            <a:avLst/>
            <a:gdLst>
              <a:gd name="T0" fmla="*/ 0 w 706"/>
              <a:gd name="T1" fmla="*/ 224294700 h 90"/>
              <a:gd name="T2" fmla="*/ 0 w 706"/>
              <a:gd name="T3" fmla="*/ 0 h 90"/>
              <a:gd name="T4" fmla="*/ 1776710950 w 706"/>
              <a:gd name="T5" fmla="*/ 0 h 90"/>
              <a:gd name="T6" fmla="*/ 1776710950 w 706"/>
              <a:gd name="T7" fmla="*/ 224294700 h 90"/>
              <a:gd name="T8" fmla="*/ 0 w 706"/>
              <a:gd name="T9" fmla="*/ 224294700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6" h="90">
                <a:moveTo>
                  <a:pt x="0" y="89"/>
                </a:moveTo>
                <a:lnTo>
                  <a:pt x="0" y="0"/>
                </a:lnTo>
                <a:lnTo>
                  <a:pt x="705" y="0"/>
                </a:lnTo>
                <a:lnTo>
                  <a:pt x="705" y="89"/>
                </a:lnTo>
                <a:lnTo>
                  <a:pt x="0" y="89"/>
                </a:lnTo>
              </a:path>
            </a:pathLst>
          </a:custGeom>
          <a:solidFill>
            <a:srgbClr val="99CC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94" name="Rectangle 46">
            <a:extLst>
              <a:ext uri="{FF2B5EF4-FFF2-40B4-BE49-F238E27FC236}">
                <a16:creationId xmlns:a16="http://schemas.microsoft.com/office/drawing/2014/main" id="{2A86565B-A130-214E-890D-26778376F64F}"/>
              </a:ext>
            </a:extLst>
          </p:cNvPr>
          <p:cNvSpPr>
            <a:spLocks noChangeArrowheads="1"/>
          </p:cNvSpPr>
          <p:nvPr/>
        </p:nvSpPr>
        <p:spPr bwMode="auto">
          <a:xfrm>
            <a:off x="1298575" y="4672013"/>
            <a:ext cx="81597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4000">
                <a:solidFill>
                  <a:schemeClr val="tx2"/>
                </a:solidFill>
                <a:latin typeface="Book Antiqua" panose="02040602050305030304" pitchFamily="18" charset="0"/>
              </a:rPr>
              <a:t>. . .</a:t>
            </a:r>
          </a:p>
        </p:txBody>
      </p:sp>
      <p:sp>
        <p:nvSpPr>
          <p:cNvPr id="23595" name="Rectangle 47">
            <a:extLst>
              <a:ext uri="{FF2B5EF4-FFF2-40B4-BE49-F238E27FC236}">
                <a16:creationId xmlns:a16="http://schemas.microsoft.com/office/drawing/2014/main" id="{99A46617-E687-D24C-B230-E473D1512103}"/>
              </a:ext>
            </a:extLst>
          </p:cNvPr>
          <p:cNvSpPr>
            <a:spLocks noChangeArrowheads="1"/>
          </p:cNvSpPr>
          <p:nvPr/>
        </p:nvSpPr>
        <p:spPr bwMode="auto">
          <a:xfrm>
            <a:off x="61913" y="990600"/>
            <a:ext cx="8732837"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SzPct val="100000"/>
              <a:buFont typeface="Monotype Sorts" pitchFamily="2" charset="2"/>
              <a:buChar char="*"/>
            </a:pPr>
            <a:r>
              <a:rPr lang="en-US" altLang="en-US" sz="2800" b="1" i="1">
                <a:solidFill>
                  <a:schemeClr val="folHlink"/>
                </a:solidFill>
                <a:latin typeface="Book Antiqua" panose="02040602050305030304" pitchFamily="18" charset="0"/>
              </a:rPr>
              <a:t> More than 3 buffer pages.  How can we utilize them?</a:t>
            </a:r>
          </a:p>
        </p:txBody>
      </p:sp>
    </p:spTree>
    <p:extLst>
      <p:ext uri="{BB962C8B-B14F-4D97-AF65-F5344CB8AC3E}">
        <p14:creationId xmlns:p14="http://schemas.microsoft.com/office/powerpoint/2010/main" val="3594807016"/>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F083778-DFC1-784B-8517-F5BE1946DD32}"/>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579" name="Rectangle 3">
            <a:extLst>
              <a:ext uri="{FF2B5EF4-FFF2-40B4-BE49-F238E27FC236}">
                <a16:creationId xmlns:a16="http://schemas.microsoft.com/office/drawing/2014/main" id="{73F54123-1E95-3F4D-B5A5-06B2091980D3}"/>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580" name="Rectangle 4">
            <a:extLst>
              <a:ext uri="{FF2B5EF4-FFF2-40B4-BE49-F238E27FC236}">
                <a16:creationId xmlns:a16="http://schemas.microsoft.com/office/drawing/2014/main" id="{97EFB6DA-4279-054E-9766-5F5D71A75403}"/>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200"/>
              <a:t>     Cost of External Merge Sort</a:t>
            </a:r>
          </a:p>
        </p:txBody>
      </p:sp>
      <p:sp>
        <p:nvSpPr>
          <p:cNvPr id="24581" name="Rectangle 5">
            <a:extLst>
              <a:ext uri="{FF2B5EF4-FFF2-40B4-BE49-F238E27FC236}">
                <a16:creationId xmlns:a16="http://schemas.microsoft.com/office/drawing/2014/main" id="{5BEB5448-4811-7246-A995-483B1BB2E586}"/>
              </a:ext>
            </a:extLst>
          </p:cNvPr>
          <p:cNvSpPr>
            <a:spLocks noGrp="1" noChangeArrowheads="1"/>
          </p:cNvSpPr>
          <p:nvPr>
            <p:ph type="body" idx="1"/>
          </p:nvPr>
        </p:nvSpPr>
        <p:spPr bwMode="auto">
          <a:xfrm>
            <a:off x="457200" y="11890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sz="2800"/>
              <a:t>Number of passes:</a:t>
            </a:r>
          </a:p>
          <a:p>
            <a:pPr algn="just"/>
            <a:r>
              <a:rPr lang="en-US" altLang="en-US" sz="2800">
                <a:solidFill>
                  <a:schemeClr val="accent2"/>
                </a:solidFill>
              </a:rPr>
              <a:t>Cost = 2N * (# of passes)</a:t>
            </a:r>
            <a:endParaRPr lang="en-US" altLang="en-US" sz="2800"/>
          </a:p>
          <a:p>
            <a:pPr algn="just"/>
            <a:r>
              <a:rPr lang="en-US" altLang="en-US" sz="2800"/>
              <a:t>E.g., with 5 buffer pages, to sort 108 page file:</a:t>
            </a:r>
          </a:p>
          <a:p>
            <a:pPr lvl="1" algn="just"/>
            <a:r>
              <a:rPr lang="en-US" altLang="en-US" sz="2400"/>
              <a:t>Pass 0:                   = 22 sorted runs of 5 pages each (last run is only 3 pages) </a:t>
            </a:r>
          </a:p>
          <a:p>
            <a:pPr lvl="1" algn="just"/>
            <a:r>
              <a:rPr lang="en-US" altLang="en-US" sz="2400"/>
              <a:t>Pass 1:                 = 6 sorted runs of 20 pages each (last run is only 8 pages)</a:t>
            </a:r>
          </a:p>
          <a:p>
            <a:pPr lvl="1" algn="just"/>
            <a:r>
              <a:rPr lang="en-US" altLang="en-US" sz="2400"/>
              <a:t>Pass 2:  2 sorted runs, 80 pages and 28 pages</a:t>
            </a:r>
          </a:p>
          <a:p>
            <a:pPr lvl="1" algn="just"/>
            <a:r>
              <a:rPr lang="en-US" altLang="en-US" sz="2400"/>
              <a:t>Pass 3:  Sorted file of 108 pages</a:t>
            </a:r>
          </a:p>
        </p:txBody>
      </p:sp>
      <p:graphicFrame>
        <p:nvGraphicFramePr>
          <p:cNvPr id="24582" name="Object 6">
            <a:hlinkClick r:id="" action="ppaction://ole?verb=0"/>
            <a:extLst>
              <a:ext uri="{FF2B5EF4-FFF2-40B4-BE49-F238E27FC236}">
                <a16:creationId xmlns:a16="http://schemas.microsoft.com/office/drawing/2014/main" id="{2970BE19-3D63-464E-8F21-FE26E529A107}"/>
              </a:ext>
            </a:extLst>
          </p:cNvPr>
          <p:cNvGraphicFramePr>
            <a:graphicFrameLocks/>
          </p:cNvGraphicFramePr>
          <p:nvPr/>
        </p:nvGraphicFramePr>
        <p:xfrm>
          <a:off x="3886200" y="990600"/>
          <a:ext cx="4484688" cy="914400"/>
        </p:xfrm>
        <a:graphic>
          <a:graphicData uri="http://schemas.openxmlformats.org/presentationml/2006/ole">
            <mc:AlternateContent xmlns:mc="http://schemas.openxmlformats.org/markup-compatibility/2006">
              <mc:Choice xmlns:v="urn:schemas-microsoft-com:vml" Requires="v">
                <p:oleObj spid="_x0000_s23574" name="Equation" r:id="rId4" imgW="25831800" imgH="5270500" progId="Equation.3">
                  <p:embed/>
                </p:oleObj>
              </mc:Choice>
              <mc:Fallback>
                <p:oleObj name="Equation" r:id="rId4" imgW="25831800" imgH="5270500" progId="Equation.3">
                  <p:embed/>
                  <p:pic>
                    <p:nvPicPr>
                      <p:cNvPr id="24582" name="Object 6">
                        <a:hlinkClick r:id="" action="ppaction://ole?verb=0"/>
                        <a:extLst>
                          <a:ext uri="{FF2B5EF4-FFF2-40B4-BE49-F238E27FC236}">
                            <a16:creationId xmlns:a16="http://schemas.microsoft.com/office/drawing/2014/main" id="{2970BE19-3D63-464E-8F21-FE26E529A10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990600"/>
                        <a:ext cx="448468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3" name="Object 7">
            <a:hlinkClick r:id="" action="ppaction://ole?verb=0"/>
            <a:extLst>
              <a:ext uri="{FF2B5EF4-FFF2-40B4-BE49-F238E27FC236}">
                <a16:creationId xmlns:a16="http://schemas.microsoft.com/office/drawing/2014/main" id="{E6F15CD3-257B-AB4A-B242-D729942303A0}"/>
              </a:ext>
            </a:extLst>
          </p:cNvPr>
          <p:cNvGraphicFramePr>
            <a:graphicFrameLocks/>
          </p:cNvGraphicFramePr>
          <p:nvPr/>
        </p:nvGraphicFramePr>
        <p:xfrm>
          <a:off x="2438400" y="2667000"/>
          <a:ext cx="2533650" cy="685800"/>
        </p:xfrm>
        <a:graphic>
          <a:graphicData uri="http://schemas.openxmlformats.org/presentationml/2006/ole">
            <mc:AlternateContent xmlns:mc="http://schemas.openxmlformats.org/markup-compatibility/2006">
              <mc:Choice xmlns:v="urn:schemas-microsoft-com:vml" Requires="v">
                <p:oleObj spid="_x0000_s23575" name="Equation" r:id="rId6" imgW="14592300" imgH="3949700" progId="Equation.3">
                  <p:embed/>
                </p:oleObj>
              </mc:Choice>
              <mc:Fallback>
                <p:oleObj name="Equation" r:id="rId6" imgW="14592300" imgH="3949700" progId="Equation.3">
                  <p:embed/>
                  <p:pic>
                    <p:nvPicPr>
                      <p:cNvPr id="24583" name="Object 7">
                        <a:hlinkClick r:id="" action="ppaction://ole?verb=0"/>
                        <a:extLst>
                          <a:ext uri="{FF2B5EF4-FFF2-40B4-BE49-F238E27FC236}">
                            <a16:creationId xmlns:a16="http://schemas.microsoft.com/office/drawing/2014/main" id="{E6F15CD3-257B-AB4A-B242-D729942303A0}"/>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2667000"/>
                        <a:ext cx="25336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4" name="Object 8">
            <a:hlinkClick r:id="" action="ppaction://ole?verb=0"/>
            <a:extLst>
              <a:ext uri="{FF2B5EF4-FFF2-40B4-BE49-F238E27FC236}">
                <a16:creationId xmlns:a16="http://schemas.microsoft.com/office/drawing/2014/main" id="{D30972D5-A01E-B843-B6DD-3C10D133EF79}"/>
              </a:ext>
            </a:extLst>
          </p:cNvPr>
          <p:cNvGraphicFramePr>
            <a:graphicFrameLocks/>
          </p:cNvGraphicFramePr>
          <p:nvPr/>
        </p:nvGraphicFramePr>
        <p:xfrm>
          <a:off x="2590800" y="3505200"/>
          <a:ext cx="2311400" cy="769938"/>
        </p:xfrm>
        <a:graphic>
          <a:graphicData uri="http://schemas.openxmlformats.org/presentationml/2006/ole">
            <mc:AlternateContent xmlns:mc="http://schemas.openxmlformats.org/markup-compatibility/2006">
              <mc:Choice xmlns:v="urn:schemas-microsoft-com:vml" Requires="v">
                <p:oleObj spid="_x0000_s23576" name="Equation" r:id="rId8" imgW="13309600" imgH="4432300" progId="Equation.3">
                  <p:embed/>
                </p:oleObj>
              </mc:Choice>
              <mc:Fallback>
                <p:oleObj name="Equation" r:id="rId8" imgW="13309600" imgH="4432300" progId="Equation.3">
                  <p:embed/>
                  <p:pic>
                    <p:nvPicPr>
                      <p:cNvPr id="24584" name="Object 8">
                        <a:hlinkClick r:id="" action="ppaction://ole?verb=0"/>
                        <a:extLst>
                          <a:ext uri="{FF2B5EF4-FFF2-40B4-BE49-F238E27FC236}">
                            <a16:creationId xmlns:a16="http://schemas.microsoft.com/office/drawing/2014/main" id="{D30972D5-A01E-B843-B6DD-3C10D133EF79}"/>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3505200"/>
                        <a:ext cx="2311400"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37194326"/>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9DC9C33-E2FA-C446-BB7B-362196197394}"/>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603" name="Rectangle 3">
            <a:extLst>
              <a:ext uri="{FF2B5EF4-FFF2-40B4-BE49-F238E27FC236}">
                <a16:creationId xmlns:a16="http://schemas.microsoft.com/office/drawing/2014/main" id="{D71CC7FE-DA8A-994E-8A4D-01CB576798E5}"/>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604" name="Rectangle 4">
            <a:extLst>
              <a:ext uri="{FF2B5EF4-FFF2-40B4-BE49-F238E27FC236}">
                <a16:creationId xmlns:a16="http://schemas.microsoft.com/office/drawing/2014/main" id="{5DED21A5-8DE9-D840-9FB3-110D121E0AAD}"/>
              </a:ext>
            </a:extLst>
          </p:cNvPr>
          <p:cNvSpPr>
            <a:spLocks noGrp="1" noChangeArrowheads="1"/>
          </p:cNvSpPr>
          <p:nvPr>
            <p:ph type="title"/>
          </p:nvPr>
        </p:nvSpPr>
        <p:spPr bwMode="auto">
          <a:xfrm>
            <a:off x="785019" y="152400"/>
            <a:ext cx="7772400" cy="1104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dirty="0"/>
              <a:t>      Number of Passes of External Sort</a:t>
            </a:r>
          </a:p>
        </p:txBody>
      </p:sp>
      <p:graphicFrame>
        <p:nvGraphicFramePr>
          <p:cNvPr id="25605" name="Object 5">
            <a:hlinkClick r:id="" action="ppaction://ole?verb=0"/>
            <a:extLst>
              <a:ext uri="{FF2B5EF4-FFF2-40B4-BE49-F238E27FC236}">
                <a16:creationId xmlns:a16="http://schemas.microsoft.com/office/drawing/2014/main" id="{35BCC36D-CBDE-E14B-AE9F-BB11865FCF1F}"/>
              </a:ext>
            </a:extLst>
          </p:cNvPr>
          <p:cNvGraphicFramePr>
            <a:graphicFrameLocks/>
          </p:cNvGraphicFramePr>
          <p:nvPr/>
        </p:nvGraphicFramePr>
        <p:xfrm>
          <a:off x="357188" y="1912938"/>
          <a:ext cx="8628062" cy="4481512"/>
        </p:xfrm>
        <a:graphic>
          <a:graphicData uri="http://schemas.openxmlformats.org/presentationml/2006/ole">
            <mc:AlternateContent xmlns:mc="http://schemas.openxmlformats.org/markup-compatibility/2006">
              <mc:Choice xmlns:v="urn:schemas-microsoft-com:vml" Requires="v">
                <p:oleObj spid="_x0000_s25608" name="Document" r:id="rId4" imgW="49695100" imgH="25806400" progId="Word.Document.8">
                  <p:embed/>
                </p:oleObj>
              </mc:Choice>
              <mc:Fallback>
                <p:oleObj name="Document" r:id="rId4" imgW="49695100" imgH="25806400" progId="Word.Document.8">
                  <p:embed/>
                  <p:pic>
                    <p:nvPicPr>
                      <p:cNvPr id="25605" name="Object 5">
                        <a:hlinkClick r:id="" action="ppaction://ole?verb=0"/>
                        <a:extLst>
                          <a:ext uri="{FF2B5EF4-FFF2-40B4-BE49-F238E27FC236}">
                            <a16:creationId xmlns:a16="http://schemas.microsoft.com/office/drawing/2014/main" id="{35BCC36D-CBDE-E14B-AE9F-BB11865FCF1F}"/>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88" y="1912938"/>
                        <a:ext cx="8628062" cy="448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66180599"/>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725F7272-3A82-0243-AD17-A6852580035C}"/>
              </a:ext>
            </a:extLst>
          </p:cNvPr>
          <p:cNvSpPr>
            <a:spLocks noGrp="1"/>
          </p:cNvSpPr>
          <p:nvPr>
            <p:ph type="title"/>
          </p:nvPr>
        </p:nvSpPr>
        <p:spPr bwMode="auto">
          <a:xfrm>
            <a:off x="-609600" y="962024"/>
            <a:ext cx="78867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t>Syllabus</a:t>
            </a:r>
          </a:p>
        </p:txBody>
      </p:sp>
      <p:sp>
        <p:nvSpPr>
          <p:cNvPr id="7171" name="Content Placeholder 2">
            <a:extLst>
              <a:ext uri="{FF2B5EF4-FFF2-40B4-BE49-F238E27FC236}">
                <a16:creationId xmlns:a16="http://schemas.microsoft.com/office/drawing/2014/main" id="{F8FC4778-8C34-8549-99FE-01DC2D6BB6D4}"/>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just">
              <a:buNone/>
            </a:pPr>
            <a:r>
              <a:rPr lang="en-US" altLang="en-US" dirty="0"/>
              <a:t>Insertion Sort, Bubble sort, Selection sort</a:t>
            </a:r>
            <a:r>
              <a:rPr lang="en-US" altLang="en-US" b="1" dirty="0"/>
              <a:t>, </a:t>
            </a:r>
            <a:r>
              <a:rPr lang="en-US" altLang="en-US" dirty="0"/>
              <a:t>Quick sort,  Merge sort, Heap sort, </a:t>
            </a:r>
            <a:r>
              <a:rPr lang="en-US" altLang="en-US" b="1" dirty="0"/>
              <a:t>Partition exchange sort, Shell sort, Sorting on different keys, External sorting.</a:t>
            </a:r>
            <a:r>
              <a:rPr lang="en-US" altLang="en-US" dirty="0"/>
              <a:t> Linear search, Binary search</a:t>
            </a:r>
            <a:r>
              <a:rPr lang="en-US" altLang="en-US" b="1" dirty="0"/>
              <a:t>, </a:t>
            </a:r>
            <a:r>
              <a:rPr lang="en-US" altLang="en-US" dirty="0"/>
              <a:t>Hashing: Hash Functions, Collision Resolution Techniques.</a:t>
            </a:r>
            <a:endParaRPr lang="en-US" altLang="en-US" dirty="0">
              <a:solidFill>
                <a:srgbClr val="FF0000"/>
              </a:solidFill>
            </a:endParaRPr>
          </a:p>
        </p:txBody>
      </p:sp>
    </p:spTree>
    <p:extLst>
      <p:ext uri="{BB962C8B-B14F-4D97-AF65-F5344CB8AC3E}">
        <p14:creationId xmlns:p14="http://schemas.microsoft.com/office/powerpoint/2010/main" val="601665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6B9A0DF-BC29-434A-8D31-011E7E506046}"/>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27" name="Rectangle 3">
            <a:extLst>
              <a:ext uri="{FF2B5EF4-FFF2-40B4-BE49-F238E27FC236}">
                <a16:creationId xmlns:a16="http://schemas.microsoft.com/office/drawing/2014/main" id="{C21BA5A8-FDD4-9C4F-ACAE-18D3BC647EEB}"/>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628" name="Rectangle 4">
            <a:extLst>
              <a:ext uri="{FF2B5EF4-FFF2-40B4-BE49-F238E27FC236}">
                <a16:creationId xmlns:a16="http://schemas.microsoft.com/office/drawing/2014/main" id="{72F088D2-35B7-BD41-A9D1-F303CAE4B813}"/>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200"/>
              <a:t>       I/O for External Merge Sort</a:t>
            </a:r>
          </a:p>
        </p:txBody>
      </p:sp>
      <p:sp>
        <p:nvSpPr>
          <p:cNvPr id="26629" name="Rectangle 5">
            <a:extLst>
              <a:ext uri="{FF2B5EF4-FFF2-40B4-BE49-F238E27FC236}">
                <a16:creationId xmlns:a16="http://schemas.microsoft.com/office/drawing/2014/main" id="{48E332B2-7E0E-6348-B3F3-9655148D96B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a:t>… longer runs often means fewer passes!</a:t>
            </a:r>
          </a:p>
          <a:p>
            <a:pPr algn="just"/>
            <a:r>
              <a:rPr lang="en-US" altLang="en-US"/>
              <a:t>Actually, do I/O a page at a time</a:t>
            </a:r>
          </a:p>
          <a:p>
            <a:pPr algn="just"/>
            <a:r>
              <a:rPr lang="en-US" altLang="en-US"/>
              <a:t>In fact, read a </a:t>
            </a:r>
            <a:r>
              <a:rPr lang="en-US" altLang="en-US" i="1" u="sng">
                <a:solidFill>
                  <a:schemeClr val="accent2"/>
                </a:solidFill>
              </a:rPr>
              <a:t>block</a:t>
            </a:r>
            <a:r>
              <a:rPr lang="en-US" altLang="en-US" i="1"/>
              <a:t> </a:t>
            </a:r>
            <a:r>
              <a:rPr lang="en-US" altLang="en-US"/>
              <a:t>of pages sequentially!</a:t>
            </a:r>
          </a:p>
          <a:p>
            <a:pPr algn="just"/>
            <a:r>
              <a:rPr lang="en-US" altLang="en-US"/>
              <a:t>Suggests we should make each buffer (input/output) be a </a:t>
            </a:r>
            <a:r>
              <a:rPr lang="en-US" altLang="en-US" i="1">
                <a:solidFill>
                  <a:schemeClr val="accent2"/>
                </a:solidFill>
              </a:rPr>
              <a:t>block</a:t>
            </a:r>
            <a:r>
              <a:rPr lang="en-US" altLang="en-US" i="1"/>
              <a:t> </a:t>
            </a:r>
            <a:r>
              <a:rPr lang="en-US" altLang="en-US"/>
              <a:t>of pages.</a:t>
            </a:r>
          </a:p>
          <a:p>
            <a:pPr lvl="1" algn="just"/>
            <a:r>
              <a:rPr lang="en-US" altLang="en-US"/>
              <a:t>But this will reduce fan-out during merge passes!</a:t>
            </a:r>
          </a:p>
          <a:p>
            <a:pPr lvl="1" algn="just"/>
            <a:r>
              <a:rPr lang="en-US" altLang="en-US"/>
              <a:t>In practice, most files still sorted in </a:t>
            </a:r>
            <a:r>
              <a:rPr lang="en-US" altLang="en-US">
                <a:solidFill>
                  <a:schemeClr val="accent2"/>
                </a:solidFill>
              </a:rPr>
              <a:t>2-3 passes</a:t>
            </a:r>
            <a:r>
              <a:rPr lang="en-US" altLang="en-US"/>
              <a:t>.</a:t>
            </a:r>
          </a:p>
        </p:txBody>
      </p:sp>
    </p:spTree>
    <p:extLst>
      <p:ext uri="{BB962C8B-B14F-4D97-AF65-F5344CB8AC3E}">
        <p14:creationId xmlns:p14="http://schemas.microsoft.com/office/powerpoint/2010/main" val="3380419601"/>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566AC1A-C4C2-8F4A-9BCA-8EC4E27FB6BC}"/>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7651" name="Rectangle 3">
            <a:extLst>
              <a:ext uri="{FF2B5EF4-FFF2-40B4-BE49-F238E27FC236}">
                <a16:creationId xmlns:a16="http://schemas.microsoft.com/office/drawing/2014/main" id="{09288EA0-BA6B-8942-9F98-6FED92AD7E5F}"/>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7652" name="Rectangle 4">
            <a:extLst>
              <a:ext uri="{FF2B5EF4-FFF2-40B4-BE49-F238E27FC236}">
                <a16:creationId xmlns:a16="http://schemas.microsoft.com/office/drawing/2014/main" id="{C023BA94-1ADE-2349-9A9E-5B192459076F}"/>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t>Number of Passes of Optimized Sort</a:t>
            </a:r>
          </a:p>
        </p:txBody>
      </p:sp>
      <p:graphicFrame>
        <p:nvGraphicFramePr>
          <p:cNvPr id="27653" name="Object 5">
            <a:hlinkClick r:id="" action="ppaction://ole?verb=0"/>
            <a:extLst>
              <a:ext uri="{FF2B5EF4-FFF2-40B4-BE49-F238E27FC236}">
                <a16:creationId xmlns:a16="http://schemas.microsoft.com/office/drawing/2014/main" id="{36FFD5C3-22E1-CE45-8A4E-9FE85F3AA64C}"/>
              </a:ext>
            </a:extLst>
          </p:cNvPr>
          <p:cNvGraphicFramePr>
            <a:graphicFrameLocks/>
          </p:cNvGraphicFramePr>
          <p:nvPr/>
        </p:nvGraphicFramePr>
        <p:xfrm>
          <a:off x="762000" y="1752600"/>
          <a:ext cx="7797800" cy="4135438"/>
        </p:xfrm>
        <a:graphic>
          <a:graphicData uri="http://schemas.openxmlformats.org/presentationml/2006/ole">
            <mc:AlternateContent xmlns:mc="http://schemas.openxmlformats.org/markup-compatibility/2006">
              <mc:Choice xmlns:v="urn:schemas-microsoft-com:vml" Requires="v">
                <p:oleObj spid="_x0000_s29704" name="Document" r:id="rId4" imgW="44907200" imgH="23812500" progId="Word.Document.8">
                  <p:embed/>
                </p:oleObj>
              </mc:Choice>
              <mc:Fallback>
                <p:oleObj name="Document" r:id="rId4" imgW="44907200" imgH="23812500" progId="Word.Document.8">
                  <p:embed/>
                  <p:pic>
                    <p:nvPicPr>
                      <p:cNvPr id="27653" name="Object 5">
                        <a:hlinkClick r:id="" action="ppaction://ole?verb=0"/>
                        <a:extLst>
                          <a:ext uri="{FF2B5EF4-FFF2-40B4-BE49-F238E27FC236}">
                            <a16:creationId xmlns:a16="http://schemas.microsoft.com/office/drawing/2014/main" id="{36FFD5C3-22E1-CE45-8A4E-9FE85F3AA64C}"/>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752600"/>
                        <a:ext cx="7797800" cy="413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4" name="Rectangle 6">
            <a:extLst>
              <a:ext uri="{FF2B5EF4-FFF2-40B4-BE49-F238E27FC236}">
                <a16:creationId xmlns:a16="http://schemas.microsoft.com/office/drawing/2014/main" id="{E286E2D1-E1BC-F546-B4AE-1D17981DF5E4}"/>
              </a:ext>
            </a:extLst>
          </p:cNvPr>
          <p:cNvSpPr>
            <a:spLocks noChangeArrowheads="1"/>
          </p:cNvSpPr>
          <p:nvPr/>
        </p:nvSpPr>
        <p:spPr bwMode="auto">
          <a:xfrm>
            <a:off x="442913" y="5959475"/>
            <a:ext cx="81375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SzPct val="100000"/>
              <a:buFont typeface="Monotype Sorts" pitchFamily="2" charset="2"/>
              <a:buChar char="*"/>
            </a:pPr>
            <a:r>
              <a:rPr lang="en-US" altLang="en-US" i="1">
                <a:latin typeface="Book Antiqua" panose="02040602050305030304" pitchFamily="18" charset="0"/>
              </a:rPr>
              <a:t> </a:t>
            </a:r>
            <a:r>
              <a:rPr lang="en-US" altLang="en-US" sz="2800" i="1">
                <a:latin typeface="Book Antiqua" panose="02040602050305030304" pitchFamily="18" charset="0"/>
              </a:rPr>
              <a:t>Block size = 32,  initial pass produces runs of size 2B. </a:t>
            </a:r>
          </a:p>
        </p:txBody>
      </p:sp>
    </p:spTree>
    <p:extLst>
      <p:ext uri="{BB962C8B-B14F-4D97-AF65-F5344CB8AC3E}">
        <p14:creationId xmlns:p14="http://schemas.microsoft.com/office/powerpoint/2010/main" val="3341210803"/>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9FA2109-0F0A-D147-BE61-1D75471E7547}"/>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675" name="Rectangle 3">
            <a:extLst>
              <a:ext uri="{FF2B5EF4-FFF2-40B4-BE49-F238E27FC236}">
                <a16:creationId xmlns:a16="http://schemas.microsoft.com/office/drawing/2014/main" id="{CF079E69-1419-3B45-A85E-9C2A0DB52EE0}"/>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676" name="Rectangle 4">
            <a:extLst>
              <a:ext uri="{FF2B5EF4-FFF2-40B4-BE49-F238E27FC236}">
                <a16:creationId xmlns:a16="http://schemas.microsoft.com/office/drawing/2014/main" id="{12D88140-F848-9248-A5E2-51D6246484F7}"/>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600"/>
              <a:t>Double Buffering</a:t>
            </a:r>
          </a:p>
        </p:txBody>
      </p:sp>
      <p:sp>
        <p:nvSpPr>
          <p:cNvPr id="28677" name="Rectangle 5">
            <a:extLst>
              <a:ext uri="{FF2B5EF4-FFF2-40B4-BE49-F238E27FC236}">
                <a16:creationId xmlns:a16="http://schemas.microsoft.com/office/drawing/2014/main" id="{6FC9D66E-5623-7B42-B77A-1AC193F54251}"/>
              </a:ext>
            </a:extLst>
          </p:cNvPr>
          <p:cNvSpPr>
            <a:spLocks noGrp="1" noChangeArrowheads="1"/>
          </p:cNvSpPr>
          <p:nvPr>
            <p:ph type="body" idx="1"/>
          </p:nvPr>
        </p:nvSpPr>
        <p:spPr bwMode="auto">
          <a:xfrm>
            <a:off x="811213" y="1073150"/>
            <a:ext cx="7772400" cy="4076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sz="2800"/>
              <a:t>To reduce wait time for I/O request to complete, can </a:t>
            </a:r>
            <a:r>
              <a:rPr lang="en-US" altLang="en-US" sz="2800" i="1">
                <a:solidFill>
                  <a:schemeClr val="accent2"/>
                </a:solidFill>
              </a:rPr>
              <a:t>prefetch</a:t>
            </a:r>
            <a:r>
              <a:rPr lang="en-US" altLang="en-US" sz="2800"/>
              <a:t> into `</a:t>
            </a:r>
            <a:r>
              <a:rPr lang="en-US" altLang="en-US" sz="2800" u="sng">
                <a:solidFill>
                  <a:schemeClr val="accent1"/>
                </a:solidFill>
              </a:rPr>
              <a:t>shadow block</a:t>
            </a:r>
            <a:r>
              <a:rPr lang="en-US" altLang="en-US" sz="2800"/>
              <a:t>’. </a:t>
            </a:r>
          </a:p>
          <a:p>
            <a:pPr lvl="1" algn="just"/>
            <a:r>
              <a:rPr lang="en-US" altLang="en-US" sz="2400"/>
              <a:t>Potentially, more passes; in practice, most files </a:t>
            </a:r>
            <a:r>
              <a:rPr lang="en-US" altLang="en-US" sz="2400" i="1" u="sng">
                <a:solidFill>
                  <a:schemeClr val="accent2"/>
                </a:solidFill>
              </a:rPr>
              <a:t>still</a:t>
            </a:r>
            <a:r>
              <a:rPr lang="en-US" altLang="en-US" sz="2400"/>
              <a:t> sorted in </a:t>
            </a:r>
            <a:r>
              <a:rPr lang="en-US" altLang="en-US" sz="2400">
                <a:solidFill>
                  <a:schemeClr val="accent2"/>
                </a:solidFill>
              </a:rPr>
              <a:t>2-3 passes</a:t>
            </a:r>
            <a:r>
              <a:rPr lang="en-US" altLang="en-US" sz="2400"/>
              <a:t>.</a:t>
            </a:r>
          </a:p>
        </p:txBody>
      </p:sp>
      <p:sp>
        <p:nvSpPr>
          <p:cNvPr id="28678" name="Freeform 6">
            <a:extLst>
              <a:ext uri="{FF2B5EF4-FFF2-40B4-BE49-F238E27FC236}">
                <a16:creationId xmlns:a16="http://schemas.microsoft.com/office/drawing/2014/main" id="{5B8F2D01-972A-2843-AEBC-5618619A7E46}"/>
              </a:ext>
            </a:extLst>
          </p:cNvPr>
          <p:cNvSpPr>
            <a:spLocks/>
          </p:cNvSpPr>
          <p:nvPr/>
        </p:nvSpPr>
        <p:spPr bwMode="auto">
          <a:xfrm>
            <a:off x="5153025" y="4338638"/>
            <a:ext cx="715963" cy="258762"/>
          </a:xfrm>
          <a:custGeom>
            <a:avLst/>
            <a:gdLst>
              <a:gd name="T0" fmla="*/ 0 w 451"/>
              <a:gd name="T1" fmla="*/ 408264524 h 163"/>
              <a:gd name="T2" fmla="*/ 0 w 451"/>
              <a:gd name="T3" fmla="*/ 0 h 163"/>
              <a:gd name="T4" fmla="*/ 1134071104 w 451"/>
              <a:gd name="T5" fmla="*/ 0 h 163"/>
              <a:gd name="T6" fmla="*/ 1134071104 w 451"/>
              <a:gd name="T7" fmla="*/ 408264524 h 163"/>
              <a:gd name="T8" fmla="*/ 0 w 451"/>
              <a:gd name="T9" fmla="*/ 408264524 h 1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1" h="163">
                <a:moveTo>
                  <a:pt x="0" y="162"/>
                </a:moveTo>
                <a:lnTo>
                  <a:pt x="0" y="0"/>
                </a:lnTo>
                <a:lnTo>
                  <a:pt x="450" y="0"/>
                </a:lnTo>
                <a:lnTo>
                  <a:pt x="450" y="162"/>
                </a:lnTo>
                <a:lnTo>
                  <a:pt x="0" y="162"/>
                </a:lnTo>
              </a:path>
            </a:pathLst>
          </a:custGeom>
          <a:solidFill>
            <a:srgbClr val="FAFD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9" name="Rectangle 7">
            <a:extLst>
              <a:ext uri="{FF2B5EF4-FFF2-40B4-BE49-F238E27FC236}">
                <a16:creationId xmlns:a16="http://schemas.microsoft.com/office/drawing/2014/main" id="{E0673544-A1C4-094E-A904-013EB976849D}"/>
              </a:ext>
            </a:extLst>
          </p:cNvPr>
          <p:cNvSpPr>
            <a:spLocks noChangeArrowheads="1"/>
          </p:cNvSpPr>
          <p:nvPr/>
        </p:nvSpPr>
        <p:spPr bwMode="auto">
          <a:xfrm>
            <a:off x="5132388" y="4368800"/>
            <a:ext cx="808037"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a:t>OUTPUT</a:t>
            </a:r>
          </a:p>
        </p:txBody>
      </p:sp>
      <p:sp>
        <p:nvSpPr>
          <p:cNvPr id="28680" name="Freeform 8">
            <a:extLst>
              <a:ext uri="{FF2B5EF4-FFF2-40B4-BE49-F238E27FC236}">
                <a16:creationId xmlns:a16="http://schemas.microsoft.com/office/drawing/2014/main" id="{C5D01F9B-59C0-6C43-9587-4BF86CBDD81E}"/>
              </a:ext>
            </a:extLst>
          </p:cNvPr>
          <p:cNvSpPr>
            <a:spLocks/>
          </p:cNvSpPr>
          <p:nvPr/>
        </p:nvSpPr>
        <p:spPr bwMode="auto">
          <a:xfrm>
            <a:off x="5141913" y="4667250"/>
            <a:ext cx="727075" cy="258763"/>
          </a:xfrm>
          <a:custGeom>
            <a:avLst/>
            <a:gdLst>
              <a:gd name="T0" fmla="*/ 0 w 458"/>
              <a:gd name="T1" fmla="*/ 408266101 h 163"/>
              <a:gd name="T2" fmla="*/ 0 w 458"/>
              <a:gd name="T3" fmla="*/ 0 h 163"/>
              <a:gd name="T4" fmla="*/ 1151712200 w 458"/>
              <a:gd name="T5" fmla="*/ 0 h 163"/>
              <a:gd name="T6" fmla="*/ 1151712200 w 458"/>
              <a:gd name="T7" fmla="*/ 408266101 h 163"/>
              <a:gd name="T8" fmla="*/ 0 w 458"/>
              <a:gd name="T9" fmla="*/ 408266101 h 1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8" h="163">
                <a:moveTo>
                  <a:pt x="0" y="162"/>
                </a:moveTo>
                <a:lnTo>
                  <a:pt x="0" y="0"/>
                </a:lnTo>
                <a:lnTo>
                  <a:pt x="457" y="0"/>
                </a:lnTo>
                <a:lnTo>
                  <a:pt x="457" y="162"/>
                </a:lnTo>
                <a:lnTo>
                  <a:pt x="0" y="162"/>
                </a:lnTo>
              </a:path>
            </a:pathLst>
          </a:custGeom>
          <a:solidFill>
            <a:schemeClr val="bg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1" name="Rectangle 9">
            <a:extLst>
              <a:ext uri="{FF2B5EF4-FFF2-40B4-BE49-F238E27FC236}">
                <a16:creationId xmlns:a16="http://schemas.microsoft.com/office/drawing/2014/main" id="{A569D8ED-4492-AB49-B349-97FA5BE65133}"/>
              </a:ext>
            </a:extLst>
          </p:cNvPr>
          <p:cNvSpPr>
            <a:spLocks noChangeArrowheads="1"/>
          </p:cNvSpPr>
          <p:nvPr/>
        </p:nvSpPr>
        <p:spPr bwMode="auto">
          <a:xfrm>
            <a:off x="5080000" y="4695825"/>
            <a:ext cx="844550"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a:t>OUTPUT'</a:t>
            </a:r>
          </a:p>
        </p:txBody>
      </p:sp>
      <p:sp>
        <p:nvSpPr>
          <p:cNvPr id="28682" name="Freeform 10">
            <a:extLst>
              <a:ext uri="{FF2B5EF4-FFF2-40B4-BE49-F238E27FC236}">
                <a16:creationId xmlns:a16="http://schemas.microsoft.com/office/drawing/2014/main" id="{D59A6A00-64D6-864D-948D-C771952F4F85}"/>
              </a:ext>
            </a:extLst>
          </p:cNvPr>
          <p:cNvSpPr>
            <a:spLocks/>
          </p:cNvSpPr>
          <p:nvPr/>
        </p:nvSpPr>
        <p:spPr bwMode="auto">
          <a:xfrm>
            <a:off x="1676400" y="4029075"/>
            <a:ext cx="1163638" cy="171450"/>
          </a:xfrm>
          <a:custGeom>
            <a:avLst/>
            <a:gdLst>
              <a:gd name="T0" fmla="*/ 1844755168 w 733"/>
              <a:gd name="T1" fmla="*/ 136088438 h 108"/>
              <a:gd name="T2" fmla="*/ 1771671399 w 733"/>
              <a:gd name="T3" fmla="*/ 83165950 h 108"/>
              <a:gd name="T4" fmla="*/ 1575099127 w 733"/>
              <a:gd name="T5" fmla="*/ 37803138 h 108"/>
              <a:gd name="T6" fmla="*/ 922377584 w 733"/>
              <a:gd name="T7" fmla="*/ 0 h 108"/>
              <a:gd name="T8" fmla="*/ 269657628 w 733"/>
              <a:gd name="T9" fmla="*/ 37803138 h 108"/>
              <a:gd name="T10" fmla="*/ 73085356 w 733"/>
              <a:gd name="T11" fmla="*/ 83165950 h 108"/>
              <a:gd name="T12" fmla="*/ 0 w 733"/>
              <a:gd name="T13" fmla="*/ 136088438 h 108"/>
              <a:gd name="T14" fmla="*/ 73085356 w 733"/>
              <a:gd name="T15" fmla="*/ 186491563 h 108"/>
              <a:gd name="T16" fmla="*/ 269657628 w 733"/>
              <a:gd name="T17" fmla="*/ 229335013 h 108"/>
              <a:gd name="T18" fmla="*/ 922377584 w 733"/>
              <a:gd name="T19" fmla="*/ 269657513 h 108"/>
              <a:gd name="T20" fmla="*/ 1575099127 w 733"/>
              <a:gd name="T21" fmla="*/ 229335013 h 108"/>
              <a:gd name="T22" fmla="*/ 1771671399 w 733"/>
              <a:gd name="T23" fmla="*/ 186491563 h 108"/>
              <a:gd name="T24" fmla="*/ 1844755168 w 733"/>
              <a:gd name="T25" fmla="*/ 136088438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33" h="108">
                <a:moveTo>
                  <a:pt x="732" y="54"/>
                </a:moveTo>
                <a:lnTo>
                  <a:pt x="703" y="33"/>
                </a:lnTo>
                <a:lnTo>
                  <a:pt x="625" y="15"/>
                </a:lnTo>
                <a:lnTo>
                  <a:pt x="366" y="0"/>
                </a:lnTo>
                <a:lnTo>
                  <a:pt x="107" y="15"/>
                </a:lnTo>
                <a:lnTo>
                  <a:pt x="29" y="33"/>
                </a:lnTo>
                <a:lnTo>
                  <a:pt x="0" y="54"/>
                </a:lnTo>
                <a:lnTo>
                  <a:pt x="29" y="74"/>
                </a:lnTo>
                <a:lnTo>
                  <a:pt x="107" y="91"/>
                </a:lnTo>
                <a:lnTo>
                  <a:pt x="366" y="107"/>
                </a:lnTo>
                <a:lnTo>
                  <a:pt x="625" y="91"/>
                </a:lnTo>
                <a:lnTo>
                  <a:pt x="703" y="74"/>
                </a:lnTo>
                <a:lnTo>
                  <a:pt x="732" y="54"/>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3" name="Freeform 11">
            <a:extLst>
              <a:ext uri="{FF2B5EF4-FFF2-40B4-BE49-F238E27FC236}">
                <a16:creationId xmlns:a16="http://schemas.microsoft.com/office/drawing/2014/main" id="{6BA372A0-B68E-CD41-9E62-236A8344C772}"/>
              </a:ext>
            </a:extLst>
          </p:cNvPr>
          <p:cNvSpPr>
            <a:spLocks/>
          </p:cNvSpPr>
          <p:nvPr/>
        </p:nvSpPr>
        <p:spPr bwMode="auto">
          <a:xfrm>
            <a:off x="1676400" y="5218113"/>
            <a:ext cx="1163638" cy="90487"/>
          </a:xfrm>
          <a:custGeom>
            <a:avLst/>
            <a:gdLst>
              <a:gd name="T0" fmla="*/ 0 w 733"/>
              <a:gd name="T1" fmla="*/ 0 h 57"/>
              <a:gd name="T2" fmla="*/ 25201573 w 733"/>
              <a:gd name="T3" fmla="*/ 10080569 h 57"/>
              <a:gd name="T4" fmla="*/ 166330384 w 733"/>
              <a:gd name="T5" fmla="*/ 63002764 h 57"/>
              <a:gd name="T6" fmla="*/ 488910523 w 733"/>
              <a:gd name="T7" fmla="*/ 115926547 h 57"/>
              <a:gd name="T8" fmla="*/ 940019479 w 733"/>
              <a:gd name="T9" fmla="*/ 141127970 h 57"/>
              <a:gd name="T10" fmla="*/ 1388607484 w 733"/>
              <a:gd name="T11" fmla="*/ 110886262 h 57"/>
              <a:gd name="T12" fmla="*/ 1723787616 w 733"/>
              <a:gd name="T13" fmla="*/ 52922195 h 57"/>
              <a:gd name="T14" fmla="*/ 1834674538 w 733"/>
              <a:gd name="T15" fmla="*/ 7559633 h 57"/>
              <a:gd name="T16" fmla="*/ 1844755168 w 733"/>
              <a:gd name="T17" fmla="*/ 0 h 57"/>
              <a:gd name="T18" fmla="*/ 0 w 733"/>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33" h="57">
                <a:moveTo>
                  <a:pt x="0" y="0"/>
                </a:moveTo>
                <a:lnTo>
                  <a:pt x="10" y="4"/>
                </a:lnTo>
                <a:lnTo>
                  <a:pt x="66" y="25"/>
                </a:lnTo>
                <a:lnTo>
                  <a:pt x="194" y="46"/>
                </a:lnTo>
                <a:lnTo>
                  <a:pt x="373" y="56"/>
                </a:lnTo>
                <a:lnTo>
                  <a:pt x="551" y="44"/>
                </a:lnTo>
                <a:lnTo>
                  <a:pt x="684" y="21"/>
                </a:lnTo>
                <a:lnTo>
                  <a:pt x="728" y="3"/>
                </a:lnTo>
                <a:lnTo>
                  <a:pt x="732" y="0"/>
                </a:lnTo>
                <a:lnTo>
                  <a:pt x="0"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4" name="Freeform 12">
            <a:extLst>
              <a:ext uri="{FF2B5EF4-FFF2-40B4-BE49-F238E27FC236}">
                <a16:creationId xmlns:a16="http://schemas.microsoft.com/office/drawing/2014/main" id="{F1476207-A18E-6E46-8519-1AC30FA0D828}"/>
              </a:ext>
            </a:extLst>
          </p:cNvPr>
          <p:cNvSpPr>
            <a:spLocks/>
          </p:cNvSpPr>
          <p:nvPr/>
        </p:nvSpPr>
        <p:spPr bwMode="auto">
          <a:xfrm>
            <a:off x="1676400" y="4124325"/>
            <a:ext cx="1588" cy="1065213"/>
          </a:xfrm>
          <a:custGeom>
            <a:avLst/>
            <a:gdLst>
              <a:gd name="T0" fmla="*/ 0 w 1"/>
              <a:gd name="T1" fmla="*/ 0 h 671"/>
              <a:gd name="T2" fmla="*/ 0 w 1"/>
              <a:gd name="T3" fmla="*/ 1688505480 h 671"/>
              <a:gd name="T4" fmla="*/ 0 w 1"/>
              <a:gd name="T5" fmla="*/ 0 h 671"/>
              <a:gd name="T6" fmla="*/ 0 60000 65536"/>
              <a:gd name="T7" fmla="*/ 0 60000 65536"/>
              <a:gd name="T8" fmla="*/ 0 60000 65536"/>
            </a:gdLst>
            <a:ahLst/>
            <a:cxnLst>
              <a:cxn ang="T6">
                <a:pos x="T0" y="T1"/>
              </a:cxn>
              <a:cxn ang="T7">
                <a:pos x="T2" y="T3"/>
              </a:cxn>
              <a:cxn ang="T8">
                <a:pos x="T4" y="T5"/>
              </a:cxn>
            </a:cxnLst>
            <a:rect l="0" t="0" r="r" b="b"/>
            <a:pathLst>
              <a:path w="1" h="671">
                <a:moveTo>
                  <a:pt x="0" y="0"/>
                </a:moveTo>
                <a:lnTo>
                  <a:pt x="0" y="670"/>
                </a:lnTo>
                <a:lnTo>
                  <a:pt x="0"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5" name="Freeform 13">
            <a:extLst>
              <a:ext uri="{FF2B5EF4-FFF2-40B4-BE49-F238E27FC236}">
                <a16:creationId xmlns:a16="http://schemas.microsoft.com/office/drawing/2014/main" id="{771DE008-539C-4E4E-B716-5EACDD8FDE9D}"/>
              </a:ext>
            </a:extLst>
          </p:cNvPr>
          <p:cNvSpPr>
            <a:spLocks/>
          </p:cNvSpPr>
          <p:nvPr/>
        </p:nvSpPr>
        <p:spPr bwMode="auto">
          <a:xfrm>
            <a:off x="6532563" y="4008438"/>
            <a:ext cx="1165225" cy="173037"/>
          </a:xfrm>
          <a:custGeom>
            <a:avLst/>
            <a:gdLst>
              <a:gd name="T0" fmla="*/ 1847275325 w 734"/>
              <a:gd name="T1" fmla="*/ 136088044 h 109"/>
              <a:gd name="T2" fmla="*/ 1776710950 w 734"/>
              <a:gd name="T3" fmla="*/ 83164122 h 109"/>
              <a:gd name="T4" fmla="*/ 1577617813 w 734"/>
              <a:gd name="T5" fmla="*/ 40322383 h 109"/>
              <a:gd name="T6" fmla="*/ 924898138 w 734"/>
              <a:gd name="T7" fmla="*/ 0 h 109"/>
              <a:gd name="T8" fmla="*/ 272176875 w 734"/>
              <a:gd name="T9" fmla="*/ 40322383 h 109"/>
              <a:gd name="T10" fmla="*/ 73085325 w 734"/>
              <a:gd name="T11" fmla="*/ 83164122 h 109"/>
              <a:gd name="T12" fmla="*/ 0 w 734"/>
              <a:gd name="T13" fmla="*/ 136088044 h 109"/>
              <a:gd name="T14" fmla="*/ 73085325 w 734"/>
              <a:gd name="T15" fmla="*/ 189010379 h 109"/>
              <a:gd name="T16" fmla="*/ 272176875 w 734"/>
              <a:gd name="T17" fmla="*/ 231853705 h 109"/>
              <a:gd name="T18" fmla="*/ 924898138 w 734"/>
              <a:gd name="T19" fmla="*/ 272176089 h 109"/>
              <a:gd name="T20" fmla="*/ 1577617813 w 734"/>
              <a:gd name="T21" fmla="*/ 231853705 h 109"/>
              <a:gd name="T22" fmla="*/ 1776710950 w 734"/>
              <a:gd name="T23" fmla="*/ 189010379 h 109"/>
              <a:gd name="T24" fmla="*/ 1847275325 w 734"/>
              <a:gd name="T25" fmla="*/ 136088044 h 1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34" h="109">
                <a:moveTo>
                  <a:pt x="733" y="54"/>
                </a:moveTo>
                <a:lnTo>
                  <a:pt x="705" y="33"/>
                </a:lnTo>
                <a:lnTo>
                  <a:pt x="626" y="16"/>
                </a:lnTo>
                <a:lnTo>
                  <a:pt x="367" y="0"/>
                </a:lnTo>
                <a:lnTo>
                  <a:pt x="108" y="16"/>
                </a:lnTo>
                <a:lnTo>
                  <a:pt x="29" y="33"/>
                </a:lnTo>
                <a:lnTo>
                  <a:pt x="0" y="54"/>
                </a:lnTo>
                <a:lnTo>
                  <a:pt x="29" y="75"/>
                </a:lnTo>
                <a:lnTo>
                  <a:pt x="108" y="92"/>
                </a:lnTo>
                <a:lnTo>
                  <a:pt x="367" y="108"/>
                </a:lnTo>
                <a:lnTo>
                  <a:pt x="626" y="92"/>
                </a:lnTo>
                <a:lnTo>
                  <a:pt x="705" y="75"/>
                </a:lnTo>
                <a:lnTo>
                  <a:pt x="733" y="54"/>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6" name="Freeform 14">
            <a:extLst>
              <a:ext uri="{FF2B5EF4-FFF2-40B4-BE49-F238E27FC236}">
                <a16:creationId xmlns:a16="http://schemas.microsoft.com/office/drawing/2014/main" id="{D213A820-22FA-BC45-B949-2A71E4F4A02D}"/>
              </a:ext>
            </a:extLst>
          </p:cNvPr>
          <p:cNvSpPr>
            <a:spLocks/>
          </p:cNvSpPr>
          <p:nvPr/>
        </p:nvSpPr>
        <p:spPr bwMode="auto">
          <a:xfrm>
            <a:off x="6532563" y="5276850"/>
            <a:ext cx="1165225" cy="90488"/>
          </a:xfrm>
          <a:custGeom>
            <a:avLst/>
            <a:gdLst>
              <a:gd name="T0" fmla="*/ 0 w 734"/>
              <a:gd name="T1" fmla="*/ 0 h 57"/>
              <a:gd name="T2" fmla="*/ 22682200 w 734"/>
              <a:gd name="T3" fmla="*/ 10080681 h 57"/>
              <a:gd name="T4" fmla="*/ 166330313 w 734"/>
              <a:gd name="T5" fmla="*/ 63005048 h 57"/>
              <a:gd name="T6" fmla="*/ 488910313 w 734"/>
              <a:gd name="T7" fmla="*/ 115927828 h 57"/>
              <a:gd name="T8" fmla="*/ 940019075 w 734"/>
              <a:gd name="T9" fmla="*/ 141129530 h 57"/>
              <a:gd name="T10" fmla="*/ 1388606888 w 734"/>
              <a:gd name="T11" fmla="*/ 110887488 h 57"/>
              <a:gd name="T12" fmla="*/ 1721267513 w 734"/>
              <a:gd name="T13" fmla="*/ 52924367 h 57"/>
              <a:gd name="T14" fmla="*/ 1834673750 w 734"/>
              <a:gd name="T15" fmla="*/ 7561304 h 57"/>
              <a:gd name="T16" fmla="*/ 1847275325 w 734"/>
              <a:gd name="T17" fmla="*/ 0 h 57"/>
              <a:gd name="T18" fmla="*/ 0 w 734"/>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34" h="57">
                <a:moveTo>
                  <a:pt x="0" y="0"/>
                </a:moveTo>
                <a:lnTo>
                  <a:pt x="9" y="4"/>
                </a:lnTo>
                <a:lnTo>
                  <a:pt x="66" y="25"/>
                </a:lnTo>
                <a:lnTo>
                  <a:pt x="194" y="46"/>
                </a:lnTo>
                <a:lnTo>
                  <a:pt x="373" y="56"/>
                </a:lnTo>
                <a:lnTo>
                  <a:pt x="551" y="44"/>
                </a:lnTo>
                <a:lnTo>
                  <a:pt x="683" y="21"/>
                </a:lnTo>
                <a:lnTo>
                  <a:pt x="728" y="3"/>
                </a:lnTo>
                <a:lnTo>
                  <a:pt x="733" y="0"/>
                </a:lnTo>
                <a:lnTo>
                  <a:pt x="0"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7" name="Freeform 15">
            <a:extLst>
              <a:ext uri="{FF2B5EF4-FFF2-40B4-BE49-F238E27FC236}">
                <a16:creationId xmlns:a16="http://schemas.microsoft.com/office/drawing/2014/main" id="{2F35EFE3-C51C-5B46-B7C8-B12C04DAF691}"/>
              </a:ext>
            </a:extLst>
          </p:cNvPr>
          <p:cNvSpPr>
            <a:spLocks/>
          </p:cNvSpPr>
          <p:nvPr/>
        </p:nvSpPr>
        <p:spPr bwMode="auto">
          <a:xfrm>
            <a:off x="7696200" y="4114800"/>
            <a:ext cx="1588" cy="1155700"/>
          </a:xfrm>
          <a:custGeom>
            <a:avLst/>
            <a:gdLst>
              <a:gd name="T0" fmla="*/ 0 w 1"/>
              <a:gd name="T1" fmla="*/ 0 h 728"/>
              <a:gd name="T2" fmla="*/ 0 w 1"/>
              <a:gd name="T3" fmla="*/ 1832154388 h 728"/>
              <a:gd name="T4" fmla="*/ 0 w 1"/>
              <a:gd name="T5" fmla="*/ 0 h 728"/>
              <a:gd name="T6" fmla="*/ 0 60000 65536"/>
              <a:gd name="T7" fmla="*/ 0 60000 65536"/>
              <a:gd name="T8" fmla="*/ 0 60000 65536"/>
            </a:gdLst>
            <a:ahLst/>
            <a:cxnLst>
              <a:cxn ang="T6">
                <a:pos x="T0" y="T1"/>
              </a:cxn>
              <a:cxn ang="T7">
                <a:pos x="T2" y="T3"/>
              </a:cxn>
              <a:cxn ang="T8">
                <a:pos x="T4" y="T5"/>
              </a:cxn>
            </a:cxnLst>
            <a:rect l="0" t="0" r="r" b="b"/>
            <a:pathLst>
              <a:path w="1" h="728">
                <a:moveTo>
                  <a:pt x="0" y="0"/>
                </a:moveTo>
                <a:lnTo>
                  <a:pt x="0" y="727"/>
                </a:lnTo>
                <a:lnTo>
                  <a:pt x="0"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8" name="Freeform 16">
            <a:extLst>
              <a:ext uri="{FF2B5EF4-FFF2-40B4-BE49-F238E27FC236}">
                <a16:creationId xmlns:a16="http://schemas.microsoft.com/office/drawing/2014/main" id="{64A42687-EAF5-404D-B100-F63072C39FE6}"/>
              </a:ext>
            </a:extLst>
          </p:cNvPr>
          <p:cNvSpPr>
            <a:spLocks/>
          </p:cNvSpPr>
          <p:nvPr/>
        </p:nvSpPr>
        <p:spPr bwMode="auto">
          <a:xfrm>
            <a:off x="6532563" y="4151313"/>
            <a:ext cx="1587" cy="1117600"/>
          </a:xfrm>
          <a:custGeom>
            <a:avLst/>
            <a:gdLst>
              <a:gd name="T0" fmla="*/ 0 w 1"/>
              <a:gd name="T1" fmla="*/ 0 h 704"/>
              <a:gd name="T2" fmla="*/ 0 w 1"/>
              <a:gd name="T3" fmla="*/ 1771670638 h 704"/>
              <a:gd name="T4" fmla="*/ 0 w 1"/>
              <a:gd name="T5" fmla="*/ 0 h 704"/>
              <a:gd name="T6" fmla="*/ 0 60000 65536"/>
              <a:gd name="T7" fmla="*/ 0 60000 65536"/>
              <a:gd name="T8" fmla="*/ 0 60000 65536"/>
            </a:gdLst>
            <a:ahLst/>
            <a:cxnLst>
              <a:cxn ang="T6">
                <a:pos x="T0" y="T1"/>
              </a:cxn>
              <a:cxn ang="T7">
                <a:pos x="T2" y="T3"/>
              </a:cxn>
              <a:cxn ang="T8">
                <a:pos x="T4" y="T5"/>
              </a:cxn>
            </a:cxnLst>
            <a:rect l="0" t="0" r="r" b="b"/>
            <a:pathLst>
              <a:path w="1" h="704">
                <a:moveTo>
                  <a:pt x="0" y="0"/>
                </a:moveTo>
                <a:lnTo>
                  <a:pt x="0" y="703"/>
                </a:lnTo>
                <a:lnTo>
                  <a:pt x="0"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9" name="Freeform 17">
            <a:extLst>
              <a:ext uri="{FF2B5EF4-FFF2-40B4-BE49-F238E27FC236}">
                <a16:creationId xmlns:a16="http://schemas.microsoft.com/office/drawing/2014/main" id="{221C1BBC-2E69-514D-8FA5-A3C409EEA465}"/>
              </a:ext>
            </a:extLst>
          </p:cNvPr>
          <p:cNvSpPr>
            <a:spLocks/>
          </p:cNvSpPr>
          <p:nvPr/>
        </p:nvSpPr>
        <p:spPr bwMode="auto">
          <a:xfrm>
            <a:off x="1798638" y="4951413"/>
            <a:ext cx="946150" cy="109537"/>
          </a:xfrm>
          <a:custGeom>
            <a:avLst/>
            <a:gdLst>
              <a:gd name="T0" fmla="*/ 0 w 596"/>
              <a:gd name="T1" fmla="*/ 171369843 h 69"/>
              <a:gd name="T2" fmla="*/ 0 w 596"/>
              <a:gd name="T3" fmla="*/ 0 h 69"/>
              <a:gd name="T4" fmla="*/ 1499493763 w 596"/>
              <a:gd name="T5" fmla="*/ 0 h 69"/>
              <a:gd name="T6" fmla="*/ 1499493763 w 596"/>
              <a:gd name="T7" fmla="*/ 171369843 h 69"/>
              <a:gd name="T8" fmla="*/ 0 w 596"/>
              <a:gd name="T9" fmla="*/ 171369843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6" h="69">
                <a:moveTo>
                  <a:pt x="0" y="68"/>
                </a:moveTo>
                <a:lnTo>
                  <a:pt x="0" y="0"/>
                </a:lnTo>
                <a:lnTo>
                  <a:pt x="595" y="0"/>
                </a:lnTo>
                <a:lnTo>
                  <a:pt x="595" y="68"/>
                </a:lnTo>
                <a:lnTo>
                  <a:pt x="0" y="68"/>
                </a:lnTo>
              </a:path>
            </a:pathLst>
          </a:custGeom>
          <a:solidFill>
            <a:srgbClr val="FAFD00"/>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0" name="Freeform 18">
            <a:extLst>
              <a:ext uri="{FF2B5EF4-FFF2-40B4-BE49-F238E27FC236}">
                <a16:creationId xmlns:a16="http://schemas.microsoft.com/office/drawing/2014/main" id="{0883AB88-C209-6342-A000-F550914B813E}"/>
              </a:ext>
            </a:extLst>
          </p:cNvPr>
          <p:cNvSpPr>
            <a:spLocks/>
          </p:cNvSpPr>
          <p:nvPr/>
        </p:nvSpPr>
        <p:spPr bwMode="auto">
          <a:xfrm>
            <a:off x="6630988" y="4468813"/>
            <a:ext cx="933450" cy="109537"/>
          </a:xfrm>
          <a:custGeom>
            <a:avLst/>
            <a:gdLst>
              <a:gd name="T0" fmla="*/ 0 w 588"/>
              <a:gd name="T1" fmla="*/ 171369843 h 69"/>
              <a:gd name="T2" fmla="*/ 0 w 588"/>
              <a:gd name="T3" fmla="*/ 0 h 69"/>
              <a:gd name="T4" fmla="*/ 1479332513 w 588"/>
              <a:gd name="T5" fmla="*/ 0 h 69"/>
              <a:gd name="T6" fmla="*/ 1479332513 w 588"/>
              <a:gd name="T7" fmla="*/ 171369843 h 69"/>
              <a:gd name="T8" fmla="*/ 0 w 588"/>
              <a:gd name="T9" fmla="*/ 171369843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8" h="69">
                <a:moveTo>
                  <a:pt x="0" y="68"/>
                </a:moveTo>
                <a:lnTo>
                  <a:pt x="0" y="0"/>
                </a:lnTo>
                <a:lnTo>
                  <a:pt x="587" y="0"/>
                </a:lnTo>
                <a:lnTo>
                  <a:pt x="587" y="68"/>
                </a:lnTo>
                <a:lnTo>
                  <a:pt x="0" y="68"/>
                </a:lnTo>
              </a:path>
            </a:pathLst>
          </a:custGeom>
          <a:solidFill>
            <a:srgbClr val="FAFD00"/>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1" name="Freeform 19">
            <a:extLst>
              <a:ext uri="{FF2B5EF4-FFF2-40B4-BE49-F238E27FC236}">
                <a16:creationId xmlns:a16="http://schemas.microsoft.com/office/drawing/2014/main" id="{069575EF-373D-DA42-9D17-21DD00E5EB2C}"/>
              </a:ext>
            </a:extLst>
          </p:cNvPr>
          <p:cNvSpPr>
            <a:spLocks/>
          </p:cNvSpPr>
          <p:nvPr/>
        </p:nvSpPr>
        <p:spPr bwMode="auto">
          <a:xfrm>
            <a:off x="6643688" y="4906963"/>
            <a:ext cx="933450" cy="100012"/>
          </a:xfrm>
          <a:custGeom>
            <a:avLst/>
            <a:gdLst>
              <a:gd name="T0" fmla="*/ 0 w 588"/>
              <a:gd name="T1" fmla="*/ 156248906 h 63"/>
              <a:gd name="T2" fmla="*/ 0 w 588"/>
              <a:gd name="T3" fmla="*/ 0 h 63"/>
              <a:gd name="T4" fmla="*/ 1479332513 w 588"/>
              <a:gd name="T5" fmla="*/ 0 h 63"/>
              <a:gd name="T6" fmla="*/ 1479332513 w 588"/>
              <a:gd name="T7" fmla="*/ 156248906 h 63"/>
              <a:gd name="T8" fmla="*/ 0 w 588"/>
              <a:gd name="T9" fmla="*/ 156248906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8" h="63">
                <a:moveTo>
                  <a:pt x="0" y="62"/>
                </a:moveTo>
                <a:lnTo>
                  <a:pt x="0" y="0"/>
                </a:lnTo>
                <a:lnTo>
                  <a:pt x="587" y="0"/>
                </a:lnTo>
                <a:lnTo>
                  <a:pt x="587" y="62"/>
                </a:lnTo>
                <a:lnTo>
                  <a:pt x="0" y="62"/>
                </a:lnTo>
              </a:path>
            </a:pathLst>
          </a:custGeom>
          <a:solidFill>
            <a:srgbClr val="FAFD00"/>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2" name="Freeform 20">
            <a:extLst>
              <a:ext uri="{FF2B5EF4-FFF2-40B4-BE49-F238E27FC236}">
                <a16:creationId xmlns:a16="http://schemas.microsoft.com/office/drawing/2014/main" id="{727219DF-1FBE-1B45-8677-4EB56CF9478C}"/>
              </a:ext>
            </a:extLst>
          </p:cNvPr>
          <p:cNvSpPr>
            <a:spLocks/>
          </p:cNvSpPr>
          <p:nvPr/>
        </p:nvSpPr>
        <p:spPr bwMode="auto">
          <a:xfrm>
            <a:off x="1798638" y="4521200"/>
            <a:ext cx="946150" cy="109538"/>
          </a:xfrm>
          <a:custGeom>
            <a:avLst/>
            <a:gdLst>
              <a:gd name="T0" fmla="*/ 0 w 596"/>
              <a:gd name="T1" fmla="*/ 171371407 h 69"/>
              <a:gd name="T2" fmla="*/ 0 w 596"/>
              <a:gd name="T3" fmla="*/ 0 h 69"/>
              <a:gd name="T4" fmla="*/ 1499493763 w 596"/>
              <a:gd name="T5" fmla="*/ 0 h 69"/>
              <a:gd name="T6" fmla="*/ 1499493763 w 596"/>
              <a:gd name="T7" fmla="*/ 171371407 h 69"/>
              <a:gd name="T8" fmla="*/ 0 w 596"/>
              <a:gd name="T9" fmla="*/ 171371407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6" h="69">
                <a:moveTo>
                  <a:pt x="0" y="68"/>
                </a:moveTo>
                <a:lnTo>
                  <a:pt x="0" y="0"/>
                </a:lnTo>
                <a:lnTo>
                  <a:pt x="595" y="0"/>
                </a:lnTo>
                <a:lnTo>
                  <a:pt x="595" y="68"/>
                </a:lnTo>
                <a:lnTo>
                  <a:pt x="0" y="68"/>
                </a:lnTo>
              </a:path>
            </a:pathLst>
          </a:custGeom>
          <a:solidFill>
            <a:srgbClr val="FAFD00"/>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3" name="Freeform 21">
            <a:extLst>
              <a:ext uri="{FF2B5EF4-FFF2-40B4-BE49-F238E27FC236}">
                <a16:creationId xmlns:a16="http://schemas.microsoft.com/office/drawing/2014/main" id="{06D54324-C49F-534C-A088-6490567EFC00}"/>
              </a:ext>
            </a:extLst>
          </p:cNvPr>
          <p:cNvSpPr>
            <a:spLocks/>
          </p:cNvSpPr>
          <p:nvPr/>
        </p:nvSpPr>
        <p:spPr bwMode="auto">
          <a:xfrm>
            <a:off x="1798638" y="4264025"/>
            <a:ext cx="946150" cy="109538"/>
          </a:xfrm>
          <a:custGeom>
            <a:avLst/>
            <a:gdLst>
              <a:gd name="T0" fmla="*/ 0 w 596"/>
              <a:gd name="T1" fmla="*/ 171371407 h 69"/>
              <a:gd name="T2" fmla="*/ 0 w 596"/>
              <a:gd name="T3" fmla="*/ 0 h 69"/>
              <a:gd name="T4" fmla="*/ 1499493763 w 596"/>
              <a:gd name="T5" fmla="*/ 0 h 69"/>
              <a:gd name="T6" fmla="*/ 1499493763 w 596"/>
              <a:gd name="T7" fmla="*/ 171371407 h 69"/>
              <a:gd name="T8" fmla="*/ 0 w 596"/>
              <a:gd name="T9" fmla="*/ 171371407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6" h="69">
                <a:moveTo>
                  <a:pt x="0" y="68"/>
                </a:moveTo>
                <a:lnTo>
                  <a:pt x="0" y="0"/>
                </a:lnTo>
                <a:lnTo>
                  <a:pt x="595" y="0"/>
                </a:lnTo>
                <a:lnTo>
                  <a:pt x="595" y="68"/>
                </a:lnTo>
                <a:lnTo>
                  <a:pt x="0" y="68"/>
                </a:lnTo>
              </a:path>
            </a:pathLst>
          </a:custGeom>
          <a:solidFill>
            <a:srgbClr val="FAFD00"/>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4" name="Freeform 22">
            <a:extLst>
              <a:ext uri="{FF2B5EF4-FFF2-40B4-BE49-F238E27FC236}">
                <a16:creationId xmlns:a16="http://schemas.microsoft.com/office/drawing/2014/main" id="{A65BF22E-4B39-934D-94F9-0F20A8990FB3}"/>
              </a:ext>
            </a:extLst>
          </p:cNvPr>
          <p:cNvSpPr>
            <a:spLocks/>
          </p:cNvSpPr>
          <p:nvPr/>
        </p:nvSpPr>
        <p:spPr bwMode="auto">
          <a:xfrm>
            <a:off x="6643688" y="4264025"/>
            <a:ext cx="944562" cy="109538"/>
          </a:xfrm>
          <a:custGeom>
            <a:avLst/>
            <a:gdLst>
              <a:gd name="T0" fmla="*/ 0 w 595"/>
              <a:gd name="T1" fmla="*/ 171371407 h 69"/>
              <a:gd name="T2" fmla="*/ 0 w 595"/>
              <a:gd name="T3" fmla="*/ 0 h 69"/>
              <a:gd name="T4" fmla="*/ 1496972020 w 595"/>
              <a:gd name="T5" fmla="*/ 0 h 69"/>
              <a:gd name="T6" fmla="*/ 1496972020 w 595"/>
              <a:gd name="T7" fmla="*/ 171371407 h 69"/>
              <a:gd name="T8" fmla="*/ 0 w 595"/>
              <a:gd name="T9" fmla="*/ 171371407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5" h="69">
                <a:moveTo>
                  <a:pt x="0" y="68"/>
                </a:moveTo>
                <a:lnTo>
                  <a:pt x="0" y="0"/>
                </a:lnTo>
                <a:lnTo>
                  <a:pt x="594" y="0"/>
                </a:lnTo>
                <a:lnTo>
                  <a:pt x="594" y="68"/>
                </a:lnTo>
                <a:lnTo>
                  <a:pt x="0" y="68"/>
                </a:lnTo>
              </a:path>
            </a:pathLst>
          </a:custGeom>
          <a:solidFill>
            <a:srgbClr val="FAFD00"/>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5" name="Freeform 23">
            <a:extLst>
              <a:ext uri="{FF2B5EF4-FFF2-40B4-BE49-F238E27FC236}">
                <a16:creationId xmlns:a16="http://schemas.microsoft.com/office/drawing/2014/main" id="{B049CDC7-A684-D045-8723-05CAF717C181}"/>
              </a:ext>
            </a:extLst>
          </p:cNvPr>
          <p:cNvSpPr>
            <a:spLocks/>
          </p:cNvSpPr>
          <p:nvPr/>
        </p:nvSpPr>
        <p:spPr bwMode="auto">
          <a:xfrm>
            <a:off x="6908800" y="4692650"/>
            <a:ext cx="49213" cy="66675"/>
          </a:xfrm>
          <a:custGeom>
            <a:avLst/>
            <a:gdLst>
              <a:gd name="T0" fmla="*/ 75605456 w 31"/>
              <a:gd name="T1" fmla="*/ 52924075 h 42"/>
              <a:gd name="T2" fmla="*/ 37803522 w 31"/>
              <a:gd name="T3" fmla="*/ 0 h 42"/>
              <a:gd name="T4" fmla="*/ 0 w 31"/>
              <a:gd name="T5" fmla="*/ 52924075 h 42"/>
              <a:gd name="T6" fmla="*/ 37803522 w 31"/>
              <a:gd name="T7" fmla="*/ 103327200 h 42"/>
              <a:gd name="T8" fmla="*/ 75605456 w 31"/>
              <a:gd name="T9" fmla="*/ 52924075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2">
                <a:moveTo>
                  <a:pt x="30" y="21"/>
                </a:moveTo>
                <a:lnTo>
                  <a:pt x="15" y="0"/>
                </a:lnTo>
                <a:lnTo>
                  <a:pt x="0" y="21"/>
                </a:lnTo>
                <a:lnTo>
                  <a:pt x="15" y="41"/>
                </a:lnTo>
                <a:lnTo>
                  <a:pt x="30" y="21"/>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6" name="Freeform 24">
            <a:extLst>
              <a:ext uri="{FF2B5EF4-FFF2-40B4-BE49-F238E27FC236}">
                <a16:creationId xmlns:a16="http://schemas.microsoft.com/office/drawing/2014/main" id="{2EBD1F49-002D-C942-8008-EE47BEF547DE}"/>
              </a:ext>
            </a:extLst>
          </p:cNvPr>
          <p:cNvSpPr>
            <a:spLocks/>
          </p:cNvSpPr>
          <p:nvPr/>
        </p:nvSpPr>
        <p:spPr bwMode="auto">
          <a:xfrm>
            <a:off x="7077075" y="4692650"/>
            <a:ext cx="52388" cy="66675"/>
          </a:xfrm>
          <a:custGeom>
            <a:avLst/>
            <a:gdLst>
              <a:gd name="T0" fmla="*/ 80645770 w 33"/>
              <a:gd name="T1" fmla="*/ 52924075 h 42"/>
              <a:gd name="T2" fmla="*/ 40322885 w 33"/>
              <a:gd name="T3" fmla="*/ 0 h 42"/>
              <a:gd name="T4" fmla="*/ 0 w 33"/>
              <a:gd name="T5" fmla="*/ 52924075 h 42"/>
              <a:gd name="T6" fmla="*/ 40322885 w 33"/>
              <a:gd name="T7" fmla="*/ 103327200 h 42"/>
              <a:gd name="T8" fmla="*/ 80645770 w 33"/>
              <a:gd name="T9" fmla="*/ 52924075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42">
                <a:moveTo>
                  <a:pt x="32" y="21"/>
                </a:moveTo>
                <a:lnTo>
                  <a:pt x="16" y="0"/>
                </a:lnTo>
                <a:lnTo>
                  <a:pt x="0" y="21"/>
                </a:lnTo>
                <a:lnTo>
                  <a:pt x="16" y="41"/>
                </a:lnTo>
                <a:lnTo>
                  <a:pt x="32" y="21"/>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7" name="Freeform 25">
            <a:extLst>
              <a:ext uri="{FF2B5EF4-FFF2-40B4-BE49-F238E27FC236}">
                <a16:creationId xmlns:a16="http://schemas.microsoft.com/office/drawing/2014/main" id="{3F74F96B-0E4B-A94E-87E4-C6EBC6912D4F}"/>
              </a:ext>
            </a:extLst>
          </p:cNvPr>
          <p:cNvSpPr>
            <a:spLocks/>
          </p:cNvSpPr>
          <p:nvPr/>
        </p:nvSpPr>
        <p:spPr bwMode="auto">
          <a:xfrm>
            <a:off x="7259638" y="4692650"/>
            <a:ext cx="50800" cy="66675"/>
          </a:xfrm>
          <a:custGeom>
            <a:avLst/>
            <a:gdLst>
              <a:gd name="T0" fmla="*/ 78125638 w 32"/>
              <a:gd name="T1" fmla="*/ 52924075 h 42"/>
              <a:gd name="T2" fmla="*/ 37803138 w 32"/>
              <a:gd name="T3" fmla="*/ 0 h 42"/>
              <a:gd name="T4" fmla="*/ 0 w 32"/>
              <a:gd name="T5" fmla="*/ 52924075 h 42"/>
              <a:gd name="T6" fmla="*/ 37803138 w 32"/>
              <a:gd name="T7" fmla="*/ 103327200 h 42"/>
              <a:gd name="T8" fmla="*/ 78125638 w 32"/>
              <a:gd name="T9" fmla="*/ 52924075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2">
                <a:moveTo>
                  <a:pt x="31" y="21"/>
                </a:moveTo>
                <a:lnTo>
                  <a:pt x="15" y="0"/>
                </a:lnTo>
                <a:lnTo>
                  <a:pt x="0" y="21"/>
                </a:lnTo>
                <a:lnTo>
                  <a:pt x="15" y="41"/>
                </a:lnTo>
                <a:lnTo>
                  <a:pt x="31" y="21"/>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8698" name="Group 29">
            <a:extLst>
              <a:ext uri="{FF2B5EF4-FFF2-40B4-BE49-F238E27FC236}">
                <a16:creationId xmlns:a16="http://schemas.microsoft.com/office/drawing/2014/main" id="{FBB945D0-2D3E-F249-B7F4-2E5518E80543}"/>
              </a:ext>
            </a:extLst>
          </p:cNvPr>
          <p:cNvGrpSpPr>
            <a:grpSpLocks/>
          </p:cNvGrpSpPr>
          <p:nvPr/>
        </p:nvGrpSpPr>
        <p:grpSpPr bwMode="auto">
          <a:xfrm>
            <a:off x="3646488" y="5067300"/>
            <a:ext cx="403225" cy="65088"/>
            <a:chOff x="2297" y="3192"/>
            <a:chExt cx="254" cy="41"/>
          </a:xfrm>
        </p:grpSpPr>
        <p:sp>
          <p:nvSpPr>
            <p:cNvPr id="28736" name="Freeform 26">
              <a:extLst>
                <a:ext uri="{FF2B5EF4-FFF2-40B4-BE49-F238E27FC236}">
                  <a16:creationId xmlns:a16="http://schemas.microsoft.com/office/drawing/2014/main" id="{A3616581-6E5D-CC4B-914E-333C51939B9F}"/>
                </a:ext>
              </a:extLst>
            </p:cNvPr>
            <p:cNvSpPr>
              <a:spLocks/>
            </p:cNvSpPr>
            <p:nvPr/>
          </p:nvSpPr>
          <p:spPr bwMode="auto">
            <a:xfrm>
              <a:off x="2297" y="3192"/>
              <a:ext cx="33" cy="41"/>
            </a:xfrm>
            <a:custGeom>
              <a:avLst/>
              <a:gdLst>
                <a:gd name="T0" fmla="*/ 32 w 33"/>
                <a:gd name="T1" fmla="*/ 20 h 41"/>
                <a:gd name="T2" fmla="*/ 16 w 33"/>
                <a:gd name="T3" fmla="*/ 0 h 41"/>
                <a:gd name="T4" fmla="*/ 0 w 33"/>
                <a:gd name="T5" fmla="*/ 20 h 41"/>
                <a:gd name="T6" fmla="*/ 16 w 33"/>
                <a:gd name="T7" fmla="*/ 40 h 41"/>
                <a:gd name="T8" fmla="*/ 32 w 33"/>
                <a:gd name="T9" fmla="*/ 2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41">
                  <a:moveTo>
                    <a:pt x="32" y="20"/>
                  </a:moveTo>
                  <a:lnTo>
                    <a:pt x="16" y="0"/>
                  </a:lnTo>
                  <a:lnTo>
                    <a:pt x="0" y="20"/>
                  </a:lnTo>
                  <a:lnTo>
                    <a:pt x="16" y="40"/>
                  </a:lnTo>
                  <a:lnTo>
                    <a:pt x="32" y="2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7" name="Freeform 27">
              <a:extLst>
                <a:ext uri="{FF2B5EF4-FFF2-40B4-BE49-F238E27FC236}">
                  <a16:creationId xmlns:a16="http://schemas.microsoft.com/office/drawing/2014/main" id="{F2CBAD1B-9366-7648-9DDC-B48D08806C84}"/>
                </a:ext>
              </a:extLst>
            </p:cNvPr>
            <p:cNvSpPr>
              <a:spLocks/>
            </p:cNvSpPr>
            <p:nvPr/>
          </p:nvSpPr>
          <p:spPr bwMode="auto">
            <a:xfrm>
              <a:off x="2405" y="3192"/>
              <a:ext cx="31" cy="41"/>
            </a:xfrm>
            <a:custGeom>
              <a:avLst/>
              <a:gdLst>
                <a:gd name="T0" fmla="*/ 30 w 31"/>
                <a:gd name="T1" fmla="*/ 20 h 41"/>
                <a:gd name="T2" fmla="*/ 15 w 31"/>
                <a:gd name="T3" fmla="*/ 0 h 41"/>
                <a:gd name="T4" fmla="*/ 0 w 31"/>
                <a:gd name="T5" fmla="*/ 20 h 41"/>
                <a:gd name="T6" fmla="*/ 15 w 31"/>
                <a:gd name="T7" fmla="*/ 40 h 41"/>
                <a:gd name="T8" fmla="*/ 30 w 31"/>
                <a:gd name="T9" fmla="*/ 2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1">
                  <a:moveTo>
                    <a:pt x="30" y="20"/>
                  </a:moveTo>
                  <a:lnTo>
                    <a:pt x="15" y="0"/>
                  </a:lnTo>
                  <a:lnTo>
                    <a:pt x="0" y="20"/>
                  </a:lnTo>
                  <a:lnTo>
                    <a:pt x="15" y="40"/>
                  </a:lnTo>
                  <a:lnTo>
                    <a:pt x="30" y="2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8" name="Freeform 28">
              <a:extLst>
                <a:ext uri="{FF2B5EF4-FFF2-40B4-BE49-F238E27FC236}">
                  <a16:creationId xmlns:a16="http://schemas.microsoft.com/office/drawing/2014/main" id="{14F37F06-18E4-3F48-9308-FDCE650E534C}"/>
                </a:ext>
              </a:extLst>
            </p:cNvPr>
            <p:cNvSpPr>
              <a:spLocks/>
            </p:cNvSpPr>
            <p:nvPr/>
          </p:nvSpPr>
          <p:spPr bwMode="auto">
            <a:xfrm>
              <a:off x="2520" y="3192"/>
              <a:ext cx="31" cy="41"/>
            </a:xfrm>
            <a:custGeom>
              <a:avLst/>
              <a:gdLst>
                <a:gd name="T0" fmla="*/ 30 w 31"/>
                <a:gd name="T1" fmla="*/ 20 h 41"/>
                <a:gd name="T2" fmla="*/ 15 w 31"/>
                <a:gd name="T3" fmla="*/ 0 h 41"/>
                <a:gd name="T4" fmla="*/ 0 w 31"/>
                <a:gd name="T5" fmla="*/ 20 h 41"/>
                <a:gd name="T6" fmla="*/ 15 w 31"/>
                <a:gd name="T7" fmla="*/ 40 h 41"/>
                <a:gd name="T8" fmla="*/ 30 w 31"/>
                <a:gd name="T9" fmla="*/ 2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1">
                  <a:moveTo>
                    <a:pt x="30" y="20"/>
                  </a:moveTo>
                  <a:lnTo>
                    <a:pt x="15" y="0"/>
                  </a:lnTo>
                  <a:lnTo>
                    <a:pt x="0" y="20"/>
                  </a:lnTo>
                  <a:lnTo>
                    <a:pt x="15" y="40"/>
                  </a:lnTo>
                  <a:lnTo>
                    <a:pt x="30" y="2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8699" name="Freeform 30">
            <a:extLst>
              <a:ext uri="{FF2B5EF4-FFF2-40B4-BE49-F238E27FC236}">
                <a16:creationId xmlns:a16="http://schemas.microsoft.com/office/drawing/2014/main" id="{6EAA4A64-2AB1-3442-B1C0-4797F22BD37E}"/>
              </a:ext>
            </a:extLst>
          </p:cNvPr>
          <p:cNvSpPr>
            <a:spLocks/>
          </p:cNvSpPr>
          <p:nvPr/>
        </p:nvSpPr>
        <p:spPr bwMode="auto">
          <a:xfrm>
            <a:off x="3530600" y="3473450"/>
            <a:ext cx="752475" cy="280988"/>
          </a:xfrm>
          <a:custGeom>
            <a:avLst/>
            <a:gdLst>
              <a:gd name="T0" fmla="*/ 0 w 474"/>
              <a:gd name="T1" fmla="*/ 443548289 h 177"/>
              <a:gd name="T2" fmla="*/ 0 w 474"/>
              <a:gd name="T3" fmla="*/ 0 h 177"/>
              <a:gd name="T4" fmla="*/ 1192034700 w 474"/>
              <a:gd name="T5" fmla="*/ 0 h 177"/>
              <a:gd name="T6" fmla="*/ 1192034700 w 474"/>
              <a:gd name="T7" fmla="*/ 443548289 h 177"/>
              <a:gd name="T8" fmla="*/ 0 w 474"/>
              <a:gd name="T9" fmla="*/ 443548289 h 1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4" h="177">
                <a:moveTo>
                  <a:pt x="0" y="176"/>
                </a:moveTo>
                <a:lnTo>
                  <a:pt x="0" y="0"/>
                </a:lnTo>
                <a:lnTo>
                  <a:pt x="473" y="0"/>
                </a:lnTo>
                <a:lnTo>
                  <a:pt x="473" y="176"/>
                </a:lnTo>
                <a:lnTo>
                  <a:pt x="0" y="176"/>
                </a:lnTo>
              </a:path>
            </a:pathLst>
          </a:custGeom>
          <a:solidFill>
            <a:srgbClr val="FAFD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00" name="Freeform 31">
            <a:extLst>
              <a:ext uri="{FF2B5EF4-FFF2-40B4-BE49-F238E27FC236}">
                <a16:creationId xmlns:a16="http://schemas.microsoft.com/office/drawing/2014/main" id="{E9059F4A-F65E-9C40-B774-5137AD33A3BE}"/>
              </a:ext>
            </a:extLst>
          </p:cNvPr>
          <p:cNvSpPr>
            <a:spLocks/>
          </p:cNvSpPr>
          <p:nvPr/>
        </p:nvSpPr>
        <p:spPr bwMode="auto">
          <a:xfrm>
            <a:off x="3535363" y="3808413"/>
            <a:ext cx="750887" cy="280987"/>
          </a:xfrm>
          <a:custGeom>
            <a:avLst/>
            <a:gdLst>
              <a:gd name="T0" fmla="*/ 0 w 473"/>
              <a:gd name="T1" fmla="*/ 443546711 h 177"/>
              <a:gd name="T2" fmla="*/ 0 w 473"/>
              <a:gd name="T3" fmla="*/ 0 h 177"/>
              <a:gd name="T4" fmla="*/ 1189512958 w 473"/>
              <a:gd name="T5" fmla="*/ 0 h 177"/>
              <a:gd name="T6" fmla="*/ 1189512958 w 473"/>
              <a:gd name="T7" fmla="*/ 443546711 h 177"/>
              <a:gd name="T8" fmla="*/ 0 w 473"/>
              <a:gd name="T9" fmla="*/ 443546711 h 1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3" h="177">
                <a:moveTo>
                  <a:pt x="0" y="176"/>
                </a:moveTo>
                <a:lnTo>
                  <a:pt x="0" y="0"/>
                </a:lnTo>
                <a:lnTo>
                  <a:pt x="472" y="0"/>
                </a:lnTo>
                <a:lnTo>
                  <a:pt x="472" y="176"/>
                </a:lnTo>
                <a:lnTo>
                  <a:pt x="0" y="176"/>
                </a:lnTo>
              </a:path>
            </a:pathLst>
          </a:custGeom>
          <a:solidFill>
            <a:schemeClr val="bg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01" name="Freeform 32">
            <a:extLst>
              <a:ext uri="{FF2B5EF4-FFF2-40B4-BE49-F238E27FC236}">
                <a16:creationId xmlns:a16="http://schemas.microsoft.com/office/drawing/2014/main" id="{4A54BB31-D09F-954E-821B-C69E013E0967}"/>
              </a:ext>
            </a:extLst>
          </p:cNvPr>
          <p:cNvSpPr>
            <a:spLocks/>
          </p:cNvSpPr>
          <p:nvPr/>
        </p:nvSpPr>
        <p:spPr bwMode="auto">
          <a:xfrm>
            <a:off x="3540125" y="5345113"/>
            <a:ext cx="774700" cy="258762"/>
          </a:xfrm>
          <a:custGeom>
            <a:avLst/>
            <a:gdLst>
              <a:gd name="T0" fmla="*/ 0 w 488"/>
              <a:gd name="T1" fmla="*/ 408264524 h 163"/>
              <a:gd name="T2" fmla="*/ 0 w 488"/>
              <a:gd name="T3" fmla="*/ 0 h 163"/>
              <a:gd name="T4" fmla="*/ 1227316888 w 488"/>
              <a:gd name="T5" fmla="*/ 0 h 163"/>
              <a:gd name="T6" fmla="*/ 1227316888 w 488"/>
              <a:gd name="T7" fmla="*/ 408264524 h 163"/>
              <a:gd name="T8" fmla="*/ 0 w 488"/>
              <a:gd name="T9" fmla="*/ 408264524 h 1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8" h="163">
                <a:moveTo>
                  <a:pt x="0" y="162"/>
                </a:moveTo>
                <a:lnTo>
                  <a:pt x="0" y="0"/>
                </a:lnTo>
                <a:lnTo>
                  <a:pt x="487" y="0"/>
                </a:lnTo>
                <a:lnTo>
                  <a:pt x="487" y="162"/>
                </a:lnTo>
                <a:lnTo>
                  <a:pt x="0" y="162"/>
                </a:lnTo>
              </a:path>
            </a:pathLst>
          </a:custGeom>
          <a:solidFill>
            <a:srgbClr val="FAFD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02" name="Freeform 33">
            <a:extLst>
              <a:ext uri="{FF2B5EF4-FFF2-40B4-BE49-F238E27FC236}">
                <a16:creationId xmlns:a16="http://schemas.microsoft.com/office/drawing/2014/main" id="{F141E135-FB33-BF4B-B6D2-5DD280E84C99}"/>
              </a:ext>
            </a:extLst>
          </p:cNvPr>
          <p:cNvSpPr>
            <a:spLocks/>
          </p:cNvSpPr>
          <p:nvPr/>
        </p:nvSpPr>
        <p:spPr bwMode="auto">
          <a:xfrm>
            <a:off x="3552825" y="5664200"/>
            <a:ext cx="776288" cy="257175"/>
          </a:xfrm>
          <a:custGeom>
            <a:avLst/>
            <a:gdLst>
              <a:gd name="T0" fmla="*/ 0 w 489"/>
              <a:gd name="T1" fmla="*/ 405745950 h 162"/>
              <a:gd name="T2" fmla="*/ 0 w 489"/>
              <a:gd name="T3" fmla="*/ 0 h 162"/>
              <a:gd name="T4" fmla="*/ 1229837042 w 489"/>
              <a:gd name="T5" fmla="*/ 0 h 162"/>
              <a:gd name="T6" fmla="*/ 1229837042 w 489"/>
              <a:gd name="T7" fmla="*/ 405745950 h 162"/>
              <a:gd name="T8" fmla="*/ 0 w 489"/>
              <a:gd name="T9" fmla="*/ 40574595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9" h="162">
                <a:moveTo>
                  <a:pt x="0" y="161"/>
                </a:moveTo>
                <a:lnTo>
                  <a:pt x="0" y="0"/>
                </a:lnTo>
                <a:lnTo>
                  <a:pt x="488" y="0"/>
                </a:lnTo>
                <a:lnTo>
                  <a:pt x="488" y="161"/>
                </a:lnTo>
                <a:lnTo>
                  <a:pt x="0" y="161"/>
                </a:lnTo>
              </a:path>
            </a:pathLst>
          </a:custGeom>
          <a:solidFill>
            <a:schemeClr val="bg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03" name="Freeform 34">
            <a:extLst>
              <a:ext uri="{FF2B5EF4-FFF2-40B4-BE49-F238E27FC236}">
                <a16:creationId xmlns:a16="http://schemas.microsoft.com/office/drawing/2014/main" id="{E31A56D7-0F09-C442-98C4-0D213F0D68DC}"/>
              </a:ext>
            </a:extLst>
          </p:cNvPr>
          <p:cNvSpPr>
            <a:spLocks/>
          </p:cNvSpPr>
          <p:nvPr/>
        </p:nvSpPr>
        <p:spPr bwMode="auto">
          <a:xfrm>
            <a:off x="3124200" y="3352800"/>
            <a:ext cx="3068638" cy="2714625"/>
          </a:xfrm>
          <a:custGeom>
            <a:avLst/>
            <a:gdLst>
              <a:gd name="T0" fmla="*/ 0 w 1933"/>
              <a:gd name="T1" fmla="*/ 0 h 1710"/>
              <a:gd name="T2" fmla="*/ 2147483647 w 1933"/>
              <a:gd name="T3" fmla="*/ 0 h 1710"/>
              <a:gd name="T4" fmla="*/ 2147483647 w 1933"/>
              <a:gd name="T5" fmla="*/ 2147483647 h 1710"/>
              <a:gd name="T6" fmla="*/ 0 w 1933"/>
              <a:gd name="T7" fmla="*/ 2147483647 h 1710"/>
              <a:gd name="T8" fmla="*/ 0 w 1933"/>
              <a:gd name="T9" fmla="*/ 0 h 17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33" h="1710">
                <a:moveTo>
                  <a:pt x="0" y="0"/>
                </a:moveTo>
                <a:lnTo>
                  <a:pt x="1932" y="0"/>
                </a:lnTo>
                <a:lnTo>
                  <a:pt x="1932" y="1709"/>
                </a:lnTo>
                <a:lnTo>
                  <a:pt x="0" y="1709"/>
                </a:lnTo>
                <a:lnTo>
                  <a:pt x="0" y="0"/>
                </a:lnTo>
              </a:path>
            </a:pathLst>
          </a:custGeom>
          <a:noFill/>
          <a:ln w="50800" cap="rnd" cmpd="sng">
            <a:solidFill>
              <a:srgbClr val="FF82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04" name="Freeform 35">
            <a:extLst>
              <a:ext uri="{FF2B5EF4-FFF2-40B4-BE49-F238E27FC236}">
                <a16:creationId xmlns:a16="http://schemas.microsoft.com/office/drawing/2014/main" id="{E1F3F776-5A21-6642-9EE8-665F3722E615}"/>
              </a:ext>
            </a:extLst>
          </p:cNvPr>
          <p:cNvSpPr>
            <a:spLocks/>
          </p:cNvSpPr>
          <p:nvPr/>
        </p:nvSpPr>
        <p:spPr bwMode="auto">
          <a:xfrm>
            <a:off x="3522663" y="4240213"/>
            <a:ext cx="777875" cy="260350"/>
          </a:xfrm>
          <a:custGeom>
            <a:avLst/>
            <a:gdLst>
              <a:gd name="T0" fmla="*/ 0 w 490"/>
              <a:gd name="T1" fmla="*/ 410786263 h 164"/>
              <a:gd name="T2" fmla="*/ 0 w 490"/>
              <a:gd name="T3" fmla="*/ 0 h 164"/>
              <a:gd name="T4" fmla="*/ 1232357200 w 490"/>
              <a:gd name="T5" fmla="*/ 0 h 164"/>
              <a:gd name="T6" fmla="*/ 1232357200 w 490"/>
              <a:gd name="T7" fmla="*/ 410786263 h 164"/>
              <a:gd name="T8" fmla="*/ 0 w 490"/>
              <a:gd name="T9" fmla="*/ 410786263 h 1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0" h="164">
                <a:moveTo>
                  <a:pt x="0" y="163"/>
                </a:moveTo>
                <a:lnTo>
                  <a:pt x="0" y="0"/>
                </a:lnTo>
                <a:lnTo>
                  <a:pt x="489" y="0"/>
                </a:lnTo>
                <a:lnTo>
                  <a:pt x="489" y="163"/>
                </a:lnTo>
                <a:lnTo>
                  <a:pt x="0" y="163"/>
                </a:lnTo>
              </a:path>
            </a:pathLst>
          </a:custGeom>
          <a:solidFill>
            <a:srgbClr val="FAFD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05" name="Freeform 36">
            <a:extLst>
              <a:ext uri="{FF2B5EF4-FFF2-40B4-BE49-F238E27FC236}">
                <a16:creationId xmlns:a16="http://schemas.microsoft.com/office/drawing/2014/main" id="{E11B4E21-A186-E54D-BCF7-FF2760DDB622}"/>
              </a:ext>
            </a:extLst>
          </p:cNvPr>
          <p:cNvSpPr>
            <a:spLocks/>
          </p:cNvSpPr>
          <p:nvPr/>
        </p:nvSpPr>
        <p:spPr bwMode="auto">
          <a:xfrm>
            <a:off x="3524250" y="4556125"/>
            <a:ext cx="777875" cy="260350"/>
          </a:xfrm>
          <a:custGeom>
            <a:avLst/>
            <a:gdLst>
              <a:gd name="T0" fmla="*/ 0 w 490"/>
              <a:gd name="T1" fmla="*/ 410786263 h 164"/>
              <a:gd name="T2" fmla="*/ 0 w 490"/>
              <a:gd name="T3" fmla="*/ 0 h 164"/>
              <a:gd name="T4" fmla="*/ 1232357200 w 490"/>
              <a:gd name="T5" fmla="*/ 0 h 164"/>
              <a:gd name="T6" fmla="*/ 1232357200 w 490"/>
              <a:gd name="T7" fmla="*/ 410786263 h 164"/>
              <a:gd name="T8" fmla="*/ 0 w 490"/>
              <a:gd name="T9" fmla="*/ 410786263 h 1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0" h="164">
                <a:moveTo>
                  <a:pt x="0" y="163"/>
                </a:moveTo>
                <a:lnTo>
                  <a:pt x="0" y="0"/>
                </a:lnTo>
                <a:lnTo>
                  <a:pt x="489" y="0"/>
                </a:lnTo>
                <a:lnTo>
                  <a:pt x="489" y="163"/>
                </a:lnTo>
                <a:lnTo>
                  <a:pt x="0" y="163"/>
                </a:lnTo>
              </a:path>
            </a:pathLst>
          </a:custGeom>
          <a:solidFill>
            <a:schemeClr val="bg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8706" name="Group 43">
            <a:extLst>
              <a:ext uri="{FF2B5EF4-FFF2-40B4-BE49-F238E27FC236}">
                <a16:creationId xmlns:a16="http://schemas.microsoft.com/office/drawing/2014/main" id="{F3D5F587-0C32-4740-9F14-809683285F6B}"/>
              </a:ext>
            </a:extLst>
          </p:cNvPr>
          <p:cNvGrpSpPr>
            <a:grpSpLocks/>
          </p:cNvGrpSpPr>
          <p:nvPr/>
        </p:nvGrpSpPr>
        <p:grpSpPr bwMode="auto">
          <a:xfrm>
            <a:off x="4367213" y="3783013"/>
            <a:ext cx="617537" cy="1820862"/>
            <a:chOff x="2751" y="2383"/>
            <a:chExt cx="389" cy="1147"/>
          </a:xfrm>
        </p:grpSpPr>
        <p:sp>
          <p:nvSpPr>
            <p:cNvPr id="28730" name="Freeform 37">
              <a:extLst>
                <a:ext uri="{FF2B5EF4-FFF2-40B4-BE49-F238E27FC236}">
                  <a16:creationId xmlns:a16="http://schemas.microsoft.com/office/drawing/2014/main" id="{7BFC30C0-EA84-264B-8ED2-1A702A8A041F}"/>
                </a:ext>
              </a:extLst>
            </p:cNvPr>
            <p:cNvSpPr>
              <a:spLocks/>
            </p:cNvSpPr>
            <p:nvPr/>
          </p:nvSpPr>
          <p:spPr bwMode="auto">
            <a:xfrm>
              <a:off x="2751" y="2956"/>
              <a:ext cx="389" cy="574"/>
            </a:xfrm>
            <a:custGeom>
              <a:avLst/>
              <a:gdLst>
                <a:gd name="T0" fmla="*/ 0 w 389"/>
                <a:gd name="T1" fmla="*/ 573 h 574"/>
                <a:gd name="T2" fmla="*/ 388 w 389"/>
                <a:gd name="T3" fmla="*/ 0 h 574"/>
                <a:gd name="T4" fmla="*/ 0 w 389"/>
                <a:gd name="T5" fmla="*/ 573 h 574"/>
                <a:gd name="T6" fmla="*/ 0 60000 65536"/>
                <a:gd name="T7" fmla="*/ 0 60000 65536"/>
                <a:gd name="T8" fmla="*/ 0 60000 65536"/>
              </a:gdLst>
              <a:ahLst/>
              <a:cxnLst>
                <a:cxn ang="T6">
                  <a:pos x="T0" y="T1"/>
                </a:cxn>
                <a:cxn ang="T7">
                  <a:pos x="T2" y="T3"/>
                </a:cxn>
                <a:cxn ang="T8">
                  <a:pos x="T4" y="T5"/>
                </a:cxn>
              </a:cxnLst>
              <a:rect l="0" t="0" r="r" b="b"/>
              <a:pathLst>
                <a:path w="389" h="574">
                  <a:moveTo>
                    <a:pt x="0" y="573"/>
                  </a:moveTo>
                  <a:lnTo>
                    <a:pt x="388" y="0"/>
                  </a:lnTo>
                  <a:lnTo>
                    <a:pt x="0" y="573"/>
                  </a:lnTo>
                </a:path>
              </a:pathLst>
            </a:custGeom>
            <a:noFill/>
            <a:ln w="254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1" name="Freeform 38">
              <a:extLst>
                <a:ext uri="{FF2B5EF4-FFF2-40B4-BE49-F238E27FC236}">
                  <a16:creationId xmlns:a16="http://schemas.microsoft.com/office/drawing/2014/main" id="{307D0AA7-1010-A948-826B-2D6816155C90}"/>
                </a:ext>
              </a:extLst>
            </p:cNvPr>
            <p:cNvSpPr>
              <a:spLocks/>
            </p:cNvSpPr>
            <p:nvPr/>
          </p:nvSpPr>
          <p:spPr bwMode="auto">
            <a:xfrm>
              <a:off x="3038" y="2956"/>
              <a:ext cx="102" cy="122"/>
            </a:xfrm>
            <a:custGeom>
              <a:avLst/>
              <a:gdLst>
                <a:gd name="T0" fmla="*/ 0 w 102"/>
                <a:gd name="T1" fmla="*/ 89 h 122"/>
                <a:gd name="T2" fmla="*/ 101 w 102"/>
                <a:gd name="T3" fmla="*/ 0 h 122"/>
                <a:gd name="T4" fmla="*/ 60 w 102"/>
                <a:gd name="T5" fmla="*/ 121 h 122"/>
                <a:gd name="T6" fmla="*/ 0 60000 65536"/>
                <a:gd name="T7" fmla="*/ 0 60000 65536"/>
                <a:gd name="T8" fmla="*/ 0 60000 65536"/>
              </a:gdLst>
              <a:ahLst/>
              <a:cxnLst>
                <a:cxn ang="T6">
                  <a:pos x="T0" y="T1"/>
                </a:cxn>
                <a:cxn ang="T7">
                  <a:pos x="T2" y="T3"/>
                </a:cxn>
                <a:cxn ang="T8">
                  <a:pos x="T4" y="T5"/>
                </a:cxn>
              </a:cxnLst>
              <a:rect l="0" t="0" r="r" b="b"/>
              <a:pathLst>
                <a:path w="102" h="122">
                  <a:moveTo>
                    <a:pt x="0" y="89"/>
                  </a:moveTo>
                  <a:lnTo>
                    <a:pt x="101" y="0"/>
                  </a:lnTo>
                  <a:lnTo>
                    <a:pt x="60" y="121"/>
                  </a:lnTo>
                </a:path>
              </a:pathLst>
            </a:custGeom>
            <a:noFill/>
            <a:ln w="254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2" name="Freeform 39">
              <a:extLst>
                <a:ext uri="{FF2B5EF4-FFF2-40B4-BE49-F238E27FC236}">
                  <a16:creationId xmlns:a16="http://schemas.microsoft.com/office/drawing/2014/main" id="{420D4A03-92C7-CC43-9A0A-F3D183ED0FEB}"/>
                </a:ext>
              </a:extLst>
            </p:cNvPr>
            <p:cNvSpPr>
              <a:spLocks/>
            </p:cNvSpPr>
            <p:nvPr/>
          </p:nvSpPr>
          <p:spPr bwMode="auto">
            <a:xfrm>
              <a:off x="2751" y="2383"/>
              <a:ext cx="389" cy="422"/>
            </a:xfrm>
            <a:custGeom>
              <a:avLst/>
              <a:gdLst>
                <a:gd name="T0" fmla="*/ 0 w 389"/>
                <a:gd name="T1" fmla="*/ 0 h 422"/>
                <a:gd name="T2" fmla="*/ 388 w 389"/>
                <a:gd name="T3" fmla="*/ 421 h 422"/>
                <a:gd name="T4" fmla="*/ 0 w 389"/>
                <a:gd name="T5" fmla="*/ 0 h 422"/>
                <a:gd name="T6" fmla="*/ 0 60000 65536"/>
                <a:gd name="T7" fmla="*/ 0 60000 65536"/>
                <a:gd name="T8" fmla="*/ 0 60000 65536"/>
              </a:gdLst>
              <a:ahLst/>
              <a:cxnLst>
                <a:cxn ang="T6">
                  <a:pos x="T0" y="T1"/>
                </a:cxn>
                <a:cxn ang="T7">
                  <a:pos x="T2" y="T3"/>
                </a:cxn>
                <a:cxn ang="T8">
                  <a:pos x="T4" y="T5"/>
                </a:cxn>
              </a:cxnLst>
              <a:rect l="0" t="0" r="r" b="b"/>
              <a:pathLst>
                <a:path w="389" h="422">
                  <a:moveTo>
                    <a:pt x="0" y="0"/>
                  </a:moveTo>
                  <a:lnTo>
                    <a:pt x="388" y="421"/>
                  </a:lnTo>
                  <a:lnTo>
                    <a:pt x="0" y="0"/>
                  </a:lnTo>
                </a:path>
              </a:pathLst>
            </a:custGeom>
            <a:noFill/>
            <a:ln w="254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3" name="Freeform 40">
              <a:extLst>
                <a:ext uri="{FF2B5EF4-FFF2-40B4-BE49-F238E27FC236}">
                  <a16:creationId xmlns:a16="http://schemas.microsoft.com/office/drawing/2014/main" id="{8DC6AB00-2C0C-9148-B01B-FF80765B0723}"/>
                </a:ext>
              </a:extLst>
            </p:cNvPr>
            <p:cNvSpPr>
              <a:spLocks/>
            </p:cNvSpPr>
            <p:nvPr/>
          </p:nvSpPr>
          <p:spPr bwMode="auto">
            <a:xfrm>
              <a:off x="3025" y="2689"/>
              <a:ext cx="115" cy="116"/>
            </a:xfrm>
            <a:custGeom>
              <a:avLst/>
              <a:gdLst>
                <a:gd name="T0" fmla="*/ 54 w 115"/>
                <a:gd name="T1" fmla="*/ 0 h 116"/>
                <a:gd name="T2" fmla="*/ 114 w 115"/>
                <a:gd name="T3" fmla="*/ 115 h 116"/>
                <a:gd name="T4" fmla="*/ 0 w 115"/>
                <a:gd name="T5" fmla="*/ 39 h 116"/>
                <a:gd name="T6" fmla="*/ 0 60000 65536"/>
                <a:gd name="T7" fmla="*/ 0 60000 65536"/>
                <a:gd name="T8" fmla="*/ 0 60000 65536"/>
              </a:gdLst>
              <a:ahLst/>
              <a:cxnLst>
                <a:cxn ang="T6">
                  <a:pos x="T0" y="T1"/>
                </a:cxn>
                <a:cxn ang="T7">
                  <a:pos x="T2" y="T3"/>
                </a:cxn>
                <a:cxn ang="T8">
                  <a:pos x="T4" y="T5"/>
                </a:cxn>
              </a:cxnLst>
              <a:rect l="0" t="0" r="r" b="b"/>
              <a:pathLst>
                <a:path w="115" h="116">
                  <a:moveTo>
                    <a:pt x="54" y="0"/>
                  </a:moveTo>
                  <a:lnTo>
                    <a:pt x="114" y="115"/>
                  </a:lnTo>
                  <a:lnTo>
                    <a:pt x="0" y="39"/>
                  </a:lnTo>
                </a:path>
              </a:pathLst>
            </a:custGeom>
            <a:noFill/>
            <a:ln w="254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4" name="Freeform 41">
              <a:extLst>
                <a:ext uri="{FF2B5EF4-FFF2-40B4-BE49-F238E27FC236}">
                  <a16:creationId xmlns:a16="http://schemas.microsoft.com/office/drawing/2014/main" id="{9A7ADB4B-C44D-7449-BCC0-4723030B1541}"/>
                </a:ext>
              </a:extLst>
            </p:cNvPr>
            <p:cNvSpPr>
              <a:spLocks/>
            </p:cNvSpPr>
            <p:nvPr/>
          </p:nvSpPr>
          <p:spPr bwMode="auto">
            <a:xfrm>
              <a:off x="2751" y="2842"/>
              <a:ext cx="389" cy="40"/>
            </a:xfrm>
            <a:custGeom>
              <a:avLst/>
              <a:gdLst>
                <a:gd name="T0" fmla="*/ 0 w 389"/>
                <a:gd name="T1" fmla="*/ 0 h 40"/>
                <a:gd name="T2" fmla="*/ 388 w 389"/>
                <a:gd name="T3" fmla="*/ 39 h 40"/>
                <a:gd name="T4" fmla="*/ 0 w 389"/>
                <a:gd name="T5" fmla="*/ 0 h 40"/>
                <a:gd name="T6" fmla="*/ 0 60000 65536"/>
                <a:gd name="T7" fmla="*/ 0 60000 65536"/>
                <a:gd name="T8" fmla="*/ 0 60000 65536"/>
              </a:gdLst>
              <a:ahLst/>
              <a:cxnLst>
                <a:cxn ang="T6">
                  <a:pos x="T0" y="T1"/>
                </a:cxn>
                <a:cxn ang="T7">
                  <a:pos x="T2" y="T3"/>
                </a:cxn>
                <a:cxn ang="T8">
                  <a:pos x="T4" y="T5"/>
                </a:cxn>
              </a:cxnLst>
              <a:rect l="0" t="0" r="r" b="b"/>
              <a:pathLst>
                <a:path w="389" h="40">
                  <a:moveTo>
                    <a:pt x="0" y="0"/>
                  </a:moveTo>
                  <a:lnTo>
                    <a:pt x="388" y="39"/>
                  </a:lnTo>
                  <a:lnTo>
                    <a:pt x="0" y="0"/>
                  </a:lnTo>
                </a:path>
              </a:pathLst>
            </a:custGeom>
            <a:noFill/>
            <a:ln w="254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5" name="Freeform 42">
              <a:extLst>
                <a:ext uri="{FF2B5EF4-FFF2-40B4-BE49-F238E27FC236}">
                  <a16:creationId xmlns:a16="http://schemas.microsoft.com/office/drawing/2014/main" id="{2D184844-A27B-6847-9560-0FC4175CA46C}"/>
                </a:ext>
              </a:extLst>
            </p:cNvPr>
            <p:cNvSpPr>
              <a:spLocks/>
            </p:cNvSpPr>
            <p:nvPr/>
          </p:nvSpPr>
          <p:spPr bwMode="auto">
            <a:xfrm>
              <a:off x="2999" y="2837"/>
              <a:ext cx="141" cy="62"/>
            </a:xfrm>
            <a:custGeom>
              <a:avLst/>
              <a:gdLst>
                <a:gd name="T0" fmla="*/ 8 w 141"/>
                <a:gd name="T1" fmla="*/ 0 h 62"/>
                <a:gd name="T2" fmla="*/ 140 w 141"/>
                <a:gd name="T3" fmla="*/ 44 h 62"/>
                <a:gd name="T4" fmla="*/ 0 w 141"/>
                <a:gd name="T5" fmla="*/ 61 h 62"/>
                <a:gd name="T6" fmla="*/ 0 60000 65536"/>
                <a:gd name="T7" fmla="*/ 0 60000 65536"/>
                <a:gd name="T8" fmla="*/ 0 60000 65536"/>
              </a:gdLst>
              <a:ahLst/>
              <a:cxnLst>
                <a:cxn ang="T6">
                  <a:pos x="T0" y="T1"/>
                </a:cxn>
                <a:cxn ang="T7">
                  <a:pos x="T2" y="T3"/>
                </a:cxn>
                <a:cxn ang="T8">
                  <a:pos x="T4" y="T5"/>
                </a:cxn>
              </a:cxnLst>
              <a:rect l="0" t="0" r="r" b="b"/>
              <a:pathLst>
                <a:path w="141" h="62">
                  <a:moveTo>
                    <a:pt x="8" y="0"/>
                  </a:moveTo>
                  <a:lnTo>
                    <a:pt x="140" y="44"/>
                  </a:lnTo>
                  <a:lnTo>
                    <a:pt x="0" y="61"/>
                  </a:lnTo>
                </a:path>
              </a:pathLst>
            </a:custGeom>
            <a:noFill/>
            <a:ln w="254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8707" name="Freeform 44">
            <a:extLst>
              <a:ext uri="{FF2B5EF4-FFF2-40B4-BE49-F238E27FC236}">
                <a16:creationId xmlns:a16="http://schemas.microsoft.com/office/drawing/2014/main" id="{D882D1A9-F609-B34C-911A-3AF726E81708}"/>
              </a:ext>
            </a:extLst>
          </p:cNvPr>
          <p:cNvSpPr>
            <a:spLocks/>
          </p:cNvSpPr>
          <p:nvPr/>
        </p:nvSpPr>
        <p:spPr bwMode="auto">
          <a:xfrm>
            <a:off x="5121275" y="5033963"/>
            <a:ext cx="111125" cy="49212"/>
          </a:xfrm>
          <a:custGeom>
            <a:avLst/>
            <a:gdLst>
              <a:gd name="T0" fmla="*/ 173891575 w 70"/>
              <a:gd name="T1" fmla="*/ 75603919 h 31"/>
              <a:gd name="T2" fmla="*/ 0 w 70"/>
              <a:gd name="T3" fmla="*/ 37801166 h 31"/>
              <a:gd name="T4" fmla="*/ 173891575 w 70"/>
              <a:gd name="T5" fmla="*/ 0 h 31"/>
              <a:gd name="T6" fmla="*/ 0 60000 65536"/>
              <a:gd name="T7" fmla="*/ 0 60000 65536"/>
              <a:gd name="T8" fmla="*/ 0 60000 65536"/>
            </a:gdLst>
            <a:ahLst/>
            <a:cxnLst>
              <a:cxn ang="T6">
                <a:pos x="T0" y="T1"/>
              </a:cxn>
              <a:cxn ang="T7">
                <a:pos x="T2" y="T3"/>
              </a:cxn>
              <a:cxn ang="T8">
                <a:pos x="T4" y="T5"/>
              </a:cxn>
            </a:cxnLst>
            <a:rect l="0" t="0" r="r" b="b"/>
            <a:pathLst>
              <a:path w="70" h="31">
                <a:moveTo>
                  <a:pt x="69" y="30"/>
                </a:moveTo>
                <a:lnTo>
                  <a:pt x="0" y="15"/>
                </a:lnTo>
                <a:lnTo>
                  <a:pt x="69" y="0"/>
                </a:lnTo>
              </a:path>
            </a:pathLst>
          </a:custGeom>
          <a:noFill/>
          <a:ln w="12700" cap="rnd" cmpd="sng">
            <a:solidFill>
              <a:srgbClr val="FF82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08" name="Freeform 45">
            <a:extLst>
              <a:ext uri="{FF2B5EF4-FFF2-40B4-BE49-F238E27FC236}">
                <a16:creationId xmlns:a16="http://schemas.microsoft.com/office/drawing/2014/main" id="{AD9E705B-A9A4-1045-96EC-63A5189DB284}"/>
              </a:ext>
            </a:extLst>
          </p:cNvPr>
          <p:cNvSpPr>
            <a:spLocks/>
          </p:cNvSpPr>
          <p:nvPr/>
        </p:nvSpPr>
        <p:spPr bwMode="auto">
          <a:xfrm>
            <a:off x="5121275" y="5057775"/>
            <a:ext cx="684213" cy="1588"/>
          </a:xfrm>
          <a:custGeom>
            <a:avLst/>
            <a:gdLst>
              <a:gd name="T0" fmla="*/ 0 w 431"/>
              <a:gd name="T1" fmla="*/ 0 h 1"/>
              <a:gd name="T2" fmla="*/ 1083667979 w 431"/>
              <a:gd name="T3" fmla="*/ 0 h 1"/>
              <a:gd name="T4" fmla="*/ 0 w 431"/>
              <a:gd name="T5" fmla="*/ 0 h 1"/>
              <a:gd name="T6" fmla="*/ 0 60000 65536"/>
              <a:gd name="T7" fmla="*/ 0 60000 65536"/>
              <a:gd name="T8" fmla="*/ 0 60000 65536"/>
            </a:gdLst>
            <a:ahLst/>
            <a:cxnLst>
              <a:cxn ang="T6">
                <a:pos x="T0" y="T1"/>
              </a:cxn>
              <a:cxn ang="T7">
                <a:pos x="T2" y="T3"/>
              </a:cxn>
              <a:cxn ang="T8">
                <a:pos x="T4" y="T5"/>
              </a:cxn>
            </a:cxnLst>
            <a:rect l="0" t="0" r="r" b="b"/>
            <a:pathLst>
              <a:path w="431" h="1">
                <a:moveTo>
                  <a:pt x="0" y="0"/>
                </a:moveTo>
                <a:lnTo>
                  <a:pt x="430" y="0"/>
                </a:lnTo>
                <a:lnTo>
                  <a:pt x="0" y="0"/>
                </a:lnTo>
              </a:path>
            </a:pathLst>
          </a:custGeom>
          <a:noFill/>
          <a:ln w="12700" cap="rnd" cmpd="sng">
            <a:solidFill>
              <a:srgbClr val="FF82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09" name="Freeform 46">
            <a:extLst>
              <a:ext uri="{FF2B5EF4-FFF2-40B4-BE49-F238E27FC236}">
                <a16:creationId xmlns:a16="http://schemas.microsoft.com/office/drawing/2014/main" id="{A5441E22-8A42-BF43-8200-85A781D3DD59}"/>
              </a:ext>
            </a:extLst>
          </p:cNvPr>
          <p:cNvSpPr>
            <a:spLocks/>
          </p:cNvSpPr>
          <p:nvPr/>
        </p:nvSpPr>
        <p:spPr bwMode="auto">
          <a:xfrm>
            <a:off x="5694363" y="5033963"/>
            <a:ext cx="111125" cy="49212"/>
          </a:xfrm>
          <a:custGeom>
            <a:avLst/>
            <a:gdLst>
              <a:gd name="T0" fmla="*/ 0 w 70"/>
              <a:gd name="T1" fmla="*/ 0 h 31"/>
              <a:gd name="T2" fmla="*/ 173891575 w 70"/>
              <a:gd name="T3" fmla="*/ 37801166 h 31"/>
              <a:gd name="T4" fmla="*/ 0 w 70"/>
              <a:gd name="T5" fmla="*/ 75603919 h 31"/>
              <a:gd name="T6" fmla="*/ 0 60000 65536"/>
              <a:gd name="T7" fmla="*/ 0 60000 65536"/>
              <a:gd name="T8" fmla="*/ 0 60000 65536"/>
            </a:gdLst>
            <a:ahLst/>
            <a:cxnLst>
              <a:cxn ang="T6">
                <a:pos x="T0" y="T1"/>
              </a:cxn>
              <a:cxn ang="T7">
                <a:pos x="T2" y="T3"/>
              </a:cxn>
              <a:cxn ang="T8">
                <a:pos x="T4" y="T5"/>
              </a:cxn>
            </a:cxnLst>
            <a:rect l="0" t="0" r="r" b="b"/>
            <a:pathLst>
              <a:path w="70" h="31">
                <a:moveTo>
                  <a:pt x="0" y="0"/>
                </a:moveTo>
                <a:lnTo>
                  <a:pt x="69" y="15"/>
                </a:lnTo>
                <a:lnTo>
                  <a:pt x="0" y="30"/>
                </a:lnTo>
              </a:path>
            </a:pathLst>
          </a:custGeom>
          <a:noFill/>
          <a:ln w="12700" cap="rnd" cmpd="sng">
            <a:solidFill>
              <a:srgbClr val="FF82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10" name="Rectangle 47">
            <a:extLst>
              <a:ext uri="{FF2B5EF4-FFF2-40B4-BE49-F238E27FC236}">
                <a16:creationId xmlns:a16="http://schemas.microsoft.com/office/drawing/2014/main" id="{49A5B0C5-D20C-EA46-84D5-9C83F5895BA4}"/>
              </a:ext>
            </a:extLst>
          </p:cNvPr>
          <p:cNvSpPr>
            <a:spLocks noChangeArrowheads="1"/>
          </p:cNvSpPr>
          <p:nvPr/>
        </p:nvSpPr>
        <p:spPr bwMode="auto">
          <a:xfrm>
            <a:off x="1935163" y="5353050"/>
            <a:ext cx="663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Disk</a:t>
            </a:r>
          </a:p>
        </p:txBody>
      </p:sp>
      <p:sp>
        <p:nvSpPr>
          <p:cNvPr id="28711" name="Rectangle 48">
            <a:extLst>
              <a:ext uri="{FF2B5EF4-FFF2-40B4-BE49-F238E27FC236}">
                <a16:creationId xmlns:a16="http://schemas.microsoft.com/office/drawing/2014/main" id="{D0824B08-43B7-7D4D-9239-B8175017347C}"/>
              </a:ext>
            </a:extLst>
          </p:cNvPr>
          <p:cNvSpPr>
            <a:spLocks noChangeArrowheads="1"/>
          </p:cNvSpPr>
          <p:nvPr/>
        </p:nvSpPr>
        <p:spPr bwMode="auto">
          <a:xfrm>
            <a:off x="6775450" y="5413375"/>
            <a:ext cx="663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Disk</a:t>
            </a:r>
          </a:p>
        </p:txBody>
      </p:sp>
      <p:sp>
        <p:nvSpPr>
          <p:cNvPr id="28712" name="Rectangle 49">
            <a:extLst>
              <a:ext uri="{FF2B5EF4-FFF2-40B4-BE49-F238E27FC236}">
                <a16:creationId xmlns:a16="http://schemas.microsoft.com/office/drawing/2014/main" id="{41E376B3-EF49-5845-B641-3057C54CA692}"/>
              </a:ext>
            </a:extLst>
          </p:cNvPr>
          <p:cNvSpPr>
            <a:spLocks noChangeArrowheads="1"/>
          </p:cNvSpPr>
          <p:nvPr/>
        </p:nvSpPr>
        <p:spPr bwMode="auto">
          <a:xfrm>
            <a:off x="3541713" y="3524250"/>
            <a:ext cx="76517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a:t>INPUT 1</a:t>
            </a:r>
          </a:p>
        </p:txBody>
      </p:sp>
      <p:sp>
        <p:nvSpPr>
          <p:cNvPr id="28713" name="Rectangle 50">
            <a:extLst>
              <a:ext uri="{FF2B5EF4-FFF2-40B4-BE49-F238E27FC236}">
                <a16:creationId xmlns:a16="http://schemas.microsoft.com/office/drawing/2014/main" id="{F05ADCD4-8DF9-BA4E-AF00-B7A16D3983BC}"/>
              </a:ext>
            </a:extLst>
          </p:cNvPr>
          <p:cNvSpPr>
            <a:spLocks noChangeArrowheads="1"/>
          </p:cNvSpPr>
          <p:nvPr/>
        </p:nvSpPr>
        <p:spPr bwMode="auto">
          <a:xfrm>
            <a:off x="3565525" y="5386388"/>
            <a:ext cx="765175"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a:t>INPUT k</a:t>
            </a:r>
          </a:p>
        </p:txBody>
      </p:sp>
      <p:sp>
        <p:nvSpPr>
          <p:cNvPr id="28714" name="Rectangle 51">
            <a:extLst>
              <a:ext uri="{FF2B5EF4-FFF2-40B4-BE49-F238E27FC236}">
                <a16:creationId xmlns:a16="http://schemas.microsoft.com/office/drawing/2014/main" id="{DB38B868-C5CA-F24A-A86F-C5C13636A244}"/>
              </a:ext>
            </a:extLst>
          </p:cNvPr>
          <p:cNvSpPr>
            <a:spLocks noChangeArrowheads="1"/>
          </p:cNvSpPr>
          <p:nvPr/>
        </p:nvSpPr>
        <p:spPr bwMode="auto">
          <a:xfrm>
            <a:off x="3530600" y="4273550"/>
            <a:ext cx="76517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a:t>INPUT 2</a:t>
            </a:r>
          </a:p>
        </p:txBody>
      </p:sp>
      <p:sp>
        <p:nvSpPr>
          <p:cNvPr id="28715" name="Rectangle 52">
            <a:extLst>
              <a:ext uri="{FF2B5EF4-FFF2-40B4-BE49-F238E27FC236}">
                <a16:creationId xmlns:a16="http://schemas.microsoft.com/office/drawing/2014/main" id="{59FBB35B-8A3D-494A-9E45-0B3BAE9DB1BC}"/>
              </a:ext>
            </a:extLst>
          </p:cNvPr>
          <p:cNvSpPr>
            <a:spLocks noChangeArrowheads="1"/>
          </p:cNvSpPr>
          <p:nvPr/>
        </p:nvSpPr>
        <p:spPr bwMode="auto">
          <a:xfrm>
            <a:off x="3490913" y="3851275"/>
            <a:ext cx="801687"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a:t>INPUT 1'</a:t>
            </a:r>
          </a:p>
        </p:txBody>
      </p:sp>
      <p:sp>
        <p:nvSpPr>
          <p:cNvPr id="28716" name="Rectangle 53">
            <a:extLst>
              <a:ext uri="{FF2B5EF4-FFF2-40B4-BE49-F238E27FC236}">
                <a16:creationId xmlns:a16="http://schemas.microsoft.com/office/drawing/2014/main" id="{AE02A041-F5B2-A645-8630-F73E8F71E6B8}"/>
              </a:ext>
            </a:extLst>
          </p:cNvPr>
          <p:cNvSpPr>
            <a:spLocks noChangeArrowheads="1"/>
          </p:cNvSpPr>
          <p:nvPr/>
        </p:nvSpPr>
        <p:spPr bwMode="auto">
          <a:xfrm>
            <a:off x="3481388" y="4598988"/>
            <a:ext cx="801687"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a:t>INPUT 2'</a:t>
            </a:r>
          </a:p>
        </p:txBody>
      </p:sp>
      <p:sp>
        <p:nvSpPr>
          <p:cNvPr id="28717" name="Rectangle 54">
            <a:extLst>
              <a:ext uri="{FF2B5EF4-FFF2-40B4-BE49-F238E27FC236}">
                <a16:creationId xmlns:a16="http://schemas.microsoft.com/office/drawing/2014/main" id="{361E469C-CD92-AF41-A4AC-A48C9E6A3856}"/>
              </a:ext>
            </a:extLst>
          </p:cNvPr>
          <p:cNvSpPr>
            <a:spLocks noChangeArrowheads="1"/>
          </p:cNvSpPr>
          <p:nvPr/>
        </p:nvSpPr>
        <p:spPr bwMode="auto">
          <a:xfrm>
            <a:off x="3489325" y="5686425"/>
            <a:ext cx="801688"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a:t>INPUT k'</a:t>
            </a:r>
          </a:p>
        </p:txBody>
      </p:sp>
      <p:sp>
        <p:nvSpPr>
          <p:cNvPr id="28718" name="Rectangle 55">
            <a:extLst>
              <a:ext uri="{FF2B5EF4-FFF2-40B4-BE49-F238E27FC236}">
                <a16:creationId xmlns:a16="http://schemas.microsoft.com/office/drawing/2014/main" id="{C39D9381-31C6-414B-954C-60C8FF316397}"/>
              </a:ext>
            </a:extLst>
          </p:cNvPr>
          <p:cNvSpPr>
            <a:spLocks noChangeArrowheads="1"/>
          </p:cNvSpPr>
          <p:nvPr/>
        </p:nvSpPr>
        <p:spPr bwMode="auto">
          <a:xfrm>
            <a:off x="5030788" y="5251450"/>
            <a:ext cx="102711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block size</a:t>
            </a:r>
          </a:p>
        </p:txBody>
      </p:sp>
      <p:sp>
        <p:nvSpPr>
          <p:cNvPr id="28719" name="Rectangle 56">
            <a:extLst>
              <a:ext uri="{FF2B5EF4-FFF2-40B4-BE49-F238E27FC236}">
                <a16:creationId xmlns:a16="http://schemas.microsoft.com/office/drawing/2014/main" id="{EA3A4B16-2F0A-284B-8DD2-2119FE5A7D10}"/>
              </a:ext>
            </a:extLst>
          </p:cNvPr>
          <p:cNvSpPr>
            <a:spLocks noChangeArrowheads="1"/>
          </p:cNvSpPr>
          <p:nvPr/>
        </p:nvSpPr>
        <p:spPr bwMode="auto">
          <a:xfrm>
            <a:off x="5372100" y="5048250"/>
            <a:ext cx="3048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t>b</a:t>
            </a:r>
          </a:p>
        </p:txBody>
      </p:sp>
      <p:sp>
        <p:nvSpPr>
          <p:cNvPr id="28720" name="Rectangle 57">
            <a:extLst>
              <a:ext uri="{FF2B5EF4-FFF2-40B4-BE49-F238E27FC236}">
                <a16:creationId xmlns:a16="http://schemas.microsoft.com/office/drawing/2014/main" id="{9AC9B68B-5FBC-FA49-9B61-752AE4F3A2E9}"/>
              </a:ext>
            </a:extLst>
          </p:cNvPr>
          <p:cNvSpPr>
            <a:spLocks noChangeArrowheads="1"/>
          </p:cNvSpPr>
          <p:nvPr/>
        </p:nvSpPr>
        <p:spPr bwMode="auto">
          <a:xfrm>
            <a:off x="3046413" y="6161088"/>
            <a:ext cx="33369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B main memory buffers, k-way merge</a:t>
            </a:r>
          </a:p>
        </p:txBody>
      </p:sp>
      <p:sp>
        <p:nvSpPr>
          <p:cNvPr id="28721" name="Freeform 58">
            <a:extLst>
              <a:ext uri="{FF2B5EF4-FFF2-40B4-BE49-F238E27FC236}">
                <a16:creationId xmlns:a16="http://schemas.microsoft.com/office/drawing/2014/main" id="{CBC9B791-8F74-0045-BE74-F91D310BDC10}"/>
              </a:ext>
            </a:extLst>
          </p:cNvPr>
          <p:cNvSpPr>
            <a:spLocks/>
          </p:cNvSpPr>
          <p:nvPr/>
        </p:nvSpPr>
        <p:spPr bwMode="auto">
          <a:xfrm>
            <a:off x="2863850" y="4124325"/>
            <a:ext cx="1588" cy="1065213"/>
          </a:xfrm>
          <a:custGeom>
            <a:avLst/>
            <a:gdLst>
              <a:gd name="T0" fmla="*/ 0 w 1"/>
              <a:gd name="T1" fmla="*/ 0 h 671"/>
              <a:gd name="T2" fmla="*/ 0 w 1"/>
              <a:gd name="T3" fmla="*/ 1688505480 h 671"/>
              <a:gd name="T4" fmla="*/ 0 w 1"/>
              <a:gd name="T5" fmla="*/ 0 h 671"/>
              <a:gd name="T6" fmla="*/ 0 60000 65536"/>
              <a:gd name="T7" fmla="*/ 0 60000 65536"/>
              <a:gd name="T8" fmla="*/ 0 60000 65536"/>
            </a:gdLst>
            <a:ahLst/>
            <a:cxnLst>
              <a:cxn ang="T6">
                <a:pos x="T0" y="T1"/>
              </a:cxn>
              <a:cxn ang="T7">
                <a:pos x="T2" y="T3"/>
              </a:cxn>
              <a:cxn ang="T8">
                <a:pos x="T4" y="T5"/>
              </a:cxn>
            </a:cxnLst>
            <a:rect l="0" t="0" r="r" b="b"/>
            <a:pathLst>
              <a:path w="1" h="671">
                <a:moveTo>
                  <a:pt x="0" y="0"/>
                </a:moveTo>
                <a:lnTo>
                  <a:pt x="0" y="670"/>
                </a:lnTo>
                <a:lnTo>
                  <a:pt x="0"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8722" name="Group 62">
            <a:extLst>
              <a:ext uri="{FF2B5EF4-FFF2-40B4-BE49-F238E27FC236}">
                <a16:creationId xmlns:a16="http://schemas.microsoft.com/office/drawing/2014/main" id="{4F7FA04A-E615-FA41-ACF9-BAE67FEDEFEA}"/>
              </a:ext>
            </a:extLst>
          </p:cNvPr>
          <p:cNvGrpSpPr>
            <a:grpSpLocks/>
          </p:cNvGrpSpPr>
          <p:nvPr/>
        </p:nvGrpSpPr>
        <p:grpSpPr bwMode="auto">
          <a:xfrm>
            <a:off x="2062163" y="4748213"/>
            <a:ext cx="403225" cy="65087"/>
            <a:chOff x="1299" y="2991"/>
            <a:chExt cx="254" cy="41"/>
          </a:xfrm>
        </p:grpSpPr>
        <p:sp>
          <p:nvSpPr>
            <p:cNvPr id="28727" name="Freeform 59">
              <a:extLst>
                <a:ext uri="{FF2B5EF4-FFF2-40B4-BE49-F238E27FC236}">
                  <a16:creationId xmlns:a16="http://schemas.microsoft.com/office/drawing/2014/main" id="{9F7CDD97-1395-444A-A184-CEEF0E276642}"/>
                </a:ext>
              </a:extLst>
            </p:cNvPr>
            <p:cNvSpPr>
              <a:spLocks/>
            </p:cNvSpPr>
            <p:nvPr/>
          </p:nvSpPr>
          <p:spPr bwMode="auto">
            <a:xfrm>
              <a:off x="1299" y="2991"/>
              <a:ext cx="33" cy="41"/>
            </a:xfrm>
            <a:custGeom>
              <a:avLst/>
              <a:gdLst>
                <a:gd name="T0" fmla="*/ 32 w 33"/>
                <a:gd name="T1" fmla="*/ 20 h 41"/>
                <a:gd name="T2" fmla="*/ 16 w 33"/>
                <a:gd name="T3" fmla="*/ 0 h 41"/>
                <a:gd name="T4" fmla="*/ 0 w 33"/>
                <a:gd name="T5" fmla="*/ 20 h 41"/>
                <a:gd name="T6" fmla="*/ 16 w 33"/>
                <a:gd name="T7" fmla="*/ 40 h 41"/>
                <a:gd name="T8" fmla="*/ 32 w 33"/>
                <a:gd name="T9" fmla="*/ 2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41">
                  <a:moveTo>
                    <a:pt x="32" y="20"/>
                  </a:moveTo>
                  <a:lnTo>
                    <a:pt x="16" y="0"/>
                  </a:lnTo>
                  <a:lnTo>
                    <a:pt x="0" y="20"/>
                  </a:lnTo>
                  <a:lnTo>
                    <a:pt x="16" y="40"/>
                  </a:lnTo>
                  <a:lnTo>
                    <a:pt x="32" y="2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8" name="Freeform 60">
              <a:extLst>
                <a:ext uri="{FF2B5EF4-FFF2-40B4-BE49-F238E27FC236}">
                  <a16:creationId xmlns:a16="http://schemas.microsoft.com/office/drawing/2014/main" id="{AB90E4DB-115B-2447-B4F9-FB9A081302DA}"/>
                </a:ext>
              </a:extLst>
            </p:cNvPr>
            <p:cNvSpPr>
              <a:spLocks/>
            </p:cNvSpPr>
            <p:nvPr/>
          </p:nvSpPr>
          <p:spPr bwMode="auto">
            <a:xfrm>
              <a:off x="1407" y="2991"/>
              <a:ext cx="31" cy="41"/>
            </a:xfrm>
            <a:custGeom>
              <a:avLst/>
              <a:gdLst>
                <a:gd name="T0" fmla="*/ 30 w 31"/>
                <a:gd name="T1" fmla="*/ 20 h 41"/>
                <a:gd name="T2" fmla="*/ 15 w 31"/>
                <a:gd name="T3" fmla="*/ 0 h 41"/>
                <a:gd name="T4" fmla="*/ 0 w 31"/>
                <a:gd name="T5" fmla="*/ 20 h 41"/>
                <a:gd name="T6" fmla="*/ 15 w 31"/>
                <a:gd name="T7" fmla="*/ 40 h 41"/>
                <a:gd name="T8" fmla="*/ 30 w 31"/>
                <a:gd name="T9" fmla="*/ 2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1">
                  <a:moveTo>
                    <a:pt x="30" y="20"/>
                  </a:moveTo>
                  <a:lnTo>
                    <a:pt x="15" y="0"/>
                  </a:lnTo>
                  <a:lnTo>
                    <a:pt x="0" y="20"/>
                  </a:lnTo>
                  <a:lnTo>
                    <a:pt x="15" y="40"/>
                  </a:lnTo>
                  <a:lnTo>
                    <a:pt x="30" y="2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9" name="Freeform 61">
              <a:extLst>
                <a:ext uri="{FF2B5EF4-FFF2-40B4-BE49-F238E27FC236}">
                  <a16:creationId xmlns:a16="http://schemas.microsoft.com/office/drawing/2014/main" id="{FF4EB843-FD01-A840-8CEA-AEB3270BB610}"/>
                </a:ext>
              </a:extLst>
            </p:cNvPr>
            <p:cNvSpPr>
              <a:spLocks/>
            </p:cNvSpPr>
            <p:nvPr/>
          </p:nvSpPr>
          <p:spPr bwMode="auto">
            <a:xfrm>
              <a:off x="1522" y="2991"/>
              <a:ext cx="31" cy="41"/>
            </a:xfrm>
            <a:custGeom>
              <a:avLst/>
              <a:gdLst>
                <a:gd name="T0" fmla="*/ 30 w 31"/>
                <a:gd name="T1" fmla="*/ 20 h 41"/>
                <a:gd name="T2" fmla="*/ 15 w 31"/>
                <a:gd name="T3" fmla="*/ 0 h 41"/>
                <a:gd name="T4" fmla="*/ 0 w 31"/>
                <a:gd name="T5" fmla="*/ 20 h 41"/>
                <a:gd name="T6" fmla="*/ 15 w 31"/>
                <a:gd name="T7" fmla="*/ 40 h 41"/>
                <a:gd name="T8" fmla="*/ 30 w 31"/>
                <a:gd name="T9" fmla="*/ 2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1">
                  <a:moveTo>
                    <a:pt x="30" y="20"/>
                  </a:moveTo>
                  <a:lnTo>
                    <a:pt x="15" y="0"/>
                  </a:lnTo>
                  <a:lnTo>
                    <a:pt x="0" y="20"/>
                  </a:lnTo>
                  <a:lnTo>
                    <a:pt x="15" y="40"/>
                  </a:lnTo>
                  <a:lnTo>
                    <a:pt x="30" y="2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8723" name="Line 63">
            <a:extLst>
              <a:ext uri="{FF2B5EF4-FFF2-40B4-BE49-F238E27FC236}">
                <a16:creationId xmlns:a16="http://schemas.microsoft.com/office/drawing/2014/main" id="{A6325BD5-8493-B444-90CA-DCA547E2F844}"/>
              </a:ext>
            </a:extLst>
          </p:cNvPr>
          <p:cNvSpPr>
            <a:spLocks noChangeShapeType="1"/>
          </p:cNvSpPr>
          <p:nvPr/>
        </p:nvSpPr>
        <p:spPr bwMode="auto">
          <a:xfrm flipV="1">
            <a:off x="2782888" y="3751263"/>
            <a:ext cx="712787" cy="5588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4" name="Line 64">
            <a:extLst>
              <a:ext uri="{FF2B5EF4-FFF2-40B4-BE49-F238E27FC236}">
                <a16:creationId xmlns:a16="http://schemas.microsoft.com/office/drawing/2014/main" id="{454BF944-B135-E542-A508-8956773B08E0}"/>
              </a:ext>
            </a:extLst>
          </p:cNvPr>
          <p:cNvSpPr>
            <a:spLocks noChangeShapeType="1"/>
          </p:cNvSpPr>
          <p:nvPr/>
        </p:nvSpPr>
        <p:spPr bwMode="auto">
          <a:xfrm>
            <a:off x="2786063" y="4549775"/>
            <a:ext cx="712787"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5" name="Line 65">
            <a:extLst>
              <a:ext uri="{FF2B5EF4-FFF2-40B4-BE49-F238E27FC236}">
                <a16:creationId xmlns:a16="http://schemas.microsoft.com/office/drawing/2014/main" id="{A3B0DA1C-C6FB-094C-872A-4D24FCBCEC27}"/>
              </a:ext>
            </a:extLst>
          </p:cNvPr>
          <p:cNvSpPr>
            <a:spLocks noChangeShapeType="1"/>
          </p:cNvSpPr>
          <p:nvPr/>
        </p:nvSpPr>
        <p:spPr bwMode="auto">
          <a:xfrm>
            <a:off x="2786063" y="5029200"/>
            <a:ext cx="712787" cy="638175"/>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6" name="Line 66">
            <a:extLst>
              <a:ext uri="{FF2B5EF4-FFF2-40B4-BE49-F238E27FC236}">
                <a16:creationId xmlns:a16="http://schemas.microsoft.com/office/drawing/2014/main" id="{7718F7C7-0007-3447-83CA-D3E34492FFE6}"/>
              </a:ext>
            </a:extLst>
          </p:cNvPr>
          <p:cNvSpPr>
            <a:spLocks noChangeShapeType="1"/>
          </p:cNvSpPr>
          <p:nvPr/>
        </p:nvSpPr>
        <p:spPr bwMode="auto">
          <a:xfrm>
            <a:off x="5873750" y="4629150"/>
            <a:ext cx="6350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557596209"/>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9B4E9A9-37E4-1E47-87FF-8C7A053C44EB}"/>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699" name="Rectangle 3">
            <a:extLst>
              <a:ext uri="{FF2B5EF4-FFF2-40B4-BE49-F238E27FC236}">
                <a16:creationId xmlns:a16="http://schemas.microsoft.com/office/drawing/2014/main" id="{3A5CB52C-436C-D341-94A1-2FCE717AD7E5}"/>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700" name="Rectangle 4">
            <a:extLst>
              <a:ext uri="{FF2B5EF4-FFF2-40B4-BE49-F238E27FC236}">
                <a16:creationId xmlns:a16="http://schemas.microsoft.com/office/drawing/2014/main" id="{05BC9198-8644-F34A-9F93-A01893D7C65C}"/>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Sorting Records!</a:t>
            </a:r>
          </a:p>
        </p:txBody>
      </p:sp>
      <p:sp>
        <p:nvSpPr>
          <p:cNvPr id="29701" name="Rectangle 5">
            <a:extLst>
              <a:ext uri="{FF2B5EF4-FFF2-40B4-BE49-F238E27FC236}">
                <a16:creationId xmlns:a16="http://schemas.microsoft.com/office/drawing/2014/main" id="{33A1F278-9519-6E44-BD3E-12665E319F8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90000"/>
              </a:lnSpc>
            </a:pPr>
            <a:r>
              <a:rPr lang="en-US" altLang="en-US" sz="2800"/>
              <a:t>Sorting has become a blood sport!</a:t>
            </a:r>
          </a:p>
          <a:p>
            <a:pPr lvl="1" algn="just">
              <a:lnSpc>
                <a:spcPct val="90000"/>
              </a:lnSpc>
            </a:pPr>
            <a:r>
              <a:rPr lang="en-US" altLang="en-US" sz="2400"/>
              <a:t>Parallel sorting is the name of the game ...</a:t>
            </a:r>
          </a:p>
          <a:p>
            <a:pPr algn="just">
              <a:lnSpc>
                <a:spcPct val="90000"/>
              </a:lnSpc>
            </a:pPr>
            <a:r>
              <a:rPr lang="en-US" altLang="en-US" sz="2800"/>
              <a:t>Datamation: Sort 1M records of size 100 bytes</a:t>
            </a:r>
          </a:p>
          <a:p>
            <a:pPr lvl="1" algn="just">
              <a:lnSpc>
                <a:spcPct val="90000"/>
              </a:lnSpc>
            </a:pPr>
            <a:r>
              <a:rPr lang="en-US" altLang="en-US" sz="2400"/>
              <a:t>Typical DBMS: 15 minutes</a:t>
            </a:r>
          </a:p>
          <a:p>
            <a:pPr lvl="1" algn="just">
              <a:lnSpc>
                <a:spcPct val="90000"/>
              </a:lnSpc>
            </a:pPr>
            <a:r>
              <a:rPr lang="en-US" altLang="en-US" sz="2400"/>
              <a:t>World record: 3.5 </a:t>
            </a:r>
            <a:r>
              <a:rPr lang="en-US" altLang="en-US" sz="2400" b="1" i="1">
                <a:solidFill>
                  <a:schemeClr val="accent2"/>
                </a:solidFill>
              </a:rPr>
              <a:t>seconds</a:t>
            </a:r>
            <a:r>
              <a:rPr lang="en-US" altLang="en-US" sz="2400">
                <a:solidFill>
                  <a:schemeClr val="tx2"/>
                </a:solidFill>
              </a:rPr>
              <a:t> </a:t>
            </a:r>
          </a:p>
          <a:p>
            <a:pPr lvl="2" algn="just">
              <a:lnSpc>
                <a:spcPct val="90000"/>
              </a:lnSpc>
            </a:pPr>
            <a:r>
              <a:rPr lang="en-US" altLang="en-US" sz="2000"/>
              <a:t>12-CPU SGI machine, 96 disks, 2GB of RAM</a:t>
            </a:r>
          </a:p>
          <a:p>
            <a:pPr algn="just">
              <a:lnSpc>
                <a:spcPct val="90000"/>
              </a:lnSpc>
            </a:pPr>
            <a:r>
              <a:rPr lang="en-US" altLang="en-US" sz="2800"/>
              <a:t>New benchmarks proposed:</a:t>
            </a:r>
          </a:p>
          <a:p>
            <a:pPr lvl="1" algn="just">
              <a:lnSpc>
                <a:spcPct val="90000"/>
              </a:lnSpc>
            </a:pPr>
            <a:r>
              <a:rPr lang="en-US" altLang="en-US" sz="2400"/>
              <a:t>Minute Sort: How many can you sort in 1 minute?</a:t>
            </a:r>
          </a:p>
          <a:p>
            <a:pPr lvl="1" algn="just">
              <a:lnSpc>
                <a:spcPct val="90000"/>
              </a:lnSpc>
            </a:pPr>
            <a:r>
              <a:rPr lang="en-US" altLang="en-US" sz="2400"/>
              <a:t>Dollar Sort: How many can you sort for $1.00?</a:t>
            </a:r>
          </a:p>
        </p:txBody>
      </p:sp>
    </p:spTree>
    <p:extLst>
      <p:ext uri="{BB962C8B-B14F-4D97-AF65-F5344CB8AC3E}">
        <p14:creationId xmlns:p14="http://schemas.microsoft.com/office/powerpoint/2010/main" val="1418400856"/>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1000" b="-1000"/>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5E766A-5517-4C2E-A781-55A4731FB4E4}"/>
              </a:ext>
            </a:extLst>
          </p:cNvPr>
          <p:cNvSpPr>
            <a:spLocks noGrp="1"/>
          </p:cNvSpPr>
          <p:nvPr>
            <p:ph type="sldNum" sz="quarter" idx="10"/>
          </p:nvPr>
        </p:nvSpPr>
        <p:spPr/>
        <p:txBody>
          <a:bodyPr/>
          <a:lstStyle/>
          <a:p>
            <a:pPr>
              <a:defRPr/>
            </a:pPr>
            <a:fld id="{6F37B527-40FE-43B6-AD95-333021185313}" type="slidenum">
              <a:rPr lang="en-US" altLang="en-US" smtClean="0"/>
              <a:pPr>
                <a:defRPr/>
              </a:pPr>
              <a:t>24</a:t>
            </a:fld>
            <a:endParaRPr lang="en-US" altLang="en-US"/>
          </a:p>
        </p:txBody>
      </p:sp>
    </p:spTree>
    <p:extLst>
      <p:ext uri="{BB962C8B-B14F-4D97-AF65-F5344CB8AC3E}">
        <p14:creationId xmlns:p14="http://schemas.microsoft.com/office/powerpoint/2010/main" val="27810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776513E3-0299-5045-B0A4-DDA233D4B0BE}"/>
              </a:ext>
            </a:extLst>
          </p:cNvPr>
          <p:cNvSpPr>
            <a:spLocks noGrp="1"/>
          </p:cNvSpPr>
          <p:nvPr>
            <p:ph type="title"/>
          </p:nvPr>
        </p:nvSpPr>
        <p:spPr bwMode="auto">
          <a:xfrm>
            <a:off x="228600" y="939446"/>
            <a:ext cx="78867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t>In this session </a:t>
            </a:r>
          </a:p>
        </p:txBody>
      </p:sp>
      <p:sp>
        <p:nvSpPr>
          <p:cNvPr id="3" name="Content Placeholder 2">
            <a:extLst>
              <a:ext uri="{FF2B5EF4-FFF2-40B4-BE49-F238E27FC236}">
                <a16:creationId xmlns:a16="http://schemas.microsoft.com/office/drawing/2014/main" id="{1D5B8423-11A1-844F-B539-69050FA9B548}"/>
              </a:ext>
            </a:extLst>
          </p:cNvPr>
          <p:cNvSpPr>
            <a:spLocks noGrp="1"/>
          </p:cNvSpPr>
          <p:nvPr>
            <p:ph idx="1"/>
          </p:nvPr>
        </p:nvSpPr>
        <p:spPr/>
        <p:txBody>
          <a:bodyPr/>
          <a:lstStyle/>
          <a:p>
            <a:pPr marL="0" indent="0">
              <a:buFontTx/>
              <a:buNone/>
              <a:defRPr/>
            </a:pPr>
            <a:r>
              <a:rPr lang="en-US" sz="2400" dirty="0"/>
              <a:t>We will talk about</a:t>
            </a:r>
          </a:p>
          <a:p>
            <a:pPr>
              <a:defRPr/>
            </a:pPr>
            <a:r>
              <a:rPr lang="en-US" altLang="en-US" sz="2400" b="1" dirty="0"/>
              <a:t>Partition exchange sort</a:t>
            </a:r>
          </a:p>
          <a:p>
            <a:pPr>
              <a:defRPr/>
            </a:pPr>
            <a:r>
              <a:rPr lang="en-US" altLang="en-US" sz="2400" b="1" dirty="0"/>
              <a:t>Shell sort</a:t>
            </a:r>
          </a:p>
          <a:p>
            <a:pPr>
              <a:defRPr/>
            </a:pPr>
            <a:r>
              <a:rPr lang="en-US" altLang="en-US" sz="2400" b="1" dirty="0"/>
              <a:t>Sorting on different keys</a:t>
            </a:r>
          </a:p>
          <a:p>
            <a:pPr>
              <a:defRPr/>
            </a:pPr>
            <a:r>
              <a:rPr lang="en-US" altLang="en-US" sz="2400" b="1" dirty="0"/>
              <a:t>External sorting.</a:t>
            </a:r>
            <a:endParaRPr lang="en-US" sz="2400" dirty="0"/>
          </a:p>
        </p:txBody>
      </p:sp>
      <p:sp>
        <p:nvSpPr>
          <p:cNvPr id="8196" name="Slide Number Placeholder 3">
            <a:extLst>
              <a:ext uri="{FF2B5EF4-FFF2-40B4-BE49-F238E27FC236}">
                <a16:creationId xmlns:a16="http://schemas.microsoft.com/office/drawing/2014/main" id="{CF4483C4-7095-C84D-9658-F40830B84797}"/>
              </a:ext>
            </a:extLst>
          </p:cNvPr>
          <p:cNvSpPr>
            <a:spLocks noGrp="1"/>
          </p:cNvSpPr>
          <p:nvPr>
            <p:ph type="sldNum"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D050650-B4B5-FD42-B802-4D5BE9BAFFE2}" type="slidenum">
              <a:rPr lang="en-US" altLang="en-US"/>
              <a:pPr eaLnBrk="1" hangingPunct="1"/>
              <a:t>3</a:t>
            </a:fld>
            <a:endParaRPr lang="en-US" altLang="en-US"/>
          </a:p>
        </p:txBody>
      </p:sp>
    </p:spTree>
    <p:extLst>
      <p:ext uri="{BB962C8B-B14F-4D97-AF65-F5344CB8AC3E}">
        <p14:creationId xmlns:p14="http://schemas.microsoft.com/office/powerpoint/2010/main" val="2262691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70CB171-3EAD-784D-AA7E-09BA30BABC4A}"/>
              </a:ext>
            </a:extLst>
          </p:cNvPr>
          <p:cNvSpPr>
            <a:spLocks noGrp="1" noChangeArrowheads="1"/>
          </p:cNvSpPr>
          <p:nvPr>
            <p:ph type="title"/>
          </p:nvPr>
        </p:nvSpPr>
        <p:spPr bwMode="auto">
          <a:xfrm>
            <a:off x="76200" y="962024"/>
            <a:ext cx="78867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ea typeface="宋体" panose="02010600030101010101" pitchFamily="2" charset="-122"/>
              </a:rPr>
              <a:t>    Partition Exchange Sort</a:t>
            </a:r>
          </a:p>
        </p:txBody>
      </p:sp>
      <p:sp>
        <p:nvSpPr>
          <p:cNvPr id="9219" name="Rectangle 3">
            <a:extLst>
              <a:ext uri="{FF2B5EF4-FFF2-40B4-BE49-F238E27FC236}">
                <a16:creationId xmlns:a16="http://schemas.microsoft.com/office/drawing/2014/main" id="{A470D23A-28E9-5847-AA99-2AA07488D296}"/>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b="1" dirty="0"/>
              <a:t>Quicksort</a:t>
            </a:r>
            <a:r>
              <a:rPr lang="en-US" altLang="en-US" dirty="0"/>
              <a:t> (sometimes called </a:t>
            </a:r>
            <a:r>
              <a:rPr lang="en-US" altLang="en-US" b="1" dirty="0"/>
              <a:t>partition-exchange sort</a:t>
            </a:r>
            <a:r>
              <a:rPr lang="en-US" altLang="en-US" dirty="0"/>
              <a:t>) is an efficient sorting algorithm, serving as a systematic method for placing the elements of a random access file or an array in order.</a:t>
            </a:r>
          </a:p>
        </p:txBody>
      </p:sp>
      <p:sp>
        <p:nvSpPr>
          <p:cNvPr id="9220" name="Slide Number Placeholder 5">
            <a:extLst>
              <a:ext uri="{FF2B5EF4-FFF2-40B4-BE49-F238E27FC236}">
                <a16:creationId xmlns:a16="http://schemas.microsoft.com/office/drawing/2014/main" id="{11E8D95E-B1E1-B44F-810C-D6E07140844A}"/>
              </a:ext>
            </a:extLst>
          </p:cNvPr>
          <p:cNvSpPr>
            <a:spLocks noGrp="1"/>
          </p:cNvSpPr>
          <p:nvPr>
            <p:ph type="sldNum" sz="quarter" idx="10"/>
          </p:nvPr>
        </p:nvSpPr>
        <p:spPr>
          <a:xfrm>
            <a:off x="8543925" y="6356350"/>
            <a:ext cx="5619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F3626AA-EF5D-3241-BABD-FD6C65BC0434}" type="slidenum">
              <a:rPr lang="en-US" altLang="zh-TW" sz="1200">
                <a:solidFill>
                  <a:srgbClr val="FFFFFF"/>
                </a:solidFill>
                <a:ea typeface="新細明體" panose="02020500000000000000" pitchFamily="18" charset="-120"/>
              </a:rPr>
              <a:pPr eaLnBrk="1" hangingPunct="1"/>
              <a:t>4</a:t>
            </a:fld>
            <a:endParaRPr lang="en-US" altLang="zh-TW" sz="1200">
              <a:solidFill>
                <a:srgbClr val="FFFFFF"/>
              </a:solidFill>
              <a:ea typeface="新細明體" panose="02020500000000000000" pitchFamily="18" charset="-120"/>
            </a:endParaRPr>
          </a:p>
        </p:txBody>
      </p:sp>
    </p:spTree>
    <p:extLst>
      <p:ext uri="{BB962C8B-B14F-4D97-AF65-F5344CB8AC3E}">
        <p14:creationId xmlns:p14="http://schemas.microsoft.com/office/powerpoint/2010/main" val="290040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3AF95B2-A642-2C42-A2EB-3A880E4C527D}"/>
              </a:ext>
            </a:extLst>
          </p:cNvPr>
          <p:cNvSpPr>
            <a:spLocks noGrp="1" noChangeArrowheads="1"/>
          </p:cNvSpPr>
          <p:nvPr>
            <p:ph type="title"/>
          </p:nvPr>
        </p:nvSpPr>
        <p:spPr bwMode="auto">
          <a:xfrm>
            <a:off x="-990600" y="962024"/>
            <a:ext cx="78867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ea typeface="宋体" panose="02010600030101010101" pitchFamily="2" charset="-122"/>
              </a:rPr>
              <a:t>    Shell Sort</a:t>
            </a:r>
          </a:p>
        </p:txBody>
      </p:sp>
      <p:sp>
        <p:nvSpPr>
          <p:cNvPr id="9219" name="Rectangle 3">
            <a:extLst>
              <a:ext uri="{FF2B5EF4-FFF2-40B4-BE49-F238E27FC236}">
                <a16:creationId xmlns:a16="http://schemas.microsoft.com/office/drawing/2014/main" id="{FF402B61-2ADD-8A41-BC80-252D5FB8E22C}"/>
              </a:ext>
            </a:extLst>
          </p:cNvPr>
          <p:cNvSpPr>
            <a:spLocks noGrp="1" noChangeArrowheads="1"/>
          </p:cNvSpPr>
          <p:nvPr>
            <p:ph idx="1"/>
          </p:nvPr>
        </p:nvSpPr>
        <p:spPr bwMode="auto">
          <a:xfrm>
            <a:off x="228600" y="1655285"/>
            <a:ext cx="8686800" cy="43513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defRPr/>
            </a:pPr>
            <a:r>
              <a:rPr lang="en-IN" sz="2400" dirty="0"/>
              <a:t>Shell sort is a highly efficient sorting algorithm and is based on insertion sort algorithm. </a:t>
            </a:r>
          </a:p>
          <a:p>
            <a:pPr algn="just">
              <a:defRPr/>
            </a:pPr>
            <a:r>
              <a:rPr lang="en-IN" sz="2400" dirty="0"/>
              <a:t>This algorithm avoids large shifts as in case of insertion sort, if the smaller value is to the far right and has to be moved to the far left.</a:t>
            </a:r>
          </a:p>
          <a:p>
            <a:pPr algn="just">
              <a:defRPr/>
            </a:pPr>
            <a:r>
              <a:rPr lang="en-IN" sz="2400" dirty="0"/>
              <a:t>This algorithm uses insertion sort on a widely spread elements, first to sort them and then sorts the less widely spaced elements. This spacing is termed as </a:t>
            </a:r>
            <a:r>
              <a:rPr lang="en-IN" sz="2400" b="1" dirty="0"/>
              <a:t>interval</a:t>
            </a:r>
            <a:r>
              <a:rPr lang="en-IN" sz="2400" dirty="0"/>
              <a:t>. This interval is calculated based on Knuth's formula as −</a:t>
            </a:r>
          </a:p>
          <a:p>
            <a:pPr marL="0" indent="0">
              <a:buFontTx/>
              <a:buNone/>
              <a:defRPr/>
            </a:pPr>
            <a:r>
              <a:rPr lang="en-IN" sz="2400" dirty="0"/>
              <a:t>Knuth's Formula</a:t>
            </a:r>
            <a:endParaRPr lang="en-US" sz="2400" b="1" dirty="0"/>
          </a:p>
          <a:p>
            <a:pPr marL="0" indent="0">
              <a:buFontTx/>
              <a:buNone/>
              <a:defRPr/>
            </a:pPr>
            <a:r>
              <a:rPr lang="en-IN" sz="2400" dirty="0"/>
              <a:t>	h = h * 3 + 1	where −   h is interval with initial value </a:t>
            </a:r>
            <a:endParaRPr lang="en-US" sz="2400" dirty="0"/>
          </a:p>
          <a:p>
            <a:pPr algn="just">
              <a:defRPr/>
            </a:pPr>
            <a:endParaRPr lang="en-US" sz="2400" dirty="0"/>
          </a:p>
        </p:txBody>
      </p:sp>
      <p:sp>
        <p:nvSpPr>
          <p:cNvPr id="10244" name="Slide Number Placeholder 5">
            <a:extLst>
              <a:ext uri="{FF2B5EF4-FFF2-40B4-BE49-F238E27FC236}">
                <a16:creationId xmlns:a16="http://schemas.microsoft.com/office/drawing/2014/main" id="{8DD1D197-3AC4-A044-B764-F6447F09DFB8}"/>
              </a:ext>
            </a:extLst>
          </p:cNvPr>
          <p:cNvSpPr>
            <a:spLocks noGrp="1"/>
          </p:cNvSpPr>
          <p:nvPr>
            <p:ph type="sldNum" sz="quarter" idx="10"/>
          </p:nvPr>
        </p:nvSpPr>
        <p:spPr>
          <a:xfrm>
            <a:off x="8543925" y="6356350"/>
            <a:ext cx="5619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FA158B6-0C46-AF4F-B268-00519F86715F}" type="slidenum">
              <a:rPr lang="en-US" altLang="zh-TW" sz="1200">
                <a:solidFill>
                  <a:srgbClr val="FFFFFF"/>
                </a:solidFill>
                <a:ea typeface="新細明體" panose="02020500000000000000" pitchFamily="18" charset="-120"/>
              </a:rPr>
              <a:pPr eaLnBrk="1" hangingPunct="1"/>
              <a:t>5</a:t>
            </a:fld>
            <a:endParaRPr lang="en-US" altLang="zh-TW" sz="1200">
              <a:solidFill>
                <a:srgbClr val="FFFFFF"/>
              </a:solidFill>
              <a:ea typeface="新細明體" panose="02020500000000000000" pitchFamily="18" charset="-120"/>
            </a:endParaRPr>
          </a:p>
        </p:txBody>
      </p:sp>
    </p:spTree>
    <p:extLst>
      <p:ext uri="{BB962C8B-B14F-4D97-AF65-F5344CB8AC3E}">
        <p14:creationId xmlns:p14="http://schemas.microsoft.com/office/powerpoint/2010/main" val="3752735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96D31BA-B5EC-9D44-B29F-E494DB575319}"/>
              </a:ext>
            </a:extLst>
          </p:cNvPr>
          <p:cNvSpPr>
            <a:spLocks noGrp="1" noChangeArrowheads="1"/>
          </p:cNvSpPr>
          <p:nvPr>
            <p:ph type="title"/>
          </p:nvPr>
        </p:nvSpPr>
        <p:spPr bwMode="auto">
          <a:xfrm>
            <a:off x="-762000" y="76200"/>
            <a:ext cx="78867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ea typeface="宋体" panose="02010600030101010101" pitchFamily="2" charset="-122"/>
              </a:rPr>
              <a:t>    Shell Sort</a:t>
            </a:r>
          </a:p>
        </p:txBody>
      </p:sp>
      <p:sp>
        <p:nvSpPr>
          <p:cNvPr id="11267" name="Rectangle 3">
            <a:extLst>
              <a:ext uri="{FF2B5EF4-FFF2-40B4-BE49-F238E27FC236}">
                <a16:creationId xmlns:a16="http://schemas.microsoft.com/office/drawing/2014/main" id="{FEF1924F-4152-5147-8A00-8AFCE0006890}"/>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IN" altLang="en-US" sz="2400"/>
              <a:t>This algorithm is quite efficient for medium-sized data sets as its average and worst-case complexity of this algorithm depends on the gap sequence the best known is Ο(n), where n is the number of items. </a:t>
            </a:r>
          </a:p>
          <a:p>
            <a:pPr algn="just"/>
            <a:r>
              <a:rPr lang="en-IN" altLang="en-US" sz="2400"/>
              <a:t>And the worst case space complexity is O(n).</a:t>
            </a:r>
            <a:endParaRPr lang="en-US" altLang="en-US" sz="2400"/>
          </a:p>
          <a:p>
            <a:pPr algn="just"/>
            <a:endParaRPr lang="en-US" altLang="en-US" sz="2400"/>
          </a:p>
        </p:txBody>
      </p:sp>
      <p:sp>
        <p:nvSpPr>
          <p:cNvPr id="11268" name="Slide Number Placeholder 5">
            <a:extLst>
              <a:ext uri="{FF2B5EF4-FFF2-40B4-BE49-F238E27FC236}">
                <a16:creationId xmlns:a16="http://schemas.microsoft.com/office/drawing/2014/main" id="{3FF96D07-86E8-464E-BAE1-2BDC408C1005}"/>
              </a:ext>
            </a:extLst>
          </p:cNvPr>
          <p:cNvSpPr>
            <a:spLocks noGrp="1"/>
          </p:cNvSpPr>
          <p:nvPr>
            <p:ph type="sldNum" sz="quarter" idx="10"/>
          </p:nvPr>
        </p:nvSpPr>
        <p:spPr>
          <a:xfrm>
            <a:off x="8543925" y="6356350"/>
            <a:ext cx="5619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B1BD63-EC4A-9B40-9FD6-7C5063F4E515}" type="slidenum">
              <a:rPr lang="en-US" altLang="zh-TW" sz="1200">
                <a:solidFill>
                  <a:srgbClr val="FFFFFF"/>
                </a:solidFill>
                <a:ea typeface="新細明體" panose="02020500000000000000" pitchFamily="18" charset="-120"/>
              </a:rPr>
              <a:pPr eaLnBrk="1" hangingPunct="1"/>
              <a:t>6</a:t>
            </a:fld>
            <a:endParaRPr lang="en-US" altLang="zh-TW" sz="1200">
              <a:solidFill>
                <a:srgbClr val="FFFFFF"/>
              </a:solidFill>
              <a:ea typeface="新細明體" panose="02020500000000000000" pitchFamily="18" charset="-120"/>
            </a:endParaRPr>
          </a:p>
        </p:txBody>
      </p:sp>
    </p:spTree>
    <p:extLst>
      <p:ext uri="{BB962C8B-B14F-4D97-AF65-F5344CB8AC3E}">
        <p14:creationId xmlns:p14="http://schemas.microsoft.com/office/powerpoint/2010/main" val="2335207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16714E3-BD19-4545-BD6F-88DD1B83F0CE}"/>
              </a:ext>
            </a:extLst>
          </p:cNvPr>
          <p:cNvSpPr>
            <a:spLocks noGrp="1" noChangeArrowheads="1"/>
          </p:cNvSpPr>
          <p:nvPr>
            <p:ph type="title"/>
          </p:nvPr>
        </p:nvSpPr>
        <p:spPr bwMode="auto">
          <a:xfrm>
            <a:off x="687705" y="-60326"/>
            <a:ext cx="78867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ea typeface="宋体" panose="02010600030101010101" pitchFamily="2" charset="-122"/>
              </a:rPr>
              <a:t>    How shell sort works?</a:t>
            </a:r>
          </a:p>
        </p:txBody>
      </p:sp>
      <p:sp>
        <p:nvSpPr>
          <p:cNvPr id="12291" name="Rectangle 3">
            <a:extLst>
              <a:ext uri="{FF2B5EF4-FFF2-40B4-BE49-F238E27FC236}">
                <a16:creationId xmlns:a16="http://schemas.microsoft.com/office/drawing/2014/main" id="{0330AE72-2F41-9F4A-9E58-9A6C7AAA1EAD}"/>
              </a:ext>
            </a:extLst>
          </p:cNvPr>
          <p:cNvSpPr>
            <a:spLocks noGrp="1" noChangeArrowheads="1"/>
          </p:cNvSpPr>
          <p:nvPr>
            <p:ph idx="1"/>
          </p:nvPr>
        </p:nvSpPr>
        <p:spPr bwMode="auto">
          <a:xfrm>
            <a:off x="457200" y="10668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sz="2400" dirty="0"/>
          </a:p>
          <a:p>
            <a:r>
              <a:rPr lang="en-IN" altLang="en-US" sz="2400" dirty="0"/>
              <a:t>Let us consider the following example to have an idea of how shell sort works. </a:t>
            </a:r>
          </a:p>
          <a:p>
            <a:endParaRPr lang="en-IN" altLang="en-US" sz="2400" dirty="0"/>
          </a:p>
          <a:p>
            <a:r>
              <a:rPr lang="en-IN" altLang="en-US" sz="2400" dirty="0"/>
              <a:t>For our example and ease of understanding, we take the interval of 4. </a:t>
            </a:r>
          </a:p>
          <a:p>
            <a:endParaRPr lang="en-IN" altLang="en-US" sz="2400" dirty="0"/>
          </a:p>
          <a:p>
            <a:r>
              <a:rPr lang="en-IN" altLang="en-US" sz="2400" dirty="0"/>
              <a:t>Make a virtual sub-list of all values located at the interval of 4 positions. Here these values are {35, 14}, {33, 19}, {42, 27} and {10, 44}</a:t>
            </a:r>
            <a:endParaRPr lang="en-US" altLang="en-US" sz="2400" dirty="0"/>
          </a:p>
        </p:txBody>
      </p:sp>
      <p:sp>
        <p:nvSpPr>
          <p:cNvPr id="12292" name="Slide Number Placeholder 5">
            <a:extLst>
              <a:ext uri="{FF2B5EF4-FFF2-40B4-BE49-F238E27FC236}">
                <a16:creationId xmlns:a16="http://schemas.microsoft.com/office/drawing/2014/main" id="{B1A4F5BA-BBE3-544A-B10C-30AB50B9DBF5}"/>
              </a:ext>
            </a:extLst>
          </p:cNvPr>
          <p:cNvSpPr>
            <a:spLocks noGrp="1"/>
          </p:cNvSpPr>
          <p:nvPr>
            <p:ph type="sldNum" sz="quarter" idx="10"/>
          </p:nvPr>
        </p:nvSpPr>
        <p:spPr>
          <a:xfrm>
            <a:off x="8543925" y="6356350"/>
            <a:ext cx="5619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46B2E0C-8E81-EF48-954E-B1DD4F8949F4}" type="slidenum">
              <a:rPr lang="en-US" altLang="zh-TW" sz="1200">
                <a:solidFill>
                  <a:srgbClr val="FFFFFF"/>
                </a:solidFill>
                <a:ea typeface="新細明體" panose="02020500000000000000" pitchFamily="18" charset="-120"/>
              </a:rPr>
              <a:pPr eaLnBrk="1" hangingPunct="1"/>
              <a:t>7</a:t>
            </a:fld>
            <a:endParaRPr lang="en-US" altLang="zh-TW" sz="1200">
              <a:solidFill>
                <a:srgbClr val="FFFFFF"/>
              </a:solidFill>
              <a:ea typeface="新細明體" panose="02020500000000000000" pitchFamily="18" charset="-120"/>
            </a:endParaRPr>
          </a:p>
        </p:txBody>
      </p:sp>
    </p:spTree>
    <p:extLst>
      <p:ext uri="{BB962C8B-B14F-4D97-AF65-F5344CB8AC3E}">
        <p14:creationId xmlns:p14="http://schemas.microsoft.com/office/powerpoint/2010/main" val="951758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E865817-DE33-9747-93FD-06F493010CED}"/>
              </a:ext>
            </a:extLst>
          </p:cNvPr>
          <p:cNvSpPr>
            <a:spLocks noGrp="1" noChangeArrowheads="1"/>
          </p:cNvSpPr>
          <p:nvPr>
            <p:ph type="title"/>
          </p:nvPr>
        </p:nvSpPr>
        <p:spPr bwMode="auto">
          <a:xfrm>
            <a:off x="457200" y="-33656"/>
            <a:ext cx="78867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ea typeface="宋体" panose="02010600030101010101" pitchFamily="2" charset="-122"/>
              </a:rPr>
              <a:t>    How shell sort works?</a:t>
            </a:r>
          </a:p>
        </p:txBody>
      </p:sp>
      <p:sp>
        <p:nvSpPr>
          <p:cNvPr id="13315" name="Rectangle 3">
            <a:extLst>
              <a:ext uri="{FF2B5EF4-FFF2-40B4-BE49-F238E27FC236}">
                <a16:creationId xmlns:a16="http://schemas.microsoft.com/office/drawing/2014/main" id="{D4562209-7EA1-2344-ADA1-41F816A49CF9}"/>
              </a:ext>
            </a:extLst>
          </p:cNvPr>
          <p:cNvSpPr>
            <a:spLocks noGrp="1" noChangeArrowheads="1"/>
          </p:cNvSpPr>
          <p:nvPr>
            <p:ph idx="1"/>
          </p:nvPr>
        </p:nvSpPr>
        <p:spPr bwMode="auto">
          <a:xfrm>
            <a:off x="457200" y="10668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sz="2400" dirty="0"/>
          </a:p>
          <a:p>
            <a:endParaRPr lang="en-IN" altLang="en-US" sz="2400" dirty="0"/>
          </a:p>
          <a:p>
            <a:endParaRPr lang="en-IN" altLang="en-US" sz="2400" dirty="0"/>
          </a:p>
          <a:p>
            <a:endParaRPr lang="en-IN" altLang="en-US" sz="2400" dirty="0"/>
          </a:p>
          <a:p>
            <a:endParaRPr lang="en-IN" altLang="en-US" sz="2400" dirty="0"/>
          </a:p>
          <a:p>
            <a:endParaRPr lang="en-IN" altLang="en-US" sz="2400" dirty="0"/>
          </a:p>
          <a:p>
            <a:endParaRPr lang="en-IN" altLang="en-US" sz="2400" dirty="0"/>
          </a:p>
          <a:p>
            <a:pPr algn="just"/>
            <a:r>
              <a:rPr lang="en-IN" altLang="en-US" sz="2400" dirty="0"/>
              <a:t>We compare values in each sub-list and swap them (if necessary) in the original array. After this step, the new array should look like this –</a:t>
            </a:r>
            <a:endParaRPr lang="en-US" altLang="en-US" sz="2400" dirty="0"/>
          </a:p>
        </p:txBody>
      </p:sp>
      <p:sp>
        <p:nvSpPr>
          <p:cNvPr id="13316" name="Slide Number Placeholder 5">
            <a:extLst>
              <a:ext uri="{FF2B5EF4-FFF2-40B4-BE49-F238E27FC236}">
                <a16:creationId xmlns:a16="http://schemas.microsoft.com/office/drawing/2014/main" id="{92E1641B-4504-6C42-9CC6-A04A7E166F90}"/>
              </a:ext>
            </a:extLst>
          </p:cNvPr>
          <p:cNvSpPr>
            <a:spLocks noGrp="1"/>
          </p:cNvSpPr>
          <p:nvPr>
            <p:ph type="sldNum" sz="quarter" idx="10"/>
          </p:nvPr>
        </p:nvSpPr>
        <p:spPr>
          <a:xfrm>
            <a:off x="8543925" y="6356350"/>
            <a:ext cx="5619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89BB510-AD83-B142-B2F5-F8C3DD5B36FF}" type="slidenum">
              <a:rPr lang="en-US" altLang="zh-TW" sz="1200">
                <a:solidFill>
                  <a:srgbClr val="FFFFFF"/>
                </a:solidFill>
                <a:ea typeface="新細明體" panose="02020500000000000000" pitchFamily="18" charset="-120"/>
              </a:rPr>
              <a:pPr eaLnBrk="1" hangingPunct="1"/>
              <a:t>8</a:t>
            </a:fld>
            <a:endParaRPr lang="en-US" altLang="zh-TW" sz="1200">
              <a:solidFill>
                <a:srgbClr val="FFFFFF"/>
              </a:solidFill>
              <a:ea typeface="新細明體" panose="02020500000000000000" pitchFamily="18" charset="-120"/>
            </a:endParaRPr>
          </a:p>
        </p:txBody>
      </p:sp>
      <p:pic>
        <p:nvPicPr>
          <p:cNvPr id="13317" name="Picture 4" descr="Shell Sort">
            <a:extLst>
              <a:ext uri="{FF2B5EF4-FFF2-40B4-BE49-F238E27FC236}">
                <a16:creationId xmlns:a16="http://schemas.microsoft.com/office/drawing/2014/main" id="{8EFF213E-1827-9B4B-97F7-A0924D9CE4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990600"/>
            <a:ext cx="4419600"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5" descr="Shell Sort">
            <a:extLst>
              <a:ext uri="{FF2B5EF4-FFF2-40B4-BE49-F238E27FC236}">
                <a16:creationId xmlns:a16="http://schemas.microsoft.com/office/drawing/2014/main" id="{C66409B9-BA6D-3D40-BD22-F615F92B42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350" y="5486400"/>
            <a:ext cx="41529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2442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A67490E-BB9D-064C-AE06-955B177CB996}"/>
              </a:ext>
            </a:extLst>
          </p:cNvPr>
          <p:cNvSpPr>
            <a:spLocks noGrp="1" noChangeArrowheads="1"/>
          </p:cNvSpPr>
          <p:nvPr>
            <p:ph type="title"/>
          </p:nvPr>
        </p:nvSpPr>
        <p:spPr bwMode="auto">
          <a:xfrm>
            <a:off x="596106" y="-56516"/>
            <a:ext cx="78867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ea typeface="宋体" panose="02010600030101010101" pitchFamily="2" charset="-122"/>
              </a:rPr>
              <a:t>    How shell sort works?</a:t>
            </a:r>
          </a:p>
        </p:txBody>
      </p:sp>
      <p:sp>
        <p:nvSpPr>
          <p:cNvPr id="14339" name="Rectangle 3">
            <a:extLst>
              <a:ext uri="{FF2B5EF4-FFF2-40B4-BE49-F238E27FC236}">
                <a16:creationId xmlns:a16="http://schemas.microsoft.com/office/drawing/2014/main" id="{54151BC6-FBF0-0244-AEB6-86C8799DA79C}"/>
              </a:ext>
            </a:extLst>
          </p:cNvPr>
          <p:cNvSpPr>
            <a:spLocks noGrp="1" noChangeArrowheads="1"/>
          </p:cNvSpPr>
          <p:nvPr>
            <p:ph idx="1"/>
          </p:nvPr>
        </p:nvSpPr>
        <p:spPr bwMode="auto">
          <a:xfrm>
            <a:off x="457200" y="10668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sz="2400" dirty="0"/>
              <a:t>Then, we take interval of 1 and this gap generates two sub-lists - {14, 27, 35, 42}, {19, 10, 33, 44}</a:t>
            </a:r>
          </a:p>
          <a:p>
            <a:pPr algn="just"/>
            <a:endParaRPr lang="en-US" altLang="en-US" sz="2400" dirty="0"/>
          </a:p>
          <a:p>
            <a:pPr algn="just"/>
            <a:endParaRPr lang="en-US" altLang="en-US" sz="2400" dirty="0"/>
          </a:p>
          <a:p>
            <a:pPr algn="just"/>
            <a:endParaRPr lang="en-US" altLang="en-US" sz="2400" dirty="0"/>
          </a:p>
          <a:p>
            <a:pPr algn="just"/>
            <a:endParaRPr lang="en-US" altLang="en-US" sz="2400" dirty="0"/>
          </a:p>
          <a:p>
            <a:pPr algn="just"/>
            <a:endParaRPr lang="en-US" altLang="en-US" sz="2400" dirty="0"/>
          </a:p>
          <a:p>
            <a:pPr algn="just"/>
            <a:endParaRPr lang="en-US" altLang="en-US" sz="2400" dirty="0"/>
          </a:p>
          <a:p>
            <a:pPr algn="just"/>
            <a:r>
              <a:rPr lang="en-US" altLang="en-US" sz="2400" dirty="0"/>
              <a:t>We compare and swap the values, if required, in the original array. After this step, the array should look like this −</a:t>
            </a:r>
          </a:p>
          <a:p>
            <a:pPr algn="just"/>
            <a:endParaRPr lang="en-US" altLang="en-US" sz="2400" dirty="0"/>
          </a:p>
        </p:txBody>
      </p:sp>
      <p:sp>
        <p:nvSpPr>
          <p:cNvPr id="14340" name="Slide Number Placeholder 5">
            <a:extLst>
              <a:ext uri="{FF2B5EF4-FFF2-40B4-BE49-F238E27FC236}">
                <a16:creationId xmlns:a16="http://schemas.microsoft.com/office/drawing/2014/main" id="{238526EA-9AD5-9345-A1A7-B1285179E104}"/>
              </a:ext>
            </a:extLst>
          </p:cNvPr>
          <p:cNvSpPr>
            <a:spLocks noGrp="1"/>
          </p:cNvSpPr>
          <p:nvPr>
            <p:ph type="sldNum" sz="quarter" idx="10"/>
          </p:nvPr>
        </p:nvSpPr>
        <p:spPr>
          <a:xfrm>
            <a:off x="8543925" y="6356350"/>
            <a:ext cx="5619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411C14D-183B-C54C-9ABD-A1D2A6D16D86}" type="slidenum">
              <a:rPr lang="en-US" altLang="zh-TW" sz="1200">
                <a:solidFill>
                  <a:srgbClr val="FFFFFF"/>
                </a:solidFill>
                <a:ea typeface="新細明體" panose="02020500000000000000" pitchFamily="18" charset="-120"/>
              </a:rPr>
              <a:pPr eaLnBrk="1" hangingPunct="1"/>
              <a:t>9</a:t>
            </a:fld>
            <a:endParaRPr lang="en-US" altLang="zh-TW" sz="1200">
              <a:solidFill>
                <a:srgbClr val="FFFFFF"/>
              </a:solidFill>
              <a:ea typeface="新細明體" panose="02020500000000000000" pitchFamily="18" charset="-120"/>
            </a:endParaRPr>
          </a:p>
        </p:txBody>
      </p:sp>
      <p:pic>
        <p:nvPicPr>
          <p:cNvPr id="14341" name="Picture 6" descr="Shell Sort">
            <a:extLst>
              <a:ext uri="{FF2B5EF4-FFF2-40B4-BE49-F238E27FC236}">
                <a16:creationId xmlns:a16="http://schemas.microsoft.com/office/drawing/2014/main" id="{E4994C56-E530-B545-BAE7-235B5EB28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905000"/>
            <a:ext cx="4343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7" descr="Shell Sort">
            <a:extLst>
              <a:ext uri="{FF2B5EF4-FFF2-40B4-BE49-F238E27FC236}">
                <a16:creationId xmlns:a16="http://schemas.microsoft.com/office/drawing/2014/main" id="{A72A10BD-06F6-8D4D-B9AC-E3279A5709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713" y="5410200"/>
            <a:ext cx="40274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25292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6|6"/>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1608</Words>
  <Application>Microsoft Macintosh PowerPoint</Application>
  <PresentationFormat>On-screen Show (4:3)</PresentationFormat>
  <Paragraphs>229</Paragraphs>
  <Slides>24</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24</vt:i4>
      </vt:variant>
    </vt:vector>
  </HeadingPairs>
  <TitlesOfParts>
    <vt:vector size="33" baseType="lpstr">
      <vt:lpstr>Algerian</vt:lpstr>
      <vt:lpstr>Arial</vt:lpstr>
      <vt:lpstr>Baskerville Old Face</vt:lpstr>
      <vt:lpstr>Book Antiqua</vt:lpstr>
      <vt:lpstr>Bookman Old Style</vt:lpstr>
      <vt:lpstr>Monotype Sorts</vt:lpstr>
      <vt:lpstr>Default Design</vt:lpstr>
      <vt:lpstr>Equation</vt:lpstr>
      <vt:lpstr>Document</vt:lpstr>
      <vt:lpstr>PowerPoint Presentation</vt:lpstr>
      <vt:lpstr>Syllabus</vt:lpstr>
      <vt:lpstr>In this session </vt:lpstr>
      <vt:lpstr>    Partition Exchange Sort</vt:lpstr>
      <vt:lpstr>    Shell Sort</vt:lpstr>
      <vt:lpstr>    Shell Sort</vt:lpstr>
      <vt:lpstr>    How shell sort works?</vt:lpstr>
      <vt:lpstr>    How shell sort works?</vt:lpstr>
      <vt:lpstr>    How shell sort works?</vt:lpstr>
      <vt:lpstr>    How shell sort works?</vt:lpstr>
      <vt:lpstr>    Shell sort algorithm</vt:lpstr>
      <vt:lpstr>    Shell sort</vt:lpstr>
      <vt:lpstr>    Sort on different keys</vt:lpstr>
      <vt:lpstr>Why Sort?</vt:lpstr>
      <vt:lpstr>2-Way Sort: Requires 3 Buffers</vt:lpstr>
      <vt:lpstr>       Two-Way External Merge Sort</vt:lpstr>
      <vt:lpstr>     General External Merge Sort</vt:lpstr>
      <vt:lpstr>     Cost of External Merge Sort</vt:lpstr>
      <vt:lpstr>      Number of Passes of External Sort</vt:lpstr>
      <vt:lpstr>       I/O for External Merge Sort</vt:lpstr>
      <vt:lpstr>Number of Passes of Optimized Sort</vt:lpstr>
      <vt:lpstr>Double Buffering</vt:lpstr>
      <vt:lpstr>Sorting Records!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Smriti Sehgal</dc:creator>
  <cp:lastModifiedBy>Smriti Sehgal</cp:lastModifiedBy>
  <cp:revision>39</cp:revision>
  <dcterms:created xsi:type="dcterms:W3CDTF">2020-10-07T09:15:04Z</dcterms:created>
  <dcterms:modified xsi:type="dcterms:W3CDTF">2020-10-15T06:17:00Z</dcterms:modified>
</cp:coreProperties>
</file>