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54" r:id="rId2"/>
    <p:sldId id="258" r:id="rId3"/>
    <p:sldId id="266" r:id="rId4"/>
    <p:sldId id="272" r:id="rId5"/>
    <p:sldId id="274" r:id="rId6"/>
    <p:sldId id="275" r:id="rId7"/>
    <p:sldId id="355" r:id="rId8"/>
    <p:sldId id="356" r:id="rId9"/>
    <p:sldId id="325" r:id="rId10"/>
    <p:sldId id="322" r:id="rId11"/>
    <p:sldId id="357" r:id="rId12"/>
    <p:sldId id="358" r:id="rId13"/>
    <p:sldId id="359" r:id="rId14"/>
    <p:sldId id="360" r:id="rId15"/>
    <p:sldId id="319" r:id="rId16"/>
    <p:sldId id="321" r:id="rId17"/>
    <p:sldId id="320" r:id="rId18"/>
    <p:sldId id="323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990000"/>
    <a:srgbClr val="028848"/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1" autoAdjust="0"/>
    <p:restoredTop sz="95226" autoAdjust="0"/>
  </p:normalViewPr>
  <p:slideViewPr>
    <p:cSldViewPr>
      <p:cViewPr varScale="1">
        <p:scale>
          <a:sx n="113" d="100"/>
          <a:sy n="113" d="100"/>
        </p:scale>
        <p:origin x="137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6" d="100"/>
          <a:sy n="36" d="100"/>
        </p:scale>
        <p:origin x="-28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A159294-520A-460D-93E8-EC612C716D9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US" altLang="en-US"/>
              <a:t>Amity Business School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2A057A4-81C0-431B-9B80-F6878B3169C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EC5F8D61-89A0-4573-B331-AD454A2907C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108932AE-39B7-4ACC-92AC-0CE2A85FB33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0F9626A-27AC-45E0-A3E5-94FEB7570E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8692C44-4F78-4E9B-8324-2F06EE90F54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US" altLang="en-US"/>
              <a:t>Amity Business School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F340E76-3341-439B-9B31-45C5286F4C7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D3374E36-CE02-46C6-92F7-7452FDDB40E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C8C91A5-96D2-403C-AB33-53765CE465E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5943600"/>
            <a:ext cx="54864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147DD904-B6FC-4478-A8C3-641011D44E2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5CFFC1F7-050F-448D-85D1-DC7700C2F1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1AE8822-BEAC-4CBD-B60C-AFE19D8013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718BA-572A-4151-8926-D34800C85CE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013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886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4499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41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291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0670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4316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4747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718BA-572A-4151-8926-D34800C85CE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053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718BA-572A-4151-8926-D34800C85CE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93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718BA-572A-4151-8926-D34800C85CE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134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718BA-572A-4151-8926-D34800C85CE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748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55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2AB89-6416-4B8D-8775-FA98101CA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A5032-A5CB-4443-8A4A-47D4C1C25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B50B-7B5F-46A6-92A3-DE6C21B649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86A77-2504-4226-829F-E11BC46CAC3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90933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75476-33F2-4974-A74D-48ACF8814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0668F-21D8-4C49-BCAC-D2F4F2CF7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64D39-8479-4281-A1F6-CFDDDCFC5D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F5685-63D6-4B99-B889-F525131812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752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F1A5DB-56EC-4DFE-B4EF-69E068FEB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08176-DB1D-4CA2-BF2D-4A73EA125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E167F-AEB1-4BF2-860F-22F0CB5E1C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7B745-9700-4BA7-A6C3-695E2C2852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6355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B508B-8554-4FCD-9619-C4CB4BDE3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4A374-37A5-4DAF-A41B-09C9B4630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287587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37213-DFB7-43B7-AA01-7A6331D4B0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4B9FC-F7FA-4A5F-A68B-9084E75933A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196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3598D-A351-4E13-90C7-5823E8E56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70C79-5BD7-4A65-A6BE-E7589C8F5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490C4-F426-4610-BA9D-B0E06299CE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BBFC6-8509-4D29-8497-A599BFB10EF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8358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FB3F5-42E1-47A3-A21E-FB6B83B8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06024-0A4A-4A9D-9FE9-6FBE908CE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EC4AC-DA3E-4AFB-BFCE-FD17481D9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ED24E-F97E-4150-B813-026FAD411C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8A42B-9FA6-4543-AF9C-380CA70490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762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5AD35-94EA-40E2-9769-6DF13B9BB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A11F2-3F60-4CC7-8A7B-B7573A5A5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F48F2-01B7-4DD9-ABBC-F8DAABFE5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269D5-83F8-45FD-A3AA-0FA829061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99423C-1AAA-4A94-8410-D37E6BA48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88E64-AC69-4682-9C13-4AE8D44F27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34058-33B8-4ECC-AC0D-5767CD50B0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681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21BDC-1304-4BF3-B346-485EFEBCA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663D41-321D-4647-AE5B-DC88C696FD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05B2F-A227-4A5D-B773-CDA53A209A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888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9F7CA8-9CE2-4055-A857-7677067DC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7B527-40FE-43B6-AD95-3330211853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817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178BC-C1C4-4A72-B55D-27121D621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62973-5350-4743-B0D6-EBD1B55D0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C5B38-3B8F-4C4D-B9FA-D7EFB5BDD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AA28F6-6CC6-4DEF-BCFD-1EB3271B0A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9A3A2A-523B-4C34-9AAD-376B93DF8E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990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71B9-61BD-4288-A396-686B31965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52CC32-F318-4399-BB0E-04821322B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AD0DE-B099-46AC-8953-BA8C1AF3E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19ED4-3EE6-4D35-BA0A-20CEAA92DC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2EDE0-F372-4963-9F90-0441B914DE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347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8">
            <a:extLst>
              <a:ext uri="{FF2B5EF4-FFF2-40B4-BE49-F238E27FC236}">
                <a16:creationId xmlns:a16="http://schemas.microsoft.com/office/drawing/2014/main" id="{B5C205A5-2743-4AA7-8B40-EF5881452B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365"/>
          <a:stretch>
            <a:fillRect/>
          </a:stretch>
        </p:blipFill>
        <p:spPr bwMode="auto">
          <a:xfrm>
            <a:off x="3175" y="3175"/>
            <a:ext cx="913765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>
            <a:extLst>
              <a:ext uri="{FF2B5EF4-FFF2-40B4-BE49-F238E27FC236}">
                <a16:creationId xmlns:a16="http://schemas.microsoft.com/office/drawing/2014/main" id="{44EA2043-D3D1-4FB6-95E5-3447422486F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99263" y="64008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/>
            </a:lvl1pPr>
          </a:lstStyle>
          <a:p>
            <a:pPr>
              <a:defRPr/>
            </a:pPr>
            <a:r>
              <a:rPr lang="en-US" altLang="en-US"/>
              <a:t>AKJ</a:t>
            </a:r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B4B8BFA6-1B01-4E51-8F4C-8C10AEA07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609600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600" b="1" dirty="0">
                <a:solidFill>
                  <a:schemeClr val="accent2"/>
                </a:solidFill>
              </a:rPr>
              <a:t>Amity School of Engineering &amp; Technology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BC43B3D7-3993-4626-9F89-DDAE54C2D6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38400" y="6705600"/>
            <a:ext cx="6705600" cy="152400"/>
          </a:xfrm>
          <a:prstGeom prst="rect">
            <a:avLst/>
          </a:prstGeom>
          <a:solidFill>
            <a:srgbClr val="F1B43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1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ailydesignidea.wordpress.com/2012/02/16/your-next-thank-you-note/" TargetMode="Externa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67930" y="801866"/>
            <a:ext cx="3979563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1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Data structures using C</a:t>
            </a:r>
          </a:p>
          <a:p>
            <a:pPr marL="0" indent="0">
              <a:buNone/>
            </a:pPr>
            <a:r>
              <a:rPr lang="en-US" sz="21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  <a:latin typeface="Baskerville Old Face" panose="02020602080505020303" pitchFamily="18" charset="0"/>
              </a:rPr>
              <a:t>Module 6 - Lecture I</a:t>
            </a:r>
          </a:p>
          <a:p>
            <a:pPr marL="0" indent="0">
              <a:buNone/>
            </a:pPr>
            <a:endParaRPr lang="en-US" sz="21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000000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sz="21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  <a:latin typeface="Baskerville Old Face" panose="02020602080505020303" pitchFamily="18" charset="0"/>
              </a:rPr>
              <a:t>Graphs</a:t>
            </a:r>
          </a:p>
          <a:p>
            <a:pPr marL="0" indent="0">
              <a:buNone/>
            </a:pPr>
            <a:endParaRPr lang="en-US" sz="21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000000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US" sz="21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000000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sz="21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  <a:latin typeface="Baskerville Old Face" panose="02020602080505020303" pitchFamily="18" charset="0"/>
              </a:rPr>
              <a:t>Prepared By</a:t>
            </a:r>
          </a:p>
          <a:p>
            <a:pPr marL="0" indent="0">
              <a:buNone/>
            </a:pPr>
            <a:r>
              <a:rPr lang="en-US" sz="21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  <a:latin typeface="Baskerville Old Face" panose="02020602080505020303" pitchFamily="18" charset="0"/>
              </a:rPr>
              <a:t>Ms. Smriti Sehgal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D3BB94-84BD-4A90-BE69-CC3B9F7CCA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19447" y="6223702"/>
            <a:ext cx="428046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6F37B527-40FE-43B6-AD95-333021185313}" type="slidenum">
              <a:rPr lang="en-US" altLang="en-US" sz="900">
                <a:solidFill>
                  <a:srgbClr val="898989"/>
                </a:solidFill>
              </a:rPr>
              <a:pPr>
                <a:spcAft>
                  <a:spcPts val="600"/>
                </a:spcAft>
                <a:defRPr/>
              </a:pPr>
              <a:t>1</a:t>
            </a:fld>
            <a:endParaRPr lang="en-US" altLang="en-US" sz="900">
              <a:solidFill>
                <a:srgbClr val="89898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31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79"/>
    </mc:Choice>
    <mc:Fallback xmlns="">
      <p:transition spd="slow" advTm="1107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799263" y="5657850"/>
            <a:ext cx="2133600" cy="357188"/>
          </a:xfrm>
        </p:spPr>
        <p:txBody>
          <a:bodyPr/>
          <a:lstStyle/>
          <a:p>
            <a:fld id="{B68EA20F-A787-46AD-BCDB-78060AC3A821}" type="slidenum">
              <a:rPr lang="en-US" altLang="en-US" sz="1350"/>
              <a:pPr/>
              <a:t>10</a:t>
            </a:fld>
            <a:endParaRPr lang="en-US" alt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937974" y="1665817"/>
            <a:ext cx="40803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err="1">
                <a:solidFill>
                  <a:srgbClr val="663300"/>
                </a:solidFill>
              </a:rPr>
              <a:t>Warshall’s</a:t>
            </a:r>
            <a:r>
              <a:rPr lang="en-US" sz="2100" b="1" dirty="0">
                <a:solidFill>
                  <a:srgbClr val="663300"/>
                </a:solidFill>
              </a:rPr>
              <a:t> Algorithm cont’d   </a:t>
            </a:r>
            <a:endParaRPr lang="en-IN" sz="2100" b="1" dirty="0">
              <a:solidFill>
                <a:srgbClr val="6633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30E5BA-81A8-4EB7-B104-C89C74F4D527}"/>
              </a:ext>
            </a:extLst>
          </p:cNvPr>
          <p:cNvSpPr/>
          <p:nvPr/>
        </p:nvSpPr>
        <p:spPr>
          <a:xfrm>
            <a:off x="1002794" y="3435879"/>
            <a:ext cx="386676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Find the path matrix for the above graph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4C4332-5A49-41DD-A358-FA5F4F9BA395}"/>
              </a:ext>
            </a:extLst>
          </p:cNvPr>
          <p:cNvCxnSpPr>
            <a:cxnSpLocks/>
          </p:cNvCxnSpPr>
          <p:nvPr/>
        </p:nvCxnSpPr>
        <p:spPr>
          <a:xfrm>
            <a:off x="4416076" y="3732215"/>
            <a:ext cx="19721" cy="1944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4" descr="http://www.btechsmartclass.com/DS/images/Graph%20Adjacency%20List%20Array.jpg">
            <a:extLst>
              <a:ext uri="{FF2B5EF4-FFF2-40B4-BE49-F238E27FC236}">
                <a16:creationId xmlns:a16="http://schemas.microsoft.com/office/drawing/2014/main" id="{7EBDAE6C-2C6C-4FC4-93DA-AA2048486D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4000" r="50995" b="4000"/>
          <a:stretch/>
        </p:blipFill>
        <p:spPr bwMode="auto">
          <a:xfrm>
            <a:off x="1067032" y="2045504"/>
            <a:ext cx="1980968" cy="1447921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1602C9F-24B3-4AAF-BE38-4E30D3ACECF6}"/>
                  </a:ext>
                </a:extLst>
              </p:cNvPr>
              <p:cNvSpPr/>
              <p:nvPr/>
            </p:nvSpPr>
            <p:spPr>
              <a:xfrm>
                <a:off x="974049" y="3730124"/>
                <a:ext cx="3423212" cy="15074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dirty="0">
                    <a:solidFill>
                      <a:srgbClr val="00B050"/>
                    </a:solidFill>
                  </a:rPr>
                  <a:t>p[</a:t>
                </a:r>
                <a:r>
                  <a:rPr lang="en-IN" dirty="0" err="1">
                    <a:solidFill>
                      <a:srgbClr val="00B050"/>
                    </a:solidFill>
                  </a:rPr>
                  <a:t>i</a:t>
                </a:r>
                <a:r>
                  <a:rPr lang="en-IN" dirty="0">
                    <a:solidFill>
                      <a:srgbClr val="00B050"/>
                    </a:solidFill>
                  </a:rPr>
                  <a:t>, j] = p[</a:t>
                </a:r>
                <a:r>
                  <a:rPr lang="en-IN" dirty="0" err="1">
                    <a:solidFill>
                      <a:srgbClr val="00B050"/>
                    </a:solidFill>
                  </a:rPr>
                  <a:t>i</a:t>
                </a:r>
                <a:r>
                  <a:rPr lang="en-IN" dirty="0">
                    <a:solidFill>
                      <a:srgbClr val="00B050"/>
                    </a:solidFill>
                  </a:rPr>
                  <a:t>, j] or (p[</a:t>
                </a:r>
                <a:r>
                  <a:rPr lang="en-IN" dirty="0" err="1">
                    <a:solidFill>
                      <a:srgbClr val="00B050"/>
                    </a:solidFill>
                  </a:rPr>
                  <a:t>i,k</a:t>
                </a:r>
                <a:r>
                  <a:rPr lang="en-IN" dirty="0">
                    <a:solidFill>
                      <a:srgbClr val="00B050"/>
                    </a:solidFill>
                  </a:rPr>
                  <a:t>] and p[k, j])</a:t>
                </a:r>
              </a:p>
              <a:p>
                <a:pPr algn="ctr"/>
                <a:r>
                  <a:rPr lang="en-IN" dirty="0">
                    <a:solidFill>
                      <a:srgbClr val="00B050"/>
                    </a:solidFill>
                  </a:rPr>
                  <a:t>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IN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d>
                            <m:dPr>
                              <m:ctrlPr>
                                <a:rPr lang="en-I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IN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d>
                            <m:dPr>
                              <m:ctrlPr>
                                <a:rPr lang="en-I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IN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d>
                            <m:dPr>
                              <m:ctrlPr>
                                <a:rPr lang="en-I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IN" baseline="30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1602C9F-24B3-4AAF-BE38-4E30D3ACE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49" y="3730124"/>
                <a:ext cx="3423212" cy="1507400"/>
              </a:xfrm>
              <a:prstGeom prst="rect">
                <a:avLst/>
              </a:prstGeom>
              <a:blipFill>
                <a:blip r:embed="rId4"/>
                <a:stretch>
                  <a:fillRect l="-1481" t="-1681" r="-5185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3EFDC8E-B19A-4506-A37A-DE49DD490E20}"/>
                  </a:ext>
                </a:extLst>
              </p:cNvPr>
              <p:cNvSpPr/>
              <p:nvPr/>
            </p:nvSpPr>
            <p:spPr>
              <a:xfrm>
                <a:off x="937303" y="4466669"/>
                <a:ext cx="761534" cy="651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IN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3EFDC8E-B19A-4506-A37A-DE49DD490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303" y="4466669"/>
                <a:ext cx="761534" cy="651460"/>
              </a:xfrm>
              <a:prstGeom prst="rect">
                <a:avLst/>
              </a:prstGeom>
              <a:blipFill>
                <a:blip r:embed="rId5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31303FFA-F85C-4786-96BF-8513B9DB6D27}"/>
              </a:ext>
            </a:extLst>
          </p:cNvPr>
          <p:cNvGraphicFramePr>
            <a:graphicFrameLocks noGrp="1"/>
          </p:cNvGraphicFramePr>
          <p:nvPr/>
        </p:nvGraphicFramePr>
        <p:xfrm>
          <a:off x="1575465" y="4507964"/>
          <a:ext cx="2201778" cy="1368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963">
                  <a:extLst>
                    <a:ext uri="{9D8B030D-6E8A-4147-A177-3AD203B41FA5}">
                      <a16:colId xmlns:a16="http://schemas.microsoft.com/office/drawing/2014/main" val="3139177322"/>
                    </a:ext>
                  </a:extLst>
                </a:gridCol>
                <a:gridCol w="366963">
                  <a:extLst>
                    <a:ext uri="{9D8B030D-6E8A-4147-A177-3AD203B41FA5}">
                      <a16:colId xmlns:a16="http://schemas.microsoft.com/office/drawing/2014/main" val="371735165"/>
                    </a:ext>
                  </a:extLst>
                </a:gridCol>
                <a:gridCol w="366963">
                  <a:extLst>
                    <a:ext uri="{9D8B030D-6E8A-4147-A177-3AD203B41FA5}">
                      <a16:colId xmlns:a16="http://schemas.microsoft.com/office/drawing/2014/main" val="601781831"/>
                    </a:ext>
                  </a:extLst>
                </a:gridCol>
                <a:gridCol w="366963">
                  <a:extLst>
                    <a:ext uri="{9D8B030D-6E8A-4147-A177-3AD203B41FA5}">
                      <a16:colId xmlns:a16="http://schemas.microsoft.com/office/drawing/2014/main" val="1770842537"/>
                    </a:ext>
                  </a:extLst>
                </a:gridCol>
                <a:gridCol w="366963">
                  <a:extLst>
                    <a:ext uri="{9D8B030D-6E8A-4147-A177-3AD203B41FA5}">
                      <a16:colId xmlns:a16="http://schemas.microsoft.com/office/drawing/2014/main" val="910217493"/>
                    </a:ext>
                  </a:extLst>
                </a:gridCol>
                <a:gridCol w="366963">
                  <a:extLst>
                    <a:ext uri="{9D8B030D-6E8A-4147-A177-3AD203B41FA5}">
                      <a16:colId xmlns:a16="http://schemas.microsoft.com/office/drawing/2014/main" val="1722703851"/>
                    </a:ext>
                  </a:extLst>
                </a:gridCol>
              </a:tblGrid>
              <a:tr h="228073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A/1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B/2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C/3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D/4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E/5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73959827"/>
                  </a:ext>
                </a:extLst>
              </a:tr>
              <a:tr h="22807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A/1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67237704"/>
                  </a:ext>
                </a:extLst>
              </a:tr>
              <a:tr h="22807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B/2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59172306"/>
                  </a:ext>
                </a:extLst>
              </a:tr>
              <a:tr h="22807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C/3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03574834"/>
                  </a:ext>
                </a:extLst>
              </a:tr>
              <a:tr h="22807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D/4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8692764"/>
                  </a:ext>
                </a:extLst>
              </a:tr>
              <a:tr h="22807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E/5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4501815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B2B10AA8-CDF6-4421-97B8-12952124B3C2}"/>
              </a:ext>
            </a:extLst>
          </p:cNvPr>
          <p:cNvSpPr txBox="1"/>
          <p:nvPr/>
        </p:nvSpPr>
        <p:spPr>
          <a:xfrm>
            <a:off x="2024029" y="4744542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30E820-9119-4596-8818-994C01B33A4F}"/>
              </a:ext>
            </a:extLst>
          </p:cNvPr>
          <p:cNvSpPr txBox="1"/>
          <p:nvPr/>
        </p:nvSpPr>
        <p:spPr>
          <a:xfrm>
            <a:off x="2376777" y="4731468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D2B5A6-C67C-41AB-BA9C-2DB3E13CE711}"/>
              </a:ext>
            </a:extLst>
          </p:cNvPr>
          <p:cNvSpPr txBox="1"/>
          <p:nvPr/>
        </p:nvSpPr>
        <p:spPr>
          <a:xfrm>
            <a:off x="2745917" y="4744542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F5C8ED-FDEF-44F5-AA65-9384895277FC}"/>
              </a:ext>
            </a:extLst>
          </p:cNvPr>
          <p:cNvSpPr txBox="1"/>
          <p:nvPr/>
        </p:nvSpPr>
        <p:spPr>
          <a:xfrm>
            <a:off x="3120324" y="4731468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9C7071-71B4-48FE-9E62-0CF10E46902E}"/>
              </a:ext>
            </a:extLst>
          </p:cNvPr>
          <p:cNvSpPr txBox="1"/>
          <p:nvPr/>
        </p:nvSpPr>
        <p:spPr>
          <a:xfrm>
            <a:off x="3484803" y="4744542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8C1947-4378-466B-A834-075A420284D8}"/>
              </a:ext>
            </a:extLst>
          </p:cNvPr>
          <p:cNvSpPr txBox="1"/>
          <p:nvPr/>
        </p:nvSpPr>
        <p:spPr>
          <a:xfrm>
            <a:off x="2024029" y="4981118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1611C1-FF89-4A11-9402-0CA723D0FFA0}"/>
              </a:ext>
            </a:extLst>
          </p:cNvPr>
          <p:cNvSpPr txBox="1"/>
          <p:nvPr/>
        </p:nvSpPr>
        <p:spPr>
          <a:xfrm>
            <a:off x="2376777" y="4968044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F1A662-517F-4EA6-BD68-8F3DBBF1B477}"/>
              </a:ext>
            </a:extLst>
          </p:cNvPr>
          <p:cNvSpPr txBox="1"/>
          <p:nvPr/>
        </p:nvSpPr>
        <p:spPr>
          <a:xfrm>
            <a:off x="2745917" y="4981118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F59837-9B83-4560-B21D-99A9C822A47F}"/>
              </a:ext>
            </a:extLst>
          </p:cNvPr>
          <p:cNvSpPr txBox="1"/>
          <p:nvPr/>
        </p:nvSpPr>
        <p:spPr>
          <a:xfrm>
            <a:off x="3120324" y="4968044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0F690E-9EFF-4567-936C-DED53750EAD6}"/>
              </a:ext>
            </a:extLst>
          </p:cNvPr>
          <p:cNvSpPr txBox="1"/>
          <p:nvPr/>
        </p:nvSpPr>
        <p:spPr>
          <a:xfrm>
            <a:off x="3484803" y="4981118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166115-D0D8-47CE-9684-F6B864EA8698}"/>
              </a:ext>
            </a:extLst>
          </p:cNvPr>
          <p:cNvSpPr txBox="1"/>
          <p:nvPr/>
        </p:nvSpPr>
        <p:spPr>
          <a:xfrm>
            <a:off x="2024029" y="5191547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AE002E-4B9A-490D-8E6C-7F5F893415AB}"/>
              </a:ext>
            </a:extLst>
          </p:cNvPr>
          <p:cNvSpPr txBox="1"/>
          <p:nvPr/>
        </p:nvSpPr>
        <p:spPr>
          <a:xfrm>
            <a:off x="2376777" y="5178473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1B1C98-5563-4186-9052-AF0968076E35}"/>
              </a:ext>
            </a:extLst>
          </p:cNvPr>
          <p:cNvSpPr txBox="1"/>
          <p:nvPr/>
        </p:nvSpPr>
        <p:spPr>
          <a:xfrm>
            <a:off x="2745917" y="5191547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470B79-63C4-4A4B-83E0-6376DC83DC14}"/>
              </a:ext>
            </a:extLst>
          </p:cNvPr>
          <p:cNvSpPr txBox="1"/>
          <p:nvPr/>
        </p:nvSpPr>
        <p:spPr>
          <a:xfrm>
            <a:off x="3120324" y="5178473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028286-CC6E-4857-84A9-258858BAF702}"/>
              </a:ext>
            </a:extLst>
          </p:cNvPr>
          <p:cNvSpPr txBox="1"/>
          <p:nvPr/>
        </p:nvSpPr>
        <p:spPr>
          <a:xfrm>
            <a:off x="3484803" y="5191547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AC192C-63BF-48C7-BE1D-CAF3D095B75D}"/>
              </a:ext>
            </a:extLst>
          </p:cNvPr>
          <p:cNvSpPr txBox="1"/>
          <p:nvPr/>
        </p:nvSpPr>
        <p:spPr>
          <a:xfrm>
            <a:off x="2024029" y="5427049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3A340F-B851-41E4-801E-F79B0A8EDB16}"/>
              </a:ext>
            </a:extLst>
          </p:cNvPr>
          <p:cNvSpPr txBox="1"/>
          <p:nvPr/>
        </p:nvSpPr>
        <p:spPr>
          <a:xfrm>
            <a:off x="2376777" y="5413975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38AA1B-CF06-45F4-A9EA-8CD8D97C642D}"/>
              </a:ext>
            </a:extLst>
          </p:cNvPr>
          <p:cNvSpPr txBox="1"/>
          <p:nvPr/>
        </p:nvSpPr>
        <p:spPr>
          <a:xfrm>
            <a:off x="2745917" y="5427049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982E32-106F-4031-B0E5-F2EF24C37E7C}"/>
              </a:ext>
            </a:extLst>
          </p:cNvPr>
          <p:cNvSpPr txBox="1"/>
          <p:nvPr/>
        </p:nvSpPr>
        <p:spPr>
          <a:xfrm>
            <a:off x="3120324" y="5413975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0BA7A3-B753-46EA-8FA5-F9855E1B590C}"/>
              </a:ext>
            </a:extLst>
          </p:cNvPr>
          <p:cNvSpPr txBox="1"/>
          <p:nvPr/>
        </p:nvSpPr>
        <p:spPr>
          <a:xfrm>
            <a:off x="3484803" y="5427049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265FCE-7BF6-4545-8032-7603567DC0FF}"/>
              </a:ext>
            </a:extLst>
          </p:cNvPr>
          <p:cNvSpPr txBox="1"/>
          <p:nvPr/>
        </p:nvSpPr>
        <p:spPr>
          <a:xfrm>
            <a:off x="2017446" y="5667890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2AB9A7-D65F-42A6-85A6-28D510B7F405}"/>
              </a:ext>
            </a:extLst>
          </p:cNvPr>
          <p:cNvSpPr txBox="1"/>
          <p:nvPr/>
        </p:nvSpPr>
        <p:spPr>
          <a:xfrm>
            <a:off x="2370194" y="5654816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2B81EA-8113-491A-B8E3-1B5A1EC2FF15}"/>
              </a:ext>
            </a:extLst>
          </p:cNvPr>
          <p:cNvSpPr txBox="1"/>
          <p:nvPr/>
        </p:nvSpPr>
        <p:spPr>
          <a:xfrm>
            <a:off x="2739334" y="5667890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91F7FF-B5F6-4A72-9568-6BE5F348DC2C}"/>
              </a:ext>
            </a:extLst>
          </p:cNvPr>
          <p:cNvSpPr txBox="1"/>
          <p:nvPr/>
        </p:nvSpPr>
        <p:spPr>
          <a:xfrm>
            <a:off x="3113742" y="5654816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5E3DA8-A1CC-454D-B7BB-332D6FE6BA1A}"/>
              </a:ext>
            </a:extLst>
          </p:cNvPr>
          <p:cNvSpPr txBox="1"/>
          <p:nvPr/>
        </p:nvSpPr>
        <p:spPr>
          <a:xfrm>
            <a:off x="3478220" y="5667890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392CEB7-C37A-42CA-988B-152754810DA1}"/>
                  </a:ext>
                </a:extLst>
              </p:cNvPr>
              <p:cNvSpPr/>
              <p:nvPr/>
            </p:nvSpPr>
            <p:spPr>
              <a:xfrm>
                <a:off x="4708258" y="1634689"/>
                <a:ext cx="761534" cy="651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IN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392CEB7-C37A-42CA-988B-152754810D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258" y="1634689"/>
                <a:ext cx="761534" cy="651460"/>
              </a:xfrm>
              <a:prstGeom prst="rect">
                <a:avLst/>
              </a:prstGeom>
              <a:blipFill>
                <a:blip r:embed="rId6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7" name="Table 17">
            <a:extLst>
              <a:ext uri="{FF2B5EF4-FFF2-40B4-BE49-F238E27FC236}">
                <a16:creationId xmlns:a16="http://schemas.microsoft.com/office/drawing/2014/main" id="{3EB5B604-091B-45CB-B466-1E97FE5EAEFB}"/>
              </a:ext>
            </a:extLst>
          </p:cNvPr>
          <p:cNvGraphicFramePr>
            <a:graphicFrameLocks noGrp="1"/>
          </p:cNvGraphicFramePr>
          <p:nvPr/>
        </p:nvGraphicFramePr>
        <p:xfrm>
          <a:off x="5346421" y="1675984"/>
          <a:ext cx="2201778" cy="1368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963">
                  <a:extLst>
                    <a:ext uri="{9D8B030D-6E8A-4147-A177-3AD203B41FA5}">
                      <a16:colId xmlns:a16="http://schemas.microsoft.com/office/drawing/2014/main" val="3139177322"/>
                    </a:ext>
                  </a:extLst>
                </a:gridCol>
                <a:gridCol w="366963">
                  <a:extLst>
                    <a:ext uri="{9D8B030D-6E8A-4147-A177-3AD203B41FA5}">
                      <a16:colId xmlns:a16="http://schemas.microsoft.com/office/drawing/2014/main" val="371735165"/>
                    </a:ext>
                  </a:extLst>
                </a:gridCol>
                <a:gridCol w="366963">
                  <a:extLst>
                    <a:ext uri="{9D8B030D-6E8A-4147-A177-3AD203B41FA5}">
                      <a16:colId xmlns:a16="http://schemas.microsoft.com/office/drawing/2014/main" val="601781831"/>
                    </a:ext>
                  </a:extLst>
                </a:gridCol>
                <a:gridCol w="366963">
                  <a:extLst>
                    <a:ext uri="{9D8B030D-6E8A-4147-A177-3AD203B41FA5}">
                      <a16:colId xmlns:a16="http://schemas.microsoft.com/office/drawing/2014/main" val="1770842537"/>
                    </a:ext>
                  </a:extLst>
                </a:gridCol>
                <a:gridCol w="366963">
                  <a:extLst>
                    <a:ext uri="{9D8B030D-6E8A-4147-A177-3AD203B41FA5}">
                      <a16:colId xmlns:a16="http://schemas.microsoft.com/office/drawing/2014/main" val="910217493"/>
                    </a:ext>
                  </a:extLst>
                </a:gridCol>
                <a:gridCol w="366963">
                  <a:extLst>
                    <a:ext uri="{9D8B030D-6E8A-4147-A177-3AD203B41FA5}">
                      <a16:colId xmlns:a16="http://schemas.microsoft.com/office/drawing/2014/main" val="1722703851"/>
                    </a:ext>
                  </a:extLst>
                </a:gridCol>
              </a:tblGrid>
              <a:tr h="228073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73959827"/>
                  </a:ext>
                </a:extLst>
              </a:tr>
              <a:tr h="22807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67237704"/>
                  </a:ext>
                </a:extLst>
              </a:tr>
              <a:tr h="22807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59172306"/>
                  </a:ext>
                </a:extLst>
              </a:tr>
              <a:tr h="22807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03574834"/>
                  </a:ext>
                </a:extLst>
              </a:tr>
              <a:tr h="22807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8692764"/>
                  </a:ext>
                </a:extLst>
              </a:tr>
              <a:tr h="22807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45018154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E819D59B-C4D2-493A-B258-4FFCF3685D75}"/>
              </a:ext>
            </a:extLst>
          </p:cNvPr>
          <p:cNvSpPr txBox="1"/>
          <p:nvPr/>
        </p:nvSpPr>
        <p:spPr>
          <a:xfrm>
            <a:off x="5794985" y="1912562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DF0FCC-2E0F-4CBE-8AE2-66190D582217}"/>
              </a:ext>
            </a:extLst>
          </p:cNvPr>
          <p:cNvSpPr txBox="1"/>
          <p:nvPr/>
        </p:nvSpPr>
        <p:spPr>
          <a:xfrm>
            <a:off x="6147732" y="1899488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AAC5C5-AB49-4EBA-AB14-51A14C1FBFFB}"/>
              </a:ext>
            </a:extLst>
          </p:cNvPr>
          <p:cNvSpPr txBox="1"/>
          <p:nvPr/>
        </p:nvSpPr>
        <p:spPr>
          <a:xfrm>
            <a:off x="6516873" y="1912562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6B7E22-F215-47DF-84BB-1F4D8BF14D8A}"/>
              </a:ext>
            </a:extLst>
          </p:cNvPr>
          <p:cNvSpPr txBox="1"/>
          <p:nvPr/>
        </p:nvSpPr>
        <p:spPr>
          <a:xfrm>
            <a:off x="6891280" y="1899488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C53F51-9BE5-487D-915D-44FA67D3A4D4}"/>
              </a:ext>
            </a:extLst>
          </p:cNvPr>
          <p:cNvSpPr txBox="1"/>
          <p:nvPr/>
        </p:nvSpPr>
        <p:spPr>
          <a:xfrm>
            <a:off x="7255758" y="1912562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67DC6D8-A095-449C-843D-AF520C3641BA}"/>
              </a:ext>
            </a:extLst>
          </p:cNvPr>
          <p:cNvSpPr txBox="1"/>
          <p:nvPr/>
        </p:nvSpPr>
        <p:spPr>
          <a:xfrm>
            <a:off x="5794985" y="2149138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A4F89DF-599F-4135-B1F4-C945F582F980}"/>
              </a:ext>
            </a:extLst>
          </p:cNvPr>
          <p:cNvSpPr txBox="1"/>
          <p:nvPr/>
        </p:nvSpPr>
        <p:spPr>
          <a:xfrm>
            <a:off x="6147732" y="2136064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45478F9-D1B4-4191-A8B0-43DD9CA2D473}"/>
              </a:ext>
            </a:extLst>
          </p:cNvPr>
          <p:cNvSpPr txBox="1"/>
          <p:nvPr/>
        </p:nvSpPr>
        <p:spPr>
          <a:xfrm>
            <a:off x="6516873" y="2149138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904BE1-3C36-4935-9C43-D624C6455519}"/>
              </a:ext>
            </a:extLst>
          </p:cNvPr>
          <p:cNvSpPr txBox="1"/>
          <p:nvPr/>
        </p:nvSpPr>
        <p:spPr>
          <a:xfrm>
            <a:off x="6891280" y="2136064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888CC62-9652-460C-AB61-3CB50DD83B92}"/>
              </a:ext>
            </a:extLst>
          </p:cNvPr>
          <p:cNvSpPr txBox="1"/>
          <p:nvPr/>
        </p:nvSpPr>
        <p:spPr>
          <a:xfrm>
            <a:off x="7255758" y="2149138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137190-EA57-4680-993A-BE28BB90C170}"/>
              </a:ext>
            </a:extLst>
          </p:cNvPr>
          <p:cNvSpPr txBox="1"/>
          <p:nvPr/>
        </p:nvSpPr>
        <p:spPr>
          <a:xfrm>
            <a:off x="5794985" y="2359567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0DF9AB-7935-4716-B9B1-04380241E73F}"/>
              </a:ext>
            </a:extLst>
          </p:cNvPr>
          <p:cNvSpPr txBox="1"/>
          <p:nvPr/>
        </p:nvSpPr>
        <p:spPr>
          <a:xfrm>
            <a:off x="6147732" y="2346493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B972DFA-D8B2-49AA-8BE3-A0F2277B03C6}"/>
              </a:ext>
            </a:extLst>
          </p:cNvPr>
          <p:cNvSpPr txBox="1"/>
          <p:nvPr/>
        </p:nvSpPr>
        <p:spPr>
          <a:xfrm>
            <a:off x="6516873" y="2359567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3A20D5F-AF2E-4204-AE71-FEF6599CFA38}"/>
              </a:ext>
            </a:extLst>
          </p:cNvPr>
          <p:cNvSpPr txBox="1"/>
          <p:nvPr/>
        </p:nvSpPr>
        <p:spPr>
          <a:xfrm>
            <a:off x="6891280" y="2346493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6912D20-7A59-4E3A-A757-8737E3F9FFD2}"/>
              </a:ext>
            </a:extLst>
          </p:cNvPr>
          <p:cNvSpPr txBox="1"/>
          <p:nvPr/>
        </p:nvSpPr>
        <p:spPr>
          <a:xfrm>
            <a:off x="7255758" y="2359567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6847ED-7FFF-4E55-8537-9ECBD9EEB2D2}"/>
              </a:ext>
            </a:extLst>
          </p:cNvPr>
          <p:cNvSpPr txBox="1"/>
          <p:nvPr/>
        </p:nvSpPr>
        <p:spPr>
          <a:xfrm>
            <a:off x="5794985" y="2595069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757B52-DFD7-4006-86B7-31F0EEAFECE8}"/>
              </a:ext>
            </a:extLst>
          </p:cNvPr>
          <p:cNvSpPr txBox="1"/>
          <p:nvPr/>
        </p:nvSpPr>
        <p:spPr>
          <a:xfrm>
            <a:off x="6147732" y="2581995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6CDB71F-9210-4C58-8FC1-8291A034B4B2}"/>
              </a:ext>
            </a:extLst>
          </p:cNvPr>
          <p:cNvSpPr txBox="1"/>
          <p:nvPr/>
        </p:nvSpPr>
        <p:spPr>
          <a:xfrm>
            <a:off x="6516873" y="2595069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9E84060-BDDF-4F3E-B4C0-24125F44B5DD}"/>
              </a:ext>
            </a:extLst>
          </p:cNvPr>
          <p:cNvSpPr txBox="1"/>
          <p:nvPr/>
        </p:nvSpPr>
        <p:spPr>
          <a:xfrm>
            <a:off x="6891280" y="2581995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1331BA2-9D98-4A29-9FFE-C408D89BF529}"/>
              </a:ext>
            </a:extLst>
          </p:cNvPr>
          <p:cNvSpPr txBox="1"/>
          <p:nvPr/>
        </p:nvSpPr>
        <p:spPr>
          <a:xfrm>
            <a:off x="7255758" y="2595069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6B4A12B-0AB7-4351-9464-EAB90D8C9EBC}"/>
              </a:ext>
            </a:extLst>
          </p:cNvPr>
          <p:cNvSpPr txBox="1"/>
          <p:nvPr/>
        </p:nvSpPr>
        <p:spPr>
          <a:xfrm>
            <a:off x="5788402" y="2835910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72444F1-E812-4904-9F9D-3F178566B65B}"/>
              </a:ext>
            </a:extLst>
          </p:cNvPr>
          <p:cNvSpPr txBox="1"/>
          <p:nvPr/>
        </p:nvSpPr>
        <p:spPr>
          <a:xfrm>
            <a:off x="6141150" y="2822836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FA3D479-E65B-4B7B-AF85-C97BA50B8684}"/>
              </a:ext>
            </a:extLst>
          </p:cNvPr>
          <p:cNvSpPr txBox="1"/>
          <p:nvPr/>
        </p:nvSpPr>
        <p:spPr>
          <a:xfrm>
            <a:off x="6510290" y="2835910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0C53FB1-FC03-492F-9700-F08436EEAE3F}"/>
              </a:ext>
            </a:extLst>
          </p:cNvPr>
          <p:cNvSpPr txBox="1"/>
          <p:nvPr/>
        </p:nvSpPr>
        <p:spPr>
          <a:xfrm>
            <a:off x="6884697" y="2822836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6FFF4BD-5471-4783-B877-D7863478428F}"/>
              </a:ext>
            </a:extLst>
          </p:cNvPr>
          <p:cNvSpPr txBox="1"/>
          <p:nvPr/>
        </p:nvSpPr>
        <p:spPr>
          <a:xfrm>
            <a:off x="7249176" y="2835910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8C8F805-E23C-4612-9971-2B2F0311E02C}"/>
                  </a:ext>
                </a:extLst>
              </p:cNvPr>
              <p:cNvSpPr/>
              <p:nvPr/>
            </p:nvSpPr>
            <p:spPr>
              <a:xfrm>
                <a:off x="4708258" y="3098082"/>
                <a:ext cx="761534" cy="651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IN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8C8F805-E23C-4612-9971-2B2F0311E0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258" y="3098082"/>
                <a:ext cx="761534" cy="651460"/>
              </a:xfrm>
              <a:prstGeom prst="rect">
                <a:avLst/>
              </a:prstGeom>
              <a:blipFill>
                <a:blip r:embed="rId7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4" name="Table 17">
            <a:extLst>
              <a:ext uri="{FF2B5EF4-FFF2-40B4-BE49-F238E27FC236}">
                <a16:creationId xmlns:a16="http://schemas.microsoft.com/office/drawing/2014/main" id="{14776B7C-6BEF-4D34-88C5-B3CDA7E6D4FB}"/>
              </a:ext>
            </a:extLst>
          </p:cNvPr>
          <p:cNvGraphicFramePr>
            <a:graphicFrameLocks noGrp="1"/>
          </p:cNvGraphicFramePr>
          <p:nvPr/>
        </p:nvGraphicFramePr>
        <p:xfrm>
          <a:off x="5346421" y="3139377"/>
          <a:ext cx="2201778" cy="1368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963">
                  <a:extLst>
                    <a:ext uri="{9D8B030D-6E8A-4147-A177-3AD203B41FA5}">
                      <a16:colId xmlns:a16="http://schemas.microsoft.com/office/drawing/2014/main" val="3139177322"/>
                    </a:ext>
                  </a:extLst>
                </a:gridCol>
                <a:gridCol w="366963">
                  <a:extLst>
                    <a:ext uri="{9D8B030D-6E8A-4147-A177-3AD203B41FA5}">
                      <a16:colId xmlns:a16="http://schemas.microsoft.com/office/drawing/2014/main" val="371735165"/>
                    </a:ext>
                  </a:extLst>
                </a:gridCol>
                <a:gridCol w="366963">
                  <a:extLst>
                    <a:ext uri="{9D8B030D-6E8A-4147-A177-3AD203B41FA5}">
                      <a16:colId xmlns:a16="http://schemas.microsoft.com/office/drawing/2014/main" val="601781831"/>
                    </a:ext>
                  </a:extLst>
                </a:gridCol>
                <a:gridCol w="366963">
                  <a:extLst>
                    <a:ext uri="{9D8B030D-6E8A-4147-A177-3AD203B41FA5}">
                      <a16:colId xmlns:a16="http://schemas.microsoft.com/office/drawing/2014/main" val="1770842537"/>
                    </a:ext>
                  </a:extLst>
                </a:gridCol>
                <a:gridCol w="366963">
                  <a:extLst>
                    <a:ext uri="{9D8B030D-6E8A-4147-A177-3AD203B41FA5}">
                      <a16:colId xmlns:a16="http://schemas.microsoft.com/office/drawing/2014/main" val="910217493"/>
                    </a:ext>
                  </a:extLst>
                </a:gridCol>
                <a:gridCol w="366963">
                  <a:extLst>
                    <a:ext uri="{9D8B030D-6E8A-4147-A177-3AD203B41FA5}">
                      <a16:colId xmlns:a16="http://schemas.microsoft.com/office/drawing/2014/main" val="1722703851"/>
                    </a:ext>
                  </a:extLst>
                </a:gridCol>
              </a:tblGrid>
              <a:tr h="228073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73959827"/>
                  </a:ext>
                </a:extLst>
              </a:tr>
              <a:tr h="22807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67237704"/>
                  </a:ext>
                </a:extLst>
              </a:tr>
              <a:tr h="22807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59172306"/>
                  </a:ext>
                </a:extLst>
              </a:tr>
              <a:tr h="22807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03574834"/>
                  </a:ext>
                </a:extLst>
              </a:tr>
              <a:tr h="22807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8692764"/>
                  </a:ext>
                </a:extLst>
              </a:tr>
              <a:tr h="22807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45018154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D0D68DD6-E740-4511-8E48-F90D0F19BCF2}"/>
              </a:ext>
            </a:extLst>
          </p:cNvPr>
          <p:cNvSpPr txBox="1"/>
          <p:nvPr/>
        </p:nvSpPr>
        <p:spPr>
          <a:xfrm>
            <a:off x="5794985" y="3375955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7088508-B67F-4216-AF7D-598731FF7637}"/>
              </a:ext>
            </a:extLst>
          </p:cNvPr>
          <p:cNvSpPr txBox="1"/>
          <p:nvPr/>
        </p:nvSpPr>
        <p:spPr>
          <a:xfrm>
            <a:off x="6147732" y="3362881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8787FB6-34D2-463E-A04D-DA765B391142}"/>
              </a:ext>
            </a:extLst>
          </p:cNvPr>
          <p:cNvSpPr txBox="1"/>
          <p:nvPr/>
        </p:nvSpPr>
        <p:spPr>
          <a:xfrm>
            <a:off x="6516873" y="3375955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86C2108-A58F-4C8C-8756-0C251F46BDC3}"/>
              </a:ext>
            </a:extLst>
          </p:cNvPr>
          <p:cNvSpPr txBox="1"/>
          <p:nvPr/>
        </p:nvSpPr>
        <p:spPr>
          <a:xfrm>
            <a:off x="6891280" y="3362881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7D0D870-513A-4C47-8BFF-B50D12B2C871}"/>
              </a:ext>
            </a:extLst>
          </p:cNvPr>
          <p:cNvSpPr txBox="1"/>
          <p:nvPr/>
        </p:nvSpPr>
        <p:spPr>
          <a:xfrm>
            <a:off x="7255758" y="3375955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117347C-6CFC-4480-933A-80B1C014912A}"/>
              </a:ext>
            </a:extLst>
          </p:cNvPr>
          <p:cNvSpPr txBox="1"/>
          <p:nvPr/>
        </p:nvSpPr>
        <p:spPr>
          <a:xfrm>
            <a:off x="5794985" y="3612531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BB104AB-D7C0-4E89-BB43-1FC9CE4BEE45}"/>
              </a:ext>
            </a:extLst>
          </p:cNvPr>
          <p:cNvSpPr txBox="1"/>
          <p:nvPr/>
        </p:nvSpPr>
        <p:spPr>
          <a:xfrm>
            <a:off x="6147732" y="3599457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2B69717-163A-4669-8775-34499EC5A6EE}"/>
              </a:ext>
            </a:extLst>
          </p:cNvPr>
          <p:cNvSpPr txBox="1"/>
          <p:nvPr/>
        </p:nvSpPr>
        <p:spPr>
          <a:xfrm>
            <a:off x="6516873" y="3612531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433DA0D-016C-4665-B785-ACE12BFDA88B}"/>
              </a:ext>
            </a:extLst>
          </p:cNvPr>
          <p:cNvSpPr txBox="1"/>
          <p:nvPr/>
        </p:nvSpPr>
        <p:spPr>
          <a:xfrm>
            <a:off x="6891280" y="3599457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5B6F9AF-0A61-475A-8D4A-CD5FF2BD94A3}"/>
              </a:ext>
            </a:extLst>
          </p:cNvPr>
          <p:cNvSpPr txBox="1"/>
          <p:nvPr/>
        </p:nvSpPr>
        <p:spPr>
          <a:xfrm>
            <a:off x="7255758" y="3612531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F5E5FC6-E210-4196-97C1-BFDCF7C3EF1B}"/>
              </a:ext>
            </a:extLst>
          </p:cNvPr>
          <p:cNvSpPr txBox="1"/>
          <p:nvPr/>
        </p:nvSpPr>
        <p:spPr>
          <a:xfrm>
            <a:off x="5794985" y="3822960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5312CFA-4AF6-424E-90B3-2E558FD6120D}"/>
              </a:ext>
            </a:extLst>
          </p:cNvPr>
          <p:cNvSpPr txBox="1"/>
          <p:nvPr/>
        </p:nvSpPr>
        <p:spPr>
          <a:xfrm>
            <a:off x="6147732" y="3809886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06BAF92-FD18-49C6-B174-7887BEB74B82}"/>
              </a:ext>
            </a:extLst>
          </p:cNvPr>
          <p:cNvSpPr txBox="1"/>
          <p:nvPr/>
        </p:nvSpPr>
        <p:spPr>
          <a:xfrm>
            <a:off x="6516873" y="3822960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B26594-57A2-49D3-99E3-7F64ECBA4A4A}"/>
              </a:ext>
            </a:extLst>
          </p:cNvPr>
          <p:cNvSpPr txBox="1"/>
          <p:nvPr/>
        </p:nvSpPr>
        <p:spPr>
          <a:xfrm>
            <a:off x="6891280" y="3809886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AB37740-B5D4-4B82-8A87-D1DB806DAED3}"/>
              </a:ext>
            </a:extLst>
          </p:cNvPr>
          <p:cNvSpPr txBox="1"/>
          <p:nvPr/>
        </p:nvSpPr>
        <p:spPr>
          <a:xfrm>
            <a:off x="7255758" y="3822960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37C3067-90C6-4A67-B91A-65CA8D684836}"/>
              </a:ext>
            </a:extLst>
          </p:cNvPr>
          <p:cNvSpPr txBox="1"/>
          <p:nvPr/>
        </p:nvSpPr>
        <p:spPr>
          <a:xfrm>
            <a:off x="5794985" y="4058461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14DB537-25E1-4625-B528-DDC198562329}"/>
              </a:ext>
            </a:extLst>
          </p:cNvPr>
          <p:cNvSpPr txBox="1"/>
          <p:nvPr/>
        </p:nvSpPr>
        <p:spPr>
          <a:xfrm>
            <a:off x="6147732" y="4045387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B1E6034-1298-4722-9DE9-E415CB08B9B1}"/>
              </a:ext>
            </a:extLst>
          </p:cNvPr>
          <p:cNvSpPr txBox="1"/>
          <p:nvPr/>
        </p:nvSpPr>
        <p:spPr>
          <a:xfrm>
            <a:off x="6516873" y="4058461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8C18D0D-15E1-4502-AAAA-5EB3067AE3DC}"/>
              </a:ext>
            </a:extLst>
          </p:cNvPr>
          <p:cNvSpPr txBox="1"/>
          <p:nvPr/>
        </p:nvSpPr>
        <p:spPr>
          <a:xfrm>
            <a:off x="6891280" y="4045387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E4D90CC-ADAE-4A7D-88C8-18F8342EB88F}"/>
              </a:ext>
            </a:extLst>
          </p:cNvPr>
          <p:cNvSpPr txBox="1"/>
          <p:nvPr/>
        </p:nvSpPr>
        <p:spPr>
          <a:xfrm>
            <a:off x="7255758" y="4058461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CDE23E5-E220-49A8-ADA7-B70201128EA1}"/>
              </a:ext>
            </a:extLst>
          </p:cNvPr>
          <p:cNvSpPr txBox="1"/>
          <p:nvPr/>
        </p:nvSpPr>
        <p:spPr>
          <a:xfrm>
            <a:off x="5788402" y="4299303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D33D37E-74AA-459E-9714-00DC27BB9AAF}"/>
              </a:ext>
            </a:extLst>
          </p:cNvPr>
          <p:cNvSpPr txBox="1"/>
          <p:nvPr/>
        </p:nvSpPr>
        <p:spPr>
          <a:xfrm>
            <a:off x="6141150" y="4286229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356C0F3-9E86-448B-BF1B-ACDEC02E2EFD}"/>
              </a:ext>
            </a:extLst>
          </p:cNvPr>
          <p:cNvSpPr txBox="1"/>
          <p:nvPr/>
        </p:nvSpPr>
        <p:spPr>
          <a:xfrm>
            <a:off x="6510290" y="4299303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A69218-08A8-402C-936D-C9EA02B98FD4}"/>
              </a:ext>
            </a:extLst>
          </p:cNvPr>
          <p:cNvSpPr txBox="1"/>
          <p:nvPr/>
        </p:nvSpPr>
        <p:spPr>
          <a:xfrm>
            <a:off x="6884697" y="4286229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8F98766-E9E7-4003-AF0A-D1A3ED5732B8}"/>
              </a:ext>
            </a:extLst>
          </p:cNvPr>
          <p:cNvSpPr txBox="1"/>
          <p:nvPr/>
        </p:nvSpPr>
        <p:spPr>
          <a:xfrm>
            <a:off x="7249176" y="4299303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9435BCE-BD91-48FF-9B72-E893A48E56BA}"/>
                  </a:ext>
                </a:extLst>
              </p:cNvPr>
              <p:cNvSpPr/>
              <p:nvPr/>
            </p:nvSpPr>
            <p:spPr>
              <a:xfrm>
                <a:off x="4701939" y="4546897"/>
                <a:ext cx="761534" cy="651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IN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9435BCE-BD91-48FF-9B72-E893A48E56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939" y="4546897"/>
                <a:ext cx="761534" cy="651460"/>
              </a:xfrm>
              <a:prstGeom prst="rect">
                <a:avLst/>
              </a:prstGeom>
              <a:blipFill>
                <a:blip r:embed="rId8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1" name="Table 17">
            <a:extLst>
              <a:ext uri="{FF2B5EF4-FFF2-40B4-BE49-F238E27FC236}">
                <a16:creationId xmlns:a16="http://schemas.microsoft.com/office/drawing/2014/main" id="{D7FED50E-E891-4A64-911E-BAF0B7DA1C73}"/>
              </a:ext>
            </a:extLst>
          </p:cNvPr>
          <p:cNvGraphicFramePr>
            <a:graphicFrameLocks noGrp="1"/>
          </p:cNvGraphicFramePr>
          <p:nvPr/>
        </p:nvGraphicFramePr>
        <p:xfrm>
          <a:off x="5340101" y="4588192"/>
          <a:ext cx="2201778" cy="1368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963">
                  <a:extLst>
                    <a:ext uri="{9D8B030D-6E8A-4147-A177-3AD203B41FA5}">
                      <a16:colId xmlns:a16="http://schemas.microsoft.com/office/drawing/2014/main" val="3139177322"/>
                    </a:ext>
                  </a:extLst>
                </a:gridCol>
                <a:gridCol w="366963">
                  <a:extLst>
                    <a:ext uri="{9D8B030D-6E8A-4147-A177-3AD203B41FA5}">
                      <a16:colId xmlns:a16="http://schemas.microsoft.com/office/drawing/2014/main" val="371735165"/>
                    </a:ext>
                  </a:extLst>
                </a:gridCol>
                <a:gridCol w="366963">
                  <a:extLst>
                    <a:ext uri="{9D8B030D-6E8A-4147-A177-3AD203B41FA5}">
                      <a16:colId xmlns:a16="http://schemas.microsoft.com/office/drawing/2014/main" val="601781831"/>
                    </a:ext>
                  </a:extLst>
                </a:gridCol>
                <a:gridCol w="366963">
                  <a:extLst>
                    <a:ext uri="{9D8B030D-6E8A-4147-A177-3AD203B41FA5}">
                      <a16:colId xmlns:a16="http://schemas.microsoft.com/office/drawing/2014/main" val="1770842537"/>
                    </a:ext>
                  </a:extLst>
                </a:gridCol>
                <a:gridCol w="366963">
                  <a:extLst>
                    <a:ext uri="{9D8B030D-6E8A-4147-A177-3AD203B41FA5}">
                      <a16:colId xmlns:a16="http://schemas.microsoft.com/office/drawing/2014/main" val="910217493"/>
                    </a:ext>
                  </a:extLst>
                </a:gridCol>
                <a:gridCol w="366963">
                  <a:extLst>
                    <a:ext uri="{9D8B030D-6E8A-4147-A177-3AD203B41FA5}">
                      <a16:colId xmlns:a16="http://schemas.microsoft.com/office/drawing/2014/main" val="1722703851"/>
                    </a:ext>
                  </a:extLst>
                </a:gridCol>
              </a:tblGrid>
              <a:tr h="228073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73959827"/>
                  </a:ext>
                </a:extLst>
              </a:tr>
              <a:tr h="22807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67237704"/>
                  </a:ext>
                </a:extLst>
              </a:tr>
              <a:tr h="22807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59172306"/>
                  </a:ext>
                </a:extLst>
              </a:tr>
              <a:tr h="22807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03574834"/>
                  </a:ext>
                </a:extLst>
              </a:tr>
              <a:tr h="22807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8692764"/>
                  </a:ext>
                </a:extLst>
              </a:tr>
              <a:tr h="22807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45018154"/>
                  </a:ext>
                </a:extLst>
              </a:tr>
            </a:tbl>
          </a:graphicData>
        </a:graphic>
      </p:graphicFrame>
      <p:sp>
        <p:nvSpPr>
          <p:cNvPr id="102" name="TextBox 101">
            <a:extLst>
              <a:ext uri="{FF2B5EF4-FFF2-40B4-BE49-F238E27FC236}">
                <a16:creationId xmlns:a16="http://schemas.microsoft.com/office/drawing/2014/main" id="{D22FD1CF-71EA-4581-B11C-B0E910E17416}"/>
              </a:ext>
            </a:extLst>
          </p:cNvPr>
          <p:cNvSpPr txBox="1"/>
          <p:nvPr/>
        </p:nvSpPr>
        <p:spPr>
          <a:xfrm>
            <a:off x="5788665" y="4824770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54835AE-6301-4D9E-A460-36C9EF5989E6}"/>
              </a:ext>
            </a:extLst>
          </p:cNvPr>
          <p:cNvSpPr txBox="1"/>
          <p:nvPr/>
        </p:nvSpPr>
        <p:spPr>
          <a:xfrm>
            <a:off x="6141413" y="4811696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0CF2055-339B-44A5-BD8E-FC80B33C8849}"/>
              </a:ext>
            </a:extLst>
          </p:cNvPr>
          <p:cNvSpPr txBox="1"/>
          <p:nvPr/>
        </p:nvSpPr>
        <p:spPr>
          <a:xfrm>
            <a:off x="6510553" y="4824770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A112572-0F71-4A27-B45A-CAF34E4B4FDC}"/>
              </a:ext>
            </a:extLst>
          </p:cNvPr>
          <p:cNvSpPr txBox="1"/>
          <p:nvPr/>
        </p:nvSpPr>
        <p:spPr>
          <a:xfrm>
            <a:off x="6884961" y="4811696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15406-9CF3-4CEF-954A-FBF5938FD61B}"/>
              </a:ext>
            </a:extLst>
          </p:cNvPr>
          <p:cNvSpPr txBox="1"/>
          <p:nvPr/>
        </p:nvSpPr>
        <p:spPr>
          <a:xfrm>
            <a:off x="7249439" y="4824770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7CD1241-01CA-41F7-9CF2-66B744868788}"/>
              </a:ext>
            </a:extLst>
          </p:cNvPr>
          <p:cNvSpPr txBox="1"/>
          <p:nvPr/>
        </p:nvSpPr>
        <p:spPr>
          <a:xfrm>
            <a:off x="5788665" y="5061346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077AC4D-93B8-4FF0-BFC4-99FFC826E994}"/>
              </a:ext>
            </a:extLst>
          </p:cNvPr>
          <p:cNvSpPr txBox="1"/>
          <p:nvPr/>
        </p:nvSpPr>
        <p:spPr>
          <a:xfrm>
            <a:off x="6141413" y="5048272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19777BF-21CA-4DF1-BDD2-7A67A1F5A639}"/>
              </a:ext>
            </a:extLst>
          </p:cNvPr>
          <p:cNvSpPr txBox="1"/>
          <p:nvPr/>
        </p:nvSpPr>
        <p:spPr>
          <a:xfrm>
            <a:off x="6510553" y="5061346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652459B-4D2B-4C44-85CE-BFF28BC99F52}"/>
              </a:ext>
            </a:extLst>
          </p:cNvPr>
          <p:cNvSpPr txBox="1"/>
          <p:nvPr/>
        </p:nvSpPr>
        <p:spPr>
          <a:xfrm>
            <a:off x="6884961" y="5048272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1498594-7CC1-45E0-AE36-686993409F75}"/>
              </a:ext>
            </a:extLst>
          </p:cNvPr>
          <p:cNvSpPr txBox="1"/>
          <p:nvPr/>
        </p:nvSpPr>
        <p:spPr>
          <a:xfrm>
            <a:off x="7249439" y="5061346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6736A99-E9D2-49EC-8356-5971A3066507}"/>
              </a:ext>
            </a:extLst>
          </p:cNvPr>
          <p:cNvSpPr txBox="1"/>
          <p:nvPr/>
        </p:nvSpPr>
        <p:spPr>
          <a:xfrm>
            <a:off x="5788665" y="5271775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88C9531-1512-4F06-9461-1CECE673B112}"/>
              </a:ext>
            </a:extLst>
          </p:cNvPr>
          <p:cNvSpPr txBox="1"/>
          <p:nvPr/>
        </p:nvSpPr>
        <p:spPr>
          <a:xfrm>
            <a:off x="6141413" y="5258701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A3CD000-89CC-4AB5-969E-B5DEE224DF02}"/>
              </a:ext>
            </a:extLst>
          </p:cNvPr>
          <p:cNvSpPr txBox="1"/>
          <p:nvPr/>
        </p:nvSpPr>
        <p:spPr>
          <a:xfrm>
            <a:off x="6510553" y="5271775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2561886-0B57-431D-B12C-D8EADCEA2464}"/>
              </a:ext>
            </a:extLst>
          </p:cNvPr>
          <p:cNvSpPr txBox="1"/>
          <p:nvPr/>
        </p:nvSpPr>
        <p:spPr>
          <a:xfrm>
            <a:off x="6884961" y="5258701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BA68823-8692-43C1-84F8-F26C3A22B045}"/>
              </a:ext>
            </a:extLst>
          </p:cNvPr>
          <p:cNvSpPr txBox="1"/>
          <p:nvPr/>
        </p:nvSpPr>
        <p:spPr>
          <a:xfrm>
            <a:off x="7249439" y="5271775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D27830D-80A8-41D4-8A0C-113AF7F2C47B}"/>
              </a:ext>
            </a:extLst>
          </p:cNvPr>
          <p:cNvSpPr txBox="1"/>
          <p:nvPr/>
        </p:nvSpPr>
        <p:spPr>
          <a:xfrm>
            <a:off x="5788665" y="5507277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13EF852-F904-42B9-AE91-D2EC2BA284F7}"/>
              </a:ext>
            </a:extLst>
          </p:cNvPr>
          <p:cNvSpPr txBox="1"/>
          <p:nvPr/>
        </p:nvSpPr>
        <p:spPr>
          <a:xfrm>
            <a:off x="6141413" y="5494203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66DF5D9-5C81-4A5E-8648-BF70D1E16A2E}"/>
              </a:ext>
            </a:extLst>
          </p:cNvPr>
          <p:cNvSpPr txBox="1"/>
          <p:nvPr/>
        </p:nvSpPr>
        <p:spPr>
          <a:xfrm>
            <a:off x="6510553" y="5507277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1CDED97-13AE-4514-BC12-5C9A1230D368}"/>
              </a:ext>
            </a:extLst>
          </p:cNvPr>
          <p:cNvSpPr txBox="1"/>
          <p:nvPr/>
        </p:nvSpPr>
        <p:spPr>
          <a:xfrm>
            <a:off x="6884961" y="5494203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1E63FB9-99D1-4CB0-8EF1-3BC2AEE500E7}"/>
              </a:ext>
            </a:extLst>
          </p:cNvPr>
          <p:cNvSpPr txBox="1"/>
          <p:nvPr/>
        </p:nvSpPr>
        <p:spPr>
          <a:xfrm>
            <a:off x="7249439" y="5507277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18BE843-426C-4BA1-956A-406276D4426A}"/>
              </a:ext>
            </a:extLst>
          </p:cNvPr>
          <p:cNvSpPr txBox="1"/>
          <p:nvPr/>
        </p:nvSpPr>
        <p:spPr>
          <a:xfrm>
            <a:off x="5782083" y="5748118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AEE9E3E-23F8-4B66-BB8B-3FB591E5F952}"/>
              </a:ext>
            </a:extLst>
          </p:cNvPr>
          <p:cNvSpPr txBox="1"/>
          <p:nvPr/>
        </p:nvSpPr>
        <p:spPr>
          <a:xfrm>
            <a:off x="6134830" y="5735044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F280693-C953-46C0-8630-29819114B4FC}"/>
              </a:ext>
            </a:extLst>
          </p:cNvPr>
          <p:cNvSpPr txBox="1"/>
          <p:nvPr/>
        </p:nvSpPr>
        <p:spPr>
          <a:xfrm>
            <a:off x="6503970" y="5748118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529633B-DF3D-4ED3-AC8F-5ACC1DFB0031}"/>
              </a:ext>
            </a:extLst>
          </p:cNvPr>
          <p:cNvSpPr txBox="1"/>
          <p:nvPr/>
        </p:nvSpPr>
        <p:spPr>
          <a:xfrm>
            <a:off x="6878378" y="5735044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874957-46DC-451D-BEE1-8755DE392EA3}"/>
              </a:ext>
            </a:extLst>
          </p:cNvPr>
          <p:cNvSpPr txBox="1"/>
          <p:nvPr/>
        </p:nvSpPr>
        <p:spPr>
          <a:xfrm>
            <a:off x="7242856" y="5748118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1023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95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0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000"/>
                            </p:stCondLst>
                            <p:childTnLst>
                              <p:par>
                                <p:cTn id="1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500"/>
                            </p:stCondLst>
                            <p:childTnLst>
                              <p:par>
                                <p:cTn id="1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3000"/>
                            </p:stCondLst>
                            <p:childTnLst>
                              <p:par>
                                <p:cTn id="1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3500"/>
                            </p:stCondLst>
                            <p:childTnLst>
                              <p:par>
                                <p:cTn id="1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400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4500"/>
                            </p:stCondLst>
                            <p:childTnLst>
                              <p:par>
                                <p:cTn id="1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500"/>
                            </p:stCondLst>
                            <p:childTnLst>
                              <p:par>
                                <p:cTn id="1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6000"/>
                            </p:stCondLst>
                            <p:childTnLst>
                              <p:par>
                                <p:cTn id="1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6500"/>
                            </p:stCondLst>
                            <p:childTnLst>
                              <p:par>
                                <p:cTn id="2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7000"/>
                            </p:stCondLst>
                            <p:childTnLst>
                              <p:par>
                                <p:cTn id="2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7500"/>
                            </p:stCondLst>
                            <p:childTnLst>
                              <p:par>
                                <p:cTn id="2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8000"/>
                            </p:stCondLst>
                            <p:childTnLst>
                              <p:par>
                                <p:cTn id="2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8500"/>
                            </p:stCondLst>
                            <p:childTnLst>
                              <p:par>
                                <p:cTn id="2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9000"/>
                            </p:stCondLst>
                            <p:childTnLst>
                              <p:par>
                                <p:cTn id="2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9500"/>
                            </p:stCondLst>
                            <p:childTnLst>
                              <p:par>
                                <p:cTn id="2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0000"/>
                            </p:stCondLst>
                            <p:childTnLst>
                              <p:par>
                                <p:cTn id="2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0500"/>
                            </p:stCondLst>
                            <p:childTnLst>
                              <p:par>
                                <p:cTn id="2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1000"/>
                            </p:stCondLst>
                            <p:childTnLst>
                              <p:par>
                                <p:cTn id="2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1500"/>
                            </p:stCondLst>
                            <p:childTnLst>
                              <p:par>
                                <p:cTn id="2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2000"/>
                            </p:stCondLst>
                            <p:childTnLst>
                              <p:par>
                                <p:cTn id="2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500"/>
                            </p:stCondLst>
                            <p:childTnLst>
                              <p:par>
                                <p:cTn id="2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1500"/>
                            </p:stCondLst>
                            <p:childTnLst>
                              <p:par>
                                <p:cTn id="2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2000"/>
                            </p:stCondLst>
                            <p:childTnLst>
                              <p:par>
                                <p:cTn id="2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2500"/>
                            </p:stCondLst>
                            <p:childTnLst>
                              <p:par>
                                <p:cTn id="2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3000"/>
                            </p:stCondLst>
                            <p:childTnLst>
                              <p:par>
                                <p:cTn id="2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3500"/>
                            </p:stCondLst>
                            <p:childTnLst>
                              <p:par>
                                <p:cTn id="2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4000"/>
                            </p:stCondLst>
                            <p:childTnLst>
                              <p:par>
                                <p:cTn id="2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4500"/>
                            </p:stCondLst>
                            <p:childTnLst>
                              <p:par>
                                <p:cTn id="2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5000"/>
                            </p:stCondLst>
                            <p:childTnLst>
                              <p:par>
                                <p:cTn id="2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5500"/>
                            </p:stCondLst>
                            <p:childTnLst>
                              <p:par>
                                <p:cTn id="3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6000"/>
                            </p:stCondLst>
                            <p:childTnLst>
                              <p:par>
                                <p:cTn id="3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6500"/>
                            </p:stCondLst>
                            <p:childTnLst>
                              <p:par>
                                <p:cTn id="3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7000"/>
                            </p:stCondLst>
                            <p:childTnLst>
                              <p:par>
                                <p:cTn id="3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7500"/>
                            </p:stCondLst>
                            <p:childTnLst>
                              <p:par>
                                <p:cTn id="3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8500"/>
                            </p:stCondLst>
                            <p:childTnLst>
                              <p:par>
                                <p:cTn id="3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9000"/>
                            </p:stCondLst>
                            <p:childTnLst>
                              <p:par>
                                <p:cTn id="3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9500"/>
                            </p:stCondLst>
                            <p:childTnLst>
                              <p:par>
                                <p:cTn id="3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0500"/>
                            </p:stCondLst>
                            <p:childTnLst>
                              <p:par>
                                <p:cTn id="3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1000"/>
                            </p:stCondLst>
                            <p:childTnLst>
                              <p:par>
                                <p:cTn id="3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1500"/>
                            </p:stCondLst>
                            <p:childTnLst>
                              <p:par>
                                <p:cTn id="3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500"/>
                            </p:stCondLst>
                            <p:childTnLst>
                              <p:par>
                                <p:cTn id="3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1000"/>
                            </p:stCondLst>
                            <p:childTnLst>
                              <p:par>
                                <p:cTn id="3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1500"/>
                            </p:stCondLst>
                            <p:childTnLst>
                              <p:par>
                                <p:cTn id="3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2000"/>
                            </p:stCondLst>
                            <p:childTnLst>
                              <p:par>
                                <p:cTn id="3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3000"/>
                            </p:stCondLst>
                            <p:childTnLst>
                              <p:par>
                                <p:cTn id="3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3500"/>
                            </p:stCondLst>
                            <p:childTnLst>
                              <p:par>
                                <p:cTn id="3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4500"/>
                            </p:stCondLst>
                            <p:childTnLst>
                              <p:par>
                                <p:cTn id="4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5000"/>
                            </p:stCondLst>
                            <p:childTnLst>
                              <p:par>
                                <p:cTn id="4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5500"/>
                            </p:stCondLst>
                            <p:childTnLst>
                              <p:par>
                                <p:cTn id="4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6000"/>
                            </p:stCondLst>
                            <p:childTnLst>
                              <p:par>
                                <p:cTn id="4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6500"/>
                            </p:stCondLst>
                            <p:childTnLst>
                              <p:par>
                                <p:cTn id="4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7000"/>
                            </p:stCondLst>
                            <p:childTnLst>
                              <p:par>
                                <p:cTn id="4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7500"/>
                            </p:stCondLst>
                            <p:childTnLst>
                              <p:par>
                                <p:cTn id="4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8000"/>
                            </p:stCondLst>
                            <p:childTnLst>
                              <p:par>
                                <p:cTn id="4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8500"/>
                            </p:stCondLst>
                            <p:childTnLst>
                              <p:par>
                                <p:cTn id="4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9000"/>
                            </p:stCondLst>
                            <p:childTnLst>
                              <p:par>
                                <p:cTn id="4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9500"/>
                            </p:stCondLst>
                            <p:childTnLst>
                              <p:par>
                                <p:cTn id="4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10000"/>
                            </p:stCondLst>
                            <p:childTnLst>
                              <p:par>
                                <p:cTn id="4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10500"/>
                            </p:stCondLst>
                            <p:childTnLst>
                              <p:par>
                                <p:cTn id="4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11000"/>
                            </p:stCondLst>
                            <p:childTnLst>
                              <p:par>
                                <p:cTn id="4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>
                            <p:stCondLst>
                              <p:cond delay="11500"/>
                            </p:stCondLst>
                            <p:childTnLst>
                              <p:par>
                                <p:cTn id="4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12000"/>
                            </p:stCondLst>
                            <p:childTnLst>
                              <p:par>
                                <p:cTn id="4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  <p:bldP spid="16" grpId="0"/>
      <p:bldP spid="18" grpId="0"/>
      <p:bldP spid="20" grpId="0"/>
      <p:bldP spid="21" grpId="0"/>
      <p:bldP spid="22" grpId="0"/>
      <p:bldP spid="23" grpId="0"/>
      <p:bldP spid="25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</p:bldLst>
  </p:timing>
  <p:extLst>
    <p:ext uri="{3A86A75C-4F4B-4683-9AE1-C65F6400EC91}">
      <p14:laserTraceLst xmlns:p14="http://schemas.microsoft.com/office/powerpoint/2010/main">
        <p14:tracePtLst>
          <p14:tracePt t="6163" x="3394075" y="6313488"/>
          <p14:tracePt t="6221" x="2767013" y="6707188"/>
          <p14:tracePt t="6228" x="2890838" y="6545263"/>
          <p14:tracePt t="6242" x="3079750" y="6294438"/>
          <p14:tracePt t="6243" x="3267075" y="6045200"/>
          <p14:tracePt t="6256" x="3505200" y="5794375"/>
          <p14:tracePt t="6259" x="3792538" y="5494338"/>
          <p14:tracePt t="6273" x="4068763" y="5205413"/>
          <p14:tracePt t="6276" x="4294188" y="4930775"/>
          <p14:tracePt t="6283" x="4506913" y="4643438"/>
          <p14:tracePt t="6291" x="4681538" y="4405313"/>
          <p14:tracePt t="6299" x="4819650" y="4167188"/>
          <p14:tracePt t="6307" x="4919663" y="3979863"/>
          <p14:tracePt t="6316" x="4994275" y="3792538"/>
          <p14:tracePt t="6323" x="5045075" y="3641725"/>
          <p14:tracePt t="6331" x="5081588" y="3490913"/>
          <p14:tracePt t="6339" x="5106988" y="3341688"/>
          <p14:tracePt t="6347" x="5119688" y="3190875"/>
          <p14:tracePt t="6355" x="5132388" y="3054350"/>
          <p14:tracePt t="6363" x="5132388" y="2965450"/>
          <p14:tracePt t="6371" x="5132388" y="2865438"/>
          <p14:tracePt t="6379" x="5132388" y="2778125"/>
          <p14:tracePt t="6389" x="5132388" y="2716213"/>
          <p14:tracePt t="6396" x="5132388" y="2665413"/>
          <p14:tracePt t="6407" x="5132388" y="2627313"/>
          <p14:tracePt t="6411" x="5132388" y="2590800"/>
          <p14:tracePt t="6420" x="5132388" y="2565400"/>
          <p14:tracePt t="6428" x="5132388" y="2527300"/>
          <p14:tracePt t="6440" x="5132388" y="2503488"/>
          <p14:tracePt t="6443" x="5119688" y="2465388"/>
          <p14:tracePt t="6454" x="5119688" y="2427288"/>
          <p14:tracePt t="6460" x="5106988" y="2390775"/>
          <p14:tracePt t="6468" x="5081588" y="2352675"/>
          <p14:tracePt t="6475" x="5057775" y="2303463"/>
          <p14:tracePt t="6484" x="5019675" y="2278063"/>
          <p14:tracePt t="6491" x="4994275" y="2252663"/>
          <p14:tracePt t="6500" x="4956175" y="2201863"/>
          <p14:tracePt t="6507" x="4945063" y="2165350"/>
          <p14:tracePt t="6516" x="4919663" y="2101850"/>
          <p14:tracePt t="6523" x="4894263" y="2065338"/>
          <p14:tracePt t="6531" x="4868863" y="2014538"/>
          <p14:tracePt t="6539" x="4856163" y="1965325"/>
          <p14:tracePt t="6547" x="4843463" y="1914525"/>
          <p14:tracePt t="6557" x="4832350" y="1865313"/>
          <p14:tracePt t="6563" x="4819650" y="1801813"/>
          <p14:tracePt t="6572" x="4806950" y="1752600"/>
          <p14:tracePt t="6579" x="4806950" y="1714500"/>
          <p14:tracePt t="6590" x="4794250" y="1652588"/>
          <p14:tracePt t="6595" x="4781550" y="1614488"/>
          <p14:tracePt t="6604" x="4781550" y="1589088"/>
          <p14:tracePt t="6611" x="4768850" y="1552575"/>
          <p14:tracePt t="6627" x="4768850" y="1527175"/>
          <p14:tracePt t="6639" x="4768850" y="1514475"/>
          <p14:tracePt t="6683" x="4756150" y="1514475"/>
          <p14:tracePt t="6691" x="4743450" y="1514475"/>
          <p14:tracePt t="6699" x="4719638" y="1514475"/>
          <p14:tracePt t="6707" x="4694238" y="1539875"/>
          <p14:tracePt t="6716" x="4681538" y="1552575"/>
          <p14:tracePt t="6723" x="4656138" y="1576388"/>
          <p14:tracePt t="6731" x="4643438" y="1614488"/>
          <p14:tracePt t="6739" x="4606925" y="1639888"/>
          <p14:tracePt t="6747" x="4594225" y="1676400"/>
          <p14:tracePt t="6755" x="4568825" y="1739900"/>
          <p14:tracePt t="6763" x="4556125" y="1801813"/>
          <p14:tracePt t="6771" x="4530725" y="1889125"/>
          <p14:tracePt t="6779" x="4518025" y="1978025"/>
          <p14:tracePt t="6788" x="4506913" y="2089150"/>
          <p14:tracePt t="6795" x="4506913" y="2190750"/>
          <p14:tracePt t="6805" x="4506913" y="2290763"/>
          <p14:tracePt t="6812" x="4506913" y="2414588"/>
          <p14:tracePt t="6820" x="4518025" y="2540000"/>
          <p14:tracePt t="6828" x="4543425" y="2640013"/>
          <p14:tracePt t="6839" x="4581525" y="2728913"/>
          <p14:tracePt t="6843" x="4619625" y="2803525"/>
          <p14:tracePt t="6854" x="4656138" y="2878138"/>
          <p14:tracePt t="6860" x="4694238" y="2952750"/>
          <p14:tracePt t="6868" x="4732338" y="3028950"/>
          <p14:tracePt t="6875" x="4781550" y="3103563"/>
          <p14:tracePt t="6884" x="4832350" y="3165475"/>
          <p14:tracePt t="6891" x="4894263" y="3228975"/>
          <p14:tracePt t="6900" x="4945063" y="3278188"/>
          <p14:tracePt t="6907" x="5019675" y="3328988"/>
          <p14:tracePt t="6915" x="5094288" y="3378200"/>
          <p14:tracePt t="6924" x="5181600" y="3454400"/>
          <p14:tracePt t="6931" x="5281613" y="3490913"/>
          <p14:tracePt t="6939" x="5394325" y="3541713"/>
          <p14:tracePt t="6947" x="5495925" y="3567113"/>
          <p14:tracePt t="6955" x="5619750" y="3590925"/>
          <p14:tracePt t="6963" x="5719763" y="3616325"/>
          <p14:tracePt t="6973" x="5821363" y="3641725"/>
          <p14:tracePt t="6980" x="5932488" y="3654425"/>
          <p14:tracePt t="6988" x="6034088" y="3667125"/>
          <p14:tracePt t="6995" x="6108700" y="3667125"/>
          <p14:tracePt t="7005" x="6196013" y="3667125"/>
          <p14:tracePt t="7011" x="6296025" y="3667125"/>
          <p14:tracePt t="7021" x="6408738" y="3667125"/>
          <p14:tracePt t="7028" x="6508750" y="3667125"/>
          <p14:tracePt t="7038" x="6646863" y="3667125"/>
          <p14:tracePt t="7044" x="6772275" y="3654425"/>
          <p14:tracePt t="7055" x="6884988" y="3641725"/>
          <p14:tracePt t="7060" x="6985000" y="3616325"/>
          <p14:tracePt t="7071" x="7097713" y="3590925"/>
          <p14:tracePt t="7076" x="7185025" y="3554413"/>
          <p14:tracePt t="7085" x="7285038" y="3516313"/>
          <p14:tracePt t="7092" x="7372350" y="3490913"/>
          <p14:tracePt t="7100" x="7448550" y="3454400"/>
          <p14:tracePt t="7108" x="7523163" y="3403600"/>
          <p14:tracePt t="7116" x="7585075" y="3354388"/>
          <p14:tracePt t="7123" x="7635875" y="3303588"/>
          <p14:tracePt t="7132" x="7673975" y="3254375"/>
          <p14:tracePt t="7139" x="7710488" y="3190875"/>
          <p14:tracePt t="7148" x="7761288" y="3116263"/>
          <p14:tracePt t="7155" x="7810500" y="3041650"/>
          <p14:tracePt t="7166" x="7886700" y="2952750"/>
          <p14:tracePt t="7172" x="7935913" y="2852738"/>
          <p14:tracePt t="7181" x="7999413" y="2790825"/>
          <p14:tracePt t="7188" x="8074025" y="2703513"/>
          <p14:tracePt t="7196" x="8148638" y="2640013"/>
          <p14:tracePt t="7206" x="8223250" y="2578100"/>
          <p14:tracePt t="7212" x="8299450" y="2516188"/>
          <p14:tracePt t="7221" x="8361363" y="2452688"/>
          <p14:tracePt t="7228" x="8424863" y="2403475"/>
          <p14:tracePt t="7238" x="8474075" y="2339975"/>
          <p14:tracePt t="7244" x="8512175" y="2303463"/>
          <p14:tracePt t="7254" x="8537575" y="2239963"/>
          <p14:tracePt t="7260" x="8574088" y="2190750"/>
          <p14:tracePt t="7271" x="8612188" y="2139950"/>
          <p14:tracePt t="7275" x="8624888" y="2065338"/>
          <p14:tracePt t="7283" x="8637588" y="1978025"/>
          <p14:tracePt t="7291" x="8650288" y="1914525"/>
          <p14:tracePt t="7300" x="8650288" y="1865313"/>
          <p14:tracePt t="7307" x="8650288" y="1789113"/>
          <p14:tracePt t="7315" x="8650288" y="1727200"/>
          <p14:tracePt t="7324" x="8650288" y="1652588"/>
          <p14:tracePt t="7331" x="8637588" y="1601788"/>
          <p14:tracePt t="7339" x="8624888" y="1539875"/>
          <p14:tracePt t="7347" x="8599488" y="1501775"/>
          <p14:tracePt t="7356" x="8586788" y="1463675"/>
          <p14:tracePt t="7363" x="8548688" y="1414463"/>
          <p14:tracePt t="7371" x="8512175" y="1376363"/>
          <p14:tracePt t="7379" x="8474075" y="1339850"/>
          <p14:tracePt t="7388" x="8412163" y="1301750"/>
          <p14:tracePt t="7395" x="8335963" y="1250950"/>
          <p14:tracePt t="7404" x="8261350" y="1227138"/>
          <p14:tracePt t="7411" x="8161338" y="1163638"/>
          <p14:tracePt t="7421" x="8035925" y="1125538"/>
          <p14:tracePt t="7428" x="7910513" y="1089025"/>
          <p14:tracePt t="7438" x="7785100" y="1050925"/>
          <p14:tracePt t="7443" x="7648575" y="1001713"/>
          <p14:tracePt t="7454" x="7510463" y="963613"/>
          <p14:tracePt t="7460" x="7359650" y="938213"/>
          <p14:tracePt t="7471" x="7197725" y="912813"/>
          <p14:tracePt t="7475" x="7046913" y="876300"/>
          <p14:tracePt t="7483" x="6897688" y="850900"/>
          <p14:tracePt t="7491" x="6759575" y="838200"/>
          <p14:tracePt t="7499" x="6646863" y="838200"/>
          <p14:tracePt t="7507" x="6521450" y="838200"/>
          <p14:tracePt t="7515" x="6383338" y="838200"/>
          <p14:tracePt t="7523" x="6246813" y="838200"/>
          <p14:tracePt t="7531" x="6134100" y="838200"/>
          <p14:tracePt t="7539" x="6021388" y="838200"/>
          <p14:tracePt t="7547" x="5895975" y="838200"/>
          <p14:tracePt t="7555" x="5770563" y="838200"/>
          <p14:tracePt t="7563" x="5645150" y="863600"/>
          <p14:tracePt t="7572" x="5532438" y="876300"/>
          <p14:tracePt t="7579" x="5407025" y="889000"/>
          <p14:tracePt t="7588" x="5294313" y="901700"/>
          <p14:tracePt t="7595" x="5157788" y="938213"/>
          <p14:tracePt t="7605" x="5032375" y="963613"/>
          <p14:tracePt t="7611" x="4932363" y="976313"/>
          <p14:tracePt t="7621" x="4832350" y="1001713"/>
          <p14:tracePt t="7627" x="4743450" y="1014413"/>
          <p14:tracePt t="7638" x="4668838" y="1038225"/>
          <p14:tracePt t="7643" x="4594225" y="1063625"/>
          <p14:tracePt t="7654" x="4518025" y="1101725"/>
          <p14:tracePt t="7659" x="4456113" y="1138238"/>
          <p14:tracePt t="7667" x="4381500" y="1150938"/>
          <p14:tracePt t="7675" x="4343400" y="1176338"/>
          <p14:tracePt t="7683" x="4294188" y="1201738"/>
          <p14:tracePt t="7691" x="4268788" y="1214438"/>
          <p14:tracePt t="7699" x="4256088" y="1238250"/>
          <p14:tracePt t="7707" x="4243388" y="1238250"/>
          <p14:tracePt t="7715" x="4230688" y="1250950"/>
          <p14:tracePt t="7724" x="4217988" y="1250950"/>
          <p14:tracePt t="7731" x="4217988" y="1263650"/>
          <p14:tracePt t="7836" x="4217988" y="1276350"/>
          <p14:tracePt t="7852" x="4217988" y="1289050"/>
          <p14:tracePt t="7883" x="4217988" y="1301750"/>
          <p14:tracePt t="7907" x="4217988" y="1314450"/>
          <p14:tracePt t="7948" x="4230688" y="1327150"/>
          <p14:tracePt t="7955" x="4243388" y="1350963"/>
          <p14:tracePt t="7972" x="4243388" y="1363663"/>
          <p14:tracePt t="7974" x="4268788" y="1376363"/>
          <p14:tracePt t="7979" x="4268788" y="1414463"/>
          <p14:tracePt t="7989" x="4294188" y="1439863"/>
          <p14:tracePt t="7995" x="4330700" y="1476375"/>
          <p14:tracePt t="8008" x="4356100" y="1539875"/>
          <p14:tracePt t="8011" x="4394200" y="1576388"/>
          <p14:tracePt t="8021" x="4418013" y="1627188"/>
          <p14:tracePt t="8027" x="4443413" y="1663700"/>
          <p14:tracePt t="8038" x="4468813" y="1727200"/>
          <p14:tracePt t="8044" x="4481513" y="1765300"/>
          <p14:tracePt t="8054" x="4494213" y="1814513"/>
          <p14:tracePt t="8059" x="4518025" y="1852613"/>
          <p14:tracePt t="8067" x="4543425" y="1914525"/>
          <p14:tracePt t="8075" x="4581525" y="1989138"/>
          <p14:tracePt t="8083" x="4606925" y="2065338"/>
          <p14:tracePt t="8091" x="4630738" y="2127250"/>
          <p14:tracePt t="8099" x="4643438" y="2190750"/>
          <p14:tracePt t="8107" x="4668838" y="2239963"/>
          <p14:tracePt t="8115" x="4694238" y="2303463"/>
          <p14:tracePt t="8123" x="4719638" y="2339975"/>
          <p14:tracePt t="8131" x="4732338" y="2403475"/>
          <p14:tracePt t="8143" x="4756150" y="2478088"/>
          <p14:tracePt t="8147" x="4781550" y="2527300"/>
          <p14:tracePt t="8157" x="4806950" y="2590800"/>
          <p14:tracePt t="8163" x="4819650" y="2640013"/>
          <p14:tracePt t="8171" x="4832350" y="2665413"/>
          <p14:tracePt t="8179" x="4832350" y="2690813"/>
          <p14:tracePt t="8188" x="4832350" y="2716213"/>
          <p14:tracePt t="8195" x="4843463" y="2765425"/>
          <p14:tracePt t="8205" x="4843463" y="2778125"/>
          <p14:tracePt t="8211" x="4856163" y="2816225"/>
          <p14:tracePt t="8221" x="4868863" y="2852738"/>
          <p14:tracePt t="8227" x="4868863" y="2865438"/>
          <p14:tracePt t="8238" x="4868863" y="2890838"/>
          <p14:tracePt t="8243" x="4868863" y="2928938"/>
          <p14:tracePt t="8254" x="4868863" y="2941638"/>
          <p14:tracePt t="8259" x="4868863" y="2952750"/>
          <p14:tracePt t="8268" x="4868863" y="2965450"/>
          <p14:tracePt t="8603" x="4868863" y="2941638"/>
          <p14:tracePt t="8611" x="4868863" y="2890838"/>
          <p14:tracePt t="8620" x="4868863" y="2816225"/>
          <p14:tracePt t="8627" x="4868863" y="2752725"/>
          <p14:tracePt t="8639" x="4881563" y="2652713"/>
          <p14:tracePt t="8643" x="4894263" y="2552700"/>
          <p14:tracePt t="8654" x="4919663" y="2439988"/>
          <p14:tracePt t="8659" x="4932363" y="2327275"/>
          <p14:tracePt t="8667" x="4968875" y="2190750"/>
          <p14:tracePt t="8675" x="4994275" y="2078038"/>
          <p14:tracePt t="8683" x="5019675" y="1939925"/>
          <p14:tracePt t="8691" x="5045075" y="1801813"/>
          <p14:tracePt t="8699" x="5057775" y="1663700"/>
          <p14:tracePt t="8707" x="5081588" y="1552575"/>
          <p14:tracePt t="8715" x="5119688" y="1439863"/>
          <p14:tracePt t="8723" x="5145088" y="1350963"/>
          <p14:tracePt t="8731" x="5170488" y="1301750"/>
          <p14:tracePt t="8739" x="5194300" y="1250950"/>
          <p14:tracePt t="8747" x="5207000" y="1227138"/>
          <p14:tracePt t="8763" x="5207000" y="1214438"/>
          <p14:tracePt t="8771" x="5207000" y="1201738"/>
          <p14:tracePt t="9085" x="5219700" y="1201738"/>
          <p14:tracePt t="9100" x="5232400" y="1201738"/>
          <p14:tracePt t="9107" x="5245100" y="1201738"/>
          <p14:tracePt t="9116" x="5257800" y="1201738"/>
          <p14:tracePt t="9123" x="5281613" y="1201738"/>
          <p14:tracePt t="9133" x="5319713" y="1201738"/>
          <p14:tracePt t="9139" x="5345113" y="1201738"/>
          <p14:tracePt t="9147" x="5394325" y="1201738"/>
          <p14:tracePt t="9155" x="5432425" y="1201738"/>
          <p14:tracePt t="9163" x="5483225" y="1201738"/>
          <p14:tracePt t="9172" x="5519738" y="1201738"/>
          <p14:tracePt t="9179" x="5545138" y="1201738"/>
          <p14:tracePt t="9187" x="5557838" y="1201738"/>
          <p14:tracePt t="9195" x="5583238" y="1201738"/>
          <p14:tracePt t="9204" x="5607050" y="1201738"/>
          <p14:tracePt t="9211" x="5632450" y="1201738"/>
          <p14:tracePt t="9220" x="5657850" y="1201738"/>
          <p14:tracePt t="9227" x="5670550" y="1201738"/>
          <p14:tracePt t="9238" x="5683250" y="1201738"/>
          <p14:tracePt t="9243" x="5695950" y="1201738"/>
          <p14:tracePt t="9256" x="5708650" y="1201738"/>
          <p14:tracePt t="9259" x="5719763" y="1201738"/>
          <p14:tracePt t="9484" x="5732463" y="1201738"/>
          <p14:tracePt t="9491" x="5732463" y="1214438"/>
          <p14:tracePt t="9516" x="5732463" y="1227138"/>
          <p14:tracePt t="9531" x="5732463" y="1238250"/>
          <p14:tracePt t="9557" x="5719763" y="1250950"/>
          <p14:tracePt t="9572" x="5708650" y="1250950"/>
          <p14:tracePt t="9683" x="5695950" y="1250950"/>
          <p14:tracePt t="9699" x="5683250" y="1263650"/>
          <p14:tracePt t="9723" x="5670550" y="1263650"/>
          <p14:tracePt t="9731" x="5657850" y="1263650"/>
          <p14:tracePt t="9739" x="5645150" y="1263650"/>
          <p14:tracePt t="9755" x="5645150" y="1276350"/>
          <p14:tracePt t="9763" x="5632450" y="1276350"/>
          <p14:tracePt t="9779" x="5619750" y="1289050"/>
          <p14:tracePt t="9788" x="5607050" y="1301750"/>
          <p14:tracePt t="9797" x="5595938" y="1314450"/>
          <p14:tracePt t="9804" x="5583238" y="1327150"/>
          <p14:tracePt t="9811" x="5557838" y="1327150"/>
          <p14:tracePt t="9822" x="5545138" y="1339850"/>
          <p14:tracePt t="9827" x="5519738" y="1350963"/>
          <p14:tracePt t="9852" x="5507038" y="1350963"/>
          <p14:tracePt t="9915" x="5507038" y="1363663"/>
          <p14:tracePt t="9932" x="5507038" y="1401763"/>
          <p14:tracePt t="9939" x="5507038" y="1450975"/>
          <p14:tracePt t="9948" x="5507038" y="1514475"/>
          <p14:tracePt t="9956" x="5507038" y="1601788"/>
          <p14:tracePt t="9964" x="5507038" y="1701800"/>
          <p14:tracePt t="9972" x="5507038" y="1827213"/>
          <p14:tracePt t="9979" x="5507038" y="1952625"/>
          <p14:tracePt t="9990" x="5507038" y="2101850"/>
          <p14:tracePt t="9995" x="5507038" y="2239963"/>
          <p14:tracePt t="10005" x="5507038" y="2365375"/>
          <p14:tracePt t="10011" x="5507038" y="2465388"/>
          <p14:tracePt t="10021" x="5519738" y="2578100"/>
          <p14:tracePt t="10029" x="5532438" y="2627313"/>
          <p14:tracePt t="10038" x="5545138" y="2665413"/>
          <p14:tracePt t="10043" x="5545138" y="2678113"/>
          <p14:tracePt t="10054" x="5557838" y="2690813"/>
          <p14:tracePt t="10099" x="5570538" y="2690813"/>
          <p14:tracePt t="10107" x="5583238" y="2678113"/>
          <p14:tracePt t="10123" x="5583238" y="2652713"/>
          <p14:tracePt t="10139" x="5583238" y="2640013"/>
          <p14:tracePt t="10148" x="5583238" y="2616200"/>
          <p14:tracePt t="10163" x="5583238" y="2603500"/>
          <p14:tracePt t="10172" x="5595938" y="2578100"/>
          <p14:tracePt t="10219" x="5595938" y="2565400"/>
          <p14:tracePt t="10227" x="5595938" y="2552700"/>
          <p14:tracePt t="10236" x="5595938" y="2527300"/>
          <p14:tracePt t="10243" x="5595938" y="2490788"/>
          <p14:tracePt t="10254" x="5595938" y="2452688"/>
          <p14:tracePt t="10259" x="5595938" y="2414588"/>
          <p14:tracePt t="10268" x="5583238" y="2365375"/>
          <p14:tracePt t="10275" x="5570538" y="2314575"/>
          <p14:tracePt t="10283" x="5557838" y="2252663"/>
          <p14:tracePt t="10291" x="5545138" y="2201863"/>
          <p14:tracePt t="10299" x="5545138" y="2178050"/>
          <p14:tracePt t="10307" x="5545138" y="2127250"/>
          <p14:tracePt t="10315" x="5532438" y="2101850"/>
          <p14:tracePt t="10323" x="5532438" y="2078038"/>
          <p14:tracePt t="10331" x="5532438" y="2052638"/>
          <p14:tracePt t="10339" x="5532438" y="2039938"/>
          <p14:tracePt t="10347" x="5532438" y="2027238"/>
          <p14:tracePt t="10356" x="5532438" y="2001838"/>
          <p14:tracePt t="10363" x="5532438" y="1989138"/>
          <p14:tracePt t="10371" x="5532438" y="1978025"/>
          <p14:tracePt t="10379" x="5532438" y="1965325"/>
          <p14:tracePt t="10395" x="5532438" y="1939925"/>
          <p14:tracePt t="10404" x="5532438" y="1927225"/>
          <p14:tracePt t="10411" x="5532438" y="1914525"/>
          <p14:tracePt t="10420" x="5532438" y="1901825"/>
          <p14:tracePt t="10427" x="5532438" y="1876425"/>
          <p14:tracePt t="10438" x="5532438" y="1852613"/>
          <p14:tracePt t="10443" x="5532438" y="1839913"/>
          <p14:tracePt t="10453" x="5532438" y="1814513"/>
          <p14:tracePt t="10459" x="5532438" y="1789113"/>
          <p14:tracePt t="10467" x="5532438" y="1752600"/>
          <p14:tracePt t="10475" x="5532438" y="1727200"/>
          <p14:tracePt t="10483" x="5532438" y="1714500"/>
          <p14:tracePt t="10491" x="5532438" y="1676400"/>
          <p14:tracePt t="10499" x="5532438" y="1663700"/>
          <p14:tracePt t="10508" x="5532438" y="1652588"/>
          <p14:tracePt t="10515" x="5532438" y="1639888"/>
          <p14:tracePt t="10523" x="5545138" y="1614488"/>
          <p14:tracePt t="10539" x="5545138" y="1601788"/>
          <p14:tracePt t="10548" x="5545138" y="1589088"/>
          <p14:tracePt t="10556" x="5545138" y="1576388"/>
          <p14:tracePt t="10563" x="5545138" y="1563688"/>
          <p14:tracePt t="10572" x="5545138" y="1539875"/>
          <p14:tracePt t="10579" x="5545138" y="1527175"/>
          <p14:tracePt t="10589" x="5545138" y="1501775"/>
          <p14:tracePt t="10596" x="5545138" y="1463675"/>
          <p14:tracePt t="10608" x="5545138" y="1450975"/>
          <p14:tracePt t="10622" x="5545138" y="1439863"/>
          <p14:tracePt t="10628" x="5545138" y="1427163"/>
          <p14:tracePt t="10643" x="5545138" y="1414463"/>
          <p14:tracePt t="10675" x="5545138" y="1401763"/>
          <p14:tracePt t="10750" x="5532438" y="1401763"/>
          <p14:tracePt t="10756" x="5519738" y="1414463"/>
          <p14:tracePt t="10763" x="5507038" y="1414463"/>
          <p14:tracePt t="10771" x="5507038" y="1427163"/>
          <p14:tracePt t="10789" x="5483225" y="1439863"/>
          <p14:tracePt t="10804" x="5470525" y="1450975"/>
          <p14:tracePt t="10811" x="5457825" y="1450975"/>
          <p14:tracePt t="10820" x="5457825" y="1463675"/>
          <p14:tracePt t="10837" x="5445125" y="1463675"/>
          <p14:tracePt t="10843" x="5445125" y="1476375"/>
          <p14:tracePt t="10963" x="5457825" y="1476375"/>
          <p14:tracePt t="10971" x="5507038" y="1476375"/>
          <p14:tracePt t="10979" x="5595938" y="1476375"/>
          <p14:tracePt t="10987" x="5695950" y="1476375"/>
          <p14:tracePt t="10995" x="5845175" y="1476375"/>
          <p14:tracePt t="11008" x="5995988" y="1463675"/>
          <p14:tracePt t="11011" x="6146800" y="1463675"/>
          <p14:tracePt t="11022" x="6296025" y="1463675"/>
          <p14:tracePt t="11027" x="6434138" y="1463675"/>
          <p14:tracePt t="11038" x="6559550" y="1463675"/>
          <p14:tracePt t="11043" x="6659563" y="1463675"/>
          <p14:tracePt t="11054" x="6734175" y="1463675"/>
          <p14:tracePt t="11059" x="6784975" y="1450975"/>
          <p14:tracePt t="11075" x="6797675" y="1450975"/>
          <p14:tracePt t="11083" x="6808788" y="1450975"/>
          <p14:tracePt t="11288" x="6808788" y="1463675"/>
          <p14:tracePt t="11295" x="6808788" y="1501775"/>
          <p14:tracePt t="11299" x="6808788" y="1552575"/>
          <p14:tracePt t="11309" x="6821488" y="1652588"/>
          <p14:tracePt t="11315" x="6834188" y="1752600"/>
          <p14:tracePt t="11323" x="6859588" y="1839913"/>
          <p14:tracePt t="11331" x="6872288" y="1952625"/>
          <p14:tracePt t="11339" x="6897688" y="2039938"/>
          <p14:tracePt t="11347" x="6934200" y="2127250"/>
          <p14:tracePt t="11357" x="6959600" y="2201863"/>
          <p14:tracePt t="11363" x="6997700" y="2265363"/>
          <p14:tracePt t="11371" x="7034213" y="2314575"/>
          <p14:tracePt t="11379" x="7046913" y="2352675"/>
          <p14:tracePt t="11388" x="7072313" y="2390775"/>
          <p14:tracePt t="11395" x="7085013" y="2403475"/>
          <p14:tracePt t="11406" x="7110413" y="2427288"/>
          <p14:tracePt t="11411" x="7123113" y="2452688"/>
          <p14:tracePt t="11421" x="7146925" y="2478088"/>
          <p14:tracePt t="11427" x="7172325" y="2490788"/>
          <p14:tracePt t="11438" x="7197725" y="2503488"/>
          <p14:tracePt t="11444" x="7235825" y="2527300"/>
          <p14:tracePt t="11455" x="7285038" y="2540000"/>
          <p14:tracePt t="11459" x="7335838" y="2552700"/>
          <p14:tracePt t="11468" x="7385050" y="2565400"/>
          <p14:tracePt t="11475" x="7423150" y="2565400"/>
          <p14:tracePt t="11486" x="7485063" y="2578100"/>
          <p14:tracePt t="11490" x="7510463" y="2590800"/>
          <p14:tracePt t="11506" x="7523163" y="2590800"/>
          <p14:tracePt t="11555" x="7510463" y="2590800"/>
          <p14:tracePt t="11564" x="7472363" y="2590800"/>
          <p14:tracePt t="11572" x="7397750" y="2590800"/>
          <p14:tracePt t="11580" x="7323138" y="2590800"/>
          <p14:tracePt t="11588" x="7223125" y="2616200"/>
          <p14:tracePt t="11595" x="7110413" y="2640013"/>
          <p14:tracePt t="11605" x="6972300" y="2665413"/>
          <p14:tracePt t="11611" x="6797675" y="2690813"/>
          <p14:tracePt t="11621" x="6584950" y="2740025"/>
          <p14:tracePt t="11627" x="6346825" y="2790825"/>
          <p14:tracePt t="11638" x="6083300" y="2840038"/>
          <p14:tracePt t="11645" x="5857875" y="2890838"/>
          <p14:tracePt t="11652" x="5657850" y="2941638"/>
          <p14:tracePt t="11659" x="5483225" y="2965450"/>
          <p14:tracePt t="11667" x="5357813" y="2990850"/>
          <p14:tracePt t="11677" x="5245100" y="3003550"/>
          <p14:tracePt t="11683" x="5194300" y="3003550"/>
          <p14:tracePt t="11691" x="5157788" y="3016250"/>
          <p14:tracePt t="11699" x="5145088" y="3016250"/>
          <p14:tracePt t="11747" x="5132388" y="3016250"/>
          <p14:tracePt t="11763" x="5119688" y="3016250"/>
          <p14:tracePt t="11947" x="5132388" y="3016250"/>
          <p14:tracePt t="11955" x="5181600" y="3003550"/>
          <p14:tracePt t="11963" x="5232400" y="2978150"/>
          <p14:tracePt t="11971" x="5319713" y="2965450"/>
          <p14:tracePt t="11979" x="5419725" y="2952750"/>
          <p14:tracePt t="11987" x="5532438" y="2952750"/>
          <p14:tracePt t="11995" x="5683250" y="2952750"/>
          <p14:tracePt t="12004" x="5870575" y="2952750"/>
          <p14:tracePt t="12011" x="6034088" y="2952750"/>
          <p14:tracePt t="12021" x="6196013" y="2952750"/>
          <p14:tracePt t="12027" x="6346825" y="2952750"/>
          <p14:tracePt t="12037" x="6472238" y="2952750"/>
          <p14:tracePt t="12043" x="6546850" y="2952750"/>
          <p14:tracePt t="12051" x="6621463" y="2952750"/>
          <p14:tracePt t="12058" x="6659563" y="2952750"/>
          <p14:tracePt t="12067" x="6672263" y="2952750"/>
          <p14:tracePt t="12075" x="6684963" y="2952750"/>
          <p14:tracePt t="12219" x="6696075" y="2952750"/>
          <p14:tracePt t="12227" x="6708775" y="2952750"/>
          <p14:tracePt t="12235" x="6746875" y="2952750"/>
          <p14:tracePt t="12243" x="6784975" y="2952750"/>
          <p14:tracePt t="12255" x="6859588" y="2941638"/>
          <p14:tracePt t="12259" x="6946900" y="2928938"/>
          <p14:tracePt t="12266" x="7046913" y="2916238"/>
          <p14:tracePt t="12275" x="7172325" y="2890838"/>
          <p14:tracePt t="12283" x="7297738" y="2878138"/>
          <p14:tracePt t="12292" x="7435850" y="2840038"/>
          <p14:tracePt t="12298" x="7597775" y="2790825"/>
          <p14:tracePt t="12307" x="7735888" y="2740025"/>
          <p14:tracePt t="12314" x="7848600" y="2690813"/>
          <p14:tracePt t="12322" x="7961313" y="2627313"/>
          <p14:tracePt t="12331" x="8023225" y="2590800"/>
          <p14:tracePt t="12338" x="8048625" y="2540000"/>
          <p14:tracePt t="12347" x="8086725" y="2503488"/>
          <p14:tracePt t="12355" x="8099425" y="2439988"/>
          <p14:tracePt t="12362" x="8099425" y="2390775"/>
          <p14:tracePt t="12373" x="8099425" y="2352675"/>
          <p14:tracePt t="12379" x="8099425" y="2314575"/>
          <p14:tracePt t="12390" x="8099425" y="2290763"/>
          <p14:tracePt t="12394" x="8086725" y="2278063"/>
          <p14:tracePt t="12411" x="8086725" y="2252663"/>
          <p14:tracePt t="12443" x="8086725" y="2227263"/>
          <p14:tracePt t="12810" x="8086725" y="2239963"/>
          <p14:tracePt t="12826" x="8074025" y="2265363"/>
          <p14:tracePt t="12835" x="8048625" y="2303463"/>
          <p14:tracePt t="12842" x="8023225" y="2339975"/>
          <p14:tracePt t="12851" x="7974013" y="2414588"/>
          <p14:tracePt t="12859" x="7910513" y="2516188"/>
          <p14:tracePt t="12867" x="7835900" y="2627313"/>
          <p14:tracePt t="12875" x="7723188" y="2816225"/>
          <p14:tracePt t="12883" x="7585075" y="3054350"/>
          <p14:tracePt t="12890" x="7410450" y="3328988"/>
          <p14:tracePt t="12899" x="7185025" y="3641725"/>
          <p14:tracePt t="12907" x="6946900" y="3941763"/>
          <p14:tracePt t="12914" x="6672263" y="4292600"/>
          <p14:tracePt t="12923" x="6446838" y="4579938"/>
          <p14:tracePt t="12931" x="6259513" y="4830763"/>
          <p14:tracePt t="12939" x="6108700" y="5005388"/>
          <p14:tracePt t="12946" x="6008688" y="5143500"/>
          <p14:tracePt t="12955" x="5932488" y="5268913"/>
          <p14:tracePt t="12972" x="5857875" y="5430838"/>
          <p14:tracePt t="12978" x="5832475" y="5481638"/>
          <p14:tracePt t="12988" x="5808663" y="5507038"/>
          <p14:tracePt t="12995" x="5808663" y="5518150"/>
          <p14:tracePt t="13005" x="5795963" y="5530850"/>
          <p14:tracePt t="13052" x="5783263" y="5530850"/>
          <p14:tracePt t="13075" x="5783263" y="5507038"/>
          <p14:tracePt t="13083" x="5783263" y="5494338"/>
          <p14:tracePt t="13090" x="5783263" y="5481638"/>
          <p14:tracePt t="13101" x="5783263" y="5468938"/>
          <p14:tracePt t="13106" x="5783263" y="5443538"/>
          <p14:tracePt t="13115" x="5783263" y="5418138"/>
          <p14:tracePt t="13122" x="5808663" y="5407025"/>
          <p14:tracePt t="13131" x="5821363" y="5368925"/>
          <p14:tracePt t="13139" x="5821363" y="5343525"/>
          <p14:tracePt t="13147" x="5832475" y="5330825"/>
          <p14:tracePt t="13158" x="5845175" y="5305425"/>
          <p14:tracePt t="13172" x="5845175" y="5294313"/>
          <p14:tracePt t="13187" x="5845175" y="5281613"/>
          <p14:tracePt t="13195" x="5857875" y="5268913"/>
          <p14:tracePt t="13204" x="5857875" y="5256213"/>
          <p14:tracePt t="13260" x="5857875" y="5243513"/>
          <p14:tracePt t="13266" x="5870575" y="5230813"/>
          <p14:tracePt t="13290" x="5870575" y="5218113"/>
          <p14:tracePt t="13306" x="5883275" y="5205413"/>
          <p14:tracePt t="13330" x="5883275" y="5194300"/>
          <p14:tracePt t="13338" x="5895975" y="5181600"/>
          <p14:tracePt t="13659" x="5908675" y="5156200"/>
          <p14:tracePt t="14043" x="5921375" y="5143500"/>
          <p14:tracePt t="14066" x="5921375" y="5130800"/>
          <p14:tracePt t="15027" x="5921375" y="5105400"/>
          <p14:tracePt t="15035" x="5932488" y="5105400"/>
          <p14:tracePt t="15042" x="5945188" y="5081588"/>
          <p14:tracePt t="15058" x="5957888" y="5068888"/>
          <p14:tracePt t="15070" x="5970588" y="5030788"/>
          <p14:tracePt t="15074" x="5983288" y="4992688"/>
          <p14:tracePt t="15082" x="6008688" y="4968875"/>
          <p14:tracePt t="15090" x="6021388" y="4930775"/>
          <p14:tracePt t="15098" x="6057900" y="4879975"/>
          <p14:tracePt t="15106" x="6096000" y="4830763"/>
          <p14:tracePt t="15114" x="6121400" y="4756150"/>
          <p14:tracePt t="15122" x="6170613" y="4667250"/>
          <p14:tracePt t="15130" x="6208713" y="4567238"/>
          <p14:tracePt t="15138" x="6246813" y="4467225"/>
          <p14:tracePt t="15146" x="6283325" y="4341813"/>
          <p14:tracePt t="15154" x="6321425" y="4241800"/>
          <p14:tracePt t="15162" x="6359525" y="4141788"/>
          <p14:tracePt t="15174" x="6396038" y="4029075"/>
          <p14:tracePt t="15178" x="6434138" y="3954463"/>
          <p14:tracePt t="15188" x="6472238" y="3879850"/>
          <p14:tracePt t="15194" x="6508750" y="3803650"/>
          <p14:tracePt t="15204" x="6534150" y="3754438"/>
          <p14:tracePt t="15210" x="6559550" y="3692525"/>
          <p14:tracePt t="15220" x="6584950" y="3641725"/>
          <p14:tracePt t="15226" x="6584950" y="3603625"/>
          <p14:tracePt t="15238" x="6596063" y="3579813"/>
          <p14:tracePt t="15242" x="6608763" y="3567113"/>
          <p14:tracePt t="15444" x="6608763" y="3554413"/>
          <p14:tracePt t="15450" x="6608763" y="3541713"/>
          <p14:tracePt t="15482" x="6608763" y="3516313"/>
          <p14:tracePt t="15490" x="6596063" y="3503613"/>
          <p14:tracePt t="15498" x="6584950" y="3467100"/>
          <p14:tracePt t="15506" x="6584950" y="3454400"/>
          <p14:tracePt t="15514" x="6584950" y="3429000"/>
          <p14:tracePt t="15523" x="6572250" y="3390900"/>
          <p14:tracePt t="15530" x="6572250" y="3367088"/>
          <p14:tracePt t="15538" x="6559550" y="3328988"/>
          <p14:tracePt t="15547" x="6546850" y="3290888"/>
          <p14:tracePt t="15555" x="6534150" y="3254375"/>
          <p14:tracePt t="15564" x="6521450" y="3216275"/>
          <p14:tracePt t="15571" x="6508750" y="3190875"/>
          <p14:tracePt t="15581" x="6496050" y="3154363"/>
          <p14:tracePt t="15588" x="6496050" y="3128963"/>
          <p14:tracePt t="15595" x="6483350" y="3054350"/>
          <p14:tracePt t="15605" x="6483350" y="3016250"/>
          <p14:tracePt t="15611" x="6472238" y="2965450"/>
          <p14:tracePt t="15621" x="6459538" y="2928938"/>
          <p14:tracePt t="15627" x="6446838" y="2890838"/>
          <p14:tracePt t="15637" x="6434138" y="2852738"/>
          <p14:tracePt t="15644" x="6421438" y="2803525"/>
          <p14:tracePt t="15651" x="6408738" y="2765425"/>
          <p14:tracePt t="15659" x="6396038" y="2740025"/>
          <p14:tracePt t="15667" x="6396038" y="2703513"/>
          <p14:tracePt t="15675" x="6383338" y="2665413"/>
          <p14:tracePt t="15685" x="6370638" y="2652713"/>
          <p14:tracePt t="15690" x="6359525" y="2627313"/>
          <p14:tracePt t="15699" x="6359525" y="2616200"/>
          <p14:tracePt t="15706" x="6359525" y="2603500"/>
          <p14:tracePt t="15954" x="6346825" y="2590800"/>
          <p14:tracePt t="15971" x="6334125" y="2590800"/>
          <p14:tracePt t="15979" x="6321425" y="2578100"/>
          <p14:tracePt t="15986" x="6321425" y="2565400"/>
          <p14:tracePt t="15994" x="6308725" y="2540000"/>
          <p14:tracePt t="16004" x="6296025" y="2527300"/>
          <p14:tracePt t="16010" x="6296025" y="2503488"/>
          <p14:tracePt t="16020" x="6270625" y="2465388"/>
          <p14:tracePt t="16026" x="6259513" y="2439988"/>
          <p14:tracePt t="16037" x="6246813" y="2390775"/>
          <p14:tracePt t="16042" x="6234113" y="2365375"/>
          <p14:tracePt t="16050" x="6208713" y="2327275"/>
          <p14:tracePt t="16058" x="6208713" y="2303463"/>
          <p14:tracePt t="16066" x="6183313" y="2265363"/>
          <p14:tracePt t="16075" x="6157913" y="2239963"/>
          <p14:tracePt t="16082" x="6134100" y="2214563"/>
          <p14:tracePt t="16091" x="6108700" y="2190750"/>
          <p14:tracePt t="16098" x="6083300" y="2152650"/>
          <p14:tracePt t="16106" x="6057900" y="2139950"/>
          <p14:tracePt t="16114" x="6045200" y="2114550"/>
          <p14:tracePt t="16122" x="6021388" y="2101850"/>
          <p14:tracePt t="16130" x="5995988" y="2089150"/>
          <p14:tracePt t="16139" x="5970588" y="2089150"/>
          <p14:tracePt t="16146" x="5957888" y="2078038"/>
          <p14:tracePt t="16155" x="5932488" y="2065338"/>
          <p14:tracePt t="16171" x="5921375" y="2065338"/>
          <p14:tracePt t="16178" x="5895975" y="2065338"/>
          <p14:tracePt t="16187" x="5883275" y="2065338"/>
          <p14:tracePt t="16194" x="5857875" y="2065338"/>
          <p14:tracePt t="16204" x="5845175" y="2065338"/>
          <p14:tracePt t="16222" x="5821363" y="2065338"/>
          <p14:tracePt t="16238" x="5808663" y="2052638"/>
          <p14:tracePt t="16242" x="5795963" y="2039938"/>
          <p14:tracePt t="16250" x="5770563" y="2039938"/>
          <p14:tracePt t="16258" x="5757863" y="2027238"/>
          <p14:tracePt t="16267" x="5732463" y="2014538"/>
          <p14:tracePt t="16275" x="5719763" y="2001838"/>
          <p14:tracePt t="16282" x="5708650" y="1989138"/>
          <p14:tracePt t="16290" x="5683250" y="1978025"/>
          <p14:tracePt t="16299" x="5683250" y="1965325"/>
          <p14:tracePt t="16307" x="5670550" y="1965325"/>
          <p14:tracePt t="16315" x="5670550" y="1952625"/>
          <p14:tracePt t="16322" x="5657850" y="1939925"/>
          <p14:tracePt t="16331" x="5645150" y="1939925"/>
          <p14:tracePt t="16338" x="5632450" y="1927225"/>
          <p14:tracePt t="16363" x="5619750" y="1927225"/>
          <p14:tracePt t="16373" x="5607050" y="1927225"/>
          <p14:tracePt t="16379" x="5583238" y="1914525"/>
          <p14:tracePt t="16390" x="5583238" y="1901825"/>
          <p14:tracePt t="16395" x="5570538" y="1901825"/>
          <p14:tracePt t="16405" x="5570538" y="1889125"/>
          <p14:tracePt t="16421" x="5557838" y="1889125"/>
          <p14:tracePt t="16437" x="5557838" y="1876425"/>
          <p14:tracePt t="16443" x="5545138" y="1865313"/>
          <p14:tracePt t="16460" x="5532438" y="1865313"/>
          <p14:tracePt t="16474" x="5532438" y="1852613"/>
          <p14:tracePt t="16490" x="5532438" y="1839913"/>
          <p14:tracePt t="16506" x="5532438" y="1827213"/>
          <p14:tracePt t="16515" x="5532438" y="1814513"/>
          <p14:tracePt t="16530" x="5532438" y="1801813"/>
          <p14:tracePt t="16546" x="5532438" y="1789113"/>
          <p14:tracePt t="16562" x="5532438" y="1776413"/>
          <p14:tracePt t="16573" x="5532438" y="1765300"/>
          <p14:tracePt t="16578" x="5532438" y="1752600"/>
          <p14:tracePt t="16594" x="5532438" y="1727200"/>
          <p14:tracePt t="16611" x="5545138" y="1727200"/>
          <p14:tracePt t="16707" x="5557838" y="1727200"/>
          <p14:tracePt t="16746" x="5570538" y="1727200"/>
          <p14:tracePt t="16786" x="5583238" y="1714500"/>
          <p14:tracePt t="16930" x="5595938" y="1714500"/>
          <p14:tracePt t="17122" x="5607050" y="1714500"/>
          <p14:tracePt t="17139" x="5619750" y="1714500"/>
          <p14:tracePt t="17146" x="5632450" y="1714500"/>
          <p14:tracePt t="17154" x="5645150" y="1714500"/>
          <p14:tracePt t="17170" x="5670550" y="1714500"/>
          <p14:tracePt t="17186" x="5683250" y="1714500"/>
          <p14:tracePt t="17194" x="5695950" y="1714500"/>
          <p14:tracePt t="17204" x="5708650" y="1701800"/>
          <p14:tracePt t="17210" x="5719763" y="1689100"/>
          <p14:tracePt t="17226" x="5745163" y="1676400"/>
          <p14:tracePt t="17235" x="5745163" y="1663700"/>
          <p14:tracePt t="17242" x="5770563" y="1652588"/>
          <p14:tracePt t="17251" x="5770563" y="1639888"/>
          <p14:tracePt t="17260" x="5795963" y="1627188"/>
          <p14:tracePt t="17266" x="5795963" y="1614488"/>
          <p14:tracePt t="17290" x="5808663" y="1589088"/>
          <p14:tracePt t="17403" x="5821363" y="1589088"/>
          <p14:tracePt t="17410" x="5821363" y="1576388"/>
          <p14:tracePt t="17450" x="5832475" y="1563688"/>
          <p14:tracePt t="17477" x="5832475" y="1552575"/>
          <p14:tracePt t="17500" x="5832475" y="1539875"/>
          <p14:tracePt t="17506" x="5845175" y="1539875"/>
          <p14:tracePt t="17514" x="5857875" y="1527175"/>
          <p14:tracePt t="17554" x="5857875" y="1514475"/>
          <p14:tracePt t="17642" x="5883275" y="1514475"/>
          <p14:tracePt t="17650" x="5895975" y="1539875"/>
          <p14:tracePt t="17658" x="5908675" y="1552575"/>
          <p14:tracePt t="17666" x="5921375" y="1576388"/>
          <p14:tracePt t="17674" x="5921375" y="1589088"/>
          <p14:tracePt t="17682" x="5921375" y="1627188"/>
          <p14:tracePt t="17690" x="5921375" y="1652588"/>
          <p14:tracePt t="17699" x="5921375" y="1676400"/>
          <p14:tracePt t="17706" x="5921375" y="1701800"/>
          <p14:tracePt t="17714" x="5921375" y="1727200"/>
          <p14:tracePt t="17722" x="5921375" y="1752600"/>
          <p14:tracePt t="17730" x="5921375" y="1789113"/>
          <p14:tracePt t="17738" x="5921375" y="1814513"/>
          <p14:tracePt t="17746" x="5908675" y="1827213"/>
          <p14:tracePt t="17754" x="5908675" y="1839913"/>
          <p14:tracePt t="17763" x="5908675" y="1852613"/>
          <p14:tracePt t="17771" x="5908675" y="1865313"/>
          <p14:tracePt t="17778" x="5908675" y="1876425"/>
          <p14:tracePt t="17789" x="5908675" y="1901825"/>
          <p14:tracePt t="17794" x="5895975" y="1927225"/>
          <p14:tracePt t="17804" x="5883275" y="1939925"/>
          <p14:tracePt t="17810" x="5883275" y="1952625"/>
          <p14:tracePt t="17821" x="5883275" y="1965325"/>
          <p14:tracePt t="17826" x="5883275" y="1978025"/>
          <p14:tracePt t="17954" x="5883275" y="1989138"/>
          <p14:tracePt t="17963" x="5870575" y="1989138"/>
          <p14:tracePt t="17970" x="5845175" y="2001838"/>
          <p14:tracePt t="17978" x="5808663" y="2014538"/>
          <p14:tracePt t="17988" x="5770563" y="2014538"/>
          <p14:tracePt t="17995" x="5695950" y="2014538"/>
          <p14:tracePt t="18005" x="5570538" y="2039938"/>
          <p14:tracePt t="18010" x="5470525" y="2065338"/>
          <p14:tracePt t="18021" x="5357813" y="2078038"/>
          <p14:tracePt t="18026" x="5270500" y="2078038"/>
          <p14:tracePt t="18034" x="5181600" y="2078038"/>
          <p14:tracePt t="18042" x="5119688" y="2078038"/>
          <p14:tracePt t="18050" x="5045075" y="2078038"/>
          <p14:tracePt t="18058" x="5006975" y="2078038"/>
          <p14:tracePt t="18066" x="4981575" y="2078038"/>
          <p14:tracePt t="18074" x="4968875" y="2078038"/>
          <p14:tracePt t="18082" x="4956175" y="2078038"/>
          <p14:tracePt t="18106" x="4945063" y="2078038"/>
          <p14:tracePt t="18227" x="4956175" y="2089150"/>
          <p14:tracePt t="18242" x="4994275" y="2089150"/>
          <p14:tracePt t="18250" x="5032375" y="2114550"/>
          <p14:tracePt t="18258" x="5068888" y="2139950"/>
          <p14:tracePt t="18266" x="5132388" y="2165350"/>
          <p14:tracePt t="18274" x="5194300" y="2214563"/>
          <p14:tracePt t="18282" x="5281613" y="2265363"/>
          <p14:tracePt t="18290" x="5357813" y="2314575"/>
          <p14:tracePt t="18298" x="5432425" y="2390775"/>
          <p14:tracePt t="18305" x="5495925" y="2427288"/>
          <p14:tracePt t="18314" x="5545138" y="2490788"/>
          <p14:tracePt t="18322" x="5595938" y="2540000"/>
          <p14:tracePt t="18330" x="5619750" y="2578100"/>
          <p14:tracePt t="18339" x="5645150" y="2616200"/>
          <p14:tracePt t="18346" x="5645150" y="2652713"/>
          <p14:tracePt t="18354" x="5645150" y="2665413"/>
          <p14:tracePt t="18362" x="5645150" y="2678113"/>
          <p14:tracePt t="18370" x="5645150" y="2690813"/>
          <p14:tracePt t="18378" x="5645150" y="2703513"/>
          <p14:tracePt t="18514" x="5657850" y="2716213"/>
          <p14:tracePt t="18530" x="5670550" y="2716213"/>
          <p14:tracePt t="18538" x="5708650" y="2716213"/>
          <p14:tracePt t="18546" x="5757863" y="2716213"/>
          <p14:tracePt t="18557" x="5857875" y="2716213"/>
          <p14:tracePt t="18563" x="5970588" y="2703513"/>
          <p14:tracePt t="18572" x="6096000" y="2678113"/>
          <p14:tracePt t="18579" x="6270625" y="2652713"/>
          <p14:tracePt t="18588" x="6483350" y="2627313"/>
          <p14:tracePt t="18595" x="6772275" y="2590800"/>
          <p14:tracePt t="18605" x="6997700" y="2552700"/>
          <p14:tracePt t="18610" x="7172325" y="2540000"/>
          <p14:tracePt t="18621" x="7348538" y="2527300"/>
          <p14:tracePt t="18626" x="7472363" y="2516188"/>
          <p14:tracePt t="18638" x="7561263" y="2503488"/>
          <p14:tracePt t="18642" x="7597775" y="2490788"/>
          <p14:tracePt t="18650" x="7623175" y="2490788"/>
          <p14:tracePt t="18659" x="7623175" y="2478088"/>
          <p14:tracePt t="18786" x="7635875" y="2478088"/>
          <p14:tracePt t="18794" x="7648575" y="2478088"/>
          <p14:tracePt t="18874" x="7661275" y="2478088"/>
          <p14:tracePt t="18882" x="7673975" y="2465388"/>
          <p14:tracePt t="18890" x="7685088" y="2465388"/>
          <p14:tracePt t="18898" x="7685088" y="2452688"/>
          <p14:tracePt t="18906" x="7685088" y="2427288"/>
          <p14:tracePt t="18914" x="7685088" y="2390775"/>
          <p14:tracePt t="18922" x="7697788" y="2352675"/>
          <p14:tracePt t="18930" x="7697788" y="2314575"/>
          <p14:tracePt t="18938" x="7697788" y="2252663"/>
          <p14:tracePt t="18946" x="7685088" y="2165350"/>
          <p14:tracePt t="18958" x="7673975" y="2101850"/>
          <p14:tracePt t="18962" x="7661275" y="2027238"/>
          <p14:tracePt t="18974" x="7648575" y="1952625"/>
          <p14:tracePt t="18978" x="7623175" y="1901825"/>
          <p14:tracePt t="18989" x="7623175" y="1865313"/>
          <p14:tracePt t="18994" x="7610475" y="1839913"/>
          <p14:tracePt t="19040" x="7610475" y="1827213"/>
          <p14:tracePt t="19195" x="7610475" y="1852613"/>
          <p14:tracePt t="19205" x="7610475" y="1889125"/>
          <p14:tracePt t="19210" x="7610475" y="1927225"/>
          <p14:tracePt t="19221" x="7623175" y="2001838"/>
          <p14:tracePt t="19227" x="7635875" y="2101850"/>
          <p14:tracePt t="19235" x="7648575" y="2201863"/>
          <p14:tracePt t="19242" x="7648575" y="2327275"/>
          <p14:tracePt t="19251" x="7648575" y="2478088"/>
          <p14:tracePt t="19258" x="7648575" y="2640013"/>
          <p14:tracePt t="19266" x="7648575" y="2803525"/>
          <p14:tracePt t="19274" x="7648575" y="2952750"/>
          <p14:tracePt t="19282" x="7648575" y="3090863"/>
          <p14:tracePt t="19289" x="7648575" y="3203575"/>
          <p14:tracePt t="19298" x="7648575" y="3303588"/>
          <p14:tracePt t="19305" x="7673975" y="3416300"/>
          <p14:tracePt t="19313" x="7697788" y="3516313"/>
          <p14:tracePt t="19322" x="7735888" y="3579813"/>
          <p14:tracePt t="19330" x="7785100" y="3641725"/>
          <p14:tracePt t="19338" x="7810500" y="3692525"/>
          <p14:tracePt t="19346" x="7835900" y="3703638"/>
          <p14:tracePt t="19355" x="7861300" y="3716338"/>
          <p14:tracePt t="19361" x="7886700" y="3729038"/>
          <p14:tracePt t="19372" x="7897813" y="3729038"/>
          <p14:tracePt t="19378" x="7935913" y="3729038"/>
          <p14:tracePt t="19388" x="8010525" y="3716338"/>
          <p14:tracePt t="19393" x="8086725" y="3703638"/>
          <p14:tracePt t="19404" x="8174038" y="3679825"/>
          <p14:tracePt t="19410" x="8274050" y="3654425"/>
          <p14:tracePt t="19420" x="8361363" y="3629025"/>
          <p14:tracePt t="19426" x="8424863" y="3603625"/>
          <p14:tracePt t="19433" x="8486775" y="3590925"/>
          <p14:tracePt t="19442" x="8524875" y="3567113"/>
          <p14:tracePt t="19450" x="8548688" y="3554413"/>
          <p14:tracePt t="19458" x="8574088" y="3529013"/>
          <p14:tracePt t="19674" x="8586788" y="3529013"/>
          <p14:tracePt t="19689" x="8612188" y="3529013"/>
          <p14:tracePt t="19706" x="8624888" y="3529013"/>
          <p14:tracePt t="19714" x="8650288" y="3529013"/>
          <p14:tracePt t="19724" x="8686800" y="3529013"/>
          <p14:tracePt t="19739" x="8699500" y="3529013"/>
          <p14:tracePt t="19794" x="8699500" y="3541713"/>
          <p14:tracePt t="19809" x="8699500" y="3554413"/>
          <p14:tracePt t="19819" x="8699500" y="3567113"/>
          <p14:tracePt t="19826" x="8686800" y="3590925"/>
          <p14:tracePt t="19834" x="8650288" y="3603625"/>
          <p14:tracePt t="19842" x="8612188" y="3629025"/>
          <p14:tracePt t="19851" x="8561388" y="3654425"/>
          <p14:tracePt t="19858" x="8474075" y="3692525"/>
          <p14:tracePt t="19866" x="8348663" y="3741738"/>
          <p14:tracePt t="19874" x="8212138" y="3792538"/>
          <p14:tracePt t="19882" x="8048625" y="3854450"/>
          <p14:tracePt t="19889" x="7897813" y="3916363"/>
          <p14:tracePt t="19898" x="7748588" y="3979863"/>
          <p14:tracePt t="19906" x="7585075" y="4054475"/>
          <p14:tracePt t="19914" x="7385050" y="4154488"/>
          <p14:tracePt t="19921" x="7185025" y="4254500"/>
          <p14:tracePt t="19930" x="6997700" y="4367213"/>
          <p14:tracePt t="19938" x="6797675" y="4492625"/>
          <p14:tracePt t="19946" x="6621463" y="4592638"/>
          <p14:tracePt t="19955" x="6483350" y="4667250"/>
          <p14:tracePt t="19970" x="6221413" y="4756150"/>
          <p14:tracePt t="19977" x="6121400" y="4805363"/>
          <p14:tracePt t="19987" x="6034088" y="4830763"/>
          <p14:tracePt t="19994" x="5945188" y="4843463"/>
          <p14:tracePt t="20004" x="5857875" y="4856163"/>
          <p14:tracePt t="20009" x="5821363" y="4856163"/>
          <p14:tracePt t="20020" x="5783263" y="4856163"/>
          <p14:tracePt t="20026" x="5732463" y="4856163"/>
          <p14:tracePt t="20034" x="5708650" y="4856163"/>
          <p14:tracePt t="20042" x="5670550" y="4830763"/>
          <p14:tracePt t="20050" x="5645150" y="4805363"/>
          <p14:tracePt t="20058" x="5632450" y="4779963"/>
          <p14:tracePt t="20066" x="5607050" y="4743450"/>
          <p14:tracePt t="20074" x="5595938" y="4705350"/>
          <p14:tracePt t="20082" x="5595938" y="4679950"/>
          <p14:tracePt t="20090" x="5595938" y="4667250"/>
          <p14:tracePt t="20098" x="5595938" y="4656138"/>
          <p14:tracePt t="20106" x="5595938" y="4630738"/>
          <p14:tracePt t="20122" x="5595938" y="4605338"/>
          <p14:tracePt t="20138" x="5595938" y="4579938"/>
          <p14:tracePt t="20145" x="5595938" y="4567238"/>
          <p14:tracePt t="20158" x="5607050" y="4554538"/>
          <p14:tracePt t="20172" x="5607050" y="4530725"/>
          <p14:tracePt t="20188" x="5607050" y="4518025"/>
          <p14:tracePt t="20194" x="5607050" y="4505325"/>
          <p14:tracePt t="20210" x="5607050" y="4479925"/>
          <p14:tracePt t="20221" x="5607050" y="4454525"/>
          <p14:tracePt t="20225" x="5595938" y="4454525"/>
          <p14:tracePt t="20235" x="5583238" y="4430713"/>
          <p14:tracePt t="20242" x="5570538" y="4418013"/>
          <p14:tracePt t="20252" x="5570538" y="4405313"/>
          <p14:tracePt t="20337" x="5570538" y="4392613"/>
          <p14:tracePt t="20346" x="5557838" y="4379913"/>
          <p14:tracePt t="20354" x="5557838" y="4367213"/>
          <p14:tracePt t="20371" x="5545138" y="4341813"/>
          <p14:tracePt t="20378" x="5545138" y="4318000"/>
          <p14:tracePt t="20388" x="5545138" y="4279900"/>
          <p14:tracePt t="20394" x="5545138" y="4230688"/>
          <p14:tracePt t="20404" x="5545138" y="4179888"/>
          <p14:tracePt t="20411" x="5545138" y="4105275"/>
          <p14:tracePt t="20421" x="5545138" y="4054475"/>
          <p14:tracePt t="20426" x="5545138" y="3992563"/>
          <p14:tracePt t="20435" x="5545138" y="3941763"/>
          <p14:tracePt t="20442" x="5545138" y="3879850"/>
          <p14:tracePt t="20451" x="5545138" y="3829050"/>
          <p14:tracePt t="20458" x="5545138" y="3767138"/>
          <p14:tracePt t="20466" x="5545138" y="3692525"/>
          <p14:tracePt t="20473" x="5545138" y="3641725"/>
          <p14:tracePt t="20482" x="5545138" y="3590925"/>
          <p14:tracePt t="20491" x="5545138" y="3541713"/>
          <p14:tracePt t="20497" x="5545138" y="3479800"/>
          <p14:tracePt t="20506" x="5545138" y="3403600"/>
          <p14:tracePt t="20514" x="5545138" y="3341688"/>
          <p14:tracePt t="20522" x="5545138" y="3290888"/>
          <p14:tracePt t="20530" x="5532438" y="3228975"/>
          <p14:tracePt t="20539" x="5519738" y="3190875"/>
          <p14:tracePt t="20546" x="5519738" y="3154363"/>
          <p14:tracePt t="20555" x="5507038" y="3128963"/>
          <p14:tracePt t="20562" x="5495925" y="3103563"/>
          <p14:tracePt t="20572" x="5483225" y="3078163"/>
          <p14:tracePt t="20578" x="5457825" y="3041650"/>
          <p14:tracePt t="20588" x="5432425" y="3028950"/>
          <p14:tracePt t="20594" x="5407025" y="2990850"/>
          <p14:tracePt t="20604" x="5370513" y="2965450"/>
          <p14:tracePt t="20609" x="5345113" y="2952750"/>
          <p14:tracePt t="20621" x="5307013" y="2928938"/>
          <p14:tracePt t="20626" x="5270500" y="2903538"/>
          <p14:tracePt t="20634" x="5219700" y="2903538"/>
          <p14:tracePt t="20641" x="5170488" y="2890838"/>
          <p14:tracePt t="20650" x="5132388" y="2878138"/>
          <p14:tracePt t="20657" x="5081588" y="2865438"/>
          <p14:tracePt t="20665" x="5045075" y="2852738"/>
          <p14:tracePt t="20674" x="5006975" y="2852738"/>
          <p14:tracePt t="20681" x="4968875" y="2852738"/>
          <p14:tracePt t="20690" x="4945063" y="2852738"/>
          <p14:tracePt t="20697" x="4919663" y="2852738"/>
          <p14:tracePt t="20707" x="4906963" y="2852738"/>
          <p14:tracePt t="20713" x="4881563" y="2852738"/>
          <p14:tracePt t="20722" x="4856163" y="2852738"/>
          <p14:tracePt t="20730" x="4832350" y="2840038"/>
          <p14:tracePt t="20745" x="4806950" y="2840038"/>
          <p14:tracePt t="20754" x="4781550" y="2828925"/>
          <p14:tracePt t="20772" x="4768850" y="2828925"/>
          <p14:tracePt t="20777" x="4756150" y="2828925"/>
          <p14:tracePt t="20787" x="4732338" y="2828925"/>
          <p14:tracePt t="20793" x="4706938" y="2828925"/>
          <p14:tracePt t="20804" x="4668838" y="2828925"/>
          <p14:tracePt t="20810" x="4643438" y="2828925"/>
          <p14:tracePt t="20820" x="4606925" y="2828925"/>
          <p14:tracePt t="20825" x="4581525" y="2828925"/>
          <p14:tracePt t="20834" x="4543425" y="2828925"/>
          <p14:tracePt t="20841" x="4518025" y="2828925"/>
          <p14:tracePt t="20850" x="4481513" y="2828925"/>
          <p14:tracePt t="20858" x="4443413" y="2828925"/>
          <p14:tracePt t="20865" x="4418013" y="2828925"/>
          <p14:tracePt t="20873" x="4394200" y="2816225"/>
          <p14:tracePt t="20882" x="4368800" y="2803525"/>
          <p14:tracePt t="20890" x="4356100" y="2790825"/>
          <p14:tracePt t="20897" x="4330700" y="2765425"/>
          <p14:tracePt t="20906" x="4330700" y="2728913"/>
          <p14:tracePt t="20914" x="4305300" y="2690813"/>
          <p14:tracePt t="20922" x="4281488" y="2652713"/>
          <p14:tracePt t="20929" x="4256088" y="2603500"/>
          <p14:tracePt t="20938" x="4230688" y="2540000"/>
          <p14:tracePt t="20945" x="4205288" y="2503488"/>
          <p14:tracePt t="20954" x="4205288" y="2452688"/>
          <p14:tracePt t="20973" x="4205288" y="2327275"/>
          <p14:tracePt t="20977" x="4205288" y="2278063"/>
          <p14:tracePt t="20987" x="4205288" y="2227263"/>
          <p14:tracePt t="20994" x="4205288" y="2178050"/>
          <p14:tracePt t="21004" x="4205288" y="2139950"/>
          <p14:tracePt t="21009" x="4205288" y="2089150"/>
          <p14:tracePt t="21019" x="4205288" y="2027238"/>
          <p14:tracePt t="21025" x="4205288" y="1978025"/>
          <p14:tracePt t="21033" x="4217988" y="1939925"/>
          <p14:tracePt t="21042" x="4230688" y="1901825"/>
          <p14:tracePt t="21050" x="4243388" y="1865313"/>
          <p14:tracePt t="21057" x="4256088" y="1827213"/>
          <p14:tracePt t="21065" x="4294188" y="1765300"/>
          <p14:tracePt t="21074" x="4318000" y="1727200"/>
          <p14:tracePt t="21082" x="4343400" y="1676400"/>
          <p14:tracePt t="21089" x="4381500" y="1639888"/>
          <p14:tracePt t="21097" x="4418013" y="1589088"/>
          <p14:tracePt t="21105" x="4443413" y="1552575"/>
          <p14:tracePt t="21113" x="4481513" y="1514475"/>
          <p14:tracePt t="21122" x="4506913" y="1489075"/>
          <p14:tracePt t="21130" x="4518025" y="1463675"/>
          <p14:tracePt t="21138" x="4530725" y="1439863"/>
          <p14:tracePt t="21146" x="4543425" y="1427163"/>
          <p14:tracePt t="21154" x="4543425" y="1414463"/>
          <p14:tracePt t="21170" x="4543425" y="1401763"/>
          <p14:tracePt t="21193" x="4543425" y="1389063"/>
          <p14:tracePt t="21204" x="4543425" y="1376363"/>
          <p14:tracePt t="21321" x="4543425" y="1363663"/>
          <p14:tracePt t="21346" x="4530725" y="1363663"/>
          <p14:tracePt t="21362" x="4506913" y="1376363"/>
          <p14:tracePt t="21369" x="4494213" y="1401763"/>
          <p14:tracePt t="21379" x="4481513" y="1414463"/>
          <p14:tracePt t="21389" x="4468813" y="1439863"/>
          <p14:tracePt t="21394" x="4456113" y="1450975"/>
          <p14:tracePt t="21405" x="4443413" y="1476375"/>
          <p14:tracePt t="21410" x="4418013" y="1501775"/>
          <p14:tracePt t="21426" x="4406900" y="1552575"/>
          <p14:tracePt t="21427" x="4381500" y="1576388"/>
          <p14:tracePt t="21439" x="4368800" y="1614488"/>
          <p14:tracePt t="21441" x="4356100" y="1639888"/>
          <p14:tracePt t="21451" x="4330700" y="1701800"/>
          <p14:tracePt t="21458" x="4318000" y="1739900"/>
          <p14:tracePt t="21466" x="4318000" y="1776413"/>
          <p14:tracePt t="21473" x="4318000" y="1801813"/>
          <p14:tracePt t="21482" x="4318000" y="1852613"/>
          <p14:tracePt t="21489" x="4305300" y="1914525"/>
          <p14:tracePt t="21501" x="4294188" y="1978025"/>
          <p14:tracePt t="21506" x="4294188" y="2014538"/>
          <p14:tracePt t="21514" x="4294188" y="2065338"/>
          <p14:tracePt t="21522" x="4294188" y="2127250"/>
          <p14:tracePt t="21530" x="4294188" y="2201863"/>
          <p14:tracePt t="21539" x="4294188" y="2252663"/>
          <p14:tracePt t="21546" x="4294188" y="2314575"/>
          <p14:tracePt t="21554" x="4305300" y="2403475"/>
          <p14:tracePt t="21562" x="4330700" y="2478088"/>
          <p14:tracePt t="21570" x="4356100" y="2552700"/>
          <p14:tracePt t="21578" x="4381500" y="2640013"/>
          <p14:tracePt t="21588" x="4418013" y="2716213"/>
          <p14:tracePt t="21593" x="4468813" y="2790825"/>
          <p14:tracePt t="21604" x="4506913" y="2878138"/>
          <p14:tracePt t="21609" x="4556125" y="2965450"/>
          <p14:tracePt t="21621" x="4606925" y="3054350"/>
          <p14:tracePt t="21625" x="4668838" y="3128963"/>
          <p14:tracePt t="21634" x="4719638" y="3228975"/>
          <p14:tracePt t="21642" x="4768850" y="3316288"/>
          <p14:tracePt t="21649" x="4819650" y="3403600"/>
          <p14:tracePt t="21658" x="4881563" y="3516313"/>
          <p14:tracePt t="21665" x="4945063" y="3616325"/>
          <p14:tracePt t="21673" x="5032375" y="3741738"/>
          <p14:tracePt t="21682" x="5106988" y="3867150"/>
          <p14:tracePt t="21689" x="5207000" y="3979863"/>
          <p14:tracePt t="21697" x="5307013" y="4092575"/>
          <p14:tracePt t="21705" x="5407025" y="4167188"/>
          <p14:tracePt t="21713" x="5519738" y="4254500"/>
          <p14:tracePt t="21722" x="5657850" y="4318000"/>
          <p14:tracePt t="21729" x="5808663" y="4379913"/>
          <p14:tracePt t="21740" x="5945188" y="4405313"/>
          <p14:tracePt t="21745" x="6096000" y="4430713"/>
          <p14:tracePt t="21754" x="6234113" y="4443413"/>
          <p14:tracePt t="21762" x="6383338" y="4454525"/>
          <p14:tracePt t="21771" x="6521450" y="4454525"/>
          <p14:tracePt t="21777" x="6708775" y="4443413"/>
          <p14:tracePt t="21788" x="6859588" y="4418013"/>
          <p14:tracePt t="21793" x="7010400" y="4379913"/>
          <p14:tracePt t="21804" x="7146925" y="4354513"/>
          <p14:tracePt t="21809" x="7297738" y="4318000"/>
          <p14:tracePt t="21823" x="7435850" y="4279900"/>
          <p14:tracePt t="21826" x="7535863" y="4241800"/>
          <p14:tracePt t="21833" x="7635875" y="4179888"/>
          <p14:tracePt t="21841" x="7723188" y="4141788"/>
          <p14:tracePt t="21849" x="7797800" y="4092575"/>
          <p14:tracePt t="21858" x="7835900" y="4054475"/>
          <p14:tracePt t="21865" x="7886700" y="4005263"/>
          <p14:tracePt t="21873" x="7923213" y="3967163"/>
          <p14:tracePt t="21882" x="7961313" y="3916363"/>
          <p14:tracePt t="21889" x="7999413" y="3854450"/>
          <p14:tracePt t="21899" x="8061325" y="3792538"/>
          <p14:tracePt t="21906" x="8123238" y="3741738"/>
          <p14:tracePt t="21914" x="8174038" y="3679825"/>
          <p14:tracePt t="21922" x="8223250" y="3629025"/>
          <p14:tracePt t="21930" x="8286750" y="3567113"/>
          <p14:tracePt t="21939" x="8374063" y="3503613"/>
          <p14:tracePt t="21946" x="8448675" y="3429000"/>
          <p14:tracePt t="21954" x="8548688" y="3341688"/>
          <p14:tracePt t="21972" x="8763000" y="3165475"/>
          <p14:tracePt t="21980" x="8837613" y="3078163"/>
          <p14:tracePt t="21989" x="8899525" y="2965450"/>
          <p14:tracePt t="21995" x="8950325" y="2878138"/>
          <p14:tracePt t="22004" x="8975725" y="2790825"/>
          <p14:tracePt t="22010" x="8999538" y="2690813"/>
          <p14:tracePt t="22022" x="9012238" y="2578100"/>
          <p14:tracePt t="22026" x="9012238" y="2503488"/>
          <p14:tracePt t="22035" x="9012238" y="2414588"/>
          <p14:tracePt t="22042" x="9012238" y="2314575"/>
          <p14:tracePt t="22050" x="8999538" y="2227263"/>
          <p14:tracePt t="22059" x="8986838" y="2139950"/>
          <p14:tracePt t="22066" x="8963025" y="2052638"/>
          <p14:tracePt t="22073" x="8912225" y="1952625"/>
          <p14:tracePt t="22082" x="8863013" y="1839913"/>
          <p14:tracePt t="22091" x="8799513" y="1739900"/>
          <p14:tracePt t="22099" x="8724900" y="1627188"/>
          <p14:tracePt t="22106" x="8661400" y="1539875"/>
          <p14:tracePt t="22114" x="8586788" y="1476375"/>
          <p14:tracePt t="22122" x="8512175" y="1401763"/>
          <p14:tracePt t="22129" x="8424863" y="1339850"/>
          <p14:tracePt t="22139" x="8324850" y="1276350"/>
          <p14:tracePt t="22145" x="8223250" y="1227138"/>
          <p14:tracePt t="22154" x="8099425" y="1176338"/>
          <p14:tracePt t="22161" x="7974013" y="1150938"/>
          <p14:tracePt t="22171" x="7861300" y="1138238"/>
          <p14:tracePt t="22177" x="7735888" y="1114425"/>
          <p14:tracePt t="22188" x="7623175" y="1101725"/>
          <p14:tracePt t="22194" x="7535863" y="1101725"/>
          <p14:tracePt t="22204" x="7435850" y="1089025"/>
          <p14:tracePt t="22209" x="7385050" y="1089025"/>
          <p14:tracePt t="22217" x="7297738" y="1076325"/>
          <p14:tracePt t="22225" x="7235825" y="1063625"/>
          <p14:tracePt t="22233" x="7172325" y="1063625"/>
          <p14:tracePt t="22242" x="7097713" y="1063625"/>
          <p14:tracePt t="22249" x="6972300" y="1063625"/>
          <p14:tracePt t="22257" x="6846888" y="1063625"/>
          <p14:tracePt t="22265" x="6708775" y="1076325"/>
          <p14:tracePt t="22273" x="6572250" y="1101725"/>
          <p14:tracePt t="22281" x="6408738" y="1150938"/>
          <p14:tracePt t="22289" x="6234113" y="1189038"/>
          <p14:tracePt t="22297" x="5995988" y="1238250"/>
          <p14:tracePt t="22305" x="5732463" y="1289050"/>
          <p14:tracePt t="22313" x="5457825" y="1363663"/>
          <p14:tracePt t="22321" x="5145088" y="1463675"/>
          <p14:tracePt t="22330" x="4843463" y="1539875"/>
          <p14:tracePt t="22337" x="4568825" y="1627188"/>
          <p14:tracePt t="22347" x="4318000" y="1714500"/>
          <p14:tracePt t="22354" x="4068763" y="1827213"/>
          <p14:tracePt t="22364" x="3879850" y="1901825"/>
          <p14:tracePt t="22371" x="3730625" y="1978025"/>
          <p14:tracePt t="22378" x="3605213" y="2039938"/>
          <p14:tracePt t="22389" x="3530600" y="2089150"/>
          <p14:tracePt t="22394" x="3467100" y="2139950"/>
          <p14:tracePt t="22404" x="3429000" y="2201863"/>
          <p14:tracePt t="22410" x="3429000" y="2239963"/>
          <p14:tracePt t="22418" x="3405188" y="2290763"/>
          <p14:tracePt t="22427" x="3392488" y="2327275"/>
          <p14:tracePt t="22434" x="3392488" y="2365375"/>
          <p14:tracePt t="22442" x="3392488" y="2403475"/>
          <p14:tracePt t="22450" x="3392488" y="2478088"/>
          <p14:tracePt t="22457" x="3405188" y="2540000"/>
          <p14:tracePt t="22468" x="3417888" y="2616200"/>
          <p14:tracePt t="22474" x="3429000" y="2665413"/>
          <p14:tracePt t="22482" x="3441700" y="2740025"/>
          <p14:tracePt t="22489" x="3454400" y="2816225"/>
          <p14:tracePt t="22498" x="3467100" y="2878138"/>
          <p14:tracePt t="22509" x="3492500" y="2952750"/>
          <p14:tracePt t="22514" x="3530600" y="3028950"/>
          <p14:tracePt t="22522" x="3579813" y="3103563"/>
          <p14:tracePt t="22530" x="3617913" y="3178175"/>
          <p14:tracePt t="22539" x="3667125" y="3254375"/>
          <p14:tracePt t="22547" x="3717925" y="3316288"/>
          <p14:tracePt t="22554" x="3779838" y="3367088"/>
          <p14:tracePt t="22562" x="3856038" y="3416300"/>
          <p14:tracePt t="22571" x="3943350" y="3503613"/>
          <p14:tracePt t="22578" x="4068763" y="3567113"/>
          <p14:tracePt t="22588" x="4205288" y="3654425"/>
          <p14:tracePt t="22593" x="4368800" y="3741738"/>
          <p14:tracePt t="22604" x="4581525" y="3829050"/>
          <p14:tracePt t="22610" x="4794250" y="3892550"/>
          <p14:tracePt t="22618" x="5032375" y="3941763"/>
          <p14:tracePt t="22626" x="5257800" y="3992563"/>
          <p14:tracePt t="22633" x="5470525" y="4005263"/>
          <p14:tracePt t="22641" x="5719763" y="4017963"/>
          <p14:tracePt t="22649" x="5932488" y="4017963"/>
          <p14:tracePt t="22657" x="6170613" y="4017963"/>
          <p14:tracePt t="22666" x="6446838" y="4017963"/>
          <p14:tracePt t="22673" x="6634163" y="4005263"/>
          <p14:tracePt t="22681" x="6784975" y="3954463"/>
          <p14:tracePt t="22689" x="6921500" y="3916363"/>
          <p14:tracePt t="22697" x="7059613" y="3867150"/>
          <p14:tracePt t="22706" x="7172325" y="3803650"/>
          <p14:tracePt t="22713" x="7297738" y="3741738"/>
          <p14:tracePt t="22721" x="7397750" y="3679825"/>
          <p14:tracePt t="22729" x="7510463" y="3616325"/>
          <p14:tracePt t="22737" x="7610475" y="3554413"/>
          <p14:tracePt t="22746" x="7710488" y="3490913"/>
          <p14:tracePt t="22754" x="7797800" y="3416300"/>
          <p14:tracePt t="22761" x="7886700" y="3367088"/>
          <p14:tracePt t="22771" x="7974013" y="3316288"/>
          <p14:tracePt t="22777" x="8035925" y="3278188"/>
          <p14:tracePt t="22788" x="8099425" y="3254375"/>
          <p14:tracePt t="22793" x="8135938" y="3241675"/>
          <p14:tracePt t="22804" x="8161338" y="3216275"/>
          <p14:tracePt t="22809" x="8174038" y="3216275"/>
          <p14:tracePt t="22825" x="8186738" y="3216275"/>
          <p14:tracePt t="22833" x="8199438" y="3216275"/>
          <p14:tracePt t="22849" x="8199438" y="3267075"/>
          <p14:tracePt t="22857" x="8174038" y="3341688"/>
          <p14:tracePt t="22865" x="8135938" y="3429000"/>
          <p14:tracePt t="22873" x="8123238" y="3467100"/>
          <p14:tracePt t="22882" x="8110538" y="3479800"/>
          <p14:tracePt t="23115" x="8110538" y="3490913"/>
          <p14:tracePt t="23122" x="8099425" y="3490913"/>
          <p14:tracePt t="23131" x="8074025" y="3490913"/>
          <p14:tracePt t="23138" x="8061325" y="3467100"/>
          <p14:tracePt t="23146" x="8035925" y="3454400"/>
          <p14:tracePt t="23157" x="8023225" y="3441700"/>
          <p14:tracePt t="23162" x="8010525" y="3416300"/>
          <p14:tracePt t="23178" x="8010525" y="3403600"/>
          <p14:tracePt t="23188" x="8010525" y="3390900"/>
          <p14:tracePt t="23195" x="8010525" y="3378200"/>
          <p14:tracePt t="23204" x="8010525" y="3367088"/>
          <p14:tracePt t="23220" x="8010525" y="3341688"/>
          <p14:tracePt t="23235" x="8010525" y="3328988"/>
          <p14:tracePt t="23241" x="8010525" y="3290888"/>
          <p14:tracePt t="23249" x="8010525" y="3278188"/>
          <p14:tracePt t="23257" x="8010525" y="3254375"/>
          <p14:tracePt t="23266" x="8010525" y="3241675"/>
          <p14:tracePt t="23274" x="8010525" y="3228975"/>
          <p14:tracePt t="23292" x="8010525" y="3216275"/>
          <p14:tracePt t="23297" x="8010525" y="3203575"/>
          <p14:tracePt t="23345" x="8010525" y="3190875"/>
          <p14:tracePt t="23441" x="8010525" y="3178175"/>
          <p14:tracePt t="23449" x="8010525" y="3165475"/>
          <p14:tracePt t="23489" x="8023225" y="3154363"/>
          <p14:tracePt t="23505" x="8035925" y="3154363"/>
          <p14:tracePt t="23513" x="8061325" y="3154363"/>
          <p14:tracePt t="23521" x="8061325" y="3141663"/>
          <p14:tracePt t="23529" x="8074025" y="3141663"/>
          <p14:tracePt t="23546" x="8086725" y="3141663"/>
          <p14:tracePt t="23818" x="8086725" y="3128963"/>
          <p14:tracePt t="23850" x="8086725" y="3116263"/>
          <p14:tracePt t="23866" x="8099425" y="3103563"/>
          <p14:tracePt t="23873" x="8110538" y="3090863"/>
          <p14:tracePt t="23883" x="8110538" y="3078163"/>
          <p14:tracePt t="23889" x="8110538" y="3065463"/>
          <p14:tracePt t="23897" x="8110538" y="3054350"/>
          <p14:tracePt t="23905" x="8110538" y="3028950"/>
          <p14:tracePt t="23914" x="8110538" y="3016250"/>
          <p14:tracePt t="23930" x="8110538" y="2990850"/>
          <p14:tracePt t="23946" x="8110538" y="2978150"/>
          <p14:tracePt t="23954" x="8110538" y="2965450"/>
          <p14:tracePt t="23972" x="8110538" y="2952750"/>
          <p14:tracePt t="24948" x="8123238" y="2965450"/>
          <p14:tracePt t="25225" x="8123238" y="2990850"/>
          <p14:tracePt t="25233" x="8086725" y="3003550"/>
          <p14:tracePt t="25241" x="8035925" y="3041650"/>
          <p14:tracePt t="25249" x="7974013" y="3065463"/>
          <p14:tracePt t="25257" x="7897813" y="3116263"/>
          <p14:tracePt t="25265" x="7823200" y="3165475"/>
          <p14:tracePt t="25273" x="7748588" y="3241675"/>
          <p14:tracePt t="25281" x="7661275" y="3303588"/>
          <p14:tracePt t="25289" x="7548563" y="3390900"/>
          <p14:tracePt t="25297" x="7435850" y="3479800"/>
          <p14:tracePt t="25307" x="7310438" y="3579813"/>
          <p14:tracePt t="25313" x="7185025" y="3667125"/>
          <p14:tracePt t="25322" x="7059613" y="3779838"/>
          <p14:tracePt t="25329" x="6921500" y="3905250"/>
          <p14:tracePt t="25338" x="6772275" y="4017963"/>
          <p14:tracePt t="25345" x="6646863" y="4129088"/>
          <p14:tracePt t="25354" x="6534150" y="4230688"/>
          <p14:tracePt t="25361" x="6434138" y="4318000"/>
          <p14:tracePt t="25371" x="6321425" y="4405313"/>
          <p14:tracePt t="25377" x="6208713" y="4467225"/>
          <p14:tracePt t="25388" x="6134100" y="4530725"/>
          <p14:tracePt t="25393" x="6070600" y="4579938"/>
          <p14:tracePt t="25404" x="6021388" y="4618038"/>
          <p14:tracePt t="25409" x="5970588" y="4643438"/>
          <p14:tracePt t="25417" x="5945188" y="4643438"/>
          <p14:tracePt t="25425" x="5921375" y="4656138"/>
          <p14:tracePt t="25433" x="5908675" y="4667250"/>
          <p14:tracePt t="25441" x="5895975" y="4667250"/>
          <p14:tracePt t="25449" x="5883275" y="4667250"/>
          <p14:tracePt t="25465" x="5870575" y="4667250"/>
          <p14:tracePt t="25473" x="5857875" y="4667250"/>
          <p14:tracePt t="25481" x="5845175" y="4656138"/>
          <p14:tracePt t="25489" x="5821363" y="4656138"/>
          <p14:tracePt t="25497" x="5795963" y="4630738"/>
          <p14:tracePt t="25506" x="5770563" y="4630738"/>
          <p14:tracePt t="25513" x="5745163" y="4618038"/>
          <p14:tracePt t="25521" x="5708650" y="4592638"/>
          <p14:tracePt t="25529" x="5683250" y="4592638"/>
          <p14:tracePt t="25538" x="5632450" y="4579938"/>
          <p14:tracePt t="25545" x="5607050" y="4579938"/>
          <p14:tracePt t="25554" x="5570538" y="4579938"/>
          <p14:tracePt t="25561" x="5557838" y="4567238"/>
          <p14:tracePt t="25745" x="5557838" y="4554538"/>
          <p14:tracePt t="25754" x="5595938" y="4530725"/>
          <p14:tracePt t="25761" x="5657850" y="4492625"/>
          <p14:tracePt t="25771" x="5695950" y="4467225"/>
          <p14:tracePt t="25778" x="5745163" y="4430713"/>
          <p14:tracePt t="25788" x="5770563" y="4405313"/>
          <p14:tracePt t="25794" x="5808663" y="4367213"/>
          <p14:tracePt t="25804" x="5832475" y="4341813"/>
          <p14:tracePt t="25809" x="5857875" y="4318000"/>
          <p14:tracePt t="25818" x="5908675" y="4279900"/>
          <p14:tracePt t="25825" x="5970588" y="4217988"/>
          <p14:tracePt t="25839" x="6008688" y="4154488"/>
          <p14:tracePt t="25840" x="6070600" y="4079875"/>
          <p14:tracePt t="25851" x="6134100" y="3992563"/>
          <p14:tracePt t="25856" x="6157913" y="3905250"/>
          <p14:tracePt t="25865" x="6170613" y="3829050"/>
          <p14:tracePt t="25874" x="6183313" y="3754438"/>
          <p14:tracePt t="25881" x="6183313" y="3667125"/>
          <p14:tracePt t="25889" x="6183313" y="3541713"/>
          <p14:tracePt t="25897" x="6183313" y="3429000"/>
          <p14:tracePt t="25905" x="6170613" y="3316288"/>
          <p14:tracePt t="25913" x="6146800" y="3203575"/>
          <p14:tracePt t="25921" x="6121400" y="3116263"/>
          <p14:tracePt t="25929" x="6083300" y="3016250"/>
          <p14:tracePt t="25937" x="6034088" y="2928938"/>
          <p14:tracePt t="25945" x="5983288" y="2852738"/>
          <p14:tracePt t="25956" x="5932488" y="2790825"/>
          <p14:tracePt t="25960" x="5883275" y="2716213"/>
          <p14:tracePt t="25970" x="5821363" y="2665413"/>
          <p14:tracePt t="25977" x="5783263" y="2616200"/>
          <p14:tracePt t="25987" x="5719763" y="2590800"/>
          <p14:tracePt t="25993" x="5657850" y="2552700"/>
          <p14:tracePt t="26003" x="5607050" y="2516188"/>
          <p14:tracePt t="26009" x="5545138" y="2490788"/>
          <p14:tracePt t="26017" x="5507038" y="2478088"/>
          <p14:tracePt t="26025" x="5457825" y="2465388"/>
          <p14:tracePt t="26033" x="5407025" y="2439988"/>
          <p14:tracePt t="26041" x="5383213" y="2427288"/>
          <p14:tracePt t="26056" x="5357813" y="2414588"/>
          <p14:tracePt t="26057" x="5332413" y="2403475"/>
          <p14:tracePt t="26065" x="5307013" y="2390775"/>
          <p14:tracePt t="26097" x="5294313" y="2390775"/>
          <p14:tracePt t="26113" x="5294313" y="2378075"/>
          <p14:tracePt t="26121" x="5294313" y="2365375"/>
          <p14:tracePt t="26129" x="5294313" y="2352675"/>
          <p14:tracePt t="26137" x="5307013" y="2339975"/>
          <p14:tracePt t="26145" x="5319713" y="2339975"/>
          <p14:tracePt t="26155" x="5332413" y="2314575"/>
          <p14:tracePt t="26161" x="5345113" y="2314575"/>
          <p14:tracePt t="26171" x="5345113" y="2303463"/>
          <p14:tracePt t="26177" x="5357813" y="2290763"/>
          <p14:tracePt t="26217" x="5370513" y="2290763"/>
          <p14:tracePt t="26233" x="5383213" y="2290763"/>
          <p14:tracePt t="26265" x="5394325" y="2303463"/>
          <p14:tracePt t="26273" x="5407025" y="2303463"/>
          <p14:tracePt t="26281" x="5432425" y="2339975"/>
          <p14:tracePt t="26289" x="5445125" y="2378075"/>
          <p14:tracePt t="26297" x="5457825" y="2427288"/>
          <p14:tracePt t="26305" x="5457825" y="2503488"/>
          <p14:tracePt t="26312" x="5457825" y="2616200"/>
          <p14:tracePt t="26321" x="5445125" y="2716213"/>
          <p14:tracePt t="26329" x="5419725" y="2816225"/>
          <p14:tracePt t="26337" x="5394325" y="2928938"/>
          <p14:tracePt t="26345" x="5357813" y="3065463"/>
          <p14:tracePt t="26354" x="5307013" y="3178175"/>
          <p14:tracePt t="26360" x="5257800" y="3316288"/>
          <p14:tracePt t="26370" x="5194300" y="3454400"/>
          <p14:tracePt t="26377" x="5132388" y="3590925"/>
          <p14:tracePt t="26388" x="5081588" y="3729038"/>
          <p14:tracePt t="26393" x="5032375" y="3854450"/>
          <p14:tracePt t="26401" x="4968875" y="3979863"/>
          <p14:tracePt t="26409" x="4919663" y="4079875"/>
          <p14:tracePt t="26417" x="4856163" y="4179888"/>
          <p14:tracePt t="26425" x="4819650" y="4254500"/>
          <p14:tracePt t="26433" x="4794250" y="4305300"/>
          <p14:tracePt t="26441" x="4756150" y="4367213"/>
          <p14:tracePt t="26449" x="4706938" y="4418013"/>
          <p14:tracePt t="26457" x="4656138" y="4467225"/>
          <p14:tracePt t="26465" x="4619625" y="4518025"/>
          <p14:tracePt t="26474" x="4568825" y="4567238"/>
          <p14:tracePt t="26481" x="4530725" y="4592638"/>
          <p14:tracePt t="26489" x="4468813" y="4643438"/>
          <p14:tracePt t="26497" x="4406900" y="4692650"/>
          <p14:tracePt t="26505" x="4368800" y="4718050"/>
          <p14:tracePt t="26513" x="4318000" y="4743450"/>
          <p14:tracePt t="26521" x="4281488" y="4768850"/>
          <p14:tracePt t="26529" x="4256088" y="4779963"/>
          <p14:tracePt t="26538" x="4230688" y="4792663"/>
          <p14:tracePt t="26545" x="4205288" y="4805363"/>
          <p14:tracePt t="26593" x="4230688" y="4792663"/>
          <p14:tracePt t="26601" x="4281488" y="4756150"/>
          <p14:tracePt t="26609" x="4356100" y="4730750"/>
          <p14:tracePt t="26616" x="4430713" y="4692650"/>
          <p14:tracePt t="26625" x="4530725" y="4656138"/>
          <p14:tracePt t="26633" x="4619625" y="4630738"/>
          <p14:tracePt t="26642" x="4694238" y="4618038"/>
          <p14:tracePt t="26649" x="4732338" y="4618038"/>
          <p14:tracePt t="26656" x="4756150" y="4618038"/>
          <p14:tracePt t="26665" x="4768850" y="4618038"/>
          <p14:tracePt t="26672" x="4781550" y="4618038"/>
          <p14:tracePt t="26705" x="4781550" y="4630738"/>
          <p14:tracePt t="26712" x="4756150" y="4656138"/>
          <p14:tracePt t="26722" x="4706938" y="4679950"/>
          <p14:tracePt t="26729" x="4668838" y="4718050"/>
          <p14:tracePt t="26738" x="4630738" y="4743450"/>
          <p14:tracePt t="26745" x="4606925" y="4756150"/>
          <p14:tracePt t="26754" x="4606925" y="4768850"/>
          <p14:tracePt t="26809" x="4619625" y="4768850"/>
          <p14:tracePt t="26817" x="4668838" y="4768850"/>
          <p14:tracePt t="26825" x="4719638" y="4768850"/>
          <p14:tracePt t="26832" x="4794250" y="4768850"/>
          <p14:tracePt t="26841" x="4856163" y="4768850"/>
          <p14:tracePt t="26848" x="4932363" y="4768850"/>
          <p14:tracePt t="26856" x="4981575" y="4768850"/>
          <p14:tracePt t="26865" x="5032375" y="4768850"/>
          <p14:tracePt t="26872" x="5081588" y="4768850"/>
          <p14:tracePt t="26880" x="5119688" y="4768850"/>
          <p14:tracePt t="26888" x="5170488" y="4768850"/>
          <p14:tracePt t="26897" x="5194300" y="4756150"/>
          <p14:tracePt t="26905" x="5219700" y="4743450"/>
          <p14:tracePt t="26912" x="5232400" y="4743450"/>
          <p14:tracePt t="26923" x="5245100" y="4730750"/>
          <p14:tracePt t="26929" x="5245100" y="4718050"/>
          <p14:tracePt t="26945" x="5257800" y="4705350"/>
          <p14:tracePt t="27025" x="5257800" y="4692650"/>
          <p14:tracePt t="27041" x="5232400" y="4692650"/>
          <p14:tracePt t="27048" x="5181600" y="4692650"/>
          <p14:tracePt t="27057" x="5094288" y="4692650"/>
          <p14:tracePt t="27065" x="5006975" y="4705350"/>
          <p14:tracePt t="27073" x="4894263" y="4718050"/>
          <p14:tracePt t="27082" x="4756150" y="4730750"/>
          <p14:tracePt t="27089" x="4619625" y="4730750"/>
          <p14:tracePt t="27097" x="4468813" y="4730750"/>
          <p14:tracePt t="27105" x="4343400" y="4730750"/>
          <p14:tracePt t="27113" x="4205288" y="4730750"/>
          <p14:tracePt t="27122" x="4092575" y="4730750"/>
          <p14:tracePt t="27129" x="3968750" y="4730750"/>
          <p14:tracePt t="27137" x="3867150" y="4730750"/>
          <p14:tracePt t="27145" x="3767138" y="4730750"/>
          <p14:tracePt t="27154" x="3692525" y="4730750"/>
          <p14:tracePt t="27163" x="3605213" y="4743450"/>
          <p14:tracePt t="27171" x="3541713" y="4756150"/>
          <p14:tracePt t="27177" x="3505200" y="4768850"/>
          <p14:tracePt t="27188" x="3454400" y="4779963"/>
          <p14:tracePt t="27194" x="3429000" y="4779963"/>
          <p14:tracePt t="27206" x="3405188" y="4792663"/>
          <p14:tracePt t="27208" x="3392488" y="4792663"/>
          <p14:tracePt t="27216" x="3379788" y="4792663"/>
          <p14:tracePt t="27224" x="3367088" y="4792663"/>
          <p14:tracePt t="27273" x="3379788" y="4792663"/>
          <p14:tracePt t="27281" x="3392488" y="4792663"/>
          <p14:tracePt t="27288" x="3417888" y="4779963"/>
          <p14:tracePt t="27297" x="3441700" y="4768850"/>
          <p14:tracePt t="27305" x="3479800" y="4768850"/>
          <p14:tracePt t="27312" x="3541713" y="4756150"/>
          <p14:tracePt t="27323" x="3579813" y="4730750"/>
          <p14:tracePt t="27329" x="3617913" y="4718050"/>
          <p14:tracePt t="27338" x="3643313" y="4718050"/>
          <p14:tracePt t="27345" x="3667125" y="4718050"/>
          <p14:tracePt t="27361" x="3679825" y="4718050"/>
          <p14:tracePt t="27465" x="3692525" y="4718050"/>
          <p14:tracePt t="27473" x="3717925" y="4705350"/>
          <p14:tracePt t="27481" x="3756025" y="4692650"/>
          <p14:tracePt t="27490" x="3817938" y="4679950"/>
          <p14:tracePt t="27497" x="3905250" y="4667250"/>
          <p14:tracePt t="27505" x="4043363" y="4656138"/>
          <p14:tracePt t="27513" x="4205288" y="4630738"/>
          <p14:tracePt t="27521" x="4394200" y="4618038"/>
          <p14:tracePt t="27530" x="4606925" y="4579938"/>
          <p14:tracePt t="27538" x="4819650" y="4567238"/>
          <p14:tracePt t="27545" x="4994275" y="4543425"/>
          <p14:tracePt t="27555" x="5145088" y="4518025"/>
          <p14:tracePt t="27561" x="5245100" y="4492625"/>
          <p14:tracePt t="27572" x="5319713" y="4467225"/>
          <p14:tracePt t="27577" x="5370513" y="4454525"/>
          <p14:tracePt t="27588" x="5394325" y="4430713"/>
          <p14:tracePt t="27593" x="5419725" y="4430713"/>
          <p14:tracePt t="27604" x="5419725" y="4405313"/>
          <p14:tracePt t="27609" x="5432425" y="4405313"/>
          <p14:tracePt t="27617" x="5445125" y="4379913"/>
          <p14:tracePt t="27625" x="5445125" y="4341813"/>
          <p14:tracePt t="27633" x="5470525" y="4305300"/>
          <p14:tracePt t="27640" x="5483225" y="4267200"/>
          <p14:tracePt t="27650" x="5507038" y="4205288"/>
          <p14:tracePt t="27657" x="5557838" y="4129088"/>
          <p14:tracePt t="27665" x="5619750" y="4054475"/>
          <p14:tracePt t="27672" x="5683250" y="3979863"/>
          <p14:tracePt t="27681" x="5757863" y="3905250"/>
          <p14:tracePt t="27690" x="5857875" y="3803650"/>
          <p14:tracePt t="27697" x="5945188" y="3716338"/>
          <p14:tracePt t="27707" x="6057900" y="3629025"/>
          <p14:tracePt t="27713" x="6146800" y="3554413"/>
          <p14:tracePt t="27722" x="6246813" y="3479800"/>
          <p14:tracePt t="27729" x="6321425" y="3416300"/>
          <p14:tracePt t="27738" x="6370638" y="3354388"/>
          <p14:tracePt t="27745" x="6434138" y="3278188"/>
          <p14:tracePt t="27755" x="6496050" y="3216275"/>
          <p14:tracePt t="27761" x="6546850" y="3154363"/>
          <p14:tracePt t="27771" x="6584950" y="3090863"/>
          <p14:tracePt t="27776" x="6634163" y="3028950"/>
          <p14:tracePt t="27787" x="6672263" y="2990850"/>
          <p14:tracePt t="27793" x="6696075" y="2941638"/>
          <p14:tracePt t="27803" x="6734175" y="2903538"/>
          <p14:tracePt t="27808" x="6759575" y="2878138"/>
          <p14:tracePt t="27816" x="6784975" y="2840038"/>
          <p14:tracePt t="27824" x="6797675" y="2828925"/>
          <p14:tracePt t="27832" x="6808788" y="2816225"/>
          <p14:tracePt t="27969" x="6808788" y="2828925"/>
          <p14:tracePt t="27976" x="6784975" y="2852738"/>
          <p14:tracePt t="27986" x="6734175" y="2916238"/>
          <p14:tracePt t="27993" x="6684963" y="2978150"/>
          <p14:tracePt t="28000" x="6634163" y="3041650"/>
          <p14:tracePt t="28008" x="6584950" y="3090863"/>
          <p14:tracePt t="28017" x="6559550" y="3141663"/>
          <p14:tracePt t="28025" x="6508750" y="3203575"/>
          <p14:tracePt t="28033" x="6472238" y="3241675"/>
          <p14:tracePt t="28040" x="6446838" y="3290888"/>
          <p14:tracePt t="28049" x="6421438" y="3316288"/>
          <p14:tracePt t="28057" x="6408738" y="3341688"/>
          <p14:tracePt t="28065" x="6383338" y="3354388"/>
          <p14:tracePt t="28072" x="6383338" y="3378200"/>
          <p14:tracePt t="28080" x="6370638" y="3390900"/>
          <p14:tracePt t="28090" x="6359525" y="3416300"/>
          <p14:tracePt t="28096" x="6359525" y="3429000"/>
          <p14:tracePt t="28108" x="6334125" y="3441700"/>
          <p14:tracePt t="28113" x="6334125" y="3454400"/>
          <p14:tracePt t="28121" x="6321425" y="3467100"/>
          <p14:tracePt t="28320" x="6308725" y="3454400"/>
          <p14:tracePt t="28345" x="6296025" y="3454400"/>
          <p14:tracePt t="28353" x="6283325" y="3454400"/>
          <p14:tracePt t="28361" x="6246813" y="3454400"/>
          <p14:tracePt t="28369" x="6221413" y="3467100"/>
          <p14:tracePt t="28377" x="6196013" y="3479800"/>
          <p14:tracePt t="28388" x="6134100" y="3490913"/>
          <p14:tracePt t="28393" x="6083300" y="3516313"/>
          <p14:tracePt t="28401" x="6034088" y="3529013"/>
          <p14:tracePt t="28409" x="5957888" y="3554413"/>
          <p14:tracePt t="28417" x="5895975" y="3590925"/>
          <p14:tracePt t="28426" x="5832475" y="3616325"/>
          <p14:tracePt t="28433" x="5795963" y="3654425"/>
          <p14:tracePt t="28441" x="5732463" y="3692525"/>
          <p14:tracePt t="28448" x="5683250" y="3729038"/>
          <p14:tracePt t="28458" x="5607050" y="3767138"/>
          <p14:tracePt t="28465" x="5532438" y="3816350"/>
          <p14:tracePt t="28472" x="5457825" y="3879850"/>
          <p14:tracePt t="28480" x="5383213" y="3929063"/>
          <p14:tracePt t="28488" x="5319713" y="3992563"/>
          <p14:tracePt t="28496" x="5257800" y="4029075"/>
          <p14:tracePt t="28505" x="5194300" y="4092575"/>
          <p14:tracePt t="28513" x="5132388" y="4141788"/>
          <p14:tracePt t="28521" x="5068888" y="4205288"/>
          <p14:tracePt t="28528" x="5006975" y="4254500"/>
          <p14:tracePt t="28538" x="4956175" y="4292600"/>
          <p14:tracePt t="28544" x="4906963" y="4305300"/>
          <p14:tracePt t="28554" x="4868863" y="4341813"/>
          <p14:tracePt t="28561" x="4843463" y="4354513"/>
          <p14:tracePt t="28571" x="4819650" y="4367213"/>
          <p14:tracePt t="28576" x="4806950" y="4379913"/>
          <p14:tracePt t="28593" x="4794250" y="4379913"/>
          <p14:tracePt t="28624" x="4781550" y="4379913"/>
          <p14:tracePt t="28648" x="4768850" y="4379913"/>
          <p14:tracePt t="28657" x="4768850" y="4367213"/>
          <p14:tracePt t="28665" x="4743450" y="4367213"/>
          <p14:tracePt t="28672" x="4732338" y="4354513"/>
          <p14:tracePt t="28680" x="4719638" y="4330700"/>
          <p14:tracePt t="28688" x="4694238" y="4330700"/>
          <p14:tracePt t="28697" x="4681538" y="4318000"/>
          <p14:tracePt t="28705" x="4656138" y="4305300"/>
          <p14:tracePt t="28712" x="4643438" y="4305300"/>
          <p14:tracePt t="28721" x="4619625" y="4279900"/>
          <p14:tracePt t="28728" x="4594225" y="4267200"/>
          <p14:tracePt t="28739" x="4556125" y="4267200"/>
          <p14:tracePt t="28744" x="4543425" y="4267200"/>
          <p14:tracePt t="28754" x="4518025" y="4267200"/>
          <p14:tracePt t="28761" x="4481513" y="4267200"/>
          <p14:tracePt t="28770" x="4456113" y="4267200"/>
          <p14:tracePt t="28777" x="4430713" y="4267200"/>
          <p14:tracePt t="28788" x="4381500" y="4267200"/>
          <p14:tracePt t="28792" x="4356100" y="4267200"/>
          <p14:tracePt t="28804" x="4294188" y="4267200"/>
          <p14:tracePt t="28808" x="4243388" y="4279900"/>
          <p14:tracePt t="28817" x="4192588" y="4305300"/>
          <p14:tracePt t="28824" x="4117975" y="4318000"/>
          <p14:tracePt t="28832" x="4056063" y="4341813"/>
          <p14:tracePt t="28840" x="4005263" y="4367213"/>
          <p14:tracePt t="28848" x="3968750" y="4379913"/>
          <p14:tracePt t="28857" x="3917950" y="4405313"/>
          <p14:tracePt t="28864" x="3892550" y="4418013"/>
          <p14:tracePt t="28877" x="3879850" y="4418013"/>
          <p14:tracePt t="28880" x="3856038" y="4430713"/>
          <p14:tracePt t="28890" x="3856038" y="4443413"/>
          <p14:tracePt t="28896" x="3843338" y="4443413"/>
          <p14:tracePt t="28921" x="3830638" y="4443413"/>
          <p14:tracePt t="28961" x="3817938" y="4443413"/>
          <p14:tracePt t="28978" x="3805238" y="4443413"/>
          <p14:tracePt t="28993" x="3779838" y="4443413"/>
          <p14:tracePt t="29021" x="3767138" y="4430713"/>
          <p14:tracePt t="29040" x="3756025" y="4430713"/>
          <p14:tracePt t="29065" x="3730625" y="4418013"/>
          <p14:tracePt t="29081" x="3717925" y="4405313"/>
          <p14:tracePt t="29104" x="3705225" y="4392613"/>
          <p14:tracePt t="29114" x="3705225" y="4379913"/>
          <p14:tracePt t="29145" x="3705225" y="4367213"/>
          <p14:tracePt t="29386" x="3705225" y="4379913"/>
          <p14:tracePt t="29396" x="3692525" y="4379913"/>
          <p14:tracePt t="29408" x="3679825" y="4379913"/>
          <p14:tracePt t="29416" x="3654425" y="4392613"/>
          <p14:tracePt t="29424" x="3617913" y="4392613"/>
          <p14:tracePt t="29432" x="3605213" y="4392613"/>
          <p14:tracePt t="29440" x="3567113" y="4392613"/>
          <p14:tracePt t="29448" x="3541713" y="4392613"/>
          <p14:tracePt t="29456" x="3517900" y="4392613"/>
          <p14:tracePt t="29464" x="3492500" y="4392613"/>
          <p14:tracePt t="29472" x="3454400" y="4392613"/>
          <p14:tracePt t="29480" x="3429000" y="4392613"/>
          <p14:tracePt t="29488" x="3417888" y="4392613"/>
          <p14:tracePt t="29496" x="3405188" y="4392613"/>
          <p14:tracePt t="29505" x="3392488" y="4392613"/>
          <p14:tracePt t="29520" x="3367088" y="4405313"/>
          <p14:tracePt t="29544" x="3354388" y="4405313"/>
          <p14:tracePt t="29560" x="3328988" y="4405313"/>
          <p14:tracePt t="29576" x="3317875" y="4405313"/>
          <p14:tracePt t="29592" x="3305175" y="4405313"/>
          <p14:tracePt t="29616" x="3292475" y="4405313"/>
          <p14:tracePt t="29624" x="3279775" y="4405313"/>
          <p14:tracePt t="29664" x="3267075" y="4405313"/>
          <p14:tracePt t="29680" x="3254375" y="4405313"/>
          <p14:tracePt t="29696" x="3241675" y="4392613"/>
          <p14:tracePt t="29712" x="3228975" y="4392613"/>
          <p14:tracePt t="29737" x="3216275" y="4392613"/>
          <p14:tracePt t="29744" x="3205163" y="4392613"/>
          <p14:tracePt t="29752" x="3192463" y="4392613"/>
          <p14:tracePt t="29760" x="3179763" y="4392613"/>
          <p14:tracePt t="29771" x="3154363" y="4392613"/>
          <p14:tracePt t="29776" x="3141663" y="4392613"/>
          <p14:tracePt t="29785" x="3128963" y="4392613"/>
          <p14:tracePt t="29792" x="3103563" y="4392613"/>
          <p14:tracePt t="29800" x="3092450" y="4392613"/>
          <p14:tracePt t="29808" x="3079750" y="4392613"/>
          <p14:tracePt t="29816" x="3067050" y="4392613"/>
          <p14:tracePt t="29832" x="3054350" y="4392613"/>
          <p14:tracePt t="29840" x="3041650" y="4392613"/>
          <p14:tracePt t="29856" x="3028950" y="4392613"/>
          <p14:tracePt t="29872" x="3016250" y="4392613"/>
          <p14:tracePt t="30089" x="3003550" y="4392613"/>
          <p14:tracePt t="30120" x="2992438" y="4392613"/>
          <p14:tracePt t="30129" x="2979738" y="4405313"/>
          <p14:tracePt t="30328" x="2967038" y="4405313"/>
          <p14:tracePt t="30361" x="2954338" y="4405313"/>
          <p14:tracePt t="30369" x="2941638" y="4418013"/>
          <p14:tracePt t="30385" x="2928938" y="4430713"/>
          <p14:tracePt t="30401" x="2916238" y="4443413"/>
          <p14:tracePt t="30408" x="2903538" y="4443413"/>
          <p14:tracePt t="30472" x="2890838" y="4443413"/>
          <p14:tracePt t="30514" x="2879725" y="4443413"/>
          <p14:tracePt t="31032" x="2879725" y="4454525"/>
          <p14:tracePt t="31064" x="2890838" y="4454525"/>
          <p14:tracePt t="31088" x="2903538" y="4454525"/>
          <p14:tracePt t="31121" x="2916238" y="4454525"/>
          <p14:tracePt t="31896" x="2916238" y="4467225"/>
          <p14:tracePt t="31921" x="2928938" y="4467225"/>
          <p14:tracePt t="31928" x="2941638" y="4467225"/>
          <p14:tracePt t="31937" x="2941638" y="4454525"/>
          <p14:tracePt t="31953" x="2954338" y="4454525"/>
          <p14:tracePt t="31960" x="2954338" y="4443413"/>
          <p14:tracePt t="31971" x="2979738" y="4430713"/>
          <p14:tracePt t="31976" x="2979738" y="4418013"/>
          <p14:tracePt t="31988" x="2992438" y="4405313"/>
          <p14:tracePt t="31992" x="2992438" y="4392613"/>
          <p14:tracePt t="32000" x="3003550" y="4379913"/>
          <p14:tracePt t="32008" x="3016250" y="4367213"/>
          <p14:tracePt t="32016" x="3028950" y="4341813"/>
          <p14:tracePt t="32025" x="3054350" y="4330700"/>
          <p14:tracePt t="32032" x="3054350" y="4318000"/>
          <p14:tracePt t="32041" x="3079750" y="4279900"/>
          <p14:tracePt t="32048" x="3079750" y="4254500"/>
          <p14:tracePt t="32056" x="3103563" y="4230688"/>
          <p14:tracePt t="32064" x="3116263" y="4205288"/>
          <p14:tracePt t="32072" x="3154363" y="4154488"/>
          <p14:tracePt t="32081" x="3192463" y="4117975"/>
          <p14:tracePt t="32089" x="3205163" y="4079875"/>
          <p14:tracePt t="32096" x="3228975" y="4029075"/>
          <p14:tracePt t="32107" x="3241675" y="3992563"/>
          <p14:tracePt t="32112" x="3279775" y="3941763"/>
          <p14:tracePt t="32122" x="3305175" y="3916363"/>
          <p14:tracePt t="32128" x="3317875" y="3892550"/>
          <p14:tracePt t="32138" x="3328988" y="3867150"/>
          <p14:tracePt t="32144" x="3341688" y="3841750"/>
          <p14:tracePt t="32155" x="3367088" y="3792538"/>
          <p14:tracePt t="32160" x="3379788" y="3767138"/>
          <p14:tracePt t="32171" x="3379788" y="3741738"/>
          <p14:tracePt t="32176" x="3405188" y="3716338"/>
          <p14:tracePt t="32188" x="3417888" y="3692525"/>
          <p14:tracePt t="32200" x="3417888" y="3667125"/>
          <p14:tracePt t="32209" x="3429000" y="3641725"/>
          <p14:tracePt t="32216" x="3441700" y="3616325"/>
          <p14:tracePt t="32224" x="3441700" y="3603625"/>
          <p14:tracePt t="32232" x="3441700" y="3567113"/>
          <p14:tracePt t="32240" x="3441700" y="3554413"/>
          <p14:tracePt t="32248" x="3454400" y="3529013"/>
          <p14:tracePt t="32256" x="3467100" y="3516313"/>
          <p14:tracePt t="32265" x="3479800" y="3490913"/>
          <p14:tracePt t="32273" x="3492500" y="3479800"/>
          <p14:tracePt t="32291" x="3505200" y="3454400"/>
          <p14:tracePt t="32296" x="3517900" y="3454400"/>
          <p14:tracePt t="32305" x="3517900" y="3441700"/>
          <p14:tracePt t="32312" x="3530600" y="3416300"/>
          <p14:tracePt t="32321" x="3541713" y="3403600"/>
          <p14:tracePt t="32328" x="3554413" y="3378200"/>
          <p14:tracePt t="32338" x="3567113" y="3367088"/>
          <p14:tracePt t="32344" x="3567113" y="3354388"/>
          <p14:tracePt t="32354" x="3579813" y="3328988"/>
          <p14:tracePt t="32360" x="3592513" y="3316288"/>
          <p14:tracePt t="32371" x="3605213" y="3303588"/>
          <p14:tracePt t="32376" x="3630613" y="3278188"/>
          <p14:tracePt t="32385" x="3630613" y="3267075"/>
          <p14:tracePt t="32392" x="3643313" y="3241675"/>
          <p14:tracePt t="32400" x="3654425" y="3203575"/>
          <p14:tracePt t="32409" x="3679825" y="3178175"/>
          <p14:tracePt t="32416" x="3692525" y="3154363"/>
          <p14:tracePt t="32427" x="3717925" y="3128963"/>
          <p14:tracePt t="32432" x="3730625" y="3078163"/>
          <p14:tracePt t="32440" x="3743325" y="3041650"/>
          <p14:tracePt t="32448" x="3756025" y="3003550"/>
          <p14:tracePt t="32456" x="3767138" y="2965450"/>
          <p14:tracePt t="32464" x="3792538" y="2928938"/>
          <p14:tracePt t="32472" x="3805238" y="2865438"/>
          <p14:tracePt t="32480" x="3817938" y="2828925"/>
          <p14:tracePt t="32488" x="3830638" y="2790825"/>
          <p14:tracePt t="32496" x="3843338" y="2765425"/>
          <p14:tracePt t="32505" x="3843338" y="2740025"/>
          <p14:tracePt t="32512" x="3843338" y="2716213"/>
          <p14:tracePt t="32521" x="3843338" y="2703513"/>
          <p14:tracePt t="32528" x="3856038" y="2678113"/>
          <p14:tracePt t="32539" x="3856038" y="2665413"/>
          <p14:tracePt t="32544" x="3867150" y="2640013"/>
          <p14:tracePt t="32555" x="3867150" y="2627313"/>
          <p14:tracePt t="32560" x="3879850" y="2616200"/>
          <p14:tracePt t="32571" x="3879850" y="2603500"/>
          <p14:tracePt t="32576" x="3892550" y="2578100"/>
          <p14:tracePt t="32585" x="3892550" y="2565400"/>
          <p14:tracePt t="32592" x="3917950" y="2527300"/>
          <p14:tracePt t="32600" x="3930650" y="2503488"/>
          <p14:tracePt t="32608" x="3930650" y="2490788"/>
          <p14:tracePt t="32616" x="3930650" y="2478088"/>
          <p14:tracePt t="32632" x="3943350" y="2452688"/>
          <p14:tracePt t="32640" x="3956050" y="2439988"/>
          <p14:tracePt t="32848" x="3968750" y="2439988"/>
          <p14:tracePt t="32872" x="3979863" y="2439988"/>
          <p14:tracePt t="32891" x="4005263" y="2439988"/>
          <p14:tracePt t="32913" x="4017963" y="2439988"/>
          <p14:tracePt t="32955" x="4030663" y="2439988"/>
          <p14:tracePt t="32972" x="4043363" y="2439988"/>
          <p14:tracePt t="32976" x="4056063" y="2439988"/>
          <p14:tracePt t="32986" x="4081463" y="2439988"/>
          <p14:tracePt t="32992" x="4092575" y="2439988"/>
          <p14:tracePt t="33001" x="4105275" y="2439988"/>
          <p14:tracePt t="33009" x="4130675" y="2439988"/>
          <p14:tracePt t="33017" x="4143375" y="2439988"/>
          <p14:tracePt t="33024" x="4168775" y="2439988"/>
          <p14:tracePt t="33033" x="4181475" y="2427288"/>
          <p14:tracePt t="33040" x="4192588" y="2414588"/>
          <p14:tracePt t="33113" x="4192588" y="2427288"/>
          <p14:tracePt t="33121" x="4192588" y="2439988"/>
          <p14:tracePt t="33128" x="4192588" y="2490788"/>
          <p14:tracePt t="33136" x="4192588" y="2503488"/>
          <p14:tracePt t="33144" x="4181475" y="2552700"/>
          <p14:tracePt t="33155" x="4168775" y="2590800"/>
          <p14:tracePt t="33160" x="4156075" y="2665413"/>
          <p14:tracePt t="33172" x="4143375" y="2752725"/>
          <p14:tracePt t="33177" x="4130675" y="2852738"/>
          <p14:tracePt t="33184" x="4117975" y="2952750"/>
          <p14:tracePt t="33192" x="4105275" y="3065463"/>
          <p14:tracePt t="33200" x="4092575" y="3203575"/>
          <p14:tracePt t="33209" x="4068763" y="3341688"/>
          <p14:tracePt t="33216" x="4056063" y="3479800"/>
          <p14:tracePt t="33225" x="4030663" y="3603625"/>
          <p14:tracePt t="33232" x="4005263" y="3741738"/>
          <p14:tracePt t="33245" x="3979863" y="3867150"/>
          <p14:tracePt t="33249" x="3943350" y="3979863"/>
          <p14:tracePt t="33256" x="3905250" y="4092575"/>
          <p14:tracePt t="33264" x="3856038" y="4192588"/>
          <p14:tracePt t="33272" x="3805238" y="4292600"/>
          <p14:tracePt t="33280" x="3767138" y="4354513"/>
          <p14:tracePt t="33288" x="3717925" y="4418013"/>
          <p14:tracePt t="33296" x="3667125" y="4467225"/>
          <p14:tracePt t="33305" x="3630613" y="4530725"/>
          <p14:tracePt t="33312" x="3592513" y="4554538"/>
          <p14:tracePt t="33321" x="3579813" y="4567238"/>
          <p14:tracePt t="33328" x="3567113" y="4579938"/>
          <p14:tracePt t="33376" x="3567113" y="4592638"/>
          <p14:tracePt t="33400" x="3554413" y="4592638"/>
          <p14:tracePt t="33440" x="3530600" y="4605338"/>
          <p14:tracePt t="33464" x="3530600" y="4618038"/>
          <p14:tracePt t="33496" x="3517900" y="4618038"/>
          <p14:tracePt t="33512" x="3505200" y="4630738"/>
          <p14:tracePt t="33544" x="3479800" y="4630738"/>
          <p14:tracePt t="33560" x="3467100" y="4630738"/>
          <p14:tracePt t="33569" x="3454400" y="4618038"/>
          <p14:tracePt t="33584" x="3454400" y="4605338"/>
          <p14:tracePt t="33592" x="3454400" y="4592638"/>
          <p14:tracePt t="33608" x="3454400" y="4579938"/>
          <p14:tracePt t="33632" x="3454400" y="4567238"/>
          <p14:tracePt t="33657" x="3454400" y="4554538"/>
          <p14:tracePt t="33704" x="3454400" y="4543425"/>
          <p14:tracePt t="33776" x="3467100" y="4543425"/>
          <p14:tracePt t="33800" x="3479800" y="4543425"/>
          <p14:tracePt t="33824" x="3505200" y="4530725"/>
          <p14:tracePt t="33832" x="3505200" y="4518025"/>
          <p14:tracePt t="33843" x="3517900" y="4518025"/>
          <p14:tracePt t="33857" x="3530600" y="4505325"/>
          <p14:tracePt t="33864" x="3541713" y="4505325"/>
          <p14:tracePt t="33880" x="3541713" y="4492625"/>
          <p14:tracePt t="33904" x="3554413" y="4492625"/>
          <p14:tracePt t="33938" x="3567113" y="4492625"/>
          <p14:tracePt t="33944" x="3579813" y="4479925"/>
          <p14:tracePt t="34008" x="3592513" y="4479925"/>
          <p14:tracePt t="34056" x="3605213" y="4479925"/>
          <p14:tracePt t="34064" x="3617913" y="4479925"/>
          <p14:tracePt t="34072" x="3630613" y="4479925"/>
          <p14:tracePt t="34096" x="3643313" y="4479925"/>
          <p14:tracePt t="34104" x="3654425" y="4479925"/>
          <p14:tracePt t="34112" x="3667125" y="4479925"/>
          <p14:tracePt t="34128" x="3679825" y="4492625"/>
          <p14:tracePt t="34144" x="3705225" y="4492625"/>
          <p14:tracePt t="34155" x="3717925" y="4492625"/>
          <p14:tracePt t="34165" x="3756025" y="4492625"/>
          <p14:tracePt t="34171" x="3779838" y="4492625"/>
          <p14:tracePt t="34176" x="3817938" y="4492625"/>
          <p14:tracePt t="34185" x="3843338" y="4492625"/>
          <p14:tracePt t="34192" x="3867150" y="4492625"/>
          <p14:tracePt t="34200" x="3905250" y="4492625"/>
          <p14:tracePt t="34208" x="3943350" y="4492625"/>
          <p14:tracePt t="34216" x="3992563" y="4492625"/>
          <p14:tracePt t="34232" x="4030663" y="4479925"/>
          <p14:tracePt t="34240" x="4043363" y="4479925"/>
          <p14:tracePt t="34248" x="4068763" y="4467225"/>
          <p14:tracePt t="34256" x="4081463" y="4467225"/>
          <p14:tracePt t="34264" x="4092575" y="4467225"/>
          <p14:tracePt t="34281" x="4105275" y="4467225"/>
          <p14:tracePt t="34304" x="4117975" y="4467225"/>
          <p14:tracePt t="34336" x="4130675" y="4467225"/>
          <p14:tracePt t="34344" x="4143375" y="4467225"/>
          <p14:tracePt t="34360" x="4143375" y="4479925"/>
          <p14:tracePt t="34376" x="4156075" y="4479925"/>
          <p14:tracePt t="34386" x="4168775" y="4479925"/>
          <p14:tracePt t="34392" x="4181475" y="4479925"/>
          <p14:tracePt t="34408" x="4192588" y="4479925"/>
          <p14:tracePt t="34416" x="4205288" y="4479925"/>
          <p14:tracePt t="34424" x="4217988" y="4479925"/>
          <p14:tracePt t="34432" x="4256088" y="4479925"/>
          <p14:tracePt t="34440" x="4294188" y="4467225"/>
          <p14:tracePt t="34448" x="4305300" y="4467225"/>
          <p14:tracePt t="34456" x="4343400" y="4454525"/>
          <p14:tracePt t="34464" x="4356100" y="4454525"/>
          <p14:tracePt t="34472" x="4381500" y="4454525"/>
          <p14:tracePt t="34480" x="4406900" y="4454525"/>
          <p14:tracePt t="34488" x="4443413" y="4454525"/>
          <p14:tracePt t="34496" x="4481513" y="4454525"/>
          <p14:tracePt t="34505" x="4518025" y="4454525"/>
          <p14:tracePt t="34512" x="4556125" y="4454525"/>
          <p14:tracePt t="34522" x="4594225" y="4454525"/>
          <p14:tracePt t="34528" x="4619625" y="4454525"/>
          <p14:tracePt t="34538" x="4668838" y="4454525"/>
          <p14:tracePt t="34544" x="4706938" y="4454525"/>
          <p14:tracePt t="34555" x="4768850" y="4454525"/>
          <p14:tracePt t="34560" x="4794250" y="4443413"/>
          <p14:tracePt t="34571" x="4806950" y="4443413"/>
          <p14:tracePt t="34576" x="4843463" y="4430713"/>
          <p14:tracePt t="34585" x="4856163" y="4430713"/>
          <p14:tracePt t="34592" x="4894263" y="4418013"/>
          <p14:tracePt t="34600" x="4932363" y="4418013"/>
          <p14:tracePt t="34608" x="4956175" y="4405313"/>
          <p14:tracePt t="34616" x="4968875" y="4405313"/>
          <p14:tracePt t="34624" x="5019675" y="4392613"/>
          <p14:tracePt t="34632" x="5057775" y="4379913"/>
          <p14:tracePt t="34639" x="5094288" y="4367213"/>
          <p14:tracePt t="34648" x="5132388" y="4367213"/>
          <p14:tracePt t="34656" x="5170488" y="4367213"/>
          <p14:tracePt t="34664" x="5207000" y="4367213"/>
          <p14:tracePt t="34671" x="5232400" y="4367213"/>
          <p14:tracePt t="34680" x="5270500" y="4367213"/>
          <p14:tracePt t="34688" x="5307013" y="4367213"/>
          <p14:tracePt t="34696" x="5357813" y="4367213"/>
          <p14:tracePt t="34706" x="5407025" y="4367213"/>
          <p14:tracePt t="34712" x="5470525" y="4367213"/>
          <p14:tracePt t="34721" x="5545138" y="4367213"/>
          <p14:tracePt t="34728" x="5595938" y="4367213"/>
          <p14:tracePt t="34739" x="5645150" y="4367213"/>
          <p14:tracePt t="34744" x="5683250" y="4367213"/>
          <p14:tracePt t="34755" x="5695950" y="4367213"/>
          <p14:tracePt t="34760" x="5708650" y="4367213"/>
          <p14:tracePt t="34769" x="5732463" y="4367213"/>
          <p14:tracePt t="34912" x="5732463" y="4379913"/>
          <p14:tracePt t="34928" x="5719763" y="4405313"/>
          <p14:tracePt t="34937" x="5695950" y="4405313"/>
          <p14:tracePt t="34944" x="5645150" y="4443413"/>
          <p14:tracePt t="34955" x="5595938" y="4479925"/>
          <p14:tracePt t="34960" x="5519738" y="4530725"/>
          <p14:tracePt t="34973" x="5419725" y="4567238"/>
          <p14:tracePt t="34976" x="5319713" y="4643438"/>
          <p14:tracePt t="34984" x="5194300" y="4718050"/>
          <p14:tracePt t="34992" x="5057775" y="4779963"/>
          <p14:tracePt t="35000" x="4894263" y="4879975"/>
          <p14:tracePt t="35008" x="4756150" y="4968875"/>
          <p14:tracePt t="35016" x="4594225" y="5056188"/>
          <p14:tracePt t="35024" x="4443413" y="5130800"/>
          <p14:tracePt t="35032" x="4256088" y="5205413"/>
          <p14:tracePt t="35039" x="4105275" y="5256213"/>
          <p14:tracePt t="35048" x="3979863" y="5294313"/>
          <p14:tracePt t="35056" x="3879850" y="5330825"/>
          <p14:tracePt t="35063" x="3792538" y="5356225"/>
          <p14:tracePt t="35073" x="3743325" y="5381625"/>
          <p14:tracePt t="35080" x="3692525" y="5394325"/>
          <p14:tracePt t="35088" x="3654425" y="5407025"/>
          <p14:tracePt t="35096" x="3643313" y="5418138"/>
          <p14:tracePt t="35128" x="3630613" y="5418138"/>
          <p14:tracePt t="35137" x="3617913" y="5418138"/>
          <p14:tracePt t="35154" x="3617913" y="5407025"/>
          <p14:tracePt t="35159" x="3617913" y="5394325"/>
          <p14:tracePt t="35169" x="3617913" y="5381625"/>
          <p14:tracePt t="35177" x="3617913" y="5356225"/>
          <p14:tracePt t="35184" x="3617913" y="5330825"/>
          <p14:tracePt t="35192" x="3617913" y="5294313"/>
          <p14:tracePt t="35360" x="3630613" y="5281613"/>
          <p14:tracePt t="35376" x="3643313" y="5281613"/>
          <p14:tracePt t="35401" x="3643313" y="5294313"/>
          <p14:tracePt t="35407" x="3643313" y="5305425"/>
          <p14:tracePt t="35416" x="3643313" y="5330825"/>
          <p14:tracePt t="35423" x="3630613" y="5330825"/>
          <p14:tracePt t="35432" x="3617913" y="5343525"/>
          <p14:tracePt t="35487" x="3617913" y="5318125"/>
          <p14:tracePt t="35496" x="3617913" y="5294313"/>
          <p14:tracePt t="35504" x="3630613" y="5256213"/>
          <p14:tracePt t="35513" x="3643313" y="5218113"/>
          <p14:tracePt t="35522" x="3679825" y="5168900"/>
          <p14:tracePt t="35528" x="3730625" y="5105400"/>
          <p14:tracePt t="35538" x="3792538" y="5043488"/>
          <p14:tracePt t="35544" x="3867150" y="4981575"/>
          <p14:tracePt t="35555" x="3956050" y="4905375"/>
          <p14:tracePt t="35560" x="4068763" y="4830763"/>
          <p14:tracePt t="35571" x="4205288" y="4743450"/>
          <p14:tracePt t="35576" x="4356100" y="4667250"/>
          <p14:tracePt t="35584" x="4556125" y="4592638"/>
          <p14:tracePt t="35592" x="4781550" y="4505325"/>
          <p14:tracePt t="35599" x="4968875" y="4418013"/>
          <p14:tracePt t="35608" x="5157788" y="4318000"/>
          <p14:tracePt t="35616" x="5281613" y="4254500"/>
          <p14:tracePt t="35624" x="5394325" y="4179888"/>
          <p14:tracePt t="35632" x="5483225" y="4117975"/>
          <p14:tracePt t="35640" x="5545138" y="4067175"/>
          <p14:tracePt t="35648" x="5607050" y="4005263"/>
          <p14:tracePt t="35656" x="5632450" y="3967163"/>
          <p14:tracePt t="35664" x="5657850" y="3916363"/>
          <p14:tracePt t="35672" x="5683250" y="3892550"/>
          <p14:tracePt t="35680" x="5695950" y="3867150"/>
          <p14:tracePt t="35689" x="5708650" y="3829050"/>
          <p14:tracePt t="35697" x="5719763" y="3803650"/>
          <p14:tracePt t="35705" x="5745163" y="3767138"/>
          <p14:tracePt t="35712" x="5770563" y="3741738"/>
          <p14:tracePt t="35722" x="5832475" y="3692525"/>
          <p14:tracePt t="35727" x="5895975" y="3641725"/>
          <p14:tracePt t="35739" x="5932488" y="3616325"/>
          <p14:tracePt t="35744" x="5995988" y="3579813"/>
          <p14:tracePt t="35755" x="6034088" y="3554413"/>
          <p14:tracePt t="35760" x="6070600" y="3541713"/>
          <p14:tracePt t="35768" x="6121400" y="3503613"/>
          <p14:tracePt t="35776" x="6157913" y="3479800"/>
          <p14:tracePt t="35783" x="6183313" y="3467100"/>
          <p14:tracePt t="35792" x="6208713" y="3454400"/>
          <p14:tracePt t="35808" x="6234113" y="3454400"/>
          <p14:tracePt t="35823" x="6246813" y="3454400"/>
          <p14:tracePt t="35864" x="6259513" y="3454400"/>
          <p14:tracePt t="35880" x="6270625" y="3454400"/>
          <p14:tracePt t="35888" x="6283325" y="3454400"/>
          <p14:tracePt t="35895" x="6296025" y="3454400"/>
          <p14:tracePt t="35904" x="6308725" y="3454400"/>
          <p14:tracePt t="35912" x="6308725" y="3467100"/>
          <p14:tracePt t="35927" x="6308725" y="3479800"/>
          <p14:tracePt t="35937" x="6308725" y="3490913"/>
          <p14:tracePt t="35944" x="6321425" y="3503613"/>
          <p14:tracePt t="35955" x="6321425" y="3516313"/>
          <p14:tracePt t="35972" x="6334125" y="3529013"/>
          <p14:tracePt t="35976" x="6334125" y="3541713"/>
          <p14:tracePt t="35991" x="6346825" y="3554413"/>
          <p14:tracePt t="36000" x="6346825" y="3567113"/>
          <p14:tracePt t="36008" x="6359525" y="3579813"/>
          <p14:tracePt t="36024" x="6370638" y="3590925"/>
          <p14:tracePt t="36040" x="6383338" y="3603625"/>
          <p14:tracePt t="36048" x="6396038" y="3616325"/>
          <p14:tracePt t="36056" x="6396038" y="3629025"/>
          <p14:tracePt t="36073" x="6396038" y="3654425"/>
          <p14:tracePt t="36079" x="6396038" y="3667125"/>
          <p14:tracePt t="36089" x="6408738" y="3692525"/>
          <p14:tracePt t="36097" x="6421438" y="3703638"/>
          <p14:tracePt t="36108" x="6421438" y="3729038"/>
          <p14:tracePt t="36111" x="6421438" y="3741738"/>
          <p14:tracePt t="36123" x="6421438" y="3767138"/>
          <p14:tracePt t="36128" x="6421438" y="3792538"/>
          <p14:tracePt t="36138" x="6421438" y="3816350"/>
          <p14:tracePt t="36143" x="6434138" y="3841750"/>
          <p14:tracePt t="36156" x="6446838" y="3867150"/>
          <p14:tracePt t="36160" x="6459538" y="3879850"/>
          <p14:tracePt t="36171" x="6508750" y="3916363"/>
          <p14:tracePt t="36175" x="6534150" y="3929063"/>
          <p14:tracePt t="36184" x="6572250" y="3954463"/>
          <p14:tracePt t="36192" x="6596063" y="3967163"/>
          <p14:tracePt t="36200" x="6634163" y="3992563"/>
          <p14:tracePt t="36208" x="6672263" y="4017963"/>
          <p14:tracePt t="36216" x="6696075" y="4029075"/>
          <p14:tracePt t="36224" x="6708775" y="4041775"/>
          <p14:tracePt t="36232" x="6734175" y="4054475"/>
          <p14:tracePt t="36240" x="6734175" y="4067175"/>
          <p14:tracePt t="36257" x="6734175" y="4092575"/>
          <p14:tracePt t="36264" x="6734175" y="4129088"/>
          <p14:tracePt t="36272" x="6721475" y="4154488"/>
          <p14:tracePt t="36280" x="6708775" y="4167188"/>
          <p14:tracePt t="36288" x="6672263" y="4192588"/>
          <p14:tracePt t="36295" x="6646863" y="4205288"/>
          <p14:tracePt t="36306" x="6621463" y="4230688"/>
          <p14:tracePt t="36312" x="6596063" y="4230688"/>
          <p14:tracePt t="36321" x="6559550" y="4241800"/>
          <p14:tracePt t="36327" x="6521450" y="4254500"/>
          <p14:tracePt t="36338" x="6496050" y="4267200"/>
          <p14:tracePt t="36344" x="6459538" y="4267200"/>
          <p14:tracePt t="36354" x="6434138" y="4267200"/>
          <p14:tracePt t="36360" x="6383338" y="4279900"/>
          <p14:tracePt t="36368" x="6321425" y="4292600"/>
          <p14:tracePt t="36376" x="6259513" y="4318000"/>
          <p14:tracePt t="36384" x="6183313" y="4330700"/>
          <p14:tracePt t="36392" x="6096000" y="4341813"/>
          <p14:tracePt t="36400" x="6008688" y="4354513"/>
          <p14:tracePt t="36408" x="5908675" y="4367213"/>
          <p14:tracePt t="36415" x="5808663" y="4379913"/>
          <p14:tracePt t="36424" x="5719763" y="4392613"/>
          <p14:tracePt t="36432" x="5619750" y="4405313"/>
          <p14:tracePt t="36440" x="5532438" y="4418013"/>
          <p14:tracePt t="36448" x="5483225" y="4418013"/>
          <p14:tracePt t="36456" x="5432425" y="4418013"/>
          <p14:tracePt t="36463" x="5383213" y="4418013"/>
          <p14:tracePt t="36472" x="5357813" y="4418013"/>
          <p14:tracePt t="36479" x="5332413" y="4418013"/>
          <p14:tracePt t="36495" x="5319713" y="4418013"/>
          <p14:tracePt t="36505" x="5307013" y="4418013"/>
          <p14:tracePt t="36527" x="5307013" y="4405313"/>
          <p14:tracePt t="36538" x="5307013" y="4367213"/>
          <p14:tracePt t="36544" x="5307013" y="4354513"/>
          <p14:tracePt t="36554" x="5319713" y="4341813"/>
          <p14:tracePt t="36584" x="5332413" y="4318000"/>
          <p14:tracePt t="36640" x="5345113" y="4318000"/>
          <p14:tracePt t="36696" x="5357813" y="4292600"/>
          <p14:tracePt t="36711" x="5370513" y="4292600"/>
          <p14:tracePt t="36721" x="5383213" y="4279900"/>
          <p14:tracePt t="36728" x="5383213" y="4267200"/>
          <p14:tracePt t="36738" x="5394325" y="4267200"/>
          <p14:tracePt t="36754" x="5394325" y="4254500"/>
          <p14:tracePt t="36759" x="5407025" y="4254500"/>
          <p14:tracePt t="36784" x="5419725" y="4241800"/>
          <p14:tracePt t="36792" x="5432425" y="4230688"/>
          <p14:tracePt t="36800" x="5445125" y="4230688"/>
          <p14:tracePt t="36808" x="5457825" y="4217988"/>
          <p14:tracePt t="36815" x="5470525" y="4217988"/>
          <p14:tracePt t="36824" x="5470525" y="4205288"/>
          <p14:tracePt t="36831" x="5495925" y="4192588"/>
          <p14:tracePt t="36839" x="5507038" y="4192588"/>
          <p14:tracePt t="36847" x="5519738" y="4167188"/>
          <p14:tracePt t="36856" x="5545138" y="4154488"/>
          <p14:tracePt t="36863" x="5557838" y="4141788"/>
          <p14:tracePt t="36872" x="5595938" y="4117975"/>
          <p14:tracePt t="36880" x="5607050" y="4105275"/>
          <p14:tracePt t="36889" x="5619750" y="4079875"/>
          <p14:tracePt t="36895" x="5632450" y="4067175"/>
          <p14:tracePt t="36905" x="5645150" y="4054475"/>
          <p14:tracePt t="36911" x="5657850" y="4054475"/>
          <p14:tracePt t="36921" x="5670550" y="4029075"/>
          <p14:tracePt t="36928" x="5695950" y="4029075"/>
          <p14:tracePt t="36938" x="5719763" y="4005263"/>
          <p14:tracePt t="36943" x="5745163" y="3992563"/>
          <p14:tracePt t="36954" x="5770563" y="3979863"/>
          <p14:tracePt t="36959" x="5795963" y="3967163"/>
          <p14:tracePt t="37064" x="5795963" y="3979863"/>
          <p14:tracePt t="37079" x="5795963" y="3992563"/>
          <p14:tracePt t="37104" x="5795963" y="4005263"/>
          <p14:tracePt t="37135" x="5808663" y="4017963"/>
          <p14:tracePt t="37143" x="5808663" y="4029075"/>
          <p14:tracePt t="37152" x="5832475" y="4041775"/>
          <p14:tracePt t="37159" x="5832475" y="4054475"/>
          <p14:tracePt t="37171" x="5857875" y="4092575"/>
          <p14:tracePt t="37176" x="5870575" y="4129088"/>
          <p14:tracePt t="37184" x="5870575" y="4154488"/>
          <p14:tracePt t="37343" x="5870575" y="4167188"/>
          <p14:tracePt t="37352" x="5870575" y="4179888"/>
          <p14:tracePt t="37359" x="5870575" y="4205288"/>
          <p14:tracePt t="37369" x="5870575" y="4217988"/>
          <p14:tracePt t="37375" x="5870575" y="4267200"/>
          <p14:tracePt t="37385" x="5883275" y="4279900"/>
          <p14:tracePt t="37392" x="5908675" y="4292600"/>
          <p14:tracePt t="37399" x="5908675" y="4305300"/>
          <p14:tracePt t="37423" x="5895975" y="4305300"/>
          <p14:tracePt t="37431" x="5895975" y="4292600"/>
          <p14:tracePt t="37439" x="5870575" y="4267200"/>
          <p14:tracePt t="37447" x="5857875" y="4254500"/>
          <p14:tracePt t="37455" x="5857875" y="4230688"/>
          <p14:tracePt t="37463" x="5857875" y="4217988"/>
          <p14:tracePt t="37472" x="5845175" y="4179888"/>
          <p14:tracePt t="37479" x="5832475" y="4141788"/>
          <p14:tracePt t="37488" x="5821363" y="4105275"/>
          <p14:tracePt t="37496" x="5821363" y="4079875"/>
          <p14:tracePt t="37504" x="5821363" y="4054475"/>
          <p14:tracePt t="37511" x="5821363" y="4029075"/>
          <p14:tracePt t="37521" x="5821363" y="4005263"/>
          <p14:tracePt t="37527" x="5821363" y="3979863"/>
          <p14:tracePt t="37539" x="5821363" y="3954463"/>
          <p14:tracePt t="37544" x="5821363" y="3905250"/>
          <p14:tracePt t="37555" x="5821363" y="3892550"/>
          <p14:tracePt t="37559" x="5821363" y="3854450"/>
          <p14:tracePt t="37568" x="5821363" y="3803650"/>
          <p14:tracePt t="37575" x="5821363" y="3767138"/>
          <p14:tracePt t="37583" x="5821363" y="3716338"/>
          <p14:tracePt t="37591" x="5821363" y="3654425"/>
          <p14:tracePt t="37599" x="5821363" y="3603625"/>
          <p14:tracePt t="37607" x="5821363" y="3541713"/>
          <p14:tracePt t="37615" x="5821363" y="3467100"/>
          <p14:tracePt t="37623" x="5821363" y="3403600"/>
          <p14:tracePt t="37631" x="5821363" y="3341688"/>
          <p14:tracePt t="37640" x="5821363" y="3267075"/>
          <p14:tracePt t="37647" x="5821363" y="3203575"/>
          <p14:tracePt t="37656" x="5821363" y="3128963"/>
          <p14:tracePt t="37663" x="5821363" y="3041650"/>
          <p14:tracePt t="37672" x="5821363" y="2990850"/>
          <p14:tracePt t="37679" x="5821363" y="2941638"/>
          <p14:tracePt t="37689" x="5821363" y="2890838"/>
          <p14:tracePt t="37695" x="5821363" y="2840038"/>
          <p14:tracePt t="37705" x="5821363" y="2803525"/>
          <p14:tracePt t="37711" x="5808663" y="2752725"/>
          <p14:tracePt t="37721" x="5808663" y="2716213"/>
          <p14:tracePt t="37727" x="5795963" y="2678113"/>
          <p14:tracePt t="37739" x="5783263" y="2652713"/>
          <p14:tracePt t="37743" x="5770563" y="2616200"/>
          <p14:tracePt t="37754" x="5770563" y="2590800"/>
          <p14:tracePt t="37759" x="5770563" y="2578100"/>
          <p14:tracePt t="37769" x="5770563" y="2540000"/>
          <p14:tracePt t="37775" x="5770563" y="2527300"/>
          <p14:tracePt t="37784" x="5770563" y="2490788"/>
          <p14:tracePt t="37793" x="5770563" y="2465388"/>
          <p14:tracePt t="37799" x="5770563" y="2439988"/>
          <p14:tracePt t="37809" x="5783263" y="2439988"/>
          <p14:tracePt t="38079" x="5783263" y="2414588"/>
          <p14:tracePt t="38088" x="5783263" y="2403475"/>
          <p14:tracePt t="38095" x="5795963" y="2390775"/>
          <p14:tracePt t="38104" x="5808663" y="2378075"/>
          <p14:tracePt t="38111" x="5808663" y="2365375"/>
          <p14:tracePt t="38121" x="5821363" y="2339975"/>
          <p14:tracePt t="38127" x="5832475" y="2303463"/>
          <p14:tracePt t="38139" x="5832475" y="2278063"/>
          <p14:tracePt t="38143" x="5832475" y="2265363"/>
          <p14:tracePt t="38155" x="5832475" y="2239963"/>
          <p14:tracePt t="38159" x="5832475" y="2201863"/>
          <p14:tracePt t="38172" x="5832475" y="2178050"/>
          <p14:tracePt t="38176" x="5832475" y="2152650"/>
          <p14:tracePt t="38183" x="5832475" y="2114550"/>
          <p14:tracePt t="38191" x="5832475" y="2089150"/>
          <p14:tracePt t="38199" x="5832475" y="2065338"/>
          <p14:tracePt t="38208" x="5832475" y="2039938"/>
          <p14:tracePt t="38215" x="5832475" y="2014538"/>
          <p14:tracePt t="38223" x="5832475" y="1989138"/>
          <p14:tracePt t="38231" x="5832475" y="1965325"/>
          <p14:tracePt t="38239" x="5832475" y="1952625"/>
          <p14:tracePt t="38248" x="5832475" y="1927225"/>
          <p14:tracePt t="38255" x="5832475" y="1914525"/>
          <p14:tracePt t="38263" x="5832475" y="1889125"/>
          <p14:tracePt t="38272" x="5832475" y="1876425"/>
          <p14:tracePt t="38279" x="5832475" y="1865313"/>
          <p14:tracePt t="38289" x="5832475" y="1852613"/>
          <p14:tracePt t="38295" x="5832475" y="1839913"/>
          <p14:tracePt t="38575" x="5821363" y="1839913"/>
          <p14:tracePt t="39583" x="5808663" y="1814513"/>
          <p14:tracePt t="39600" x="5808663" y="1789113"/>
          <p14:tracePt t="39617" x="5808663" y="1776413"/>
          <p14:tracePt t="39624" x="5808663" y="1765300"/>
          <p14:tracePt t="39639" x="5808663" y="1739900"/>
          <p14:tracePt t="39647" x="5808663" y="1727200"/>
          <p14:tracePt t="39658" x="5808663" y="1714500"/>
          <p14:tracePt t="39663" x="5808663" y="1689100"/>
          <p14:tracePt t="39674" x="5808663" y="1676400"/>
          <p14:tracePt t="39679" x="5808663" y="1663700"/>
          <p14:tracePt t="39689" x="5808663" y="1639888"/>
          <p14:tracePt t="39695" x="5808663" y="1614488"/>
          <p14:tracePt t="39704" x="5795963" y="1601788"/>
          <p14:tracePt t="39711" x="5783263" y="1589088"/>
          <p14:tracePt t="39720" x="5783263" y="1563688"/>
          <p14:tracePt t="39727" x="5757863" y="1552575"/>
          <p14:tracePt t="39739" x="5757863" y="1539875"/>
          <p14:tracePt t="39743" x="5745163" y="1527175"/>
          <p14:tracePt t="39754" x="5745163" y="1514475"/>
          <p14:tracePt t="39759" x="5732463" y="1514475"/>
          <p14:tracePt t="39823" x="5719763" y="1514475"/>
          <p14:tracePt t="39847" x="5708650" y="1514475"/>
          <p14:tracePt t="39871" x="5695950" y="1514475"/>
          <p14:tracePt t="39879" x="5683250" y="1527175"/>
          <p14:tracePt t="39919" x="5683250" y="1539875"/>
          <p14:tracePt t="39943" x="5683250" y="1552575"/>
          <p14:tracePt t="39959" x="5683250" y="1563688"/>
          <p14:tracePt t="39967" x="5683250" y="1576388"/>
          <p14:tracePt t="39984" x="5683250" y="1589088"/>
          <p14:tracePt t="39999" x="5683250" y="1601788"/>
          <p14:tracePt t="40007" x="5683250" y="1627188"/>
          <p14:tracePt t="40015" x="5670550" y="1627188"/>
          <p14:tracePt t="40023" x="5670550" y="1639888"/>
          <p14:tracePt t="40032" x="5657850" y="1652588"/>
          <p14:tracePt t="40048" x="5645150" y="1663700"/>
          <p14:tracePt t="40055" x="5632450" y="1663700"/>
          <p14:tracePt t="40064" x="5632450" y="1676400"/>
          <p14:tracePt t="40071" x="5619750" y="1676400"/>
          <p14:tracePt t="40088" x="5619750" y="1689100"/>
          <p14:tracePt t="40278" x="5619750" y="1701800"/>
          <p14:tracePt t="40287" x="5607050" y="1714500"/>
          <p14:tracePt t="40295" x="5595938" y="1714500"/>
          <p14:tracePt t="40304" x="5595938" y="1739900"/>
          <p14:tracePt t="40319" x="5595938" y="1752600"/>
          <p14:tracePt t="40327" x="5583238" y="1765300"/>
          <p14:tracePt t="40407" x="5570538" y="1765300"/>
          <p14:tracePt t="40416" x="5557838" y="1765300"/>
          <p14:tracePt t="40430" x="5545138" y="1765300"/>
          <p14:tracePt t="40447" x="5532438" y="1765300"/>
          <p14:tracePt t="40479" x="5532438" y="1752600"/>
          <p14:tracePt t="40512" x="5519738" y="1739900"/>
          <p14:tracePt t="40583" x="5507038" y="1739900"/>
          <p14:tracePt t="40599" x="5495925" y="1752600"/>
          <p14:tracePt t="40610" x="5495925" y="1765300"/>
          <p14:tracePt t="40616" x="5483225" y="1789113"/>
          <p14:tracePt t="40623" x="5470525" y="1827213"/>
          <p14:tracePt t="40632" x="5445125" y="1889125"/>
          <p14:tracePt t="40639" x="5407025" y="1978025"/>
          <p14:tracePt t="40647" x="5357813" y="2078038"/>
          <p14:tracePt t="40655" x="5307013" y="2190750"/>
          <p14:tracePt t="40663" x="5232400" y="2314575"/>
          <p14:tracePt t="40672" x="5157788" y="2439988"/>
          <p14:tracePt t="40679" x="5068888" y="2578100"/>
          <p14:tracePt t="40688" x="4981575" y="2716213"/>
          <p14:tracePt t="40696" x="4932363" y="2865438"/>
          <p14:tracePt t="40704" x="4856163" y="3003550"/>
          <p14:tracePt t="40713" x="4806950" y="3141663"/>
          <p14:tracePt t="40721" x="4743450" y="3290888"/>
          <p14:tracePt t="40727" x="4694238" y="3429000"/>
          <p14:tracePt t="40738" x="4643438" y="3529013"/>
          <p14:tracePt t="40743" x="4606925" y="3629025"/>
          <p14:tracePt t="40755" x="4556125" y="3741738"/>
          <p14:tracePt t="40759" x="4518025" y="3841750"/>
          <p14:tracePt t="40767" x="4468813" y="3929063"/>
          <p14:tracePt t="40775" x="4430713" y="4005263"/>
          <p14:tracePt t="40783" x="4394200" y="4079875"/>
          <p14:tracePt t="40791" x="4343400" y="4154488"/>
          <p14:tracePt t="40799" x="4294188" y="4254500"/>
          <p14:tracePt t="40808" x="4243388" y="4330700"/>
          <p14:tracePt t="40815" x="4205288" y="4392613"/>
          <p14:tracePt t="40824" x="4168775" y="4467225"/>
          <p14:tracePt t="40831" x="4130675" y="4530725"/>
          <p14:tracePt t="40839" x="4081463" y="4592638"/>
          <p14:tracePt t="40847" x="4056063" y="4656138"/>
          <p14:tracePt t="40855" x="4017963" y="4705350"/>
          <p14:tracePt t="40863" x="3992563" y="4743450"/>
          <p14:tracePt t="40871" x="3968750" y="4779963"/>
          <p14:tracePt t="40879" x="3943350" y="4805363"/>
          <p14:tracePt t="40888" x="3943350" y="4830763"/>
          <p14:tracePt t="40895" x="3930650" y="4856163"/>
          <p14:tracePt t="40904" x="3917950" y="4892675"/>
          <p14:tracePt t="40911" x="3905250" y="4918075"/>
          <p14:tracePt t="40921" x="3905250" y="4943475"/>
          <p14:tracePt t="40927" x="3892550" y="4956175"/>
          <p14:tracePt t="40937" x="3879850" y="4981575"/>
          <p14:tracePt t="40954" x="3879850" y="5005388"/>
          <p14:tracePt t="40959" x="3867150" y="5018088"/>
          <p14:tracePt t="40991" x="3856038" y="5030788"/>
          <p14:tracePt t="40999" x="3843338" y="5030788"/>
          <p14:tracePt t="41063" x="3830638" y="5030788"/>
          <p14:tracePt t="41111" x="3830638" y="5018088"/>
          <p14:tracePt t="41119" x="3830638" y="5005388"/>
          <p14:tracePt t="41136" x="3843338" y="4992688"/>
          <p14:tracePt t="41207" x="3843338" y="4981575"/>
          <p14:tracePt t="41263" x="3830638" y="4981575"/>
          <p14:tracePt t="41279" x="3817938" y="4981575"/>
          <p14:tracePt t="41288" x="3805238" y="4968875"/>
          <p14:tracePt t="41311" x="3792538" y="4968875"/>
          <p14:tracePt t="41319" x="3779838" y="4968875"/>
          <p14:tracePt t="41503" x="3767138" y="4968875"/>
          <p14:tracePt t="41519" x="3767138" y="4943475"/>
          <p14:tracePt t="41527" x="3767138" y="4930775"/>
          <p14:tracePt t="41536" x="3792538" y="4905375"/>
          <p14:tracePt t="41543" x="3843338" y="4830763"/>
          <p14:tracePt t="41553" x="3917950" y="4756150"/>
          <p14:tracePt t="41559" x="3992563" y="4656138"/>
          <p14:tracePt t="41566" x="4092575" y="4543425"/>
          <p14:tracePt t="41575" x="4192588" y="4418013"/>
          <p14:tracePt t="41583" x="4305300" y="4279900"/>
          <p14:tracePt t="41591" x="4406900" y="4141788"/>
          <p14:tracePt t="41599" x="4506913" y="4017963"/>
          <p14:tracePt t="41607" x="4594225" y="3867150"/>
          <p14:tracePt t="41615" x="4681538" y="3741738"/>
          <p14:tracePt t="41624" x="4732338" y="3629025"/>
          <p14:tracePt t="41631" x="4768850" y="3554413"/>
          <p14:tracePt t="41639" x="4794250" y="3479800"/>
          <p14:tracePt t="41647" x="4819650" y="3416300"/>
          <p14:tracePt t="41655" x="4843463" y="3378200"/>
          <p14:tracePt t="41663" x="4843463" y="3341688"/>
          <p14:tracePt t="41671" x="4868863" y="3303588"/>
          <p14:tracePt t="41679" x="4881563" y="3267075"/>
          <p14:tracePt t="41689" x="4894263" y="3241675"/>
          <p14:tracePt t="41695" x="4894263" y="3203575"/>
          <p14:tracePt t="41708" x="4894263" y="3154363"/>
          <p14:tracePt t="41711" x="4919663" y="3103563"/>
          <p14:tracePt t="41722" x="4932363" y="3065463"/>
          <p14:tracePt t="41727" x="4945063" y="3028950"/>
          <p14:tracePt t="41737" x="4956175" y="2990850"/>
          <p14:tracePt t="41743" x="4956175" y="2952750"/>
          <p14:tracePt t="41754" x="4968875" y="2916238"/>
          <p14:tracePt t="41759" x="4994275" y="2865438"/>
          <p14:tracePt t="41768" x="5006975" y="2828925"/>
          <p14:tracePt t="41775" x="5019675" y="2765425"/>
          <p14:tracePt t="41783" x="5045075" y="2728913"/>
          <p14:tracePt t="41791" x="5068888" y="2665413"/>
          <p14:tracePt t="41799" x="5094288" y="2616200"/>
          <p14:tracePt t="41807" x="5132388" y="2540000"/>
          <p14:tracePt t="41815" x="5170488" y="2465388"/>
          <p14:tracePt t="41826" x="5219700" y="2390775"/>
          <p14:tracePt t="41831" x="5281613" y="2303463"/>
          <p14:tracePt t="41839" x="5357813" y="2201863"/>
          <p14:tracePt t="41847" x="5432425" y="2139950"/>
          <p14:tracePt t="41855" x="5532438" y="2065338"/>
          <p14:tracePt t="41862" x="5607050" y="1978025"/>
          <p14:tracePt t="41871" x="5683250" y="1914525"/>
          <p14:tracePt t="41879" x="5757863" y="1852613"/>
          <p14:tracePt t="41887" x="5821363" y="1801813"/>
          <p14:tracePt t="41896" x="5870575" y="1776413"/>
          <p14:tracePt t="41904" x="5908675" y="1727200"/>
          <p14:tracePt t="41911" x="5945188" y="1689100"/>
          <p14:tracePt t="41921" x="5957888" y="1663700"/>
          <p14:tracePt t="41927" x="5983288" y="1652588"/>
          <p14:tracePt t="41938" x="5983288" y="1639888"/>
          <p14:tracePt t="41974" x="5983288" y="1627188"/>
          <p14:tracePt t="41983" x="5995988" y="1614488"/>
          <p14:tracePt t="42006" x="5995988" y="1601788"/>
          <p14:tracePt t="42022" x="5995988" y="1589088"/>
          <p14:tracePt t="42047" x="5995988" y="1576388"/>
          <p14:tracePt t="42056" x="5995988" y="1563688"/>
          <p14:tracePt t="42078" x="5995988" y="1552575"/>
          <p14:tracePt t="42087" x="5995988" y="1539875"/>
          <p14:tracePt t="42095" x="5995988" y="1527175"/>
          <p14:tracePt t="42104" x="5995988" y="1514475"/>
          <p14:tracePt t="42111" x="5995988" y="1501775"/>
          <p14:tracePt t="42121" x="5995988" y="1489075"/>
          <p14:tracePt t="42127" x="5995988" y="1463675"/>
          <p14:tracePt t="42143" x="5995988" y="1439863"/>
          <p14:tracePt t="42159" x="5995988" y="1427163"/>
          <p14:tracePt t="42215" x="5995988" y="1450975"/>
          <p14:tracePt t="42222" x="5995988" y="1514475"/>
          <p14:tracePt t="42231" x="5983288" y="1563688"/>
          <p14:tracePt t="42239" x="5957888" y="1639888"/>
          <p14:tracePt t="42247" x="5921375" y="1727200"/>
          <p14:tracePt t="42257" x="5895975" y="1789113"/>
          <p14:tracePt t="42262" x="5870575" y="1839913"/>
          <p14:tracePt t="42271" x="5870575" y="1865313"/>
          <p14:tracePt t="42279" x="5857875" y="1865313"/>
          <p14:tracePt t="42328" x="5857875" y="1852613"/>
          <p14:tracePt t="42336" x="5857875" y="1827213"/>
          <p14:tracePt t="42342" x="5870575" y="1776413"/>
          <p14:tracePt t="42352" x="5870575" y="1739900"/>
          <p14:tracePt t="42359" x="5870575" y="1701800"/>
          <p14:tracePt t="42368" x="5870575" y="1652588"/>
          <p14:tracePt t="42375" x="5870575" y="1614488"/>
          <p14:tracePt t="42383" x="5870575" y="1576388"/>
          <p14:tracePt t="42391" x="5870575" y="1552575"/>
          <p14:tracePt t="42399" x="5870575" y="1539875"/>
          <p14:tracePt t="42406" x="5870575" y="1527175"/>
          <p14:tracePt t="42456" x="5870575" y="1552575"/>
          <p14:tracePt t="42462" x="5870575" y="1589088"/>
          <p14:tracePt t="42472" x="5870575" y="1627188"/>
          <p14:tracePt t="42479" x="5845175" y="1652588"/>
          <p14:tracePt t="42488" x="5845175" y="1676400"/>
          <p14:tracePt t="42511" x="5832475" y="1676400"/>
          <p14:tracePt t="42536" x="5832475" y="1663700"/>
          <p14:tracePt t="42543" x="5845175" y="1627188"/>
          <p14:tracePt t="42552" x="5857875" y="1576388"/>
          <p14:tracePt t="42559" x="5870575" y="1527175"/>
          <p14:tracePt t="42567" x="5895975" y="1450975"/>
          <p14:tracePt t="42575" x="5921375" y="1401763"/>
          <p14:tracePt t="42583" x="5932488" y="1350963"/>
          <p14:tracePt t="42590" x="5945188" y="1327150"/>
          <p14:tracePt t="42598" x="5970588" y="1314450"/>
          <p14:tracePt t="42622" x="5983288" y="1314450"/>
          <p14:tracePt t="42630" x="5995988" y="1327150"/>
          <p14:tracePt t="42638" x="6008688" y="1363663"/>
          <p14:tracePt t="42647" x="6008688" y="1389063"/>
          <p14:tracePt t="42655" x="6008688" y="1463675"/>
          <p14:tracePt t="42663" x="5983288" y="1539875"/>
          <p14:tracePt t="42671" x="5957888" y="1614488"/>
          <p14:tracePt t="42679" x="5908675" y="1689100"/>
          <p14:tracePt t="42687" x="5857875" y="1776413"/>
          <p14:tracePt t="42694" x="5808663" y="1865313"/>
          <p14:tracePt t="42704" x="5745163" y="1965325"/>
          <p14:tracePt t="42710" x="5657850" y="2089150"/>
          <p14:tracePt t="42721" x="5570538" y="2227263"/>
          <p14:tracePt t="42726" x="5470525" y="2390775"/>
          <p14:tracePt t="42737" x="5357813" y="2590800"/>
          <p14:tracePt t="42743" x="5232400" y="2816225"/>
          <p14:tracePt t="42751" x="5119688" y="3065463"/>
          <p14:tracePt t="42759" x="5019675" y="3290888"/>
          <p14:tracePt t="42766" x="4932363" y="3503613"/>
          <p14:tracePt t="42774" x="4856163" y="3692525"/>
          <p14:tracePt t="42782" x="4806950" y="3816350"/>
          <p14:tracePt t="42791" x="4756150" y="3916363"/>
          <p14:tracePt t="42798" x="4719638" y="3992563"/>
          <p14:tracePt t="42807" x="4681538" y="4054475"/>
          <p14:tracePt t="42815" x="4643438" y="4092575"/>
          <p14:tracePt t="42824" x="4630738" y="4117975"/>
          <p14:tracePt t="42830" x="4594225" y="4167188"/>
          <p14:tracePt t="42838" x="4581525" y="4192588"/>
          <p14:tracePt t="42846" x="4543425" y="4230688"/>
          <p14:tracePt t="42855" x="4530725" y="4279900"/>
          <p14:tracePt t="42862" x="4506913" y="4330700"/>
          <p14:tracePt t="42871" x="4481513" y="4392613"/>
          <p14:tracePt t="42878" x="4456113" y="4443413"/>
          <p14:tracePt t="42888" x="4430713" y="4505325"/>
          <p14:tracePt t="42894" x="4418013" y="4543425"/>
          <p14:tracePt t="42905" x="4406900" y="4592638"/>
          <p14:tracePt t="42910" x="4381500" y="4643438"/>
          <p14:tracePt t="42921" x="4368800" y="4692650"/>
          <p14:tracePt t="42927" x="4368800" y="4730750"/>
          <p14:tracePt t="42937" x="4356100" y="4768850"/>
          <p14:tracePt t="42943" x="4343400" y="4805363"/>
          <p14:tracePt t="42951" x="4330700" y="4843463"/>
          <p14:tracePt t="42958" x="4318000" y="4892675"/>
          <p14:tracePt t="42969" x="4294188" y="4918075"/>
          <p14:tracePt t="42974" x="4281488" y="4943475"/>
          <p14:tracePt t="42983" x="4256088" y="4968875"/>
          <p14:tracePt t="42991" x="4243388" y="5005388"/>
          <p14:tracePt t="42998" x="4230688" y="5030788"/>
          <p14:tracePt t="43007" x="4205288" y="5056188"/>
          <p14:tracePt t="43014" x="4181475" y="5081588"/>
          <p14:tracePt t="43023" x="4156075" y="5118100"/>
          <p14:tracePt t="43030" x="4130675" y="5143500"/>
          <p14:tracePt t="43038" x="4081463" y="5181600"/>
          <p14:tracePt t="43046" x="4056063" y="5194300"/>
          <p14:tracePt t="43055" x="4017963" y="5218113"/>
          <p14:tracePt t="43063" x="3979863" y="5218113"/>
          <p14:tracePt t="43071" x="3968750" y="5218113"/>
          <p14:tracePt t="43079" x="3943350" y="5218113"/>
          <p14:tracePt t="43087" x="3930650" y="5218113"/>
          <p14:tracePt t="43094" x="3905250" y="5218113"/>
          <p14:tracePt t="43106" x="3892550" y="5218113"/>
          <p14:tracePt t="43110" x="3879850" y="5218113"/>
          <p14:tracePt t="43120" x="3867150" y="5218113"/>
          <p14:tracePt t="43126" x="3830638" y="5205413"/>
          <p14:tracePt t="43143" x="3817938" y="5194300"/>
          <p14:tracePt t="43151" x="3805238" y="5194300"/>
          <p14:tracePt t="43159" x="3805238" y="5181600"/>
          <p14:tracePt t="43166" x="3779838" y="5168900"/>
          <p14:tracePt t="43175" x="3779838" y="5156200"/>
          <p14:tracePt t="43183" x="3767138" y="5143500"/>
          <p14:tracePt t="43206" x="3756025" y="5143500"/>
          <p14:tracePt t="43214" x="3756025" y="5130800"/>
          <p14:tracePt t="43230" x="3743325" y="5118100"/>
          <p14:tracePt t="43255" x="3743325" y="5105400"/>
          <p14:tracePt t="43272" x="3743325" y="5092700"/>
          <p14:tracePt t="43287" x="3743325" y="5081588"/>
          <p14:tracePt t="43311" x="3730625" y="5081588"/>
          <p14:tracePt t="43336" x="3730625" y="5068888"/>
          <p14:tracePt t="43354" x="3717925" y="5056188"/>
          <p14:tracePt t="43367" x="3705225" y="5056188"/>
          <p14:tracePt t="43390" x="3692525" y="5056188"/>
          <p14:tracePt t="43407" x="3679825" y="5056188"/>
          <p14:tracePt t="43438" x="3667125" y="5056188"/>
          <p14:tracePt t="43455" x="3654425" y="5056188"/>
          <p14:tracePt t="43471" x="3643313" y="5056188"/>
          <p14:tracePt t="43495" x="3630613" y="5056188"/>
          <p14:tracePt t="43503" x="3617913" y="5043488"/>
          <p14:tracePt t="43518" x="3605213" y="5043488"/>
          <p14:tracePt t="43551" x="3592513" y="5043488"/>
          <p14:tracePt t="43558" x="3579813" y="5030788"/>
          <p14:tracePt t="43878" x="3567113" y="5018088"/>
          <p14:tracePt t="44215" x="3567113" y="5005388"/>
          <p14:tracePt t="44254" x="3579813" y="5005388"/>
          <p14:tracePt t="44278" x="3605213" y="4992688"/>
          <p14:tracePt t="44287" x="3617913" y="4992688"/>
          <p14:tracePt t="44335" x="3630613" y="4992688"/>
          <p14:tracePt t="44342" x="3643313" y="4992688"/>
          <p14:tracePt t="44375" x="3654425" y="4992688"/>
          <p14:tracePt t="44390" x="3667125" y="4992688"/>
          <p14:tracePt t="44424" x="3679825" y="4992688"/>
          <p14:tracePt t="44430" x="3692525" y="4992688"/>
          <p14:tracePt t="44439" x="3717925" y="4981575"/>
          <p14:tracePt t="44448" x="3730625" y="4981575"/>
          <p14:tracePt t="44455" x="3743325" y="4981575"/>
          <p14:tracePt t="44463" x="3767138" y="4968875"/>
          <p14:tracePt t="44471" x="3792538" y="4968875"/>
          <p14:tracePt t="44489" x="3805238" y="4968875"/>
          <p14:tracePt t="44495" x="3817938" y="4968875"/>
          <p14:tracePt t="44504" x="3830638" y="4968875"/>
          <p14:tracePt t="44511" x="3843338" y="4968875"/>
          <p14:tracePt t="44522" x="3856038" y="4968875"/>
          <p14:tracePt t="44527" x="3867150" y="4956175"/>
          <p14:tracePt t="44559" x="3879850" y="4956175"/>
          <p14:tracePt t="44567" x="3892550" y="4956175"/>
          <p14:tracePt t="44583" x="3905250" y="4956175"/>
          <p14:tracePt t="44599" x="3930650" y="4956175"/>
          <p14:tracePt t="44654" x="3943350" y="4956175"/>
          <p14:tracePt t="44694" x="3956050" y="4956175"/>
          <p14:tracePt t="44790" x="3979863" y="4956175"/>
          <p14:tracePt t="44943" x="3992563" y="4956175"/>
          <p14:tracePt t="44968" x="4005263" y="4956175"/>
          <p14:tracePt t="44974" x="4017963" y="4956175"/>
          <p14:tracePt t="44990" x="4030663" y="4956175"/>
          <p14:tracePt t="44999" x="4056063" y="4956175"/>
          <p14:tracePt t="45006" x="4092575" y="4956175"/>
          <p14:tracePt t="45016" x="4117975" y="4956175"/>
          <p14:tracePt t="45023" x="4168775" y="4956175"/>
          <p14:tracePt t="45031" x="4217988" y="4956175"/>
          <p14:tracePt t="45038" x="4281488" y="4956175"/>
          <p14:tracePt t="45047" x="4356100" y="4956175"/>
          <p14:tracePt t="45054" x="4430713" y="4956175"/>
          <p14:tracePt t="45063" x="4506913" y="4956175"/>
          <p14:tracePt t="45072" x="4556125" y="4956175"/>
          <p14:tracePt t="45079" x="4594225" y="4956175"/>
          <p14:tracePt t="45089" x="4619625" y="4956175"/>
          <p14:tracePt t="45095" x="4630738" y="4956175"/>
          <p14:tracePt t="45105" x="4643438" y="4956175"/>
          <p14:tracePt t="45158" x="4656138" y="4956175"/>
          <p14:tracePt t="45166" x="4668838" y="4956175"/>
          <p14:tracePt t="45262" x="4668838" y="4943475"/>
          <p14:tracePt t="45279" x="4668838" y="4918075"/>
          <p14:tracePt t="45287" x="4668838" y="4856163"/>
          <p14:tracePt t="45294" x="4681538" y="4792663"/>
          <p14:tracePt t="45303" x="4706938" y="4705350"/>
          <p14:tracePt t="45310" x="4719638" y="4618038"/>
          <p14:tracePt t="45320" x="4743450" y="4543425"/>
          <p14:tracePt t="45326" x="4781550" y="4443413"/>
          <p14:tracePt t="45334" x="4819650" y="4330700"/>
          <p14:tracePt t="45342" x="4868863" y="4230688"/>
          <p14:tracePt t="45350" x="4968875" y="4105275"/>
          <p14:tracePt t="45358" x="5068888" y="3979863"/>
          <p14:tracePt t="45366" x="5170488" y="3854450"/>
          <p14:tracePt t="45374" x="5294313" y="3703638"/>
          <p14:tracePt t="45382" x="5432425" y="3554413"/>
          <p14:tracePt t="45390" x="5545138" y="3441700"/>
          <p14:tracePt t="45398" x="5645150" y="3328988"/>
          <p14:tracePt t="45407" x="5757863" y="3216275"/>
          <p14:tracePt t="45415" x="5845175" y="3103563"/>
          <p14:tracePt t="45424" x="5945188" y="3016250"/>
          <p14:tracePt t="45431" x="6021388" y="2952750"/>
          <p14:tracePt t="45439" x="6057900" y="2903538"/>
          <p14:tracePt t="45447" x="6083300" y="2865438"/>
          <p14:tracePt t="45454" x="6108700" y="2840038"/>
          <p14:tracePt t="45464" x="6121400" y="2803525"/>
          <p14:tracePt t="45471" x="6134100" y="2778125"/>
          <p14:tracePt t="45495" x="6134100" y="2765425"/>
          <p14:tracePt t="45687" x="6157913" y="2765425"/>
          <p14:tracePt t="45694" x="6170613" y="2765425"/>
          <p14:tracePt t="45704" x="6196013" y="2778125"/>
          <p14:tracePt t="45710" x="6234113" y="2790825"/>
          <p14:tracePt t="45720" x="6270625" y="2803525"/>
          <p14:tracePt t="45726" x="6321425" y="2816225"/>
          <p14:tracePt t="45737" x="6383338" y="2828925"/>
          <p14:tracePt t="45742" x="6446838" y="2840038"/>
          <p14:tracePt t="45750" x="6534150" y="2840038"/>
          <p14:tracePt t="45758" x="6634163" y="2840038"/>
          <p14:tracePt t="45766" x="6684963" y="2828925"/>
          <p14:tracePt t="45774" x="6721475" y="2828925"/>
          <p14:tracePt t="45782" x="6759575" y="2803525"/>
          <p14:tracePt t="45790" x="6784975" y="2790825"/>
          <p14:tracePt t="45798" x="6821488" y="2752725"/>
          <p14:tracePt t="45806" x="6872288" y="2728913"/>
          <p14:tracePt t="45814" x="6897688" y="2690813"/>
          <p14:tracePt t="45823" x="6921500" y="2665413"/>
          <p14:tracePt t="45830" x="6959600" y="2640013"/>
          <p14:tracePt t="45838" x="6972300" y="2603500"/>
          <p14:tracePt t="45846" x="6997700" y="2590800"/>
          <p14:tracePt t="45854" x="6997700" y="2578100"/>
          <p14:tracePt t="45862" x="7010400" y="2552700"/>
          <p14:tracePt t="45878" x="7010400" y="2527300"/>
          <p14:tracePt t="45887" x="6997700" y="2516188"/>
          <p14:tracePt t="45894" x="6985000" y="2516188"/>
          <p14:tracePt t="45905" x="6934200" y="2503488"/>
          <p14:tracePt t="45910" x="6884988" y="2490788"/>
          <p14:tracePt t="45921" x="6846888" y="2490788"/>
          <p14:tracePt t="45926" x="6759575" y="2478088"/>
          <p14:tracePt t="45934" x="6696075" y="2478088"/>
          <p14:tracePt t="45943" x="6608763" y="2465388"/>
          <p14:tracePt t="45951" x="6534150" y="2452688"/>
          <p14:tracePt t="45969" x="6359525" y="2414588"/>
          <p14:tracePt t="45975" x="6270625" y="2390775"/>
          <p14:tracePt t="45983" x="6196013" y="2365375"/>
          <p14:tracePt t="45990" x="6121400" y="2327275"/>
          <p14:tracePt t="45998" x="6083300" y="2290763"/>
          <p14:tracePt t="46006" x="6045200" y="2278063"/>
          <p14:tracePt t="46014" x="6008688" y="2252663"/>
          <p14:tracePt t="46023" x="5983288" y="2239963"/>
          <p14:tracePt t="46030" x="5970588" y="2201863"/>
          <p14:tracePt t="46039" x="5945188" y="2190750"/>
          <p14:tracePt t="46046" x="5921375" y="2165350"/>
          <p14:tracePt t="46056" x="5908675" y="2152650"/>
          <p14:tracePt t="46063" x="5908675" y="2139950"/>
          <p14:tracePt t="46071" x="5883275" y="2114550"/>
          <p14:tracePt t="46078" x="5870575" y="2101850"/>
          <p14:tracePt t="46087" x="5845175" y="2089150"/>
          <p14:tracePt t="46094" x="5821363" y="2078038"/>
          <p14:tracePt t="46105" x="5808663" y="2052638"/>
          <p14:tracePt t="46110" x="5795963" y="2039938"/>
          <p14:tracePt t="46122" x="5783263" y="2027238"/>
          <p14:tracePt t="46126" x="5757863" y="2014538"/>
          <p14:tracePt t="46139" x="5745163" y="2001838"/>
          <p14:tracePt t="46142" x="5719763" y="1989138"/>
          <p14:tracePt t="46150" x="5708650" y="1965325"/>
          <p14:tracePt t="46158" x="5695950" y="1939925"/>
          <p14:tracePt t="46166" x="5670550" y="1927225"/>
          <p14:tracePt t="46174" x="5657850" y="1901825"/>
          <p14:tracePt t="46182" x="5645150" y="1889125"/>
          <p14:tracePt t="46206" x="5632450" y="1889125"/>
          <p14:tracePt t="46214" x="5619750" y="1876425"/>
          <p14:tracePt t="46230" x="5607050" y="1876425"/>
          <p14:tracePt t="46262" x="5583238" y="1865313"/>
          <p14:tracePt t="46286" x="5570538" y="1865313"/>
          <p14:tracePt t="46294" x="5557838" y="1865313"/>
          <p14:tracePt t="46302" x="5545138" y="1865313"/>
          <p14:tracePt t="46310" x="5519738" y="1852613"/>
          <p14:tracePt t="46352" x="5507038" y="1839913"/>
          <p14:tracePt t="46591" x="5495925" y="1839913"/>
          <p14:tracePt t="46607" x="5483225" y="1839913"/>
          <p14:tracePt t="46614" x="5470525" y="1852613"/>
          <p14:tracePt t="46622" x="5470525" y="1865313"/>
          <p14:tracePt t="46630" x="5457825" y="1889125"/>
          <p14:tracePt t="46638" x="5445125" y="1901825"/>
          <p14:tracePt t="46646" x="5419725" y="1914525"/>
          <p14:tracePt t="46654" x="5407025" y="1939925"/>
          <p14:tracePt t="46662" x="5383213" y="1952625"/>
          <p14:tracePt t="46672" x="5370513" y="1989138"/>
          <p14:tracePt t="46678" x="5345113" y="2001838"/>
          <p14:tracePt t="46688" x="5332413" y="2027238"/>
          <p14:tracePt t="46694" x="5319713" y="2052638"/>
          <p14:tracePt t="46704" x="5319713" y="2078038"/>
          <p14:tracePt t="46710" x="5307013" y="2089150"/>
          <p14:tracePt t="46720" x="5294313" y="2101850"/>
          <p14:tracePt t="46737" x="5294313" y="2127250"/>
          <p14:tracePt t="46862" x="5294313" y="2114550"/>
          <p14:tracePt t="46878" x="5294313" y="2101850"/>
          <p14:tracePt t="46886" x="5294313" y="2089150"/>
          <p14:tracePt t="46894" x="5294313" y="2078038"/>
          <p14:tracePt t="46926" x="5294313" y="2052638"/>
          <p14:tracePt t="46959" x="5307013" y="2039938"/>
          <p14:tracePt t="46975" x="5307013" y="2027238"/>
          <p14:tracePt t="46990" x="5307013" y="2014538"/>
          <p14:tracePt t="47007" x="5307013" y="2001838"/>
          <p14:tracePt t="47019" x="5307013" y="1989138"/>
          <p14:tracePt t="47022" x="5307013" y="1978025"/>
          <p14:tracePt t="47062" x="5307013" y="1965325"/>
          <p14:tracePt t="47086" x="5307013" y="1952625"/>
          <p14:tracePt t="47103" x="5307013" y="1939925"/>
          <p14:tracePt t="47110" x="5307013" y="1927225"/>
          <p14:tracePt t="47127" x="5307013" y="1914525"/>
          <p14:tracePt t="47246" x="5294313" y="1901825"/>
          <p14:tracePt t="47311" x="5294313" y="1889125"/>
          <p14:tracePt t="47318" x="5294313" y="1876425"/>
          <p14:tracePt t="47351" x="5294313" y="1865313"/>
          <p14:tracePt t="47382" x="5294313" y="1852613"/>
          <p14:tracePt t="47438" x="5294313" y="1839913"/>
          <p14:tracePt t="47478" x="5294313" y="1827213"/>
          <p14:tracePt t="47510" x="5294313" y="1814513"/>
          <p14:tracePt t="47630" x="5294313" y="1827213"/>
          <p14:tracePt t="47638" x="5307013" y="1852613"/>
          <p14:tracePt t="47646" x="5307013" y="1901825"/>
          <p14:tracePt t="47654" x="5307013" y="1927225"/>
          <p14:tracePt t="47662" x="5319713" y="1978025"/>
          <p14:tracePt t="47671" x="5332413" y="2027238"/>
          <p14:tracePt t="47678" x="5345113" y="2078038"/>
          <p14:tracePt t="47689" x="5357813" y="2139950"/>
          <p14:tracePt t="47694" x="5370513" y="2190750"/>
          <p14:tracePt t="47704" x="5383213" y="2265363"/>
          <p14:tracePt t="47710" x="5383213" y="2314575"/>
          <p14:tracePt t="47721" x="5394325" y="2365375"/>
          <p14:tracePt t="47726" x="5407025" y="2427288"/>
          <p14:tracePt t="47738" x="5419725" y="2465388"/>
          <p14:tracePt t="47742" x="5432425" y="2503488"/>
          <p14:tracePt t="47750" x="5432425" y="2527300"/>
          <p14:tracePt t="47758" x="5432425" y="2552700"/>
          <p14:tracePt t="47766" x="5432425" y="2565400"/>
          <p14:tracePt t="47782" x="5432425" y="2590800"/>
          <p14:tracePt t="47806" x="5432425" y="2603500"/>
          <p14:tracePt t="47902" x="5432425" y="2616200"/>
          <p14:tracePt t="47918" x="5432425" y="2627313"/>
          <p14:tracePt t="47926" x="5432425" y="2640013"/>
          <p14:tracePt t="47934" x="5432425" y="2665413"/>
          <p14:tracePt t="47942" x="5432425" y="2703513"/>
          <p14:tracePt t="47950" x="5445125" y="2790825"/>
          <p14:tracePt t="47970" x="5483225" y="2990850"/>
          <p14:tracePt t="47974" x="5507038" y="3141663"/>
          <p14:tracePt t="47982" x="5519738" y="3303588"/>
          <p14:tracePt t="47990" x="5519738" y="3454400"/>
          <p14:tracePt t="47998" x="5519738" y="3641725"/>
          <p14:tracePt t="48006" x="5507038" y="3854450"/>
          <p14:tracePt t="48014" x="5470525" y="4041775"/>
          <p14:tracePt t="48022" x="5432425" y="4241800"/>
          <p14:tracePt t="48030" x="5394325" y="4418013"/>
          <p14:tracePt t="48038" x="5357813" y="4567238"/>
          <p14:tracePt t="48046" x="5307013" y="4705350"/>
          <p14:tracePt t="48054" x="5257800" y="4856163"/>
          <p14:tracePt t="48062" x="5194300" y="4981575"/>
          <p14:tracePt t="48071" x="5145088" y="5068888"/>
          <p14:tracePt t="48078" x="5094288" y="5156200"/>
          <p14:tracePt t="48087" x="5045075" y="5230813"/>
          <p14:tracePt t="48094" x="4994275" y="5281613"/>
          <p14:tracePt t="48104" x="4945063" y="5330825"/>
          <p14:tracePt t="48110" x="4919663" y="5343525"/>
          <p14:tracePt t="48121" x="4906963" y="5356225"/>
          <p14:tracePt t="48126" x="4868863" y="5368925"/>
          <p14:tracePt t="48138" x="4856163" y="5381625"/>
          <p14:tracePt t="48142" x="4843463" y="5394325"/>
          <p14:tracePt t="48150" x="4819650" y="5394325"/>
          <p14:tracePt t="48158" x="4794250" y="5407025"/>
          <p14:tracePt t="48166" x="4781550" y="5418138"/>
          <p14:tracePt t="48174" x="4756150" y="5418138"/>
          <p14:tracePt t="48182" x="4743450" y="5430838"/>
          <p14:tracePt t="48190" x="4719638" y="5443538"/>
          <p14:tracePt t="48198" x="4694238" y="5456238"/>
          <p14:tracePt t="48206" x="4681538" y="5456238"/>
          <p14:tracePt t="48230" x="4668838" y="5456238"/>
          <p14:tracePt t="48238" x="4656138" y="5456238"/>
          <p14:tracePt t="48262" x="4643438" y="5456238"/>
          <p14:tracePt t="48271" x="4619625" y="5456238"/>
          <p14:tracePt t="48278" x="4606925" y="5443538"/>
          <p14:tracePt t="48287" x="4581525" y="5443538"/>
          <p14:tracePt t="48294" x="4581525" y="5418138"/>
          <p14:tracePt t="48308" x="4556125" y="5394325"/>
          <p14:tracePt t="48310" x="4556125" y="5381625"/>
          <p14:tracePt t="48321" x="4530725" y="5356225"/>
          <p14:tracePt t="48326" x="4530725" y="5343525"/>
          <p14:tracePt t="48334" x="4518025" y="5318125"/>
          <p14:tracePt t="48341" x="4518025" y="5294313"/>
          <p14:tracePt t="48350" x="4518025" y="5268913"/>
          <p14:tracePt t="48358" x="4518025" y="5256213"/>
          <p14:tracePt t="48366" x="4518025" y="5243513"/>
          <p14:tracePt t="48373" x="4518025" y="5205413"/>
          <p14:tracePt t="48382" x="4518025" y="5181600"/>
          <p14:tracePt t="48389" x="4518025" y="5156200"/>
          <p14:tracePt t="48398" x="4518025" y="5143500"/>
          <p14:tracePt t="48406" x="4518025" y="5105400"/>
          <p14:tracePt t="48414" x="4518025" y="5092700"/>
          <p14:tracePt t="48422" x="4518025" y="5068888"/>
          <p14:tracePt t="48430" x="4530725" y="5056188"/>
          <p14:tracePt t="48438" x="4530725" y="5043488"/>
          <p14:tracePt t="48446" x="4530725" y="5030788"/>
          <p14:tracePt t="48462" x="4530725" y="5005388"/>
          <p14:tracePt t="48478" x="4530725" y="4992688"/>
          <p14:tracePt t="48654" x="4543425" y="4981575"/>
          <p14:tracePt t="48686" x="4543425" y="4968875"/>
          <p14:tracePt t="48702" x="4556125" y="4968875"/>
          <p14:tracePt t="48710" x="4581525" y="4968875"/>
          <p14:tracePt t="48718" x="4594225" y="4968875"/>
          <p14:tracePt t="48726" x="4606925" y="4968875"/>
          <p14:tracePt t="48734" x="4630738" y="4968875"/>
          <p14:tracePt t="48741" x="4668838" y="4968875"/>
          <p14:tracePt t="48750" x="4719638" y="4956175"/>
          <p14:tracePt t="48758" x="4732338" y="4943475"/>
          <p14:tracePt t="48766" x="4743450" y="4943475"/>
          <p14:tracePt t="48774" x="4781550" y="4930775"/>
          <p14:tracePt t="48782" x="4806950" y="4930775"/>
          <p14:tracePt t="48789" x="4843463" y="4930775"/>
          <p14:tracePt t="48798" x="4868863" y="4918075"/>
          <p14:tracePt t="48806" x="4881563" y="4918075"/>
          <p14:tracePt t="48814" x="4906963" y="4918075"/>
          <p14:tracePt t="48822" x="4919663" y="4918075"/>
          <p14:tracePt t="48830" x="4932363" y="4918075"/>
          <p14:tracePt t="48838" x="4945063" y="4918075"/>
          <p14:tracePt t="48846" x="4956175" y="4918075"/>
          <p14:tracePt t="48862" x="4981575" y="4918075"/>
          <p14:tracePt t="48878" x="4994275" y="4918075"/>
          <p14:tracePt t="48918" x="5019675" y="4930775"/>
          <p14:tracePt t="48944" x="5032375" y="4930775"/>
          <p14:tracePt t="48954" x="5057775" y="4930775"/>
          <p14:tracePt t="48964" x="5068888" y="4930775"/>
          <p14:tracePt t="48968" x="5094288" y="4930775"/>
          <p14:tracePt t="48974" x="5119688" y="4930775"/>
          <p14:tracePt t="48984" x="5145088" y="4930775"/>
          <p14:tracePt t="48990" x="5181600" y="4930775"/>
          <p14:tracePt t="48998" x="5207000" y="4930775"/>
          <p14:tracePt t="49006" x="5257800" y="4930775"/>
          <p14:tracePt t="49014" x="5270500" y="4930775"/>
          <p14:tracePt t="49023" x="5281613" y="4930775"/>
          <p14:tracePt t="49030" x="5294313" y="4930775"/>
          <p14:tracePt t="49038" x="5319713" y="4943475"/>
          <p14:tracePt t="49286" x="5319713" y="4956175"/>
          <p14:tracePt t="49303" x="5319713" y="4968875"/>
          <p14:tracePt t="49349" x="5332413" y="4968875"/>
          <p14:tracePt t="49358" x="5370513" y="4968875"/>
          <p14:tracePt t="49366" x="5457825" y="4968875"/>
          <p14:tracePt t="49373" x="5583238" y="4968875"/>
          <p14:tracePt t="49381" x="5745163" y="4968875"/>
          <p14:tracePt t="49389" x="5957888" y="4956175"/>
          <p14:tracePt t="49398" x="6234113" y="4943475"/>
          <p14:tracePt t="49406" x="6546850" y="4918075"/>
          <p14:tracePt t="49414" x="6784975" y="4918075"/>
          <p14:tracePt t="49421" x="7034213" y="4918075"/>
          <p14:tracePt t="49429" x="7210425" y="4918075"/>
          <p14:tracePt t="49438" x="7348538" y="4918075"/>
          <p14:tracePt t="49445" x="7459663" y="4918075"/>
          <p14:tracePt t="49454" x="7535863" y="4918075"/>
          <p14:tracePt t="49461" x="7561263" y="4918075"/>
          <p14:tracePt t="49472" x="7585075" y="4918075"/>
          <p14:tracePt t="49526" x="7597775" y="4918075"/>
          <p14:tracePt t="49541" x="7610475" y="4918075"/>
          <p14:tracePt t="49597" x="7610475" y="4930775"/>
          <p14:tracePt t="49629" x="7610475" y="4943475"/>
          <p14:tracePt t="49638" x="7610475" y="4956175"/>
          <p14:tracePt t="49662" x="7623175" y="4956175"/>
          <p14:tracePt t="49703" x="7635875" y="4968875"/>
          <p14:tracePt t="49726" x="7648575" y="4968875"/>
          <p14:tracePt t="49734" x="7661275" y="4968875"/>
          <p14:tracePt t="49741" x="7673975" y="4968875"/>
          <p14:tracePt t="49758" x="7685088" y="4968875"/>
          <p14:tracePt t="49766" x="7697788" y="4968875"/>
          <p14:tracePt t="49774" x="7723188" y="4968875"/>
          <p14:tracePt t="49782" x="7761288" y="4968875"/>
          <p14:tracePt t="49790" x="7797800" y="4968875"/>
          <p14:tracePt t="49798" x="7848600" y="4968875"/>
          <p14:tracePt t="49807" x="7923213" y="4981575"/>
          <p14:tracePt t="49814" x="7961313" y="4981575"/>
          <p14:tracePt t="49823" x="8010525" y="4992688"/>
          <p14:tracePt t="49830" x="8035925" y="5005388"/>
          <p14:tracePt t="49839" x="8061325" y="5018088"/>
          <p14:tracePt t="49846" x="8086725" y="5018088"/>
          <p14:tracePt t="49855" x="8110538" y="5018088"/>
          <p14:tracePt t="49862" x="8135938" y="5018088"/>
          <p14:tracePt t="49874" x="8161338" y="5018088"/>
          <p14:tracePt t="49878" x="8186738" y="5018088"/>
          <p14:tracePt t="49888" x="8212138" y="5018088"/>
          <p14:tracePt t="49894" x="8235950" y="5018088"/>
          <p14:tracePt t="49904" x="8274050" y="5018088"/>
          <p14:tracePt t="49911" x="8312150" y="5018088"/>
          <p14:tracePt t="49920" x="8361363" y="5018088"/>
          <p14:tracePt t="49926" x="8399463" y="5018088"/>
          <p14:tracePt t="49935" x="8474075" y="5005388"/>
          <p14:tracePt t="49942" x="8561388" y="4992688"/>
          <p14:tracePt t="49951" x="8624888" y="4981575"/>
          <p14:tracePt t="49958" x="8686800" y="4981575"/>
          <p14:tracePt t="49972" x="8750300" y="4981575"/>
          <p14:tracePt t="49975" x="8799513" y="4981575"/>
          <p14:tracePt t="49981" x="8837613" y="4981575"/>
          <p14:tracePt t="49990" x="8874125" y="4981575"/>
          <p14:tracePt t="49997" x="8912225" y="4968875"/>
          <p14:tracePt t="50006" x="8924925" y="4968875"/>
          <p14:tracePt t="50014" x="8950325" y="4968875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799263" y="5657850"/>
            <a:ext cx="2133600" cy="357188"/>
          </a:xfrm>
        </p:spPr>
        <p:txBody>
          <a:bodyPr/>
          <a:lstStyle/>
          <a:p>
            <a:fld id="{B68EA20F-A787-46AD-BCDB-78060AC3A821}" type="slidenum">
              <a:rPr lang="en-US" altLang="en-US" sz="1350"/>
              <a:pPr/>
              <a:t>11</a:t>
            </a:fld>
            <a:endParaRPr lang="en-US" alt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937974" y="1665817"/>
            <a:ext cx="40803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err="1">
                <a:solidFill>
                  <a:srgbClr val="663300"/>
                </a:solidFill>
              </a:rPr>
              <a:t>Warshall’s</a:t>
            </a:r>
            <a:r>
              <a:rPr lang="en-US" sz="2100" b="1" dirty="0">
                <a:solidFill>
                  <a:srgbClr val="663300"/>
                </a:solidFill>
              </a:rPr>
              <a:t> Algorithm cont’d   </a:t>
            </a:r>
            <a:endParaRPr lang="en-IN" sz="2100" b="1" dirty="0">
              <a:solidFill>
                <a:srgbClr val="6633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30E5BA-81A8-4EB7-B104-C89C74F4D527}"/>
              </a:ext>
            </a:extLst>
          </p:cNvPr>
          <p:cNvSpPr/>
          <p:nvPr/>
        </p:nvSpPr>
        <p:spPr>
          <a:xfrm>
            <a:off x="1002794" y="3435879"/>
            <a:ext cx="386676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Find the path matrix for the above graph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4C4332-5A49-41DD-A358-FA5F4F9BA395}"/>
              </a:ext>
            </a:extLst>
          </p:cNvPr>
          <p:cNvCxnSpPr>
            <a:cxnSpLocks/>
          </p:cNvCxnSpPr>
          <p:nvPr/>
        </p:nvCxnSpPr>
        <p:spPr>
          <a:xfrm>
            <a:off x="4416076" y="3732215"/>
            <a:ext cx="19721" cy="1944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4" descr="http://www.btechsmartclass.com/DS/images/Graph%20Adjacency%20List%20Array.jpg">
            <a:extLst>
              <a:ext uri="{FF2B5EF4-FFF2-40B4-BE49-F238E27FC236}">
                <a16:creationId xmlns:a16="http://schemas.microsoft.com/office/drawing/2014/main" id="{7EBDAE6C-2C6C-4FC4-93DA-AA2048486D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4000" r="50995" b="4000"/>
          <a:stretch/>
        </p:blipFill>
        <p:spPr bwMode="auto">
          <a:xfrm>
            <a:off x="1067032" y="2045504"/>
            <a:ext cx="1980968" cy="1447921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1602C9F-24B3-4AAF-BE38-4E30D3ACECF6}"/>
                  </a:ext>
                </a:extLst>
              </p:cNvPr>
              <p:cNvSpPr/>
              <p:nvPr/>
            </p:nvSpPr>
            <p:spPr>
              <a:xfrm>
                <a:off x="974049" y="3730124"/>
                <a:ext cx="3423212" cy="15074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dirty="0">
                    <a:solidFill>
                      <a:srgbClr val="00B050"/>
                    </a:solidFill>
                  </a:rPr>
                  <a:t>p[</a:t>
                </a:r>
                <a:r>
                  <a:rPr lang="en-IN" dirty="0" err="1">
                    <a:solidFill>
                      <a:srgbClr val="00B050"/>
                    </a:solidFill>
                  </a:rPr>
                  <a:t>i</a:t>
                </a:r>
                <a:r>
                  <a:rPr lang="en-IN" dirty="0">
                    <a:solidFill>
                      <a:srgbClr val="00B050"/>
                    </a:solidFill>
                  </a:rPr>
                  <a:t>, j] = p[</a:t>
                </a:r>
                <a:r>
                  <a:rPr lang="en-IN" dirty="0" err="1">
                    <a:solidFill>
                      <a:srgbClr val="00B050"/>
                    </a:solidFill>
                  </a:rPr>
                  <a:t>i</a:t>
                </a:r>
                <a:r>
                  <a:rPr lang="en-IN" dirty="0">
                    <a:solidFill>
                      <a:srgbClr val="00B050"/>
                    </a:solidFill>
                  </a:rPr>
                  <a:t>, j] or (p[</a:t>
                </a:r>
                <a:r>
                  <a:rPr lang="en-IN" dirty="0" err="1">
                    <a:solidFill>
                      <a:srgbClr val="00B050"/>
                    </a:solidFill>
                  </a:rPr>
                  <a:t>i,k</a:t>
                </a:r>
                <a:r>
                  <a:rPr lang="en-IN" dirty="0">
                    <a:solidFill>
                      <a:srgbClr val="00B050"/>
                    </a:solidFill>
                  </a:rPr>
                  <a:t>] and p[k, j])</a:t>
                </a:r>
              </a:p>
              <a:p>
                <a:pPr algn="ctr"/>
                <a:r>
                  <a:rPr lang="en-IN" dirty="0">
                    <a:solidFill>
                      <a:srgbClr val="00B050"/>
                    </a:solidFill>
                  </a:rPr>
                  <a:t>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IN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d>
                            <m:dPr>
                              <m:ctrlPr>
                                <a:rPr lang="en-I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IN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d>
                            <m:dPr>
                              <m:ctrlPr>
                                <a:rPr lang="en-I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IN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d>
                            <m:dPr>
                              <m:ctrlPr>
                                <a:rPr lang="en-I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IN" baseline="30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1602C9F-24B3-4AAF-BE38-4E30D3ACE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49" y="3730124"/>
                <a:ext cx="3423212" cy="1507400"/>
              </a:xfrm>
              <a:prstGeom prst="rect">
                <a:avLst/>
              </a:prstGeom>
              <a:blipFill>
                <a:blip r:embed="rId4"/>
                <a:stretch>
                  <a:fillRect l="-1481" t="-1681" r="-5185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392CEB7-C37A-42CA-988B-152754810DA1}"/>
                  </a:ext>
                </a:extLst>
              </p:cNvPr>
              <p:cNvSpPr/>
              <p:nvPr/>
            </p:nvSpPr>
            <p:spPr>
              <a:xfrm>
                <a:off x="1076899" y="4439802"/>
                <a:ext cx="761534" cy="651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IN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392CEB7-C37A-42CA-988B-152754810D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899" y="4439802"/>
                <a:ext cx="761534" cy="651460"/>
              </a:xfrm>
              <a:prstGeom prst="rect">
                <a:avLst/>
              </a:prstGeom>
              <a:blipFill>
                <a:blip r:embed="rId5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7" name="Table 17">
            <a:extLst>
              <a:ext uri="{FF2B5EF4-FFF2-40B4-BE49-F238E27FC236}">
                <a16:creationId xmlns:a16="http://schemas.microsoft.com/office/drawing/2014/main" id="{3EB5B604-091B-45CB-B466-1E97FE5EAEFB}"/>
              </a:ext>
            </a:extLst>
          </p:cNvPr>
          <p:cNvGraphicFramePr>
            <a:graphicFrameLocks noGrp="1"/>
          </p:cNvGraphicFramePr>
          <p:nvPr/>
        </p:nvGraphicFramePr>
        <p:xfrm>
          <a:off x="1715062" y="4481097"/>
          <a:ext cx="2201778" cy="1368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963">
                  <a:extLst>
                    <a:ext uri="{9D8B030D-6E8A-4147-A177-3AD203B41FA5}">
                      <a16:colId xmlns:a16="http://schemas.microsoft.com/office/drawing/2014/main" val="3139177322"/>
                    </a:ext>
                  </a:extLst>
                </a:gridCol>
                <a:gridCol w="366963">
                  <a:extLst>
                    <a:ext uri="{9D8B030D-6E8A-4147-A177-3AD203B41FA5}">
                      <a16:colId xmlns:a16="http://schemas.microsoft.com/office/drawing/2014/main" val="371735165"/>
                    </a:ext>
                  </a:extLst>
                </a:gridCol>
                <a:gridCol w="366963">
                  <a:extLst>
                    <a:ext uri="{9D8B030D-6E8A-4147-A177-3AD203B41FA5}">
                      <a16:colId xmlns:a16="http://schemas.microsoft.com/office/drawing/2014/main" val="601781831"/>
                    </a:ext>
                  </a:extLst>
                </a:gridCol>
                <a:gridCol w="366963">
                  <a:extLst>
                    <a:ext uri="{9D8B030D-6E8A-4147-A177-3AD203B41FA5}">
                      <a16:colId xmlns:a16="http://schemas.microsoft.com/office/drawing/2014/main" val="1770842537"/>
                    </a:ext>
                  </a:extLst>
                </a:gridCol>
                <a:gridCol w="366963">
                  <a:extLst>
                    <a:ext uri="{9D8B030D-6E8A-4147-A177-3AD203B41FA5}">
                      <a16:colId xmlns:a16="http://schemas.microsoft.com/office/drawing/2014/main" val="910217493"/>
                    </a:ext>
                  </a:extLst>
                </a:gridCol>
                <a:gridCol w="366963">
                  <a:extLst>
                    <a:ext uri="{9D8B030D-6E8A-4147-A177-3AD203B41FA5}">
                      <a16:colId xmlns:a16="http://schemas.microsoft.com/office/drawing/2014/main" val="1722703851"/>
                    </a:ext>
                  </a:extLst>
                </a:gridCol>
              </a:tblGrid>
              <a:tr h="228073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73959827"/>
                  </a:ext>
                </a:extLst>
              </a:tr>
              <a:tr h="22807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67237704"/>
                  </a:ext>
                </a:extLst>
              </a:tr>
              <a:tr h="22807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59172306"/>
                  </a:ext>
                </a:extLst>
              </a:tr>
              <a:tr h="22807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03574834"/>
                  </a:ext>
                </a:extLst>
              </a:tr>
              <a:tr h="22807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8692764"/>
                  </a:ext>
                </a:extLst>
              </a:tr>
              <a:tr h="22807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45018154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E819D59B-C4D2-493A-B258-4FFCF3685D75}"/>
              </a:ext>
            </a:extLst>
          </p:cNvPr>
          <p:cNvSpPr txBox="1"/>
          <p:nvPr/>
        </p:nvSpPr>
        <p:spPr>
          <a:xfrm>
            <a:off x="2163626" y="4717675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DF0FCC-2E0F-4CBE-8AE2-66190D582217}"/>
              </a:ext>
            </a:extLst>
          </p:cNvPr>
          <p:cNvSpPr txBox="1"/>
          <p:nvPr/>
        </p:nvSpPr>
        <p:spPr>
          <a:xfrm>
            <a:off x="2516373" y="4704601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AAC5C5-AB49-4EBA-AB14-51A14C1FBFFB}"/>
              </a:ext>
            </a:extLst>
          </p:cNvPr>
          <p:cNvSpPr txBox="1"/>
          <p:nvPr/>
        </p:nvSpPr>
        <p:spPr>
          <a:xfrm>
            <a:off x="2885514" y="4717675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6B7E22-F215-47DF-84BB-1F4D8BF14D8A}"/>
              </a:ext>
            </a:extLst>
          </p:cNvPr>
          <p:cNvSpPr txBox="1"/>
          <p:nvPr/>
        </p:nvSpPr>
        <p:spPr>
          <a:xfrm>
            <a:off x="3259921" y="4704601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C53F51-9BE5-487D-915D-44FA67D3A4D4}"/>
              </a:ext>
            </a:extLst>
          </p:cNvPr>
          <p:cNvSpPr txBox="1"/>
          <p:nvPr/>
        </p:nvSpPr>
        <p:spPr>
          <a:xfrm>
            <a:off x="3624399" y="4717675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67DC6D8-A095-449C-843D-AF520C3641BA}"/>
              </a:ext>
            </a:extLst>
          </p:cNvPr>
          <p:cNvSpPr txBox="1"/>
          <p:nvPr/>
        </p:nvSpPr>
        <p:spPr>
          <a:xfrm>
            <a:off x="2163626" y="4954251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A4F89DF-599F-4135-B1F4-C945F582F980}"/>
              </a:ext>
            </a:extLst>
          </p:cNvPr>
          <p:cNvSpPr txBox="1"/>
          <p:nvPr/>
        </p:nvSpPr>
        <p:spPr>
          <a:xfrm>
            <a:off x="2516373" y="4941177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45478F9-D1B4-4191-A8B0-43DD9CA2D473}"/>
              </a:ext>
            </a:extLst>
          </p:cNvPr>
          <p:cNvSpPr txBox="1"/>
          <p:nvPr/>
        </p:nvSpPr>
        <p:spPr>
          <a:xfrm>
            <a:off x="2885514" y="4954251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904BE1-3C36-4935-9C43-D624C6455519}"/>
              </a:ext>
            </a:extLst>
          </p:cNvPr>
          <p:cNvSpPr txBox="1"/>
          <p:nvPr/>
        </p:nvSpPr>
        <p:spPr>
          <a:xfrm>
            <a:off x="3259921" y="4941177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888CC62-9652-460C-AB61-3CB50DD83B92}"/>
              </a:ext>
            </a:extLst>
          </p:cNvPr>
          <p:cNvSpPr txBox="1"/>
          <p:nvPr/>
        </p:nvSpPr>
        <p:spPr>
          <a:xfrm>
            <a:off x="3624399" y="4954251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137190-EA57-4680-993A-BE28BB90C170}"/>
              </a:ext>
            </a:extLst>
          </p:cNvPr>
          <p:cNvSpPr txBox="1"/>
          <p:nvPr/>
        </p:nvSpPr>
        <p:spPr>
          <a:xfrm>
            <a:off x="2163626" y="5164680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0DF9AB-7935-4716-B9B1-04380241E73F}"/>
              </a:ext>
            </a:extLst>
          </p:cNvPr>
          <p:cNvSpPr txBox="1"/>
          <p:nvPr/>
        </p:nvSpPr>
        <p:spPr>
          <a:xfrm>
            <a:off x="2516373" y="5151606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B972DFA-D8B2-49AA-8BE3-A0F2277B03C6}"/>
              </a:ext>
            </a:extLst>
          </p:cNvPr>
          <p:cNvSpPr txBox="1"/>
          <p:nvPr/>
        </p:nvSpPr>
        <p:spPr>
          <a:xfrm>
            <a:off x="2885514" y="5164680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3A20D5F-AF2E-4204-AE71-FEF6599CFA38}"/>
              </a:ext>
            </a:extLst>
          </p:cNvPr>
          <p:cNvSpPr txBox="1"/>
          <p:nvPr/>
        </p:nvSpPr>
        <p:spPr>
          <a:xfrm>
            <a:off x="3259921" y="5151606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6912D20-7A59-4E3A-A757-8737E3F9FFD2}"/>
              </a:ext>
            </a:extLst>
          </p:cNvPr>
          <p:cNvSpPr txBox="1"/>
          <p:nvPr/>
        </p:nvSpPr>
        <p:spPr>
          <a:xfrm>
            <a:off x="3624399" y="5164680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6847ED-7FFF-4E55-8537-9ECBD9EEB2D2}"/>
              </a:ext>
            </a:extLst>
          </p:cNvPr>
          <p:cNvSpPr txBox="1"/>
          <p:nvPr/>
        </p:nvSpPr>
        <p:spPr>
          <a:xfrm>
            <a:off x="2163626" y="5400181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757B52-DFD7-4006-86B7-31F0EEAFECE8}"/>
              </a:ext>
            </a:extLst>
          </p:cNvPr>
          <p:cNvSpPr txBox="1"/>
          <p:nvPr/>
        </p:nvSpPr>
        <p:spPr>
          <a:xfrm>
            <a:off x="2516373" y="5387107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6CDB71F-9210-4C58-8FC1-8291A034B4B2}"/>
              </a:ext>
            </a:extLst>
          </p:cNvPr>
          <p:cNvSpPr txBox="1"/>
          <p:nvPr/>
        </p:nvSpPr>
        <p:spPr>
          <a:xfrm>
            <a:off x="2885514" y="5400181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9E84060-BDDF-4F3E-B4C0-24125F44B5DD}"/>
              </a:ext>
            </a:extLst>
          </p:cNvPr>
          <p:cNvSpPr txBox="1"/>
          <p:nvPr/>
        </p:nvSpPr>
        <p:spPr>
          <a:xfrm>
            <a:off x="3259921" y="5387107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1331BA2-9D98-4A29-9FFE-C408D89BF529}"/>
              </a:ext>
            </a:extLst>
          </p:cNvPr>
          <p:cNvSpPr txBox="1"/>
          <p:nvPr/>
        </p:nvSpPr>
        <p:spPr>
          <a:xfrm>
            <a:off x="3624399" y="5400181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6B4A12B-0AB7-4351-9464-EAB90D8C9EBC}"/>
              </a:ext>
            </a:extLst>
          </p:cNvPr>
          <p:cNvSpPr txBox="1"/>
          <p:nvPr/>
        </p:nvSpPr>
        <p:spPr>
          <a:xfrm>
            <a:off x="2157043" y="5641023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72444F1-E812-4904-9F9D-3F178566B65B}"/>
              </a:ext>
            </a:extLst>
          </p:cNvPr>
          <p:cNvSpPr txBox="1"/>
          <p:nvPr/>
        </p:nvSpPr>
        <p:spPr>
          <a:xfrm>
            <a:off x="2509791" y="5627949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FA3D479-E65B-4B7B-AF85-C97BA50B8684}"/>
              </a:ext>
            </a:extLst>
          </p:cNvPr>
          <p:cNvSpPr txBox="1"/>
          <p:nvPr/>
        </p:nvSpPr>
        <p:spPr>
          <a:xfrm>
            <a:off x="2878931" y="5641023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0C53FB1-FC03-492F-9700-F08436EEAE3F}"/>
              </a:ext>
            </a:extLst>
          </p:cNvPr>
          <p:cNvSpPr txBox="1"/>
          <p:nvPr/>
        </p:nvSpPr>
        <p:spPr>
          <a:xfrm>
            <a:off x="3253338" y="5627949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6FFF4BD-5471-4783-B877-D7863478428F}"/>
              </a:ext>
            </a:extLst>
          </p:cNvPr>
          <p:cNvSpPr txBox="1"/>
          <p:nvPr/>
        </p:nvSpPr>
        <p:spPr>
          <a:xfrm>
            <a:off x="3617817" y="5641023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8C8F805-E23C-4612-9971-2B2F0311E02C}"/>
                  </a:ext>
                </a:extLst>
              </p:cNvPr>
              <p:cNvSpPr/>
              <p:nvPr/>
            </p:nvSpPr>
            <p:spPr>
              <a:xfrm>
                <a:off x="4701939" y="1683192"/>
                <a:ext cx="761534" cy="651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IN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8C8F805-E23C-4612-9971-2B2F0311E0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939" y="1683192"/>
                <a:ext cx="761534" cy="651460"/>
              </a:xfrm>
              <a:prstGeom prst="rect">
                <a:avLst/>
              </a:prstGeom>
              <a:blipFill>
                <a:blip r:embed="rId6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4" name="Table 17">
            <a:extLst>
              <a:ext uri="{FF2B5EF4-FFF2-40B4-BE49-F238E27FC236}">
                <a16:creationId xmlns:a16="http://schemas.microsoft.com/office/drawing/2014/main" id="{14776B7C-6BEF-4D34-88C5-B3CDA7E6D4FB}"/>
              </a:ext>
            </a:extLst>
          </p:cNvPr>
          <p:cNvGraphicFramePr>
            <a:graphicFrameLocks noGrp="1"/>
          </p:cNvGraphicFramePr>
          <p:nvPr/>
        </p:nvGraphicFramePr>
        <p:xfrm>
          <a:off x="5340101" y="1724487"/>
          <a:ext cx="2201778" cy="1368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963">
                  <a:extLst>
                    <a:ext uri="{9D8B030D-6E8A-4147-A177-3AD203B41FA5}">
                      <a16:colId xmlns:a16="http://schemas.microsoft.com/office/drawing/2014/main" val="3139177322"/>
                    </a:ext>
                  </a:extLst>
                </a:gridCol>
                <a:gridCol w="366963">
                  <a:extLst>
                    <a:ext uri="{9D8B030D-6E8A-4147-A177-3AD203B41FA5}">
                      <a16:colId xmlns:a16="http://schemas.microsoft.com/office/drawing/2014/main" val="371735165"/>
                    </a:ext>
                  </a:extLst>
                </a:gridCol>
                <a:gridCol w="366963">
                  <a:extLst>
                    <a:ext uri="{9D8B030D-6E8A-4147-A177-3AD203B41FA5}">
                      <a16:colId xmlns:a16="http://schemas.microsoft.com/office/drawing/2014/main" val="601781831"/>
                    </a:ext>
                  </a:extLst>
                </a:gridCol>
                <a:gridCol w="366963">
                  <a:extLst>
                    <a:ext uri="{9D8B030D-6E8A-4147-A177-3AD203B41FA5}">
                      <a16:colId xmlns:a16="http://schemas.microsoft.com/office/drawing/2014/main" val="1770842537"/>
                    </a:ext>
                  </a:extLst>
                </a:gridCol>
                <a:gridCol w="366963">
                  <a:extLst>
                    <a:ext uri="{9D8B030D-6E8A-4147-A177-3AD203B41FA5}">
                      <a16:colId xmlns:a16="http://schemas.microsoft.com/office/drawing/2014/main" val="910217493"/>
                    </a:ext>
                  </a:extLst>
                </a:gridCol>
                <a:gridCol w="366963">
                  <a:extLst>
                    <a:ext uri="{9D8B030D-6E8A-4147-A177-3AD203B41FA5}">
                      <a16:colId xmlns:a16="http://schemas.microsoft.com/office/drawing/2014/main" val="1722703851"/>
                    </a:ext>
                  </a:extLst>
                </a:gridCol>
              </a:tblGrid>
              <a:tr h="228073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73959827"/>
                  </a:ext>
                </a:extLst>
              </a:tr>
              <a:tr h="22807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67237704"/>
                  </a:ext>
                </a:extLst>
              </a:tr>
              <a:tr h="22807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59172306"/>
                  </a:ext>
                </a:extLst>
              </a:tr>
              <a:tr h="22807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03574834"/>
                  </a:ext>
                </a:extLst>
              </a:tr>
              <a:tr h="22807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8692764"/>
                  </a:ext>
                </a:extLst>
              </a:tr>
              <a:tr h="22807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45018154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D0D68DD6-E740-4511-8E48-F90D0F19BCF2}"/>
              </a:ext>
            </a:extLst>
          </p:cNvPr>
          <p:cNvSpPr txBox="1"/>
          <p:nvPr/>
        </p:nvSpPr>
        <p:spPr>
          <a:xfrm>
            <a:off x="5788665" y="1961065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7088508-B67F-4216-AF7D-598731FF7637}"/>
              </a:ext>
            </a:extLst>
          </p:cNvPr>
          <p:cNvSpPr txBox="1"/>
          <p:nvPr/>
        </p:nvSpPr>
        <p:spPr>
          <a:xfrm>
            <a:off x="6141413" y="1947991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8787FB6-34D2-463E-A04D-DA765B391142}"/>
              </a:ext>
            </a:extLst>
          </p:cNvPr>
          <p:cNvSpPr txBox="1"/>
          <p:nvPr/>
        </p:nvSpPr>
        <p:spPr>
          <a:xfrm>
            <a:off x="6510553" y="1961065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86C2108-A58F-4C8C-8756-0C251F46BDC3}"/>
              </a:ext>
            </a:extLst>
          </p:cNvPr>
          <p:cNvSpPr txBox="1"/>
          <p:nvPr/>
        </p:nvSpPr>
        <p:spPr>
          <a:xfrm>
            <a:off x="6884961" y="1947991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7D0D870-513A-4C47-8BFF-B50D12B2C871}"/>
              </a:ext>
            </a:extLst>
          </p:cNvPr>
          <p:cNvSpPr txBox="1"/>
          <p:nvPr/>
        </p:nvSpPr>
        <p:spPr>
          <a:xfrm>
            <a:off x="7249439" y="1961065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117347C-6CFC-4480-933A-80B1C014912A}"/>
              </a:ext>
            </a:extLst>
          </p:cNvPr>
          <p:cNvSpPr txBox="1"/>
          <p:nvPr/>
        </p:nvSpPr>
        <p:spPr>
          <a:xfrm>
            <a:off x="5788665" y="2197641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BB104AB-D7C0-4E89-BB43-1FC9CE4BEE45}"/>
              </a:ext>
            </a:extLst>
          </p:cNvPr>
          <p:cNvSpPr txBox="1"/>
          <p:nvPr/>
        </p:nvSpPr>
        <p:spPr>
          <a:xfrm>
            <a:off x="6141413" y="2184567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2B69717-163A-4669-8775-34499EC5A6EE}"/>
              </a:ext>
            </a:extLst>
          </p:cNvPr>
          <p:cNvSpPr txBox="1"/>
          <p:nvPr/>
        </p:nvSpPr>
        <p:spPr>
          <a:xfrm>
            <a:off x="6510553" y="2197641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433DA0D-016C-4665-B785-ACE12BFDA88B}"/>
              </a:ext>
            </a:extLst>
          </p:cNvPr>
          <p:cNvSpPr txBox="1"/>
          <p:nvPr/>
        </p:nvSpPr>
        <p:spPr>
          <a:xfrm>
            <a:off x="6884961" y="2184567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5B6F9AF-0A61-475A-8D4A-CD5FF2BD94A3}"/>
              </a:ext>
            </a:extLst>
          </p:cNvPr>
          <p:cNvSpPr txBox="1"/>
          <p:nvPr/>
        </p:nvSpPr>
        <p:spPr>
          <a:xfrm>
            <a:off x="7249439" y="2197641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F5E5FC6-E210-4196-97C1-BFDCF7C3EF1B}"/>
              </a:ext>
            </a:extLst>
          </p:cNvPr>
          <p:cNvSpPr txBox="1"/>
          <p:nvPr/>
        </p:nvSpPr>
        <p:spPr>
          <a:xfrm>
            <a:off x="5788665" y="2408070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5312CFA-4AF6-424E-90B3-2E558FD6120D}"/>
              </a:ext>
            </a:extLst>
          </p:cNvPr>
          <p:cNvSpPr txBox="1"/>
          <p:nvPr/>
        </p:nvSpPr>
        <p:spPr>
          <a:xfrm>
            <a:off x="6141413" y="2394996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06BAF92-FD18-49C6-B174-7887BEB74B82}"/>
              </a:ext>
            </a:extLst>
          </p:cNvPr>
          <p:cNvSpPr txBox="1"/>
          <p:nvPr/>
        </p:nvSpPr>
        <p:spPr>
          <a:xfrm>
            <a:off x="6510553" y="2408070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B26594-57A2-49D3-99E3-7F64ECBA4A4A}"/>
              </a:ext>
            </a:extLst>
          </p:cNvPr>
          <p:cNvSpPr txBox="1"/>
          <p:nvPr/>
        </p:nvSpPr>
        <p:spPr>
          <a:xfrm>
            <a:off x="6884961" y="2394996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AB37740-B5D4-4B82-8A87-D1DB806DAED3}"/>
              </a:ext>
            </a:extLst>
          </p:cNvPr>
          <p:cNvSpPr txBox="1"/>
          <p:nvPr/>
        </p:nvSpPr>
        <p:spPr>
          <a:xfrm>
            <a:off x="7249439" y="2408070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37C3067-90C6-4A67-B91A-65CA8D684836}"/>
              </a:ext>
            </a:extLst>
          </p:cNvPr>
          <p:cNvSpPr txBox="1"/>
          <p:nvPr/>
        </p:nvSpPr>
        <p:spPr>
          <a:xfrm>
            <a:off x="5788665" y="2643571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14DB537-25E1-4625-B528-DDC198562329}"/>
              </a:ext>
            </a:extLst>
          </p:cNvPr>
          <p:cNvSpPr txBox="1"/>
          <p:nvPr/>
        </p:nvSpPr>
        <p:spPr>
          <a:xfrm>
            <a:off x="6141413" y="2630497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B1E6034-1298-4722-9DE9-E415CB08B9B1}"/>
              </a:ext>
            </a:extLst>
          </p:cNvPr>
          <p:cNvSpPr txBox="1"/>
          <p:nvPr/>
        </p:nvSpPr>
        <p:spPr>
          <a:xfrm>
            <a:off x="6510553" y="2643571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8C18D0D-15E1-4502-AAAA-5EB3067AE3DC}"/>
              </a:ext>
            </a:extLst>
          </p:cNvPr>
          <p:cNvSpPr txBox="1"/>
          <p:nvPr/>
        </p:nvSpPr>
        <p:spPr>
          <a:xfrm>
            <a:off x="6884961" y="2630497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E4D90CC-ADAE-4A7D-88C8-18F8342EB88F}"/>
              </a:ext>
            </a:extLst>
          </p:cNvPr>
          <p:cNvSpPr txBox="1"/>
          <p:nvPr/>
        </p:nvSpPr>
        <p:spPr>
          <a:xfrm>
            <a:off x="7249439" y="2643571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CDE23E5-E220-49A8-ADA7-B70201128EA1}"/>
              </a:ext>
            </a:extLst>
          </p:cNvPr>
          <p:cNvSpPr txBox="1"/>
          <p:nvPr/>
        </p:nvSpPr>
        <p:spPr>
          <a:xfrm>
            <a:off x="5782083" y="2884413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D33D37E-74AA-459E-9714-00DC27BB9AAF}"/>
              </a:ext>
            </a:extLst>
          </p:cNvPr>
          <p:cNvSpPr txBox="1"/>
          <p:nvPr/>
        </p:nvSpPr>
        <p:spPr>
          <a:xfrm>
            <a:off x="6134830" y="2871339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356C0F3-9E86-448B-BF1B-ACDEC02E2EFD}"/>
              </a:ext>
            </a:extLst>
          </p:cNvPr>
          <p:cNvSpPr txBox="1"/>
          <p:nvPr/>
        </p:nvSpPr>
        <p:spPr>
          <a:xfrm>
            <a:off x="6503970" y="2884413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A69218-08A8-402C-936D-C9EA02B98FD4}"/>
              </a:ext>
            </a:extLst>
          </p:cNvPr>
          <p:cNvSpPr txBox="1"/>
          <p:nvPr/>
        </p:nvSpPr>
        <p:spPr>
          <a:xfrm>
            <a:off x="6878378" y="2871339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8F98766-E9E7-4003-AF0A-D1A3ED5732B8}"/>
              </a:ext>
            </a:extLst>
          </p:cNvPr>
          <p:cNvSpPr txBox="1"/>
          <p:nvPr/>
        </p:nvSpPr>
        <p:spPr>
          <a:xfrm>
            <a:off x="7242856" y="2884413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9435BCE-BD91-48FF-9B72-E893A48E56BA}"/>
                  </a:ext>
                </a:extLst>
              </p:cNvPr>
              <p:cNvSpPr/>
              <p:nvPr/>
            </p:nvSpPr>
            <p:spPr>
              <a:xfrm>
                <a:off x="4701939" y="3122952"/>
                <a:ext cx="761534" cy="651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IN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9435BCE-BD91-48FF-9B72-E893A48E56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939" y="3122952"/>
                <a:ext cx="761534" cy="651460"/>
              </a:xfrm>
              <a:prstGeom prst="rect">
                <a:avLst/>
              </a:prstGeom>
              <a:blipFill>
                <a:blip r:embed="rId7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1" name="Table 17">
            <a:extLst>
              <a:ext uri="{FF2B5EF4-FFF2-40B4-BE49-F238E27FC236}">
                <a16:creationId xmlns:a16="http://schemas.microsoft.com/office/drawing/2014/main" id="{D7FED50E-E891-4A64-911E-BAF0B7DA1C73}"/>
              </a:ext>
            </a:extLst>
          </p:cNvPr>
          <p:cNvGraphicFramePr>
            <a:graphicFrameLocks noGrp="1"/>
          </p:cNvGraphicFramePr>
          <p:nvPr/>
        </p:nvGraphicFramePr>
        <p:xfrm>
          <a:off x="5340101" y="3164247"/>
          <a:ext cx="2201778" cy="1368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963">
                  <a:extLst>
                    <a:ext uri="{9D8B030D-6E8A-4147-A177-3AD203B41FA5}">
                      <a16:colId xmlns:a16="http://schemas.microsoft.com/office/drawing/2014/main" val="3139177322"/>
                    </a:ext>
                  </a:extLst>
                </a:gridCol>
                <a:gridCol w="366963">
                  <a:extLst>
                    <a:ext uri="{9D8B030D-6E8A-4147-A177-3AD203B41FA5}">
                      <a16:colId xmlns:a16="http://schemas.microsoft.com/office/drawing/2014/main" val="371735165"/>
                    </a:ext>
                  </a:extLst>
                </a:gridCol>
                <a:gridCol w="366963">
                  <a:extLst>
                    <a:ext uri="{9D8B030D-6E8A-4147-A177-3AD203B41FA5}">
                      <a16:colId xmlns:a16="http://schemas.microsoft.com/office/drawing/2014/main" val="601781831"/>
                    </a:ext>
                  </a:extLst>
                </a:gridCol>
                <a:gridCol w="366963">
                  <a:extLst>
                    <a:ext uri="{9D8B030D-6E8A-4147-A177-3AD203B41FA5}">
                      <a16:colId xmlns:a16="http://schemas.microsoft.com/office/drawing/2014/main" val="1770842537"/>
                    </a:ext>
                  </a:extLst>
                </a:gridCol>
                <a:gridCol w="366963">
                  <a:extLst>
                    <a:ext uri="{9D8B030D-6E8A-4147-A177-3AD203B41FA5}">
                      <a16:colId xmlns:a16="http://schemas.microsoft.com/office/drawing/2014/main" val="910217493"/>
                    </a:ext>
                  </a:extLst>
                </a:gridCol>
                <a:gridCol w="366963">
                  <a:extLst>
                    <a:ext uri="{9D8B030D-6E8A-4147-A177-3AD203B41FA5}">
                      <a16:colId xmlns:a16="http://schemas.microsoft.com/office/drawing/2014/main" val="1722703851"/>
                    </a:ext>
                  </a:extLst>
                </a:gridCol>
              </a:tblGrid>
              <a:tr h="228073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73959827"/>
                  </a:ext>
                </a:extLst>
              </a:tr>
              <a:tr h="22807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67237704"/>
                  </a:ext>
                </a:extLst>
              </a:tr>
              <a:tr h="22807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59172306"/>
                  </a:ext>
                </a:extLst>
              </a:tr>
              <a:tr h="22807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03574834"/>
                  </a:ext>
                </a:extLst>
              </a:tr>
              <a:tr h="22807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8692764"/>
                  </a:ext>
                </a:extLst>
              </a:tr>
              <a:tr h="22807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45018154"/>
                  </a:ext>
                </a:extLst>
              </a:tr>
            </a:tbl>
          </a:graphicData>
        </a:graphic>
      </p:graphicFrame>
      <p:sp>
        <p:nvSpPr>
          <p:cNvPr id="102" name="TextBox 101">
            <a:extLst>
              <a:ext uri="{FF2B5EF4-FFF2-40B4-BE49-F238E27FC236}">
                <a16:creationId xmlns:a16="http://schemas.microsoft.com/office/drawing/2014/main" id="{D22FD1CF-71EA-4581-B11C-B0E910E17416}"/>
              </a:ext>
            </a:extLst>
          </p:cNvPr>
          <p:cNvSpPr txBox="1"/>
          <p:nvPr/>
        </p:nvSpPr>
        <p:spPr>
          <a:xfrm>
            <a:off x="5788666" y="3400825"/>
            <a:ext cx="10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54835AE-6301-4D9E-A460-36C9EF5989E6}"/>
              </a:ext>
            </a:extLst>
          </p:cNvPr>
          <p:cNvSpPr txBox="1"/>
          <p:nvPr/>
        </p:nvSpPr>
        <p:spPr>
          <a:xfrm>
            <a:off x="6141413" y="3387751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0CF2055-339B-44A5-BD8E-FC80B33C8849}"/>
              </a:ext>
            </a:extLst>
          </p:cNvPr>
          <p:cNvSpPr txBox="1"/>
          <p:nvPr/>
        </p:nvSpPr>
        <p:spPr>
          <a:xfrm>
            <a:off x="6510553" y="3400825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A112572-0F71-4A27-B45A-CAF34E4B4FDC}"/>
              </a:ext>
            </a:extLst>
          </p:cNvPr>
          <p:cNvSpPr txBox="1"/>
          <p:nvPr/>
        </p:nvSpPr>
        <p:spPr>
          <a:xfrm>
            <a:off x="6884961" y="3387751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15406-9CF3-4CEF-954A-FBF5938FD61B}"/>
              </a:ext>
            </a:extLst>
          </p:cNvPr>
          <p:cNvSpPr txBox="1"/>
          <p:nvPr/>
        </p:nvSpPr>
        <p:spPr>
          <a:xfrm>
            <a:off x="7249439" y="3400825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7CD1241-01CA-41F7-9CF2-66B744868788}"/>
              </a:ext>
            </a:extLst>
          </p:cNvPr>
          <p:cNvSpPr txBox="1"/>
          <p:nvPr/>
        </p:nvSpPr>
        <p:spPr>
          <a:xfrm>
            <a:off x="5788665" y="3637401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077AC4D-93B8-4FF0-BFC4-99FFC826E994}"/>
              </a:ext>
            </a:extLst>
          </p:cNvPr>
          <p:cNvSpPr txBox="1"/>
          <p:nvPr/>
        </p:nvSpPr>
        <p:spPr>
          <a:xfrm>
            <a:off x="6141413" y="3624327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19777BF-21CA-4DF1-BDD2-7A67A1F5A639}"/>
              </a:ext>
            </a:extLst>
          </p:cNvPr>
          <p:cNvSpPr txBox="1"/>
          <p:nvPr/>
        </p:nvSpPr>
        <p:spPr>
          <a:xfrm>
            <a:off x="6510553" y="3637401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652459B-4D2B-4C44-85CE-BFF28BC99F52}"/>
              </a:ext>
            </a:extLst>
          </p:cNvPr>
          <p:cNvSpPr txBox="1"/>
          <p:nvPr/>
        </p:nvSpPr>
        <p:spPr>
          <a:xfrm>
            <a:off x="6884961" y="3624327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1498594-7CC1-45E0-AE36-686993409F75}"/>
              </a:ext>
            </a:extLst>
          </p:cNvPr>
          <p:cNvSpPr txBox="1"/>
          <p:nvPr/>
        </p:nvSpPr>
        <p:spPr>
          <a:xfrm>
            <a:off x="7249439" y="3637401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6736A99-E9D2-49EC-8356-5971A3066507}"/>
              </a:ext>
            </a:extLst>
          </p:cNvPr>
          <p:cNvSpPr txBox="1"/>
          <p:nvPr/>
        </p:nvSpPr>
        <p:spPr>
          <a:xfrm>
            <a:off x="5788665" y="3847830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88C9531-1512-4F06-9461-1CECE673B112}"/>
              </a:ext>
            </a:extLst>
          </p:cNvPr>
          <p:cNvSpPr txBox="1"/>
          <p:nvPr/>
        </p:nvSpPr>
        <p:spPr>
          <a:xfrm>
            <a:off x="6141413" y="3834756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A3CD000-89CC-4AB5-969E-B5DEE224DF02}"/>
              </a:ext>
            </a:extLst>
          </p:cNvPr>
          <p:cNvSpPr txBox="1"/>
          <p:nvPr/>
        </p:nvSpPr>
        <p:spPr>
          <a:xfrm>
            <a:off x="6510553" y="3847830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2561886-0B57-431D-B12C-D8EADCEA2464}"/>
              </a:ext>
            </a:extLst>
          </p:cNvPr>
          <p:cNvSpPr txBox="1"/>
          <p:nvPr/>
        </p:nvSpPr>
        <p:spPr>
          <a:xfrm>
            <a:off x="6884961" y="3834756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BA68823-8692-43C1-84F8-F26C3A22B045}"/>
              </a:ext>
            </a:extLst>
          </p:cNvPr>
          <p:cNvSpPr txBox="1"/>
          <p:nvPr/>
        </p:nvSpPr>
        <p:spPr>
          <a:xfrm>
            <a:off x="7249439" y="3847830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D27830D-80A8-41D4-8A0C-113AF7F2C47B}"/>
              </a:ext>
            </a:extLst>
          </p:cNvPr>
          <p:cNvSpPr txBox="1"/>
          <p:nvPr/>
        </p:nvSpPr>
        <p:spPr>
          <a:xfrm>
            <a:off x="5788665" y="4083331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13EF852-F904-42B9-AE91-D2EC2BA284F7}"/>
              </a:ext>
            </a:extLst>
          </p:cNvPr>
          <p:cNvSpPr txBox="1"/>
          <p:nvPr/>
        </p:nvSpPr>
        <p:spPr>
          <a:xfrm>
            <a:off x="6141413" y="4070257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66DF5D9-5C81-4A5E-8648-BF70D1E16A2E}"/>
              </a:ext>
            </a:extLst>
          </p:cNvPr>
          <p:cNvSpPr txBox="1"/>
          <p:nvPr/>
        </p:nvSpPr>
        <p:spPr>
          <a:xfrm>
            <a:off x="6510553" y="4083331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1CDED97-13AE-4514-BC12-5C9A1230D368}"/>
              </a:ext>
            </a:extLst>
          </p:cNvPr>
          <p:cNvSpPr txBox="1"/>
          <p:nvPr/>
        </p:nvSpPr>
        <p:spPr>
          <a:xfrm>
            <a:off x="6884961" y="4070257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1E63FB9-99D1-4CB0-8EF1-3BC2AEE500E7}"/>
              </a:ext>
            </a:extLst>
          </p:cNvPr>
          <p:cNvSpPr txBox="1"/>
          <p:nvPr/>
        </p:nvSpPr>
        <p:spPr>
          <a:xfrm>
            <a:off x="7249439" y="4083331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18BE843-426C-4BA1-956A-406276D4426A}"/>
              </a:ext>
            </a:extLst>
          </p:cNvPr>
          <p:cNvSpPr txBox="1"/>
          <p:nvPr/>
        </p:nvSpPr>
        <p:spPr>
          <a:xfrm>
            <a:off x="5782083" y="4324173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AEE9E3E-23F8-4B66-BB8B-3FB591E5F952}"/>
              </a:ext>
            </a:extLst>
          </p:cNvPr>
          <p:cNvSpPr txBox="1"/>
          <p:nvPr/>
        </p:nvSpPr>
        <p:spPr>
          <a:xfrm>
            <a:off x="6134830" y="4311099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F280693-C953-46C0-8630-29819114B4FC}"/>
              </a:ext>
            </a:extLst>
          </p:cNvPr>
          <p:cNvSpPr txBox="1"/>
          <p:nvPr/>
        </p:nvSpPr>
        <p:spPr>
          <a:xfrm>
            <a:off x="6503970" y="4324173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529633B-DF3D-4ED3-AC8F-5ACC1DFB0031}"/>
              </a:ext>
            </a:extLst>
          </p:cNvPr>
          <p:cNvSpPr txBox="1"/>
          <p:nvPr/>
        </p:nvSpPr>
        <p:spPr>
          <a:xfrm>
            <a:off x="6878378" y="4311099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874957-46DC-451D-BEE1-8755DE392EA3}"/>
              </a:ext>
            </a:extLst>
          </p:cNvPr>
          <p:cNvSpPr txBox="1"/>
          <p:nvPr/>
        </p:nvSpPr>
        <p:spPr>
          <a:xfrm>
            <a:off x="7242856" y="4324173"/>
            <a:ext cx="16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FED73ED1-BE6B-47AB-BB6E-77CC2D393993}"/>
              </a:ext>
            </a:extLst>
          </p:cNvPr>
          <p:cNvSpPr/>
          <p:nvPr/>
        </p:nvSpPr>
        <p:spPr>
          <a:xfrm>
            <a:off x="5082706" y="4805855"/>
            <a:ext cx="3423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This is the final path matrix</a:t>
            </a:r>
            <a:endParaRPr lang="en-IN" b="1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17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30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5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400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450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0"/>
                            </p:stCondLst>
                            <p:childTnLst>
                              <p:par>
                                <p:cTn id="1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500"/>
                            </p:stCondLst>
                            <p:childTnLst>
                              <p:par>
                                <p:cTn id="1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6000"/>
                            </p:stCondLst>
                            <p:childTnLst>
                              <p:par>
                                <p:cTn id="1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6500"/>
                            </p:stCondLst>
                            <p:childTnLst>
                              <p:par>
                                <p:cTn id="1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700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7500"/>
                            </p:stCondLst>
                            <p:childTnLst>
                              <p:par>
                                <p:cTn id="1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80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8500"/>
                            </p:stCondLst>
                            <p:childTnLst>
                              <p:par>
                                <p:cTn id="1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9000"/>
                            </p:stCondLst>
                            <p:childTnLst>
                              <p:par>
                                <p:cTn id="1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9500"/>
                            </p:stCondLst>
                            <p:childTnLst>
                              <p:par>
                                <p:cTn id="2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0500"/>
                            </p:stCondLst>
                            <p:childTnLst>
                              <p:par>
                                <p:cTn id="2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1000"/>
                            </p:stCondLst>
                            <p:childTnLst>
                              <p:par>
                                <p:cTn id="2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1500"/>
                            </p:stCondLst>
                            <p:childTnLst>
                              <p:par>
                                <p:cTn id="2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2000"/>
                            </p:stCondLst>
                            <p:childTnLst>
                              <p:par>
                                <p:cTn id="2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81" grpId="0"/>
    </p:bldLst>
  </p:timing>
  <p:extLst>
    <p:ext uri="{3A86A75C-4F4B-4683-9AE1-C65F6400EC91}">
      <p14:laserTraceLst xmlns:p14="http://schemas.microsoft.com/office/powerpoint/2010/main">
        <p14:tracePtLst>
          <p14:tracePt t="6163" x="3394075" y="6313488"/>
          <p14:tracePt t="6221" x="2767013" y="6707188"/>
          <p14:tracePt t="6228" x="2890838" y="6545263"/>
          <p14:tracePt t="6242" x="3079750" y="6294438"/>
          <p14:tracePt t="6243" x="3267075" y="6045200"/>
          <p14:tracePt t="6256" x="3505200" y="5794375"/>
          <p14:tracePt t="6259" x="3792538" y="5494338"/>
          <p14:tracePt t="6273" x="4068763" y="5205413"/>
          <p14:tracePt t="6276" x="4294188" y="4930775"/>
          <p14:tracePt t="6283" x="4506913" y="4643438"/>
          <p14:tracePt t="6291" x="4681538" y="4405313"/>
          <p14:tracePt t="6299" x="4819650" y="4167188"/>
          <p14:tracePt t="6307" x="4919663" y="3979863"/>
          <p14:tracePt t="6316" x="4994275" y="3792538"/>
          <p14:tracePt t="6323" x="5045075" y="3641725"/>
          <p14:tracePt t="6331" x="5081588" y="3490913"/>
          <p14:tracePt t="6339" x="5106988" y="3341688"/>
          <p14:tracePt t="6347" x="5119688" y="3190875"/>
          <p14:tracePt t="6355" x="5132388" y="3054350"/>
          <p14:tracePt t="6363" x="5132388" y="2965450"/>
          <p14:tracePt t="6371" x="5132388" y="2865438"/>
          <p14:tracePt t="6379" x="5132388" y="2778125"/>
          <p14:tracePt t="6389" x="5132388" y="2716213"/>
          <p14:tracePt t="6396" x="5132388" y="2665413"/>
          <p14:tracePt t="6407" x="5132388" y="2627313"/>
          <p14:tracePt t="6411" x="5132388" y="2590800"/>
          <p14:tracePt t="6420" x="5132388" y="2565400"/>
          <p14:tracePt t="6428" x="5132388" y="2527300"/>
          <p14:tracePt t="6440" x="5132388" y="2503488"/>
          <p14:tracePt t="6443" x="5119688" y="2465388"/>
          <p14:tracePt t="6454" x="5119688" y="2427288"/>
          <p14:tracePt t="6460" x="5106988" y="2390775"/>
          <p14:tracePt t="6468" x="5081588" y="2352675"/>
          <p14:tracePt t="6475" x="5057775" y="2303463"/>
          <p14:tracePt t="6484" x="5019675" y="2278063"/>
          <p14:tracePt t="6491" x="4994275" y="2252663"/>
          <p14:tracePt t="6500" x="4956175" y="2201863"/>
          <p14:tracePt t="6507" x="4945063" y="2165350"/>
          <p14:tracePt t="6516" x="4919663" y="2101850"/>
          <p14:tracePt t="6523" x="4894263" y="2065338"/>
          <p14:tracePt t="6531" x="4868863" y="2014538"/>
          <p14:tracePt t="6539" x="4856163" y="1965325"/>
          <p14:tracePt t="6547" x="4843463" y="1914525"/>
          <p14:tracePt t="6557" x="4832350" y="1865313"/>
          <p14:tracePt t="6563" x="4819650" y="1801813"/>
          <p14:tracePt t="6572" x="4806950" y="1752600"/>
          <p14:tracePt t="6579" x="4806950" y="1714500"/>
          <p14:tracePt t="6590" x="4794250" y="1652588"/>
          <p14:tracePt t="6595" x="4781550" y="1614488"/>
          <p14:tracePt t="6604" x="4781550" y="1589088"/>
          <p14:tracePt t="6611" x="4768850" y="1552575"/>
          <p14:tracePt t="6627" x="4768850" y="1527175"/>
          <p14:tracePt t="6639" x="4768850" y="1514475"/>
          <p14:tracePt t="6683" x="4756150" y="1514475"/>
          <p14:tracePt t="6691" x="4743450" y="1514475"/>
          <p14:tracePt t="6699" x="4719638" y="1514475"/>
          <p14:tracePt t="6707" x="4694238" y="1539875"/>
          <p14:tracePt t="6716" x="4681538" y="1552575"/>
          <p14:tracePt t="6723" x="4656138" y="1576388"/>
          <p14:tracePt t="6731" x="4643438" y="1614488"/>
          <p14:tracePt t="6739" x="4606925" y="1639888"/>
          <p14:tracePt t="6747" x="4594225" y="1676400"/>
          <p14:tracePt t="6755" x="4568825" y="1739900"/>
          <p14:tracePt t="6763" x="4556125" y="1801813"/>
          <p14:tracePt t="6771" x="4530725" y="1889125"/>
          <p14:tracePt t="6779" x="4518025" y="1978025"/>
          <p14:tracePt t="6788" x="4506913" y="2089150"/>
          <p14:tracePt t="6795" x="4506913" y="2190750"/>
          <p14:tracePt t="6805" x="4506913" y="2290763"/>
          <p14:tracePt t="6812" x="4506913" y="2414588"/>
          <p14:tracePt t="6820" x="4518025" y="2540000"/>
          <p14:tracePt t="6828" x="4543425" y="2640013"/>
          <p14:tracePt t="6839" x="4581525" y="2728913"/>
          <p14:tracePt t="6843" x="4619625" y="2803525"/>
          <p14:tracePt t="6854" x="4656138" y="2878138"/>
          <p14:tracePt t="6860" x="4694238" y="2952750"/>
          <p14:tracePt t="6868" x="4732338" y="3028950"/>
          <p14:tracePt t="6875" x="4781550" y="3103563"/>
          <p14:tracePt t="6884" x="4832350" y="3165475"/>
          <p14:tracePt t="6891" x="4894263" y="3228975"/>
          <p14:tracePt t="6900" x="4945063" y="3278188"/>
          <p14:tracePt t="6907" x="5019675" y="3328988"/>
          <p14:tracePt t="6915" x="5094288" y="3378200"/>
          <p14:tracePt t="6924" x="5181600" y="3454400"/>
          <p14:tracePt t="6931" x="5281613" y="3490913"/>
          <p14:tracePt t="6939" x="5394325" y="3541713"/>
          <p14:tracePt t="6947" x="5495925" y="3567113"/>
          <p14:tracePt t="6955" x="5619750" y="3590925"/>
          <p14:tracePt t="6963" x="5719763" y="3616325"/>
          <p14:tracePt t="6973" x="5821363" y="3641725"/>
          <p14:tracePt t="6980" x="5932488" y="3654425"/>
          <p14:tracePt t="6988" x="6034088" y="3667125"/>
          <p14:tracePt t="6995" x="6108700" y="3667125"/>
          <p14:tracePt t="7005" x="6196013" y="3667125"/>
          <p14:tracePt t="7011" x="6296025" y="3667125"/>
          <p14:tracePt t="7021" x="6408738" y="3667125"/>
          <p14:tracePt t="7028" x="6508750" y="3667125"/>
          <p14:tracePt t="7038" x="6646863" y="3667125"/>
          <p14:tracePt t="7044" x="6772275" y="3654425"/>
          <p14:tracePt t="7055" x="6884988" y="3641725"/>
          <p14:tracePt t="7060" x="6985000" y="3616325"/>
          <p14:tracePt t="7071" x="7097713" y="3590925"/>
          <p14:tracePt t="7076" x="7185025" y="3554413"/>
          <p14:tracePt t="7085" x="7285038" y="3516313"/>
          <p14:tracePt t="7092" x="7372350" y="3490913"/>
          <p14:tracePt t="7100" x="7448550" y="3454400"/>
          <p14:tracePt t="7108" x="7523163" y="3403600"/>
          <p14:tracePt t="7116" x="7585075" y="3354388"/>
          <p14:tracePt t="7123" x="7635875" y="3303588"/>
          <p14:tracePt t="7132" x="7673975" y="3254375"/>
          <p14:tracePt t="7139" x="7710488" y="3190875"/>
          <p14:tracePt t="7148" x="7761288" y="3116263"/>
          <p14:tracePt t="7155" x="7810500" y="3041650"/>
          <p14:tracePt t="7166" x="7886700" y="2952750"/>
          <p14:tracePt t="7172" x="7935913" y="2852738"/>
          <p14:tracePt t="7181" x="7999413" y="2790825"/>
          <p14:tracePt t="7188" x="8074025" y="2703513"/>
          <p14:tracePt t="7196" x="8148638" y="2640013"/>
          <p14:tracePt t="7206" x="8223250" y="2578100"/>
          <p14:tracePt t="7212" x="8299450" y="2516188"/>
          <p14:tracePt t="7221" x="8361363" y="2452688"/>
          <p14:tracePt t="7228" x="8424863" y="2403475"/>
          <p14:tracePt t="7238" x="8474075" y="2339975"/>
          <p14:tracePt t="7244" x="8512175" y="2303463"/>
          <p14:tracePt t="7254" x="8537575" y="2239963"/>
          <p14:tracePt t="7260" x="8574088" y="2190750"/>
          <p14:tracePt t="7271" x="8612188" y="2139950"/>
          <p14:tracePt t="7275" x="8624888" y="2065338"/>
          <p14:tracePt t="7283" x="8637588" y="1978025"/>
          <p14:tracePt t="7291" x="8650288" y="1914525"/>
          <p14:tracePt t="7300" x="8650288" y="1865313"/>
          <p14:tracePt t="7307" x="8650288" y="1789113"/>
          <p14:tracePt t="7315" x="8650288" y="1727200"/>
          <p14:tracePt t="7324" x="8650288" y="1652588"/>
          <p14:tracePt t="7331" x="8637588" y="1601788"/>
          <p14:tracePt t="7339" x="8624888" y="1539875"/>
          <p14:tracePt t="7347" x="8599488" y="1501775"/>
          <p14:tracePt t="7356" x="8586788" y="1463675"/>
          <p14:tracePt t="7363" x="8548688" y="1414463"/>
          <p14:tracePt t="7371" x="8512175" y="1376363"/>
          <p14:tracePt t="7379" x="8474075" y="1339850"/>
          <p14:tracePt t="7388" x="8412163" y="1301750"/>
          <p14:tracePt t="7395" x="8335963" y="1250950"/>
          <p14:tracePt t="7404" x="8261350" y="1227138"/>
          <p14:tracePt t="7411" x="8161338" y="1163638"/>
          <p14:tracePt t="7421" x="8035925" y="1125538"/>
          <p14:tracePt t="7428" x="7910513" y="1089025"/>
          <p14:tracePt t="7438" x="7785100" y="1050925"/>
          <p14:tracePt t="7443" x="7648575" y="1001713"/>
          <p14:tracePt t="7454" x="7510463" y="963613"/>
          <p14:tracePt t="7460" x="7359650" y="938213"/>
          <p14:tracePt t="7471" x="7197725" y="912813"/>
          <p14:tracePt t="7475" x="7046913" y="876300"/>
          <p14:tracePt t="7483" x="6897688" y="850900"/>
          <p14:tracePt t="7491" x="6759575" y="838200"/>
          <p14:tracePt t="7499" x="6646863" y="838200"/>
          <p14:tracePt t="7507" x="6521450" y="838200"/>
          <p14:tracePt t="7515" x="6383338" y="838200"/>
          <p14:tracePt t="7523" x="6246813" y="838200"/>
          <p14:tracePt t="7531" x="6134100" y="838200"/>
          <p14:tracePt t="7539" x="6021388" y="838200"/>
          <p14:tracePt t="7547" x="5895975" y="838200"/>
          <p14:tracePt t="7555" x="5770563" y="838200"/>
          <p14:tracePt t="7563" x="5645150" y="863600"/>
          <p14:tracePt t="7572" x="5532438" y="876300"/>
          <p14:tracePt t="7579" x="5407025" y="889000"/>
          <p14:tracePt t="7588" x="5294313" y="901700"/>
          <p14:tracePt t="7595" x="5157788" y="938213"/>
          <p14:tracePt t="7605" x="5032375" y="963613"/>
          <p14:tracePt t="7611" x="4932363" y="976313"/>
          <p14:tracePt t="7621" x="4832350" y="1001713"/>
          <p14:tracePt t="7627" x="4743450" y="1014413"/>
          <p14:tracePt t="7638" x="4668838" y="1038225"/>
          <p14:tracePt t="7643" x="4594225" y="1063625"/>
          <p14:tracePt t="7654" x="4518025" y="1101725"/>
          <p14:tracePt t="7659" x="4456113" y="1138238"/>
          <p14:tracePt t="7667" x="4381500" y="1150938"/>
          <p14:tracePt t="7675" x="4343400" y="1176338"/>
          <p14:tracePt t="7683" x="4294188" y="1201738"/>
          <p14:tracePt t="7691" x="4268788" y="1214438"/>
          <p14:tracePt t="7699" x="4256088" y="1238250"/>
          <p14:tracePt t="7707" x="4243388" y="1238250"/>
          <p14:tracePt t="7715" x="4230688" y="1250950"/>
          <p14:tracePt t="7724" x="4217988" y="1250950"/>
          <p14:tracePt t="7731" x="4217988" y="1263650"/>
          <p14:tracePt t="7836" x="4217988" y="1276350"/>
          <p14:tracePt t="7852" x="4217988" y="1289050"/>
          <p14:tracePt t="7883" x="4217988" y="1301750"/>
          <p14:tracePt t="7907" x="4217988" y="1314450"/>
          <p14:tracePt t="7948" x="4230688" y="1327150"/>
          <p14:tracePt t="7955" x="4243388" y="1350963"/>
          <p14:tracePt t="7972" x="4243388" y="1363663"/>
          <p14:tracePt t="7974" x="4268788" y="1376363"/>
          <p14:tracePt t="7979" x="4268788" y="1414463"/>
          <p14:tracePt t="7989" x="4294188" y="1439863"/>
          <p14:tracePt t="7995" x="4330700" y="1476375"/>
          <p14:tracePt t="8008" x="4356100" y="1539875"/>
          <p14:tracePt t="8011" x="4394200" y="1576388"/>
          <p14:tracePt t="8021" x="4418013" y="1627188"/>
          <p14:tracePt t="8027" x="4443413" y="1663700"/>
          <p14:tracePt t="8038" x="4468813" y="1727200"/>
          <p14:tracePt t="8044" x="4481513" y="1765300"/>
          <p14:tracePt t="8054" x="4494213" y="1814513"/>
          <p14:tracePt t="8059" x="4518025" y="1852613"/>
          <p14:tracePt t="8067" x="4543425" y="1914525"/>
          <p14:tracePt t="8075" x="4581525" y="1989138"/>
          <p14:tracePt t="8083" x="4606925" y="2065338"/>
          <p14:tracePt t="8091" x="4630738" y="2127250"/>
          <p14:tracePt t="8099" x="4643438" y="2190750"/>
          <p14:tracePt t="8107" x="4668838" y="2239963"/>
          <p14:tracePt t="8115" x="4694238" y="2303463"/>
          <p14:tracePt t="8123" x="4719638" y="2339975"/>
          <p14:tracePt t="8131" x="4732338" y="2403475"/>
          <p14:tracePt t="8143" x="4756150" y="2478088"/>
          <p14:tracePt t="8147" x="4781550" y="2527300"/>
          <p14:tracePt t="8157" x="4806950" y="2590800"/>
          <p14:tracePt t="8163" x="4819650" y="2640013"/>
          <p14:tracePt t="8171" x="4832350" y="2665413"/>
          <p14:tracePt t="8179" x="4832350" y="2690813"/>
          <p14:tracePt t="8188" x="4832350" y="2716213"/>
          <p14:tracePt t="8195" x="4843463" y="2765425"/>
          <p14:tracePt t="8205" x="4843463" y="2778125"/>
          <p14:tracePt t="8211" x="4856163" y="2816225"/>
          <p14:tracePt t="8221" x="4868863" y="2852738"/>
          <p14:tracePt t="8227" x="4868863" y="2865438"/>
          <p14:tracePt t="8238" x="4868863" y="2890838"/>
          <p14:tracePt t="8243" x="4868863" y="2928938"/>
          <p14:tracePt t="8254" x="4868863" y="2941638"/>
          <p14:tracePt t="8259" x="4868863" y="2952750"/>
          <p14:tracePt t="8268" x="4868863" y="2965450"/>
          <p14:tracePt t="8603" x="4868863" y="2941638"/>
          <p14:tracePt t="8611" x="4868863" y="2890838"/>
          <p14:tracePt t="8620" x="4868863" y="2816225"/>
          <p14:tracePt t="8627" x="4868863" y="2752725"/>
          <p14:tracePt t="8639" x="4881563" y="2652713"/>
          <p14:tracePt t="8643" x="4894263" y="2552700"/>
          <p14:tracePt t="8654" x="4919663" y="2439988"/>
          <p14:tracePt t="8659" x="4932363" y="2327275"/>
          <p14:tracePt t="8667" x="4968875" y="2190750"/>
          <p14:tracePt t="8675" x="4994275" y="2078038"/>
          <p14:tracePt t="8683" x="5019675" y="1939925"/>
          <p14:tracePt t="8691" x="5045075" y="1801813"/>
          <p14:tracePt t="8699" x="5057775" y="1663700"/>
          <p14:tracePt t="8707" x="5081588" y="1552575"/>
          <p14:tracePt t="8715" x="5119688" y="1439863"/>
          <p14:tracePt t="8723" x="5145088" y="1350963"/>
          <p14:tracePt t="8731" x="5170488" y="1301750"/>
          <p14:tracePt t="8739" x="5194300" y="1250950"/>
          <p14:tracePt t="8747" x="5207000" y="1227138"/>
          <p14:tracePt t="8763" x="5207000" y="1214438"/>
          <p14:tracePt t="8771" x="5207000" y="1201738"/>
          <p14:tracePt t="9085" x="5219700" y="1201738"/>
          <p14:tracePt t="9100" x="5232400" y="1201738"/>
          <p14:tracePt t="9107" x="5245100" y="1201738"/>
          <p14:tracePt t="9116" x="5257800" y="1201738"/>
          <p14:tracePt t="9123" x="5281613" y="1201738"/>
          <p14:tracePt t="9133" x="5319713" y="1201738"/>
          <p14:tracePt t="9139" x="5345113" y="1201738"/>
          <p14:tracePt t="9147" x="5394325" y="1201738"/>
          <p14:tracePt t="9155" x="5432425" y="1201738"/>
          <p14:tracePt t="9163" x="5483225" y="1201738"/>
          <p14:tracePt t="9172" x="5519738" y="1201738"/>
          <p14:tracePt t="9179" x="5545138" y="1201738"/>
          <p14:tracePt t="9187" x="5557838" y="1201738"/>
          <p14:tracePt t="9195" x="5583238" y="1201738"/>
          <p14:tracePt t="9204" x="5607050" y="1201738"/>
          <p14:tracePt t="9211" x="5632450" y="1201738"/>
          <p14:tracePt t="9220" x="5657850" y="1201738"/>
          <p14:tracePt t="9227" x="5670550" y="1201738"/>
          <p14:tracePt t="9238" x="5683250" y="1201738"/>
          <p14:tracePt t="9243" x="5695950" y="1201738"/>
          <p14:tracePt t="9256" x="5708650" y="1201738"/>
          <p14:tracePt t="9259" x="5719763" y="1201738"/>
          <p14:tracePt t="9484" x="5732463" y="1201738"/>
          <p14:tracePt t="9491" x="5732463" y="1214438"/>
          <p14:tracePt t="9516" x="5732463" y="1227138"/>
          <p14:tracePt t="9531" x="5732463" y="1238250"/>
          <p14:tracePt t="9557" x="5719763" y="1250950"/>
          <p14:tracePt t="9572" x="5708650" y="1250950"/>
          <p14:tracePt t="9683" x="5695950" y="1250950"/>
          <p14:tracePt t="9699" x="5683250" y="1263650"/>
          <p14:tracePt t="9723" x="5670550" y="1263650"/>
          <p14:tracePt t="9731" x="5657850" y="1263650"/>
          <p14:tracePt t="9739" x="5645150" y="1263650"/>
          <p14:tracePt t="9755" x="5645150" y="1276350"/>
          <p14:tracePt t="9763" x="5632450" y="1276350"/>
          <p14:tracePt t="9779" x="5619750" y="1289050"/>
          <p14:tracePt t="9788" x="5607050" y="1301750"/>
          <p14:tracePt t="9797" x="5595938" y="1314450"/>
          <p14:tracePt t="9804" x="5583238" y="1327150"/>
          <p14:tracePt t="9811" x="5557838" y="1327150"/>
          <p14:tracePt t="9822" x="5545138" y="1339850"/>
          <p14:tracePt t="9827" x="5519738" y="1350963"/>
          <p14:tracePt t="9852" x="5507038" y="1350963"/>
          <p14:tracePt t="9915" x="5507038" y="1363663"/>
          <p14:tracePt t="9932" x="5507038" y="1401763"/>
          <p14:tracePt t="9939" x="5507038" y="1450975"/>
          <p14:tracePt t="9948" x="5507038" y="1514475"/>
          <p14:tracePt t="9956" x="5507038" y="1601788"/>
          <p14:tracePt t="9964" x="5507038" y="1701800"/>
          <p14:tracePt t="9972" x="5507038" y="1827213"/>
          <p14:tracePt t="9979" x="5507038" y="1952625"/>
          <p14:tracePt t="9990" x="5507038" y="2101850"/>
          <p14:tracePt t="9995" x="5507038" y="2239963"/>
          <p14:tracePt t="10005" x="5507038" y="2365375"/>
          <p14:tracePt t="10011" x="5507038" y="2465388"/>
          <p14:tracePt t="10021" x="5519738" y="2578100"/>
          <p14:tracePt t="10029" x="5532438" y="2627313"/>
          <p14:tracePt t="10038" x="5545138" y="2665413"/>
          <p14:tracePt t="10043" x="5545138" y="2678113"/>
          <p14:tracePt t="10054" x="5557838" y="2690813"/>
          <p14:tracePt t="10099" x="5570538" y="2690813"/>
          <p14:tracePt t="10107" x="5583238" y="2678113"/>
          <p14:tracePt t="10123" x="5583238" y="2652713"/>
          <p14:tracePt t="10139" x="5583238" y="2640013"/>
          <p14:tracePt t="10148" x="5583238" y="2616200"/>
          <p14:tracePt t="10163" x="5583238" y="2603500"/>
          <p14:tracePt t="10172" x="5595938" y="2578100"/>
          <p14:tracePt t="10219" x="5595938" y="2565400"/>
          <p14:tracePt t="10227" x="5595938" y="2552700"/>
          <p14:tracePt t="10236" x="5595938" y="2527300"/>
          <p14:tracePt t="10243" x="5595938" y="2490788"/>
          <p14:tracePt t="10254" x="5595938" y="2452688"/>
          <p14:tracePt t="10259" x="5595938" y="2414588"/>
          <p14:tracePt t="10268" x="5583238" y="2365375"/>
          <p14:tracePt t="10275" x="5570538" y="2314575"/>
          <p14:tracePt t="10283" x="5557838" y="2252663"/>
          <p14:tracePt t="10291" x="5545138" y="2201863"/>
          <p14:tracePt t="10299" x="5545138" y="2178050"/>
          <p14:tracePt t="10307" x="5545138" y="2127250"/>
          <p14:tracePt t="10315" x="5532438" y="2101850"/>
          <p14:tracePt t="10323" x="5532438" y="2078038"/>
          <p14:tracePt t="10331" x="5532438" y="2052638"/>
          <p14:tracePt t="10339" x="5532438" y="2039938"/>
          <p14:tracePt t="10347" x="5532438" y="2027238"/>
          <p14:tracePt t="10356" x="5532438" y="2001838"/>
          <p14:tracePt t="10363" x="5532438" y="1989138"/>
          <p14:tracePt t="10371" x="5532438" y="1978025"/>
          <p14:tracePt t="10379" x="5532438" y="1965325"/>
          <p14:tracePt t="10395" x="5532438" y="1939925"/>
          <p14:tracePt t="10404" x="5532438" y="1927225"/>
          <p14:tracePt t="10411" x="5532438" y="1914525"/>
          <p14:tracePt t="10420" x="5532438" y="1901825"/>
          <p14:tracePt t="10427" x="5532438" y="1876425"/>
          <p14:tracePt t="10438" x="5532438" y="1852613"/>
          <p14:tracePt t="10443" x="5532438" y="1839913"/>
          <p14:tracePt t="10453" x="5532438" y="1814513"/>
          <p14:tracePt t="10459" x="5532438" y="1789113"/>
          <p14:tracePt t="10467" x="5532438" y="1752600"/>
          <p14:tracePt t="10475" x="5532438" y="1727200"/>
          <p14:tracePt t="10483" x="5532438" y="1714500"/>
          <p14:tracePt t="10491" x="5532438" y="1676400"/>
          <p14:tracePt t="10499" x="5532438" y="1663700"/>
          <p14:tracePt t="10508" x="5532438" y="1652588"/>
          <p14:tracePt t="10515" x="5532438" y="1639888"/>
          <p14:tracePt t="10523" x="5545138" y="1614488"/>
          <p14:tracePt t="10539" x="5545138" y="1601788"/>
          <p14:tracePt t="10548" x="5545138" y="1589088"/>
          <p14:tracePt t="10556" x="5545138" y="1576388"/>
          <p14:tracePt t="10563" x="5545138" y="1563688"/>
          <p14:tracePt t="10572" x="5545138" y="1539875"/>
          <p14:tracePt t="10579" x="5545138" y="1527175"/>
          <p14:tracePt t="10589" x="5545138" y="1501775"/>
          <p14:tracePt t="10596" x="5545138" y="1463675"/>
          <p14:tracePt t="10608" x="5545138" y="1450975"/>
          <p14:tracePt t="10622" x="5545138" y="1439863"/>
          <p14:tracePt t="10628" x="5545138" y="1427163"/>
          <p14:tracePt t="10643" x="5545138" y="1414463"/>
          <p14:tracePt t="10675" x="5545138" y="1401763"/>
          <p14:tracePt t="10750" x="5532438" y="1401763"/>
          <p14:tracePt t="10756" x="5519738" y="1414463"/>
          <p14:tracePt t="10763" x="5507038" y="1414463"/>
          <p14:tracePt t="10771" x="5507038" y="1427163"/>
          <p14:tracePt t="10789" x="5483225" y="1439863"/>
          <p14:tracePt t="10804" x="5470525" y="1450975"/>
          <p14:tracePt t="10811" x="5457825" y="1450975"/>
          <p14:tracePt t="10820" x="5457825" y="1463675"/>
          <p14:tracePt t="10837" x="5445125" y="1463675"/>
          <p14:tracePt t="10843" x="5445125" y="1476375"/>
          <p14:tracePt t="10963" x="5457825" y="1476375"/>
          <p14:tracePt t="10971" x="5507038" y="1476375"/>
          <p14:tracePt t="10979" x="5595938" y="1476375"/>
          <p14:tracePt t="10987" x="5695950" y="1476375"/>
          <p14:tracePt t="10995" x="5845175" y="1476375"/>
          <p14:tracePt t="11008" x="5995988" y="1463675"/>
          <p14:tracePt t="11011" x="6146800" y="1463675"/>
          <p14:tracePt t="11022" x="6296025" y="1463675"/>
          <p14:tracePt t="11027" x="6434138" y="1463675"/>
          <p14:tracePt t="11038" x="6559550" y="1463675"/>
          <p14:tracePt t="11043" x="6659563" y="1463675"/>
          <p14:tracePt t="11054" x="6734175" y="1463675"/>
          <p14:tracePt t="11059" x="6784975" y="1450975"/>
          <p14:tracePt t="11075" x="6797675" y="1450975"/>
          <p14:tracePt t="11083" x="6808788" y="1450975"/>
          <p14:tracePt t="11288" x="6808788" y="1463675"/>
          <p14:tracePt t="11295" x="6808788" y="1501775"/>
          <p14:tracePt t="11299" x="6808788" y="1552575"/>
          <p14:tracePt t="11309" x="6821488" y="1652588"/>
          <p14:tracePt t="11315" x="6834188" y="1752600"/>
          <p14:tracePt t="11323" x="6859588" y="1839913"/>
          <p14:tracePt t="11331" x="6872288" y="1952625"/>
          <p14:tracePt t="11339" x="6897688" y="2039938"/>
          <p14:tracePt t="11347" x="6934200" y="2127250"/>
          <p14:tracePt t="11357" x="6959600" y="2201863"/>
          <p14:tracePt t="11363" x="6997700" y="2265363"/>
          <p14:tracePt t="11371" x="7034213" y="2314575"/>
          <p14:tracePt t="11379" x="7046913" y="2352675"/>
          <p14:tracePt t="11388" x="7072313" y="2390775"/>
          <p14:tracePt t="11395" x="7085013" y="2403475"/>
          <p14:tracePt t="11406" x="7110413" y="2427288"/>
          <p14:tracePt t="11411" x="7123113" y="2452688"/>
          <p14:tracePt t="11421" x="7146925" y="2478088"/>
          <p14:tracePt t="11427" x="7172325" y="2490788"/>
          <p14:tracePt t="11438" x="7197725" y="2503488"/>
          <p14:tracePt t="11444" x="7235825" y="2527300"/>
          <p14:tracePt t="11455" x="7285038" y="2540000"/>
          <p14:tracePt t="11459" x="7335838" y="2552700"/>
          <p14:tracePt t="11468" x="7385050" y="2565400"/>
          <p14:tracePt t="11475" x="7423150" y="2565400"/>
          <p14:tracePt t="11486" x="7485063" y="2578100"/>
          <p14:tracePt t="11490" x="7510463" y="2590800"/>
          <p14:tracePt t="11506" x="7523163" y="2590800"/>
          <p14:tracePt t="11555" x="7510463" y="2590800"/>
          <p14:tracePt t="11564" x="7472363" y="2590800"/>
          <p14:tracePt t="11572" x="7397750" y="2590800"/>
          <p14:tracePt t="11580" x="7323138" y="2590800"/>
          <p14:tracePt t="11588" x="7223125" y="2616200"/>
          <p14:tracePt t="11595" x="7110413" y="2640013"/>
          <p14:tracePt t="11605" x="6972300" y="2665413"/>
          <p14:tracePt t="11611" x="6797675" y="2690813"/>
          <p14:tracePt t="11621" x="6584950" y="2740025"/>
          <p14:tracePt t="11627" x="6346825" y="2790825"/>
          <p14:tracePt t="11638" x="6083300" y="2840038"/>
          <p14:tracePt t="11645" x="5857875" y="2890838"/>
          <p14:tracePt t="11652" x="5657850" y="2941638"/>
          <p14:tracePt t="11659" x="5483225" y="2965450"/>
          <p14:tracePt t="11667" x="5357813" y="2990850"/>
          <p14:tracePt t="11677" x="5245100" y="3003550"/>
          <p14:tracePt t="11683" x="5194300" y="3003550"/>
          <p14:tracePt t="11691" x="5157788" y="3016250"/>
          <p14:tracePt t="11699" x="5145088" y="3016250"/>
          <p14:tracePt t="11747" x="5132388" y="3016250"/>
          <p14:tracePt t="11763" x="5119688" y="3016250"/>
          <p14:tracePt t="11947" x="5132388" y="3016250"/>
          <p14:tracePt t="11955" x="5181600" y="3003550"/>
          <p14:tracePt t="11963" x="5232400" y="2978150"/>
          <p14:tracePt t="11971" x="5319713" y="2965450"/>
          <p14:tracePt t="11979" x="5419725" y="2952750"/>
          <p14:tracePt t="11987" x="5532438" y="2952750"/>
          <p14:tracePt t="11995" x="5683250" y="2952750"/>
          <p14:tracePt t="12004" x="5870575" y="2952750"/>
          <p14:tracePt t="12011" x="6034088" y="2952750"/>
          <p14:tracePt t="12021" x="6196013" y="2952750"/>
          <p14:tracePt t="12027" x="6346825" y="2952750"/>
          <p14:tracePt t="12037" x="6472238" y="2952750"/>
          <p14:tracePt t="12043" x="6546850" y="2952750"/>
          <p14:tracePt t="12051" x="6621463" y="2952750"/>
          <p14:tracePt t="12058" x="6659563" y="2952750"/>
          <p14:tracePt t="12067" x="6672263" y="2952750"/>
          <p14:tracePt t="12075" x="6684963" y="2952750"/>
          <p14:tracePt t="12219" x="6696075" y="2952750"/>
          <p14:tracePt t="12227" x="6708775" y="2952750"/>
          <p14:tracePt t="12235" x="6746875" y="2952750"/>
          <p14:tracePt t="12243" x="6784975" y="2952750"/>
          <p14:tracePt t="12255" x="6859588" y="2941638"/>
          <p14:tracePt t="12259" x="6946900" y="2928938"/>
          <p14:tracePt t="12266" x="7046913" y="2916238"/>
          <p14:tracePt t="12275" x="7172325" y="2890838"/>
          <p14:tracePt t="12283" x="7297738" y="2878138"/>
          <p14:tracePt t="12292" x="7435850" y="2840038"/>
          <p14:tracePt t="12298" x="7597775" y="2790825"/>
          <p14:tracePt t="12307" x="7735888" y="2740025"/>
          <p14:tracePt t="12314" x="7848600" y="2690813"/>
          <p14:tracePt t="12322" x="7961313" y="2627313"/>
          <p14:tracePt t="12331" x="8023225" y="2590800"/>
          <p14:tracePt t="12338" x="8048625" y="2540000"/>
          <p14:tracePt t="12347" x="8086725" y="2503488"/>
          <p14:tracePt t="12355" x="8099425" y="2439988"/>
          <p14:tracePt t="12362" x="8099425" y="2390775"/>
          <p14:tracePt t="12373" x="8099425" y="2352675"/>
          <p14:tracePt t="12379" x="8099425" y="2314575"/>
          <p14:tracePt t="12390" x="8099425" y="2290763"/>
          <p14:tracePt t="12394" x="8086725" y="2278063"/>
          <p14:tracePt t="12411" x="8086725" y="2252663"/>
          <p14:tracePt t="12443" x="8086725" y="2227263"/>
          <p14:tracePt t="12810" x="8086725" y="2239963"/>
          <p14:tracePt t="12826" x="8074025" y="2265363"/>
          <p14:tracePt t="12835" x="8048625" y="2303463"/>
          <p14:tracePt t="12842" x="8023225" y="2339975"/>
          <p14:tracePt t="12851" x="7974013" y="2414588"/>
          <p14:tracePt t="12859" x="7910513" y="2516188"/>
          <p14:tracePt t="12867" x="7835900" y="2627313"/>
          <p14:tracePt t="12875" x="7723188" y="2816225"/>
          <p14:tracePt t="12883" x="7585075" y="3054350"/>
          <p14:tracePt t="12890" x="7410450" y="3328988"/>
          <p14:tracePt t="12899" x="7185025" y="3641725"/>
          <p14:tracePt t="12907" x="6946900" y="3941763"/>
          <p14:tracePt t="12914" x="6672263" y="4292600"/>
          <p14:tracePt t="12923" x="6446838" y="4579938"/>
          <p14:tracePt t="12931" x="6259513" y="4830763"/>
          <p14:tracePt t="12939" x="6108700" y="5005388"/>
          <p14:tracePt t="12946" x="6008688" y="5143500"/>
          <p14:tracePt t="12955" x="5932488" y="5268913"/>
          <p14:tracePt t="12972" x="5857875" y="5430838"/>
          <p14:tracePt t="12978" x="5832475" y="5481638"/>
          <p14:tracePt t="12988" x="5808663" y="5507038"/>
          <p14:tracePt t="12995" x="5808663" y="5518150"/>
          <p14:tracePt t="13005" x="5795963" y="5530850"/>
          <p14:tracePt t="13052" x="5783263" y="5530850"/>
          <p14:tracePt t="13075" x="5783263" y="5507038"/>
          <p14:tracePt t="13083" x="5783263" y="5494338"/>
          <p14:tracePt t="13090" x="5783263" y="5481638"/>
          <p14:tracePt t="13101" x="5783263" y="5468938"/>
          <p14:tracePt t="13106" x="5783263" y="5443538"/>
          <p14:tracePt t="13115" x="5783263" y="5418138"/>
          <p14:tracePt t="13122" x="5808663" y="5407025"/>
          <p14:tracePt t="13131" x="5821363" y="5368925"/>
          <p14:tracePt t="13139" x="5821363" y="5343525"/>
          <p14:tracePt t="13147" x="5832475" y="5330825"/>
          <p14:tracePt t="13158" x="5845175" y="5305425"/>
          <p14:tracePt t="13172" x="5845175" y="5294313"/>
          <p14:tracePt t="13187" x="5845175" y="5281613"/>
          <p14:tracePt t="13195" x="5857875" y="5268913"/>
          <p14:tracePt t="13204" x="5857875" y="5256213"/>
          <p14:tracePt t="13260" x="5857875" y="5243513"/>
          <p14:tracePt t="13266" x="5870575" y="5230813"/>
          <p14:tracePt t="13290" x="5870575" y="5218113"/>
          <p14:tracePt t="13306" x="5883275" y="5205413"/>
          <p14:tracePt t="13330" x="5883275" y="5194300"/>
          <p14:tracePt t="13338" x="5895975" y="5181600"/>
          <p14:tracePt t="13659" x="5908675" y="5156200"/>
          <p14:tracePt t="14043" x="5921375" y="5143500"/>
          <p14:tracePt t="14066" x="5921375" y="5130800"/>
          <p14:tracePt t="15027" x="5921375" y="5105400"/>
          <p14:tracePt t="15035" x="5932488" y="5105400"/>
          <p14:tracePt t="15042" x="5945188" y="5081588"/>
          <p14:tracePt t="15058" x="5957888" y="5068888"/>
          <p14:tracePt t="15070" x="5970588" y="5030788"/>
          <p14:tracePt t="15074" x="5983288" y="4992688"/>
          <p14:tracePt t="15082" x="6008688" y="4968875"/>
          <p14:tracePt t="15090" x="6021388" y="4930775"/>
          <p14:tracePt t="15098" x="6057900" y="4879975"/>
          <p14:tracePt t="15106" x="6096000" y="4830763"/>
          <p14:tracePt t="15114" x="6121400" y="4756150"/>
          <p14:tracePt t="15122" x="6170613" y="4667250"/>
          <p14:tracePt t="15130" x="6208713" y="4567238"/>
          <p14:tracePt t="15138" x="6246813" y="4467225"/>
          <p14:tracePt t="15146" x="6283325" y="4341813"/>
          <p14:tracePt t="15154" x="6321425" y="4241800"/>
          <p14:tracePt t="15162" x="6359525" y="4141788"/>
          <p14:tracePt t="15174" x="6396038" y="4029075"/>
          <p14:tracePt t="15178" x="6434138" y="3954463"/>
          <p14:tracePt t="15188" x="6472238" y="3879850"/>
          <p14:tracePt t="15194" x="6508750" y="3803650"/>
          <p14:tracePt t="15204" x="6534150" y="3754438"/>
          <p14:tracePt t="15210" x="6559550" y="3692525"/>
          <p14:tracePt t="15220" x="6584950" y="3641725"/>
          <p14:tracePt t="15226" x="6584950" y="3603625"/>
          <p14:tracePt t="15238" x="6596063" y="3579813"/>
          <p14:tracePt t="15242" x="6608763" y="3567113"/>
          <p14:tracePt t="15444" x="6608763" y="3554413"/>
          <p14:tracePt t="15450" x="6608763" y="3541713"/>
          <p14:tracePt t="15482" x="6608763" y="3516313"/>
          <p14:tracePt t="15490" x="6596063" y="3503613"/>
          <p14:tracePt t="15498" x="6584950" y="3467100"/>
          <p14:tracePt t="15506" x="6584950" y="3454400"/>
          <p14:tracePt t="15514" x="6584950" y="3429000"/>
          <p14:tracePt t="15523" x="6572250" y="3390900"/>
          <p14:tracePt t="15530" x="6572250" y="3367088"/>
          <p14:tracePt t="15538" x="6559550" y="3328988"/>
          <p14:tracePt t="15547" x="6546850" y="3290888"/>
          <p14:tracePt t="15555" x="6534150" y="3254375"/>
          <p14:tracePt t="15564" x="6521450" y="3216275"/>
          <p14:tracePt t="15571" x="6508750" y="3190875"/>
          <p14:tracePt t="15581" x="6496050" y="3154363"/>
          <p14:tracePt t="15588" x="6496050" y="3128963"/>
          <p14:tracePt t="15595" x="6483350" y="3054350"/>
          <p14:tracePt t="15605" x="6483350" y="3016250"/>
          <p14:tracePt t="15611" x="6472238" y="2965450"/>
          <p14:tracePt t="15621" x="6459538" y="2928938"/>
          <p14:tracePt t="15627" x="6446838" y="2890838"/>
          <p14:tracePt t="15637" x="6434138" y="2852738"/>
          <p14:tracePt t="15644" x="6421438" y="2803525"/>
          <p14:tracePt t="15651" x="6408738" y="2765425"/>
          <p14:tracePt t="15659" x="6396038" y="2740025"/>
          <p14:tracePt t="15667" x="6396038" y="2703513"/>
          <p14:tracePt t="15675" x="6383338" y="2665413"/>
          <p14:tracePt t="15685" x="6370638" y="2652713"/>
          <p14:tracePt t="15690" x="6359525" y="2627313"/>
          <p14:tracePt t="15699" x="6359525" y="2616200"/>
          <p14:tracePt t="15706" x="6359525" y="2603500"/>
          <p14:tracePt t="15954" x="6346825" y="2590800"/>
          <p14:tracePt t="15971" x="6334125" y="2590800"/>
          <p14:tracePt t="15979" x="6321425" y="2578100"/>
          <p14:tracePt t="15986" x="6321425" y="2565400"/>
          <p14:tracePt t="15994" x="6308725" y="2540000"/>
          <p14:tracePt t="16004" x="6296025" y="2527300"/>
          <p14:tracePt t="16010" x="6296025" y="2503488"/>
          <p14:tracePt t="16020" x="6270625" y="2465388"/>
          <p14:tracePt t="16026" x="6259513" y="2439988"/>
          <p14:tracePt t="16037" x="6246813" y="2390775"/>
          <p14:tracePt t="16042" x="6234113" y="2365375"/>
          <p14:tracePt t="16050" x="6208713" y="2327275"/>
          <p14:tracePt t="16058" x="6208713" y="2303463"/>
          <p14:tracePt t="16066" x="6183313" y="2265363"/>
          <p14:tracePt t="16075" x="6157913" y="2239963"/>
          <p14:tracePt t="16082" x="6134100" y="2214563"/>
          <p14:tracePt t="16091" x="6108700" y="2190750"/>
          <p14:tracePt t="16098" x="6083300" y="2152650"/>
          <p14:tracePt t="16106" x="6057900" y="2139950"/>
          <p14:tracePt t="16114" x="6045200" y="2114550"/>
          <p14:tracePt t="16122" x="6021388" y="2101850"/>
          <p14:tracePt t="16130" x="5995988" y="2089150"/>
          <p14:tracePt t="16139" x="5970588" y="2089150"/>
          <p14:tracePt t="16146" x="5957888" y="2078038"/>
          <p14:tracePt t="16155" x="5932488" y="2065338"/>
          <p14:tracePt t="16171" x="5921375" y="2065338"/>
          <p14:tracePt t="16178" x="5895975" y="2065338"/>
          <p14:tracePt t="16187" x="5883275" y="2065338"/>
          <p14:tracePt t="16194" x="5857875" y="2065338"/>
          <p14:tracePt t="16204" x="5845175" y="2065338"/>
          <p14:tracePt t="16222" x="5821363" y="2065338"/>
          <p14:tracePt t="16238" x="5808663" y="2052638"/>
          <p14:tracePt t="16242" x="5795963" y="2039938"/>
          <p14:tracePt t="16250" x="5770563" y="2039938"/>
          <p14:tracePt t="16258" x="5757863" y="2027238"/>
          <p14:tracePt t="16267" x="5732463" y="2014538"/>
          <p14:tracePt t="16275" x="5719763" y="2001838"/>
          <p14:tracePt t="16282" x="5708650" y="1989138"/>
          <p14:tracePt t="16290" x="5683250" y="1978025"/>
          <p14:tracePt t="16299" x="5683250" y="1965325"/>
          <p14:tracePt t="16307" x="5670550" y="1965325"/>
          <p14:tracePt t="16315" x="5670550" y="1952625"/>
          <p14:tracePt t="16322" x="5657850" y="1939925"/>
          <p14:tracePt t="16331" x="5645150" y="1939925"/>
          <p14:tracePt t="16338" x="5632450" y="1927225"/>
          <p14:tracePt t="16363" x="5619750" y="1927225"/>
          <p14:tracePt t="16373" x="5607050" y="1927225"/>
          <p14:tracePt t="16379" x="5583238" y="1914525"/>
          <p14:tracePt t="16390" x="5583238" y="1901825"/>
          <p14:tracePt t="16395" x="5570538" y="1901825"/>
          <p14:tracePt t="16405" x="5570538" y="1889125"/>
          <p14:tracePt t="16421" x="5557838" y="1889125"/>
          <p14:tracePt t="16437" x="5557838" y="1876425"/>
          <p14:tracePt t="16443" x="5545138" y="1865313"/>
          <p14:tracePt t="16460" x="5532438" y="1865313"/>
          <p14:tracePt t="16474" x="5532438" y="1852613"/>
          <p14:tracePt t="16490" x="5532438" y="1839913"/>
          <p14:tracePt t="16506" x="5532438" y="1827213"/>
          <p14:tracePt t="16515" x="5532438" y="1814513"/>
          <p14:tracePt t="16530" x="5532438" y="1801813"/>
          <p14:tracePt t="16546" x="5532438" y="1789113"/>
          <p14:tracePt t="16562" x="5532438" y="1776413"/>
          <p14:tracePt t="16573" x="5532438" y="1765300"/>
          <p14:tracePt t="16578" x="5532438" y="1752600"/>
          <p14:tracePt t="16594" x="5532438" y="1727200"/>
          <p14:tracePt t="16611" x="5545138" y="1727200"/>
          <p14:tracePt t="16707" x="5557838" y="1727200"/>
          <p14:tracePt t="16746" x="5570538" y="1727200"/>
          <p14:tracePt t="16786" x="5583238" y="1714500"/>
          <p14:tracePt t="16930" x="5595938" y="1714500"/>
          <p14:tracePt t="17122" x="5607050" y="1714500"/>
          <p14:tracePt t="17139" x="5619750" y="1714500"/>
          <p14:tracePt t="17146" x="5632450" y="1714500"/>
          <p14:tracePt t="17154" x="5645150" y="1714500"/>
          <p14:tracePt t="17170" x="5670550" y="1714500"/>
          <p14:tracePt t="17186" x="5683250" y="1714500"/>
          <p14:tracePt t="17194" x="5695950" y="1714500"/>
          <p14:tracePt t="17204" x="5708650" y="1701800"/>
          <p14:tracePt t="17210" x="5719763" y="1689100"/>
          <p14:tracePt t="17226" x="5745163" y="1676400"/>
          <p14:tracePt t="17235" x="5745163" y="1663700"/>
          <p14:tracePt t="17242" x="5770563" y="1652588"/>
          <p14:tracePt t="17251" x="5770563" y="1639888"/>
          <p14:tracePt t="17260" x="5795963" y="1627188"/>
          <p14:tracePt t="17266" x="5795963" y="1614488"/>
          <p14:tracePt t="17290" x="5808663" y="1589088"/>
          <p14:tracePt t="17403" x="5821363" y="1589088"/>
          <p14:tracePt t="17410" x="5821363" y="1576388"/>
          <p14:tracePt t="17450" x="5832475" y="1563688"/>
          <p14:tracePt t="17477" x="5832475" y="1552575"/>
          <p14:tracePt t="17500" x="5832475" y="1539875"/>
          <p14:tracePt t="17506" x="5845175" y="1539875"/>
          <p14:tracePt t="17514" x="5857875" y="1527175"/>
          <p14:tracePt t="17554" x="5857875" y="1514475"/>
          <p14:tracePt t="17642" x="5883275" y="1514475"/>
          <p14:tracePt t="17650" x="5895975" y="1539875"/>
          <p14:tracePt t="17658" x="5908675" y="1552575"/>
          <p14:tracePt t="17666" x="5921375" y="1576388"/>
          <p14:tracePt t="17674" x="5921375" y="1589088"/>
          <p14:tracePt t="17682" x="5921375" y="1627188"/>
          <p14:tracePt t="17690" x="5921375" y="1652588"/>
          <p14:tracePt t="17699" x="5921375" y="1676400"/>
          <p14:tracePt t="17706" x="5921375" y="1701800"/>
          <p14:tracePt t="17714" x="5921375" y="1727200"/>
          <p14:tracePt t="17722" x="5921375" y="1752600"/>
          <p14:tracePt t="17730" x="5921375" y="1789113"/>
          <p14:tracePt t="17738" x="5921375" y="1814513"/>
          <p14:tracePt t="17746" x="5908675" y="1827213"/>
          <p14:tracePt t="17754" x="5908675" y="1839913"/>
          <p14:tracePt t="17763" x="5908675" y="1852613"/>
          <p14:tracePt t="17771" x="5908675" y="1865313"/>
          <p14:tracePt t="17778" x="5908675" y="1876425"/>
          <p14:tracePt t="17789" x="5908675" y="1901825"/>
          <p14:tracePt t="17794" x="5895975" y="1927225"/>
          <p14:tracePt t="17804" x="5883275" y="1939925"/>
          <p14:tracePt t="17810" x="5883275" y="1952625"/>
          <p14:tracePt t="17821" x="5883275" y="1965325"/>
          <p14:tracePt t="17826" x="5883275" y="1978025"/>
          <p14:tracePt t="17954" x="5883275" y="1989138"/>
          <p14:tracePt t="17963" x="5870575" y="1989138"/>
          <p14:tracePt t="17970" x="5845175" y="2001838"/>
          <p14:tracePt t="17978" x="5808663" y="2014538"/>
          <p14:tracePt t="17988" x="5770563" y="2014538"/>
          <p14:tracePt t="17995" x="5695950" y="2014538"/>
          <p14:tracePt t="18005" x="5570538" y="2039938"/>
          <p14:tracePt t="18010" x="5470525" y="2065338"/>
          <p14:tracePt t="18021" x="5357813" y="2078038"/>
          <p14:tracePt t="18026" x="5270500" y="2078038"/>
          <p14:tracePt t="18034" x="5181600" y="2078038"/>
          <p14:tracePt t="18042" x="5119688" y="2078038"/>
          <p14:tracePt t="18050" x="5045075" y="2078038"/>
          <p14:tracePt t="18058" x="5006975" y="2078038"/>
          <p14:tracePt t="18066" x="4981575" y="2078038"/>
          <p14:tracePt t="18074" x="4968875" y="2078038"/>
          <p14:tracePt t="18082" x="4956175" y="2078038"/>
          <p14:tracePt t="18106" x="4945063" y="2078038"/>
          <p14:tracePt t="18227" x="4956175" y="2089150"/>
          <p14:tracePt t="18242" x="4994275" y="2089150"/>
          <p14:tracePt t="18250" x="5032375" y="2114550"/>
          <p14:tracePt t="18258" x="5068888" y="2139950"/>
          <p14:tracePt t="18266" x="5132388" y="2165350"/>
          <p14:tracePt t="18274" x="5194300" y="2214563"/>
          <p14:tracePt t="18282" x="5281613" y="2265363"/>
          <p14:tracePt t="18290" x="5357813" y="2314575"/>
          <p14:tracePt t="18298" x="5432425" y="2390775"/>
          <p14:tracePt t="18305" x="5495925" y="2427288"/>
          <p14:tracePt t="18314" x="5545138" y="2490788"/>
          <p14:tracePt t="18322" x="5595938" y="2540000"/>
          <p14:tracePt t="18330" x="5619750" y="2578100"/>
          <p14:tracePt t="18339" x="5645150" y="2616200"/>
          <p14:tracePt t="18346" x="5645150" y="2652713"/>
          <p14:tracePt t="18354" x="5645150" y="2665413"/>
          <p14:tracePt t="18362" x="5645150" y="2678113"/>
          <p14:tracePt t="18370" x="5645150" y="2690813"/>
          <p14:tracePt t="18378" x="5645150" y="2703513"/>
          <p14:tracePt t="18514" x="5657850" y="2716213"/>
          <p14:tracePt t="18530" x="5670550" y="2716213"/>
          <p14:tracePt t="18538" x="5708650" y="2716213"/>
          <p14:tracePt t="18546" x="5757863" y="2716213"/>
          <p14:tracePt t="18557" x="5857875" y="2716213"/>
          <p14:tracePt t="18563" x="5970588" y="2703513"/>
          <p14:tracePt t="18572" x="6096000" y="2678113"/>
          <p14:tracePt t="18579" x="6270625" y="2652713"/>
          <p14:tracePt t="18588" x="6483350" y="2627313"/>
          <p14:tracePt t="18595" x="6772275" y="2590800"/>
          <p14:tracePt t="18605" x="6997700" y="2552700"/>
          <p14:tracePt t="18610" x="7172325" y="2540000"/>
          <p14:tracePt t="18621" x="7348538" y="2527300"/>
          <p14:tracePt t="18626" x="7472363" y="2516188"/>
          <p14:tracePt t="18638" x="7561263" y="2503488"/>
          <p14:tracePt t="18642" x="7597775" y="2490788"/>
          <p14:tracePt t="18650" x="7623175" y="2490788"/>
          <p14:tracePt t="18659" x="7623175" y="2478088"/>
          <p14:tracePt t="18786" x="7635875" y="2478088"/>
          <p14:tracePt t="18794" x="7648575" y="2478088"/>
          <p14:tracePt t="18874" x="7661275" y="2478088"/>
          <p14:tracePt t="18882" x="7673975" y="2465388"/>
          <p14:tracePt t="18890" x="7685088" y="2465388"/>
          <p14:tracePt t="18898" x="7685088" y="2452688"/>
          <p14:tracePt t="18906" x="7685088" y="2427288"/>
          <p14:tracePt t="18914" x="7685088" y="2390775"/>
          <p14:tracePt t="18922" x="7697788" y="2352675"/>
          <p14:tracePt t="18930" x="7697788" y="2314575"/>
          <p14:tracePt t="18938" x="7697788" y="2252663"/>
          <p14:tracePt t="18946" x="7685088" y="2165350"/>
          <p14:tracePt t="18958" x="7673975" y="2101850"/>
          <p14:tracePt t="18962" x="7661275" y="2027238"/>
          <p14:tracePt t="18974" x="7648575" y="1952625"/>
          <p14:tracePt t="18978" x="7623175" y="1901825"/>
          <p14:tracePt t="18989" x="7623175" y="1865313"/>
          <p14:tracePt t="18994" x="7610475" y="1839913"/>
          <p14:tracePt t="19040" x="7610475" y="1827213"/>
          <p14:tracePt t="19195" x="7610475" y="1852613"/>
          <p14:tracePt t="19205" x="7610475" y="1889125"/>
          <p14:tracePt t="19210" x="7610475" y="1927225"/>
          <p14:tracePt t="19221" x="7623175" y="2001838"/>
          <p14:tracePt t="19227" x="7635875" y="2101850"/>
          <p14:tracePt t="19235" x="7648575" y="2201863"/>
          <p14:tracePt t="19242" x="7648575" y="2327275"/>
          <p14:tracePt t="19251" x="7648575" y="2478088"/>
          <p14:tracePt t="19258" x="7648575" y="2640013"/>
          <p14:tracePt t="19266" x="7648575" y="2803525"/>
          <p14:tracePt t="19274" x="7648575" y="2952750"/>
          <p14:tracePt t="19282" x="7648575" y="3090863"/>
          <p14:tracePt t="19289" x="7648575" y="3203575"/>
          <p14:tracePt t="19298" x="7648575" y="3303588"/>
          <p14:tracePt t="19305" x="7673975" y="3416300"/>
          <p14:tracePt t="19313" x="7697788" y="3516313"/>
          <p14:tracePt t="19322" x="7735888" y="3579813"/>
          <p14:tracePt t="19330" x="7785100" y="3641725"/>
          <p14:tracePt t="19338" x="7810500" y="3692525"/>
          <p14:tracePt t="19346" x="7835900" y="3703638"/>
          <p14:tracePt t="19355" x="7861300" y="3716338"/>
          <p14:tracePt t="19361" x="7886700" y="3729038"/>
          <p14:tracePt t="19372" x="7897813" y="3729038"/>
          <p14:tracePt t="19378" x="7935913" y="3729038"/>
          <p14:tracePt t="19388" x="8010525" y="3716338"/>
          <p14:tracePt t="19393" x="8086725" y="3703638"/>
          <p14:tracePt t="19404" x="8174038" y="3679825"/>
          <p14:tracePt t="19410" x="8274050" y="3654425"/>
          <p14:tracePt t="19420" x="8361363" y="3629025"/>
          <p14:tracePt t="19426" x="8424863" y="3603625"/>
          <p14:tracePt t="19433" x="8486775" y="3590925"/>
          <p14:tracePt t="19442" x="8524875" y="3567113"/>
          <p14:tracePt t="19450" x="8548688" y="3554413"/>
          <p14:tracePt t="19458" x="8574088" y="3529013"/>
          <p14:tracePt t="19674" x="8586788" y="3529013"/>
          <p14:tracePt t="19689" x="8612188" y="3529013"/>
          <p14:tracePt t="19706" x="8624888" y="3529013"/>
          <p14:tracePt t="19714" x="8650288" y="3529013"/>
          <p14:tracePt t="19724" x="8686800" y="3529013"/>
          <p14:tracePt t="19739" x="8699500" y="3529013"/>
          <p14:tracePt t="19794" x="8699500" y="3541713"/>
          <p14:tracePt t="19809" x="8699500" y="3554413"/>
          <p14:tracePt t="19819" x="8699500" y="3567113"/>
          <p14:tracePt t="19826" x="8686800" y="3590925"/>
          <p14:tracePt t="19834" x="8650288" y="3603625"/>
          <p14:tracePt t="19842" x="8612188" y="3629025"/>
          <p14:tracePt t="19851" x="8561388" y="3654425"/>
          <p14:tracePt t="19858" x="8474075" y="3692525"/>
          <p14:tracePt t="19866" x="8348663" y="3741738"/>
          <p14:tracePt t="19874" x="8212138" y="3792538"/>
          <p14:tracePt t="19882" x="8048625" y="3854450"/>
          <p14:tracePt t="19889" x="7897813" y="3916363"/>
          <p14:tracePt t="19898" x="7748588" y="3979863"/>
          <p14:tracePt t="19906" x="7585075" y="4054475"/>
          <p14:tracePt t="19914" x="7385050" y="4154488"/>
          <p14:tracePt t="19921" x="7185025" y="4254500"/>
          <p14:tracePt t="19930" x="6997700" y="4367213"/>
          <p14:tracePt t="19938" x="6797675" y="4492625"/>
          <p14:tracePt t="19946" x="6621463" y="4592638"/>
          <p14:tracePt t="19955" x="6483350" y="4667250"/>
          <p14:tracePt t="19970" x="6221413" y="4756150"/>
          <p14:tracePt t="19977" x="6121400" y="4805363"/>
          <p14:tracePt t="19987" x="6034088" y="4830763"/>
          <p14:tracePt t="19994" x="5945188" y="4843463"/>
          <p14:tracePt t="20004" x="5857875" y="4856163"/>
          <p14:tracePt t="20009" x="5821363" y="4856163"/>
          <p14:tracePt t="20020" x="5783263" y="4856163"/>
          <p14:tracePt t="20026" x="5732463" y="4856163"/>
          <p14:tracePt t="20034" x="5708650" y="4856163"/>
          <p14:tracePt t="20042" x="5670550" y="4830763"/>
          <p14:tracePt t="20050" x="5645150" y="4805363"/>
          <p14:tracePt t="20058" x="5632450" y="4779963"/>
          <p14:tracePt t="20066" x="5607050" y="4743450"/>
          <p14:tracePt t="20074" x="5595938" y="4705350"/>
          <p14:tracePt t="20082" x="5595938" y="4679950"/>
          <p14:tracePt t="20090" x="5595938" y="4667250"/>
          <p14:tracePt t="20098" x="5595938" y="4656138"/>
          <p14:tracePt t="20106" x="5595938" y="4630738"/>
          <p14:tracePt t="20122" x="5595938" y="4605338"/>
          <p14:tracePt t="20138" x="5595938" y="4579938"/>
          <p14:tracePt t="20145" x="5595938" y="4567238"/>
          <p14:tracePt t="20158" x="5607050" y="4554538"/>
          <p14:tracePt t="20172" x="5607050" y="4530725"/>
          <p14:tracePt t="20188" x="5607050" y="4518025"/>
          <p14:tracePt t="20194" x="5607050" y="4505325"/>
          <p14:tracePt t="20210" x="5607050" y="4479925"/>
          <p14:tracePt t="20221" x="5607050" y="4454525"/>
          <p14:tracePt t="20225" x="5595938" y="4454525"/>
          <p14:tracePt t="20235" x="5583238" y="4430713"/>
          <p14:tracePt t="20242" x="5570538" y="4418013"/>
          <p14:tracePt t="20252" x="5570538" y="4405313"/>
          <p14:tracePt t="20337" x="5570538" y="4392613"/>
          <p14:tracePt t="20346" x="5557838" y="4379913"/>
          <p14:tracePt t="20354" x="5557838" y="4367213"/>
          <p14:tracePt t="20371" x="5545138" y="4341813"/>
          <p14:tracePt t="20378" x="5545138" y="4318000"/>
          <p14:tracePt t="20388" x="5545138" y="4279900"/>
          <p14:tracePt t="20394" x="5545138" y="4230688"/>
          <p14:tracePt t="20404" x="5545138" y="4179888"/>
          <p14:tracePt t="20411" x="5545138" y="4105275"/>
          <p14:tracePt t="20421" x="5545138" y="4054475"/>
          <p14:tracePt t="20426" x="5545138" y="3992563"/>
          <p14:tracePt t="20435" x="5545138" y="3941763"/>
          <p14:tracePt t="20442" x="5545138" y="3879850"/>
          <p14:tracePt t="20451" x="5545138" y="3829050"/>
          <p14:tracePt t="20458" x="5545138" y="3767138"/>
          <p14:tracePt t="20466" x="5545138" y="3692525"/>
          <p14:tracePt t="20473" x="5545138" y="3641725"/>
          <p14:tracePt t="20482" x="5545138" y="3590925"/>
          <p14:tracePt t="20491" x="5545138" y="3541713"/>
          <p14:tracePt t="20497" x="5545138" y="3479800"/>
          <p14:tracePt t="20506" x="5545138" y="3403600"/>
          <p14:tracePt t="20514" x="5545138" y="3341688"/>
          <p14:tracePt t="20522" x="5545138" y="3290888"/>
          <p14:tracePt t="20530" x="5532438" y="3228975"/>
          <p14:tracePt t="20539" x="5519738" y="3190875"/>
          <p14:tracePt t="20546" x="5519738" y="3154363"/>
          <p14:tracePt t="20555" x="5507038" y="3128963"/>
          <p14:tracePt t="20562" x="5495925" y="3103563"/>
          <p14:tracePt t="20572" x="5483225" y="3078163"/>
          <p14:tracePt t="20578" x="5457825" y="3041650"/>
          <p14:tracePt t="20588" x="5432425" y="3028950"/>
          <p14:tracePt t="20594" x="5407025" y="2990850"/>
          <p14:tracePt t="20604" x="5370513" y="2965450"/>
          <p14:tracePt t="20609" x="5345113" y="2952750"/>
          <p14:tracePt t="20621" x="5307013" y="2928938"/>
          <p14:tracePt t="20626" x="5270500" y="2903538"/>
          <p14:tracePt t="20634" x="5219700" y="2903538"/>
          <p14:tracePt t="20641" x="5170488" y="2890838"/>
          <p14:tracePt t="20650" x="5132388" y="2878138"/>
          <p14:tracePt t="20657" x="5081588" y="2865438"/>
          <p14:tracePt t="20665" x="5045075" y="2852738"/>
          <p14:tracePt t="20674" x="5006975" y="2852738"/>
          <p14:tracePt t="20681" x="4968875" y="2852738"/>
          <p14:tracePt t="20690" x="4945063" y="2852738"/>
          <p14:tracePt t="20697" x="4919663" y="2852738"/>
          <p14:tracePt t="20707" x="4906963" y="2852738"/>
          <p14:tracePt t="20713" x="4881563" y="2852738"/>
          <p14:tracePt t="20722" x="4856163" y="2852738"/>
          <p14:tracePt t="20730" x="4832350" y="2840038"/>
          <p14:tracePt t="20745" x="4806950" y="2840038"/>
          <p14:tracePt t="20754" x="4781550" y="2828925"/>
          <p14:tracePt t="20772" x="4768850" y="2828925"/>
          <p14:tracePt t="20777" x="4756150" y="2828925"/>
          <p14:tracePt t="20787" x="4732338" y="2828925"/>
          <p14:tracePt t="20793" x="4706938" y="2828925"/>
          <p14:tracePt t="20804" x="4668838" y="2828925"/>
          <p14:tracePt t="20810" x="4643438" y="2828925"/>
          <p14:tracePt t="20820" x="4606925" y="2828925"/>
          <p14:tracePt t="20825" x="4581525" y="2828925"/>
          <p14:tracePt t="20834" x="4543425" y="2828925"/>
          <p14:tracePt t="20841" x="4518025" y="2828925"/>
          <p14:tracePt t="20850" x="4481513" y="2828925"/>
          <p14:tracePt t="20858" x="4443413" y="2828925"/>
          <p14:tracePt t="20865" x="4418013" y="2828925"/>
          <p14:tracePt t="20873" x="4394200" y="2816225"/>
          <p14:tracePt t="20882" x="4368800" y="2803525"/>
          <p14:tracePt t="20890" x="4356100" y="2790825"/>
          <p14:tracePt t="20897" x="4330700" y="2765425"/>
          <p14:tracePt t="20906" x="4330700" y="2728913"/>
          <p14:tracePt t="20914" x="4305300" y="2690813"/>
          <p14:tracePt t="20922" x="4281488" y="2652713"/>
          <p14:tracePt t="20929" x="4256088" y="2603500"/>
          <p14:tracePt t="20938" x="4230688" y="2540000"/>
          <p14:tracePt t="20945" x="4205288" y="2503488"/>
          <p14:tracePt t="20954" x="4205288" y="2452688"/>
          <p14:tracePt t="20973" x="4205288" y="2327275"/>
          <p14:tracePt t="20977" x="4205288" y="2278063"/>
          <p14:tracePt t="20987" x="4205288" y="2227263"/>
          <p14:tracePt t="20994" x="4205288" y="2178050"/>
          <p14:tracePt t="21004" x="4205288" y="2139950"/>
          <p14:tracePt t="21009" x="4205288" y="2089150"/>
          <p14:tracePt t="21019" x="4205288" y="2027238"/>
          <p14:tracePt t="21025" x="4205288" y="1978025"/>
          <p14:tracePt t="21033" x="4217988" y="1939925"/>
          <p14:tracePt t="21042" x="4230688" y="1901825"/>
          <p14:tracePt t="21050" x="4243388" y="1865313"/>
          <p14:tracePt t="21057" x="4256088" y="1827213"/>
          <p14:tracePt t="21065" x="4294188" y="1765300"/>
          <p14:tracePt t="21074" x="4318000" y="1727200"/>
          <p14:tracePt t="21082" x="4343400" y="1676400"/>
          <p14:tracePt t="21089" x="4381500" y="1639888"/>
          <p14:tracePt t="21097" x="4418013" y="1589088"/>
          <p14:tracePt t="21105" x="4443413" y="1552575"/>
          <p14:tracePt t="21113" x="4481513" y="1514475"/>
          <p14:tracePt t="21122" x="4506913" y="1489075"/>
          <p14:tracePt t="21130" x="4518025" y="1463675"/>
          <p14:tracePt t="21138" x="4530725" y="1439863"/>
          <p14:tracePt t="21146" x="4543425" y="1427163"/>
          <p14:tracePt t="21154" x="4543425" y="1414463"/>
          <p14:tracePt t="21170" x="4543425" y="1401763"/>
          <p14:tracePt t="21193" x="4543425" y="1389063"/>
          <p14:tracePt t="21204" x="4543425" y="1376363"/>
          <p14:tracePt t="21321" x="4543425" y="1363663"/>
          <p14:tracePt t="21346" x="4530725" y="1363663"/>
          <p14:tracePt t="21362" x="4506913" y="1376363"/>
          <p14:tracePt t="21369" x="4494213" y="1401763"/>
          <p14:tracePt t="21379" x="4481513" y="1414463"/>
          <p14:tracePt t="21389" x="4468813" y="1439863"/>
          <p14:tracePt t="21394" x="4456113" y="1450975"/>
          <p14:tracePt t="21405" x="4443413" y="1476375"/>
          <p14:tracePt t="21410" x="4418013" y="1501775"/>
          <p14:tracePt t="21426" x="4406900" y="1552575"/>
          <p14:tracePt t="21427" x="4381500" y="1576388"/>
          <p14:tracePt t="21439" x="4368800" y="1614488"/>
          <p14:tracePt t="21441" x="4356100" y="1639888"/>
          <p14:tracePt t="21451" x="4330700" y="1701800"/>
          <p14:tracePt t="21458" x="4318000" y="1739900"/>
          <p14:tracePt t="21466" x="4318000" y="1776413"/>
          <p14:tracePt t="21473" x="4318000" y="1801813"/>
          <p14:tracePt t="21482" x="4318000" y="1852613"/>
          <p14:tracePt t="21489" x="4305300" y="1914525"/>
          <p14:tracePt t="21501" x="4294188" y="1978025"/>
          <p14:tracePt t="21506" x="4294188" y="2014538"/>
          <p14:tracePt t="21514" x="4294188" y="2065338"/>
          <p14:tracePt t="21522" x="4294188" y="2127250"/>
          <p14:tracePt t="21530" x="4294188" y="2201863"/>
          <p14:tracePt t="21539" x="4294188" y="2252663"/>
          <p14:tracePt t="21546" x="4294188" y="2314575"/>
          <p14:tracePt t="21554" x="4305300" y="2403475"/>
          <p14:tracePt t="21562" x="4330700" y="2478088"/>
          <p14:tracePt t="21570" x="4356100" y="2552700"/>
          <p14:tracePt t="21578" x="4381500" y="2640013"/>
          <p14:tracePt t="21588" x="4418013" y="2716213"/>
          <p14:tracePt t="21593" x="4468813" y="2790825"/>
          <p14:tracePt t="21604" x="4506913" y="2878138"/>
          <p14:tracePt t="21609" x="4556125" y="2965450"/>
          <p14:tracePt t="21621" x="4606925" y="3054350"/>
          <p14:tracePt t="21625" x="4668838" y="3128963"/>
          <p14:tracePt t="21634" x="4719638" y="3228975"/>
          <p14:tracePt t="21642" x="4768850" y="3316288"/>
          <p14:tracePt t="21649" x="4819650" y="3403600"/>
          <p14:tracePt t="21658" x="4881563" y="3516313"/>
          <p14:tracePt t="21665" x="4945063" y="3616325"/>
          <p14:tracePt t="21673" x="5032375" y="3741738"/>
          <p14:tracePt t="21682" x="5106988" y="3867150"/>
          <p14:tracePt t="21689" x="5207000" y="3979863"/>
          <p14:tracePt t="21697" x="5307013" y="4092575"/>
          <p14:tracePt t="21705" x="5407025" y="4167188"/>
          <p14:tracePt t="21713" x="5519738" y="4254500"/>
          <p14:tracePt t="21722" x="5657850" y="4318000"/>
          <p14:tracePt t="21729" x="5808663" y="4379913"/>
          <p14:tracePt t="21740" x="5945188" y="4405313"/>
          <p14:tracePt t="21745" x="6096000" y="4430713"/>
          <p14:tracePt t="21754" x="6234113" y="4443413"/>
          <p14:tracePt t="21762" x="6383338" y="4454525"/>
          <p14:tracePt t="21771" x="6521450" y="4454525"/>
          <p14:tracePt t="21777" x="6708775" y="4443413"/>
          <p14:tracePt t="21788" x="6859588" y="4418013"/>
          <p14:tracePt t="21793" x="7010400" y="4379913"/>
          <p14:tracePt t="21804" x="7146925" y="4354513"/>
          <p14:tracePt t="21809" x="7297738" y="4318000"/>
          <p14:tracePt t="21823" x="7435850" y="4279900"/>
          <p14:tracePt t="21826" x="7535863" y="4241800"/>
          <p14:tracePt t="21833" x="7635875" y="4179888"/>
          <p14:tracePt t="21841" x="7723188" y="4141788"/>
          <p14:tracePt t="21849" x="7797800" y="4092575"/>
          <p14:tracePt t="21858" x="7835900" y="4054475"/>
          <p14:tracePt t="21865" x="7886700" y="4005263"/>
          <p14:tracePt t="21873" x="7923213" y="3967163"/>
          <p14:tracePt t="21882" x="7961313" y="3916363"/>
          <p14:tracePt t="21889" x="7999413" y="3854450"/>
          <p14:tracePt t="21899" x="8061325" y="3792538"/>
          <p14:tracePt t="21906" x="8123238" y="3741738"/>
          <p14:tracePt t="21914" x="8174038" y="3679825"/>
          <p14:tracePt t="21922" x="8223250" y="3629025"/>
          <p14:tracePt t="21930" x="8286750" y="3567113"/>
          <p14:tracePt t="21939" x="8374063" y="3503613"/>
          <p14:tracePt t="21946" x="8448675" y="3429000"/>
          <p14:tracePt t="21954" x="8548688" y="3341688"/>
          <p14:tracePt t="21972" x="8763000" y="3165475"/>
          <p14:tracePt t="21980" x="8837613" y="3078163"/>
          <p14:tracePt t="21989" x="8899525" y="2965450"/>
          <p14:tracePt t="21995" x="8950325" y="2878138"/>
          <p14:tracePt t="22004" x="8975725" y="2790825"/>
          <p14:tracePt t="22010" x="8999538" y="2690813"/>
          <p14:tracePt t="22022" x="9012238" y="2578100"/>
          <p14:tracePt t="22026" x="9012238" y="2503488"/>
          <p14:tracePt t="22035" x="9012238" y="2414588"/>
          <p14:tracePt t="22042" x="9012238" y="2314575"/>
          <p14:tracePt t="22050" x="8999538" y="2227263"/>
          <p14:tracePt t="22059" x="8986838" y="2139950"/>
          <p14:tracePt t="22066" x="8963025" y="2052638"/>
          <p14:tracePt t="22073" x="8912225" y="1952625"/>
          <p14:tracePt t="22082" x="8863013" y="1839913"/>
          <p14:tracePt t="22091" x="8799513" y="1739900"/>
          <p14:tracePt t="22099" x="8724900" y="1627188"/>
          <p14:tracePt t="22106" x="8661400" y="1539875"/>
          <p14:tracePt t="22114" x="8586788" y="1476375"/>
          <p14:tracePt t="22122" x="8512175" y="1401763"/>
          <p14:tracePt t="22129" x="8424863" y="1339850"/>
          <p14:tracePt t="22139" x="8324850" y="1276350"/>
          <p14:tracePt t="22145" x="8223250" y="1227138"/>
          <p14:tracePt t="22154" x="8099425" y="1176338"/>
          <p14:tracePt t="22161" x="7974013" y="1150938"/>
          <p14:tracePt t="22171" x="7861300" y="1138238"/>
          <p14:tracePt t="22177" x="7735888" y="1114425"/>
          <p14:tracePt t="22188" x="7623175" y="1101725"/>
          <p14:tracePt t="22194" x="7535863" y="1101725"/>
          <p14:tracePt t="22204" x="7435850" y="1089025"/>
          <p14:tracePt t="22209" x="7385050" y="1089025"/>
          <p14:tracePt t="22217" x="7297738" y="1076325"/>
          <p14:tracePt t="22225" x="7235825" y="1063625"/>
          <p14:tracePt t="22233" x="7172325" y="1063625"/>
          <p14:tracePt t="22242" x="7097713" y="1063625"/>
          <p14:tracePt t="22249" x="6972300" y="1063625"/>
          <p14:tracePt t="22257" x="6846888" y="1063625"/>
          <p14:tracePt t="22265" x="6708775" y="1076325"/>
          <p14:tracePt t="22273" x="6572250" y="1101725"/>
          <p14:tracePt t="22281" x="6408738" y="1150938"/>
          <p14:tracePt t="22289" x="6234113" y="1189038"/>
          <p14:tracePt t="22297" x="5995988" y="1238250"/>
          <p14:tracePt t="22305" x="5732463" y="1289050"/>
          <p14:tracePt t="22313" x="5457825" y="1363663"/>
          <p14:tracePt t="22321" x="5145088" y="1463675"/>
          <p14:tracePt t="22330" x="4843463" y="1539875"/>
          <p14:tracePt t="22337" x="4568825" y="1627188"/>
          <p14:tracePt t="22347" x="4318000" y="1714500"/>
          <p14:tracePt t="22354" x="4068763" y="1827213"/>
          <p14:tracePt t="22364" x="3879850" y="1901825"/>
          <p14:tracePt t="22371" x="3730625" y="1978025"/>
          <p14:tracePt t="22378" x="3605213" y="2039938"/>
          <p14:tracePt t="22389" x="3530600" y="2089150"/>
          <p14:tracePt t="22394" x="3467100" y="2139950"/>
          <p14:tracePt t="22404" x="3429000" y="2201863"/>
          <p14:tracePt t="22410" x="3429000" y="2239963"/>
          <p14:tracePt t="22418" x="3405188" y="2290763"/>
          <p14:tracePt t="22427" x="3392488" y="2327275"/>
          <p14:tracePt t="22434" x="3392488" y="2365375"/>
          <p14:tracePt t="22442" x="3392488" y="2403475"/>
          <p14:tracePt t="22450" x="3392488" y="2478088"/>
          <p14:tracePt t="22457" x="3405188" y="2540000"/>
          <p14:tracePt t="22468" x="3417888" y="2616200"/>
          <p14:tracePt t="22474" x="3429000" y="2665413"/>
          <p14:tracePt t="22482" x="3441700" y="2740025"/>
          <p14:tracePt t="22489" x="3454400" y="2816225"/>
          <p14:tracePt t="22498" x="3467100" y="2878138"/>
          <p14:tracePt t="22509" x="3492500" y="2952750"/>
          <p14:tracePt t="22514" x="3530600" y="3028950"/>
          <p14:tracePt t="22522" x="3579813" y="3103563"/>
          <p14:tracePt t="22530" x="3617913" y="3178175"/>
          <p14:tracePt t="22539" x="3667125" y="3254375"/>
          <p14:tracePt t="22547" x="3717925" y="3316288"/>
          <p14:tracePt t="22554" x="3779838" y="3367088"/>
          <p14:tracePt t="22562" x="3856038" y="3416300"/>
          <p14:tracePt t="22571" x="3943350" y="3503613"/>
          <p14:tracePt t="22578" x="4068763" y="3567113"/>
          <p14:tracePt t="22588" x="4205288" y="3654425"/>
          <p14:tracePt t="22593" x="4368800" y="3741738"/>
          <p14:tracePt t="22604" x="4581525" y="3829050"/>
          <p14:tracePt t="22610" x="4794250" y="3892550"/>
          <p14:tracePt t="22618" x="5032375" y="3941763"/>
          <p14:tracePt t="22626" x="5257800" y="3992563"/>
          <p14:tracePt t="22633" x="5470525" y="4005263"/>
          <p14:tracePt t="22641" x="5719763" y="4017963"/>
          <p14:tracePt t="22649" x="5932488" y="4017963"/>
          <p14:tracePt t="22657" x="6170613" y="4017963"/>
          <p14:tracePt t="22666" x="6446838" y="4017963"/>
          <p14:tracePt t="22673" x="6634163" y="4005263"/>
          <p14:tracePt t="22681" x="6784975" y="3954463"/>
          <p14:tracePt t="22689" x="6921500" y="3916363"/>
          <p14:tracePt t="22697" x="7059613" y="3867150"/>
          <p14:tracePt t="22706" x="7172325" y="3803650"/>
          <p14:tracePt t="22713" x="7297738" y="3741738"/>
          <p14:tracePt t="22721" x="7397750" y="3679825"/>
          <p14:tracePt t="22729" x="7510463" y="3616325"/>
          <p14:tracePt t="22737" x="7610475" y="3554413"/>
          <p14:tracePt t="22746" x="7710488" y="3490913"/>
          <p14:tracePt t="22754" x="7797800" y="3416300"/>
          <p14:tracePt t="22761" x="7886700" y="3367088"/>
          <p14:tracePt t="22771" x="7974013" y="3316288"/>
          <p14:tracePt t="22777" x="8035925" y="3278188"/>
          <p14:tracePt t="22788" x="8099425" y="3254375"/>
          <p14:tracePt t="22793" x="8135938" y="3241675"/>
          <p14:tracePt t="22804" x="8161338" y="3216275"/>
          <p14:tracePt t="22809" x="8174038" y="3216275"/>
          <p14:tracePt t="22825" x="8186738" y="3216275"/>
          <p14:tracePt t="22833" x="8199438" y="3216275"/>
          <p14:tracePt t="22849" x="8199438" y="3267075"/>
          <p14:tracePt t="22857" x="8174038" y="3341688"/>
          <p14:tracePt t="22865" x="8135938" y="3429000"/>
          <p14:tracePt t="22873" x="8123238" y="3467100"/>
          <p14:tracePt t="22882" x="8110538" y="3479800"/>
          <p14:tracePt t="23115" x="8110538" y="3490913"/>
          <p14:tracePt t="23122" x="8099425" y="3490913"/>
          <p14:tracePt t="23131" x="8074025" y="3490913"/>
          <p14:tracePt t="23138" x="8061325" y="3467100"/>
          <p14:tracePt t="23146" x="8035925" y="3454400"/>
          <p14:tracePt t="23157" x="8023225" y="3441700"/>
          <p14:tracePt t="23162" x="8010525" y="3416300"/>
          <p14:tracePt t="23178" x="8010525" y="3403600"/>
          <p14:tracePt t="23188" x="8010525" y="3390900"/>
          <p14:tracePt t="23195" x="8010525" y="3378200"/>
          <p14:tracePt t="23204" x="8010525" y="3367088"/>
          <p14:tracePt t="23220" x="8010525" y="3341688"/>
          <p14:tracePt t="23235" x="8010525" y="3328988"/>
          <p14:tracePt t="23241" x="8010525" y="3290888"/>
          <p14:tracePt t="23249" x="8010525" y="3278188"/>
          <p14:tracePt t="23257" x="8010525" y="3254375"/>
          <p14:tracePt t="23266" x="8010525" y="3241675"/>
          <p14:tracePt t="23274" x="8010525" y="3228975"/>
          <p14:tracePt t="23292" x="8010525" y="3216275"/>
          <p14:tracePt t="23297" x="8010525" y="3203575"/>
          <p14:tracePt t="23345" x="8010525" y="3190875"/>
          <p14:tracePt t="23441" x="8010525" y="3178175"/>
          <p14:tracePt t="23449" x="8010525" y="3165475"/>
          <p14:tracePt t="23489" x="8023225" y="3154363"/>
          <p14:tracePt t="23505" x="8035925" y="3154363"/>
          <p14:tracePt t="23513" x="8061325" y="3154363"/>
          <p14:tracePt t="23521" x="8061325" y="3141663"/>
          <p14:tracePt t="23529" x="8074025" y="3141663"/>
          <p14:tracePt t="23546" x="8086725" y="3141663"/>
          <p14:tracePt t="23818" x="8086725" y="3128963"/>
          <p14:tracePt t="23850" x="8086725" y="3116263"/>
          <p14:tracePt t="23866" x="8099425" y="3103563"/>
          <p14:tracePt t="23873" x="8110538" y="3090863"/>
          <p14:tracePt t="23883" x="8110538" y="3078163"/>
          <p14:tracePt t="23889" x="8110538" y="3065463"/>
          <p14:tracePt t="23897" x="8110538" y="3054350"/>
          <p14:tracePt t="23905" x="8110538" y="3028950"/>
          <p14:tracePt t="23914" x="8110538" y="3016250"/>
          <p14:tracePt t="23930" x="8110538" y="2990850"/>
          <p14:tracePt t="23946" x="8110538" y="2978150"/>
          <p14:tracePt t="23954" x="8110538" y="2965450"/>
          <p14:tracePt t="23972" x="8110538" y="2952750"/>
          <p14:tracePt t="24948" x="8123238" y="2965450"/>
          <p14:tracePt t="25225" x="8123238" y="2990850"/>
          <p14:tracePt t="25233" x="8086725" y="3003550"/>
          <p14:tracePt t="25241" x="8035925" y="3041650"/>
          <p14:tracePt t="25249" x="7974013" y="3065463"/>
          <p14:tracePt t="25257" x="7897813" y="3116263"/>
          <p14:tracePt t="25265" x="7823200" y="3165475"/>
          <p14:tracePt t="25273" x="7748588" y="3241675"/>
          <p14:tracePt t="25281" x="7661275" y="3303588"/>
          <p14:tracePt t="25289" x="7548563" y="3390900"/>
          <p14:tracePt t="25297" x="7435850" y="3479800"/>
          <p14:tracePt t="25307" x="7310438" y="3579813"/>
          <p14:tracePt t="25313" x="7185025" y="3667125"/>
          <p14:tracePt t="25322" x="7059613" y="3779838"/>
          <p14:tracePt t="25329" x="6921500" y="3905250"/>
          <p14:tracePt t="25338" x="6772275" y="4017963"/>
          <p14:tracePt t="25345" x="6646863" y="4129088"/>
          <p14:tracePt t="25354" x="6534150" y="4230688"/>
          <p14:tracePt t="25361" x="6434138" y="4318000"/>
          <p14:tracePt t="25371" x="6321425" y="4405313"/>
          <p14:tracePt t="25377" x="6208713" y="4467225"/>
          <p14:tracePt t="25388" x="6134100" y="4530725"/>
          <p14:tracePt t="25393" x="6070600" y="4579938"/>
          <p14:tracePt t="25404" x="6021388" y="4618038"/>
          <p14:tracePt t="25409" x="5970588" y="4643438"/>
          <p14:tracePt t="25417" x="5945188" y="4643438"/>
          <p14:tracePt t="25425" x="5921375" y="4656138"/>
          <p14:tracePt t="25433" x="5908675" y="4667250"/>
          <p14:tracePt t="25441" x="5895975" y="4667250"/>
          <p14:tracePt t="25449" x="5883275" y="4667250"/>
          <p14:tracePt t="25465" x="5870575" y="4667250"/>
          <p14:tracePt t="25473" x="5857875" y="4667250"/>
          <p14:tracePt t="25481" x="5845175" y="4656138"/>
          <p14:tracePt t="25489" x="5821363" y="4656138"/>
          <p14:tracePt t="25497" x="5795963" y="4630738"/>
          <p14:tracePt t="25506" x="5770563" y="4630738"/>
          <p14:tracePt t="25513" x="5745163" y="4618038"/>
          <p14:tracePt t="25521" x="5708650" y="4592638"/>
          <p14:tracePt t="25529" x="5683250" y="4592638"/>
          <p14:tracePt t="25538" x="5632450" y="4579938"/>
          <p14:tracePt t="25545" x="5607050" y="4579938"/>
          <p14:tracePt t="25554" x="5570538" y="4579938"/>
          <p14:tracePt t="25561" x="5557838" y="4567238"/>
          <p14:tracePt t="25745" x="5557838" y="4554538"/>
          <p14:tracePt t="25754" x="5595938" y="4530725"/>
          <p14:tracePt t="25761" x="5657850" y="4492625"/>
          <p14:tracePt t="25771" x="5695950" y="4467225"/>
          <p14:tracePt t="25778" x="5745163" y="4430713"/>
          <p14:tracePt t="25788" x="5770563" y="4405313"/>
          <p14:tracePt t="25794" x="5808663" y="4367213"/>
          <p14:tracePt t="25804" x="5832475" y="4341813"/>
          <p14:tracePt t="25809" x="5857875" y="4318000"/>
          <p14:tracePt t="25818" x="5908675" y="4279900"/>
          <p14:tracePt t="25825" x="5970588" y="4217988"/>
          <p14:tracePt t="25839" x="6008688" y="4154488"/>
          <p14:tracePt t="25840" x="6070600" y="4079875"/>
          <p14:tracePt t="25851" x="6134100" y="3992563"/>
          <p14:tracePt t="25856" x="6157913" y="3905250"/>
          <p14:tracePt t="25865" x="6170613" y="3829050"/>
          <p14:tracePt t="25874" x="6183313" y="3754438"/>
          <p14:tracePt t="25881" x="6183313" y="3667125"/>
          <p14:tracePt t="25889" x="6183313" y="3541713"/>
          <p14:tracePt t="25897" x="6183313" y="3429000"/>
          <p14:tracePt t="25905" x="6170613" y="3316288"/>
          <p14:tracePt t="25913" x="6146800" y="3203575"/>
          <p14:tracePt t="25921" x="6121400" y="3116263"/>
          <p14:tracePt t="25929" x="6083300" y="3016250"/>
          <p14:tracePt t="25937" x="6034088" y="2928938"/>
          <p14:tracePt t="25945" x="5983288" y="2852738"/>
          <p14:tracePt t="25956" x="5932488" y="2790825"/>
          <p14:tracePt t="25960" x="5883275" y="2716213"/>
          <p14:tracePt t="25970" x="5821363" y="2665413"/>
          <p14:tracePt t="25977" x="5783263" y="2616200"/>
          <p14:tracePt t="25987" x="5719763" y="2590800"/>
          <p14:tracePt t="25993" x="5657850" y="2552700"/>
          <p14:tracePt t="26003" x="5607050" y="2516188"/>
          <p14:tracePt t="26009" x="5545138" y="2490788"/>
          <p14:tracePt t="26017" x="5507038" y="2478088"/>
          <p14:tracePt t="26025" x="5457825" y="2465388"/>
          <p14:tracePt t="26033" x="5407025" y="2439988"/>
          <p14:tracePt t="26041" x="5383213" y="2427288"/>
          <p14:tracePt t="26056" x="5357813" y="2414588"/>
          <p14:tracePt t="26057" x="5332413" y="2403475"/>
          <p14:tracePt t="26065" x="5307013" y="2390775"/>
          <p14:tracePt t="26097" x="5294313" y="2390775"/>
          <p14:tracePt t="26113" x="5294313" y="2378075"/>
          <p14:tracePt t="26121" x="5294313" y="2365375"/>
          <p14:tracePt t="26129" x="5294313" y="2352675"/>
          <p14:tracePt t="26137" x="5307013" y="2339975"/>
          <p14:tracePt t="26145" x="5319713" y="2339975"/>
          <p14:tracePt t="26155" x="5332413" y="2314575"/>
          <p14:tracePt t="26161" x="5345113" y="2314575"/>
          <p14:tracePt t="26171" x="5345113" y="2303463"/>
          <p14:tracePt t="26177" x="5357813" y="2290763"/>
          <p14:tracePt t="26217" x="5370513" y="2290763"/>
          <p14:tracePt t="26233" x="5383213" y="2290763"/>
          <p14:tracePt t="26265" x="5394325" y="2303463"/>
          <p14:tracePt t="26273" x="5407025" y="2303463"/>
          <p14:tracePt t="26281" x="5432425" y="2339975"/>
          <p14:tracePt t="26289" x="5445125" y="2378075"/>
          <p14:tracePt t="26297" x="5457825" y="2427288"/>
          <p14:tracePt t="26305" x="5457825" y="2503488"/>
          <p14:tracePt t="26312" x="5457825" y="2616200"/>
          <p14:tracePt t="26321" x="5445125" y="2716213"/>
          <p14:tracePt t="26329" x="5419725" y="2816225"/>
          <p14:tracePt t="26337" x="5394325" y="2928938"/>
          <p14:tracePt t="26345" x="5357813" y="3065463"/>
          <p14:tracePt t="26354" x="5307013" y="3178175"/>
          <p14:tracePt t="26360" x="5257800" y="3316288"/>
          <p14:tracePt t="26370" x="5194300" y="3454400"/>
          <p14:tracePt t="26377" x="5132388" y="3590925"/>
          <p14:tracePt t="26388" x="5081588" y="3729038"/>
          <p14:tracePt t="26393" x="5032375" y="3854450"/>
          <p14:tracePt t="26401" x="4968875" y="3979863"/>
          <p14:tracePt t="26409" x="4919663" y="4079875"/>
          <p14:tracePt t="26417" x="4856163" y="4179888"/>
          <p14:tracePt t="26425" x="4819650" y="4254500"/>
          <p14:tracePt t="26433" x="4794250" y="4305300"/>
          <p14:tracePt t="26441" x="4756150" y="4367213"/>
          <p14:tracePt t="26449" x="4706938" y="4418013"/>
          <p14:tracePt t="26457" x="4656138" y="4467225"/>
          <p14:tracePt t="26465" x="4619625" y="4518025"/>
          <p14:tracePt t="26474" x="4568825" y="4567238"/>
          <p14:tracePt t="26481" x="4530725" y="4592638"/>
          <p14:tracePt t="26489" x="4468813" y="4643438"/>
          <p14:tracePt t="26497" x="4406900" y="4692650"/>
          <p14:tracePt t="26505" x="4368800" y="4718050"/>
          <p14:tracePt t="26513" x="4318000" y="4743450"/>
          <p14:tracePt t="26521" x="4281488" y="4768850"/>
          <p14:tracePt t="26529" x="4256088" y="4779963"/>
          <p14:tracePt t="26538" x="4230688" y="4792663"/>
          <p14:tracePt t="26545" x="4205288" y="4805363"/>
          <p14:tracePt t="26593" x="4230688" y="4792663"/>
          <p14:tracePt t="26601" x="4281488" y="4756150"/>
          <p14:tracePt t="26609" x="4356100" y="4730750"/>
          <p14:tracePt t="26616" x="4430713" y="4692650"/>
          <p14:tracePt t="26625" x="4530725" y="4656138"/>
          <p14:tracePt t="26633" x="4619625" y="4630738"/>
          <p14:tracePt t="26642" x="4694238" y="4618038"/>
          <p14:tracePt t="26649" x="4732338" y="4618038"/>
          <p14:tracePt t="26656" x="4756150" y="4618038"/>
          <p14:tracePt t="26665" x="4768850" y="4618038"/>
          <p14:tracePt t="26672" x="4781550" y="4618038"/>
          <p14:tracePt t="26705" x="4781550" y="4630738"/>
          <p14:tracePt t="26712" x="4756150" y="4656138"/>
          <p14:tracePt t="26722" x="4706938" y="4679950"/>
          <p14:tracePt t="26729" x="4668838" y="4718050"/>
          <p14:tracePt t="26738" x="4630738" y="4743450"/>
          <p14:tracePt t="26745" x="4606925" y="4756150"/>
          <p14:tracePt t="26754" x="4606925" y="4768850"/>
          <p14:tracePt t="26809" x="4619625" y="4768850"/>
          <p14:tracePt t="26817" x="4668838" y="4768850"/>
          <p14:tracePt t="26825" x="4719638" y="4768850"/>
          <p14:tracePt t="26832" x="4794250" y="4768850"/>
          <p14:tracePt t="26841" x="4856163" y="4768850"/>
          <p14:tracePt t="26848" x="4932363" y="4768850"/>
          <p14:tracePt t="26856" x="4981575" y="4768850"/>
          <p14:tracePt t="26865" x="5032375" y="4768850"/>
          <p14:tracePt t="26872" x="5081588" y="4768850"/>
          <p14:tracePt t="26880" x="5119688" y="4768850"/>
          <p14:tracePt t="26888" x="5170488" y="4768850"/>
          <p14:tracePt t="26897" x="5194300" y="4756150"/>
          <p14:tracePt t="26905" x="5219700" y="4743450"/>
          <p14:tracePt t="26912" x="5232400" y="4743450"/>
          <p14:tracePt t="26923" x="5245100" y="4730750"/>
          <p14:tracePt t="26929" x="5245100" y="4718050"/>
          <p14:tracePt t="26945" x="5257800" y="4705350"/>
          <p14:tracePt t="27025" x="5257800" y="4692650"/>
          <p14:tracePt t="27041" x="5232400" y="4692650"/>
          <p14:tracePt t="27048" x="5181600" y="4692650"/>
          <p14:tracePt t="27057" x="5094288" y="4692650"/>
          <p14:tracePt t="27065" x="5006975" y="4705350"/>
          <p14:tracePt t="27073" x="4894263" y="4718050"/>
          <p14:tracePt t="27082" x="4756150" y="4730750"/>
          <p14:tracePt t="27089" x="4619625" y="4730750"/>
          <p14:tracePt t="27097" x="4468813" y="4730750"/>
          <p14:tracePt t="27105" x="4343400" y="4730750"/>
          <p14:tracePt t="27113" x="4205288" y="4730750"/>
          <p14:tracePt t="27122" x="4092575" y="4730750"/>
          <p14:tracePt t="27129" x="3968750" y="4730750"/>
          <p14:tracePt t="27137" x="3867150" y="4730750"/>
          <p14:tracePt t="27145" x="3767138" y="4730750"/>
          <p14:tracePt t="27154" x="3692525" y="4730750"/>
          <p14:tracePt t="27163" x="3605213" y="4743450"/>
          <p14:tracePt t="27171" x="3541713" y="4756150"/>
          <p14:tracePt t="27177" x="3505200" y="4768850"/>
          <p14:tracePt t="27188" x="3454400" y="4779963"/>
          <p14:tracePt t="27194" x="3429000" y="4779963"/>
          <p14:tracePt t="27206" x="3405188" y="4792663"/>
          <p14:tracePt t="27208" x="3392488" y="4792663"/>
          <p14:tracePt t="27216" x="3379788" y="4792663"/>
          <p14:tracePt t="27224" x="3367088" y="4792663"/>
          <p14:tracePt t="27273" x="3379788" y="4792663"/>
          <p14:tracePt t="27281" x="3392488" y="4792663"/>
          <p14:tracePt t="27288" x="3417888" y="4779963"/>
          <p14:tracePt t="27297" x="3441700" y="4768850"/>
          <p14:tracePt t="27305" x="3479800" y="4768850"/>
          <p14:tracePt t="27312" x="3541713" y="4756150"/>
          <p14:tracePt t="27323" x="3579813" y="4730750"/>
          <p14:tracePt t="27329" x="3617913" y="4718050"/>
          <p14:tracePt t="27338" x="3643313" y="4718050"/>
          <p14:tracePt t="27345" x="3667125" y="4718050"/>
          <p14:tracePt t="27361" x="3679825" y="4718050"/>
          <p14:tracePt t="27465" x="3692525" y="4718050"/>
          <p14:tracePt t="27473" x="3717925" y="4705350"/>
          <p14:tracePt t="27481" x="3756025" y="4692650"/>
          <p14:tracePt t="27490" x="3817938" y="4679950"/>
          <p14:tracePt t="27497" x="3905250" y="4667250"/>
          <p14:tracePt t="27505" x="4043363" y="4656138"/>
          <p14:tracePt t="27513" x="4205288" y="4630738"/>
          <p14:tracePt t="27521" x="4394200" y="4618038"/>
          <p14:tracePt t="27530" x="4606925" y="4579938"/>
          <p14:tracePt t="27538" x="4819650" y="4567238"/>
          <p14:tracePt t="27545" x="4994275" y="4543425"/>
          <p14:tracePt t="27555" x="5145088" y="4518025"/>
          <p14:tracePt t="27561" x="5245100" y="4492625"/>
          <p14:tracePt t="27572" x="5319713" y="4467225"/>
          <p14:tracePt t="27577" x="5370513" y="4454525"/>
          <p14:tracePt t="27588" x="5394325" y="4430713"/>
          <p14:tracePt t="27593" x="5419725" y="4430713"/>
          <p14:tracePt t="27604" x="5419725" y="4405313"/>
          <p14:tracePt t="27609" x="5432425" y="4405313"/>
          <p14:tracePt t="27617" x="5445125" y="4379913"/>
          <p14:tracePt t="27625" x="5445125" y="4341813"/>
          <p14:tracePt t="27633" x="5470525" y="4305300"/>
          <p14:tracePt t="27640" x="5483225" y="4267200"/>
          <p14:tracePt t="27650" x="5507038" y="4205288"/>
          <p14:tracePt t="27657" x="5557838" y="4129088"/>
          <p14:tracePt t="27665" x="5619750" y="4054475"/>
          <p14:tracePt t="27672" x="5683250" y="3979863"/>
          <p14:tracePt t="27681" x="5757863" y="3905250"/>
          <p14:tracePt t="27690" x="5857875" y="3803650"/>
          <p14:tracePt t="27697" x="5945188" y="3716338"/>
          <p14:tracePt t="27707" x="6057900" y="3629025"/>
          <p14:tracePt t="27713" x="6146800" y="3554413"/>
          <p14:tracePt t="27722" x="6246813" y="3479800"/>
          <p14:tracePt t="27729" x="6321425" y="3416300"/>
          <p14:tracePt t="27738" x="6370638" y="3354388"/>
          <p14:tracePt t="27745" x="6434138" y="3278188"/>
          <p14:tracePt t="27755" x="6496050" y="3216275"/>
          <p14:tracePt t="27761" x="6546850" y="3154363"/>
          <p14:tracePt t="27771" x="6584950" y="3090863"/>
          <p14:tracePt t="27776" x="6634163" y="3028950"/>
          <p14:tracePt t="27787" x="6672263" y="2990850"/>
          <p14:tracePt t="27793" x="6696075" y="2941638"/>
          <p14:tracePt t="27803" x="6734175" y="2903538"/>
          <p14:tracePt t="27808" x="6759575" y="2878138"/>
          <p14:tracePt t="27816" x="6784975" y="2840038"/>
          <p14:tracePt t="27824" x="6797675" y="2828925"/>
          <p14:tracePt t="27832" x="6808788" y="2816225"/>
          <p14:tracePt t="27969" x="6808788" y="2828925"/>
          <p14:tracePt t="27976" x="6784975" y="2852738"/>
          <p14:tracePt t="27986" x="6734175" y="2916238"/>
          <p14:tracePt t="27993" x="6684963" y="2978150"/>
          <p14:tracePt t="28000" x="6634163" y="3041650"/>
          <p14:tracePt t="28008" x="6584950" y="3090863"/>
          <p14:tracePt t="28017" x="6559550" y="3141663"/>
          <p14:tracePt t="28025" x="6508750" y="3203575"/>
          <p14:tracePt t="28033" x="6472238" y="3241675"/>
          <p14:tracePt t="28040" x="6446838" y="3290888"/>
          <p14:tracePt t="28049" x="6421438" y="3316288"/>
          <p14:tracePt t="28057" x="6408738" y="3341688"/>
          <p14:tracePt t="28065" x="6383338" y="3354388"/>
          <p14:tracePt t="28072" x="6383338" y="3378200"/>
          <p14:tracePt t="28080" x="6370638" y="3390900"/>
          <p14:tracePt t="28090" x="6359525" y="3416300"/>
          <p14:tracePt t="28096" x="6359525" y="3429000"/>
          <p14:tracePt t="28108" x="6334125" y="3441700"/>
          <p14:tracePt t="28113" x="6334125" y="3454400"/>
          <p14:tracePt t="28121" x="6321425" y="3467100"/>
          <p14:tracePt t="28320" x="6308725" y="3454400"/>
          <p14:tracePt t="28345" x="6296025" y="3454400"/>
          <p14:tracePt t="28353" x="6283325" y="3454400"/>
          <p14:tracePt t="28361" x="6246813" y="3454400"/>
          <p14:tracePt t="28369" x="6221413" y="3467100"/>
          <p14:tracePt t="28377" x="6196013" y="3479800"/>
          <p14:tracePt t="28388" x="6134100" y="3490913"/>
          <p14:tracePt t="28393" x="6083300" y="3516313"/>
          <p14:tracePt t="28401" x="6034088" y="3529013"/>
          <p14:tracePt t="28409" x="5957888" y="3554413"/>
          <p14:tracePt t="28417" x="5895975" y="3590925"/>
          <p14:tracePt t="28426" x="5832475" y="3616325"/>
          <p14:tracePt t="28433" x="5795963" y="3654425"/>
          <p14:tracePt t="28441" x="5732463" y="3692525"/>
          <p14:tracePt t="28448" x="5683250" y="3729038"/>
          <p14:tracePt t="28458" x="5607050" y="3767138"/>
          <p14:tracePt t="28465" x="5532438" y="3816350"/>
          <p14:tracePt t="28472" x="5457825" y="3879850"/>
          <p14:tracePt t="28480" x="5383213" y="3929063"/>
          <p14:tracePt t="28488" x="5319713" y="3992563"/>
          <p14:tracePt t="28496" x="5257800" y="4029075"/>
          <p14:tracePt t="28505" x="5194300" y="4092575"/>
          <p14:tracePt t="28513" x="5132388" y="4141788"/>
          <p14:tracePt t="28521" x="5068888" y="4205288"/>
          <p14:tracePt t="28528" x="5006975" y="4254500"/>
          <p14:tracePt t="28538" x="4956175" y="4292600"/>
          <p14:tracePt t="28544" x="4906963" y="4305300"/>
          <p14:tracePt t="28554" x="4868863" y="4341813"/>
          <p14:tracePt t="28561" x="4843463" y="4354513"/>
          <p14:tracePt t="28571" x="4819650" y="4367213"/>
          <p14:tracePt t="28576" x="4806950" y="4379913"/>
          <p14:tracePt t="28593" x="4794250" y="4379913"/>
          <p14:tracePt t="28624" x="4781550" y="4379913"/>
          <p14:tracePt t="28648" x="4768850" y="4379913"/>
          <p14:tracePt t="28657" x="4768850" y="4367213"/>
          <p14:tracePt t="28665" x="4743450" y="4367213"/>
          <p14:tracePt t="28672" x="4732338" y="4354513"/>
          <p14:tracePt t="28680" x="4719638" y="4330700"/>
          <p14:tracePt t="28688" x="4694238" y="4330700"/>
          <p14:tracePt t="28697" x="4681538" y="4318000"/>
          <p14:tracePt t="28705" x="4656138" y="4305300"/>
          <p14:tracePt t="28712" x="4643438" y="4305300"/>
          <p14:tracePt t="28721" x="4619625" y="4279900"/>
          <p14:tracePt t="28728" x="4594225" y="4267200"/>
          <p14:tracePt t="28739" x="4556125" y="4267200"/>
          <p14:tracePt t="28744" x="4543425" y="4267200"/>
          <p14:tracePt t="28754" x="4518025" y="4267200"/>
          <p14:tracePt t="28761" x="4481513" y="4267200"/>
          <p14:tracePt t="28770" x="4456113" y="4267200"/>
          <p14:tracePt t="28777" x="4430713" y="4267200"/>
          <p14:tracePt t="28788" x="4381500" y="4267200"/>
          <p14:tracePt t="28792" x="4356100" y="4267200"/>
          <p14:tracePt t="28804" x="4294188" y="4267200"/>
          <p14:tracePt t="28808" x="4243388" y="4279900"/>
          <p14:tracePt t="28817" x="4192588" y="4305300"/>
          <p14:tracePt t="28824" x="4117975" y="4318000"/>
          <p14:tracePt t="28832" x="4056063" y="4341813"/>
          <p14:tracePt t="28840" x="4005263" y="4367213"/>
          <p14:tracePt t="28848" x="3968750" y="4379913"/>
          <p14:tracePt t="28857" x="3917950" y="4405313"/>
          <p14:tracePt t="28864" x="3892550" y="4418013"/>
          <p14:tracePt t="28877" x="3879850" y="4418013"/>
          <p14:tracePt t="28880" x="3856038" y="4430713"/>
          <p14:tracePt t="28890" x="3856038" y="4443413"/>
          <p14:tracePt t="28896" x="3843338" y="4443413"/>
          <p14:tracePt t="28921" x="3830638" y="4443413"/>
          <p14:tracePt t="28961" x="3817938" y="4443413"/>
          <p14:tracePt t="28978" x="3805238" y="4443413"/>
          <p14:tracePt t="28993" x="3779838" y="4443413"/>
          <p14:tracePt t="29021" x="3767138" y="4430713"/>
          <p14:tracePt t="29040" x="3756025" y="4430713"/>
          <p14:tracePt t="29065" x="3730625" y="4418013"/>
          <p14:tracePt t="29081" x="3717925" y="4405313"/>
          <p14:tracePt t="29104" x="3705225" y="4392613"/>
          <p14:tracePt t="29114" x="3705225" y="4379913"/>
          <p14:tracePt t="29145" x="3705225" y="4367213"/>
          <p14:tracePt t="29386" x="3705225" y="4379913"/>
          <p14:tracePt t="29396" x="3692525" y="4379913"/>
          <p14:tracePt t="29408" x="3679825" y="4379913"/>
          <p14:tracePt t="29416" x="3654425" y="4392613"/>
          <p14:tracePt t="29424" x="3617913" y="4392613"/>
          <p14:tracePt t="29432" x="3605213" y="4392613"/>
          <p14:tracePt t="29440" x="3567113" y="4392613"/>
          <p14:tracePt t="29448" x="3541713" y="4392613"/>
          <p14:tracePt t="29456" x="3517900" y="4392613"/>
          <p14:tracePt t="29464" x="3492500" y="4392613"/>
          <p14:tracePt t="29472" x="3454400" y="4392613"/>
          <p14:tracePt t="29480" x="3429000" y="4392613"/>
          <p14:tracePt t="29488" x="3417888" y="4392613"/>
          <p14:tracePt t="29496" x="3405188" y="4392613"/>
          <p14:tracePt t="29505" x="3392488" y="4392613"/>
          <p14:tracePt t="29520" x="3367088" y="4405313"/>
          <p14:tracePt t="29544" x="3354388" y="4405313"/>
          <p14:tracePt t="29560" x="3328988" y="4405313"/>
          <p14:tracePt t="29576" x="3317875" y="4405313"/>
          <p14:tracePt t="29592" x="3305175" y="4405313"/>
          <p14:tracePt t="29616" x="3292475" y="4405313"/>
          <p14:tracePt t="29624" x="3279775" y="4405313"/>
          <p14:tracePt t="29664" x="3267075" y="4405313"/>
          <p14:tracePt t="29680" x="3254375" y="4405313"/>
          <p14:tracePt t="29696" x="3241675" y="4392613"/>
          <p14:tracePt t="29712" x="3228975" y="4392613"/>
          <p14:tracePt t="29737" x="3216275" y="4392613"/>
          <p14:tracePt t="29744" x="3205163" y="4392613"/>
          <p14:tracePt t="29752" x="3192463" y="4392613"/>
          <p14:tracePt t="29760" x="3179763" y="4392613"/>
          <p14:tracePt t="29771" x="3154363" y="4392613"/>
          <p14:tracePt t="29776" x="3141663" y="4392613"/>
          <p14:tracePt t="29785" x="3128963" y="4392613"/>
          <p14:tracePt t="29792" x="3103563" y="4392613"/>
          <p14:tracePt t="29800" x="3092450" y="4392613"/>
          <p14:tracePt t="29808" x="3079750" y="4392613"/>
          <p14:tracePt t="29816" x="3067050" y="4392613"/>
          <p14:tracePt t="29832" x="3054350" y="4392613"/>
          <p14:tracePt t="29840" x="3041650" y="4392613"/>
          <p14:tracePt t="29856" x="3028950" y="4392613"/>
          <p14:tracePt t="29872" x="3016250" y="4392613"/>
          <p14:tracePt t="30089" x="3003550" y="4392613"/>
          <p14:tracePt t="30120" x="2992438" y="4392613"/>
          <p14:tracePt t="30129" x="2979738" y="4405313"/>
          <p14:tracePt t="30328" x="2967038" y="4405313"/>
          <p14:tracePt t="30361" x="2954338" y="4405313"/>
          <p14:tracePt t="30369" x="2941638" y="4418013"/>
          <p14:tracePt t="30385" x="2928938" y="4430713"/>
          <p14:tracePt t="30401" x="2916238" y="4443413"/>
          <p14:tracePt t="30408" x="2903538" y="4443413"/>
          <p14:tracePt t="30472" x="2890838" y="4443413"/>
          <p14:tracePt t="30514" x="2879725" y="4443413"/>
          <p14:tracePt t="31032" x="2879725" y="4454525"/>
          <p14:tracePt t="31064" x="2890838" y="4454525"/>
          <p14:tracePt t="31088" x="2903538" y="4454525"/>
          <p14:tracePt t="31121" x="2916238" y="4454525"/>
          <p14:tracePt t="31896" x="2916238" y="4467225"/>
          <p14:tracePt t="31921" x="2928938" y="4467225"/>
          <p14:tracePt t="31928" x="2941638" y="4467225"/>
          <p14:tracePt t="31937" x="2941638" y="4454525"/>
          <p14:tracePt t="31953" x="2954338" y="4454525"/>
          <p14:tracePt t="31960" x="2954338" y="4443413"/>
          <p14:tracePt t="31971" x="2979738" y="4430713"/>
          <p14:tracePt t="31976" x="2979738" y="4418013"/>
          <p14:tracePt t="31988" x="2992438" y="4405313"/>
          <p14:tracePt t="31992" x="2992438" y="4392613"/>
          <p14:tracePt t="32000" x="3003550" y="4379913"/>
          <p14:tracePt t="32008" x="3016250" y="4367213"/>
          <p14:tracePt t="32016" x="3028950" y="4341813"/>
          <p14:tracePt t="32025" x="3054350" y="4330700"/>
          <p14:tracePt t="32032" x="3054350" y="4318000"/>
          <p14:tracePt t="32041" x="3079750" y="4279900"/>
          <p14:tracePt t="32048" x="3079750" y="4254500"/>
          <p14:tracePt t="32056" x="3103563" y="4230688"/>
          <p14:tracePt t="32064" x="3116263" y="4205288"/>
          <p14:tracePt t="32072" x="3154363" y="4154488"/>
          <p14:tracePt t="32081" x="3192463" y="4117975"/>
          <p14:tracePt t="32089" x="3205163" y="4079875"/>
          <p14:tracePt t="32096" x="3228975" y="4029075"/>
          <p14:tracePt t="32107" x="3241675" y="3992563"/>
          <p14:tracePt t="32112" x="3279775" y="3941763"/>
          <p14:tracePt t="32122" x="3305175" y="3916363"/>
          <p14:tracePt t="32128" x="3317875" y="3892550"/>
          <p14:tracePt t="32138" x="3328988" y="3867150"/>
          <p14:tracePt t="32144" x="3341688" y="3841750"/>
          <p14:tracePt t="32155" x="3367088" y="3792538"/>
          <p14:tracePt t="32160" x="3379788" y="3767138"/>
          <p14:tracePt t="32171" x="3379788" y="3741738"/>
          <p14:tracePt t="32176" x="3405188" y="3716338"/>
          <p14:tracePt t="32188" x="3417888" y="3692525"/>
          <p14:tracePt t="32200" x="3417888" y="3667125"/>
          <p14:tracePt t="32209" x="3429000" y="3641725"/>
          <p14:tracePt t="32216" x="3441700" y="3616325"/>
          <p14:tracePt t="32224" x="3441700" y="3603625"/>
          <p14:tracePt t="32232" x="3441700" y="3567113"/>
          <p14:tracePt t="32240" x="3441700" y="3554413"/>
          <p14:tracePt t="32248" x="3454400" y="3529013"/>
          <p14:tracePt t="32256" x="3467100" y="3516313"/>
          <p14:tracePt t="32265" x="3479800" y="3490913"/>
          <p14:tracePt t="32273" x="3492500" y="3479800"/>
          <p14:tracePt t="32291" x="3505200" y="3454400"/>
          <p14:tracePt t="32296" x="3517900" y="3454400"/>
          <p14:tracePt t="32305" x="3517900" y="3441700"/>
          <p14:tracePt t="32312" x="3530600" y="3416300"/>
          <p14:tracePt t="32321" x="3541713" y="3403600"/>
          <p14:tracePt t="32328" x="3554413" y="3378200"/>
          <p14:tracePt t="32338" x="3567113" y="3367088"/>
          <p14:tracePt t="32344" x="3567113" y="3354388"/>
          <p14:tracePt t="32354" x="3579813" y="3328988"/>
          <p14:tracePt t="32360" x="3592513" y="3316288"/>
          <p14:tracePt t="32371" x="3605213" y="3303588"/>
          <p14:tracePt t="32376" x="3630613" y="3278188"/>
          <p14:tracePt t="32385" x="3630613" y="3267075"/>
          <p14:tracePt t="32392" x="3643313" y="3241675"/>
          <p14:tracePt t="32400" x="3654425" y="3203575"/>
          <p14:tracePt t="32409" x="3679825" y="3178175"/>
          <p14:tracePt t="32416" x="3692525" y="3154363"/>
          <p14:tracePt t="32427" x="3717925" y="3128963"/>
          <p14:tracePt t="32432" x="3730625" y="3078163"/>
          <p14:tracePt t="32440" x="3743325" y="3041650"/>
          <p14:tracePt t="32448" x="3756025" y="3003550"/>
          <p14:tracePt t="32456" x="3767138" y="2965450"/>
          <p14:tracePt t="32464" x="3792538" y="2928938"/>
          <p14:tracePt t="32472" x="3805238" y="2865438"/>
          <p14:tracePt t="32480" x="3817938" y="2828925"/>
          <p14:tracePt t="32488" x="3830638" y="2790825"/>
          <p14:tracePt t="32496" x="3843338" y="2765425"/>
          <p14:tracePt t="32505" x="3843338" y="2740025"/>
          <p14:tracePt t="32512" x="3843338" y="2716213"/>
          <p14:tracePt t="32521" x="3843338" y="2703513"/>
          <p14:tracePt t="32528" x="3856038" y="2678113"/>
          <p14:tracePt t="32539" x="3856038" y="2665413"/>
          <p14:tracePt t="32544" x="3867150" y="2640013"/>
          <p14:tracePt t="32555" x="3867150" y="2627313"/>
          <p14:tracePt t="32560" x="3879850" y="2616200"/>
          <p14:tracePt t="32571" x="3879850" y="2603500"/>
          <p14:tracePt t="32576" x="3892550" y="2578100"/>
          <p14:tracePt t="32585" x="3892550" y="2565400"/>
          <p14:tracePt t="32592" x="3917950" y="2527300"/>
          <p14:tracePt t="32600" x="3930650" y="2503488"/>
          <p14:tracePt t="32608" x="3930650" y="2490788"/>
          <p14:tracePt t="32616" x="3930650" y="2478088"/>
          <p14:tracePt t="32632" x="3943350" y="2452688"/>
          <p14:tracePt t="32640" x="3956050" y="2439988"/>
          <p14:tracePt t="32848" x="3968750" y="2439988"/>
          <p14:tracePt t="32872" x="3979863" y="2439988"/>
          <p14:tracePt t="32891" x="4005263" y="2439988"/>
          <p14:tracePt t="32913" x="4017963" y="2439988"/>
          <p14:tracePt t="32955" x="4030663" y="2439988"/>
          <p14:tracePt t="32972" x="4043363" y="2439988"/>
          <p14:tracePt t="32976" x="4056063" y="2439988"/>
          <p14:tracePt t="32986" x="4081463" y="2439988"/>
          <p14:tracePt t="32992" x="4092575" y="2439988"/>
          <p14:tracePt t="33001" x="4105275" y="2439988"/>
          <p14:tracePt t="33009" x="4130675" y="2439988"/>
          <p14:tracePt t="33017" x="4143375" y="2439988"/>
          <p14:tracePt t="33024" x="4168775" y="2439988"/>
          <p14:tracePt t="33033" x="4181475" y="2427288"/>
          <p14:tracePt t="33040" x="4192588" y="2414588"/>
          <p14:tracePt t="33113" x="4192588" y="2427288"/>
          <p14:tracePt t="33121" x="4192588" y="2439988"/>
          <p14:tracePt t="33128" x="4192588" y="2490788"/>
          <p14:tracePt t="33136" x="4192588" y="2503488"/>
          <p14:tracePt t="33144" x="4181475" y="2552700"/>
          <p14:tracePt t="33155" x="4168775" y="2590800"/>
          <p14:tracePt t="33160" x="4156075" y="2665413"/>
          <p14:tracePt t="33172" x="4143375" y="2752725"/>
          <p14:tracePt t="33177" x="4130675" y="2852738"/>
          <p14:tracePt t="33184" x="4117975" y="2952750"/>
          <p14:tracePt t="33192" x="4105275" y="3065463"/>
          <p14:tracePt t="33200" x="4092575" y="3203575"/>
          <p14:tracePt t="33209" x="4068763" y="3341688"/>
          <p14:tracePt t="33216" x="4056063" y="3479800"/>
          <p14:tracePt t="33225" x="4030663" y="3603625"/>
          <p14:tracePt t="33232" x="4005263" y="3741738"/>
          <p14:tracePt t="33245" x="3979863" y="3867150"/>
          <p14:tracePt t="33249" x="3943350" y="3979863"/>
          <p14:tracePt t="33256" x="3905250" y="4092575"/>
          <p14:tracePt t="33264" x="3856038" y="4192588"/>
          <p14:tracePt t="33272" x="3805238" y="4292600"/>
          <p14:tracePt t="33280" x="3767138" y="4354513"/>
          <p14:tracePt t="33288" x="3717925" y="4418013"/>
          <p14:tracePt t="33296" x="3667125" y="4467225"/>
          <p14:tracePt t="33305" x="3630613" y="4530725"/>
          <p14:tracePt t="33312" x="3592513" y="4554538"/>
          <p14:tracePt t="33321" x="3579813" y="4567238"/>
          <p14:tracePt t="33328" x="3567113" y="4579938"/>
          <p14:tracePt t="33376" x="3567113" y="4592638"/>
          <p14:tracePt t="33400" x="3554413" y="4592638"/>
          <p14:tracePt t="33440" x="3530600" y="4605338"/>
          <p14:tracePt t="33464" x="3530600" y="4618038"/>
          <p14:tracePt t="33496" x="3517900" y="4618038"/>
          <p14:tracePt t="33512" x="3505200" y="4630738"/>
          <p14:tracePt t="33544" x="3479800" y="4630738"/>
          <p14:tracePt t="33560" x="3467100" y="4630738"/>
          <p14:tracePt t="33569" x="3454400" y="4618038"/>
          <p14:tracePt t="33584" x="3454400" y="4605338"/>
          <p14:tracePt t="33592" x="3454400" y="4592638"/>
          <p14:tracePt t="33608" x="3454400" y="4579938"/>
          <p14:tracePt t="33632" x="3454400" y="4567238"/>
          <p14:tracePt t="33657" x="3454400" y="4554538"/>
          <p14:tracePt t="33704" x="3454400" y="4543425"/>
          <p14:tracePt t="33776" x="3467100" y="4543425"/>
          <p14:tracePt t="33800" x="3479800" y="4543425"/>
          <p14:tracePt t="33824" x="3505200" y="4530725"/>
          <p14:tracePt t="33832" x="3505200" y="4518025"/>
          <p14:tracePt t="33843" x="3517900" y="4518025"/>
          <p14:tracePt t="33857" x="3530600" y="4505325"/>
          <p14:tracePt t="33864" x="3541713" y="4505325"/>
          <p14:tracePt t="33880" x="3541713" y="4492625"/>
          <p14:tracePt t="33904" x="3554413" y="4492625"/>
          <p14:tracePt t="33938" x="3567113" y="4492625"/>
          <p14:tracePt t="33944" x="3579813" y="4479925"/>
          <p14:tracePt t="34008" x="3592513" y="4479925"/>
          <p14:tracePt t="34056" x="3605213" y="4479925"/>
          <p14:tracePt t="34064" x="3617913" y="4479925"/>
          <p14:tracePt t="34072" x="3630613" y="4479925"/>
          <p14:tracePt t="34096" x="3643313" y="4479925"/>
          <p14:tracePt t="34104" x="3654425" y="4479925"/>
          <p14:tracePt t="34112" x="3667125" y="4479925"/>
          <p14:tracePt t="34128" x="3679825" y="4492625"/>
          <p14:tracePt t="34144" x="3705225" y="4492625"/>
          <p14:tracePt t="34155" x="3717925" y="4492625"/>
          <p14:tracePt t="34165" x="3756025" y="4492625"/>
          <p14:tracePt t="34171" x="3779838" y="4492625"/>
          <p14:tracePt t="34176" x="3817938" y="4492625"/>
          <p14:tracePt t="34185" x="3843338" y="4492625"/>
          <p14:tracePt t="34192" x="3867150" y="4492625"/>
          <p14:tracePt t="34200" x="3905250" y="4492625"/>
          <p14:tracePt t="34208" x="3943350" y="4492625"/>
          <p14:tracePt t="34216" x="3992563" y="4492625"/>
          <p14:tracePt t="34232" x="4030663" y="4479925"/>
          <p14:tracePt t="34240" x="4043363" y="4479925"/>
          <p14:tracePt t="34248" x="4068763" y="4467225"/>
          <p14:tracePt t="34256" x="4081463" y="4467225"/>
          <p14:tracePt t="34264" x="4092575" y="4467225"/>
          <p14:tracePt t="34281" x="4105275" y="4467225"/>
          <p14:tracePt t="34304" x="4117975" y="4467225"/>
          <p14:tracePt t="34336" x="4130675" y="4467225"/>
          <p14:tracePt t="34344" x="4143375" y="4467225"/>
          <p14:tracePt t="34360" x="4143375" y="4479925"/>
          <p14:tracePt t="34376" x="4156075" y="4479925"/>
          <p14:tracePt t="34386" x="4168775" y="4479925"/>
          <p14:tracePt t="34392" x="4181475" y="4479925"/>
          <p14:tracePt t="34408" x="4192588" y="4479925"/>
          <p14:tracePt t="34416" x="4205288" y="4479925"/>
          <p14:tracePt t="34424" x="4217988" y="4479925"/>
          <p14:tracePt t="34432" x="4256088" y="4479925"/>
          <p14:tracePt t="34440" x="4294188" y="4467225"/>
          <p14:tracePt t="34448" x="4305300" y="4467225"/>
          <p14:tracePt t="34456" x="4343400" y="4454525"/>
          <p14:tracePt t="34464" x="4356100" y="4454525"/>
          <p14:tracePt t="34472" x="4381500" y="4454525"/>
          <p14:tracePt t="34480" x="4406900" y="4454525"/>
          <p14:tracePt t="34488" x="4443413" y="4454525"/>
          <p14:tracePt t="34496" x="4481513" y="4454525"/>
          <p14:tracePt t="34505" x="4518025" y="4454525"/>
          <p14:tracePt t="34512" x="4556125" y="4454525"/>
          <p14:tracePt t="34522" x="4594225" y="4454525"/>
          <p14:tracePt t="34528" x="4619625" y="4454525"/>
          <p14:tracePt t="34538" x="4668838" y="4454525"/>
          <p14:tracePt t="34544" x="4706938" y="4454525"/>
          <p14:tracePt t="34555" x="4768850" y="4454525"/>
          <p14:tracePt t="34560" x="4794250" y="4443413"/>
          <p14:tracePt t="34571" x="4806950" y="4443413"/>
          <p14:tracePt t="34576" x="4843463" y="4430713"/>
          <p14:tracePt t="34585" x="4856163" y="4430713"/>
          <p14:tracePt t="34592" x="4894263" y="4418013"/>
          <p14:tracePt t="34600" x="4932363" y="4418013"/>
          <p14:tracePt t="34608" x="4956175" y="4405313"/>
          <p14:tracePt t="34616" x="4968875" y="4405313"/>
          <p14:tracePt t="34624" x="5019675" y="4392613"/>
          <p14:tracePt t="34632" x="5057775" y="4379913"/>
          <p14:tracePt t="34639" x="5094288" y="4367213"/>
          <p14:tracePt t="34648" x="5132388" y="4367213"/>
          <p14:tracePt t="34656" x="5170488" y="4367213"/>
          <p14:tracePt t="34664" x="5207000" y="4367213"/>
          <p14:tracePt t="34671" x="5232400" y="4367213"/>
          <p14:tracePt t="34680" x="5270500" y="4367213"/>
          <p14:tracePt t="34688" x="5307013" y="4367213"/>
          <p14:tracePt t="34696" x="5357813" y="4367213"/>
          <p14:tracePt t="34706" x="5407025" y="4367213"/>
          <p14:tracePt t="34712" x="5470525" y="4367213"/>
          <p14:tracePt t="34721" x="5545138" y="4367213"/>
          <p14:tracePt t="34728" x="5595938" y="4367213"/>
          <p14:tracePt t="34739" x="5645150" y="4367213"/>
          <p14:tracePt t="34744" x="5683250" y="4367213"/>
          <p14:tracePt t="34755" x="5695950" y="4367213"/>
          <p14:tracePt t="34760" x="5708650" y="4367213"/>
          <p14:tracePt t="34769" x="5732463" y="4367213"/>
          <p14:tracePt t="34912" x="5732463" y="4379913"/>
          <p14:tracePt t="34928" x="5719763" y="4405313"/>
          <p14:tracePt t="34937" x="5695950" y="4405313"/>
          <p14:tracePt t="34944" x="5645150" y="4443413"/>
          <p14:tracePt t="34955" x="5595938" y="4479925"/>
          <p14:tracePt t="34960" x="5519738" y="4530725"/>
          <p14:tracePt t="34973" x="5419725" y="4567238"/>
          <p14:tracePt t="34976" x="5319713" y="4643438"/>
          <p14:tracePt t="34984" x="5194300" y="4718050"/>
          <p14:tracePt t="34992" x="5057775" y="4779963"/>
          <p14:tracePt t="35000" x="4894263" y="4879975"/>
          <p14:tracePt t="35008" x="4756150" y="4968875"/>
          <p14:tracePt t="35016" x="4594225" y="5056188"/>
          <p14:tracePt t="35024" x="4443413" y="5130800"/>
          <p14:tracePt t="35032" x="4256088" y="5205413"/>
          <p14:tracePt t="35039" x="4105275" y="5256213"/>
          <p14:tracePt t="35048" x="3979863" y="5294313"/>
          <p14:tracePt t="35056" x="3879850" y="5330825"/>
          <p14:tracePt t="35063" x="3792538" y="5356225"/>
          <p14:tracePt t="35073" x="3743325" y="5381625"/>
          <p14:tracePt t="35080" x="3692525" y="5394325"/>
          <p14:tracePt t="35088" x="3654425" y="5407025"/>
          <p14:tracePt t="35096" x="3643313" y="5418138"/>
          <p14:tracePt t="35128" x="3630613" y="5418138"/>
          <p14:tracePt t="35137" x="3617913" y="5418138"/>
          <p14:tracePt t="35154" x="3617913" y="5407025"/>
          <p14:tracePt t="35159" x="3617913" y="5394325"/>
          <p14:tracePt t="35169" x="3617913" y="5381625"/>
          <p14:tracePt t="35177" x="3617913" y="5356225"/>
          <p14:tracePt t="35184" x="3617913" y="5330825"/>
          <p14:tracePt t="35192" x="3617913" y="5294313"/>
          <p14:tracePt t="35360" x="3630613" y="5281613"/>
          <p14:tracePt t="35376" x="3643313" y="5281613"/>
          <p14:tracePt t="35401" x="3643313" y="5294313"/>
          <p14:tracePt t="35407" x="3643313" y="5305425"/>
          <p14:tracePt t="35416" x="3643313" y="5330825"/>
          <p14:tracePt t="35423" x="3630613" y="5330825"/>
          <p14:tracePt t="35432" x="3617913" y="5343525"/>
          <p14:tracePt t="35487" x="3617913" y="5318125"/>
          <p14:tracePt t="35496" x="3617913" y="5294313"/>
          <p14:tracePt t="35504" x="3630613" y="5256213"/>
          <p14:tracePt t="35513" x="3643313" y="5218113"/>
          <p14:tracePt t="35522" x="3679825" y="5168900"/>
          <p14:tracePt t="35528" x="3730625" y="5105400"/>
          <p14:tracePt t="35538" x="3792538" y="5043488"/>
          <p14:tracePt t="35544" x="3867150" y="4981575"/>
          <p14:tracePt t="35555" x="3956050" y="4905375"/>
          <p14:tracePt t="35560" x="4068763" y="4830763"/>
          <p14:tracePt t="35571" x="4205288" y="4743450"/>
          <p14:tracePt t="35576" x="4356100" y="4667250"/>
          <p14:tracePt t="35584" x="4556125" y="4592638"/>
          <p14:tracePt t="35592" x="4781550" y="4505325"/>
          <p14:tracePt t="35599" x="4968875" y="4418013"/>
          <p14:tracePt t="35608" x="5157788" y="4318000"/>
          <p14:tracePt t="35616" x="5281613" y="4254500"/>
          <p14:tracePt t="35624" x="5394325" y="4179888"/>
          <p14:tracePt t="35632" x="5483225" y="4117975"/>
          <p14:tracePt t="35640" x="5545138" y="4067175"/>
          <p14:tracePt t="35648" x="5607050" y="4005263"/>
          <p14:tracePt t="35656" x="5632450" y="3967163"/>
          <p14:tracePt t="35664" x="5657850" y="3916363"/>
          <p14:tracePt t="35672" x="5683250" y="3892550"/>
          <p14:tracePt t="35680" x="5695950" y="3867150"/>
          <p14:tracePt t="35689" x="5708650" y="3829050"/>
          <p14:tracePt t="35697" x="5719763" y="3803650"/>
          <p14:tracePt t="35705" x="5745163" y="3767138"/>
          <p14:tracePt t="35712" x="5770563" y="3741738"/>
          <p14:tracePt t="35722" x="5832475" y="3692525"/>
          <p14:tracePt t="35727" x="5895975" y="3641725"/>
          <p14:tracePt t="35739" x="5932488" y="3616325"/>
          <p14:tracePt t="35744" x="5995988" y="3579813"/>
          <p14:tracePt t="35755" x="6034088" y="3554413"/>
          <p14:tracePt t="35760" x="6070600" y="3541713"/>
          <p14:tracePt t="35768" x="6121400" y="3503613"/>
          <p14:tracePt t="35776" x="6157913" y="3479800"/>
          <p14:tracePt t="35783" x="6183313" y="3467100"/>
          <p14:tracePt t="35792" x="6208713" y="3454400"/>
          <p14:tracePt t="35808" x="6234113" y="3454400"/>
          <p14:tracePt t="35823" x="6246813" y="3454400"/>
          <p14:tracePt t="35864" x="6259513" y="3454400"/>
          <p14:tracePt t="35880" x="6270625" y="3454400"/>
          <p14:tracePt t="35888" x="6283325" y="3454400"/>
          <p14:tracePt t="35895" x="6296025" y="3454400"/>
          <p14:tracePt t="35904" x="6308725" y="3454400"/>
          <p14:tracePt t="35912" x="6308725" y="3467100"/>
          <p14:tracePt t="35927" x="6308725" y="3479800"/>
          <p14:tracePt t="35937" x="6308725" y="3490913"/>
          <p14:tracePt t="35944" x="6321425" y="3503613"/>
          <p14:tracePt t="35955" x="6321425" y="3516313"/>
          <p14:tracePt t="35972" x="6334125" y="3529013"/>
          <p14:tracePt t="35976" x="6334125" y="3541713"/>
          <p14:tracePt t="35991" x="6346825" y="3554413"/>
          <p14:tracePt t="36000" x="6346825" y="3567113"/>
          <p14:tracePt t="36008" x="6359525" y="3579813"/>
          <p14:tracePt t="36024" x="6370638" y="3590925"/>
          <p14:tracePt t="36040" x="6383338" y="3603625"/>
          <p14:tracePt t="36048" x="6396038" y="3616325"/>
          <p14:tracePt t="36056" x="6396038" y="3629025"/>
          <p14:tracePt t="36073" x="6396038" y="3654425"/>
          <p14:tracePt t="36079" x="6396038" y="3667125"/>
          <p14:tracePt t="36089" x="6408738" y="3692525"/>
          <p14:tracePt t="36097" x="6421438" y="3703638"/>
          <p14:tracePt t="36108" x="6421438" y="3729038"/>
          <p14:tracePt t="36111" x="6421438" y="3741738"/>
          <p14:tracePt t="36123" x="6421438" y="3767138"/>
          <p14:tracePt t="36128" x="6421438" y="3792538"/>
          <p14:tracePt t="36138" x="6421438" y="3816350"/>
          <p14:tracePt t="36143" x="6434138" y="3841750"/>
          <p14:tracePt t="36156" x="6446838" y="3867150"/>
          <p14:tracePt t="36160" x="6459538" y="3879850"/>
          <p14:tracePt t="36171" x="6508750" y="3916363"/>
          <p14:tracePt t="36175" x="6534150" y="3929063"/>
          <p14:tracePt t="36184" x="6572250" y="3954463"/>
          <p14:tracePt t="36192" x="6596063" y="3967163"/>
          <p14:tracePt t="36200" x="6634163" y="3992563"/>
          <p14:tracePt t="36208" x="6672263" y="4017963"/>
          <p14:tracePt t="36216" x="6696075" y="4029075"/>
          <p14:tracePt t="36224" x="6708775" y="4041775"/>
          <p14:tracePt t="36232" x="6734175" y="4054475"/>
          <p14:tracePt t="36240" x="6734175" y="4067175"/>
          <p14:tracePt t="36257" x="6734175" y="4092575"/>
          <p14:tracePt t="36264" x="6734175" y="4129088"/>
          <p14:tracePt t="36272" x="6721475" y="4154488"/>
          <p14:tracePt t="36280" x="6708775" y="4167188"/>
          <p14:tracePt t="36288" x="6672263" y="4192588"/>
          <p14:tracePt t="36295" x="6646863" y="4205288"/>
          <p14:tracePt t="36306" x="6621463" y="4230688"/>
          <p14:tracePt t="36312" x="6596063" y="4230688"/>
          <p14:tracePt t="36321" x="6559550" y="4241800"/>
          <p14:tracePt t="36327" x="6521450" y="4254500"/>
          <p14:tracePt t="36338" x="6496050" y="4267200"/>
          <p14:tracePt t="36344" x="6459538" y="4267200"/>
          <p14:tracePt t="36354" x="6434138" y="4267200"/>
          <p14:tracePt t="36360" x="6383338" y="4279900"/>
          <p14:tracePt t="36368" x="6321425" y="4292600"/>
          <p14:tracePt t="36376" x="6259513" y="4318000"/>
          <p14:tracePt t="36384" x="6183313" y="4330700"/>
          <p14:tracePt t="36392" x="6096000" y="4341813"/>
          <p14:tracePt t="36400" x="6008688" y="4354513"/>
          <p14:tracePt t="36408" x="5908675" y="4367213"/>
          <p14:tracePt t="36415" x="5808663" y="4379913"/>
          <p14:tracePt t="36424" x="5719763" y="4392613"/>
          <p14:tracePt t="36432" x="5619750" y="4405313"/>
          <p14:tracePt t="36440" x="5532438" y="4418013"/>
          <p14:tracePt t="36448" x="5483225" y="4418013"/>
          <p14:tracePt t="36456" x="5432425" y="4418013"/>
          <p14:tracePt t="36463" x="5383213" y="4418013"/>
          <p14:tracePt t="36472" x="5357813" y="4418013"/>
          <p14:tracePt t="36479" x="5332413" y="4418013"/>
          <p14:tracePt t="36495" x="5319713" y="4418013"/>
          <p14:tracePt t="36505" x="5307013" y="4418013"/>
          <p14:tracePt t="36527" x="5307013" y="4405313"/>
          <p14:tracePt t="36538" x="5307013" y="4367213"/>
          <p14:tracePt t="36544" x="5307013" y="4354513"/>
          <p14:tracePt t="36554" x="5319713" y="4341813"/>
          <p14:tracePt t="36584" x="5332413" y="4318000"/>
          <p14:tracePt t="36640" x="5345113" y="4318000"/>
          <p14:tracePt t="36696" x="5357813" y="4292600"/>
          <p14:tracePt t="36711" x="5370513" y="4292600"/>
          <p14:tracePt t="36721" x="5383213" y="4279900"/>
          <p14:tracePt t="36728" x="5383213" y="4267200"/>
          <p14:tracePt t="36738" x="5394325" y="4267200"/>
          <p14:tracePt t="36754" x="5394325" y="4254500"/>
          <p14:tracePt t="36759" x="5407025" y="4254500"/>
          <p14:tracePt t="36784" x="5419725" y="4241800"/>
          <p14:tracePt t="36792" x="5432425" y="4230688"/>
          <p14:tracePt t="36800" x="5445125" y="4230688"/>
          <p14:tracePt t="36808" x="5457825" y="4217988"/>
          <p14:tracePt t="36815" x="5470525" y="4217988"/>
          <p14:tracePt t="36824" x="5470525" y="4205288"/>
          <p14:tracePt t="36831" x="5495925" y="4192588"/>
          <p14:tracePt t="36839" x="5507038" y="4192588"/>
          <p14:tracePt t="36847" x="5519738" y="4167188"/>
          <p14:tracePt t="36856" x="5545138" y="4154488"/>
          <p14:tracePt t="36863" x="5557838" y="4141788"/>
          <p14:tracePt t="36872" x="5595938" y="4117975"/>
          <p14:tracePt t="36880" x="5607050" y="4105275"/>
          <p14:tracePt t="36889" x="5619750" y="4079875"/>
          <p14:tracePt t="36895" x="5632450" y="4067175"/>
          <p14:tracePt t="36905" x="5645150" y="4054475"/>
          <p14:tracePt t="36911" x="5657850" y="4054475"/>
          <p14:tracePt t="36921" x="5670550" y="4029075"/>
          <p14:tracePt t="36928" x="5695950" y="4029075"/>
          <p14:tracePt t="36938" x="5719763" y="4005263"/>
          <p14:tracePt t="36943" x="5745163" y="3992563"/>
          <p14:tracePt t="36954" x="5770563" y="3979863"/>
          <p14:tracePt t="36959" x="5795963" y="3967163"/>
          <p14:tracePt t="37064" x="5795963" y="3979863"/>
          <p14:tracePt t="37079" x="5795963" y="3992563"/>
          <p14:tracePt t="37104" x="5795963" y="4005263"/>
          <p14:tracePt t="37135" x="5808663" y="4017963"/>
          <p14:tracePt t="37143" x="5808663" y="4029075"/>
          <p14:tracePt t="37152" x="5832475" y="4041775"/>
          <p14:tracePt t="37159" x="5832475" y="4054475"/>
          <p14:tracePt t="37171" x="5857875" y="4092575"/>
          <p14:tracePt t="37176" x="5870575" y="4129088"/>
          <p14:tracePt t="37184" x="5870575" y="4154488"/>
          <p14:tracePt t="37343" x="5870575" y="4167188"/>
          <p14:tracePt t="37352" x="5870575" y="4179888"/>
          <p14:tracePt t="37359" x="5870575" y="4205288"/>
          <p14:tracePt t="37369" x="5870575" y="4217988"/>
          <p14:tracePt t="37375" x="5870575" y="4267200"/>
          <p14:tracePt t="37385" x="5883275" y="4279900"/>
          <p14:tracePt t="37392" x="5908675" y="4292600"/>
          <p14:tracePt t="37399" x="5908675" y="4305300"/>
          <p14:tracePt t="37423" x="5895975" y="4305300"/>
          <p14:tracePt t="37431" x="5895975" y="4292600"/>
          <p14:tracePt t="37439" x="5870575" y="4267200"/>
          <p14:tracePt t="37447" x="5857875" y="4254500"/>
          <p14:tracePt t="37455" x="5857875" y="4230688"/>
          <p14:tracePt t="37463" x="5857875" y="4217988"/>
          <p14:tracePt t="37472" x="5845175" y="4179888"/>
          <p14:tracePt t="37479" x="5832475" y="4141788"/>
          <p14:tracePt t="37488" x="5821363" y="4105275"/>
          <p14:tracePt t="37496" x="5821363" y="4079875"/>
          <p14:tracePt t="37504" x="5821363" y="4054475"/>
          <p14:tracePt t="37511" x="5821363" y="4029075"/>
          <p14:tracePt t="37521" x="5821363" y="4005263"/>
          <p14:tracePt t="37527" x="5821363" y="3979863"/>
          <p14:tracePt t="37539" x="5821363" y="3954463"/>
          <p14:tracePt t="37544" x="5821363" y="3905250"/>
          <p14:tracePt t="37555" x="5821363" y="3892550"/>
          <p14:tracePt t="37559" x="5821363" y="3854450"/>
          <p14:tracePt t="37568" x="5821363" y="3803650"/>
          <p14:tracePt t="37575" x="5821363" y="3767138"/>
          <p14:tracePt t="37583" x="5821363" y="3716338"/>
          <p14:tracePt t="37591" x="5821363" y="3654425"/>
          <p14:tracePt t="37599" x="5821363" y="3603625"/>
          <p14:tracePt t="37607" x="5821363" y="3541713"/>
          <p14:tracePt t="37615" x="5821363" y="3467100"/>
          <p14:tracePt t="37623" x="5821363" y="3403600"/>
          <p14:tracePt t="37631" x="5821363" y="3341688"/>
          <p14:tracePt t="37640" x="5821363" y="3267075"/>
          <p14:tracePt t="37647" x="5821363" y="3203575"/>
          <p14:tracePt t="37656" x="5821363" y="3128963"/>
          <p14:tracePt t="37663" x="5821363" y="3041650"/>
          <p14:tracePt t="37672" x="5821363" y="2990850"/>
          <p14:tracePt t="37679" x="5821363" y="2941638"/>
          <p14:tracePt t="37689" x="5821363" y="2890838"/>
          <p14:tracePt t="37695" x="5821363" y="2840038"/>
          <p14:tracePt t="37705" x="5821363" y="2803525"/>
          <p14:tracePt t="37711" x="5808663" y="2752725"/>
          <p14:tracePt t="37721" x="5808663" y="2716213"/>
          <p14:tracePt t="37727" x="5795963" y="2678113"/>
          <p14:tracePt t="37739" x="5783263" y="2652713"/>
          <p14:tracePt t="37743" x="5770563" y="2616200"/>
          <p14:tracePt t="37754" x="5770563" y="2590800"/>
          <p14:tracePt t="37759" x="5770563" y="2578100"/>
          <p14:tracePt t="37769" x="5770563" y="2540000"/>
          <p14:tracePt t="37775" x="5770563" y="2527300"/>
          <p14:tracePt t="37784" x="5770563" y="2490788"/>
          <p14:tracePt t="37793" x="5770563" y="2465388"/>
          <p14:tracePt t="37799" x="5770563" y="2439988"/>
          <p14:tracePt t="37809" x="5783263" y="2439988"/>
          <p14:tracePt t="38079" x="5783263" y="2414588"/>
          <p14:tracePt t="38088" x="5783263" y="2403475"/>
          <p14:tracePt t="38095" x="5795963" y="2390775"/>
          <p14:tracePt t="38104" x="5808663" y="2378075"/>
          <p14:tracePt t="38111" x="5808663" y="2365375"/>
          <p14:tracePt t="38121" x="5821363" y="2339975"/>
          <p14:tracePt t="38127" x="5832475" y="2303463"/>
          <p14:tracePt t="38139" x="5832475" y="2278063"/>
          <p14:tracePt t="38143" x="5832475" y="2265363"/>
          <p14:tracePt t="38155" x="5832475" y="2239963"/>
          <p14:tracePt t="38159" x="5832475" y="2201863"/>
          <p14:tracePt t="38172" x="5832475" y="2178050"/>
          <p14:tracePt t="38176" x="5832475" y="2152650"/>
          <p14:tracePt t="38183" x="5832475" y="2114550"/>
          <p14:tracePt t="38191" x="5832475" y="2089150"/>
          <p14:tracePt t="38199" x="5832475" y="2065338"/>
          <p14:tracePt t="38208" x="5832475" y="2039938"/>
          <p14:tracePt t="38215" x="5832475" y="2014538"/>
          <p14:tracePt t="38223" x="5832475" y="1989138"/>
          <p14:tracePt t="38231" x="5832475" y="1965325"/>
          <p14:tracePt t="38239" x="5832475" y="1952625"/>
          <p14:tracePt t="38248" x="5832475" y="1927225"/>
          <p14:tracePt t="38255" x="5832475" y="1914525"/>
          <p14:tracePt t="38263" x="5832475" y="1889125"/>
          <p14:tracePt t="38272" x="5832475" y="1876425"/>
          <p14:tracePt t="38279" x="5832475" y="1865313"/>
          <p14:tracePt t="38289" x="5832475" y="1852613"/>
          <p14:tracePt t="38295" x="5832475" y="1839913"/>
          <p14:tracePt t="38575" x="5821363" y="1839913"/>
          <p14:tracePt t="39583" x="5808663" y="1814513"/>
          <p14:tracePt t="39600" x="5808663" y="1789113"/>
          <p14:tracePt t="39617" x="5808663" y="1776413"/>
          <p14:tracePt t="39624" x="5808663" y="1765300"/>
          <p14:tracePt t="39639" x="5808663" y="1739900"/>
          <p14:tracePt t="39647" x="5808663" y="1727200"/>
          <p14:tracePt t="39658" x="5808663" y="1714500"/>
          <p14:tracePt t="39663" x="5808663" y="1689100"/>
          <p14:tracePt t="39674" x="5808663" y="1676400"/>
          <p14:tracePt t="39679" x="5808663" y="1663700"/>
          <p14:tracePt t="39689" x="5808663" y="1639888"/>
          <p14:tracePt t="39695" x="5808663" y="1614488"/>
          <p14:tracePt t="39704" x="5795963" y="1601788"/>
          <p14:tracePt t="39711" x="5783263" y="1589088"/>
          <p14:tracePt t="39720" x="5783263" y="1563688"/>
          <p14:tracePt t="39727" x="5757863" y="1552575"/>
          <p14:tracePt t="39739" x="5757863" y="1539875"/>
          <p14:tracePt t="39743" x="5745163" y="1527175"/>
          <p14:tracePt t="39754" x="5745163" y="1514475"/>
          <p14:tracePt t="39759" x="5732463" y="1514475"/>
          <p14:tracePt t="39823" x="5719763" y="1514475"/>
          <p14:tracePt t="39847" x="5708650" y="1514475"/>
          <p14:tracePt t="39871" x="5695950" y="1514475"/>
          <p14:tracePt t="39879" x="5683250" y="1527175"/>
          <p14:tracePt t="39919" x="5683250" y="1539875"/>
          <p14:tracePt t="39943" x="5683250" y="1552575"/>
          <p14:tracePt t="39959" x="5683250" y="1563688"/>
          <p14:tracePt t="39967" x="5683250" y="1576388"/>
          <p14:tracePt t="39984" x="5683250" y="1589088"/>
          <p14:tracePt t="39999" x="5683250" y="1601788"/>
          <p14:tracePt t="40007" x="5683250" y="1627188"/>
          <p14:tracePt t="40015" x="5670550" y="1627188"/>
          <p14:tracePt t="40023" x="5670550" y="1639888"/>
          <p14:tracePt t="40032" x="5657850" y="1652588"/>
          <p14:tracePt t="40048" x="5645150" y="1663700"/>
          <p14:tracePt t="40055" x="5632450" y="1663700"/>
          <p14:tracePt t="40064" x="5632450" y="1676400"/>
          <p14:tracePt t="40071" x="5619750" y="1676400"/>
          <p14:tracePt t="40088" x="5619750" y="1689100"/>
          <p14:tracePt t="40278" x="5619750" y="1701800"/>
          <p14:tracePt t="40287" x="5607050" y="1714500"/>
          <p14:tracePt t="40295" x="5595938" y="1714500"/>
          <p14:tracePt t="40304" x="5595938" y="1739900"/>
          <p14:tracePt t="40319" x="5595938" y="1752600"/>
          <p14:tracePt t="40327" x="5583238" y="1765300"/>
          <p14:tracePt t="40407" x="5570538" y="1765300"/>
          <p14:tracePt t="40416" x="5557838" y="1765300"/>
          <p14:tracePt t="40430" x="5545138" y="1765300"/>
          <p14:tracePt t="40447" x="5532438" y="1765300"/>
          <p14:tracePt t="40479" x="5532438" y="1752600"/>
          <p14:tracePt t="40512" x="5519738" y="1739900"/>
          <p14:tracePt t="40583" x="5507038" y="1739900"/>
          <p14:tracePt t="40599" x="5495925" y="1752600"/>
          <p14:tracePt t="40610" x="5495925" y="1765300"/>
          <p14:tracePt t="40616" x="5483225" y="1789113"/>
          <p14:tracePt t="40623" x="5470525" y="1827213"/>
          <p14:tracePt t="40632" x="5445125" y="1889125"/>
          <p14:tracePt t="40639" x="5407025" y="1978025"/>
          <p14:tracePt t="40647" x="5357813" y="2078038"/>
          <p14:tracePt t="40655" x="5307013" y="2190750"/>
          <p14:tracePt t="40663" x="5232400" y="2314575"/>
          <p14:tracePt t="40672" x="5157788" y="2439988"/>
          <p14:tracePt t="40679" x="5068888" y="2578100"/>
          <p14:tracePt t="40688" x="4981575" y="2716213"/>
          <p14:tracePt t="40696" x="4932363" y="2865438"/>
          <p14:tracePt t="40704" x="4856163" y="3003550"/>
          <p14:tracePt t="40713" x="4806950" y="3141663"/>
          <p14:tracePt t="40721" x="4743450" y="3290888"/>
          <p14:tracePt t="40727" x="4694238" y="3429000"/>
          <p14:tracePt t="40738" x="4643438" y="3529013"/>
          <p14:tracePt t="40743" x="4606925" y="3629025"/>
          <p14:tracePt t="40755" x="4556125" y="3741738"/>
          <p14:tracePt t="40759" x="4518025" y="3841750"/>
          <p14:tracePt t="40767" x="4468813" y="3929063"/>
          <p14:tracePt t="40775" x="4430713" y="4005263"/>
          <p14:tracePt t="40783" x="4394200" y="4079875"/>
          <p14:tracePt t="40791" x="4343400" y="4154488"/>
          <p14:tracePt t="40799" x="4294188" y="4254500"/>
          <p14:tracePt t="40808" x="4243388" y="4330700"/>
          <p14:tracePt t="40815" x="4205288" y="4392613"/>
          <p14:tracePt t="40824" x="4168775" y="4467225"/>
          <p14:tracePt t="40831" x="4130675" y="4530725"/>
          <p14:tracePt t="40839" x="4081463" y="4592638"/>
          <p14:tracePt t="40847" x="4056063" y="4656138"/>
          <p14:tracePt t="40855" x="4017963" y="4705350"/>
          <p14:tracePt t="40863" x="3992563" y="4743450"/>
          <p14:tracePt t="40871" x="3968750" y="4779963"/>
          <p14:tracePt t="40879" x="3943350" y="4805363"/>
          <p14:tracePt t="40888" x="3943350" y="4830763"/>
          <p14:tracePt t="40895" x="3930650" y="4856163"/>
          <p14:tracePt t="40904" x="3917950" y="4892675"/>
          <p14:tracePt t="40911" x="3905250" y="4918075"/>
          <p14:tracePt t="40921" x="3905250" y="4943475"/>
          <p14:tracePt t="40927" x="3892550" y="4956175"/>
          <p14:tracePt t="40937" x="3879850" y="4981575"/>
          <p14:tracePt t="40954" x="3879850" y="5005388"/>
          <p14:tracePt t="40959" x="3867150" y="5018088"/>
          <p14:tracePt t="40991" x="3856038" y="5030788"/>
          <p14:tracePt t="40999" x="3843338" y="5030788"/>
          <p14:tracePt t="41063" x="3830638" y="5030788"/>
          <p14:tracePt t="41111" x="3830638" y="5018088"/>
          <p14:tracePt t="41119" x="3830638" y="5005388"/>
          <p14:tracePt t="41136" x="3843338" y="4992688"/>
          <p14:tracePt t="41207" x="3843338" y="4981575"/>
          <p14:tracePt t="41263" x="3830638" y="4981575"/>
          <p14:tracePt t="41279" x="3817938" y="4981575"/>
          <p14:tracePt t="41288" x="3805238" y="4968875"/>
          <p14:tracePt t="41311" x="3792538" y="4968875"/>
          <p14:tracePt t="41319" x="3779838" y="4968875"/>
          <p14:tracePt t="41503" x="3767138" y="4968875"/>
          <p14:tracePt t="41519" x="3767138" y="4943475"/>
          <p14:tracePt t="41527" x="3767138" y="4930775"/>
          <p14:tracePt t="41536" x="3792538" y="4905375"/>
          <p14:tracePt t="41543" x="3843338" y="4830763"/>
          <p14:tracePt t="41553" x="3917950" y="4756150"/>
          <p14:tracePt t="41559" x="3992563" y="4656138"/>
          <p14:tracePt t="41566" x="4092575" y="4543425"/>
          <p14:tracePt t="41575" x="4192588" y="4418013"/>
          <p14:tracePt t="41583" x="4305300" y="4279900"/>
          <p14:tracePt t="41591" x="4406900" y="4141788"/>
          <p14:tracePt t="41599" x="4506913" y="4017963"/>
          <p14:tracePt t="41607" x="4594225" y="3867150"/>
          <p14:tracePt t="41615" x="4681538" y="3741738"/>
          <p14:tracePt t="41624" x="4732338" y="3629025"/>
          <p14:tracePt t="41631" x="4768850" y="3554413"/>
          <p14:tracePt t="41639" x="4794250" y="3479800"/>
          <p14:tracePt t="41647" x="4819650" y="3416300"/>
          <p14:tracePt t="41655" x="4843463" y="3378200"/>
          <p14:tracePt t="41663" x="4843463" y="3341688"/>
          <p14:tracePt t="41671" x="4868863" y="3303588"/>
          <p14:tracePt t="41679" x="4881563" y="3267075"/>
          <p14:tracePt t="41689" x="4894263" y="3241675"/>
          <p14:tracePt t="41695" x="4894263" y="3203575"/>
          <p14:tracePt t="41708" x="4894263" y="3154363"/>
          <p14:tracePt t="41711" x="4919663" y="3103563"/>
          <p14:tracePt t="41722" x="4932363" y="3065463"/>
          <p14:tracePt t="41727" x="4945063" y="3028950"/>
          <p14:tracePt t="41737" x="4956175" y="2990850"/>
          <p14:tracePt t="41743" x="4956175" y="2952750"/>
          <p14:tracePt t="41754" x="4968875" y="2916238"/>
          <p14:tracePt t="41759" x="4994275" y="2865438"/>
          <p14:tracePt t="41768" x="5006975" y="2828925"/>
          <p14:tracePt t="41775" x="5019675" y="2765425"/>
          <p14:tracePt t="41783" x="5045075" y="2728913"/>
          <p14:tracePt t="41791" x="5068888" y="2665413"/>
          <p14:tracePt t="41799" x="5094288" y="2616200"/>
          <p14:tracePt t="41807" x="5132388" y="2540000"/>
          <p14:tracePt t="41815" x="5170488" y="2465388"/>
          <p14:tracePt t="41826" x="5219700" y="2390775"/>
          <p14:tracePt t="41831" x="5281613" y="2303463"/>
          <p14:tracePt t="41839" x="5357813" y="2201863"/>
          <p14:tracePt t="41847" x="5432425" y="2139950"/>
          <p14:tracePt t="41855" x="5532438" y="2065338"/>
          <p14:tracePt t="41862" x="5607050" y="1978025"/>
          <p14:tracePt t="41871" x="5683250" y="1914525"/>
          <p14:tracePt t="41879" x="5757863" y="1852613"/>
          <p14:tracePt t="41887" x="5821363" y="1801813"/>
          <p14:tracePt t="41896" x="5870575" y="1776413"/>
          <p14:tracePt t="41904" x="5908675" y="1727200"/>
          <p14:tracePt t="41911" x="5945188" y="1689100"/>
          <p14:tracePt t="41921" x="5957888" y="1663700"/>
          <p14:tracePt t="41927" x="5983288" y="1652588"/>
          <p14:tracePt t="41938" x="5983288" y="1639888"/>
          <p14:tracePt t="41974" x="5983288" y="1627188"/>
          <p14:tracePt t="41983" x="5995988" y="1614488"/>
          <p14:tracePt t="42006" x="5995988" y="1601788"/>
          <p14:tracePt t="42022" x="5995988" y="1589088"/>
          <p14:tracePt t="42047" x="5995988" y="1576388"/>
          <p14:tracePt t="42056" x="5995988" y="1563688"/>
          <p14:tracePt t="42078" x="5995988" y="1552575"/>
          <p14:tracePt t="42087" x="5995988" y="1539875"/>
          <p14:tracePt t="42095" x="5995988" y="1527175"/>
          <p14:tracePt t="42104" x="5995988" y="1514475"/>
          <p14:tracePt t="42111" x="5995988" y="1501775"/>
          <p14:tracePt t="42121" x="5995988" y="1489075"/>
          <p14:tracePt t="42127" x="5995988" y="1463675"/>
          <p14:tracePt t="42143" x="5995988" y="1439863"/>
          <p14:tracePt t="42159" x="5995988" y="1427163"/>
          <p14:tracePt t="42215" x="5995988" y="1450975"/>
          <p14:tracePt t="42222" x="5995988" y="1514475"/>
          <p14:tracePt t="42231" x="5983288" y="1563688"/>
          <p14:tracePt t="42239" x="5957888" y="1639888"/>
          <p14:tracePt t="42247" x="5921375" y="1727200"/>
          <p14:tracePt t="42257" x="5895975" y="1789113"/>
          <p14:tracePt t="42262" x="5870575" y="1839913"/>
          <p14:tracePt t="42271" x="5870575" y="1865313"/>
          <p14:tracePt t="42279" x="5857875" y="1865313"/>
          <p14:tracePt t="42328" x="5857875" y="1852613"/>
          <p14:tracePt t="42336" x="5857875" y="1827213"/>
          <p14:tracePt t="42342" x="5870575" y="1776413"/>
          <p14:tracePt t="42352" x="5870575" y="1739900"/>
          <p14:tracePt t="42359" x="5870575" y="1701800"/>
          <p14:tracePt t="42368" x="5870575" y="1652588"/>
          <p14:tracePt t="42375" x="5870575" y="1614488"/>
          <p14:tracePt t="42383" x="5870575" y="1576388"/>
          <p14:tracePt t="42391" x="5870575" y="1552575"/>
          <p14:tracePt t="42399" x="5870575" y="1539875"/>
          <p14:tracePt t="42406" x="5870575" y="1527175"/>
          <p14:tracePt t="42456" x="5870575" y="1552575"/>
          <p14:tracePt t="42462" x="5870575" y="1589088"/>
          <p14:tracePt t="42472" x="5870575" y="1627188"/>
          <p14:tracePt t="42479" x="5845175" y="1652588"/>
          <p14:tracePt t="42488" x="5845175" y="1676400"/>
          <p14:tracePt t="42511" x="5832475" y="1676400"/>
          <p14:tracePt t="42536" x="5832475" y="1663700"/>
          <p14:tracePt t="42543" x="5845175" y="1627188"/>
          <p14:tracePt t="42552" x="5857875" y="1576388"/>
          <p14:tracePt t="42559" x="5870575" y="1527175"/>
          <p14:tracePt t="42567" x="5895975" y="1450975"/>
          <p14:tracePt t="42575" x="5921375" y="1401763"/>
          <p14:tracePt t="42583" x="5932488" y="1350963"/>
          <p14:tracePt t="42590" x="5945188" y="1327150"/>
          <p14:tracePt t="42598" x="5970588" y="1314450"/>
          <p14:tracePt t="42622" x="5983288" y="1314450"/>
          <p14:tracePt t="42630" x="5995988" y="1327150"/>
          <p14:tracePt t="42638" x="6008688" y="1363663"/>
          <p14:tracePt t="42647" x="6008688" y="1389063"/>
          <p14:tracePt t="42655" x="6008688" y="1463675"/>
          <p14:tracePt t="42663" x="5983288" y="1539875"/>
          <p14:tracePt t="42671" x="5957888" y="1614488"/>
          <p14:tracePt t="42679" x="5908675" y="1689100"/>
          <p14:tracePt t="42687" x="5857875" y="1776413"/>
          <p14:tracePt t="42694" x="5808663" y="1865313"/>
          <p14:tracePt t="42704" x="5745163" y="1965325"/>
          <p14:tracePt t="42710" x="5657850" y="2089150"/>
          <p14:tracePt t="42721" x="5570538" y="2227263"/>
          <p14:tracePt t="42726" x="5470525" y="2390775"/>
          <p14:tracePt t="42737" x="5357813" y="2590800"/>
          <p14:tracePt t="42743" x="5232400" y="2816225"/>
          <p14:tracePt t="42751" x="5119688" y="3065463"/>
          <p14:tracePt t="42759" x="5019675" y="3290888"/>
          <p14:tracePt t="42766" x="4932363" y="3503613"/>
          <p14:tracePt t="42774" x="4856163" y="3692525"/>
          <p14:tracePt t="42782" x="4806950" y="3816350"/>
          <p14:tracePt t="42791" x="4756150" y="3916363"/>
          <p14:tracePt t="42798" x="4719638" y="3992563"/>
          <p14:tracePt t="42807" x="4681538" y="4054475"/>
          <p14:tracePt t="42815" x="4643438" y="4092575"/>
          <p14:tracePt t="42824" x="4630738" y="4117975"/>
          <p14:tracePt t="42830" x="4594225" y="4167188"/>
          <p14:tracePt t="42838" x="4581525" y="4192588"/>
          <p14:tracePt t="42846" x="4543425" y="4230688"/>
          <p14:tracePt t="42855" x="4530725" y="4279900"/>
          <p14:tracePt t="42862" x="4506913" y="4330700"/>
          <p14:tracePt t="42871" x="4481513" y="4392613"/>
          <p14:tracePt t="42878" x="4456113" y="4443413"/>
          <p14:tracePt t="42888" x="4430713" y="4505325"/>
          <p14:tracePt t="42894" x="4418013" y="4543425"/>
          <p14:tracePt t="42905" x="4406900" y="4592638"/>
          <p14:tracePt t="42910" x="4381500" y="4643438"/>
          <p14:tracePt t="42921" x="4368800" y="4692650"/>
          <p14:tracePt t="42927" x="4368800" y="4730750"/>
          <p14:tracePt t="42937" x="4356100" y="4768850"/>
          <p14:tracePt t="42943" x="4343400" y="4805363"/>
          <p14:tracePt t="42951" x="4330700" y="4843463"/>
          <p14:tracePt t="42958" x="4318000" y="4892675"/>
          <p14:tracePt t="42969" x="4294188" y="4918075"/>
          <p14:tracePt t="42974" x="4281488" y="4943475"/>
          <p14:tracePt t="42983" x="4256088" y="4968875"/>
          <p14:tracePt t="42991" x="4243388" y="5005388"/>
          <p14:tracePt t="42998" x="4230688" y="5030788"/>
          <p14:tracePt t="43007" x="4205288" y="5056188"/>
          <p14:tracePt t="43014" x="4181475" y="5081588"/>
          <p14:tracePt t="43023" x="4156075" y="5118100"/>
          <p14:tracePt t="43030" x="4130675" y="5143500"/>
          <p14:tracePt t="43038" x="4081463" y="5181600"/>
          <p14:tracePt t="43046" x="4056063" y="5194300"/>
          <p14:tracePt t="43055" x="4017963" y="5218113"/>
          <p14:tracePt t="43063" x="3979863" y="5218113"/>
          <p14:tracePt t="43071" x="3968750" y="5218113"/>
          <p14:tracePt t="43079" x="3943350" y="5218113"/>
          <p14:tracePt t="43087" x="3930650" y="5218113"/>
          <p14:tracePt t="43094" x="3905250" y="5218113"/>
          <p14:tracePt t="43106" x="3892550" y="5218113"/>
          <p14:tracePt t="43110" x="3879850" y="5218113"/>
          <p14:tracePt t="43120" x="3867150" y="5218113"/>
          <p14:tracePt t="43126" x="3830638" y="5205413"/>
          <p14:tracePt t="43143" x="3817938" y="5194300"/>
          <p14:tracePt t="43151" x="3805238" y="5194300"/>
          <p14:tracePt t="43159" x="3805238" y="5181600"/>
          <p14:tracePt t="43166" x="3779838" y="5168900"/>
          <p14:tracePt t="43175" x="3779838" y="5156200"/>
          <p14:tracePt t="43183" x="3767138" y="5143500"/>
          <p14:tracePt t="43206" x="3756025" y="5143500"/>
          <p14:tracePt t="43214" x="3756025" y="5130800"/>
          <p14:tracePt t="43230" x="3743325" y="5118100"/>
          <p14:tracePt t="43255" x="3743325" y="5105400"/>
          <p14:tracePt t="43272" x="3743325" y="5092700"/>
          <p14:tracePt t="43287" x="3743325" y="5081588"/>
          <p14:tracePt t="43311" x="3730625" y="5081588"/>
          <p14:tracePt t="43336" x="3730625" y="5068888"/>
          <p14:tracePt t="43354" x="3717925" y="5056188"/>
          <p14:tracePt t="43367" x="3705225" y="5056188"/>
          <p14:tracePt t="43390" x="3692525" y="5056188"/>
          <p14:tracePt t="43407" x="3679825" y="5056188"/>
          <p14:tracePt t="43438" x="3667125" y="5056188"/>
          <p14:tracePt t="43455" x="3654425" y="5056188"/>
          <p14:tracePt t="43471" x="3643313" y="5056188"/>
          <p14:tracePt t="43495" x="3630613" y="5056188"/>
          <p14:tracePt t="43503" x="3617913" y="5043488"/>
          <p14:tracePt t="43518" x="3605213" y="5043488"/>
          <p14:tracePt t="43551" x="3592513" y="5043488"/>
          <p14:tracePt t="43558" x="3579813" y="5030788"/>
          <p14:tracePt t="43878" x="3567113" y="5018088"/>
          <p14:tracePt t="44215" x="3567113" y="5005388"/>
          <p14:tracePt t="44254" x="3579813" y="5005388"/>
          <p14:tracePt t="44278" x="3605213" y="4992688"/>
          <p14:tracePt t="44287" x="3617913" y="4992688"/>
          <p14:tracePt t="44335" x="3630613" y="4992688"/>
          <p14:tracePt t="44342" x="3643313" y="4992688"/>
          <p14:tracePt t="44375" x="3654425" y="4992688"/>
          <p14:tracePt t="44390" x="3667125" y="4992688"/>
          <p14:tracePt t="44424" x="3679825" y="4992688"/>
          <p14:tracePt t="44430" x="3692525" y="4992688"/>
          <p14:tracePt t="44439" x="3717925" y="4981575"/>
          <p14:tracePt t="44448" x="3730625" y="4981575"/>
          <p14:tracePt t="44455" x="3743325" y="4981575"/>
          <p14:tracePt t="44463" x="3767138" y="4968875"/>
          <p14:tracePt t="44471" x="3792538" y="4968875"/>
          <p14:tracePt t="44489" x="3805238" y="4968875"/>
          <p14:tracePt t="44495" x="3817938" y="4968875"/>
          <p14:tracePt t="44504" x="3830638" y="4968875"/>
          <p14:tracePt t="44511" x="3843338" y="4968875"/>
          <p14:tracePt t="44522" x="3856038" y="4968875"/>
          <p14:tracePt t="44527" x="3867150" y="4956175"/>
          <p14:tracePt t="44559" x="3879850" y="4956175"/>
          <p14:tracePt t="44567" x="3892550" y="4956175"/>
          <p14:tracePt t="44583" x="3905250" y="4956175"/>
          <p14:tracePt t="44599" x="3930650" y="4956175"/>
          <p14:tracePt t="44654" x="3943350" y="4956175"/>
          <p14:tracePt t="44694" x="3956050" y="4956175"/>
          <p14:tracePt t="44790" x="3979863" y="4956175"/>
          <p14:tracePt t="44943" x="3992563" y="4956175"/>
          <p14:tracePt t="44968" x="4005263" y="4956175"/>
          <p14:tracePt t="44974" x="4017963" y="4956175"/>
          <p14:tracePt t="44990" x="4030663" y="4956175"/>
          <p14:tracePt t="44999" x="4056063" y="4956175"/>
          <p14:tracePt t="45006" x="4092575" y="4956175"/>
          <p14:tracePt t="45016" x="4117975" y="4956175"/>
          <p14:tracePt t="45023" x="4168775" y="4956175"/>
          <p14:tracePt t="45031" x="4217988" y="4956175"/>
          <p14:tracePt t="45038" x="4281488" y="4956175"/>
          <p14:tracePt t="45047" x="4356100" y="4956175"/>
          <p14:tracePt t="45054" x="4430713" y="4956175"/>
          <p14:tracePt t="45063" x="4506913" y="4956175"/>
          <p14:tracePt t="45072" x="4556125" y="4956175"/>
          <p14:tracePt t="45079" x="4594225" y="4956175"/>
          <p14:tracePt t="45089" x="4619625" y="4956175"/>
          <p14:tracePt t="45095" x="4630738" y="4956175"/>
          <p14:tracePt t="45105" x="4643438" y="4956175"/>
          <p14:tracePt t="45158" x="4656138" y="4956175"/>
          <p14:tracePt t="45166" x="4668838" y="4956175"/>
          <p14:tracePt t="45262" x="4668838" y="4943475"/>
          <p14:tracePt t="45279" x="4668838" y="4918075"/>
          <p14:tracePt t="45287" x="4668838" y="4856163"/>
          <p14:tracePt t="45294" x="4681538" y="4792663"/>
          <p14:tracePt t="45303" x="4706938" y="4705350"/>
          <p14:tracePt t="45310" x="4719638" y="4618038"/>
          <p14:tracePt t="45320" x="4743450" y="4543425"/>
          <p14:tracePt t="45326" x="4781550" y="4443413"/>
          <p14:tracePt t="45334" x="4819650" y="4330700"/>
          <p14:tracePt t="45342" x="4868863" y="4230688"/>
          <p14:tracePt t="45350" x="4968875" y="4105275"/>
          <p14:tracePt t="45358" x="5068888" y="3979863"/>
          <p14:tracePt t="45366" x="5170488" y="3854450"/>
          <p14:tracePt t="45374" x="5294313" y="3703638"/>
          <p14:tracePt t="45382" x="5432425" y="3554413"/>
          <p14:tracePt t="45390" x="5545138" y="3441700"/>
          <p14:tracePt t="45398" x="5645150" y="3328988"/>
          <p14:tracePt t="45407" x="5757863" y="3216275"/>
          <p14:tracePt t="45415" x="5845175" y="3103563"/>
          <p14:tracePt t="45424" x="5945188" y="3016250"/>
          <p14:tracePt t="45431" x="6021388" y="2952750"/>
          <p14:tracePt t="45439" x="6057900" y="2903538"/>
          <p14:tracePt t="45447" x="6083300" y="2865438"/>
          <p14:tracePt t="45454" x="6108700" y="2840038"/>
          <p14:tracePt t="45464" x="6121400" y="2803525"/>
          <p14:tracePt t="45471" x="6134100" y="2778125"/>
          <p14:tracePt t="45495" x="6134100" y="2765425"/>
          <p14:tracePt t="45687" x="6157913" y="2765425"/>
          <p14:tracePt t="45694" x="6170613" y="2765425"/>
          <p14:tracePt t="45704" x="6196013" y="2778125"/>
          <p14:tracePt t="45710" x="6234113" y="2790825"/>
          <p14:tracePt t="45720" x="6270625" y="2803525"/>
          <p14:tracePt t="45726" x="6321425" y="2816225"/>
          <p14:tracePt t="45737" x="6383338" y="2828925"/>
          <p14:tracePt t="45742" x="6446838" y="2840038"/>
          <p14:tracePt t="45750" x="6534150" y="2840038"/>
          <p14:tracePt t="45758" x="6634163" y="2840038"/>
          <p14:tracePt t="45766" x="6684963" y="2828925"/>
          <p14:tracePt t="45774" x="6721475" y="2828925"/>
          <p14:tracePt t="45782" x="6759575" y="2803525"/>
          <p14:tracePt t="45790" x="6784975" y="2790825"/>
          <p14:tracePt t="45798" x="6821488" y="2752725"/>
          <p14:tracePt t="45806" x="6872288" y="2728913"/>
          <p14:tracePt t="45814" x="6897688" y="2690813"/>
          <p14:tracePt t="45823" x="6921500" y="2665413"/>
          <p14:tracePt t="45830" x="6959600" y="2640013"/>
          <p14:tracePt t="45838" x="6972300" y="2603500"/>
          <p14:tracePt t="45846" x="6997700" y="2590800"/>
          <p14:tracePt t="45854" x="6997700" y="2578100"/>
          <p14:tracePt t="45862" x="7010400" y="2552700"/>
          <p14:tracePt t="45878" x="7010400" y="2527300"/>
          <p14:tracePt t="45887" x="6997700" y="2516188"/>
          <p14:tracePt t="45894" x="6985000" y="2516188"/>
          <p14:tracePt t="45905" x="6934200" y="2503488"/>
          <p14:tracePt t="45910" x="6884988" y="2490788"/>
          <p14:tracePt t="45921" x="6846888" y="2490788"/>
          <p14:tracePt t="45926" x="6759575" y="2478088"/>
          <p14:tracePt t="45934" x="6696075" y="2478088"/>
          <p14:tracePt t="45943" x="6608763" y="2465388"/>
          <p14:tracePt t="45951" x="6534150" y="2452688"/>
          <p14:tracePt t="45969" x="6359525" y="2414588"/>
          <p14:tracePt t="45975" x="6270625" y="2390775"/>
          <p14:tracePt t="45983" x="6196013" y="2365375"/>
          <p14:tracePt t="45990" x="6121400" y="2327275"/>
          <p14:tracePt t="45998" x="6083300" y="2290763"/>
          <p14:tracePt t="46006" x="6045200" y="2278063"/>
          <p14:tracePt t="46014" x="6008688" y="2252663"/>
          <p14:tracePt t="46023" x="5983288" y="2239963"/>
          <p14:tracePt t="46030" x="5970588" y="2201863"/>
          <p14:tracePt t="46039" x="5945188" y="2190750"/>
          <p14:tracePt t="46046" x="5921375" y="2165350"/>
          <p14:tracePt t="46056" x="5908675" y="2152650"/>
          <p14:tracePt t="46063" x="5908675" y="2139950"/>
          <p14:tracePt t="46071" x="5883275" y="2114550"/>
          <p14:tracePt t="46078" x="5870575" y="2101850"/>
          <p14:tracePt t="46087" x="5845175" y="2089150"/>
          <p14:tracePt t="46094" x="5821363" y="2078038"/>
          <p14:tracePt t="46105" x="5808663" y="2052638"/>
          <p14:tracePt t="46110" x="5795963" y="2039938"/>
          <p14:tracePt t="46122" x="5783263" y="2027238"/>
          <p14:tracePt t="46126" x="5757863" y="2014538"/>
          <p14:tracePt t="46139" x="5745163" y="2001838"/>
          <p14:tracePt t="46142" x="5719763" y="1989138"/>
          <p14:tracePt t="46150" x="5708650" y="1965325"/>
          <p14:tracePt t="46158" x="5695950" y="1939925"/>
          <p14:tracePt t="46166" x="5670550" y="1927225"/>
          <p14:tracePt t="46174" x="5657850" y="1901825"/>
          <p14:tracePt t="46182" x="5645150" y="1889125"/>
          <p14:tracePt t="46206" x="5632450" y="1889125"/>
          <p14:tracePt t="46214" x="5619750" y="1876425"/>
          <p14:tracePt t="46230" x="5607050" y="1876425"/>
          <p14:tracePt t="46262" x="5583238" y="1865313"/>
          <p14:tracePt t="46286" x="5570538" y="1865313"/>
          <p14:tracePt t="46294" x="5557838" y="1865313"/>
          <p14:tracePt t="46302" x="5545138" y="1865313"/>
          <p14:tracePt t="46310" x="5519738" y="1852613"/>
          <p14:tracePt t="46352" x="5507038" y="1839913"/>
          <p14:tracePt t="46591" x="5495925" y="1839913"/>
          <p14:tracePt t="46607" x="5483225" y="1839913"/>
          <p14:tracePt t="46614" x="5470525" y="1852613"/>
          <p14:tracePt t="46622" x="5470525" y="1865313"/>
          <p14:tracePt t="46630" x="5457825" y="1889125"/>
          <p14:tracePt t="46638" x="5445125" y="1901825"/>
          <p14:tracePt t="46646" x="5419725" y="1914525"/>
          <p14:tracePt t="46654" x="5407025" y="1939925"/>
          <p14:tracePt t="46662" x="5383213" y="1952625"/>
          <p14:tracePt t="46672" x="5370513" y="1989138"/>
          <p14:tracePt t="46678" x="5345113" y="2001838"/>
          <p14:tracePt t="46688" x="5332413" y="2027238"/>
          <p14:tracePt t="46694" x="5319713" y="2052638"/>
          <p14:tracePt t="46704" x="5319713" y="2078038"/>
          <p14:tracePt t="46710" x="5307013" y="2089150"/>
          <p14:tracePt t="46720" x="5294313" y="2101850"/>
          <p14:tracePt t="46737" x="5294313" y="2127250"/>
          <p14:tracePt t="46862" x="5294313" y="2114550"/>
          <p14:tracePt t="46878" x="5294313" y="2101850"/>
          <p14:tracePt t="46886" x="5294313" y="2089150"/>
          <p14:tracePt t="46894" x="5294313" y="2078038"/>
          <p14:tracePt t="46926" x="5294313" y="2052638"/>
          <p14:tracePt t="46959" x="5307013" y="2039938"/>
          <p14:tracePt t="46975" x="5307013" y="2027238"/>
          <p14:tracePt t="46990" x="5307013" y="2014538"/>
          <p14:tracePt t="47007" x="5307013" y="2001838"/>
          <p14:tracePt t="47019" x="5307013" y="1989138"/>
          <p14:tracePt t="47022" x="5307013" y="1978025"/>
          <p14:tracePt t="47062" x="5307013" y="1965325"/>
          <p14:tracePt t="47086" x="5307013" y="1952625"/>
          <p14:tracePt t="47103" x="5307013" y="1939925"/>
          <p14:tracePt t="47110" x="5307013" y="1927225"/>
          <p14:tracePt t="47127" x="5307013" y="1914525"/>
          <p14:tracePt t="47246" x="5294313" y="1901825"/>
          <p14:tracePt t="47311" x="5294313" y="1889125"/>
          <p14:tracePt t="47318" x="5294313" y="1876425"/>
          <p14:tracePt t="47351" x="5294313" y="1865313"/>
          <p14:tracePt t="47382" x="5294313" y="1852613"/>
          <p14:tracePt t="47438" x="5294313" y="1839913"/>
          <p14:tracePt t="47478" x="5294313" y="1827213"/>
          <p14:tracePt t="47510" x="5294313" y="1814513"/>
          <p14:tracePt t="47630" x="5294313" y="1827213"/>
          <p14:tracePt t="47638" x="5307013" y="1852613"/>
          <p14:tracePt t="47646" x="5307013" y="1901825"/>
          <p14:tracePt t="47654" x="5307013" y="1927225"/>
          <p14:tracePt t="47662" x="5319713" y="1978025"/>
          <p14:tracePt t="47671" x="5332413" y="2027238"/>
          <p14:tracePt t="47678" x="5345113" y="2078038"/>
          <p14:tracePt t="47689" x="5357813" y="2139950"/>
          <p14:tracePt t="47694" x="5370513" y="2190750"/>
          <p14:tracePt t="47704" x="5383213" y="2265363"/>
          <p14:tracePt t="47710" x="5383213" y="2314575"/>
          <p14:tracePt t="47721" x="5394325" y="2365375"/>
          <p14:tracePt t="47726" x="5407025" y="2427288"/>
          <p14:tracePt t="47738" x="5419725" y="2465388"/>
          <p14:tracePt t="47742" x="5432425" y="2503488"/>
          <p14:tracePt t="47750" x="5432425" y="2527300"/>
          <p14:tracePt t="47758" x="5432425" y="2552700"/>
          <p14:tracePt t="47766" x="5432425" y="2565400"/>
          <p14:tracePt t="47782" x="5432425" y="2590800"/>
          <p14:tracePt t="47806" x="5432425" y="2603500"/>
          <p14:tracePt t="47902" x="5432425" y="2616200"/>
          <p14:tracePt t="47918" x="5432425" y="2627313"/>
          <p14:tracePt t="47926" x="5432425" y="2640013"/>
          <p14:tracePt t="47934" x="5432425" y="2665413"/>
          <p14:tracePt t="47942" x="5432425" y="2703513"/>
          <p14:tracePt t="47950" x="5445125" y="2790825"/>
          <p14:tracePt t="47970" x="5483225" y="2990850"/>
          <p14:tracePt t="47974" x="5507038" y="3141663"/>
          <p14:tracePt t="47982" x="5519738" y="3303588"/>
          <p14:tracePt t="47990" x="5519738" y="3454400"/>
          <p14:tracePt t="47998" x="5519738" y="3641725"/>
          <p14:tracePt t="48006" x="5507038" y="3854450"/>
          <p14:tracePt t="48014" x="5470525" y="4041775"/>
          <p14:tracePt t="48022" x="5432425" y="4241800"/>
          <p14:tracePt t="48030" x="5394325" y="4418013"/>
          <p14:tracePt t="48038" x="5357813" y="4567238"/>
          <p14:tracePt t="48046" x="5307013" y="4705350"/>
          <p14:tracePt t="48054" x="5257800" y="4856163"/>
          <p14:tracePt t="48062" x="5194300" y="4981575"/>
          <p14:tracePt t="48071" x="5145088" y="5068888"/>
          <p14:tracePt t="48078" x="5094288" y="5156200"/>
          <p14:tracePt t="48087" x="5045075" y="5230813"/>
          <p14:tracePt t="48094" x="4994275" y="5281613"/>
          <p14:tracePt t="48104" x="4945063" y="5330825"/>
          <p14:tracePt t="48110" x="4919663" y="5343525"/>
          <p14:tracePt t="48121" x="4906963" y="5356225"/>
          <p14:tracePt t="48126" x="4868863" y="5368925"/>
          <p14:tracePt t="48138" x="4856163" y="5381625"/>
          <p14:tracePt t="48142" x="4843463" y="5394325"/>
          <p14:tracePt t="48150" x="4819650" y="5394325"/>
          <p14:tracePt t="48158" x="4794250" y="5407025"/>
          <p14:tracePt t="48166" x="4781550" y="5418138"/>
          <p14:tracePt t="48174" x="4756150" y="5418138"/>
          <p14:tracePt t="48182" x="4743450" y="5430838"/>
          <p14:tracePt t="48190" x="4719638" y="5443538"/>
          <p14:tracePt t="48198" x="4694238" y="5456238"/>
          <p14:tracePt t="48206" x="4681538" y="5456238"/>
          <p14:tracePt t="48230" x="4668838" y="5456238"/>
          <p14:tracePt t="48238" x="4656138" y="5456238"/>
          <p14:tracePt t="48262" x="4643438" y="5456238"/>
          <p14:tracePt t="48271" x="4619625" y="5456238"/>
          <p14:tracePt t="48278" x="4606925" y="5443538"/>
          <p14:tracePt t="48287" x="4581525" y="5443538"/>
          <p14:tracePt t="48294" x="4581525" y="5418138"/>
          <p14:tracePt t="48308" x="4556125" y="5394325"/>
          <p14:tracePt t="48310" x="4556125" y="5381625"/>
          <p14:tracePt t="48321" x="4530725" y="5356225"/>
          <p14:tracePt t="48326" x="4530725" y="5343525"/>
          <p14:tracePt t="48334" x="4518025" y="5318125"/>
          <p14:tracePt t="48341" x="4518025" y="5294313"/>
          <p14:tracePt t="48350" x="4518025" y="5268913"/>
          <p14:tracePt t="48358" x="4518025" y="5256213"/>
          <p14:tracePt t="48366" x="4518025" y="5243513"/>
          <p14:tracePt t="48373" x="4518025" y="5205413"/>
          <p14:tracePt t="48382" x="4518025" y="5181600"/>
          <p14:tracePt t="48389" x="4518025" y="5156200"/>
          <p14:tracePt t="48398" x="4518025" y="5143500"/>
          <p14:tracePt t="48406" x="4518025" y="5105400"/>
          <p14:tracePt t="48414" x="4518025" y="5092700"/>
          <p14:tracePt t="48422" x="4518025" y="5068888"/>
          <p14:tracePt t="48430" x="4530725" y="5056188"/>
          <p14:tracePt t="48438" x="4530725" y="5043488"/>
          <p14:tracePt t="48446" x="4530725" y="5030788"/>
          <p14:tracePt t="48462" x="4530725" y="5005388"/>
          <p14:tracePt t="48478" x="4530725" y="4992688"/>
          <p14:tracePt t="48654" x="4543425" y="4981575"/>
          <p14:tracePt t="48686" x="4543425" y="4968875"/>
          <p14:tracePt t="48702" x="4556125" y="4968875"/>
          <p14:tracePt t="48710" x="4581525" y="4968875"/>
          <p14:tracePt t="48718" x="4594225" y="4968875"/>
          <p14:tracePt t="48726" x="4606925" y="4968875"/>
          <p14:tracePt t="48734" x="4630738" y="4968875"/>
          <p14:tracePt t="48741" x="4668838" y="4968875"/>
          <p14:tracePt t="48750" x="4719638" y="4956175"/>
          <p14:tracePt t="48758" x="4732338" y="4943475"/>
          <p14:tracePt t="48766" x="4743450" y="4943475"/>
          <p14:tracePt t="48774" x="4781550" y="4930775"/>
          <p14:tracePt t="48782" x="4806950" y="4930775"/>
          <p14:tracePt t="48789" x="4843463" y="4930775"/>
          <p14:tracePt t="48798" x="4868863" y="4918075"/>
          <p14:tracePt t="48806" x="4881563" y="4918075"/>
          <p14:tracePt t="48814" x="4906963" y="4918075"/>
          <p14:tracePt t="48822" x="4919663" y="4918075"/>
          <p14:tracePt t="48830" x="4932363" y="4918075"/>
          <p14:tracePt t="48838" x="4945063" y="4918075"/>
          <p14:tracePt t="48846" x="4956175" y="4918075"/>
          <p14:tracePt t="48862" x="4981575" y="4918075"/>
          <p14:tracePt t="48878" x="4994275" y="4918075"/>
          <p14:tracePt t="48918" x="5019675" y="4930775"/>
          <p14:tracePt t="48944" x="5032375" y="4930775"/>
          <p14:tracePt t="48954" x="5057775" y="4930775"/>
          <p14:tracePt t="48964" x="5068888" y="4930775"/>
          <p14:tracePt t="48968" x="5094288" y="4930775"/>
          <p14:tracePt t="48974" x="5119688" y="4930775"/>
          <p14:tracePt t="48984" x="5145088" y="4930775"/>
          <p14:tracePt t="48990" x="5181600" y="4930775"/>
          <p14:tracePt t="48998" x="5207000" y="4930775"/>
          <p14:tracePt t="49006" x="5257800" y="4930775"/>
          <p14:tracePt t="49014" x="5270500" y="4930775"/>
          <p14:tracePt t="49023" x="5281613" y="4930775"/>
          <p14:tracePt t="49030" x="5294313" y="4930775"/>
          <p14:tracePt t="49038" x="5319713" y="4943475"/>
          <p14:tracePt t="49286" x="5319713" y="4956175"/>
          <p14:tracePt t="49303" x="5319713" y="4968875"/>
          <p14:tracePt t="49349" x="5332413" y="4968875"/>
          <p14:tracePt t="49358" x="5370513" y="4968875"/>
          <p14:tracePt t="49366" x="5457825" y="4968875"/>
          <p14:tracePt t="49373" x="5583238" y="4968875"/>
          <p14:tracePt t="49381" x="5745163" y="4968875"/>
          <p14:tracePt t="49389" x="5957888" y="4956175"/>
          <p14:tracePt t="49398" x="6234113" y="4943475"/>
          <p14:tracePt t="49406" x="6546850" y="4918075"/>
          <p14:tracePt t="49414" x="6784975" y="4918075"/>
          <p14:tracePt t="49421" x="7034213" y="4918075"/>
          <p14:tracePt t="49429" x="7210425" y="4918075"/>
          <p14:tracePt t="49438" x="7348538" y="4918075"/>
          <p14:tracePt t="49445" x="7459663" y="4918075"/>
          <p14:tracePt t="49454" x="7535863" y="4918075"/>
          <p14:tracePt t="49461" x="7561263" y="4918075"/>
          <p14:tracePt t="49472" x="7585075" y="4918075"/>
          <p14:tracePt t="49526" x="7597775" y="4918075"/>
          <p14:tracePt t="49541" x="7610475" y="4918075"/>
          <p14:tracePt t="49597" x="7610475" y="4930775"/>
          <p14:tracePt t="49629" x="7610475" y="4943475"/>
          <p14:tracePt t="49638" x="7610475" y="4956175"/>
          <p14:tracePt t="49662" x="7623175" y="4956175"/>
          <p14:tracePt t="49703" x="7635875" y="4968875"/>
          <p14:tracePt t="49726" x="7648575" y="4968875"/>
          <p14:tracePt t="49734" x="7661275" y="4968875"/>
          <p14:tracePt t="49741" x="7673975" y="4968875"/>
          <p14:tracePt t="49758" x="7685088" y="4968875"/>
          <p14:tracePt t="49766" x="7697788" y="4968875"/>
          <p14:tracePt t="49774" x="7723188" y="4968875"/>
          <p14:tracePt t="49782" x="7761288" y="4968875"/>
          <p14:tracePt t="49790" x="7797800" y="4968875"/>
          <p14:tracePt t="49798" x="7848600" y="4968875"/>
          <p14:tracePt t="49807" x="7923213" y="4981575"/>
          <p14:tracePt t="49814" x="7961313" y="4981575"/>
          <p14:tracePt t="49823" x="8010525" y="4992688"/>
          <p14:tracePt t="49830" x="8035925" y="5005388"/>
          <p14:tracePt t="49839" x="8061325" y="5018088"/>
          <p14:tracePt t="49846" x="8086725" y="5018088"/>
          <p14:tracePt t="49855" x="8110538" y="5018088"/>
          <p14:tracePt t="49862" x="8135938" y="5018088"/>
          <p14:tracePt t="49874" x="8161338" y="5018088"/>
          <p14:tracePt t="49878" x="8186738" y="5018088"/>
          <p14:tracePt t="49888" x="8212138" y="5018088"/>
          <p14:tracePt t="49894" x="8235950" y="5018088"/>
          <p14:tracePt t="49904" x="8274050" y="5018088"/>
          <p14:tracePt t="49911" x="8312150" y="5018088"/>
          <p14:tracePt t="49920" x="8361363" y="5018088"/>
          <p14:tracePt t="49926" x="8399463" y="5018088"/>
          <p14:tracePt t="49935" x="8474075" y="5005388"/>
          <p14:tracePt t="49942" x="8561388" y="4992688"/>
          <p14:tracePt t="49951" x="8624888" y="4981575"/>
          <p14:tracePt t="49958" x="8686800" y="4981575"/>
          <p14:tracePt t="49972" x="8750300" y="4981575"/>
          <p14:tracePt t="49975" x="8799513" y="4981575"/>
          <p14:tracePt t="49981" x="8837613" y="4981575"/>
          <p14:tracePt t="49990" x="8874125" y="4981575"/>
          <p14:tracePt t="49997" x="8912225" y="4968875"/>
          <p14:tracePt t="50006" x="8924925" y="4968875"/>
          <p14:tracePt t="50014" x="8950325" y="4968875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37974" y="1665817"/>
            <a:ext cx="36340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663300"/>
                </a:solidFill>
              </a:rPr>
              <a:t>Exercise</a:t>
            </a:r>
            <a:endParaRPr lang="en-IN" sz="2100" b="1" dirty="0">
              <a:solidFill>
                <a:srgbClr val="663300"/>
              </a:solidFill>
            </a:endParaRPr>
          </a:p>
        </p:txBody>
      </p:sp>
      <p:sp>
        <p:nvSpPr>
          <p:cNvPr id="14" name="Line 34">
            <a:extLst>
              <a:ext uri="{FF2B5EF4-FFF2-40B4-BE49-F238E27FC236}">
                <a16:creationId xmlns:a16="http://schemas.microsoft.com/office/drawing/2014/main" id="{A655A8B8-0067-4B1E-B77F-E7D7D58D01F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06466" y="2018661"/>
            <a:ext cx="914400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5" name="Line 37">
            <a:extLst>
              <a:ext uri="{FF2B5EF4-FFF2-40B4-BE49-F238E27FC236}">
                <a16:creationId xmlns:a16="http://schemas.microsoft.com/office/drawing/2014/main" id="{C06007D5-5C0C-4B54-B9D0-4DC66E943F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06566" y="2875911"/>
            <a:ext cx="17145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6" name="Line 21">
            <a:extLst>
              <a:ext uri="{FF2B5EF4-FFF2-40B4-BE49-F238E27FC236}">
                <a16:creationId xmlns:a16="http://schemas.microsoft.com/office/drawing/2014/main" id="{7AB5D39D-B9E0-48A0-9F6C-893D49559F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92066" y="2704461"/>
            <a:ext cx="7429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" name="Line 22">
            <a:extLst>
              <a:ext uri="{FF2B5EF4-FFF2-40B4-BE49-F238E27FC236}">
                <a16:creationId xmlns:a16="http://schemas.microsoft.com/office/drawing/2014/main" id="{AE4D8C4E-E11D-454B-9080-26179F2EEE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77866" y="2818761"/>
            <a:ext cx="108585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8" name="Line 39">
            <a:extLst>
              <a:ext uri="{FF2B5EF4-FFF2-40B4-BE49-F238E27FC236}">
                <a16:creationId xmlns:a16="http://schemas.microsoft.com/office/drawing/2014/main" id="{5CDD291B-3136-424A-B39E-AD1F1625ED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7766" y="2418711"/>
            <a:ext cx="5715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" name="Line 26">
            <a:extLst>
              <a:ext uri="{FF2B5EF4-FFF2-40B4-BE49-F238E27FC236}">
                <a16:creationId xmlns:a16="http://schemas.microsoft.com/office/drawing/2014/main" id="{04D20A57-24C1-407D-B4D8-3F208E47D5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9216" y="2304411"/>
            <a:ext cx="6858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0" name="Line 29">
            <a:extLst>
              <a:ext uri="{FF2B5EF4-FFF2-40B4-BE49-F238E27FC236}">
                <a16:creationId xmlns:a16="http://schemas.microsoft.com/office/drawing/2014/main" id="{7285EDA3-1CF4-4AC1-A513-77CAAAF6933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49416" y="2132961"/>
            <a:ext cx="21907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653D8954-3775-4DD8-AA82-173D9C15A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316" y="2190111"/>
            <a:ext cx="400050" cy="40005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2" name="Oval 3">
            <a:extLst>
              <a:ext uri="{FF2B5EF4-FFF2-40B4-BE49-F238E27FC236}">
                <a16:creationId xmlns:a16="http://schemas.microsoft.com/office/drawing/2014/main" id="{CF0F2A81-14F7-4452-8CCF-41C07F29F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616" y="2075811"/>
            <a:ext cx="342900" cy="342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b="1" dirty="0"/>
              <a:t>A</a:t>
            </a:r>
          </a:p>
        </p:txBody>
      </p:sp>
      <p:sp>
        <p:nvSpPr>
          <p:cNvPr id="23" name="Oval 4">
            <a:extLst>
              <a:ext uri="{FF2B5EF4-FFF2-40B4-BE49-F238E27FC236}">
                <a16:creationId xmlns:a16="http://schemas.microsoft.com/office/drawing/2014/main" id="{C2EC2943-0340-4F99-A69B-9A46F10B6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316" y="2761611"/>
            <a:ext cx="342900" cy="342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b="1" dirty="0"/>
              <a:t>H</a:t>
            </a:r>
          </a:p>
        </p:txBody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65999330-A1AE-4B1B-BF3E-0883DEA77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016" y="2475861"/>
            <a:ext cx="342900" cy="342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b="1" dirty="0"/>
              <a:t>B</a:t>
            </a:r>
          </a:p>
        </p:txBody>
      </p:sp>
      <p:sp>
        <p:nvSpPr>
          <p:cNvPr id="25" name="Oval 6">
            <a:extLst>
              <a:ext uri="{FF2B5EF4-FFF2-40B4-BE49-F238E27FC236}">
                <a16:creationId xmlns:a16="http://schemas.microsoft.com/office/drawing/2014/main" id="{084C8B40-D5EA-40B8-9AF1-38465CC7B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0716" y="1732911"/>
            <a:ext cx="342900" cy="342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b="1"/>
              <a:t>F</a:t>
            </a:r>
          </a:p>
        </p:txBody>
      </p:sp>
      <p:sp>
        <p:nvSpPr>
          <p:cNvPr id="26" name="Oval 7">
            <a:extLst>
              <a:ext uri="{FF2B5EF4-FFF2-40B4-BE49-F238E27FC236}">
                <a16:creationId xmlns:a16="http://schemas.microsoft.com/office/drawing/2014/main" id="{94487255-741F-4A3A-B528-CEA0176E8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0816" y="3218811"/>
            <a:ext cx="342900" cy="342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b="1" dirty="0"/>
              <a:t>E</a:t>
            </a:r>
          </a:p>
        </p:txBody>
      </p:sp>
      <p:sp>
        <p:nvSpPr>
          <p:cNvPr id="27" name="Oval 8">
            <a:extLst>
              <a:ext uri="{FF2B5EF4-FFF2-40B4-BE49-F238E27FC236}">
                <a16:creationId xmlns:a16="http://schemas.microsoft.com/office/drawing/2014/main" id="{9FF2554D-0495-4231-A45A-7E5963AD4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3716" y="2533011"/>
            <a:ext cx="342900" cy="342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b="1" dirty="0"/>
              <a:t>D</a:t>
            </a:r>
          </a:p>
        </p:txBody>
      </p:sp>
      <p:sp>
        <p:nvSpPr>
          <p:cNvPr id="28" name="Oval 9">
            <a:extLst>
              <a:ext uri="{FF2B5EF4-FFF2-40B4-BE49-F238E27FC236}">
                <a16:creationId xmlns:a16="http://schemas.microsoft.com/office/drawing/2014/main" id="{DA90891F-1471-4A34-A98C-F84E7D766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3666" y="1790061"/>
            <a:ext cx="342900" cy="342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b="1" dirty="0"/>
              <a:t>C</a:t>
            </a:r>
          </a:p>
        </p:txBody>
      </p:sp>
      <p:sp>
        <p:nvSpPr>
          <p:cNvPr id="29" name="Oval 10">
            <a:extLst>
              <a:ext uri="{FF2B5EF4-FFF2-40B4-BE49-F238E27FC236}">
                <a16:creationId xmlns:a16="http://schemas.microsoft.com/office/drawing/2014/main" id="{74C10E9A-B67C-4B0F-A08D-9023DD3DC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9266" y="3218811"/>
            <a:ext cx="342900" cy="342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b="1" dirty="0"/>
              <a:t>G</a:t>
            </a:r>
          </a:p>
        </p:txBody>
      </p:sp>
      <p:sp>
        <p:nvSpPr>
          <p:cNvPr id="30" name="Line 35">
            <a:extLst>
              <a:ext uri="{FF2B5EF4-FFF2-40B4-BE49-F238E27FC236}">
                <a16:creationId xmlns:a16="http://schemas.microsoft.com/office/drawing/2014/main" id="{C9FF5B3E-B8E9-4C8F-98E4-57A507621A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92166" y="3447411"/>
            <a:ext cx="62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" name="Line 36">
            <a:extLst>
              <a:ext uri="{FF2B5EF4-FFF2-40B4-BE49-F238E27FC236}">
                <a16:creationId xmlns:a16="http://schemas.microsoft.com/office/drawing/2014/main" id="{ABEE4F28-9795-466B-B2CA-7734CA16030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92066" y="3047361"/>
            <a:ext cx="4572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2" name="Line 176">
            <a:extLst>
              <a:ext uri="{FF2B5EF4-FFF2-40B4-BE49-F238E27FC236}">
                <a16:creationId xmlns:a16="http://schemas.microsoft.com/office/drawing/2014/main" id="{56F45E60-861F-4B50-ACA9-B7B28C5432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63616" y="1932936"/>
            <a:ext cx="400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464A43-9A9C-4BBE-8F5E-67FA7BD8A8BB}"/>
              </a:ext>
            </a:extLst>
          </p:cNvPr>
          <p:cNvSpPr/>
          <p:nvPr/>
        </p:nvSpPr>
        <p:spPr>
          <a:xfrm>
            <a:off x="1935258" y="3747261"/>
            <a:ext cx="4608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Find the path matrix for the above graph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969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"/>
                            </p:stCondLst>
                            <p:childTnLst>
                              <p:par>
                                <p:cTn id="4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 animBg="1"/>
      <p:bldP spid="17" grpId="0" animBg="1"/>
      <p:bldP spid="32" grpId="0" animBg="1"/>
    </p:bldLst>
  </p:timing>
  <p:extLst>
    <p:ext uri="{3A86A75C-4F4B-4683-9AE1-C65F6400EC91}">
      <p14:laserTraceLst xmlns:p14="http://schemas.microsoft.com/office/powerpoint/2010/main">
        <p14:tracePtLst>
          <p14:tracePt t="32590" x="5319713" y="3254375"/>
          <p14:tracePt t="32606" x="5319713" y="3267075"/>
          <p14:tracePt t="32614" x="5319713" y="3278188"/>
          <p14:tracePt t="40038" x="5319713" y="3290888"/>
          <p14:tracePt t="54963" x="5319713" y="3303588"/>
          <p14:tracePt t="54979" x="5319713" y="3316288"/>
          <p14:tracePt t="54987" x="5319713" y="3328988"/>
          <p14:tracePt t="55067" x="5332413" y="3328988"/>
          <p14:tracePt t="55083" x="5345113" y="3328988"/>
          <p14:tracePt t="55091" x="5345113" y="3316288"/>
          <p14:tracePt t="55115" x="5345113" y="3303588"/>
          <p14:tracePt t="55123" x="5357813" y="3278188"/>
          <p14:tracePt t="55227" x="5357813" y="3290888"/>
          <p14:tracePt t="55235" x="5357813" y="3316288"/>
          <p14:tracePt t="55246" x="5357813" y="3328988"/>
          <p14:tracePt t="58787" x="5357813" y="3341688"/>
          <p14:tracePt t="58802" x="5357813" y="3354388"/>
          <p14:tracePt t="59898" x="5357813" y="3367088"/>
          <p14:tracePt t="60010" x="5357813" y="3378200"/>
          <p14:tracePt t="62554" x="5357813" y="3390900"/>
          <p14:tracePt t="62562" x="5370513" y="3390900"/>
          <p14:tracePt t="65522" x="5370513" y="3403600"/>
          <p14:tracePt t="65529" x="5370513" y="3416300"/>
          <p14:tracePt t="65538" x="5370513" y="3429000"/>
          <p14:tracePt t="65546" x="5370513" y="3441700"/>
          <p14:tracePt t="65553" x="5370513" y="3454400"/>
          <p14:tracePt t="65561" x="5370513" y="3467100"/>
          <p14:tracePt t="65585" x="5370513" y="3479800"/>
          <p14:tracePt t="66122" x="5370513" y="3503613"/>
          <p14:tracePt t="66129" x="5357813" y="3503613"/>
          <p14:tracePt t="66137" x="5345113" y="3516313"/>
          <p14:tracePt t="66146" x="5345113" y="3529013"/>
          <p14:tracePt t="66153" x="5332413" y="3541713"/>
          <p14:tracePt t="66162" x="5319713" y="3579813"/>
          <p14:tracePt t="66169" x="5319713" y="3616325"/>
          <p14:tracePt t="66178" x="5307013" y="3654425"/>
          <p14:tracePt t="66186" x="5294313" y="3716338"/>
          <p14:tracePt t="66195" x="5294313" y="3754438"/>
          <p14:tracePt t="66201" x="5281613" y="3816350"/>
          <p14:tracePt t="66213" x="5270500" y="3854450"/>
          <p14:tracePt t="66217" x="5270500" y="3892550"/>
          <p14:tracePt t="66228" x="5270500" y="3929063"/>
          <p14:tracePt t="66233" x="5270500" y="3979863"/>
          <p14:tracePt t="66246" x="5281613" y="4017963"/>
          <p14:tracePt t="66249" x="5307013" y="4067175"/>
          <p14:tracePt t="66261" x="5319713" y="4105275"/>
          <p14:tracePt t="66266" x="5345113" y="4129088"/>
          <p14:tracePt t="66274" x="5357813" y="4167188"/>
          <p14:tracePt t="66281" x="5370513" y="4192588"/>
          <p14:tracePt t="66289" x="5394325" y="4230688"/>
          <p14:tracePt t="66297" x="5394325" y="4241800"/>
          <p14:tracePt t="66306" x="5419725" y="4267200"/>
          <p14:tracePt t="66313" x="5419725" y="4292600"/>
          <p14:tracePt t="66322" x="5445125" y="4292600"/>
          <p14:tracePt t="66329" x="5457825" y="4330700"/>
          <p14:tracePt t="66337" x="5470525" y="4330700"/>
          <p14:tracePt t="66347" x="5470525" y="4341813"/>
          <p14:tracePt t="66353" x="5495925" y="4354513"/>
          <p14:tracePt t="66362" x="5495925" y="4367213"/>
          <p14:tracePt t="66369" x="5507038" y="4392613"/>
          <p14:tracePt t="66378" x="5519738" y="4405313"/>
          <p14:tracePt t="66385" x="5519738" y="4430713"/>
          <p14:tracePt t="66395" x="5532438" y="4454525"/>
          <p14:tracePt t="66401" x="5532438" y="4467225"/>
          <p14:tracePt t="66412" x="5532438" y="4492625"/>
          <p14:tracePt t="66417" x="5545138" y="4530725"/>
          <p14:tracePt t="66429" x="5557838" y="4554538"/>
          <p14:tracePt t="66433" x="5557838" y="4592638"/>
          <p14:tracePt t="66445" x="5557838" y="4630738"/>
          <p14:tracePt t="66449" x="5557838" y="4656138"/>
          <p14:tracePt t="66461" x="5557838" y="4692650"/>
          <p14:tracePt t="66466" x="5557838" y="4730750"/>
          <p14:tracePt t="66474" x="5557838" y="4768850"/>
          <p14:tracePt t="66481" x="5557838" y="4805363"/>
          <p14:tracePt t="66490" x="5557838" y="4843463"/>
          <p14:tracePt t="66497" x="5557838" y="4879975"/>
          <p14:tracePt t="66507" x="5557838" y="4930775"/>
          <p14:tracePt t="66514" x="5557838" y="4981575"/>
          <p14:tracePt t="66522" x="5557838" y="5030788"/>
          <p14:tracePt t="66530" x="5557838" y="5081588"/>
          <p14:tracePt t="66538" x="5557838" y="5130800"/>
          <p14:tracePt t="66547" x="5557838" y="5181600"/>
          <p14:tracePt t="66554" x="5557838" y="5230813"/>
          <p14:tracePt t="66563" x="5557838" y="5281613"/>
          <p14:tracePt t="66570" x="5557838" y="5318125"/>
          <p14:tracePt t="66579" x="5557838" y="5356225"/>
          <p14:tracePt t="66587" x="5557838" y="5394325"/>
          <p14:tracePt t="66597" x="5557838" y="5418138"/>
          <p14:tracePt t="66601" x="5557838" y="5456238"/>
          <p14:tracePt t="66614" x="5557838" y="5494338"/>
          <p14:tracePt t="66618" x="5545138" y="5518150"/>
          <p14:tracePt t="66629" x="5532438" y="5543550"/>
          <p14:tracePt t="66633" x="5532438" y="5556250"/>
          <p14:tracePt t="66650" x="5519738" y="5630863"/>
          <p14:tracePt t="66665" x="5495925" y="5656263"/>
          <p14:tracePt t="66668" x="5483225" y="5681663"/>
          <p14:tracePt t="66679" x="5457825" y="5719763"/>
          <p14:tracePt t="66681" x="5419725" y="5743575"/>
          <p14:tracePt t="66690" x="5394325" y="5781675"/>
          <p14:tracePt t="66697" x="5357813" y="5832475"/>
          <p14:tracePt t="66706" x="5332413" y="5856288"/>
          <p14:tracePt t="66714" x="5294313" y="5907088"/>
          <p14:tracePt t="66722" x="5270500" y="5932488"/>
          <p14:tracePt t="66729" x="5219700" y="5969000"/>
          <p14:tracePt t="66738" x="5181600" y="6019800"/>
          <p14:tracePt t="66745" x="5119688" y="6056313"/>
          <p14:tracePt t="66753" x="5081588" y="6094413"/>
          <p14:tracePt t="66762" x="5032375" y="6107113"/>
          <p14:tracePt t="66769" x="5006975" y="6132513"/>
          <p14:tracePt t="66778" x="4981575" y="6145213"/>
          <p14:tracePt t="66785" x="4956175" y="6169025"/>
          <p14:tracePt t="66795" x="4932363" y="6169025"/>
          <p14:tracePt t="66889" x="4945063" y="6169025"/>
          <p14:tracePt t="66897" x="4981575" y="6157913"/>
          <p14:tracePt t="66905" x="5045075" y="6132513"/>
          <p14:tracePt t="66914" x="5132388" y="6081713"/>
          <p14:tracePt t="66921" x="5232400" y="6019800"/>
          <p14:tracePt t="66929" x="5357813" y="5945188"/>
          <p14:tracePt t="66946" x="5683250" y="5743575"/>
          <p14:tracePt t="66953" x="5845175" y="5681663"/>
          <p14:tracePt t="66964" x="6021388" y="5607050"/>
          <p14:tracePt t="66970" x="6170613" y="5530850"/>
          <p14:tracePt t="66978" x="6334125" y="5468938"/>
          <p14:tracePt t="66985" x="6472238" y="5394325"/>
          <p14:tracePt t="66996" x="6572250" y="5343525"/>
          <p14:tracePt t="67001" x="6672263" y="5281613"/>
          <p14:tracePt t="67012" x="6746875" y="5230813"/>
          <p14:tracePt t="67018" x="6797675" y="5181600"/>
          <p14:tracePt t="67028" x="6834188" y="5143500"/>
          <p14:tracePt t="67034" x="6846888" y="5118100"/>
          <p14:tracePt t="67045" x="6859588" y="5105400"/>
          <p14:tracePt t="67049" x="6872288" y="5081588"/>
          <p14:tracePt t="67378" x="6872288" y="5068888"/>
          <p14:tracePt t="67394" x="6884988" y="5068888"/>
          <p14:tracePt t="67401" x="6884988" y="5056188"/>
          <p14:tracePt t="67410" x="6897688" y="5056188"/>
          <p14:tracePt t="67417" x="6897688" y="5043488"/>
          <p14:tracePt t="67430" x="6921500" y="5030788"/>
          <p14:tracePt t="67433" x="6934200" y="5018088"/>
          <p14:tracePt t="67445" x="6946900" y="5005388"/>
          <p14:tracePt t="67449" x="6959600" y="5005388"/>
          <p14:tracePt t="67458" x="6997700" y="5005388"/>
          <p14:tracePt t="67465" x="7010400" y="5005388"/>
          <p14:tracePt t="67473" x="7034213" y="5005388"/>
          <p14:tracePt t="67481" x="7059613" y="5005388"/>
          <p14:tracePt t="67489" x="7097713" y="4992688"/>
          <p14:tracePt t="67497" x="7134225" y="4981575"/>
          <p14:tracePt t="67505" x="7146925" y="4981575"/>
          <p14:tracePt t="67513" x="7172325" y="4981575"/>
          <p14:tracePt t="67521" x="7197725" y="4981575"/>
          <p14:tracePt t="67530" x="7223125" y="4981575"/>
          <p14:tracePt t="67539" x="7246938" y="4981575"/>
          <p14:tracePt t="67545" x="7285038" y="4981575"/>
          <p14:tracePt t="67553" x="7310438" y="4981575"/>
          <p14:tracePt t="67563" x="7335838" y="4981575"/>
          <p14:tracePt t="67569" x="7348538" y="4981575"/>
          <p14:tracePt t="67578" x="7359650" y="4981575"/>
          <p14:tracePt t="67585" x="7372350" y="4981575"/>
          <p14:tracePt t="67602" x="7385050" y="4981575"/>
          <p14:tracePt t="67611" x="7397750" y="4981575"/>
          <p14:tracePt t="67650" x="7410450" y="4981575"/>
          <p14:tracePt t="67666" x="7423150" y="4981575"/>
          <p14:tracePt t="67714" x="7435850" y="4981575"/>
          <p14:tracePt t="67777" x="7448550" y="4968875"/>
          <p14:tracePt t="67802" x="7459663" y="4956175"/>
          <p14:tracePt t="67905" x="7472363" y="4956175"/>
          <p14:tracePt t="67913" x="7485063" y="4956175"/>
          <p14:tracePt t="67921" x="7497763" y="4968875"/>
          <p14:tracePt t="67930" x="7497763" y="4981575"/>
          <p14:tracePt t="67946" x="7510463" y="4992688"/>
          <p14:tracePt t="67953" x="7510463" y="5005388"/>
          <p14:tracePt t="67962" x="7510463" y="5018088"/>
          <p14:tracePt t="67969" x="7523163" y="5030788"/>
          <p14:tracePt t="82383" x="7523163" y="5056188"/>
          <p14:tracePt t="82391" x="7510463" y="5081588"/>
          <p14:tracePt t="82399" x="7497763" y="5081588"/>
          <p14:tracePt t="82408" x="7485063" y="5105400"/>
          <p14:tracePt t="82423" x="7472363" y="5118100"/>
          <p14:tracePt t="82439" x="7459663" y="5130800"/>
          <p14:tracePt t="82447" x="7448550" y="5143500"/>
          <p14:tracePt t="82456" x="7448550" y="5156200"/>
          <p14:tracePt t="82463" x="7435850" y="5181600"/>
          <p14:tracePt t="82471" x="7423150" y="5194300"/>
          <p14:tracePt t="82479" x="7397750" y="5218113"/>
          <p14:tracePt t="82487" x="7385050" y="5230813"/>
          <p14:tracePt t="82496" x="7359650" y="5256213"/>
          <p14:tracePt t="82503" x="7348538" y="5256213"/>
          <p14:tracePt t="82512" x="7335838" y="5281613"/>
          <p14:tracePt t="82519" x="7310438" y="5281613"/>
          <p14:tracePt t="82535" x="7297738" y="5294313"/>
          <p14:tracePt t="82546" x="7272338" y="5305425"/>
          <p14:tracePt t="82551" x="7259638" y="5318125"/>
          <p14:tracePt t="82561" x="7259638" y="5330825"/>
          <p14:tracePt t="82567" x="7235825" y="5330825"/>
          <p14:tracePt t="82581" x="7223125" y="5356225"/>
          <p14:tracePt t="82585" x="7197725" y="5356225"/>
          <p14:tracePt t="82596" x="7185025" y="5368925"/>
          <p14:tracePt t="82599" x="7159625" y="5394325"/>
          <p14:tracePt t="82613" x="7134225" y="5394325"/>
          <p14:tracePt t="82616" x="7110413" y="5407025"/>
          <p14:tracePt t="82623" x="7097713" y="5418138"/>
          <p14:tracePt t="82631" x="7085013" y="5430838"/>
          <p14:tracePt t="82639" x="7059613" y="5443538"/>
          <p14:tracePt t="82647" x="7046913" y="5456238"/>
          <p14:tracePt t="82656" x="7034213" y="5468938"/>
          <p14:tracePt t="82671" x="7021513" y="5481638"/>
          <p14:tracePt t="82679" x="7010400" y="5494338"/>
          <p14:tracePt t="82687" x="6997700" y="5494338"/>
          <p14:tracePt t="82695" x="6997700" y="5507038"/>
          <p14:tracePt t="82759" x="6985000" y="5530850"/>
          <p14:tracePt t="82767" x="6972300" y="5543550"/>
          <p14:tracePt t="82783" x="6972300" y="5568950"/>
          <p14:tracePt t="82792" x="6972300" y="5581650"/>
          <p14:tracePt t="82799" x="6972300" y="5607050"/>
          <p14:tracePt t="82811" x="6985000" y="5619750"/>
          <p14:tracePt t="82815" x="6997700" y="5656263"/>
          <p14:tracePt t="82823" x="6997700" y="5681663"/>
          <p14:tracePt t="82831" x="7010400" y="5694363"/>
          <p14:tracePt t="82839" x="7021513" y="5719763"/>
          <p14:tracePt t="82848" x="7046913" y="5756275"/>
          <p14:tracePt t="82855" x="7059613" y="5781675"/>
          <p14:tracePt t="82864" x="7085013" y="5807075"/>
          <p14:tracePt t="82871" x="7097713" y="5832475"/>
          <p14:tracePt t="82879" x="7110413" y="5868988"/>
          <p14:tracePt t="82887" x="7123113" y="5881688"/>
          <p14:tracePt t="82895" x="7134225" y="5894388"/>
          <p14:tracePt t="82903" x="7146925" y="5919788"/>
          <p14:tracePt t="82916" x="7159625" y="5932488"/>
          <p14:tracePt t="82919" x="7172325" y="5956300"/>
          <p14:tracePt t="82929" x="7197725" y="5969000"/>
          <p14:tracePt t="82935" x="7197725" y="5981700"/>
          <p14:tracePt t="82947" x="7223125" y="6007100"/>
          <p14:tracePt t="82951" x="7223125" y="6019800"/>
          <p14:tracePt t="82962" x="7246938" y="6045200"/>
          <p14:tracePt t="82978" x="7259638" y="6056313"/>
          <p14:tracePt t="82996" x="7259638" y="6069013"/>
          <p14:tracePt t="82999" x="7272338" y="6081713"/>
          <p14:tracePt t="83024" x="7272338" y="6094413"/>
          <p14:tracePt t="83039" x="7272338" y="6107113"/>
          <p14:tracePt t="83055" x="7272338" y="6119813"/>
          <p14:tracePt t="83079" x="7272338" y="6145213"/>
          <p14:tracePt t="83111" x="7272338" y="6157913"/>
          <p14:tracePt t="83127" x="7272338" y="6181725"/>
          <p14:tracePt t="83143" x="7272338" y="6194425"/>
          <p14:tracePt t="83151" x="7272338" y="6219825"/>
          <p14:tracePt t="83160" x="7272338" y="6232525"/>
          <p14:tracePt t="83167" x="7272338" y="6245225"/>
          <p14:tracePt t="83178" x="7272338" y="6269038"/>
          <p14:tracePt t="83183" x="7272338" y="6281738"/>
          <p14:tracePt t="83195" x="7272338" y="6294438"/>
          <p14:tracePt t="83199" x="7272338" y="6307138"/>
          <p14:tracePt t="83231" x="7272338" y="6319838"/>
          <p14:tracePt t="83375" x="7272338" y="6332538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80684" y="5657850"/>
            <a:ext cx="1052179" cy="357188"/>
          </a:xfrm>
        </p:spPr>
        <p:txBody>
          <a:bodyPr/>
          <a:lstStyle/>
          <a:p>
            <a:fld id="{B68EA20F-A787-46AD-BCDB-78060AC3A821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4E7348-9EDD-4063-8CCA-7737F1D67E3B}"/>
              </a:ext>
            </a:extLst>
          </p:cNvPr>
          <p:cNvSpPr/>
          <p:nvPr/>
        </p:nvSpPr>
        <p:spPr>
          <a:xfrm>
            <a:off x="1292643" y="1059831"/>
            <a:ext cx="324710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rgbClr val="663300"/>
                </a:solidFill>
              </a:rPr>
              <a:t>Topological Sorting</a:t>
            </a:r>
            <a:endParaRPr lang="en-IN" sz="2100" b="1" dirty="0">
              <a:solidFill>
                <a:srgbClr val="6633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7525E9-0225-40F8-A1AC-66A2330F0FF6}"/>
              </a:ext>
            </a:extLst>
          </p:cNvPr>
          <p:cNvSpPr/>
          <p:nvPr/>
        </p:nvSpPr>
        <p:spPr>
          <a:xfrm>
            <a:off x="1337310" y="1621477"/>
            <a:ext cx="72636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 ordering of the vertices in a directed acyclic graph, such that: If there is a path from u to v, then v appears after u in the ordering.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FBEDB1-B7F9-4481-97EE-AC47CD2FB68B}"/>
              </a:ext>
            </a:extLst>
          </p:cNvPr>
          <p:cNvSpPr/>
          <p:nvPr/>
        </p:nvSpPr>
        <p:spPr>
          <a:xfrm>
            <a:off x="1614487" y="2513939"/>
            <a:ext cx="7263635" cy="456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Conditions for Topological ordering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504E921-E7DD-4585-8BD7-60EAD78969F6}"/>
              </a:ext>
            </a:extLst>
          </p:cNvPr>
          <p:cNvSpPr/>
          <p:nvPr/>
        </p:nvSpPr>
        <p:spPr>
          <a:xfrm>
            <a:off x="1976807" y="2933018"/>
            <a:ext cx="6793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graphs should be </a:t>
            </a:r>
            <a:r>
              <a:rPr lang="en-US" dirty="0">
                <a:solidFill>
                  <a:srgbClr val="FF0000"/>
                </a:solidFill>
              </a:rPr>
              <a:t>directed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3EF478-5106-4DEC-B235-A21EEA220FFA}"/>
              </a:ext>
            </a:extLst>
          </p:cNvPr>
          <p:cNvSpPr/>
          <p:nvPr/>
        </p:nvSpPr>
        <p:spPr>
          <a:xfrm>
            <a:off x="1976807" y="3232486"/>
            <a:ext cx="6793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graphs should be </a:t>
            </a:r>
            <a:r>
              <a:rPr lang="en-US" dirty="0">
                <a:solidFill>
                  <a:srgbClr val="FF0000"/>
                </a:solidFill>
              </a:rPr>
              <a:t>acyclic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970FD4-85B6-481B-A431-0411812F9135}"/>
              </a:ext>
            </a:extLst>
          </p:cNvPr>
          <p:cNvSpPr/>
          <p:nvPr/>
        </p:nvSpPr>
        <p:spPr>
          <a:xfrm>
            <a:off x="1614487" y="3667686"/>
            <a:ext cx="14174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rgbClr val="663300"/>
                </a:solidFill>
              </a:rPr>
              <a:t>Example : </a:t>
            </a:r>
            <a:endParaRPr lang="en-IN" sz="2100" b="1" dirty="0">
              <a:solidFill>
                <a:srgbClr val="6633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0769B10-DE49-4419-AF2A-1321E68696B9}"/>
              </a:ext>
            </a:extLst>
          </p:cNvPr>
          <p:cNvSpPr/>
          <p:nvPr/>
        </p:nvSpPr>
        <p:spPr>
          <a:xfrm>
            <a:off x="5612732" y="3578735"/>
            <a:ext cx="637674" cy="392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IN" dirty="0"/>
              <a:t>V1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1AE2B3E-7ED7-4986-9382-33F9CFF3657D}"/>
              </a:ext>
            </a:extLst>
          </p:cNvPr>
          <p:cNvSpPr/>
          <p:nvPr/>
        </p:nvSpPr>
        <p:spPr>
          <a:xfrm>
            <a:off x="4874062" y="4352070"/>
            <a:ext cx="637674" cy="392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IN" dirty="0"/>
              <a:t>V2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CADBE35-9BC0-4A14-9407-C5F4038891FF}"/>
              </a:ext>
            </a:extLst>
          </p:cNvPr>
          <p:cNvSpPr/>
          <p:nvPr/>
        </p:nvSpPr>
        <p:spPr>
          <a:xfrm>
            <a:off x="6340643" y="4352070"/>
            <a:ext cx="637674" cy="392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IN" dirty="0"/>
              <a:t>V3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2647A3B-6565-4D46-9CBF-2FD035232DFB}"/>
              </a:ext>
            </a:extLst>
          </p:cNvPr>
          <p:cNvSpPr/>
          <p:nvPr/>
        </p:nvSpPr>
        <p:spPr>
          <a:xfrm>
            <a:off x="5612732" y="5057196"/>
            <a:ext cx="637674" cy="392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IN" dirty="0"/>
              <a:t>V4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1CF08A-DE07-4CBD-A4A0-E899D8207757}"/>
              </a:ext>
            </a:extLst>
          </p:cNvPr>
          <p:cNvCxnSpPr>
            <a:cxnSpLocks/>
            <a:stCxn id="2" idx="4"/>
            <a:endCxn id="24" idx="0"/>
          </p:cNvCxnSpPr>
          <p:nvPr/>
        </p:nvCxnSpPr>
        <p:spPr>
          <a:xfrm>
            <a:off x="5931569" y="3971149"/>
            <a:ext cx="727911" cy="380921"/>
          </a:xfrm>
          <a:prstGeom prst="straightConnector1">
            <a:avLst/>
          </a:prstGeom>
          <a:ln>
            <a:headEnd w="lg" len="lg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252BAD-4990-48DE-95D6-E7C5EFCCEFFE}"/>
              </a:ext>
            </a:extLst>
          </p:cNvPr>
          <p:cNvCxnSpPr>
            <a:cxnSpLocks/>
            <a:stCxn id="2" idx="4"/>
            <a:endCxn id="19" idx="0"/>
          </p:cNvCxnSpPr>
          <p:nvPr/>
        </p:nvCxnSpPr>
        <p:spPr>
          <a:xfrm flipH="1">
            <a:off x="5192899" y="3971149"/>
            <a:ext cx="738670" cy="380921"/>
          </a:xfrm>
          <a:prstGeom prst="straightConnector1">
            <a:avLst/>
          </a:prstGeom>
          <a:ln>
            <a:headEnd w="lg" len="lg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73D95A-F911-4894-A848-D7EC324CE604}"/>
              </a:ext>
            </a:extLst>
          </p:cNvPr>
          <p:cNvCxnSpPr>
            <a:cxnSpLocks/>
            <a:stCxn id="19" idx="4"/>
            <a:endCxn id="25" idx="0"/>
          </p:cNvCxnSpPr>
          <p:nvPr/>
        </p:nvCxnSpPr>
        <p:spPr>
          <a:xfrm>
            <a:off x="5192899" y="4744485"/>
            <a:ext cx="738670" cy="312711"/>
          </a:xfrm>
          <a:prstGeom prst="straightConnector1">
            <a:avLst/>
          </a:prstGeom>
          <a:ln>
            <a:headEnd w="lg" len="lg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240052E-8F1F-4005-9B1C-16B29E6D2EAB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 flipH="1">
            <a:off x="5931569" y="4744485"/>
            <a:ext cx="727911" cy="312711"/>
          </a:xfrm>
          <a:prstGeom prst="straightConnector1">
            <a:avLst/>
          </a:prstGeom>
          <a:ln>
            <a:headEnd w="lg" len="lg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38BED8C-7361-4B50-ACC6-373A4E7BDA6A}"/>
              </a:ext>
            </a:extLst>
          </p:cNvPr>
          <p:cNvSpPr txBox="1"/>
          <p:nvPr/>
        </p:nvSpPr>
        <p:spPr>
          <a:xfrm>
            <a:off x="1337310" y="4744486"/>
            <a:ext cx="33191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V1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6051E3-2E1E-4F8C-AA59-640E0F5C3E60}"/>
              </a:ext>
            </a:extLst>
          </p:cNvPr>
          <p:cNvSpPr txBox="1"/>
          <p:nvPr/>
        </p:nvSpPr>
        <p:spPr>
          <a:xfrm>
            <a:off x="1689557" y="4744486"/>
            <a:ext cx="33191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V2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5A4D98-B1ED-48D4-B7DD-C080EAF89E7B}"/>
              </a:ext>
            </a:extLst>
          </p:cNvPr>
          <p:cNvSpPr txBox="1"/>
          <p:nvPr/>
        </p:nvSpPr>
        <p:spPr>
          <a:xfrm>
            <a:off x="2041804" y="4744486"/>
            <a:ext cx="33191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V3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2801CF-D704-4D73-BFD8-21A8FA8D8D9C}"/>
              </a:ext>
            </a:extLst>
          </p:cNvPr>
          <p:cNvSpPr txBox="1"/>
          <p:nvPr/>
        </p:nvSpPr>
        <p:spPr>
          <a:xfrm>
            <a:off x="2367181" y="4744486"/>
            <a:ext cx="33191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V4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F7CC16-5BA6-4FBA-BA60-7D0D2F539E0D}"/>
              </a:ext>
            </a:extLst>
          </p:cNvPr>
          <p:cNvSpPr txBox="1"/>
          <p:nvPr/>
        </p:nvSpPr>
        <p:spPr>
          <a:xfrm>
            <a:off x="2751066" y="4762341"/>
            <a:ext cx="331918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100" dirty="0"/>
              <a:t>&amp;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194D3C-E460-49A3-BFBD-08802A939030}"/>
              </a:ext>
            </a:extLst>
          </p:cNvPr>
          <p:cNvSpPr txBox="1"/>
          <p:nvPr/>
        </p:nvSpPr>
        <p:spPr>
          <a:xfrm>
            <a:off x="2998131" y="4790451"/>
            <a:ext cx="33191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V1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4110AA-E2A4-4E35-A313-CA4E7F0FEB4C}"/>
              </a:ext>
            </a:extLst>
          </p:cNvPr>
          <p:cNvSpPr txBox="1"/>
          <p:nvPr/>
        </p:nvSpPr>
        <p:spPr>
          <a:xfrm>
            <a:off x="3350378" y="4790451"/>
            <a:ext cx="33191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V3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23A367-F10E-4241-A83F-83A03F54A3BB}"/>
              </a:ext>
            </a:extLst>
          </p:cNvPr>
          <p:cNvSpPr txBox="1"/>
          <p:nvPr/>
        </p:nvSpPr>
        <p:spPr>
          <a:xfrm>
            <a:off x="3702625" y="4790451"/>
            <a:ext cx="33191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V2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118E9F-B379-40A2-A465-75E346B05BE6}"/>
              </a:ext>
            </a:extLst>
          </p:cNvPr>
          <p:cNvSpPr txBox="1"/>
          <p:nvPr/>
        </p:nvSpPr>
        <p:spPr>
          <a:xfrm>
            <a:off x="4028002" y="4790451"/>
            <a:ext cx="33191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V4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223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327"/>
    </mc:Choice>
    <mc:Fallback xmlns="">
      <p:transition spd="slow" advTm="983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3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4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1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5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5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5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5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5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5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50"/>
                            </p:stCondLst>
                            <p:childTnLst>
                              <p:par>
                                <p:cTn id="6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100"/>
                            </p:stCondLst>
                            <p:childTnLst>
                              <p:par>
                                <p:cTn id="7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6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150"/>
                            </p:stCondLst>
                            <p:childTnLst>
                              <p:par>
                                <p:cTn id="8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65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2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"/>
                            </p:stCondLst>
                            <p:childTnLst>
                              <p:par>
                                <p:cTn id="10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100"/>
                            </p:stCondLst>
                            <p:childTnLst>
                              <p:par>
                                <p:cTn id="11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6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150"/>
                            </p:stCondLst>
                            <p:childTnLst>
                              <p:par>
                                <p:cTn id="12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65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2" grpId="0"/>
      <p:bldP spid="23" grpId="0"/>
      <p:bldP spid="14" grpId="0"/>
      <p:bldP spid="16" grpId="0"/>
      <p:bldP spid="2" grpId="0" animBg="1"/>
      <p:bldP spid="19" grpId="0" animBg="1"/>
      <p:bldP spid="24" grpId="0" animBg="1"/>
      <p:bldP spid="25" grpId="0" animBg="1"/>
      <p:bldP spid="35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  <p:extLst>
    <p:ext uri="{3A86A75C-4F4B-4683-9AE1-C65F6400EC91}">
      <p14:laserTraceLst xmlns:p14="http://schemas.microsoft.com/office/powerpoint/2010/main">
        <p14:tracePtLst>
          <p14:tracePt t="50061" x="3411538" y="6242050"/>
          <p14:tracePt t="50183" x="2954338" y="6696075"/>
          <p14:tracePt t="50191" x="3092450" y="6570663"/>
          <p14:tracePt t="50198" x="3279775" y="6407150"/>
          <p14:tracePt t="50207" x="3541713" y="6169025"/>
          <p14:tracePt t="50214" x="3792538" y="5932488"/>
          <p14:tracePt t="50223" x="4017963" y="5707063"/>
          <p14:tracePt t="50230" x="4243388" y="5481638"/>
          <p14:tracePt t="50239" x="4506913" y="5268913"/>
          <p14:tracePt t="50248" x="4743450" y="5068888"/>
          <p14:tracePt t="50255" x="4932363" y="4930775"/>
          <p14:tracePt t="50265" x="5145088" y="4768850"/>
          <p14:tracePt t="50271" x="5319713" y="4618038"/>
          <p14:tracePt t="50281" x="5495925" y="4505325"/>
          <p14:tracePt t="50287" x="5632450" y="4430713"/>
          <p14:tracePt t="50298" x="5757863" y="4354513"/>
          <p14:tracePt t="50302" x="5845175" y="4292600"/>
          <p14:tracePt t="50314" x="5945188" y="4230688"/>
          <p14:tracePt t="50318" x="6045200" y="4167188"/>
          <p14:tracePt t="50332" x="6134100" y="4117975"/>
          <p14:tracePt t="50334" x="6221413" y="4079875"/>
          <p14:tracePt t="50348" x="6321425" y="4041775"/>
          <p14:tracePt t="50350" x="6408738" y="4005263"/>
          <p14:tracePt t="50359" x="6483350" y="3967163"/>
          <p14:tracePt t="50367" x="6534150" y="3941763"/>
          <p14:tracePt t="50375" x="6584950" y="3929063"/>
          <p14:tracePt t="50383" x="6608763" y="3929063"/>
          <p14:tracePt t="50391" x="6634163" y="3929063"/>
          <p14:tracePt t="50398" x="6646863" y="3929063"/>
          <p14:tracePt t="50407" x="6659563" y="3929063"/>
          <p14:tracePt t="50462" x="6672263" y="3929063"/>
          <p14:tracePt t="50798" x="6659563" y="3929063"/>
          <p14:tracePt t="50815" x="6646863" y="3929063"/>
          <p14:tracePt t="50822" x="6634163" y="3929063"/>
          <p14:tracePt t="50830" x="6621463" y="3929063"/>
          <p14:tracePt t="50919" x="6596063" y="3941763"/>
          <p14:tracePt t="50934" x="6596063" y="3954463"/>
          <p14:tracePt t="50951" x="6584950" y="3954463"/>
          <p14:tracePt t="50966" x="6572250" y="3967163"/>
          <p14:tracePt t="50974" x="6559550" y="3967163"/>
          <p14:tracePt t="50982" x="6559550" y="3979863"/>
          <p14:tracePt t="50998" x="6534150" y="3992563"/>
          <p14:tracePt t="51006" x="6496050" y="4017963"/>
          <p14:tracePt t="51016" x="6472238" y="4029075"/>
          <p14:tracePt t="51022" x="6446838" y="4054475"/>
          <p14:tracePt t="51033" x="6421438" y="4067175"/>
          <p14:tracePt t="51038" x="6383338" y="4092575"/>
          <p14:tracePt t="51048" x="6370638" y="4105275"/>
          <p14:tracePt t="51054" x="6359525" y="4129088"/>
          <p14:tracePt t="51065" x="6334125" y="4141788"/>
          <p14:tracePt t="51070" x="6321425" y="4154488"/>
          <p14:tracePt t="51081" x="6308725" y="4154488"/>
          <p14:tracePt t="51302" x="6308725" y="4167188"/>
          <p14:tracePt t="51591" x="6321425" y="4167188"/>
          <p14:tracePt t="51624" x="6334125" y="4167188"/>
          <p14:tracePt t="51639" x="6334125" y="4179888"/>
          <p14:tracePt t="51655" x="6346825" y="4179888"/>
          <p14:tracePt t="51671" x="6346825" y="4205288"/>
          <p14:tracePt t="51679" x="6370638" y="4217988"/>
          <p14:tracePt t="51686" x="6383338" y="4241800"/>
          <p14:tracePt t="51698" x="6434138" y="4267200"/>
          <p14:tracePt t="51705" x="6508750" y="4305300"/>
          <p14:tracePt t="51715" x="6634163" y="4330700"/>
          <p14:tracePt t="51720" x="6734175" y="4354513"/>
          <p14:tracePt t="51731" x="6797675" y="4392613"/>
          <p14:tracePt t="51735" x="6821488" y="4405313"/>
          <p14:tracePt t="51749" x="6834188" y="4405313"/>
          <p14:tracePt t="51990" x="6834188" y="4392613"/>
          <p14:tracePt t="51998" x="6834188" y="4379913"/>
          <p14:tracePt t="52006" x="6834188" y="4367213"/>
          <p14:tracePt t="52015" x="6834188" y="4341813"/>
          <p14:tracePt t="52032" x="6834188" y="4318000"/>
          <p14:tracePt t="52055" x="6834188" y="4305300"/>
          <p14:tracePt t="52086" x="6834188" y="4292600"/>
          <p14:tracePt t="52272" x="6834188" y="4279900"/>
          <p14:tracePt t="52526" x="6846888" y="4279900"/>
          <p14:tracePt t="52679" x="6859588" y="4279900"/>
          <p14:tracePt t="52702" x="6872288" y="4279900"/>
          <p14:tracePt t="52719" x="6884988" y="4292600"/>
          <p14:tracePt t="52815" x="6897688" y="4292600"/>
          <p14:tracePt t="52838" x="6921500" y="4292600"/>
          <p14:tracePt t="52846" x="6934200" y="4292600"/>
          <p14:tracePt t="52854" x="6946900" y="4292600"/>
          <p14:tracePt t="52864" x="6959600" y="4292600"/>
          <p14:tracePt t="52870" x="6972300" y="4292600"/>
          <p14:tracePt t="52882" x="6985000" y="4292600"/>
          <p14:tracePt t="52886" x="7010400" y="4292600"/>
          <p14:tracePt t="52897" x="7034213" y="4292600"/>
          <p14:tracePt t="52902" x="7072313" y="4292600"/>
          <p14:tracePt t="52914" x="7110413" y="4292600"/>
          <p14:tracePt t="52918" x="7146925" y="4292600"/>
          <p14:tracePt t="52931" x="7172325" y="4292600"/>
          <p14:tracePt t="52934" x="7185025" y="4292600"/>
          <p14:tracePt t="52948" x="7197725" y="4292600"/>
          <p14:tracePt t="52950" x="7210425" y="4292600"/>
          <p14:tracePt t="52959" x="7223125" y="4305300"/>
          <p14:tracePt t="52969" x="7235825" y="4305300"/>
          <p14:tracePt t="52975" x="7259638" y="4318000"/>
          <p14:tracePt t="52990" x="7285038" y="4318000"/>
          <p14:tracePt t="52998" x="7297738" y="4318000"/>
          <p14:tracePt t="53006" x="7348538" y="4330700"/>
          <p14:tracePt t="53014" x="7372350" y="4341813"/>
          <p14:tracePt t="53022" x="7397750" y="4354513"/>
          <p14:tracePt t="53031" x="7423150" y="4354513"/>
          <p14:tracePt t="53038" x="7459663" y="4354513"/>
          <p14:tracePt t="53047" x="7497763" y="4367213"/>
          <p14:tracePt t="53054" x="7523163" y="4379913"/>
          <p14:tracePt t="53064" x="7561263" y="4379913"/>
          <p14:tracePt t="53070" x="7597775" y="4392613"/>
          <p14:tracePt t="53081" x="7623175" y="4392613"/>
          <p14:tracePt t="53086" x="7635875" y="4392613"/>
          <p14:tracePt t="53097" x="7648575" y="4392613"/>
          <p14:tracePt t="53102" x="7673975" y="4392613"/>
          <p14:tracePt t="53114" x="7685088" y="4392613"/>
          <p14:tracePt t="53118" x="7697788" y="4392613"/>
          <p14:tracePt t="53131" x="7710488" y="4392613"/>
          <p14:tracePt t="53134" x="7735888" y="4392613"/>
          <p14:tracePt t="53142" x="7761288" y="4392613"/>
          <p14:tracePt t="53150" x="7785100" y="4392613"/>
          <p14:tracePt t="53158" x="7810500" y="4392613"/>
          <p14:tracePt t="53166" x="7861300" y="4392613"/>
          <p14:tracePt t="53174" x="7897813" y="4392613"/>
          <p14:tracePt t="53182" x="7935913" y="4379913"/>
          <p14:tracePt t="53191" x="7974013" y="4379913"/>
          <p14:tracePt t="53198" x="8035925" y="4367213"/>
          <p14:tracePt t="53206" x="8074025" y="4354513"/>
          <p14:tracePt t="53216" x="8123238" y="4341813"/>
          <p14:tracePt t="53222" x="8161338" y="4341813"/>
          <p14:tracePt t="53230" x="8186738" y="4330700"/>
          <p14:tracePt t="53238" x="8235950" y="4305300"/>
          <p14:tracePt t="53249" x="8261350" y="4305300"/>
          <p14:tracePt t="53254" x="8286750" y="4279900"/>
          <p14:tracePt t="53264" x="8299450" y="4267200"/>
          <p14:tracePt t="53270" x="8324850" y="4267200"/>
          <p14:tracePt t="53281" x="8324850" y="4254500"/>
          <p14:tracePt t="53287" x="8335963" y="4254500"/>
          <p14:tracePt t="53297" x="8348663" y="4230688"/>
          <p14:tracePt t="53303" x="8361363" y="4230688"/>
          <p14:tracePt t="53314" x="8361363" y="4217988"/>
          <p14:tracePt t="53331" x="8386763" y="4217988"/>
          <p14:tracePt t="53334" x="8399463" y="4205288"/>
          <p14:tracePt t="53347" x="8412163" y="4192588"/>
          <p14:tracePt t="53358" x="8435975" y="4192588"/>
          <p14:tracePt t="53367" x="8448675" y="4179888"/>
          <p14:tracePt t="53383" x="8474075" y="4167188"/>
          <p14:tracePt t="53390" x="8486775" y="4167188"/>
          <p14:tracePt t="53399" x="8499475" y="4154488"/>
          <p14:tracePt t="53423" x="8524875" y="4141788"/>
          <p14:tracePt t="53431" x="8524875" y="4129088"/>
          <p14:tracePt t="53438" x="8537575" y="4129088"/>
          <p14:tracePt t="53449" x="8537575" y="4117975"/>
          <p14:tracePt t="53464" x="8548688" y="4105275"/>
          <p14:tracePt t="53481" x="8561388" y="4079875"/>
          <p14:tracePt t="53486" x="8561388" y="4054475"/>
          <p14:tracePt t="53497" x="8574088" y="4041775"/>
          <p14:tracePt t="53515" x="8574088" y="4029075"/>
          <p14:tracePt t="53518" x="8574088" y="4005263"/>
          <p14:tracePt t="53531" x="8574088" y="3979863"/>
          <p14:tracePt t="53534" x="8574088" y="3954463"/>
          <p14:tracePt t="53542" x="8574088" y="3929063"/>
          <p14:tracePt t="53550" x="8574088" y="3905250"/>
          <p14:tracePt t="53558" x="8574088" y="3867150"/>
          <p14:tracePt t="53566" x="8574088" y="3841750"/>
          <p14:tracePt t="53574" x="8561388" y="3803650"/>
          <p14:tracePt t="53582" x="8537575" y="3779838"/>
          <p14:tracePt t="53590" x="8537575" y="3754438"/>
          <p14:tracePt t="53598" x="8512175" y="3729038"/>
          <p14:tracePt t="53607" x="8499475" y="3703638"/>
          <p14:tracePt t="53616" x="8486775" y="3692525"/>
          <p14:tracePt t="53623" x="8474075" y="3679825"/>
          <p14:tracePt t="53631" x="8461375" y="3667125"/>
          <p14:tracePt t="53638" x="8448675" y="3654425"/>
          <p14:tracePt t="53649" x="8424863" y="3641725"/>
          <p14:tracePt t="53654" x="8412163" y="3629025"/>
          <p14:tracePt t="53664" x="8386763" y="3616325"/>
          <p14:tracePt t="53670" x="8361363" y="3603625"/>
          <p14:tracePt t="53681" x="8324850" y="3590925"/>
          <p14:tracePt t="53687" x="8299450" y="3590925"/>
          <p14:tracePt t="53697" x="8274050" y="3579813"/>
          <p14:tracePt t="53702" x="8248650" y="3567113"/>
          <p14:tracePt t="53714" x="8223250" y="3567113"/>
          <p14:tracePt t="53718" x="8199438" y="3567113"/>
          <p14:tracePt t="53732" x="8161338" y="3554413"/>
          <p14:tracePt t="53734" x="8135938" y="3554413"/>
          <p14:tracePt t="53747" x="8110538" y="3541713"/>
          <p14:tracePt t="53750" x="8086725" y="3541713"/>
          <p14:tracePt t="53759" x="8048625" y="3541713"/>
          <p14:tracePt t="53766" x="8010525" y="3541713"/>
          <p14:tracePt t="53774" x="7974013" y="3541713"/>
          <p14:tracePt t="53785" x="7923213" y="3541713"/>
          <p14:tracePt t="53790" x="7886700" y="3541713"/>
          <p14:tracePt t="53798" x="7823200" y="3541713"/>
          <p14:tracePt t="53806" x="7761288" y="3554413"/>
          <p14:tracePt t="53814" x="7697788" y="3579813"/>
          <p14:tracePt t="53822" x="7635875" y="3590925"/>
          <p14:tracePt t="53831" x="7572375" y="3616325"/>
          <p14:tracePt t="53838" x="7523163" y="3654425"/>
          <p14:tracePt t="53848" x="7485063" y="3679825"/>
          <p14:tracePt t="53854" x="7435850" y="3703638"/>
          <p14:tracePt t="53864" x="7397750" y="3741738"/>
          <p14:tracePt t="53871" x="7359650" y="3767138"/>
          <p14:tracePt t="53881" x="7335838" y="3792538"/>
          <p14:tracePt t="53886" x="7310438" y="3803650"/>
          <p14:tracePt t="53898" x="7297738" y="3816350"/>
          <p14:tracePt t="53902" x="7297738" y="3829050"/>
          <p14:tracePt t="53914" x="7272338" y="3841750"/>
          <p14:tracePt t="53919" x="7272338" y="3854450"/>
          <p14:tracePt t="53934" x="7272338" y="3867150"/>
          <p14:tracePt t="53967" x="7272338" y="3905250"/>
          <p14:tracePt t="53977" x="7272338" y="3929063"/>
          <p14:tracePt t="53985" x="7285038" y="3941763"/>
          <p14:tracePt t="53993" x="7297738" y="3967163"/>
          <p14:tracePt t="53998" x="7310438" y="3992563"/>
          <p14:tracePt t="54007" x="7323138" y="4005263"/>
          <p14:tracePt t="54018" x="7348538" y="4017963"/>
          <p14:tracePt t="54023" x="7348538" y="4041775"/>
          <p14:tracePt t="54031" x="7372350" y="4054475"/>
          <p14:tracePt t="54039" x="7372350" y="4067175"/>
          <p14:tracePt t="54048" x="7385050" y="4079875"/>
          <p14:tracePt t="54056" x="7397750" y="4092575"/>
          <p14:tracePt t="54064" x="7410450" y="4105275"/>
          <p14:tracePt t="54081" x="7423150" y="4117975"/>
          <p14:tracePt t="54099" x="7448550" y="4129088"/>
          <p14:tracePt t="54102" x="7459663" y="4129088"/>
          <p14:tracePt t="54119" x="7485063" y="4141788"/>
          <p14:tracePt t="54134" x="7510463" y="4154488"/>
          <p14:tracePt t="54142" x="7535863" y="4167188"/>
          <p14:tracePt t="54158" x="7561263" y="4167188"/>
          <p14:tracePt t="54174" x="7572375" y="4167188"/>
          <p14:tracePt t="54182" x="7585075" y="4179888"/>
          <p14:tracePt t="54190" x="7597775" y="4179888"/>
          <p14:tracePt t="54206" x="7610475" y="4179888"/>
          <p14:tracePt t="54215" x="7623175" y="4179888"/>
          <p14:tracePt t="54231" x="7635875" y="4179888"/>
          <p14:tracePt t="54239" x="7648575" y="4179888"/>
          <p14:tracePt t="54254" x="7661275" y="4179888"/>
          <p14:tracePt t="54264" x="7697788" y="4179888"/>
          <p14:tracePt t="54270" x="7735888" y="4179888"/>
          <p14:tracePt t="54281" x="7761288" y="4179888"/>
          <p14:tracePt t="54286" x="7810500" y="4179888"/>
          <p14:tracePt t="54299" x="7861300" y="4179888"/>
          <p14:tracePt t="54302" x="7923213" y="4179888"/>
          <p14:tracePt t="54314" x="7999413" y="4179888"/>
          <p14:tracePt t="54318" x="8061325" y="4179888"/>
          <p14:tracePt t="54331" x="8148638" y="4179888"/>
          <p14:tracePt t="54334" x="8248650" y="4179888"/>
          <p14:tracePt t="54342" x="8348663" y="4179888"/>
          <p14:tracePt t="54350" x="8435975" y="4179888"/>
          <p14:tracePt t="54358" x="8499475" y="4179888"/>
          <p14:tracePt t="54366" x="8548688" y="4179888"/>
          <p14:tracePt t="54374" x="8574088" y="4179888"/>
          <p14:tracePt t="54382" x="8599488" y="4179888"/>
          <p14:tracePt t="54390" x="8624888" y="4167188"/>
          <p14:tracePt t="54406" x="8637588" y="4154488"/>
          <p14:tracePt t="54415" x="8650288" y="4154488"/>
          <p14:tracePt t="54422" x="8650288" y="4141788"/>
          <p14:tracePt t="54431" x="8661400" y="4105275"/>
          <p14:tracePt t="54439" x="8674100" y="4092575"/>
          <p14:tracePt t="54448" x="8674100" y="4079875"/>
          <p14:tracePt t="54456" x="8686800" y="4041775"/>
          <p14:tracePt t="54464" x="8686800" y="4017963"/>
          <p14:tracePt t="54471" x="8686800" y="3992563"/>
          <p14:tracePt t="54481" x="8699500" y="3954463"/>
          <p14:tracePt t="54486" x="8699500" y="3941763"/>
          <p14:tracePt t="54500" x="8699500" y="3916363"/>
          <p14:tracePt t="54502" x="8699500" y="3867150"/>
          <p14:tracePt t="54514" x="8686800" y="3829050"/>
          <p14:tracePt t="54519" x="8686800" y="3767138"/>
          <p14:tracePt t="54531" x="8661400" y="3729038"/>
          <p14:tracePt t="54536" x="8650288" y="3679825"/>
          <p14:tracePt t="54549" x="8624888" y="3629025"/>
          <p14:tracePt t="54550" x="8624888" y="3603625"/>
          <p14:tracePt t="54559" x="8612188" y="3579813"/>
          <p14:tracePt t="54567" x="8599488" y="3554413"/>
          <p14:tracePt t="54576" x="8599488" y="3529013"/>
          <p14:tracePt t="54583" x="8586788" y="3516313"/>
          <p14:tracePt t="54591" x="8574088" y="3503613"/>
          <p14:tracePt t="54622" x="8561388" y="3490913"/>
          <p14:tracePt t="54656" x="8561388" y="3479800"/>
          <p14:tracePt t="54671" x="8548688" y="3479800"/>
          <p14:tracePt t="55214" x="8537575" y="3479800"/>
          <p14:tracePt t="55422" x="8524875" y="3479800"/>
          <p14:tracePt t="55943" x="8524875" y="3490913"/>
          <p14:tracePt t="55958" x="8512175" y="3516313"/>
          <p14:tracePt t="55974" x="8499475" y="3529013"/>
          <p14:tracePt t="55982" x="8486775" y="3567113"/>
          <p14:tracePt t="55990" x="8474075" y="3590925"/>
          <p14:tracePt t="55997" x="8448675" y="3629025"/>
          <p14:tracePt t="56006" x="8424863" y="3692525"/>
          <p14:tracePt t="56014" x="8412163" y="3754438"/>
          <p14:tracePt t="56022" x="8399463" y="3816350"/>
          <p14:tracePt t="56031" x="8386763" y="3867150"/>
          <p14:tracePt t="56038" x="8374063" y="3916363"/>
          <p14:tracePt t="56048" x="8361363" y="3979863"/>
          <p14:tracePt t="56054" x="8348663" y="4017963"/>
          <p14:tracePt t="56064" x="8335963" y="4054475"/>
          <p14:tracePt t="56070" x="8335963" y="4079875"/>
          <p14:tracePt t="56082" x="8335963" y="4105275"/>
          <p14:tracePt t="56086" x="8335963" y="4117975"/>
          <p14:tracePt t="56097" x="8335963" y="4154488"/>
          <p14:tracePt t="56102" x="8335963" y="4179888"/>
          <p14:tracePt t="56114" x="8348663" y="4192588"/>
          <p14:tracePt t="56118" x="8348663" y="4217988"/>
          <p14:tracePt t="56134" x="8348663" y="4230688"/>
          <p14:tracePt t="56142" x="8348663" y="4254500"/>
          <p14:tracePt t="56159" x="8348663" y="4279900"/>
          <p14:tracePt t="56166" x="8348663" y="4292600"/>
          <p14:tracePt t="56174" x="8335963" y="4318000"/>
          <p14:tracePt t="56182" x="8312150" y="4330700"/>
          <p14:tracePt t="56190" x="8286750" y="4367213"/>
          <p14:tracePt t="56198" x="8248650" y="4405313"/>
          <p14:tracePt t="56206" x="8223250" y="4454525"/>
          <p14:tracePt t="56216" x="8186738" y="4479925"/>
          <p14:tracePt t="56222" x="8161338" y="4518025"/>
          <p14:tracePt t="56232" x="8123238" y="4567238"/>
          <p14:tracePt t="56238" x="8099425" y="4592638"/>
          <p14:tracePt t="56250" x="8074025" y="4618038"/>
          <p14:tracePt t="56254" x="8061325" y="4656138"/>
          <p14:tracePt t="56265" x="8035925" y="4692650"/>
          <p14:tracePt t="56270" x="8023225" y="4718050"/>
          <p14:tracePt t="56284" x="7999413" y="4756150"/>
          <p14:tracePt t="56286" x="7986713" y="4805363"/>
          <p14:tracePt t="56298" x="7974013" y="4843463"/>
          <p14:tracePt t="56302" x="7961313" y="4868863"/>
          <p14:tracePt t="56315" x="7948613" y="4892675"/>
          <p14:tracePt t="56317" x="7935913" y="4918075"/>
          <p14:tracePt t="56332" x="7923213" y="4943475"/>
          <p14:tracePt t="56334" x="7910513" y="4968875"/>
          <p14:tracePt t="56343" x="7910513" y="4981575"/>
          <p14:tracePt t="56350" x="7897813" y="4992688"/>
          <p14:tracePt t="56526" x="7897813" y="4981575"/>
          <p14:tracePt t="56543" x="7897813" y="4956175"/>
          <p14:tracePt t="56549" x="7886700" y="4930775"/>
          <p14:tracePt t="56558" x="7886700" y="4918075"/>
          <p14:tracePt t="56566" x="7886700" y="4879975"/>
          <p14:tracePt t="56574" x="7886700" y="4843463"/>
          <p14:tracePt t="56582" x="7886700" y="4792663"/>
          <p14:tracePt t="56590" x="7886700" y="4756150"/>
          <p14:tracePt t="56599" x="7874000" y="4705350"/>
          <p14:tracePt t="56606" x="7861300" y="4679950"/>
          <p14:tracePt t="56617" x="7861300" y="4643438"/>
          <p14:tracePt t="56622" x="7848600" y="4618038"/>
          <p14:tracePt t="56631" x="7835900" y="4592638"/>
          <p14:tracePt t="56638" x="7823200" y="4579938"/>
          <p14:tracePt t="56647" x="7823200" y="4567238"/>
          <p14:tracePt t="56654" x="7823200" y="4554538"/>
          <p14:tracePt t="56664" x="7823200" y="4530725"/>
          <p14:tracePt t="56670" x="7823200" y="4518025"/>
          <p14:tracePt t="56681" x="7810500" y="4505325"/>
          <p14:tracePt t="56686" x="7810500" y="4492625"/>
          <p14:tracePt t="56697" x="7797800" y="4467225"/>
          <p14:tracePt t="56718" x="7797800" y="4443413"/>
          <p14:tracePt t="57462" x="7797800" y="4430713"/>
          <p14:tracePt t="57479" x="7797800" y="4418013"/>
          <p14:tracePt t="57501" x="7797800" y="4392613"/>
          <p14:tracePt t="57526" x="7797800" y="4379913"/>
          <p14:tracePt t="57533" x="7810500" y="4367213"/>
          <p14:tracePt t="57542" x="7810500" y="4354513"/>
          <p14:tracePt t="57549" x="7823200" y="4354513"/>
          <p14:tracePt t="57557" x="7823200" y="4341813"/>
          <p14:tracePt t="57581" x="7835900" y="4330700"/>
          <p14:tracePt t="57590" x="7848600" y="4318000"/>
          <p14:tracePt t="57597" x="7848600" y="4305300"/>
          <p14:tracePt t="57605" x="7874000" y="4279900"/>
          <p14:tracePt t="57615" x="7886700" y="4267200"/>
          <p14:tracePt t="57621" x="7910513" y="4230688"/>
          <p14:tracePt t="57631" x="7923213" y="4205288"/>
          <p14:tracePt t="57638" x="7935913" y="4192588"/>
          <p14:tracePt t="57647" x="7935913" y="4167188"/>
          <p14:tracePt t="57654" x="7948613" y="4154488"/>
          <p14:tracePt t="57665" x="7961313" y="4141788"/>
          <p14:tracePt t="57669" x="7974013" y="4117975"/>
          <p14:tracePt t="57681" x="7974013" y="4105275"/>
          <p14:tracePt t="57685" x="7986713" y="4079875"/>
          <p14:tracePt t="57702" x="7999413" y="4067175"/>
          <p14:tracePt t="57742" x="8010525" y="4067175"/>
          <p14:tracePt t="57749" x="8023225" y="4054475"/>
          <p14:tracePt t="57758" x="8035925" y="4041775"/>
          <p14:tracePt t="57765" x="8048625" y="4041775"/>
          <p14:tracePt t="57773" x="8061325" y="4017963"/>
          <p14:tracePt t="57782" x="8099425" y="3992563"/>
          <p14:tracePt t="57790" x="8110538" y="3979863"/>
          <p14:tracePt t="57797" x="8123238" y="3941763"/>
          <p14:tracePt t="57806" x="8148638" y="3916363"/>
          <p14:tracePt t="57815" x="8161338" y="3905250"/>
          <p14:tracePt t="57822" x="8186738" y="3879850"/>
          <p14:tracePt t="57831" x="8186738" y="3867150"/>
          <p14:tracePt t="57838" x="8212138" y="3841750"/>
          <p14:tracePt t="57848" x="8223250" y="3829050"/>
          <p14:tracePt t="57853" x="8235950" y="3816350"/>
          <p14:tracePt t="57864" x="8248650" y="3803650"/>
          <p14:tracePt t="57870" x="8248650" y="3792538"/>
          <p14:tracePt t="57881" x="8261350" y="3779838"/>
          <p14:tracePt t="57901" x="8274050" y="3754438"/>
          <p14:tracePt t="57917" x="8286750" y="3729038"/>
          <p14:tracePt t="57931" x="8286750" y="3716338"/>
          <p14:tracePt t="57934" x="8299450" y="3692525"/>
          <p14:tracePt t="57961" x="8312150" y="3654425"/>
          <p14:tracePt t="57981" x="8312150" y="3641725"/>
          <p14:tracePt t="57998" x="8312150" y="3616325"/>
          <p14:tracePt t="58006" x="8312150" y="3590925"/>
          <p14:tracePt t="58017" x="8299450" y="3567113"/>
          <p14:tracePt t="58022" x="8261350" y="3554413"/>
          <p14:tracePt t="58031" x="8248650" y="3541713"/>
          <p14:tracePt t="58038" x="8223250" y="3529013"/>
          <p14:tracePt t="58047" x="8199438" y="3516313"/>
          <p14:tracePt t="58054" x="8174038" y="3516313"/>
          <p14:tracePt t="58069" x="8135938" y="3516313"/>
          <p14:tracePt t="58080" x="8110538" y="3516313"/>
          <p14:tracePt t="58086" x="8086725" y="3516313"/>
          <p14:tracePt t="58099" x="8061325" y="3516313"/>
          <p14:tracePt t="58101" x="8023225" y="3516313"/>
          <p14:tracePt t="58114" x="7986713" y="3516313"/>
          <p14:tracePt t="58118" x="7961313" y="3516313"/>
          <p14:tracePt t="58130" x="7935913" y="3516313"/>
          <p14:tracePt t="58134" x="7910513" y="3516313"/>
          <p14:tracePt t="58142" x="7874000" y="3516313"/>
          <p14:tracePt t="58149" x="7835900" y="3516313"/>
          <p14:tracePt t="58158" x="7810500" y="3516313"/>
          <p14:tracePt t="58165" x="7785100" y="3516313"/>
          <p14:tracePt t="58174" x="7748588" y="3516313"/>
          <p14:tracePt t="58181" x="7723188" y="3516313"/>
          <p14:tracePt t="58189" x="7685088" y="3516313"/>
          <p14:tracePt t="58197" x="7661275" y="3529013"/>
          <p14:tracePt t="58205" x="7635875" y="3541713"/>
          <p14:tracePt t="58215" x="7610475" y="3541713"/>
          <p14:tracePt t="58221" x="7585075" y="3554413"/>
          <p14:tracePt t="58232" x="7548563" y="3579813"/>
          <p14:tracePt t="58237" x="7523163" y="3590925"/>
          <p14:tracePt t="58247" x="7497763" y="3616325"/>
          <p14:tracePt t="58254" x="7472363" y="3629025"/>
          <p14:tracePt t="58265" x="7435850" y="3641725"/>
          <p14:tracePt t="58270" x="7423150" y="3654425"/>
          <p14:tracePt t="58280" x="7410450" y="3667125"/>
          <p14:tracePt t="58285" x="7372350" y="3679825"/>
          <p14:tracePt t="58299" x="7359650" y="3703638"/>
          <p14:tracePt t="58302" x="7348538" y="3716338"/>
          <p14:tracePt t="58317" x="7348538" y="3741738"/>
          <p14:tracePt t="58318" x="7335838" y="3754438"/>
          <p14:tracePt t="58327" x="7323138" y="3779838"/>
          <p14:tracePt t="58334" x="7323138" y="3792538"/>
          <p14:tracePt t="58342" x="7310438" y="3854450"/>
          <p14:tracePt t="58349" x="7310438" y="3892550"/>
          <p14:tracePt t="58358" x="7310438" y="3929063"/>
          <p14:tracePt t="58365" x="7310438" y="3979863"/>
          <p14:tracePt t="58373" x="7310438" y="4041775"/>
          <p14:tracePt t="58382" x="7310438" y="4105275"/>
          <p14:tracePt t="58389" x="7335838" y="4154488"/>
          <p14:tracePt t="58398" x="7359650" y="4217988"/>
          <p14:tracePt t="58405" x="7397750" y="4254500"/>
          <p14:tracePt t="58414" x="7423150" y="4305300"/>
          <p14:tracePt t="58421" x="7485063" y="4341813"/>
          <p14:tracePt t="58431" x="7548563" y="4379913"/>
          <p14:tracePt t="58438" x="7597775" y="4418013"/>
          <p14:tracePt t="58448" x="7661275" y="4454525"/>
          <p14:tracePt t="58454" x="7735888" y="4479925"/>
          <p14:tracePt t="58464" x="7785100" y="4492625"/>
          <p14:tracePt t="58470" x="7835900" y="4505325"/>
          <p14:tracePt t="58481" x="7897813" y="4505325"/>
          <p14:tracePt t="58485" x="7948613" y="4518025"/>
          <p14:tracePt t="58499" x="7974013" y="4518025"/>
          <p14:tracePt t="58501" x="8023225" y="4518025"/>
          <p14:tracePt t="58514" x="8061325" y="4518025"/>
          <p14:tracePt t="58517" x="8110538" y="4518025"/>
          <p14:tracePt t="58530" x="8148638" y="4518025"/>
          <p14:tracePt t="58533" x="8186738" y="4518025"/>
          <p14:tracePt t="58542" x="8223250" y="4518025"/>
          <p14:tracePt t="58549" x="8261350" y="4518025"/>
          <p14:tracePt t="58558" x="8286750" y="4492625"/>
          <p14:tracePt t="58565" x="8312150" y="4467225"/>
          <p14:tracePt t="58574" x="8324850" y="4454525"/>
          <p14:tracePt t="58582" x="8335963" y="4418013"/>
          <p14:tracePt t="58589" x="8335963" y="4405313"/>
          <p14:tracePt t="58597" x="8335963" y="4392613"/>
          <p14:tracePt t="58606" x="8335963" y="4367213"/>
          <p14:tracePt t="58615" x="8324850" y="4341813"/>
          <p14:tracePt t="58622" x="8312150" y="4330700"/>
          <p14:tracePt t="58632" x="8299450" y="4318000"/>
          <p14:tracePt t="58670" x="8286750" y="4318000"/>
          <p14:tracePt t="58686" x="8261350" y="4318000"/>
          <p14:tracePt t="58694" x="8248650" y="4354513"/>
          <p14:tracePt t="58704" x="8235950" y="4392613"/>
          <p14:tracePt t="58715" x="8212138" y="4443413"/>
          <p14:tracePt t="58717" x="8174038" y="4543425"/>
          <p14:tracePt t="58731" x="8135938" y="4643438"/>
          <p14:tracePt t="58733" x="8086725" y="4743450"/>
          <p14:tracePt t="58744" x="8048625" y="4856163"/>
          <p14:tracePt t="58749" x="8010525" y="4956175"/>
          <p14:tracePt t="58758" x="7974013" y="5043488"/>
          <p14:tracePt t="58766" x="7935913" y="5156200"/>
          <p14:tracePt t="58774" x="7910513" y="5243513"/>
          <p14:tracePt t="58783" x="7897813" y="5294313"/>
          <p14:tracePt t="58790" x="7897813" y="5330825"/>
          <p14:tracePt t="58803" x="7897813" y="5368925"/>
          <p14:tracePt t="58805" x="7897813" y="5394325"/>
          <p14:tracePt t="58815" x="7897813" y="5407025"/>
          <p14:tracePt t="58826" x="7897813" y="5430838"/>
          <p14:tracePt t="58917" x="7886700" y="5430838"/>
          <p14:tracePt t="58949" x="7886700" y="5418138"/>
          <p14:tracePt t="58958" x="7886700" y="5407025"/>
          <p14:tracePt t="58981" x="7874000" y="5407025"/>
          <p14:tracePt t="59022" x="7848600" y="5407025"/>
          <p14:tracePt t="59037" x="7835900" y="5407025"/>
          <p14:tracePt t="59046" x="7810500" y="5407025"/>
          <p14:tracePt t="59053" x="7797800" y="5407025"/>
          <p14:tracePt t="59064" x="7761288" y="5407025"/>
          <p14:tracePt t="59069" x="7735888" y="5407025"/>
          <p14:tracePt t="59081" x="7697788" y="5418138"/>
          <p14:tracePt t="59086" x="7648575" y="5443538"/>
          <p14:tracePt t="59098" x="7610475" y="5468938"/>
          <p14:tracePt t="59101" x="7572375" y="5494338"/>
          <p14:tracePt t="59114" x="7535863" y="5507038"/>
          <p14:tracePt t="59117" x="7510463" y="5530850"/>
          <p14:tracePt t="59130" x="7485063" y="5543550"/>
          <p14:tracePt t="59133" x="7472363" y="5568950"/>
          <p14:tracePt t="59141" x="7448550" y="5581650"/>
          <p14:tracePt t="59150" x="7448550" y="5594350"/>
          <p14:tracePt t="59157" x="7423150" y="5607050"/>
          <p14:tracePt t="59165" x="7423150" y="5630863"/>
          <p14:tracePt t="59175" x="7397750" y="5656263"/>
          <p14:tracePt t="59181" x="7385050" y="5681663"/>
          <p14:tracePt t="59189" x="7372350" y="5707063"/>
          <p14:tracePt t="59200" x="7359650" y="5732463"/>
          <p14:tracePt t="59205" x="7348538" y="5768975"/>
          <p14:tracePt t="59214" x="7335838" y="5794375"/>
          <p14:tracePt t="59221" x="7310438" y="5832475"/>
          <p14:tracePt t="59232" x="7310438" y="5856288"/>
          <p14:tracePt t="59237" x="7285038" y="5894388"/>
          <p14:tracePt t="59247" x="7272338" y="5919788"/>
          <p14:tracePt t="59253" x="7272338" y="5945188"/>
          <p14:tracePt t="59263" x="7272338" y="5956300"/>
          <p14:tracePt t="59269" x="7272338" y="5981700"/>
          <p14:tracePt t="59281" x="7272338" y="5994400"/>
          <p14:tracePt t="59287" x="7272338" y="6007100"/>
          <p14:tracePt t="59298" x="7272338" y="6019800"/>
          <p14:tracePt t="59302" x="7272338" y="6056313"/>
          <p14:tracePt t="59319" x="7297738" y="6094413"/>
          <p14:tracePt t="59331" x="7323138" y="6119813"/>
          <p14:tracePt t="59333" x="7348538" y="6157913"/>
          <p14:tracePt t="59342" x="7372350" y="6181725"/>
          <p14:tracePt t="59350" x="7385050" y="6207125"/>
          <p14:tracePt t="59358" x="7410450" y="6245225"/>
          <p14:tracePt t="59367" x="7435850" y="6281738"/>
          <p14:tracePt t="59374" x="7472363" y="6307138"/>
          <p14:tracePt t="59382" x="7535863" y="6345238"/>
          <p14:tracePt t="59390" x="7585075" y="6394450"/>
          <p14:tracePt t="59399" x="7635875" y="6432550"/>
          <p14:tracePt t="59406" x="7710488" y="6470650"/>
          <p14:tracePt t="59415" x="7773988" y="6494463"/>
          <p14:tracePt t="59422" x="7823200" y="6519863"/>
          <p14:tracePt t="59433" x="7897813" y="6545263"/>
          <p14:tracePt t="59438" x="7974013" y="6557963"/>
          <p14:tracePt t="59448" x="8023225" y="6557963"/>
          <p14:tracePt t="59454" x="8074025" y="6557963"/>
          <p14:tracePt t="59465" x="8123238" y="6557963"/>
          <p14:tracePt t="59472" x="8199438" y="6557963"/>
          <p14:tracePt t="59482" x="8248650" y="6545263"/>
          <p14:tracePt t="59486" x="8324850" y="6519863"/>
          <p14:tracePt t="59497" x="8361363" y="6507163"/>
          <p14:tracePt t="59502" x="8412163" y="6470650"/>
          <p14:tracePt t="59516" x="8435975" y="6457950"/>
          <p14:tracePt t="59518" x="8461375" y="6432550"/>
          <p14:tracePt t="59533" x="8499475" y="6407150"/>
          <p14:tracePt t="59536" x="8512175" y="6381750"/>
          <p14:tracePt t="59543" x="8537575" y="6332538"/>
          <p14:tracePt t="59549" x="8548688" y="6281738"/>
          <p14:tracePt t="59557" x="8574088" y="6207125"/>
          <p14:tracePt t="59565" x="8586788" y="6119813"/>
          <p14:tracePt t="59574" x="8599488" y="6019800"/>
          <p14:tracePt t="59581" x="8599488" y="5932488"/>
          <p14:tracePt t="59590" x="8599488" y="5819775"/>
          <p14:tracePt t="59599" x="8599488" y="5719763"/>
          <p14:tracePt t="59605" x="8586788" y="5594350"/>
          <p14:tracePt t="59614" x="8574088" y="5530850"/>
          <p14:tracePt t="59621" x="8561388" y="5456238"/>
          <p14:tracePt t="59632" x="8548688" y="5407025"/>
          <p14:tracePt t="59637" x="8524875" y="5343525"/>
          <p14:tracePt t="59648" x="8499475" y="5305425"/>
          <p14:tracePt t="59654" x="8461375" y="5256213"/>
          <p14:tracePt t="59664" x="8424863" y="5218113"/>
          <p14:tracePt t="59669" x="8374063" y="5181600"/>
          <p14:tracePt t="59680" x="8324850" y="5143500"/>
          <p14:tracePt t="59685" x="8248650" y="5105400"/>
          <p14:tracePt t="59697" x="8161338" y="5081588"/>
          <p14:tracePt t="59702" x="8061325" y="5068888"/>
          <p14:tracePt t="59715" x="7974013" y="5056188"/>
          <p14:tracePt t="59717" x="7886700" y="5056188"/>
          <p14:tracePt t="59726" x="7785100" y="5056188"/>
          <p14:tracePt t="59734" x="7685088" y="5056188"/>
          <p14:tracePt t="59742" x="7597775" y="5056188"/>
          <p14:tracePt t="59749" x="7510463" y="5056188"/>
          <p14:tracePt t="59757" x="7448550" y="5068888"/>
          <p14:tracePt t="59765" x="7372350" y="5081588"/>
          <p14:tracePt t="59773" x="7348538" y="5092700"/>
          <p14:tracePt t="59781" x="7310438" y="5118100"/>
          <p14:tracePt t="59789" x="7285038" y="5118100"/>
          <p14:tracePt t="59799" x="7272338" y="5130800"/>
          <p14:tracePt t="59805" x="7259638" y="5130800"/>
          <p14:tracePt t="59838" x="7259638" y="5143500"/>
          <p14:tracePt t="59846" x="7259638" y="5156200"/>
          <p14:tracePt t="59910" x="7259638" y="5168900"/>
          <p14:tracePt t="59942" x="7272338" y="5168900"/>
          <p14:tracePt t="59949" x="7297738" y="5168900"/>
          <p14:tracePt t="59958" x="7310438" y="5168900"/>
          <p14:tracePt t="59965" x="7335838" y="5168900"/>
          <p14:tracePt t="59974" x="7348538" y="5168900"/>
          <p14:tracePt t="59982" x="7385050" y="5143500"/>
          <p14:tracePt t="59990" x="7435850" y="5130800"/>
          <p14:tracePt t="60000" x="7485063" y="5092700"/>
          <p14:tracePt t="60006" x="7561263" y="5056188"/>
          <p14:tracePt t="60015" x="7635875" y="5005388"/>
          <p14:tracePt t="60023" x="7697788" y="4956175"/>
          <p14:tracePt t="60032" x="7748588" y="4930775"/>
          <p14:tracePt t="60039" x="7785100" y="4879975"/>
          <p14:tracePt t="60048" x="7835900" y="4830763"/>
          <p14:tracePt t="60054" x="7874000" y="4779963"/>
          <p14:tracePt t="60065" x="7886700" y="4730750"/>
          <p14:tracePt t="60070" x="7923213" y="4692650"/>
          <p14:tracePt t="60082" x="7935913" y="4667250"/>
          <p14:tracePt t="60086" x="7948613" y="4630738"/>
          <p14:tracePt t="60098" x="7961313" y="4605338"/>
          <p14:tracePt t="60102" x="7974013" y="4579938"/>
          <p14:tracePt t="60115" x="7974013" y="4567238"/>
          <p14:tracePt t="60119" x="7974013" y="4543425"/>
          <p14:tracePt t="60125" x="7974013" y="4505325"/>
          <p14:tracePt t="60134" x="7974013" y="4479925"/>
          <p14:tracePt t="60141" x="7974013" y="4454525"/>
          <p14:tracePt t="60149" x="7974013" y="4430713"/>
          <p14:tracePt t="60157" x="7974013" y="4418013"/>
          <p14:tracePt t="60165" x="7974013" y="4405313"/>
          <p14:tracePt t="60173" x="7974013" y="4367213"/>
          <p14:tracePt t="60181" x="7986713" y="4367213"/>
          <p14:tracePt t="60199" x="7986713" y="4354513"/>
          <p14:tracePt t="60221" x="7986713" y="4341813"/>
          <p14:tracePt t="60237" x="7986713" y="4330700"/>
          <p14:tracePt t="60247" x="7999413" y="4318000"/>
          <p14:tracePt t="60264" x="7999413" y="4305300"/>
          <p14:tracePt t="60269" x="7999413" y="4292600"/>
          <p14:tracePt t="60285" x="7999413" y="4279900"/>
          <p14:tracePt t="60299" x="8010525" y="4267200"/>
          <p14:tracePt t="60318" x="8010525" y="4254500"/>
          <p14:tracePt t="60629" x="7999413" y="4254500"/>
          <p14:tracePt t="60677" x="7986713" y="4254500"/>
          <p14:tracePt t="60893" x="7986713" y="4241800"/>
          <p14:tracePt t="61270" x="7974013" y="4241800"/>
          <p14:tracePt t="61294" x="7974013" y="4230688"/>
          <p14:tracePt t="61415" x="7974013" y="4217988"/>
          <p14:tracePt t="61710" x="7961313" y="4217988"/>
          <p14:tracePt t="61728" x="7948613" y="4217988"/>
          <p14:tracePt t="61735" x="7948613" y="4230688"/>
          <p14:tracePt t="61745" x="7935913" y="4241800"/>
          <p14:tracePt t="61751" x="7923213" y="4241800"/>
          <p14:tracePt t="61790" x="7923213" y="4254500"/>
          <p14:tracePt t="61853" x="7923213" y="4230688"/>
          <p14:tracePt t="61865" x="7935913" y="4230688"/>
          <p14:tracePt t="61871" x="7935913" y="4205288"/>
          <p14:tracePt t="61881" x="7961313" y="4205288"/>
          <p14:tracePt t="61886" x="7974013" y="4179888"/>
          <p14:tracePt t="61899" x="7999413" y="4179888"/>
          <p14:tracePt t="61901" x="8010525" y="4154488"/>
          <p14:tracePt t="61989" x="8035925" y="4141788"/>
          <p14:tracePt t="62021" x="8048625" y="4129088"/>
          <p14:tracePt t="62045" x="8061325" y="4117975"/>
          <p14:tracePt t="62173" x="8086725" y="4105275"/>
          <p14:tracePt t="62205" x="8099425" y="4092575"/>
          <p14:tracePt t="62223" x="8110538" y="4079875"/>
          <p14:tracePt t="62231" x="8110538" y="4067175"/>
          <p14:tracePt t="62302" x="8110538" y="4054475"/>
          <p14:tracePt t="62582" x="8086725" y="4079875"/>
          <p14:tracePt t="62589" x="8074025" y="4092575"/>
          <p14:tracePt t="62597" x="8048625" y="4117975"/>
          <p14:tracePt t="62605" x="8010525" y="4154488"/>
          <p14:tracePt t="62615" x="7986713" y="4192588"/>
          <p14:tracePt t="62621" x="7935913" y="4241800"/>
          <p14:tracePt t="62631" x="7874000" y="4305300"/>
          <p14:tracePt t="62637" x="7810500" y="4354513"/>
          <p14:tracePt t="62648" x="7748588" y="4418013"/>
          <p14:tracePt t="62653" x="7673975" y="4467225"/>
          <p14:tracePt t="62666" x="7623175" y="4518025"/>
          <p14:tracePt t="62669" x="7572375" y="4567238"/>
          <p14:tracePt t="62682" x="7523163" y="4605338"/>
          <p14:tracePt t="62685" x="7485063" y="4630738"/>
          <p14:tracePt t="62697" x="7459663" y="4656138"/>
          <p14:tracePt t="62701" x="7423150" y="4667250"/>
          <p14:tracePt t="62714" x="7410450" y="4692650"/>
          <p14:tracePt t="62719" x="7397750" y="4692650"/>
          <p14:tracePt t="62726" x="7397750" y="4705350"/>
          <p14:tracePt t="62733" x="7385050" y="4705350"/>
          <p14:tracePt t="62741" x="7385050" y="4718050"/>
          <p14:tracePt t="62757" x="7372350" y="4730750"/>
          <p14:tracePt t="62765" x="7359650" y="4756150"/>
          <p14:tracePt t="62781" x="7348538" y="4768850"/>
          <p14:tracePt t="62789" x="7348538" y="4779963"/>
          <p14:tracePt t="62797" x="7323138" y="4792663"/>
          <p14:tracePt t="62806" x="7323138" y="4805363"/>
          <p14:tracePt t="62815" x="7310438" y="4805363"/>
          <p14:tracePt t="62822" x="7310438" y="4818063"/>
          <p14:tracePt t="62832" x="7297738" y="4830763"/>
          <p14:tracePt t="62838" x="7285038" y="4830763"/>
          <p14:tracePt t="62848" x="7272338" y="4843463"/>
          <p14:tracePt t="62855" x="7259638" y="4843463"/>
          <p14:tracePt t="62866" x="7259638" y="4856163"/>
          <p14:tracePt t="62895" x="7235825" y="4868863"/>
          <p14:tracePt t="63277" x="7235825" y="4879975"/>
          <p14:tracePt t="63284" x="7246938" y="4879975"/>
          <p14:tracePt t="63294" x="7259638" y="4892675"/>
          <p14:tracePt t="63301" x="7297738" y="4918075"/>
          <p14:tracePt t="63314" x="7323138" y="4930775"/>
          <p14:tracePt t="63316" x="7348538" y="4956175"/>
          <p14:tracePt t="63325" x="7410450" y="4992688"/>
          <p14:tracePt t="63333" x="7459663" y="5043488"/>
          <p14:tracePt t="63341" x="7497763" y="5081588"/>
          <p14:tracePt t="63350" x="7548563" y="5143500"/>
          <p14:tracePt t="63357" x="7597775" y="5194300"/>
          <p14:tracePt t="63365" x="7623175" y="5230813"/>
          <p14:tracePt t="63374" x="7661275" y="5268913"/>
          <p14:tracePt t="63381" x="7685088" y="5305425"/>
          <p14:tracePt t="63389" x="7723188" y="5356225"/>
          <p14:tracePt t="63397" x="7748588" y="5394325"/>
          <p14:tracePt t="63405" x="7785100" y="5418138"/>
          <p14:tracePt t="63415" x="7810500" y="5468938"/>
          <p14:tracePt t="63421" x="7848600" y="5507038"/>
          <p14:tracePt t="63431" x="7886700" y="5530850"/>
          <p14:tracePt t="63437" x="7935913" y="5568950"/>
          <p14:tracePt t="63448" x="7961313" y="5594350"/>
          <p14:tracePt t="63453" x="7986713" y="5619750"/>
          <p14:tracePt t="63465" x="8023225" y="5643563"/>
          <p14:tracePt t="63469" x="8061325" y="5656263"/>
          <p14:tracePt t="63481" x="8086725" y="5681663"/>
          <p14:tracePt t="63487" x="8110538" y="5707063"/>
          <p14:tracePt t="63497" x="8148638" y="5732463"/>
          <p14:tracePt t="63501" x="8161338" y="5743575"/>
          <p14:tracePt t="63510" x="8174038" y="5756275"/>
          <p14:tracePt t="63517" x="8186738" y="5768975"/>
          <p14:tracePt t="63525" x="8199438" y="5768975"/>
          <p14:tracePt t="63533" x="8212138" y="5781675"/>
          <p14:tracePt t="63589" x="8223250" y="5781675"/>
          <p14:tracePt t="63605" x="8235950" y="5781675"/>
          <p14:tracePt t="63613" x="8248650" y="5781675"/>
          <p14:tracePt t="63621" x="8274050" y="5794375"/>
          <p14:tracePt t="63637" x="8286750" y="5794375"/>
          <p14:tracePt t="63648" x="8299450" y="5807075"/>
          <p14:tracePt t="63669" x="8312150" y="5807075"/>
          <p14:tracePt t="64222" x="8324850" y="5807075"/>
          <p14:tracePt t="64229" x="8324850" y="5794375"/>
          <p14:tracePt t="64237" x="8324850" y="5781675"/>
          <p14:tracePt t="64250" x="8324850" y="5732463"/>
          <p14:tracePt t="64253" x="8312150" y="5681663"/>
          <p14:tracePt t="64265" x="8312150" y="5643563"/>
          <p14:tracePt t="64269" x="8312150" y="5607050"/>
          <p14:tracePt t="64282" x="8312150" y="5543550"/>
          <p14:tracePt t="64285" x="8312150" y="5481638"/>
          <p14:tracePt t="64297" x="8312150" y="5407025"/>
          <p14:tracePt t="64301" x="8312150" y="5343525"/>
          <p14:tracePt t="64315" x="8312150" y="5294313"/>
          <p14:tracePt t="64316" x="8312150" y="5230813"/>
          <p14:tracePt t="64326" x="8312150" y="5181600"/>
          <p14:tracePt t="64333" x="8312150" y="5118100"/>
          <p14:tracePt t="64341" x="8312150" y="5068888"/>
          <p14:tracePt t="64348" x="8312150" y="4992688"/>
          <p14:tracePt t="64357" x="8312150" y="4930775"/>
          <p14:tracePt t="64366" x="8312150" y="4879975"/>
          <p14:tracePt t="64373" x="8312150" y="4830763"/>
          <p14:tracePt t="64381" x="8312150" y="4792663"/>
          <p14:tracePt t="64389" x="8312150" y="4743450"/>
          <p14:tracePt t="64398" x="8312150" y="4705350"/>
          <p14:tracePt t="64405" x="8299450" y="4656138"/>
          <p14:tracePt t="64415" x="8286750" y="4592638"/>
          <p14:tracePt t="64421" x="8274050" y="4554538"/>
          <p14:tracePt t="64431" x="8274050" y="4530725"/>
          <p14:tracePt t="64437" x="8261350" y="4479925"/>
          <p14:tracePt t="64448" x="8261350" y="4443413"/>
          <p14:tracePt t="64453" x="8248650" y="4418013"/>
          <p14:tracePt t="64464" x="8248650" y="4392613"/>
          <p14:tracePt t="64469" x="8235950" y="4354513"/>
          <p14:tracePt t="64480" x="8223250" y="4330700"/>
          <p14:tracePt t="64485" x="8223250" y="4318000"/>
          <p14:tracePt t="64497" x="8223250" y="4279900"/>
          <p14:tracePt t="64501" x="8223250" y="4254500"/>
          <p14:tracePt t="64509" x="8223250" y="4230688"/>
          <p14:tracePt t="64516" x="8212138" y="4179888"/>
          <p14:tracePt t="64525" x="8199438" y="4141788"/>
          <p14:tracePt t="64533" x="8186738" y="4129088"/>
          <p14:tracePt t="64541" x="8186738" y="4105275"/>
          <p14:tracePt t="64549" x="8186738" y="4079875"/>
          <p14:tracePt t="64556" x="8186738" y="4041775"/>
          <p14:tracePt t="64565" x="8186738" y="4017963"/>
          <p14:tracePt t="64573" x="8186738" y="4005263"/>
          <p14:tracePt t="64584" x="8186738" y="3992563"/>
          <p14:tracePt t="64589" x="8186738" y="3967163"/>
          <p14:tracePt t="64605" x="8186738" y="3954463"/>
          <p14:tracePt t="64797" x="8186738" y="3941763"/>
          <p14:tracePt t="64893" x="8199438" y="3941763"/>
          <p14:tracePt t="64917" x="8212138" y="3941763"/>
          <p14:tracePt t="64933" x="8223250" y="3941763"/>
          <p14:tracePt t="64957" x="8235950" y="3941763"/>
          <p14:tracePt t="64964" x="8248650" y="3941763"/>
          <p14:tracePt t="64972" x="8261350" y="3941763"/>
          <p14:tracePt t="64989" x="8286750" y="3941763"/>
          <p14:tracePt t="65005" x="8312150" y="3954463"/>
          <p14:tracePt t="65015" x="8312150" y="3967163"/>
          <p14:tracePt t="65021" x="8324850" y="3967163"/>
          <p14:tracePt t="65032" x="8335963" y="3979863"/>
          <p14:tracePt t="65047" x="8348663" y="3979863"/>
          <p14:tracePt t="65064" x="8361363" y="3979863"/>
          <p14:tracePt t="65574" x="8361363" y="3992563"/>
          <p14:tracePt t="65583" x="8374063" y="4005263"/>
          <p14:tracePt t="65596" x="8399463" y="4017963"/>
          <p14:tracePt t="65604" x="8399463" y="4029075"/>
          <p14:tracePt t="65615" x="8424863" y="4054475"/>
          <p14:tracePt t="65623" x="8424863" y="4067175"/>
          <p14:tracePt t="65632" x="8448675" y="4079875"/>
          <p14:tracePt t="65637" x="8461375" y="4105275"/>
          <p14:tracePt t="65649" x="8486775" y="4129088"/>
          <p14:tracePt t="65653" x="8499475" y="4154488"/>
          <p14:tracePt t="65666" x="8537575" y="4192588"/>
          <p14:tracePt t="65668" x="8561388" y="4217988"/>
          <p14:tracePt t="65681" x="8586788" y="4241800"/>
          <p14:tracePt t="65685" x="8624888" y="4279900"/>
          <p14:tracePt t="65697" x="8650288" y="4318000"/>
          <p14:tracePt t="65701" x="8674100" y="4354513"/>
          <p14:tracePt t="65709" x="8712200" y="4418013"/>
          <p14:tracePt t="65716" x="8737600" y="4454525"/>
          <p14:tracePt t="65724" x="8763000" y="4492625"/>
          <p14:tracePt t="65733" x="8799513" y="4518025"/>
          <p14:tracePt t="65741" x="8824913" y="4543425"/>
          <p14:tracePt t="65748" x="8850313" y="4554538"/>
          <p14:tracePt t="65757" x="8886825" y="4579938"/>
          <p14:tracePt t="65764" x="8912225" y="4605338"/>
          <p14:tracePt t="65772" x="8950325" y="4618038"/>
          <p14:tracePt t="65782" x="8975725" y="4618038"/>
          <p14:tracePt t="65788" x="8986838" y="4630738"/>
          <p14:tracePt t="65797" x="9012238" y="4643438"/>
          <p14:tracePt t="65805" x="9024938" y="4656138"/>
          <p14:tracePt t="65814" x="9037638" y="4679950"/>
          <p14:tracePt t="65821" x="9050338" y="4679950"/>
          <p14:tracePt t="65830" x="9050338" y="4692650"/>
          <p14:tracePt t="65837" x="9050338" y="4705350"/>
          <p14:tracePt t="65847" x="9063038" y="4718050"/>
          <p14:tracePt t="65852" x="9063038" y="4730750"/>
          <p14:tracePt t="65868" x="9075738" y="4756150"/>
          <p14:tracePt t="65881" x="9088438" y="4768850"/>
          <p14:tracePt t="65885" x="9099550" y="4779963"/>
          <p14:tracePt t="65897" x="9112250" y="4805363"/>
          <p14:tracePt t="65901" x="9112250" y="4818063"/>
          <p14:tracePt t="65909" x="9124950" y="4830763"/>
          <p14:tracePt t="65916" x="9137650" y="4843463"/>
          <p14:tracePt t="65925" x="9137650" y="4856163"/>
          <p14:tracePt t="65941" x="9150350" y="4868863"/>
          <p14:tracePt t="65951" x="9150350" y="4879975"/>
          <p14:tracePt t="65973" x="9150350" y="4892675"/>
          <p14:tracePt t="66644" x="9150350" y="4879975"/>
          <p14:tracePt t="66821" x="9163050" y="4879975"/>
          <p14:tracePt t="66853" x="9175750" y="4879975"/>
          <p14:tracePt t="66860" x="9175750" y="4892675"/>
          <p14:tracePt t="66868" x="9188450" y="4892675"/>
          <p14:tracePt t="66901" x="9199563" y="4892675"/>
          <p14:tracePt t="66908" x="9212263" y="4892675"/>
          <p14:tracePt t="66916" x="9237663" y="4905375"/>
          <p14:tracePt t="66932" x="9250363" y="4905375"/>
          <p14:tracePt t="66940" x="9275763" y="4905375"/>
          <p14:tracePt t="66956" x="9288463" y="4905375"/>
          <p14:tracePt t="66989" x="9301163" y="4905375"/>
          <p14:tracePt t="67420" x="9301163" y="4918075"/>
          <p14:tracePt t="67428" x="9301163" y="4930775"/>
          <p14:tracePt t="67436" x="9288463" y="4943475"/>
          <p14:tracePt t="67448" x="9275763" y="4943475"/>
          <p14:tracePt t="67452" x="9250363" y="4956175"/>
          <p14:tracePt t="67464" x="9224963" y="4981575"/>
          <p14:tracePt t="67469" x="9199563" y="4992688"/>
          <p14:tracePt t="67482" x="9163050" y="5018088"/>
          <p14:tracePt t="67484" x="9112250" y="5030788"/>
          <p14:tracePt t="67497" x="9075738" y="5068888"/>
          <p14:tracePt t="67500" x="9024938" y="5092700"/>
          <p14:tracePt t="67509" x="8986838" y="5130800"/>
          <p14:tracePt t="67516" x="8924925" y="5156200"/>
          <p14:tracePt t="67524" x="8886825" y="5181600"/>
          <p14:tracePt t="67536" x="8824913" y="5205413"/>
          <p14:tracePt t="67540" x="8786813" y="5243513"/>
          <p14:tracePt t="67549" x="8724900" y="5281613"/>
          <p14:tracePt t="67556" x="8686800" y="5294313"/>
          <p14:tracePt t="67566" x="8650288" y="5330825"/>
          <p14:tracePt t="67572" x="8612188" y="5356225"/>
          <p14:tracePt t="67581" x="8586788" y="5368925"/>
          <p14:tracePt t="67589" x="8561388" y="5381625"/>
          <p14:tracePt t="67597" x="8537575" y="5394325"/>
          <p14:tracePt t="67604" x="8499475" y="5418138"/>
          <p14:tracePt t="67616" x="8474075" y="5430838"/>
          <p14:tracePt t="67621" x="8448675" y="5456238"/>
          <p14:tracePt t="67631" x="8424863" y="5456238"/>
          <p14:tracePt t="67637" x="8386763" y="5481638"/>
          <p14:tracePt t="67647" x="8361363" y="5494338"/>
          <p14:tracePt t="67652" x="8335963" y="5507038"/>
          <p14:tracePt t="67665" x="8312150" y="5530850"/>
          <p14:tracePt t="67668" x="8286750" y="5543550"/>
          <p14:tracePt t="67681" x="8248650" y="5568950"/>
          <p14:tracePt t="67685" x="8223250" y="5568950"/>
          <p14:tracePt t="67697" x="8199438" y="5594350"/>
          <p14:tracePt t="67700" x="8174038" y="5607050"/>
          <p14:tracePt t="67714" x="8148638" y="5619750"/>
          <p14:tracePt t="67716" x="8135938" y="5630863"/>
          <p14:tracePt t="67724" x="8110538" y="5643563"/>
          <p14:tracePt t="67733" x="8099425" y="5656263"/>
          <p14:tracePt t="67740" x="8086725" y="5668963"/>
          <p14:tracePt t="67748" x="8074025" y="5681663"/>
          <p14:tracePt t="67757" x="8061325" y="5694363"/>
          <p14:tracePt t="67765" x="8048625" y="5707063"/>
          <p14:tracePt t="67805" x="8048625" y="5719763"/>
          <p14:tracePt t="67828" x="8035925" y="5732463"/>
          <p14:tracePt t="68406" x="8048625" y="5732463"/>
          <p14:tracePt t="68429" x="8061325" y="5732463"/>
          <p14:tracePt t="68469" x="8061325" y="5719763"/>
          <p14:tracePt t="68485" x="8074025" y="5707063"/>
          <p14:tracePt t="68494" x="8074025" y="5694363"/>
          <p14:tracePt t="68501" x="8086725" y="5694363"/>
          <p14:tracePt t="68533" x="8086725" y="5681663"/>
          <p14:tracePt t="68548" x="8099425" y="5668963"/>
          <p14:tracePt t="68572" x="8110538" y="5656263"/>
          <p14:tracePt t="68588" x="8123238" y="5643563"/>
          <p14:tracePt t="68596" x="8123238" y="5630863"/>
          <p14:tracePt t="68604" x="8148638" y="5607050"/>
          <p14:tracePt t="68620" x="8161338" y="5581650"/>
          <p14:tracePt t="68638" x="8174038" y="5556250"/>
          <p14:tracePt t="68668" x="8186738" y="5530850"/>
          <p14:tracePt t="68804" x="8199438" y="5518150"/>
          <p14:tracePt t="68812" x="8199438" y="5507038"/>
          <p14:tracePt t="68820" x="8212138" y="5494338"/>
          <p14:tracePt t="68832" x="8223250" y="5468938"/>
          <p14:tracePt t="68836" x="8248650" y="5443538"/>
          <p14:tracePt t="68847" x="8261350" y="5418138"/>
          <p14:tracePt t="68852" x="8274050" y="5394325"/>
          <p14:tracePt t="68864" x="8286750" y="5343525"/>
          <p14:tracePt t="68868" x="8312150" y="5305425"/>
          <p14:tracePt t="68880" x="8335963" y="5256213"/>
          <p14:tracePt t="68884" x="8361363" y="5205413"/>
          <p14:tracePt t="68897" x="8374063" y="5168900"/>
          <p14:tracePt t="68900" x="8399463" y="5130800"/>
          <p14:tracePt t="68909" x="8424863" y="5081588"/>
          <p14:tracePt t="68916" x="8461375" y="5030788"/>
          <p14:tracePt t="68924" x="8499475" y="4981575"/>
          <p14:tracePt t="68932" x="8537575" y="4918075"/>
          <p14:tracePt t="68940" x="8561388" y="4879975"/>
          <p14:tracePt t="68951" x="8599488" y="4818063"/>
          <p14:tracePt t="68956" x="8624888" y="4779963"/>
          <p14:tracePt t="68969" x="8650288" y="4730750"/>
          <p14:tracePt t="68973" x="8674100" y="4705350"/>
          <p14:tracePt t="68983" x="8686800" y="4679950"/>
          <p14:tracePt t="68990" x="8712200" y="4656138"/>
          <p14:tracePt t="68998" x="8724900" y="4618038"/>
          <p14:tracePt t="69005" x="8750300" y="4592638"/>
          <p14:tracePt t="69014" x="8763000" y="4567238"/>
          <p14:tracePt t="69020" x="8774113" y="4554538"/>
          <p14:tracePt t="69032" x="8786813" y="4530725"/>
          <p14:tracePt t="69037" x="8799513" y="4518025"/>
          <p14:tracePt t="69048" x="8812213" y="4492625"/>
          <p14:tracePt t="69053" x="8824913" y="4479925"/>
          <p14:tracePt t="69065" x="8837613" y="4467225"/>
          <p14:tracePt t="69068" x="8850313" y="4430713"/>
          <p14:tracePt t="69081" x="8850313" y="4418013"/>
          <p14:tracePt t="69084" x="8863013" y="4405313"/>
          <p14:tracePt t="69098" x="8874125" y="4379913"/>
          <p14:tracePt t="69100" x="8886825" y="4367213"/>
          <p14:tracePt t="69117" x="8899525" y="4354513"/>
          <p14:tracePt t="69132" x="8899525" y="4330700"/>
          <p14:tracePt t="69141" x="8912225" y="4330700"/>
          <p14:tracePt t="69157" x="8912225" y="4318000"/>
          <p14:tracePt t="69269" x="8912225" y="4305300"/>
          <p14:tracePt t="69285" x="8912225" y="4292600"/>
          <p14:tracePt t="69301" x="8924925" y="4279900"/>
          <p14:tracePt t="69349" x="8924925" y="4254500"/>
          <p14:tracePt t="69360" x="8937625" y="4254500"/>
          <p14:tracePt t="69368" x="8937625" y="4241800"/>
          <p14:tracePt t="69388" x="8950325" y="4217988"/>
          <p14:tracePt t="69399" x="8963025" y="4217988"/>
          <p14:tracePt t="69404" x="8963025" y="4205288"/>
          <p14:tracePt t="69438" x="8975725" y="4192588"/>
          <p14:tracePt t="69444" x="8975725" y="4179888"/>
          <p14:tracePt t="71796" x="8950325" y="4179888"/>
          <p14:tracePt t="71804" x="8950325" y="4192588"/>
          <p14:tracePt t="71820" x="8937625" y="4192588"/>
          <p14:tracePt t="71836" x="8924925" y="4192588"/>
          <p14:tracePt t="72421" x="8912225" y="4192588"/>
          <p14:tracePt t="72484" x="8886825" y="4205288"/>
          <p14:tracePt t="72500" x="8874125" y="4217988"/>
          <p14:tracePt t="72820" x="8863013" y="4217988"/>
          <p14:tracePt t="72932" x="8850313" y="4217988"/>
          <p14:tracePt t="73316" x="8837613" y="4217988"/>
          <p14:tracePt t="73324" x="8824913" y="4217988"/>
          <p14:tracePt t="73367" x="8812213" y="4217988"/>
          <p14:tracePt t="73383" x="8799513" y="4217988"/>
          <p14:tracePt t="73400" x="8786813" y="4217988"/>
          <p14:tracePt t="73404" x="8774113" y="4217988"/>
          <p14:tracePt t="73418" x="8763000" y="4217988"/>
          <p14:tracePt t="73419" x="8737600" y="4217988"/>
          <p14:tracePt t="73433" x="8724900" y="4217988"/>
          <p14:tracePt t="73436" x="8712200" y="4217988"/>
          <p14:tracePt t="73452" x="8699500" y="4217988"/>
          <p14:tracePt t="73453" x="8686800" y="4217988"/>
          <p14:tracePt t="73472" x="8650288" y="4217988"/>
          <p14:tracePt t="73484" x="8637588" y="4217988"/>
          <p14:tracePt t="73485" x="8624888" y="4217988"/>
          <p14:tracePt t="73501" x="8612188" y="4217988"/>
          <p14:tracePt t="73517" x="8599488" y="4217988"/>
          <p14:tracePt t="73535" x="8586788" y="4217988"/>
          <p14:tracePt t="73540" x="8574088" y="4217988"/>
          <p14:tracePt t="73668" x="8574088" y="4205288"/>
          <p14:tracePt t="73684" x="8574088" y="4192588"/>
          <p14:tracePt t="73692" x="8574088" y="4179888"/>
          <p14:tracePt t="73708" x="8574088" y="4167188"/>
          <p14:tracePt t="73723" x="8574088" y="4154488"/>
          <p14:tracePt t="73739" x="8574088" y="4141788"/>
          <p14:tracePt t="73751" x="8586788" y="4129088"/>
          <p14:tracePt t="73772" x="8586788" y="4117975"/>
          <p14:tracePt t="73800" x="8586788" y="4105275"/>
          <p14:tracePt t="73804" x="8599488" y="4092575"/>
          <p14:tracePt t="74066" x="8586788" y="4092575"/>
          <p14:tracePt t="74084" x="8561388" y="4092575"/>
          <p14:tracePt t="74100" x="8548688" y="4092575"/>
          <p14:tracePt t="74108" x="8537575" y="4092575"/>
          <p14:tracePt t="74118" x="8524875" y="4092575"/>
          <p14:tracePt t="74134" x="8512175" y="4092575"/>
          <p14:tracePt t="74173" x="8499475" y="4092575"/>
          <p14:tracePt t="74188" x="8486775" y="4092575"/>
          <p14:tracePt t="74203" x="8474075" y="4092575"/>
          <p14:tracePt t="74249" x="8461375" y="4092575"/>
          <p14:tracePt t="74571" x="8448675" y="4092575"/>
          <p14:tracePt t="74588" x="8435975" y="4092575"/>
          <p14:tracePt t="74589" x="8424863" y="4092575"/>
          <p14:tracePt t="74602" x="8399463" y="4092575"/>
          <p14:tracePt t="74619" x="8374063" y="4092575"/>
          <p14:tracePt t="74620" x="8361363" y="4105275"/>
          <p14:tracePt t="74634" x="8335963" y="4117975"/>
          <p14:tracePt t="74635" x="8312150" y="4117975"/>
          <p14:tracePt t="74650" x="8299450" y="4129088"/>
          <p14:tracePt t="74652" x="8286750" y="4141788"/>
          <p14:tracePt t="74668" x="8223250" y="4167188"/>
          <p14:tracePt t="74676" x="8212138" y="4179888"/>
          <p14:tracePt t="74685" x="8186738" y="4205288"/>
          <p14:tracePt t="74691" x="8161338" y="4217988"/>
          <p14:tracePt t="74701" x="8135938" y="4241800"/>
          <p14:tracePt t="74707" x="8099425" y="4279900"/>
          <p14:tracePt t="74718" x="8061325" y="4305300"/>
          <p14:tracePt t="74723" x="8010525" y="4354513"/>
          <p14:tracePt t="74734" x="7986713" y="4392613"/>
          <p14:tracePt t="74739" x="7935913" y="4443413"/>
          <p14:tracePt t="74750" x="7897813" y="4492625"/>
          <p14:tracePt t="74755" x="7848600" y="4530725"/>
          <p14:tracePt t="74767" x="7823200" y="4567238"/>
          <p14:tracePt t="74772" x="7773988" y="4605338"/>
          <p14:tracePt t="74786" x="7735888" y="4643438"/>
          <p14:tracePt t="74787" x="7710488" y="4667250"/>
          <p14:tracePt t="74800" x="7685088" y="4692650"/>
          <p14:tracePt t="74803" x="7661275" y="4705350"/>
          <p14:tracePt t="74817" x="7635875" y="4718050"/>
          <p14:tracePt t="74819" x="7610475" y="4730750"/>
          <p14:tracePt t="74834" x="7597775" y="4756150"/>
          <p14:tracePt t="74840" x="7572375" y="4768850"/>
          <p14:tracePt t="74853" x="7561263" y="4792663"/>
          <p14:tracePt t="74868" x="7548563" y="4818063"/>
          <p14:tracePt t="74876" x="7535863" y="4830763"/>
          <p14:tracePt t="74891" x="7523163" y="4856163"/>
          <p14:tracePt t="74901" x="7523163" y="4868863"/>
          <p14:tracePt t="74907" x="7510463" y="4879975"/>
          <p14:tracePt t="74923" x="7510463" y="4892675"/>
          <p14:tracePt t="74933" x="7497763" y="4892675"/>
          <p14:tracePt t="74966" x="7485063" y="4905375"/>
          <p14:tracePt t="74999" x="7472363" y="4918075"/>
          <p14:tracePt t="75172" x="7459663" y="4918075"/>
          <p14:tracePt t="75502" x="7448550" y="4918075"/>
          <p14:tracePt t="75508" x="7435850" y="4918075"/>
          <p14:tracePt t="75804" x="7448550" y="4918075"/>
          <p14:tracePt t="75819" x="7459663" y="4918075"/>
          <p14:tracePt t="75834" x="7497763" y="4918075"/>
          <p14:tracePt t="75836" x="7523163" y="4918075"/>
          <p14:tracePt t="75851" x="7585075" y="4918075"/>
          <p14:tracePt t="75868" x="7673975" y="4918075"/>
          <p14:tracePt t="75875" x="7735888" y="4918075"/>
          <p14:tracePt t="75890" x="7823200" y="4918075"/>
          <p14:tracePt t="75900" x="8061325" y="4918075"/>
          <p14:tracePt t="75907" x="8199438" y="4918075"/>
          <p14:tracePt t="75919" x="8348663" y="4918075"/>
          <p14:tracePt t="75923" x="8486775" y="4918075"/>
          <p14:tracePt t="75933" x="8624888" y="4918075"/>
          <p14:tracePt t="75939" x="8737600" y="4918075"/>
          <p14:tracePt t="75953" x="8850313" y="4918075"/>
          <p14:tracePt t="75955" x="8937625" y="4918075"/>
          <p14:tracePt t="75966" x="8986838" y="4918075"/>
          <p14:tracePt t="75971" x="9024938" y="4918075"/>
          <p14:tracePt t="75982" x="9037638" y="4918075"/>
          <p14:tracePt t="75987" x="9050338" y="4918075"/>
          <p14:tracePt t="76051" x="9063038" y="4918075"/>
          <p14:tracePt t="76500" x="9063038" y="4930775"/>
          <p14:tracePt t="76516" x="9063038" y="4943475"/>
          <p14:tracePt t="76523" x="9037638" y="4968875"/>
          <p14:tracePt t="76532" x="9012238" y="4981575"/>
          <p14:tracePt t="76539" x="8975725" y="5005388"/>
          <p14:tracePt t="76549" x="8950325" y="5030788"/>
          <p14:tracePt t="76555" x="8912225" y="5068888"/>
          <p14:tracePt t="76566" x="8886825" y="5092700"/>
          <p14:tracePt t="76572" x="8863013" y="5118100"/>
          <p14:tracePt t="76582" x="8824913" y="5168900"/>
          <p14:tracePt t="76587" x="8799513" y="5205413"/>
          <p14:tracePt t="76599" x="8763000" y="5230813"/>
          <p14:tracePt t="76603" x="8737600" y="5281613"/>
          <p14:tracePt t="76616" x="8699500" y="5343525"/>
          <p14:tracePt t="76619" x="8661400" y="5394325"/>
          <p14:tracePt t="76638" x="8612188" y="5494338"/>
          <p14:tracePt t="76656" x="8574088" y="5556250"/>
          <p14:tracePt t="76657" x="8548688" y="5594350"/>
          <p14:tracePt t="76668" x="8499475" y="5656263"/>
          <p14:tracePt t="76676" x="8486775" y="5681663"/>
          <p14:tracePt t="76684" x="8474075" y="5694363"/>
          <p14:tracePt t="76692" x="8461375" y="5732463"/>
          <p14:tracePt t="76700" x="8435975" y="5756275"/>
          <p14:tracePt t="76707" x="8424863" y="5781675"/>
          <p14:tracePt t="76716" x="8399463" y="5807075"/>
          <p14:tracePt t="76723" x="8399463" y="5832475"/>
          <p14:tracePt t="76732" x="8374063" y="5856288"/>
          <p14:tracePt t="76739" x="8361363" y="5868988"/>
          <p14:tracePt t="76750" x="8361363" y="5894388"/>
          <p14:tracePt t="76755" x="8348663" y="5894388"/>
          <p14:tracePt t="76766" x="8335963" y="5919788"/>
          <p14:tracePt t="76782" x="8335963" y="5932488"/>
          <p14:tracePt t="76799" x="8324850" y="5945188"/>
          <p14:tracePt t="76865" x="8312150" y="5956300"/>
          <p14:tracePt t="77611" x="8324850" y="5945188"/>
          <p14:tracePt t="77619" x="8335963" y="5932488"/>
          <p14:tracePt t="77627" x="8361363" y="5894388"/>
          <p14:tracePt t="77635" x="8374063" y="5868988"/>
          <p14:tracePt t="77648" x="8399463" y="5843588"/>
          <p14:tracePt t="77651" x="8412163" y="5807075"/>
          <p14:tracePt t="77664" x="8412163" y="5768975"/>
          <p14:tracePt t="77667" x="8412163" y="5707063"/>
          <p14:tracePt t="77675" x="8424863" y="5619750"/>
          <p14:tracePt t="77683" x="8424863" y="5568950"/>
          <p14:tracePt t="77691" x="8424863" y="5494338"/>
          <p14:tracePt t="77699" x="8424863" y="5430838"/>
          <p14:tracePt t="77707" x="8424863" y="5368925"/>
          <p14:tracePt t="77716" x="8424863" y="5294313"/>
          <p14:tracePt t="77723" x="8424863" y="5243513"/>
          <p14:tracePt t="77731" x="8424863" y="5205413"/>
          <p14:tracePt t="77739" x="8424863" y="5181600"/>
          <p14:tracePt t="77747" x="8424863" y="5143500"/>
          <p14:tracePt t="77755" x="8424863" y="5130800"/>
          <p14:tracePt t="77764" x="8424863" y="5118100"/>
          <p14:tracePt t="77771" x="8412163" y="5105400"/>
          <p14:tracePt t="77781" x="8412163" y="5081588"/>
          <p14:tracePt t="77800" x="8399463" y="5068888"/>
          <p14:tracePt t="77817" x="8386763" y="5056188"/>
          <p14:tracePt t="77819" x="8374063" y="5030788"/>
          <p14:tracePt t="77832" x="8361363" y="5018088"/>
          <p14:tracePt t="77835" x="8348663" y="4992688"/>
          <p14:tracePt t="77848" x="8312150" y="4981575"/>
          <p14:tracePt t="77851" x="8286750" y="4956175"/>
          <p14:tracePt t="77864" x="8248650" y="4918075"/>
          <p14:tracePt t="77867" x="8199438" y="4879975"/>
          <p14:tracePt t="77877" x="8135938" y="4856163"/>
          <p14:tracePt t="77884" x="8074025" y="4818063"/>
          <p14:tracePt t="77892" x="8010525" y="4792663"/>
          <p14:tracePt t="77899" x="7961313" y="4768850"/>
          <p14:tracePt t="77908" x="7897813" y="4743450"/>
          <p14:tracePt t="77914" x="7861300" y="4730750"/>
          <p14:tracePt t="77924" x="7823200" y="4718050"/>
          <p14:tracePt t="77932" x="7785100" y="4705350"/>
          <p14:tracePt t="77940" x="7761288" y="4692650"/>
          <p14:tracePt t="77949" x="7735888" y="4679950"/>
          <p14:tracePt t="77968" x="7685088" y="4656138"/>
          <p14:tracePt t="77971" x="7648575" y="4656138"/>
          <p14:tracePt t="77983" x="7623175" y="4643438"/>
          <p14:tracePt t="77988" x="7597775" y="4630738"/>
          <p14:tracePt t="77998" x="7548563" y="4618038"/>
          <p14:tracePt t="78004" x="7510463" y="4618038"/>
          <p14:tracePt t="78014" x="7472363" y="4605338"/>
          <p14:tracePt t="78020" x="7435850" y="4592638"/>
          <p14:tracePt t="78031" x="7397750" y="4579938"/>
          <p14:tracePt t="78035" x="7372350" y="4579938"/>
          <p14:tracePt t="78047" x="7335838" y="4579938"/>
          <p14:tracePt t="78051" x="7297738" y="4567238"/>
          <p14:tracePt t="78063" x="7272338" y="4567238"/>
          <p14:tracePt t="78067" x="7259638" y="4567238"/>
          <p14:tracePt t="78075" x="7235825" y="4567238"/>
          <p14:tracePt t="78083" x="7210425" y="4554538"/>
          <p14:tracePt t="78098" x="7185025" y="4554538"/>
          <p14:tracePt t="78107" x="7159625" y="4554538"/>
          <p14:tracePt t="78115" x="7123113" y="4554538"/>
          <p14:tracePt t="78123" x="7046913" y="4554538"/>
          <p14:tracePt t="78131" x="7021513" y="4554538"/>
          <p14:tracePt t="78139" x="6959600" y="4567238"/>
          <p14:tracePt t="78148" x="6921500" y="4567238"/>
          <p14:tracePt t="78155" x="6872288" y="4579938"/>
          <p14:tracePt t="78164" x="6834188" y="4579938"/>
          <p14:tracePt t="78171" x="6746875" y="4592638"/>
          <p14:tracePt t="78181" x="6696075" y="4605338"/>
          <p14:tracePt t="78187" x="6646863" y="4630738"/>
          <p14:tracePt t="78198" x="6584950" y="4643438"/>
          <p14:tracePt t="78203" x="6546850" y="4656138"/>
          <p14:tracePt t="78216" x="6521450" y="4656138"/>
          <p14:tracePt t="78219" x="6472238" y="4656138"/>
          <p14:tracePt t="78232" x="6446838" y="4667250"/>
          <p14:tracePt t="78235" x="6421438" y="4667250"/>
          <p14:tracePt t="78248" x="6396038" y="4679950"/>
          <p14:tracePt t="78264" x="6370638" y="4679950"/>
          <p14:tracePt t="78267" x="6359525" y="4692650"/>
          <p14:tracePt t="78275" x="6346825" y="4718050"/>
          <p14:tracePt t="78283" x="6334125" y="4730750"/>
          <p14:tracePt t="78291" x="6321425" y="4743450"/>
          <p14:tracePt t="78299" x="6308725" y="4779963"/>
          <p14:tracePt t="78307" x="6296025" y="4805363"/>
          <p14:tracePt t="78315" x="6283325" y="4830763"/>
          <p14:tracePt t="78323" x="6270625" y="4856163"/>
          <p14:tracePt t="78332" x="6270625" y="4879975"/>
          <p14:tracePt t="78339" x="6270625" y="4905375"/>
          <p14:tracePt t="78348" x="6270625" y="4943475"/>
          <p14:tracePt t="78355" x="6270625" y="4956175"/>
          <p14:tracePt t="78365" x="6296025" y="4981575"/>
          <p14:tracePt t="78371" x="6321425" y="5005388"/>
          <p14:tracePt t="78381" x="6359525" y="5030788"/>
          <p14:tracePt t="78387" x="6421438" y="5056188"/>
          <p14:tracePt t="78398" x="6459538" y="5092700"/>
          <p14:tracePt t="78403" x="6521450" y="5118100"/>
          <p14:tracePt t="78414" x="6608763" y="5168900"/>
          <p14:tracePt t="78419" x="6708775" y="5194300"/>
          <p14:tracePt t="78431" x="6808788" y="5230813"/>
          <p14:tracePt t="78435" x="6910388" y="5268913"/>
          <p14:tracePt t="78449" x="6997700" y="5305425"/>
          <p14:tracePt t="78451" x="7085013" y="5343525"/>
          <p14:tracePt t="78464" x="7172325" y="5381625"/>
          <p14:tracePt t="78467" x="7285038" y="5407025"/>
          <p14:tracePt t="78475" x="7397750" y="5430838"/>
          <p14:tracePt t="78483" x="7497763" y="5456238"/>
          <p14:tracePt t="78491" x="7610475" y="5468938"/>
          <p14:tracePt t="78499" x="7710488" y="5481638"/>
          <p14:tracePt t="78508" x="7773988" y="5481638"/>
          <p14:tracePt t="78515" x="7861300" y="5481638"/>
          <p14:tracePt t="78523" x="7961313" y="5481638"/>
          <p14:tracePt t="78531" x="8074025" y="5481638"/>
          <p14:tracePt t="78539" x="8199438" y="5468938"/>
          <p14:tracePt t="78547" x="8312150" y="5443538"/>
          <p14:tracePt t="78555" x="8435975" y="5418138"/>
          <p14:tracePt t="78567" x="8561388" y="5394325"/>
          <p14:tracePt t="78571" x="8674100" y="5381625"/>
          <p14:tracePt t="78581" x="8774113" y="5356225"/>
          <p14:tracePt t="78588" x="8850313" y="5343525"/>
          <p14:tracePt t="78599" x="8899525" y="5330825"/>
          <p14:tracePt t="78604" x="8937625" y="5318125"/>
          <p14:tracePt t="78621" x="8975725" y="5305425"/>
          <p14:tracePt t="78632" x="8999538" y="5305425"/>
          <p14:tracePt t="78648" x="9012238" y="5294313"/>
          <p14:tracePt t="78651" x="9024938" y="5281613"/>
          <p14:tracePt t="78660" x="9037638" y="5281613"/>
          <p14:tracePt t="78667" x="9037638" y="5268913"/>
          <p14:tracePt t="78676" x="9063038" y="5243513"/>
          <p14:tracePt t="78683" x="9075738" y="5230813"/>
          <p14:tracePt t="78691" x="9099550" y="5205413"/>
          <p14:tracePt t="78699" x="9124950" y="5168900"/>
          <p14:tracePt t="78707" x="9137650" y="5143500"/>
          <p14:tracePt t="78715" x="9175750" y="5118100"/>
          <p14:tracePt t="78723" x="9188450" y="5092700"/>
          <p14:tracePt t="78731" x="9212263" y="5068888"/>
          <p14:tracePt t="78739" x="9224963" y="5056188"/>
          <p14:tracePt t="78747" x="9237663" y="5030788"/>
          <p14:tracePt t="78755" x="9250363" y="5018088"/>
          <p14:tracePt t="78765" x="9263063" y="5005388"/>
          <p14:tracePt t="78771" x="9263063" y="4981575"/>
          <p14:tracePt t="78781" x="9275763" y="4968875"/>
          <p14:tracePt t="78787" x="9288463" y="4943475"/>
          <p14:tracePt t="78803" x="9288463" y="4930775"/>
          <p14:tracePt t="78814" x="9288463" y="4905375"/>
          <p14:tracePt t="78819" x="9301163" y="4868863"/>
          <p14:tracePt t="78831" x="9301163" y="4856163"/>
          <p14:tracePt t="78835" x="9301163" y="4830763"/>
          <p14:tracePt t="78847" x="9301163" y="4818063"/>
          <p14:tracePt t="78851" x="9301163" y="4805363"/>
          <p14:tracePt t="78863" x="9301163" y="4792663"/>
          <p14:tracePt t="78883" x="9301163" y="4779963"/>
          <p14:tracePt t="78891" x="9301163" y="4768850"/>
          <p14:tracePt t="78899" x="9288463" y="4756150"/>
          <p14:tracePt t="78907" x="9275763" y="4756150"/>
          <p14:tracePt t="78915" x="9237663" y="4743450"/>
          <p14:tracePt t="78923" x="9199563" y="4743450"/>
          <p14:tracePt t="78931" x="9150350" y="4730750"/>
          <p14:tracePt t="78939" x="9112250" y="4730750"/>
          <p14:tracePt t="78949" x="9050338" y="4730750"/>
          <p14:tracePt t="78967" x="8863013" y="4730750"/>
          <p14:tracePt t="78971" x="8750300" y="4730750"/>
          <p14:tracePt t="78983" x="8599488" y="4730750"/>
          <p14:tracePt t="78987" x="8448675" y="4730750"/>
          <p14:tracePt t="78998" x="8312150" y="4730750"/>
          <p14:tracePt t="79005" x="8186738" y="4730750"/>
          <p14:tracePt t="79014" x="8061325" y="4730750"/>
          <p14:tracePt t="79019" x="7948613" y="4730750"/>
          <p14:tracePt t="79031" x="7835900" y="4730750"/>
          <p14:tracePt t="79035" x="7748588" y="4730750"/>
          <p14:tracePt t="79051" x="7623175" y="4730750"/>
          <p14:tracePt t="79065" x="7572375" y="4730750"/>
          <p14:tracePt t="79067" x="7548563" y="4730750"/>
          <p14:tracePt t="79075" x="7535863" y="4730750"/>
          <p14:tracePt t="79082" x="7523163" y="4730750"/>
          <p14:tracePt t="79092" x="7510463" y="4730750"/>
          <p14:tracePt t="79307" x="7497763" y="4730750"/>
          <p14:tracePt t="79315" x="7485063" y="4730750"/>
          <p14:tracePt t="79323" x="7459663" y="4730750"/>
          <p14:tracePt t="79331" x="7410450" y="4730750"/>
          <p14:tracePt t="79339" x="7359650" y="4756150"/>
          <p14:tracePt t="79348" x="7272338" y="4779963"/>
          <p14:tracePt t="79355" x="7134225" y="4805363"/>
          <p14:tracePt t="79364" x="6997700" y="4830763"/>
          <p14:tracePt t="79371" x="6846888" y="4879975"/>
          <p14:tracePt t="79382" x="6708775" y="4905375"/>
          <p14:tracePt t="79387" x="6534150" y="4968875"/>
          <p14:tracePt t="79398" x="6383338" y="5005388"/>
          <p14:tracePt t="79403" x="6208713" y="5081588"/>
          <p14:tracePt t="79414" x="6070600" y="5130800"/>
          <p14:tracePt t="79419" x="5945188" y="5168900"/>
          <p14:tracePt t="79431" x="5857875" y="5218113"/>
          <p14:tracePt t="79435" x="5783263" y="5256213"/>
          <p14:tracePt t="79448" x="5732463" y="5281613"/>
          <p14:tracePt t="79450" x="5683250" y="5318125"/>
          <p14:tracePt t="79465" x="5645150" y="5356225"/>
          <p14:tracePt t="79466" x="5607050" y="5368925"/>
          <p14:tracePt t="79475" x="5583238" y="5394325"/>
          <p14:tracePt t="79482" x="5557838" y="5418138"/>
          <p14:tracePt t="79491" x="5532438" y="5430838"/>
          <p14:tracePt t="79499" x="5495925" y="5468938"/>
          <p14:tracePt t="79507" x="5470525" y="5494338"/>
          <p14:tracePt t="79514" x="5457825" y="5507038"/>
          <p14:tracePt t="79523" x="5432425" y="5530850"/>
          <p14:tracePt t="79676" x="5445125" y="5530850"/>
          <p14:tracePt t="79693" x="5457825" y="5530850"/>
          <p14:tracePt t="79699" x="5483225" y="5518150"/>
          <p14:tracePt t="79709" x="5495925" y="5518150"/>
          <p14:tracePt t="79718" x="5507038" y="5507038"/>
          <p14:tracePt t="79723" x="5519738" y="5494338"/>
          <p14:tracePt t="79755" x="5532438" y="5494338"/>
          <p14:tracePt t="79764" x="5545138" y="5494338"/>
          <p14:tracePt t="79773" x="5557838" y="5494338"/>
          <p14:tracePt t="79787" x="5557838" y="5481638"/>
          <p14:tracePt t="79798" x="5570538" y="5481638"/>
          <p14:tracePt t="79803" x="5583238" y="5468938"/>
          <p14:tracePt t="79816" x="5595938" y="5468938"/>
          <p14:tracePt t="79818" x="5607050" y="5443538"/>
          <p14:tracePt t="79831" x="5619750" y="5443538"/>
          <p14:tracePt t="79835" x="5632450" y="5418138"/>
          <p14:tracePt t="79849" x="5657850" y="5394325"/>
          <p14:tracePt t="79851" x="5683250" y="5381625"/>
          <p14:tracePt t="79860" x="5708650" y="5343525"/>
          <p14:tracePt t="79870" x="5732463" y="5330825"/>
          <p14:tracePt t="79876" x="5757863" y="5305425"/>
          <p14:tracePt t="79882" x="5795963" y="5281613"/>
          <p14:tracePt t="79891" x="5821363" y="5268913"/>
          <p14:tracePt t="79898" x="5845175" y="5230813"/>
          <p14:tracePt t="79908" x="5883275" y="5218113"/>
          <p14:tracePt t="79914" x="5921375" y="5194300"/>
          <p14:tracePt t="79923" x="5957888" y="5181600"/>
          <p14:tracePt t="79931" x="5970588" y="5168900"/>
          <p14:tracePt t="79950" x="6008688" y="5143500"/>
          <p14:tracePt t="79953" x="6021388" y="5143500"/>
          <p14:tracePt t="79955" x="6034088" y="5130800"/>
          <p14:tracePt t="79964" x="6057900" y="5118100"/>
          <p14:tracePt t="79971" x="6070600" y="5105400"/>
          <p14:tracePt t="79981" x="6096000" y="5081588"/>
          <p14:tracePt t="79987" x="6121400" y="5081588"/>
          <p14:tracePt t="79997" x="6121400" y="5068888"/>
          <p14:tracePt t="80015" x="6134100" y="5068888"/>
          <p14:tracePt t="80032" x="6146800" y="5068888"/>
          <p14:tracePt t="80048" x="6157913" y="5056188"/>
          <p14:tracePt t="80050" x="6157913" y="5043488"/>
          <p14:tracePt t="80066" x="6183313" y="5043488"/>
          <p14:tracePt t="80075" x="6196013" y="5030788"/>
          <p14:tracePt t="80235" x="6208713" y="5030788"/>
          <p14:tracePt t="80244" x="6221413" y="5030788"/>
          <p14:tracePt t="80251" x="6246813" y="5030788"/>
          <p14:tracePt t="80268" x="6270625" y="5030788"/>
          <p14:tracePt t="80270" x="6296025" y="5030788"/>
          <p14:tracePt t="80299" x="6308725" y="5030788"/>
          <p14:tracePt t="80309" x="6321425" y="5030788"/>
          <p14:tracePt t="80316" x="6346825" y="5030788"/>
          <p14:tracePt t="80323" x="6396038" y="5018088"/>
          <p14:tracePt t="80334" x="6459538" y="5005388"/>
          <p14:tracePt t="80339" x="6521450" y="4992688"/>
          <p14:tracePt t="80348" x="6608763" y="4981575"/>
          <p14:tracePt t="80355" x="6696075" y="4968875"/>
          <p14:tracePt t="80365" x="6797675" y="4943475"/>
          <p14:tracePt t="80371" x="6921500" y="4918075"/>
          <p14:tracePt t="80382" x="7034213" y="4892675"/>
          <p14:tracePt t="80387" x="7146925" y="4868863"/>
          <p14:tracePt t="80400" x="7246938" y="4856163"/>
          <p14:tracePt t="80403" x="7348538" y="4818063"/>
          <p14:tracePt t="80420" x="7459663" y="4779963"/>
          <p14:tracePt t="80421" x="7523163" y="4756150"/>
          <p14:tracePt t="80432" x="7597775" y="4718050"/>
          <p14:tracePt t="80434" x="7635875" y="4705350"/>
          <p14:tracePt t="80447" x="7673975" y="4679950"/>
          <p14:tracePt t="80451" x="7697788" y="4679950"/>
          <p14:tracePt t="80458" x="7697788" y="4667250"/>
          <p14:tracePt t="80483" x="7710488" y="4656138"/>
          <p14:tracePt t="80523" x="7723188" y="4643438"/>
          <p14:tracePt t="80546" x="7723188" y="4630738"/>
          <p14:tracePt t="80555" x="7723188" y="4592638"/>
          <p14:tracePt t="80563" x="7735888" y="4567238"/>
          <p14:tracePt t="80579" x="7735888" y="4554538"/>
          <p14:tracePt t="80586" x="7748588" y="4518025"/>
          <p14:tracePt t="80602" x="7748588" y="4505325"/>
          <p14:tracePt t="80614" x="7748588" y="4492625"/>
          <p14:tracePt t="80631" x="7748588" y="4467225"/>
          <p14:tracePt t="80634" x="7761288" y="4467225"/>
          <p14:tracePt t="80650" x="7761288" y="4454525"/>
          <p14:tracePt t="80658" x="7761288" y="4443413"/>
          <p14:tracePt t="80666" x="7761288" y="4430713"/>
          <p14:tracePt t="80674" x="7761288" y="4418013"/>
          <p14:tracePt t="80682" x="7773988" y="4392613"/>
          <p14:tracePt t="80698" x="7773988" y="4379913"/>
          <p14:tracePt t="80709" x="7773988" y="4367213"/>
          <p14:tracePt t="80716" x="7773988" y="4354513"/>
          <p14:tracePt t="80723" x="7773988" y="4341813"/>
          <p14:tracePt t="80732" x="7785100" y="4330700"/>
          <p14:tracePt t="80739" x="7797800" y="4318000"/>
          <p14:tracePt t="80751" x="7797800" y="4305300"/>
          <p14:tracePt t="80765" x="7797800" y="4292600"/>
          <p14:tracePt t="81195" x="7810500" y="4292600"/>
          <p14:tracePt t="81267" x="7810500" y="4330700"/>
          <p14:tracePt t="81274" x="7797800" y="4354513"/>
          <p14:tracePt t="81282" x="7761288" y="4405313"/>
          <p14:tracePt t="81291" x="7723188" y="4443413"/>
          <p14:tracePt t="81299" x="7673975" y="4505325"/>
          <p14:tracePt t="81307" x="7610475" y="4554538"/>
          <p14:tracePt t="81314" x="7548563" y="4592638"/>
          <p14:tracePt t="81323" x="7472363" y="4630738"/>
          <p14:tracePt t="81331" x="7423150" y="4656138"/>
          <p14:tracePt t="81339" x="7359650" y="4679950"/>
          <p14:tracePt t="81348" x="7335838" y="4705350"/>
          <p14:tracePt t="81355" x="7310438" y="4718050"/>
          <p14:tracePt t="81365" x="7285038" y="4718050"/>
          <p14:tracePt t="81371" x="7285038" y="4730750"/>
          <p14:tracePt t="81387" x="7259638" y="4730750"/>
          <p14:tracePt t="81399" x="7246938" y="4743450"/>
          <p14:tracePt t="81416" x="7235825" y="4743450"/>
          <p14:tracePt t="81418" x="7210425" y="4756150"/>
          <p14:tracePt t="81431" x="7197725" y="4756150"/>
          <p14:tracePt t="81435" x="7172325" y="4756150"/>
          <p14:tracePt t="81448" x="7146925" y="4756150"/>
          <p14:tracePt t="81450" x="7123113" y="4756150"/>
          <p14:tracePt t="81459" x="7110413" y="4756150"/>
          <p14:tracePt t="81466" x="7097713" y="4756150"/>
          <p14:tracePt t="81475" x="7085013" y="4756150"/>
          <p14:tracePt t="81482" x="7072313" y="4756150"/>
          <p14:tracePt t="81499" x="7059613" y="4756150"/>
          <p14:tracePt t="81506" x="7046913" y="4743450"/>
          <p14:tracePt t="81554" x="7034213" y="4730750"/>
          <p14:tracePt t="81571" x="7021513" y="4718050"/>
          <p14:tracePt t="81579" x="7010400" y="4705350"/>
          <p14:tracePt t="81586" x="6997700" y="4705350"/>
          <p14:tracePt t="81598" x="6972300" y="4692650"/>
          <p14:tracePt t="81602" x="6946900" y="4679950"/>
          <p14:tracePt t="81614" x="6921500" y="4667250"/>
          <p14:tracePt t="81618" x="6897688" y="4643438"/>
          <p14:tracePt t="81631" x="6859588" y="4643438"/>
          <p14:tracePt t="81634" x="6821488" y="4618038"/>
          <p14:tracePt t="81647" x="6784975" y="4605338"/>
          <p14:tracePt t="81650" x="6734175" y="4592638"/>
          <p14:tracePt t="81659" x="6721475" y="4592638"/>
          <p14:tracePt t="81666" x="6684963" y="4592638"/>
          <p14:tracePt t="81674" x="6646863" y="4592638"/>
          <p14:tracePt t="81682" x="6608763" y="4592638"/>
          <p14:tracePt t="81690" x="6559550" y="4592638"/>
          <p14:tracePt t="81698" x="6496050" y="4618038"/>
          <p14:tracePt t="81707" x="6421438" y="4643438"/>
          <p14:tracePt t="81714" x="6359525" y="4667250"/>
          <p14:tracePt t="81722" x="6283325" y="4705350"/>
          <p14:tracePt t="81732" x="6234113" y="4743450"/>
          <p14:tracePt t="81738" x="6183313" y="4768850"/>
          <p14:tracePt t="81747" x="6157913" y="4792663"/>
          <p14:tracePt t="81754" x="6146800" y="4805363"/>
          <p14:tracePt t="81765" x="6134100" y="4830763"/>
          <p14:tracePt t="81771" x="6134100" y="4843463"/>
          <p14:tracePt t="81781" x="6134100" y="4868863"/>
          <p14:tracePt t="81787" x="6134100" y="4905375"/>
          <p14:tracePt t="81798" x="6146800" y="4930775"/>
          <p14:tracePt t="81804" x="6170613" y="4968875"/>
          <p14:tracePt t="81814" x="6208713" y="4992688"/>
          <p14:tracePt t="81819" x="6234113" y="5018088"/>
          <p14:tracePt t="81831" x="6283325" y="5056188"/>
          <p14:tracePt t="81834" x="6334125" y="5092700"/>
          <p14:tracePt t="81849" x="6396038" y="5130800"/>
          <p14:tracePt t="81853" x="6446838" y="5156200"/>
          <p14:tracePt t="81868" x="6534150" y="5205413"/>
          <p14:tracePt t="81875" x="6596063" y="5218113"/>
          <p14:tracePt t="81884" x="6646863" y="5218113"/>
          <p14:tracePt t="81891" x="6684963" y="5218113"/>
          <p14:tracePt t="81898" x="6734175" y="5218113"/>
          <p14:tracePt t="81907" x="6784975" y="5218113"/>
          <p14:tracePt t="81914" x="6834188" y="5218113"/>
          <p14:tracePt t="81924" x="6910388" y="5218113"/>
          <p14:tracePt t="81931" x="6959600" y="5218113"/>
          <p14:tracePt t="81950" x="7072313" y="5194300"/>
          <p14:tracePt t="81956" x="7110413" y="5181600"/>
          <p14:tracePt t="81966" x="7134225" y="5168900"/>
          <p14:tracePt t="81971" x="7159625" y="5156200"/>
          <p14:tracePt t="81981" x="7185025" y="5143500"/>
          <p14:tracePt t="81987" x="7197725" y="5130800"/>
          <p14:tracePt t="81998" x="7210425" y="5118100"/>
          <p14:tracePt t="82004" x="7210425" y="5105400"/>
          <p14:tracePt t="82015" x="7210425" y="5092700"/>
          <p14:tracePt t="82019" x="7210425" y="5068888"/>
          <p14:tracePt t="82031" x="7210425" y="5018088"/>
          <p14:tracePt t="82035" x="7210425" y="4992688"/>
          <p14:tracePt t="82048" x="7185025" y="4968875"/>
          <p14:tracePt t="82050" x="7185025" y="4943475"/>
          <p14:tracePt t="82059" x="7172325" y="4905375"/>
          <p14:tracePt t="82066" x="7159625" y="4879975"/>
          <p14:tracePt t="82074" x="7146925" y="4856163"/>
          <p14:tracePt t="82083" x="7123113" y="4830763"/>
          <p14:tracePt t="82090" x="7110413" y="4805363"/>
          <p14:tracePt t="82100" x="7097713" y="4792663"/>
          <p14:tracePt t="82106" x="7085013" y="4779963"/>
          <p14:tracePt t="82116" x="7059613" y="4768850"/>
          <p14:tracePt t="82122" x="7034213" y="4756150"/>
          <p14:tracePt t="82132" x="7010400" y="4756150"/>
          <p14:tracePt t="82138" x="6985000" y="4743450"/>
          <p14:tracePt t="82148" x="6959600" y="4730750"/>
          <p14:tracePt t="82154" x="6934200" y="4730750"/>
          <p14:tracePt t="82165" x="6910388" y="4730750"/>
          <p14:tracePt t="82170" x="6884988" y="4730750"/>
          <p14:tracePt t="82181" x="6859588" y="4730750"/>
          <p14:tracePt t="82187" x="6834188" y="4730750"/>
          <p14:tracePt t="82198" x="6797675" y="4730750"/>
          <p14:tracePt t="82203" x="6772275" y="4730750"/>
          <p14:tracePt t="82215" x="6734175" y="4743450"/>
          <p14:tracePt t="82219" x="6708775" y="4768850"/>
          <p14:tracePt t="82232" x="6696075" y="4779963"/>
          <p14:tracePt t="82234" x="6672263" y="4792663"/>
          <p14:tracePt t="82249" x="6672263" y="4805363"/>
          <p14:tracePt t="82254" x="6672263" y="4830763"/>
          <p14:tracePt t="82267" x="6672263" y="4879975"/>
          <p14:tracePt t="82276" x="6672263" y="4905375"/>
          <p14:tracePt t="82283" x="6684963" y="4930775"/>
          <p14:tracePt t="82291" x="6708775" y="4956175"/>
          <p14:tracePt t="82299" x="6734175" y="4968875"/>
          <p14:tracePt t="82307" x="6759575" y="4981575"/>
          <p14:tracePt t="82315" x="6797675" y="4992688"/>
          <p14:tracePt t="82324" x="6846888" y="5005388"/>
          <p14:tracePt t="82333" x="6884988" y="5005388"/>
          <p14:tracePt t="82339" x="6921500" y="5005388"/>
          <p14:tracePt t="82348" x="6972300" y="5005388"/>
          <p14:tracePt t="82356" x="7021513" y="5005388"/>
          <p14:tracePt t="82367" x="7072313" y="5005388"/>
          <p14:tracePt t="82371" x="7110413" y="4992688"/>
          <p14:tracePt t="82381" x="7123113" y="4981575"/>
          <p14:tracePt t="82387" x="7146925" y="4968875"/>
          <p14:tracePt t="82398" x="7159625" y="4956175"/>
          <p14:tracePt t="82403" x="7172325" y="4943475"/>
          <p14:tracePt t="82427" x="7172325" y="4930775"/>
          <p14:tracePt t="82444" x="7197725" y="4930775"/>
          <p14:tracePt t="82451" x="7235825" y="4943475"/>
          <p14:tracePt t="82459" x="7297738" y="4956175"/>
          <p14:tracePt t="82466" x="7397750" y="4968875"/>
          <p14:tracePt t="82475" x="7535863" y="4981575"/>
          <p14:tracePt t="82482" x="7685088" y="4981575"/>
          <p14:tracePt t="82490" x="7861300" y="4981575"/>
          <p14:tracePt t="82498" x="8061325" y="4981575"/>
          <p14:tracePt t="82506" x="8248650" y="4981575"/>
          <p14:tracePt t="82515" x="8448675" y="4981575"/>
          <p14:tracePt t="82522" x="8661400" y="4981575"/>
          <p14:tracePt t="82532" x="8850313" y="4956175"/>
          <p14:tracePt t="82538" x="8999538" y="4930775"/>
          <p14:tracePt t="82547" x="9099550" y="4918075"/>
          <p14:tracePt t="82554" x="9175750" y="4892675"/>
          <p14:tracePt t="82564" x="9212263" y="4879975"/>
          <p14:tracePt t="82570" x="9224963" y="4868863"/>
          <p14:tracePt t="82582" x="9237663" y="4856163"/>
          <p14:tracePt t="82602" x="9237663" y="4843463"/>
          <p14:tracePt t="82615" x="9237663" y="4830763"/>
          <p14:tracePt t="82618" x="9237663" y="4818063"/>
          <p14:tracePt t="82631" x="9237663" y="4805363"/>
          <p14:tracePt t="82651" x="9237663" y="4792663"/>
          <p14:tracePt t="82714" x="9250363" y="4792663"/>
          <p14:tracePt t="82746" x="9275763" y="4779963"/>
          <p14:tracePt t="82754" x="9288463" y="4768850"/>
          <p14:tracePt t="82803" x="9275763" y="4768850"/>
          <p14:tracePt t="82814" x="9237663" y="4768850"/>
          <p14:tracePt t="82820" x="9188450" y="4779963"/>
          <p14:tracePt t="82831" x="9137650" y="4792663"/>
          <p14:tracePt t="82834" x="9050338" y="4805363"/>
          <p14:tracePt t="82847" x="8963025" y="4818063"/>
          <p14:tracePt t="82852" x="8837613" y="4843463"/>
          <p14:tracePt t="82860" x="8724900" y="4856163"/>
          <p14:tracePt t="82866" x="8612188" y="4856163"/>
          <p14:tracePt t="82875" x="8474075" y="4856163"/>
          <p14:tracePt t="82882" x="8324850" y="4856163"/>
          <p14:tracePt t="82892" x="8186738" y="4856163"/>
          <p14:tracePt t="82899" x="8074025" y="4856163"/>
          <p14:tracePt t="82907" x="7961313" y="4856163"/>
          <p14:tracePt t="82914" x="7861300" y="4856163"/>
          <p14:tracePt t="82923" x="7773988" y="4856163"/>
          <p14:tracePt t="82932" x="7723188" y="4856163"/>
          <p14:tracePt t="82939" x="7685088" y="4856163"/>
          <p14:tracePt t="82949" x="7673975" y="4856163"/>
          <p14:tracePt t="82967" x="7648575" y="4856163"/>
          <p14:tracePt t="83267" x="7673975" y="4856163"/>
          <p14:tracePt t="83274" x="7710488" y="4843463"/>
          <p14:tracePt t="83282" x="7748588" y="4843463"/>
          <p14:tracePt t="83290" x="7810500" y="4843463"/>
          <p14:tracePt t="83299" x="7897813" y="4843463"/>
          <p14:tracePt t="83306" x="7986713" y="4843463"/>
          <p14:tracePt t="83314" x="8048625" y="4843463"/>
          <p14:tracePt t="83322" x="8135938" y="4843463"/>
          <p14:tracePt t="83331" x="8223250" y="4843463"/>
          <p14:tracePt t="83338" x="8286750" y="4843463"/>
          <p14:tracePt t="83347" x="8348663" y="4843463"/>
          <p14:tracePt t="83354" x="8424863" y="4843463"/>
          <p14:tracePt t="83364" x="8474075" y="4843463"/>
          <p14:tracePt t="83370" x="8524875" y="4843463"/>
          <p14:tracePt t="83382" x="8561388" y="4843463"/>
          <p14:tracePt t="83386" x="8599488" y="4843463"/>
          <p14:tracePt t="83399" x="8624888" y="4843463"/>
          <p14:tracePt t="83402" x="8650288" y="4843463"/>
          <p14:tracePt t="83415" x="8686800" y="4843463"/>
          <p14:tracePt t="83418" x="8724900" y="4843463"/>
          <p14:tracePt t="83431" x="8750300" y="4843463"/>
          <p14:tracePt t="83434" x="8774113" y="4843463"/>
          <p14:tracePt t="83447" x="8786813" y="4843463"/>
          <p14:tracePt t="83450" x="8812213" y="4843463"/>
          <p14:tracePt t="83459" x="8824913" y="4830763"/>
          <p14:tracePt t="83474" x="8837613" y="4818063"/>
          <p14:tracePt t="83491" x="8850313" y="4805363"/>
          <p14:tracePt t="83683" x="8863013" y="4805363"/>
          <p14:tracePt t="83698" x="8863013" y="4792663"/>
          <p14:tracePt t="84210" x="8863013" y="4779963"/>
          <p14:tracePt t="84474" x="8850313" y="4779963"/>
          <p14:tracePt t="84515" x="8837613" y="4779963"/>
          <p14:tracePt t="84522" x="8824913" y="4779963"/>
          <p14:tracePt t="84554" x="8812213" y="4779963"/>
          <p14:tracePt t="84570" x="8799513" y="4779963"/>
          <p14:tracePt t="84586" x="8786813" y="4779963"/>
          <p14:tracePt t="84595" x="8774113" y="4779963"/>
          <p14:tracePt t="84602" x="8763000" y="4779963"/>
          <p14:tracePt t="84614" x="8724900" y="4768850"/>
          <p14:tracePt t="84618" x="8712200" y="4756150"/>
          <p14:tracePt t="84630" x="8699500" y="4756150"/>
          <p14:tracePt t="84634" x="8661400" y="4743450"/>
          <p14:tracePt t="84642" x="8624888" y="4743450"/>
          <p14:tracePt t="84650" x="8599488" y="4730750"/>
          <p14:tracePt t="84659" x="8586788" y="4718050"/>
          <p14:tracePt t="84666" x="8561388" y="4705350"/>
          <p14:tracePt t="84674" x="8537575" y="4679950"/>
          <p14:tracePt t="84684" x="8524875" y="4679950"/>
          <p14:tracePt t="84690" x="8499475" y="4656138"/>
          <p14:tracePt t="84698" x="8486775" y="4656138"/>
          <p14:tracePt t="84706" x="8474075" y="4630738"/>
          <p14:tracePt t="84716" x="8448675" y="4618038"/>
          <p14:tracePt t="84739" x="8424863" y="4618038"/>
          <p14:tracePt t="84755" x="8412163" y="4605338"/>
          <p14:tracePt t="84907" x="8399463" y="4592638"/>
          <p14:tracePt t="84930" x="8386763" y="4592638"/>
          <p14:tracePt t="84946" x="8374063" y="4592638"/>
          <p14:tracePt t="84954" x="8374063" y="4605338"/>
          <p14:tracePt t="84965" x="8361363" y="4618038"/>
          <p14:tracePt t="84978" x="8361363" y="4643438"/>
          <p14:tracePt t="84986" x="8348663" y="4656138"/>
          <p14:tracePt t="85002" x="8335963" y="4679950"/>
          <p14:tracePt t="85015" x="8324850" y="4705350"/>
          <p14:tracePt t="85031" x="8324850" y="4718050"/>
          <p14:tracePt t="85034" x="8324850" y="4730750"/>
          <p14:tracePt t="85050" x="8324850" y="4743450"/>
          <p14:tracePt t="85091" x="8324850" y="4756150"/>
          <p14:tracePt t="85122" x="8335963" y="4768850"/>
          <p14:tracePt t="85218" x="8335963" y="4756150"/>
          <p14:tracePt t="85234" x="8324850" y="4756150"/>
          <p14:tracePt t="85242" x="8312150" y="4756150"/>
          <p14:tracePt t="85250" x="8286750" y="4756150"/>
          <p14:tracePt t="85258" x="8261350" y="4756150"/>
          <p14:tracePt t="85266" x="8248650" y="4756150"/>
          <p14:tracePt t="85274" x="8223250" y="4756150"/>
          <p14:tracePt t="85282" x="8199438" y="4756150"/>
          <p14:tracePt t="85290" x="8186738" y="4756150"/>
          <p14:tracePt t="85306" x="8161338" y="4756150"/>
          <p14:tracePt t="85314" x="8148638" y="4756150"/>
          <p14:tracePt t="85322" x="8135938" y="4756150"/>
          <p14:tracePt t="85332" x="8123238" y="4756150"/>
          <p14:tracePt t="85338" x="8110538" y="4756150"/>
          <p14:tracePt t="85348" x="8099425" y="4756150"/>
          <p14:tracePt t="85354" x="8086725" y="4756150"/>
          <p14:tracePt t="85365" x="8086725" y="4768850"/>
          <p14:tracePt t="85482" x="8074025" y="4768850"/>
          <p14:tracePt t="85492" x="8061325" y="4768850"/>
          <p14:tracePt t="85514" x="8048625" y="4768850"/>
          <p14:tracePt t="85522" x="8035925" y="4768850"/>
          <p14:tracePt t="85532" x="8023225" y="4779963"/>
          <p14:tracePt t="85539" x="8010525" y="4792663"/>
          <p14:tracePt t="85548" x="7999413" y="4805363"/>
          <p14:tracePt t="85555" x="7986713" y="4805363"/>
          <p14:tracePt t="85564" x="7974013" y="4818063"/>
          <p14:tracePt t="85571" x="7961313" y="4830763"/>
          <p14:tracePt t="85581" x="7948613" y="4830763"/>
          <p14:tracePt t="85587" x="7935913" y="4856163"/>
          <p14:tracePt t="85598" x="7923213" y="4856163"/>
          <p14:tracePt t="85602" x="7923213" y="4868863"/>
          <p14:tracePt t="85690" x="7910513" y="4868863"/>
          <p14:tracePt t="85698" x="7897813" y="4868863"/>
          <p14:tracePt t="85746" x="7886700" y="4868863"/>
          <p14:tracePt t="86403" x="7874000" y="4868863"/>
          <p14:tracePt t="86722" x="7874000" y="4856163"/>
          <p14:tracePt t="86738" x="7848600" y="4856163"/>
          <p14:tracePt t="86747" x="7823200" y="4856163"/>
          <p14:tracePt t="86754" x="7797800" y="4856163"/>
          <p14:tracePt t="86764" x="7748588" y="4856163"/>
          <p14:tracePt t="86770" x="7697788" y="4856163"/>
          <p14:tracePt t="86780" x="7635875" y="4856163"/>
          <p14:tracePt t="86786" x="7561263" y="4856163"/>
          <p14:tracePt t="86798" x="7497763" y="4856163"/>
          <p14:tracePt t="86802" x="7410450" y="4856163"/>
          <p14:tracePt t="86814" x="7323138" y="4856163"/>
          <p14:tracePt t="86818" x="7210425" y="4856163"/>
          <p14:tracePt t="86831" x="7097713" y="4856163"/>
          <p14:tracePt t="86834" x="6972300" y="4856163"/>
          <p14:tracePt t="86842" x="6846888" y="4856163"/>
          <p14:tracePt t="86850" x="6696075" y="4856163"/>
          <p14:tracePt t="86858" x="6521450" y="4856163"/>
          <p14:tracePt t="86867" x="6383338" y="4856163"/>
          <p14:tracePt t="86874" x="6234113" y="4856163"/>
          <p14:tracePt t="86882" x="6083300" y="4856163"/>
          <p14:tracePt t="86890" x="5895975" y="4868863"/>
          <p14:tracePt t="86898" x="5745163" y="4905375"/>
          <p14:tracePt t="86906" x="5607050" y="4918075"/>
          <p14:tracePt t="86914" x="5470525" y="4943475"/>
          <p14:tracePt t="86922" x="5332413" y="4956175"/>
          <p14:tracePt t="86930" x="5219700" y="4968875"/>
          <p14:tracePt t="86938" x="5119688" y="4981575"/>
          <p14:tracePt t="86950" x="5032375" y="4992688"/>
          <p14:tracePt t="86953" x="4956175" y="5005388"/>
          <p14:tracePt t="86964" x="4906963" y="5018088"/>
          <p14:tracePt t="86970" x="4868863" y="5030788"/>
          <p14:tracePt t="86982" x="4856163" y="5030788"/>
          <p14:tracePt t="86986" x="4832350" y="5030788"/>
          <p14:tracePt t="87074" x="4843463" y="5030788"/>
          <p14:tracePt t="87082" x="4881563" y="5030788"/>
          <p14:tracePt t="87089" x="4945063" y="5030788"/>
          <p14:tracePt t="87097" x="5019675" y="5030788"/>
          <p14:tracePt t="87106" x="5119688" y="5030788"/>
          <p14:tracePt t="87114" x="5270500" y="5030788"/>
          <p14:tracePt t="87122" x="5445125" y="5030788"/>
          <p14:tracePt t="87130" x="5645150" y="5030788"/>
          <p14:tracePt t="87137" x="5845175" y="5030788"/>
          <p14:tracePt t="87148" x="6057900" y="5030788"/>
          <p14:tracePt t="87153" x="6259513" y="5030788"/>
          <p14:tracePt t="87164" x="6472238" y="5030788"/>
          <p14:tracePt t="87170" x="6646863" y="5030788"/>
          <p14:tracePt t="87181" x="6821488" y="5018088"/>
          <p14:tracePt t="87185" x="6972300" y="5005388"/>
          <p14:tracePt t="87197" x="7097713" y="4981575"/>
          <p14:tracePt t="87202" x="7197725" y="4956175"/>
          <p14:tracePt t="87214" x="7259638" y="4930775"/>
          <p14:tracePt t="87218" x="7285038" y="4905375"/>
          <p14:tracePt t="87234" x="7297738" y="4892675"/>
          <p14:tracePt t="87249" x="7310438" y="4892675"/>
          <p14:tracePt t="87265" x="7310438" y="4868863"/>
          <p14:tracePt t="87282" x="7310438" y="4856163"/>
          <p14:tracePt t="87290" x="7323138" y="4843463"/>
          <p14:tracePt t="87298" x="7323138" y="4830763"/>
          <p14:tracePt t="87306" x="7335838" y="4818063"/>
          <p14:tracePt t="87314" x="7348538" y="4818063"/>
          <p14:tracePt t="87322" x="7348538" y="4805363"/>
          <p14:tracePt t="87331" x="7359650" y="4792663"/>
          <p14:tracePt t="87347" x="7372350" y="4779963"/>
          <p14:tracePt t="87365" x="7372350" y="4768850"/>
          <p14:tracePt t="87381" x="7385050" y="4756150"/>
          <p14:tracePt t="87385" x="7385050" y="4743450"/>
          <p14:tracePt t="87402" x="7397750" y="4743450"/>
          <p14:tracePt t="87418" x="7397750" y="4730750"/>
          <p14:tracePt t="87426" x="7410450" y="4730750"/>
          <p14:tracePt t="87434" x="7423150" y="4705350"/>
          <p14:tracePt t="87442" x="7435850" y="4705350"/>
          <p14:tracePt t="87450" x="7472363" y="4679950"/>
          <p14:tracePt t="87458" x="7497763" y="4667250"/>
          <p14:tracePt t="87467" x="7523163" y="4643438"/>
          <p14:tracePt t="87473" x="7548563" y="4630738"/>
          <p14:tracePt t="87481" x="7561263" y="4618038"/>
          <p14:tracePt t="87490" x="7585075" y="4592638"/>
          <p14:tracePt t="87497" x="7623175" y="4579938"/>
          <p14:tracePt t="87506" x="7661275" y="4554538"/>
          <p14:tracePt t="87516" x="7685088" y="4543425"/>
          <p14:tracePt t="87522" x="7710488" y="4530725"/>
          <p14:tracePt t="87531" x="7735888" y="4518025"/>
          <p14:tracePt t="87538" x="7748588" y="4505325"/>
          <p14:tracePt t="87550" x="7761288" y="4492625"/>
          <p14:tracePt t="87554" x="7785100" y="4479925"/>
          <p14:tracePt t="87565" x="7785100" y="4467225"/>
          <p14:tracePt t="87722" x="7797800" y="4467225"/>
          <p14:tracePt t="87738" x="7797800" y="4454525"/>
          <p14:tracePt t="87748" x="7797800" y="4443413"/>
          <p14:tracePt t="87754" x="7810500" y="4430713"/>
          <p14:tracePt t="87766" x="7823200" y="4430713"/>
          <p14:tracePt t="87781" x="7823200" y="4418013"/>
          <p14:tracePt t="87786" x="7835900" y="4405313"/>
          <p14:tracePt t="87801" x="7835900" y="4392613"/>
          <p14:tracePt t="88538" x="7810500" y="4405313"/>
          <p14:tracePt t="88546" x="7797800" y="4405313"/>
          <p14:tracePt t="88553" x="7748588" y="4405313"/>
          <p14:tracePt t="88565" x="7723188" y="4418013"/>
          <p14:tracePt t="88571" x="7673975" y="4443413"/>
          <p14:tracePt t="88581" x="7610475" y="4467225"/>
          <p14:tracePt t="88586" x="7523163" y="4505325"/>
          <p14:tracePt t="88601" x="7423150" y="4543425"/>
          <p14:tracePt t="88602" x="7285038" y="4592638"/>
          <p14:tracePt t="88615" x="7134225" y="4656138"/>
          <p14:tracePt t="88618" x="6946900" y="4730750"/>
          <p14:tracePt t="88631" x="6772275" y="4805363"/>
          <p14:tracePt t="88633" x="6608763" y="4868863"/>
          <p14:tracePt t="88642" x="6459538" y="4918075"/>
          <p14:tracePt t="88650" x="6321425" y="4943475"/>
          <p14:tracePt t="88658" x="6170613" y="4981575"/>
          <p14:tracePt t="88665" x="6034088" y="5005388"/>
          <p14:tracePt t="88674" x="5932488" y="5043488"/>
          <p14:tracePt t="88682" x="5832475" y="5056188"/>
          <p14:tracePt t="88690" x="5757863" y="5056188"/>
          <p14:tracePt t="88697" x="5695950" y="5056188"/>
          <p14:tracePt t="88705" x="5657850" y="5056188"/>
          <p14:tracePt t="88714" x="5607050" y="5056188"/>
          <p14:tracePt t="88721" x="5583238" y="5056188"/>
          <p14:tracePt t="88732" x="5532438" y="5056188"/>
          <p14:tracePt t="88737" x="5495925" y="5068888"/>
          <p14:tracePt t="88749" x="5457825" y="5081588"/>
          <p14:tracePt t="88753" x="5419725" y="5092700"/>
          <p14:tracePt t="88764" x="5383213" y="5092700"/>
          <p14:tracePt t="88770" x="5332413" y="5105400"/>
          <p14:tracePt t="88781" x="5307013" y="5105400"/>
          <p14:tracePt t="88785" x="5245100" y="5118100"/>
          <p14:tracePt t="88798" x="5181600" y="5130800"/>
          <p14:tracePt t="88801" x="5119688" y="5143500"/>
          <p14:tracePt t="88815" x="5045075" y="5156200"/>
          <p14:tracePt t="88817" x="4968875" y="5168900"/>
          <p14:tracePt t="88826" x="4932363" y="5181600"/>
          <p14:tracePt t="88833" x="4894263" y="5181600"/>
          <p14:tracePt t="88842" x="4856163" y="5194300"/>
          <p14:tracePt t="88850" x="4832350" y="5205413"/>
          <p14:tracePt t="88858" x="4806950" y="5218113"/>
          <p14:tracePt t="88865" x="4781550" y="5218113"/>
          <p14:tracePt t="88874" x="4743450" y="5230813"/>
          <p14:tracePt t="88881" x="4719638" y="5243513"/>
          <p14:tracePt t="88890" x="4706938" y="5243513"/>
          <p14:tracePt t="88899" x="4694238" y="5243513"/>
          <p14:tracePt t="88906" x="4681538" y="5243513"/>
          <p14:tracePt t="88914" x="4656138" y="5243513"/>
          <p14:tracePt t="88921" x="4643438" y="5243513"/>
          <p14:tracePt t="88932" x="4606925" y="5256213"/>
          <p14:tracePt t="88948" x="4568825" y="5268913"/>
          <p14:tracePt t="88954" x="4518025" y="5281613"/>
          <p14:tracePt t="88965" x="4443413" y="5305425"/>
          <p14:tracePt t="88970" x="4356100" y="5318125"/>
          <p14:tracePt t="88981" x="4243388" y="5343525"/>
          <p14:tracePt t="88986" x="4117975" y="5356225"/>
          <p14:tracePt t="88998" x="3968750" y="5381625"/>
          <p14:tracePt t="89001" x="3817938" y="5418138"/>
          <p14:tracePt t="89016" x="3667125" y="5456238"/>
          <p14:tracePt t="89017" x="3492500" y="5494338"/>
          <p14:tracePt t="89026" x="3341688" y="5518150"/>
          <p14:tracePt t="89033" x="3192463" y="5543550"/>
          <p14:tracePt t="89041" x="3054350" y="5581650"/>
          <p14:tracePt t="89050" x="2916238" y="5607050"/>
          <p14:tracePt t="89057" x="2778125" y="5630863"/>
          <p14:tracePt t="89069" x="2654300" y="5656263"/>
          <p14:tracePt t="89073" x="2541588" y="5681663"/>
          <p14:tracePt t="89082" x="2441575" y="5707063"/>
          <p14:tracePt t="89089" x="2365375" y="5719763"/>
          <p14:tracePt t="89098" x="2316163" y="5719763"/>
          <p14:tracePt t="89105" x="2265363" y="5719763"/>
          <p14:tracePt t="89114" x="2228850" y="5719763"/>
          <p14:tracePt t="89122" x="2203450" y="5719763"/>
          <p14:tracePt t="89131" x="2190750" y="5719763"/>
          <p14:tracePt t="89138" x="2165350" y="5719763"/>
          <p14:tracePt t="89154" x="2152650" y="5719763"/>
          <p14:tracePt t="89169" x="2139950" y="5719763"/>
          <p14:tracePt t="89195" x="2116138" y="5732463"/>
          <p14:tracePt t="89306" x="2127250" y="5732463"/>
          <p14:tracePt t="89313" x="2152650" y="5732463"/>
          <p14:tracePt t="89322" x="2165350" y="5732463"/>
          <p14:tracePt t="89331" x="2178050" y="5732463"/>
          <p14:tracePt t="89338" x="2216150" y="5719763"/>
          <p14:tracePt t="89348" x="2228850" y="5719763"/>
          <p14:tracePt t="89354" x="2239963" y="5719763"/>
          <p14:tracePt t="89365" x="2252663" y="5719763"/>
          <p14:tracePt t="89370" x="2290763" y="5719763"/>
          <p14:tracePt t="89385" x="2303463" y="5719763"/>
          <p14:tracePt t="89398" x="2328863" y="5719763"/>
          <p14:tracePt t="89434" x="2339975" y="5719763"/>
          <p14:tracePt t="89681" x="2328863" y="5719763"/>
          <p14:tracePt t="89689" x="2316163" y="5719763"/>
          <p14:tracePt t="89697" x="2303463" y="5719763"/>
          <p14:tracePt t="89713" x="2290763" y="5719763"/>
          <p14:tracePt t="89721" x="2278063" y="5719763"/>
          <p14:tracePt t="89737" x="2265363" y="5719763"/>
          <p14:tracePt t="89753" x="2252663" y="5719763"/>
          <p14:tracePt t="89769" x="2239963" y="5719763"/>
          <p14:tracePt t="89782" x="2228850" y="5719763"/>
          <p14:tracePt t="89802" x="2216150" y="5719763"/>
          <p14:tracePt t="89818" x="2203450" y="5719763"/>
          <p14:tracePt t="89826" x="2178050" y="5707063"/>
          <p14:tracePt t="89842" x="2139950" y="5694363"/>
          <p14:tracePt t="89850" x="2127250" y="5681663"/>
          <p14:tracePt t="89859" x="2090738" y="5681663"/>
          <p14:tracePt t="89866" x="2078038" y="5681663"/>
          <p14:tracePt t="89874" x="2065338" y="5681663"/>
          <p14:tracePt t="89883" x="2052638" y="5681663"/>
          <p14:tracePt t="89890" x="2039938" y="5681663"/>
          <p14:tracePt t="89901" x="2027238" y="5681663"/>
          <p14:tracePt t="89922" x="2014538" y="5681663"/>
          <p14:tracePt t="89931" x="2003425" y="5681663"/>
          <p14:tracePt t="89938" x="1990725" y="5681663"/>
          <p14:tracePt t="89962" x="1978025" y="5681663"/>
          <p14:tracePt t="89969" x="1965325" y="5668963"/>
          <p14:tracePt t="89994" x="1952625" y="5668963"/>
          <p14:tracePt t="90019" x="1939925" y="5668963"/>
          <p14:tracePt t="90082" x="1939925" y="5656263"/>
          <p14:tracePt t="90273" x="1952625" y="5656263"/>
          <p14:tracePt t="90297" x="1965325" y="5656263"/>
          <p14:tracePt t="90321" x="1978025" y="5656263"/>
          <p14:tracePt t="90337" x="2003425" y="5656263"/>
          <p14:tracePt t="90346" x="2014538" y="5656263"/>
          <p14:tracePt t="90353" x="2039938" y="5656263"/>
          <p14:tracePt t="90364" x="2065338" y="5656263"/>
          <p14:tracePt t="90369" x="2090738" y="5656263"/>
          <p14:tracePt t="90381" x="2103438" y="5656263"/>
          <p14:tracePt t="90385" x="2116138" y="5656263"/>
          <p14:tracePt t="90398" x="2139950" y="5656263"/>
          <p14:tracePt t="90401" x="2165350" y="5656263"/>
          <p14:tracePt t="90414" x="2178050" y="5656263"/>
          <p14:tracePt t="90426" x="2190750" y="5656263"/>
          <p14:tracePt t="90601" x="2190750" y="5668963"/>
          <p14:tracePt t="90617" x="2203450" y="5668963"/>
          <p14:tracePt t="90625" x="2216150" y="5668963"/>
          <p14:tracePt t="90633" x="2252663" y="5668963"/>
          <p14:tracePt t="90641" x="2278063" y="5668963"/>
          <p14:tracePt t="90649" x="2316163" y="5668963"/>
          <p14:tracePt t="90657" x="2365375" y="5668963"/>
          <p14:tracePt t="90665" x="2416175" y="5668963"/>
          <p14:tracePt t="90674" x="2490788" y="5668963"/>
          <p14:tracePt t="90682" x="2541588" y="5668963"/>
          <p14:tracePt t="90690" x="2590800" y="5668963"/>
          <p14:tracePt t="90698" x="2616200" y="5668963"/>
          <p14:tracePt t="90706" x="2641600" y="5668963"/>
          <p14:tracePt t="90930" x="2654300" y="5668963"/>
          <p14:tracePt t="90940" x="2654300" y="5681663"/>
          <p14:tracePt t="90954" x="2667000" y="5681663"/>
          <p14:tracePt t="90968" x="2678113" y="5681663"/>
          <p14:tracePt t="90974" x="2690813" y="5681663"/>
          <p14:tracePt t="90981" x="2716213" y="5681663"/>
          <p14:tracePt t="90986" x="2728913" y="5681663"/>
          <p14:tracePt t="90998" x="2754313" y="5681663"/>
          <p14:tracePt t="91001" x="2767013" y="5681663"/>
          <p14:tracePt t="91014" x="2790825" y="5681663"/>
          <p14:tracePt t="91017" x="2816225" y="5681663"/>
          <p14:tracePt t="91026" x="2828925" y="5681663"/>
          <p14:tracePt t="91033" x="2841625" y="5681663"/>
          <p14:tracePt t="91041" x="2867025" y="5681663"/>
          <p14:tracePt t="91049" x="2890838" y="5681663"/>
          <p14:tracePt t="91065" x="2916238" y="5681663"/>
          <p14:tracePt t="91073" x="2941638" y="5681663"/>
          <p14:tracePt t="91082" x="2954338" y="5681663"/>
          <p14:tracePt t="91100" x="2979738" y="5681663"/>
          <p14:tracePt t="91105" x="3003550" y="5681663"/>
          <p14:tracePt t="91115" x="3016250" y="5681663"/>
          <p14:tracePt t="91121" x="3041650" y="5681663"/>
          <p14:tracePt t="91131" x="3054350" y="5681663"/>
          <p14:tracePt t="91137" x="3067050" y="5681663"/>
          <p14:tracePt t="91153" x="3079750" y="5681663"/>
          <p14:tracePt t="91179" x="3092450" y="5681663"/>
          <p14:tracePt t="91394" x="3103563" y="5681663"/>
          <p14:tracePt t="91401" x="3116263" y="5681663"/>
          <p14:tracePt t="91410" x="3128963" y="5681663"/>
          <p14:tracePt t="91417" x="3141663" y="5681663"/>
          <p14:tracePt t="91425" x="3167063" y="5681663"/>
          <p14:tracePt t="91433" x="3192463" y="5681663"/>
          <p14:tracePt t="91441" x="3228975" y="5681663"/>
          <p14:tracePt t="91449" x="3279775" y="5681663"/>
          <p14:tracePt t="91457" x="3317875" y="5681663"/>
          <p14:tracePt t="91465" x="3367088" y="5681663"/>
          <p14:tracePt t="91474" x="3429000" y="5681663"/>
          <p14:tracePt t="91481" x="3505200" y="5681663"/>
          <p14:tracePt t="91490" x="3554413" y="5681663"/>
          <p14:tracePt t="91498" x="3605213" y="5681663"/>
          <p14:tracePt t="91506" x="3643313" y="5681663"/>
          <p14:tracePt t="91514" x="3667125" y="5681663"/>
          <p14:tracePt t="91521" x="3692525" y="5681663"/>
          <p14:tracePt t="91532" x="3705225" y="5681663"/>
          <p14:tracePt t="91537" x="3717925" y="5681663"/>
          <p14:tracePt t="91777" x="3730625" y="5681663"/>
          <p14:tracePt t="91785" x="3743325" y="5681663"/>
          <p14:tracePt t="91802" x="3779838" y="5681663"/>
          <p14:tracePt t="91814" x="3843338" y="5681663"/>
          <p14:tracePt t="91819" x="3917950" y="5694363"/>
          <p14:tracePt t="91834" x="4156075" y="5694363"/>
          <p14:tracePt t="91842" x="4356100" y="5694363"/>
          <p14:tracePt t="91849" x="4743450" y="5732463"/>
          <p14:tracePt t="91859" x="5145088" y="5732463"/>
          <p14:tracePt t="91865" x="5619750" y="5732463"/>
          <p14:tracePt t="91874" x="6070600" y="5732463"/>
          <p14:tracePt t="91881" x="6472238" y="5732463"/>
          <p14:tracePt t="91890" x="6846888" y="5732463"/>
          <p14:tracePt t="91898" x="7185025" y="5732463"/>
          <p14:tracePt t="91905" x="7497763" y="5732463"/>
          <p14:tracePt t="91914" x="7697788" y="5732463"/>
          <p14:tracePt t="91921" x="7886700" y="5732463"/>
          <p14:tracePt t="91932" x="8010525" y="5719763"/>
          <p14:tracePt t="91949" x="8135938" y="5681663"/>
          <p14:tracePt t="91954" x="8148638" y="5668963"/>
          <p14:tracePt t="91964" x="8161338" y="5656263"/>
          <p14:tracePt t="91969" x="8161338" y="5643563"/>
          <p14:tracePt t="91981" x="8161338" y="5630863"/>
          <p14:tracePt t="91985" x="8161338" y="5594350"/>
          <p14:tracePt t="91998" x="8148638" y="5568950"/>
          <p14:tracePt t="92001" x="8123238" y="5530850"/>
          <p14:tracePt t="92015" x="8110538" y="5494338"/>
          <p14:tracePt t="92017" x="8099425" y="5468938"/>
          <p14:tracePt t="92027" x="8086725" y="5456238"/>
          <p14:tracePt t="92033" x="8086725" y="5443538"/>
          <p14:tracePt t="92041" x="8086725" y="5430838"/>
          <p14:tracePt t="92049" x="8086725" y="5418138"/>
          <p14:tracePt t="92065" x="8086725" y="5394325"/>
          <p14:tracePt t="92081" x="8086725" y="5381625"/>
          <p14:tracePt t="92178" x="8086725" y="5368925"/>
          <p14:tracePt t="92322" x="8086725" y="5356225"/>
          <p14:tracePt t="92330" x="8086725" y="5343525"/>
          <p14:tracePt t="92346" x="8074025" y="5330825"/>
          <p14:tracePt t="92370" x="8074025" y="5305425"/>
          <p14:tracePt t="92382" x="8074025" y="5294313"/>
          <p14:tracePt t="92389" x="8074025" y="5268913"/>
          <p14:tracePt t="92399" x="8074025" y="5256213"/>
          <p14:tracePt t="92401" x="8074025" y="5243513"/>
          <p14:tracePt t="92416" x="8074025" y="5205413"/>
          <p14:tracePt t="92418" x="8074025" y="5181600"/>
          <p14:tracePt t="92425" x="8074025" y="5156200"/>
          <p14:tracePt t="92433" x="8074025" y="5130800"/>
          <p14:tracePt t="92441" x="8074025" y="5118100"/>
          <p14:tracePt t="92449" x="8086725" y="5092700"/>
          <p14:tracePt t="92465" x="8099425" y="5068888"/>
          <p14:tracePt t="92473" x="8099425" y="5056188"/>
          <p14:tracePt t="93299" x="8110538" y="5056188"/>
          <p14:tracePt t="93305" x="8135938" y="5056188"/>
          <p14:tracePt t="93316" x="8174038" y="5056188"/>
          <p14:tracePt t="93321" x="8235950" y="5056188"/>
          <p14:tracePt t="93332" x="8312150" y="5030788"/>
          <p14:tracePt t="93337" x="8335963" y="5018088"/>
          <p14:tracePt t="93353" x="8361363" y="5005388"/>
          <p14:tracePt t="93366" x="8374063" y="4992688"/>
          <p14:tracePt t="93369" x="8386763" y="4956175"/>
          <p14:tracePt t="93381" x="8399463" y="4930775"/>
          <p14:tracePt t="93385" x="8424863" y="4892675"/>
          <p14:tracePt t="93400" x="8424863" y="4868863"/>
          <p14:tracePt t="93401" x="8424863" y="4843463"/>
          <p14:tracePt t="93409" x="8435975" y="4805363"/>
          <p14:tracePt t="93425" x="8435975" y="4779963"/>
          <p14:tracePt t="93433" x="8448675" y="4756150"/>
          <p14:tracePt t="93442" x="8461375" y="4730750"/>
          <p14:tracePt t="93449" x="8461375" y="4718050"/>
          <p14:tracePt t="93465" x="8474075" y="4692650"/>
          <p14:tracePt t="93473" x="8474075" y="4679950"/>
          <p14:tracePt t="93481" x="8486775" y="4679950"/>
          <p14:tracePt t="93489" x="8499475" y="4667250"/>
          <p14:tracePt t="93505" x="8512175" y="4643438"/>
          <p14:tracePt t="93516" x="8524875" y="4643438"/>
          <p14:tracePt t="93521" x="8537575" y="4618038"/>
          <p14:tracePt t="93532" x="8548688" y="4618038"/>
          <p14:tracePt t="93553" x="8561388" y="4605338"/>
          <p14:tracePt t="93569" x="8561388" y="4579938"/>
          <p14:tracePt t="93585" x="8561388" y="4554538"/>
          <p14:tracePt t="93601" x="8561388" y="4543425"/>
          <p14:tracePt t="93614" x="8561388" y="4518025"/>
          <p14:tracePt t="93617" x="8548688" y="4492625"/>
          <p14:tracePt t="93625" x="8537575" y="4467225"/>
          <p14:tracePt t="93633" x="8537575" y="4454525"/>
          <p14:tracePt t="93641" x="8524875" y="4418013"/>
          <p14:tracePt t="93649" x="8512175" y="4392613"/>
          <p14:tracePt t="93657" x="8512175" y="4379913"/>
          <p14:tracePt t="93666" x="8512175" y="4367213"/>
          <p14:tracePt t="93673" x="8512175" y="4354513"/>
          <p14:tracePt t="93681" x="8512175" y="4341813"/>
          <p14:tracePt t="93689" x="8512175" y="4330700"/>
          <p14:tracePt t="93705" x="8512175" y="4318000"/>
          <p14:tracePt t="93714" x="8512175" y="4305300"/>
          <p14:tracePt t="93731" x="8512175" y="4292600"/>
          <p14:tracePt t="93737" x="8512175" y="4279900"/>
          <p14:tracePt t="93748" x="8512175" y="4267200"/>
          <p14:tracePt t="93753" x="8512175" y="4254500"/>
          <p14:tracePt t="93764" x="8512175" y="4230688"/>
          <p14:tracePt t="93769" x="8499475" y="4192588"/>
          <p14:tracePt t="93782" x="8486775" y="4179888"/>
          <p14:tracePt t="93798" x="8486775" y="4167188"/>
          <p14:tracePt t="94017" x="8499475" y="4167188"/>
          <p14:tracePt t="94026" x="8524875" y="4167188"/>
          <p14:tracePt t="94033" x="8548688" y="4179888"/>
          <p14:tracePt t="94041" x="8574088" y="4192588"/>
          <p14:tracePt t="94049" x="8612188" y="4205288"/>
          <p14:tracePt t="94057" x="8637588" y="4230688"/>
          <p14:tracePt t="94065" x="8674100" y="4241800"/>
          <p14:tracePt t="94073" x="8737600" y="4279900"/>
          <p14:tracePt t="94082" x="8799513" y="4305300"/>
          <p14:tracePt t="94089" x="8886825" y="4330700"/>
          <p14:tracePt t="94099" x="8986838" y="4367213"/>
          <p14:tracePt t="94105" x="9088438" y="4405313"/>
          <p14:tracePt t="94116" x="9175750" y="4443413"/>
          <p14:tracePt t="94120" x="9275763" y="4467225"/>
          <p14:tracePt t="94133" x="9401175" y="4492625"/>
          <p14:tracePt t="94137" x="9525000" y="4518025"/>
          <p14:tracePt t="94150" x="9601200" y="4530725"/>
          <p14:tracePt t="94153" x="9688513" y="4554538"/>
          <p14:tracePt t="94167" x="9750425" y="4567238"/>
          <p14:tracePt t="94169" x="9788525" y="4579938"/>
          <p14:tracePt t="94182" x="9801225" y="4592638"/>
          <p14:tracePt t="94184" x="9826625" y="4592638"/>
          <p14:tracePt t="94201" x="9826625" y="4605338"/>
          <p14:tracePt t="94217" x="9826625" y="4618038"/>
          <p14:tracePt t="94225" x="9826625" y="4643438"/>
          <p14:tracePt t="94234" x="9826625" y="4656138"/>
          <p14:tracePt t="94241" x="9826625" y="4679950"/>
          <p14:tracePt t="94249" x="9826625" y="4705350"/>
          <p14:tracePt t="94257" x="9826625" y="4730750"/>
          <p14:tracePt t="94265" x="9826625" y="4756150"/>
          <p14:tracePt t="94273" x="9826625" y="4779963"/>
          <p14:tracePt t="94282" x="9826625" y="4818063"/>
          <p14:tracePt t="94289" x="9826625" y="4856163"/>
          <p14:tracePt t="94298" x="9826625" y="4892675"/>
          <p14:tracePt t="94305" x="9801225" y="4918075"/>
          <p14:tracePt t="94317" x="9788525" y="4930775"/>
          <p14:tracePt t="94321" x="9775825" y="4968875"/>
          <p14:tracePt t="94333" x="9763125" y="4981575"/>
          <p14:tracePt t="94337" x="9750425" y="5005388"/>
          <p14:tracePt t="94349" x="9739313" y="5030788"/>
          <p14:tracePt t="94353" x="9726613" y="5043488"/>
          <p14:tracePt t="94365" x="9701213" y="5056188"/>
          <p14:tracePt t="94369" x="9675813" y="5056188"/>
          <p14:tracePt t="94382" x="9650413" y="5068888"/>
          <p14:tracePt t="94384" x="9626600" y="5081588"/>
          <p14:tracePt t="94398" x="9601200" y="5081588"/>
          <p14:tracePt t="94400" x="9563100" y="5092700"/>
          <p14:tracePt t="94409" x="9525000" y="5092700"/>
          <p14:tracePt t="94417" x="9488488" y="5105400"/>
          <p14:tracePt t="94425" x="9475788" y="5105400"/>
          <p14:tracePt t="94433" x="9450388" y="5118100"/>
          <p14:tracePt t="94441" x="9437688" y="5118100"/>
          <p14:tracePt t="94449" x="9424988" y="5118100"/>
          <p14:tracePt t="94457" x="9413875" y="5118100"/>
          <p14:tracePt t="94715" x="9413875" y="5130800"/>
          <p14:tracePt t="94747" x="9424988" y="5143500"/>
          <p14:tracePt t="94801" x="9424988" y="5156200"/>
          <p14:tracePt t="95365" x="9424988" y="5168900"/>
          <p14:tracePt t="95368" x="9424988" y="5194300"/>
          <p14:tracePt t="95382" x="9413875" y="5194300"/>
          <p14:tracePt t="95385" x="9401175" y="5218113"/>
          <p14:tracePt t="95399" x="9375775" y="5243513"/>
          <p14:tracePt t="95401" x="9324975" y="5281613"/>
          <p14:tracePt t="95408" x="9301163" y="5294313"/>
          <p14:tracePt t="95417" x="9250363" y="5330825"/>
          <p14:tracePt t="95425" x="9163050" y="5368925"/>
          <p14:tracePt t="95432" x="9075738" y="5394325"/>
          <p14:tracePt t="95440" x="8963025" y="5418138"/>
          <p14:tracePt t="95449" x="8850313" y="5430838"/>
          <p14:tracePt t="95457" x="8712200" y="5443538"/>
          <p14:tracePt t="95465" x="8574088" y="5443538"/>
          <p14:tracePt t="95473" x="8424863" y="5443538"/>
          <p14:tracePt t="95483" x="8286750" y="5443538"/>
          <p14:tracePt t="95488" x="8135938" y="5443538"/>
          <p14:tracePt t="95500" x="7999413" y="5443538"/>
          <p14:tracePt t="95505" x="7886700" y="5443538"/>
          <p14:tracePt t="95515" x="7761288" y="5430838"/>
          <p14:tracePt t="95521" x="7673975" y="5418138"/>
          <p14:tracePt t="95531" x="7597775" y="5394325"/>
          <p14:tracePt t="95536" x="7548563" y="5381625"/>
          <p14:tracePt t="95548" x="7523163" y="5381625"/>
          <p14:tracePt t="95552" x="7485063" y="5368925"/>
          <p14:tracePt t="95565" x="7472363" y="5368925"/>
          <p14:tracePt t="95568" x="7459663" y="5368925"/>
          <p14:tracePt t="95581" x="7448550" y="5368925"/>
          <p14:tracePt t="95585" x="7435850" y="5368925"/>
          <p14:tracePt t="95597" x="7410450" y="5368925"/>
          <p14:tracePt t="95601" x="7397750" y="5368925"/>
          <p14:tracePt t="95609" x="7385050" y="5356225"/>
          <p14:tracePt t="95617" x="7372350" y="5343525"/>
          <p14:tracePt t="95625" x="7359650" y="5343525"/>
          <p14:tracePt t="95632" x="7348538" y="5343525"/>
          <p14:tracePt t="95641" x="7323138" y="5343525"/>
          <p14:tracePt t="95649" x="7310438" y="5330825"/>
          <p14:tracePt t="95657" x="7297738" y="5318125"/>
          <p14:tracePt t="95672" x="7285038" y="5305425"/>
          <p14:tracePt t="95715" x="7272338" y="5294313"/>
          <p14:tracePt t="96168" x="7272338" y="5281613"/>
          <p14:tracePt t="96199" x="7285038" y="5281613"/>
          <p14:tracePt t="96200" x="7285038" y="5294313"/>
          <p14:tracePt t="96209" x="7285038" y="5330825"/>
          <p14:tracePt t="96217" x="7285038" y="5381625"/>
          <p14:tracePt t="96224" x="7285038" y="5456238"/>
          <p14:tracePt t="96233" x="7272338" y="5518150"/>
          <p14:tracePt t="96240" x="7259638" y="5594350"/>
          <p14:tracePt t="96250" x="7235825" y="5668963"/>
          <p14:tracePt t="96256" x="7223125" y="5732463"/>
          <p14:tracePt t="96266" x="7197725" y="5819775"/>
          <p14:tracePt t="96273" x="7172325" y="5907088"/>
          <p14:tracePt t="96283" x="7159625" y="5981700"/>
          <p14:tracePt t="96288" x="7159625" y="6032500"/>
          <p14:tracePt t="96299" x="7146925" y="6094413"/>
          <p14:tracePt t="96305" x="7134225" y="6132513"/>
          <p14:tracePt t="96315" x="7123113" y="6169025"/>
          <p14:tracePt t="96320" x="7110413" y="6181725"/>
          <p14:tracePt t="96332" x="7110413" y="6194425"/>
          <p14:tracePt t="96349" x="7110413" y="6207125"/>
          <p14:tracePt t="96384" x="7110413" y="6219825"/>
          <p14:tracePt t="96482" x="7123113" y="6219825"/>
          <p14:tracePt t="96499" x="7134225" y="6219825"/>
          <p14:tracePt t="96516" x="7146925" y="6219825"/>
          <p14:tracePt t="96533" x="7159625" y="6219825"/>
          <p14:tracePt t="96569" x="7172325" y="6219825"/>
          <p14:tracePt t="96833" x="7172325" y="6232525"/>
          <p14:tracePt t="96920" x="7185025" y="6207125"/>
          <p14:tracePt t="96931" x="7185025" y="6194425"/>
          <p14:tracePt t="96949" x="7185025" y="6181725"/>
          <p14:tracePt t="97519" x="7197725" y="6169025"/>
          <p14:tracePt t="97880" x="7210425" y="6157913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799263" y="5657850"/>
            <a:ext cx="2133600" cy="357188"/>
          </a:xfrm>
        </p:spPr>
        <p:txBody>
          <a:bodyPr/>
          <a:lstStyle/>
          <a:p>
            <a:fld id="{B68EA20F-A787-46AD-BCDB-78060AC3A821}" type="slidenum">
              <a:rPr lang="en-US" altLang="en-US" sz="1350"/>
              <a:pPr/>
              <a:t>14</a:t>
            </a:fld>
            <a:endParaRPr lang="en-US" alt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937974" y="1665817"/>
            <a:ext cx="36340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663300"/>
                </a:solidFill>
              </a:rPr>
              <a:t>How to sort</a:t>
            </a:r>
            <a:endParaRPr lang="en-IN" sz="2100" b="1" dirty="0">
              <a:solidFill>
                <a:srgbClr val="6633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7975" y="2058233"/>
            <a:ext cx="750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The algorithm for topological sort uses "indegrees" of vertices.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B0383-B878-49A8-A550-D5A38C0EC67C}"/>
              </a:ext>
            </a:extLst>
          </p:cNvPr>
          <p:cNvSpPr txBox="1"/>
          <p:nvPr/>
        </p:nvSpPr>
        <p:spPr>
          <a:xfrm>
            <a:off x="937972" y="2378088"/>
            <a:ext cx="750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Indegree</a:t>
            </a:r>
            <a:r>
              <a:rPr lang="en-US" dirty="0"/>
              <a:t> of vertex:  </a:t>
            </a:r>
            <a:r>
              <a:rPr lang="en-US" dirty="0" err="1"/>
              <a:t>no.of</a:t>
            </a:r>
            <a:r>
              <a:rPr lang="en-US" dirty="0"/>
              <a:t> incoming edges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D9ABE-4750-48F1-91BE-9FA1CBC932DD}"/>
              </a:ext>
            </a:extLst>
          </p:cNvPr>
          <p:cNvSpPr txBox="1"/>
          <p:nvPr/>
        </p:nvSpPr>
        <p:spPr>
          <a:xfrm>
            <a:off x="937969" y="3152106"/>
            <a:ext cx="750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722">
              <a:spcBef>
                <a:spcPts val="450"/>
              </a:spcBef>
              <a:spcAft>
                <a:spcPts val="450"/>
              </a:spcAft>
            </a:pPr>
            <a:r>
              <a:rPr lang="en-US" dirty="0"/>
              <a:t>1.  Compute the indegrees of all vertices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A3A975-A586-4923-B6F8-E0580B5B28BE}"/>
              </a:ext>
            </a:extLst>
          </p:cNvPr>
          <p:cNvSpPr txBox="1"/>
          <p:nvPr/>
        </p:nvSpPr>
        <p:spPr>
          <a:xfrm>
            <a:off x="937969" y="2789885"/>
            <a:ext cx="36340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663300"/>
                </a:solidFill>
              </a:rPr>
              <a:t>Algorithm</a:t>
            </a:r>
            <a:endParaRPr lang="en-IN" sz="2100" b="1" dirty="0">
              <a:solidFill>
                <a:srgbClr val="6633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A13558-344F-4597-AC04-AEF045EBA1A0}"/>
              </a:ext>
            </a:extLst>
          </p:cNvPr>
          <p:cNvSpPr txBox="1"/>
          <p:nvPr/>
        </p:nvSpPr>
        <p:spPr>
          <a:xfrm>
            <a:off x="937969" y="3507352"/>
            <a:ext cx="7500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722">
              <a:spcBef>
                <a:spcPts val="450"/>
              </a:spcBef>
              <a:spcAft>
                <a:spcPts val="450"/>
              </a:spcAft>
            </a:pPr>
            <a:r>
              <a:rPr lang="en-US" dirty="0"/>
              <a:t>2.  Find a vertex U with indegree 0 and print it (store it in the ordering) If there is no such vertex then there is a cycle and the vertices cannot be ordered. Stop.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46DEAD-69C2-4AAE-A2B9-DECC37A45FC9}"/>
              </a:ext>
            </a:extLst>
          </p:cNvPr>
          <p:cNvSpPr txBox="1"/>
          <p:nvPr/>
        </p:nvSpPr>
        <p:spPr>
          <a:xfrm>
            <a:off x="937969" y="4419591"/>
            <a:ext cx="750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722">
              <a:spcBef>
                <a:spcPts val="225"/>
              </a:spcBef>
              <a:spcAft>
                <a:spcPts val="225"/>
              </a:spcAft>
            </a:pPr>
            <a:r>
              <a:rPr lang="en-US" dirty="0"/>
              <a:t>3.  Remove </a:t>
            </a:r>
            <a:r>
              <a:rPr lang="en-US" b="1" dirty="0"/>
              <a:t>U</a:t>
            </a:r>
            <a:r>
              <a:rPr lang="en-US" dirty="0"/>
              <a:t> and all its edges </a:t>
            </a:r>
            <a:r>
              <a:rPr lang="en-US" b="1" dirty="0"/>
              <a:t>(U,V)</a:t>
            </a:r>
            <a:r>
              <a:rPr lang="en-US" dirty="0"/>
              <a:t> from the graph.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1FF96B-F10F-4AA2-A040-2D167BA0C1C5}"/>
              </a:ext>
            </a:extLst>
          </p:cNvPr>
          <p:cNvSpPr txBox="1"/>
          <p:nvPr/>
        </p:nvSpPr>
        <p:spPr>
          <a:xfrm>
            <a:off x="937969" y="4777833"/>
            <a:ext cx="750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722">
              <a:spcBef>
                <a:spcPts val="225"/>
              </a:spcBef>
              <a:spcAft>
                <a:spcPts val="225"/>
              </a:spcAft>
            </a:pPr>
            <a:r>
              <a:rPr lang="en-US" dirty="0"/>
              <a:t>4.  Update the indegrees of the remaining vertices.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EA4542-8B68-452F-8531-4547740D91D5}"/>
              </a:ext>
            </a:extLst>
          </p:cNvPr>
          <p:cNvSpPr txBox="1"/>
          <p:nvPr/>
        </p:nvSpPr>
        <p:spPr>
          <a:xfrm>
            <a:off x="937969" y="5133836"/>
            <a:ext cx="750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722">
              <a:spcBef>
                <a:spcPts val="225"/>
              </a:spcBef>
              <a:spcAft>
                <a:spcPts val="225"/>
              </a:spcAft>
            </a:pPr>
            <a:r>
              <a:rPr lang="en-US" dirty="0"/>
              <a:t>5.  Repeat steps 2 through 4 while there are vertices to be processed.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44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860"/>
    </mc:Choice>
    <mc:Fallback xmlns="">
      <p:transition spd="slow" advTm="1408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1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7" grpId="0"/>
      <p:bldP spid="9" grpId="0"/>
      <p:bldP spid="14" grpId="0"/>
      <p:bldP spid="15" grpId="0"/>
      <p:bldP spid="16" grpId="0"/>
      <p:bldP spid="17" grpId="0"/>
      <p:bldP spid="18" grpId="0"/>
    </p:bldLst>
  </p:timing>
  <p:extLst>
    <p:ext uri="{3A86A75C-4F4B-4683-9AE1-C65F6400EC91}">
      <p14:laserTraceLst xmlns:p14="http://schemas.microsoft.com/office/powerpoint/2010/main">
        <p14:tracePtLst>
          <p14:tracePt t="370" x="7072313" y="5619750"/>
          <p14:tracePt t="376" x="7059613" y="5607050"/>
          <p14:tracePt t="383" x="7059613" y="5594350"/>
          <p14:tracePt t="388" x="7059613" y="5581650"/>
          <p14:tracePt t="405" x="7059613" y="5568950"/>
          <p14:tracePt t="421" x="7059613" y="5556250"/>
          <p14:tracePt t="428" x="7059613" y="5543550"/>
          <p14:tracePt t="437" x="7059613" y="5530850"/>
          <p14:tracePt t="444" x="7046913" y="5507038"/>
          <p14:tracePt t="760" x="7046913" y="5494338"/>
          <p14:tracePt t="765" x="7034213" y="5468938"/>
          <p14:tracePt t="780" x="7021513" y="5443538"/>
          <p14:tracePt t="789" x="7021513" y="5430838"/>
          <p14:tracePt t="796" x="7010400" y="5407025"/>
          <p14:tracePt t="805" x="6997700" y="5407025"/>
          <p14:tracePt t="812" x="6997700" y="5394325"/>
          <p14:tracePt t="821" x="6985000" y="5381625"/>
          <p14:tracePt t="837" x="6985000" y="5368925"/>
          <p14:tracePt t="844" x="6985000" y="5356225"/>
          <p14:tracePt t="853" x="6972300" y="5356225"/>
          <p14:tracePt t="860" x="6959600" y="5343525"/>
          <p14:tracePt t="880" x="6959600" y="5330825"/>
          <p14:tracePt t="895" x="6959600" y="5318125"/>
          <p14:tracePt t="917" x="6946900" y="5318125"/>
          <p14:tracePt t="989" x="6946900" y="5305425"/>
          <p14:tracePt t="1037" x="6946900" y="5294313"/>
          <p14:tracePt t="1053" x="6946900" y="5281613"/>
          <p14:tracePt t="1085" x="6946900" y="5268913"/>
          <p14:tracePt t="1110" x="6946900" y="5256213"/>
          <p14:tracePt t="1125" x="6946900" y="5243513"/>
          <p14:tracePt t="1141" x="6934200" y="5243513"/>
          <p14:tracePt t="1181" x="6934200" y="5230813"/>
          <p14:tracePt t="1229" x="6934200" y="5218113"/>
          <p14:tracePt t="1308" x="6934200" y="5205413"/>
          <p14:tracePt t="1341" x="6921500" y="5194300"/>
          <p14:tracePt t="1389" x="6921500" y="5181600"/>
          <p14:tracePt t="1396" x="6921500" y="5168900"/>
          <p14:tracePt t="1421" x="6921500" y="5156200"/>
          <p14:tracePt t="1428" x="6910388" y="5130800"/>
          <p14:tracePt t="1444" x="6897688" y="5105400"/>
          <p14:tracePt t="1461" x="6897688" y="5081588"/>
          <p14:tracePt t="1469" x="6884988" y="5043488"/>
          <p14:tracePt t="1478" x="6884988" y="5018088"/>
          <p14:tracePt t="1485" x="6872288" y="4992688"/>
          <p14:tracePt t="1495" x="6846888" y="4956175"/>
          <p14:tracePt t="1501" x="6834188" y="4930775"/>
          <p14:tracePt t="1511" x="6808788" y="4905375"/>
          <p14:tracePt t="1518" x="6784975" y="4856163"/>
          <p14:tracePt t="1529" x="6759575" y="4818063"/>
          <p14:tracePt t="1533" x="6746875" y="4792663"/>
          <p14:tracePt t="1546" x="6721475" y="4768850"/>
          <p14:tracePt t="1549" x="6696075" y="4743450"/>
          <p14:tracePt t="1567" x="6659563" y="4705350"/>
          <p14:tracePt t="1578" x="6646863" y="4667250"/>
          <p14:tracePt t="1583" x="6646863" y="4656138"/>
          <p14:tracePt t="1589" x="6634163" y="4643438"/>
          <p14:tracePt t="1597" x="6621463" y="4618038"/>
          <p14:tracePt t="1621" x="6621463" y="4605338"/>
          <p14:tracePt t="1637" x="6621463" y="4592638"/>
          <p14:tracePt t="1660" x="6621463" y="4579938"/>
          <p14:tracePt t="2189" x="6634163" y="4567238"/>
          <p14:tracePt t="7345" x="6634163" y="4554538"/>
          <p14:tracePt t="7349" x="6634163" y="4543425"/>
          <p14:tracePt t="7357" x="6634163" y="4530725"/>
          <p14:tracePt t="7364" x="6621463" y="4518025"/>
          <p14:tracePt t="7372" x="6621463" y="4505325"/>
          <p14:tracePt t="7380" x="6608763" y="4492625"/>
          <p14:tracePt t="7388" x="6596063" y="4467225"/>
          <p14:tracePt t="7396" x="6572250" y="4467225"/>
          <p14:tracePt t="7404" x="6559550" y="4454525"/>
          <p14:tracePt t="7412" x="6546850" y="4443413"/>
          <p14:tracePt t="7452" x="6534150" y="4430713"/>
          <p14:tracePt t="8379" x="6546850" y="4430713"/>
          <p14:tracePt t="8388" x="6572250" y="4418013"/>
          <p14:tracePt t="8396" x="6584950" y="4405313"/>
          <p14:tracePt t="8404" x="6596063" y="4405313"/>
          <p14:tracePt t="8412" x="6621463" y="4392613"/>
          <p14:tracePt t="8420" x="6646863" y="4379913"/>
          <p14:tracePt t="8430" x="6672263" y="4367213"/>
          <p14:tracePt t="8436" x="6684963" y="4354513"/>
          <p14:tracePt t="8444" x="6708775" y="4341813"/>
          <p14:tracePt t="8452" x="6721475" y="4318000"/>
          <p14:tracePt t="8461" x="6759575" y="4292600"/>
          <p14:tracePt t="8468" x="6784975" y="4241800"/>
          <p14:tracePt t="8478" x="6808788" y="4205288"/>
          <p14:tracePt t="8485" x="6821488" y="4167188"/>
          <p14:tracePt t="8496" x="6859588" y="4117975"/>
          <p14:tracePt t="8500" x="6897688" y="4067175"/>
          <p14:tracePt t="8511" x="6934200" y="4005263"/>
          <p14:tracePt t="8516" x="6959600" y="3941763"/>
          <p14:tracePt t="8528" x="6997700" y="3905250"/>
          <p14:tracePt t="8532" x="7021513" y="3879850"/>
          <p14:tracePt t="8545" x="7046913" y="3841750"/>
          <p14:tracePt t="8548" x="7059613" y="3816350"/>
          <p14:tracePt t="8556" x="7072313" y="3792538"/>
          <p14:tracePt t="8572" x="7085013" y="3767138"/>
          <p14:tracePt t="9229" x="7097713" y="3767138"/>
          <p14:tracePt t="9236" x="7110413" y="3767138"/>
          <p14:tracePt t="9327" x="7123113" y="3754438"/>
          <p14:tracePt t="9404" x="7146925" y="3741738"/>
          <p14:tracePt t="9494" x="7159625" y="3741738"/>
          <p14:tracePt t="9528" x="7172325" y="3729038"/>
          <p14:tracePt t="9532" x="7185025" y="3729038"/>
          <p14:tracePt t="9564" x="7197725" y="3729038"/>
          <p14:tracePt t="9572" x="7210425" y="3716338"/>
          <p14:tracePt t="9595" x="7223125" y="3716338"/>
          <p14:tracePt t="9604" x="7235825" y="3716338"/>
          <p14:tracePt t="9620" x="7235825" y="3703638"/>
          <p14:tracePt t="9636" x="7259638" y="3692525"/>
          <p14:tracePt t="9652" x="7285038" y="3692525"/>
          <p14:tracePt t="9661" x="7310438" y="3679825"/>
          <p14:tracePt t="9669" x="7348538" y="3667125"/>
          <p14:tracePt t="9677" x="7372350" y="3654425"/>
          <p14:tracePt t="9683" x="7410450" y="3629025"/>
          <p14:tracePt t="9693" x="7448550" y="3616325"/>
          <p14:tracePt t="9699" x="7510463" y="3603625"/>
          <p14:tracePt t="9712" x="7548563" y="3603625"/>
          <p14:tracePt t="9715" x="7623175" y="3603625"/>
          <p14:tracePt t="9727" x="7710488" y="3629025"/>
          <p14:tracePt t="9733" x="7785100" y="3641725"/>
          <p14:tracePt t="9740" x="7835900" y="3679825"/>
          <p14:tracePt t="9748" x="7897813" y="3716338"/>
          <p14:tracePt t="9755" x="7935913" y="3779838"/>
          <p14:tracePt t="9765" x="7935913" y="3792538"/>
          <p14:tracePt t="9771" x="7948613" y="3803650"/>
          <p14:tracePt t="10020" x="7948613" y="3767138"/>
          <p14:tracePt t="10027" x="7923213" y="3703638"/>
          <p14:tracePt t="10035" x="7897813" y="3667125"/>
          <p14:tracePt t="10044" x="7886700" y="3629025"/>
          <p14:tracePt t="10051" x="7886700" y="3603625"/>
          <p14:tracePt t="10061" x="7886700" y="3590925"/>
          <p14:tracePt t="10068" x="7897813" y="3579813"/>
          <p14:tracePt t="10100" x="7897813" y="3567113"/>
          <p14:tracePt t="10108" x="7897813" y="3541713"/>
          <p14:tracePt t="10115" x="7897813" y="3516313"/>
          <p14:tracePt t="10130" x="7897813" y="3503613"/>
          <p14:tracePt t="10131" x="7897813" y="3490913"/>
          <p14:tracePt t="10140" x="7897813" y="3454400"/>
          <p14:tracePt t="10147" x="7897813" y="3441700"/>
          <p14:tracePt t="10155" x="7897813" y="3429000"/>
          <p14:tracePt t="10163" x="7897813" y="3416300"/>
          <p14:tracePt t="10171" x="7897813" y="3403600"/>
          <p14:tracePt t="10179" x="7897813" y="3367088"/>
          <p14:tracePt t="10187" x="7910513" y="3341688"/>
          <p14:tracePt t="10196" x="7923213" y="3316288"/>
          <p14:tracePt t="10203" x="7935913" y="3290888"/>
          <p14:tracePt t="10211" x="7935913" y="3278188"/>
          <p14:tracePt t="10220" x="7935913" y="3254375"/>
          <p14:tracePt t="10227" x="7935913" y="3241675"/>
          <p14:tracePt t="10235" x="7935913" y="3228975"/>
          <p14:tracePt t="10244" x="7935913" y="3203575"/>
          <p14:tracePt t="10251" x="7935913" y="3178175"/>
          <p14:tracePt t="10261" x="7935913" y="3154363"/>
          <p14:tracePt t="10268" x="7935913" y="3141663"/>
          <p14:tracePt t="10280" x="7935913" y="3128963"/>
          <p14:tracePt t="10284" x="7935913" y="3090863"/>
          <p14:tracePt t="10295" x="7935913" y="3054350"/>
          <p14:tracePt t="10300" x="7935913" y="3028950"/>
          <p14:tracePt t="10311" x="7935913" y="2990850"/>
          <p14:tracePt t="10317" x="7935913" y="2965450"/>
          <p14:tracePt t="10328" x="7935913" y="2928938"/>
          <p14:tracePt t="10332" x="7935913" y="2890838"/>
          <p14:tracePt t="10344" x="7935913" y="2852738"/>
          <p14:tracePt t="10347" x="7935913" y="2828925"/>
          <p14:tracePt t="10357" x="7935913" y="2790825"/>
          <p14:tracePt t="10363" x="7948613" y="2740025"/>
          <p14:tracePt t="10372" x="7948613" y="2703513"/>
          <p14:tracePt t="10379" x="7961313" y="2652713"/>
          <p14:tracePt t="10388" x="7974013" y="2616200"/>
          <p14:tracePt t="10396" x="7974013" y="2603500"/>
          <p14:tracePt t="10404" x="7974013" y="2565400"/>
          <p14:tracePt t="10411" x="7974013" y="2540000"/>
          <p14:tracePt t="10420" x="7974013" y="2516188"/>
          <p14:tracePt t="10428" x="7974013" y="2490788"/>
          <p14:tracePt t="10437" x="7974013" y="2478088"/>
          <p14:tracePt t="10445" x="7974013" y="2452688"/>
          <p14:tracePt t="10461" x="7974013" y="2439988"/>
          <p14:tracePt t="10468" x="7974013" y="2427288"/>
          <p14:tracePt t="10479" x="7974013" y="2414588"/>
          <p14:tracePt t="10484" x="7974013" y="2403475"/>
          <p14:tracePt t="10500" x="7974013" y="2390775"/>
          <p14:tracePt t="10511" x="7974013" y="2378075"/>
          <p14:tracePt t="10517" x="7974013" y="2365375"/>
          <p14:tracePt t="10531" x="7974013" y="2352675"/>
          <p14:tracePt t="10540" x="7974013" y="2339975"/>
          <p14:tracePt t="10547" x="7974013" y="2327275"/>
          <p14:tracePt t="10571" x="7974013" y="2314575"/>
          <p14:tracePt t="10611" x="7961313" y="2303463"/>
          <p14:tracePt t="10643" x="7948613" y="2290763"/>
          <p14:tracePt t="10667" x="7948613" y="2278063"/>
          <p14:tracePt t="10788" x="7948613" y="2265363"/>
          <p14:tracePt t="10852" x="7961313" y="2265363"/>
          <p14:tracePt t="10869" x="7974013" y="2265363"/>
          <p14:tracePt t="10877" x="7999413" y="2252663"/>
          <p14:tracePt t="10887" x="8010525" y="2239963"/>
          <p14:tracePt t="10894" x="8023225" y="2239963"/>
          <p14:tracePt t="10900" x="8074025" y="2239963"/>
          <p14:tracePt t="10911" x="8110538" y="2239963"/>
          <p14:tracePt t="10916" x="8161338" y="2239963"/>
          <p14:tracePt t="10929" x="8223250" y="2239963"/>
          <p14:tracePt t="10931" x="8286750" y="2239963"/>
          <p14:tracePt t="10940" x="8361363" y="2239963"/>
          <p14:tracePt t="10948" x="8448675" y="2227263"/>
          <p14:tracePt t="10956" x="8512175" y="2214563"/>
          <p14:tracePt t="10965" x="8561388" y="2214563"/>
          <p14:tracePt t="10972" x="8650288" y="2201863"/>
          <p14:tracePt t="10979" x="8724900" y="2190750"/>
          <p14:tracePt t="10988" x="8774113" y="2178050"/>
          <p14:tracePt t="10995" x="8837613" y="2165350"/>
          <p14:tracePt t="11005" x="8874125" y="2152650"/>
          <p14:tracePt t="11011" x="8912225" y="2139950"/>
          <p14:tracePt t="11020" x="8924925" y="2139950"/>
          <p14:tracePt t="11036" x="8937625" y="2139950"/>
          <p14:tracePt t="11046" x="8950325" y="2139950"/>
          <p14:tracePt t="11163" x="8963025" y="2139950"/>
          <p14:tracePt t="11179" x="8975725" y="2127250"/>
          <p14:tracePt t="11195" x="8986838" y="2127250"/>
          <p14:tracePt t="11203" x="8999538" y="2114550"/>
          <p14:tracePt t="11211" x="9012238" y="2114550"/>
          <p14:tracePt t="11219" x="9024938" y="2114550"/>
          <p14:tracePt t="11228" x="9037638" y="2114550"/>
          <p14:tracePt t="11235" x="9075738" y="2101850"/>
          <p14:tracePt t="11251" x="9088438" y="2101850"/>
          <p14:tracePt t="11267" x="9099550" y="2101850"/>
          <p14:tracePt t="11284" x="9112250" y="2101850"/>
          <p14:tracePt t="11331" x="9124950" y="2101850"/>
          <p14:tracePt t="11339" x="9137650" y="2101850"/>
          <p14:tracePt t="11395" x="9150350" y="2101850"/>
          <p14:tracePt t="11419" x="9163050" y="2101850"/>
          <p14:tracePt t="35480" x="9163050" y="2114550"/>
          <p14:tracePt t="35488" x="9163050" y="2127250"/>
          <p14:tracePt t="35579" x="9137650" y="2127250"/>
          <p14:tracePt t="35680" x="9124950" y="2139950"/>
          <p14:tracePt t="35688" x="9112250" y="2139950"/>
          <p14:tracePt t="35744" x="9099550" y="2152650"/>
          <p14:tracePt t="35761" x="9088438" y="2152650"/>
          <p14:tracePt t="35768" x="9075738" y="2165350"/>
          <p14:tracePt t="35779" x="9063038" y="2165350"/>
          <p14:tracePt t="35796" x="9050338" y="2178050"/>
          <p14:tracePt t="35800" x="9037638" y="2190750"/>
          <p14:tracePt t="35812" x="9024938" y="2190750"/>
          <p14:tracePt t="35817" x="9012238" y="2201863"/>
          <p14:tracePt t="35832" x="8986838" y="2201863"/>
          <p14:tracePt t="35845" x="8963025" y="2214563"/>
          <p14:tracePt t="35848" x="8963025" y="2227263"/>
          <p14:tracePt t="35866" x="8950325" y="2227263"/>
          <p14:tracePt t="35882" x="8937625" y="2227263"/>
          <p14:tracePt t="35912" x="8924925" y="2239963"/>
          <p14:tracePt t="35937" x="8912225" y="2239963"/>
          <p14:tracePt t="35947" x="8899525" y="2252663"/>
          <p14:tracePt t="35952" x="8886825" y="2252663"/>
          <p14:tracePt t="35961" x="8874125" y="2252663"/>
          <p14:tracePt t="35968" x="8837613" y="2252663"/>
          <p14:tracePt t="35979" x="8812213" y="2265363"/>
          <p14:tracePt t="35984" x="8799513" y="2265363"/>
          <p14:tracePt t="35995" x="8774113" y="2278063"/>
          <p14:tracePt t="36000" x="8763000" y="2278063"/>
          <p14:tracePt t="36011" x="8750300" y="2278063"/>
          <p14:tracePt t="36016" x="8737600" y="2278063"/>
          <p14:tracePt t="36028" x="8712200" y="2278063"/>
          <p14:tracePt t="36032" x="8712200" y="2290763"/>
          <p14:tracePt t="36049" x="8699500" y="2290763"/>
          <p14:tracePt t="36072" x="8686800" y="2290763"/>
          <p14:tracePt t="36097" x="8674100" y="2290763"/>
          <p14:tracePt t="36104" x="8661400" y="2290763"/>
          <p14:tracePt t="36113" x="8650288" y="2303463"/>
          <p14:tracePt t="37832" x="8624888" y="2303463"/>
          <p14:tracePt t="37841" x="8624888" y="2314575"/>
          <p14:tracePt t="37848" x="8612188" y="2314575"/>
          <p14:tracePt t="37864" x="8586788" y="2327275"/>
          <p14:tracePt t="37872" x="8574088" y="2339975"/>
          <p14:tracePt t="37881" x="8561388" y="2339975"/>
          <p14:tracePt t="37888" x="8524875" y="2352675"/>
          <p14:tracePt t="37896" x="8499475" y="2365375"/>
          <p14:tracePt t="37904" x="8486775" y="2365375"/>
          <p14:tracePt t="37912" x="8461375" y="2378075"/>
          <p14:tracePt t="37920" x="8435975" y="2390775"/>
          <p14:tracePt t="37928" x="8412163" y="2403475"/>
          <p14:tracePt t="37936" x="8399463" y="2403475"/>
          <p14:tracePt t="37945" x="8348663" y="2403475"/>
          <p14:tracePt t="37952" x="8324850" y="2414588"/>
          <p14:tracePt t="37962" x="8261350" y="2427288"/>
          <p14:tracePt t="37968" x="8235950" y="2427288"/>
          <p14:tracePt t="37984" x="8099425" y="2439988"/>
          <p14:tracePt t="37995" x="8023225" y="2452688"/>
          <p14:tracePt t="38000" x="7923213" y="2478088"/>
          <p14:tracePt t="38012" x="7810500" y="2490788"/>
          <p14:tracePt t="38016" x="7710488" y="2490788"/>
          <p14:tracePt t="38027" x="7572375" y="2490788"/>
          <p14:tracePt t="38032" x="7448550" y="2490788"/>
          <p14:tracePt t="38044" x="7297738" y="2490788"/>
          <p14:tracePt t="38048" x="7146925" y="2490788"/>
          <p14:tracePt t="38056" x="6985000" y="2490788"/>
          <p14:tracePt t="38064" x="6834188" y="2490788"/>
          <p14:tracePt t="38072" x="6684963" y="2490788"/>
          <p14:tracePt t="38080" x="6546850" y="2490788"/>
          <p14:tracePt t="38088" x="6421438" y="2490788"/>
          <p14:tracePt t="38097" x="6296025" y="2490788"/>
          <p14:tracePt t="38104" x="6196013" y="2490788"/>
          <p14:tracePt t="38112" x="6096000" y="2490788"/>
          <p14:tracePt t="38120" x="5995988" y="2503488"/>
          <p14:tracePt t="38128" x="5921375" y="2516188"/>
          <p14:tracePt t="38136" x="5870575" y="2527300"/>
          <p14:tracePt t="38145" x="5821363" y="2540000"/>
          <p14:tracePt t="38152" x="5770563" y="2540000"/>
          <p14:tracePt t="38163" x="5732463" y="2540000"/>
          <p14:tracePt t="38168" x="5695950" y="2540000"/>
          <p14:tracePt t="38178" x="5645150" y="2540000"/>
          <p14:tracePt t="38184" x="5607050" y="2540000"/>
          <p14:tracePt t="38195" x="5557838" y="2540000"/>
          <p14:tracePt t="38200" x="5519738" y="2540000"/>
          <p14:tracePt t="38212" x="5470525" y="2540000"/>
          <p14:tracePt t="38216" x="5432425" y="2540000"/>
          <p14:tracePt t="38228" x="5383213" y="2540000"/>
          <p14:tracePt t="38232" x="5345113" y="2540000"/>
          <p14:tracePt t="38248" x="5294313" y="2540000"/>
          <p14:tracePt t="38248" x="5257800" y="2540000"/>
          <p14:tracePt t="38256" x="5232400" y="2540000"/>
          <p14:tracePt t="38264" x="5194300" y="2540000"/>
          <p14:tracePt t="38272" x="5170488" y="2540000"/>
          <p14:tracePt t="38280" x="5132388" y="2540000"/>
          <p14:tracePt t="38288" x="5106988" y="2540000"/>
          <p14:tracePt t="38296" x="5094288" y="2540000"/>
          <p14:tracePt t="38304" x="5081588" y="2540000"/>
          <p14:tracePt t="38312" x="5057775" y="2540000"/>
          <p14:tracePt t="38320" x="5032375" y="2540000"/>
          <p14:tracePt t="38328" x="5019675" y="2540000"/>
          <p14:tracePt t="38336" x="5006975" y="2540000"/>
          <p14:tracePt t="38344" x="4981575" y="2540000"/>
          <p14:tracePt t="38352" x="4968875" y="2540000"/>
          <p14:tracePt t="38368" x="4956175" y="2540000"/>
          <p14:tracePt t="38379" x="4945063" y="2540000"/>
          <p14:tracePt t="38687" x="4956175" y="2540000"/>
          <p14:tracePt t="38696" x="4968875" y="2540000"/>
          <p14:tracePt t="38704" x="4981575" y="2540000"/>
          <p14:tracePt t="38712" x="5006975" y="2540000"/>
          <p14:tracePt t="38720" x="5019675" y="2552700"/>
          <p14:tracePt t="38738" x="5045075" y="2565400"/>
          <p14:tracePt t="38752" x="5057775" y="2565400"/>
          <p14:tracePt t="38761" x="5081588" y="2565400"/>
          <p14:tracePt t="38777" x="5106988" y="2565400"/>
          <p14:tracePt t="38784" x="5119688" y="2578100"/>
          <p14:tracePt t="38808" x="5145088" y="2578100"/>
          <p14:tracePt t="38824" x="5157788" y="2578100"/>
          <p14:tracePt t="38831" x="5194300" y="2590800"/>
          <p14:tracePt t="38844" x="5207000" y="2590800"/>
          <p14:tracePt t="38847" x="5232400" y="2590800"/>
          <p14:tracePt t="38856" x="5257800" y="2590800"/>
          <p14:tracePt t="38864" x="5281613" y="2603500"/>
          <p14:tracePt t="38871" x="5319713" y="2616200"/>
          <p14:tracePt t="38891" x="5394325" y="2616200"/>
          <p14:tracePt t="38899" x="5445125" y="2616200"/>
          <p14:tracePt t="38903" x="5507038" y="2616200"/>
          <p14:tracePt t="38912" x="5557838" y="2616200"/>
          <p14:tracePt t="38919" x="5595938" y="2616200"/>
          <p14:tracePt t="38927" x="5632450" y="2616200"/>
          <p14:tracePt t="38935" x="5670550" y="2616200"/>
          <p14:tracePt t="38944" x="5708650" y="2616200"/>
          <p14:tracePt t="38951" x="5732463" y="2616200"/>
          <p14:tracePt t="38961" x="5745163" y="2616200"/>
          <p14:tracePt t="38968" x="5757863" y="2616200"/>
          <p14:tracePt t="38984" x="5770563" y="2616200"/>
          <p14:tracePt t="38999" x="5783263" y="2616200"/>
          <p14:tracePt t="39015" x="5808663" y="2616200"/>
          <p14:tracePt t="39027" x="5832475" y="2616200"/>
          <p14:tracePt t="39032" x="5845175" y="2616200"/>
          <p14:tracePt t="39045" x="5870575" y="2616200"/>
          <p14:tracePt t="39047" x="5895975" y="2616200"/>
          <p14:tracePt t="39055" x="5932488" y="2616200"/>
          <p14:tracePt t="39063" x="5970588" y="2616200"/>
          <p14:tracePt t="39073" x="6021388" y="2616200"/>
          <p14:tracePt t="39080" x="6070600" y="2616200"/>
          <p14:tracePt t="39090" x="6121400" y="2616200"/>
          <p14:tracePt t="39096" x="6157913" y="2616200"/>
          <p14:tracePt t="39105" x="6196013" y="2616200"/>
          <p14:tracePt t="39111" x="6221413" y="2616200"/>
          <p14:tracePt t="39130" x="6234113" y="2616200"/>
          <p14:tracePt t="39152" x="6246813" y="2616200"/>
          <p14:tracePt t="39248" x="6246813" y="2627313"/>
          <p14:tracePt t="39312" x="6259513" y="2640013"/>
          <p14:tracePt t="39330" x="6270625" y="2640013"/>
          <p14:tracePt t="39335" x="6270625" y="2627313"/>
          <p14:tracePt t="39343" x="6283325" y="2627313"/>
          <p14:tracePt t="39680" x="6296025" y="2640013"/>
          <p14:tracePt t="42655" x="6308725" y="2640013"/>
          <p14:tracePt t="42671" x="6308725" y="2652713"/>
          <p14:tracePt t="42687" x="6308725" y="2665413"/>
          <p14:tracePt t="42695" x="6308725" y="2690813"/>
          <p14:tracePt t="42703" x="6296025" y="2690813"/>
          <p14:tracePt t="42711" x="6296025" y="2716213"/>
          <p14:tracePt t="42727" x="6283325" y="2752725"/>
          <p14:tracePt t="42735" x="6270625" y="2765425"/>
          <p14:tracePt t="42744" x="6270625" y="2778125"/>
          <p14:tracePt t="42751" x="6270625" y="2803525"/>
          <p14:tracePt t="42761" x="6259513" y="2828925"/>
          <p14:tracePt t="42767" x="6246813" y="2852738"/>
          <p14:tracePt t="42777" x="6246813" y="2865438"/>
          <p14:tracePt t="42783" x="6246813" y="2878138"/>
          <p14:tracePt t="42793" x="6234113" y="2916238"/>
          <p14:tracePt t="42799" x="6221413" y="2928938"/>
          <p14:tracePt t="42812" x="6221413" y="2941638"/>
          <p14:tracePt t="42815" x="6221413" y="2952750"/>
          <p14:tracePt t="42831" x="6208713" y="2978150"/>
          <p14:tracePt t="42839" x="6196013" y="3003550"/>
          <p14:tracePt t="42863" x="6196013" y="3028950"/>
          <p14:tracePt t="42896" x="6170613" y="3065463"/>
          <p14:tracePt t="42903" x="6170613" y="3078163"/>
          <p14:tracePt t="43143" x="6183313" y="3065463"/>
          <p14:tracePt t="43151" x="6196013" y="3065463"/>
          <p14:tracePt t="43159" x="6208713" y="3041650"/>
          <p14:tracePt t="43167" x="6246813" y="3041650"/>
          <p14:tracePt t="43178" x="6270625" y="3016250"/>
          <p14:tracePt t="43183" x="6296025" y="3003550"/>
          <p14:tracePt t="43194" x="6321425" y="2990850"/>
          <p14:tracePt t="43199" x="6334125" y="2978150"/>
          <p14:tracePt t="43216" x="6359525" y="2978150"/>
          <p14:tracePt t="43227" x="6370638" y="2978150"/>
          <p14:tracePt t="43231" x="6383338" y="2978150"/>
          <p14:tracePt t="43239" x="6396038" y="2965450"/>
          <p14:tracePt t="43247" x="6408738" y="2952750"/>
          <p14:tracePt t="43279" x="6421438" y="2952750"/>
          <p14:tracePt t="43359" x="6434138" y="2952750"/>
          <p14:tracePt t="44225" x="6434138" y="2965450"/>
          <p14:tracePt t="44247" x="6434138" y="2978150"/>
          <p14:tracePt t="44272" x="6434138" y="2990850"/>
          <p14:tracePt t="44288" x="6434138" y="3016250"/>
          <p14:tracePt t="44303" x="6434138" y="3028950"/>
          <p14:tracePt t="44322" x="6434138" y="3041650"/>
          <p14:tracePt t="44328" x="6434138" y="3054350"/>
          <p14:tracePt t="44343" x="6434138" y="3065463"/>
          <p14:tracePt t="44352" x="6434138" y="3078163"/>
          <p14:tracePt t="44383" x="6446838" y="3090863"/>
          <p14:tracePt t="44440" x="6459538" y="3103563"/>
          <p14:tracePt t="44559" x="6446838" y="3116263"/>
          <p14:tracePt t="44849" x="6459538" y="3116263"/>
          <p14:tracePt t="44863" x="6472238" y="3103563"/>
          <p14:tracePt t="44927" x="6483350" y="3103563"/>
          <p14:tracePt t="44934" x="6496050" y="3103563"/>
          <p14:tracePt t="44951" x="6521450" y="3116263"/>
          <p14:tracePt t="44959" x="6546850" y="3128963"/>
          <p14:tracePt t="44967" x="6572250" y="3154363"/>
          <p14:tracePt t="44977" x="6596063" y="3165475"/>
          <p14:tracePt t="44983" x="6634163" y="3178175"/>
          <p14:tracePt t="44994" x="6672263" y="3190875"/>
          <p14:tracePt t="44999" x="6708775" y="3190875"/>
          <p14:tracePt t="45011" x="6746875" y="3190875"/>
          <p14:tracePt t="45014" x="6784975" y="3190875"/>
          <p14:tracePt t="45023" x="6821488" y="3190875"/>
          <p14:tracePt t="45031" x="6859588" y="3190875"/>
          <p14:tracePt t="45039" x="6884988" y="3190875"/>
          <p14:tracePt t="45047" x="6934200" y="3190875"/>
          <p14:tracePt t="45054" x="6959600" y="3190875"/>
          <p14:tracePt t="45062" x="7021513" y="3178175"/>
          <p14:tracePt t="45071" x="7059613" y="3178175"/>
          <p14:tracePt t="45079" x="7110413" y="3178175"/>
          <p14:tracePt t="45087" x="7197725" y="3178175"/>
          <p14:tracePt t="45094" x="7297738" y="3178175"/>
          <p14:tracePt t="45102" x="7410450" y="3178175"/>
          <p14:tracePt t="45111" x="7561263" y="3190875"/>
          <p14:tracePt t="45118" x="7735888" y="3203575"/>
          <p14:tracePt t="45127" x="7923213" y="3241675"/>
          <p14:tracePt t="45134" x="8086725" y="3267075"/>
          <p14:tracePt t="45145" x="8248650" y="3278188"/>
          <p14:tracePt t="45150" x="8424863" y="3290888"/>
          <p14:tracePt t="45160" x="8548688" y="3290888"/>
          <p14:tracePt t="45167" x="8686800" y="3316288"/>
          <p14:tracePt t="45177" x="8774113" y="3316288"/>
          <p14:tracePt t="45183" x="8874125" y="3328988"/>
          <p14:tracePt t="45194" x="8950325" y="3341688"/>
          <p14:tracePt t="45199" x="8975725" y="3341688"/>
          <p14:tracePt t="45210" x="8986838" y="3341688"/>
          <p14:tracePt t="45215" x="8999538" y="3341688"/>
          <p14:tracePt t="50331" x="8999538" y="3354388"/>
          <p14:tracePt t="50334" x="8986838" y="3354388"/>
          <p14:tracePt t="57909" x="8986838" y="3367088"/>
          <p14:tracePt t="57973" x="8986838" y="3378200"/>
          <p14:tracePt t="57981" x="8986838" y="3390900"/>
          <p14:tracePt t="57989" x="8986838" y="3403600"/>
          <p14:tracePt t="58029" x="8999538" y="3429000"/>
          <p14:tracePt t="58134" x="9012238" y="3441700"/>
          <p14:tracePt t="58389" x="9024938" y="3454400"/>
          <p14:tracePt t="61847" x="9024938" y="3467100"/>
          <p14:tracePt t="61861" x="9024938" y="3479800"/>
          <p14:tracePt t="61887" x="9012238" y="3479800"/>
          <p14:tracePt t="61896" x="8999538" y="3490913"/>
          <p14:tracePt t="61910" x="8986838" y="3490913"/>
          <p14:tracePt t="61925" x="8975725" y="3490913"/>
          <p14:tracePt t="61932" x="8937625" y="3503613"/>
          <p14:tracePt t="61945" x="8924925" y="3516313"/>
          <p14:tracePt t="61950" x="8912225" y="3529013"/>
          <p14:tracePt t="61961" x="8874125" y="3529013"/>
          <p14:tracePt t="61965" x="8850313" y="3541713"/>
          <p14:tracePt t="61973" x="8824913" y="3554413"/>
          <p14:tracePt t="61980" x="8799513" y="3579813"/>
          <p14:tracePt t="61989" x="8763000" y="3590925"/>
          <p14:tracePt t="61996" x="8737600" y="3616325"/>
          <p14:tracePt t="62004" x="8724900" y="3629025"/>
          <p14:tracePt t="62013" x="8699500" y="3629025"/>
          <p14:tracePt t="62020" x="8686800" y="3654425"/>
          <p14:tracePt t="62028" x="8674100" y="3654425"/>
          <p14:tracePt t="62044" x="8650288" y="3667125"/>
          <p14:tracePt t="62052" x="8650288" y="3679825"/>
          <p14:tracePt t="62108" x="8637588" y="3679825"/>
          <p14:tracePt t="63836" x="8624888" y="3679825"/>
          <p14:tracePt t="63860" x="8624888" y="3667125"/>
          <p14:tracePt t="63868" x="8624888" y="3654425"/>
          <p14:tracePt t="64749" x="8612188" y="3654425"/>
          <p14:tracePt t="64756" x="8599488" y="3654425"/>
          <p14:tracePt t="64772" x="8586788" y="3667125"/>
          <p14:tracePt t="64788" x="8574088" y="3667125"/>
          <p14:tracePt t="64796" x="8561388" y="3679825"/>
          <p14:tracePt t="64820" x="8548688" y="3679825"/>
          <p14:tracePt t="64844" x="8537575" y="3692525"/>
          <p14:tracePt t="65732" x="8524875" y="3692525"/>
          <p14:tracePt t="65748" x="8512175" y="3716338"/>
          <p14:tracePt t="65773" x="8499475" y="3716338"/>
          <p14:tracePt t="65852" x="8486775" y="3741738"/>
          <p14:tracePt t="65876" x="8474075" y="3741738"/>
          <p14:tracePt t="65926" x="8461375" y="3741738"/>
          <p14:tracePt t="65933" x="8461375" y="3754438"/>
          <p14:tracePt t="65972" x="8448675" y="3754438"/>
          <p14:tracePt t="65996" x="8435975" y="3754438"/>
          <p14:tracePt t="66004" x="8424863" y="3767138"/>
          <p14:tracePt t="72460" x="8424863" y="3779838"/>
          <p14:tracePt t="72475" x="8424863" y="3792538"/>
          <p14:tracePt t="72493" x="8435975" y="3816350"/>
          <p14:tracePt t="72514" x="8448675" y="3841750"/>
          <p14:tracePt t="72528" x="8448675" y="3867150"/>
          <p14:tracePt t="72533" x="8461375" y="3867150"/>
          <p14:tracePt t="72540" x="8474075" y="3879850"/>
          <p14:tracePt t="72636" x="8474075" y="3892550"/>
          <p14:tracePt t="76500" x="8486775" y="3892550"/>
          <p14:tracePt t="79683" x="8499475" y="3879850"/>
          <p14:tracePt t="80066" x="8512175" y="3879850"/>
          <p14:tracePt t="80082" x="8512175" y="3867150"/>
          <p14:tracePt t="80107" x="8524875" y="3854450"/>
          <p14:tracePt t="80119" x="8524875" y="3841750"/>
          <p14:tracePt t="80554" x="8524875" y="3829050"/>
          <p14:tracePt t="80563" x="8537575" y="3816350"/>
          <p14:tracePt t="84433" x="8524875" y="3816350"/>
          <p14:tracePt t="84474" x="8512175" y="3816350"/>
          <p14:tracePt t="84498" x="8486775" y="3816350"/>
          <p14:tracePt t="84538" x="8474075" y="3816350"/>
          <p14:tracePt t="84562" x="8448675" y="3816350"/>
          <p14:tracePt t="84580" x="8448675" y="3829050"/>
          <p14:tracePt t="96272" x="8435975" y="3829050"/>
          <p14:tracePt t="97045" x="8424863" y="3829050"/>
          <p14:tracePt t="104991" x="8424863" y="3841750"/>
          <p14:tracePt t="137437" x="8448675" y="3841750"/>
          <p14:tracePt t="137446" x="8512175" y="3867150"/>
          <p14:tracePt t="137452" x="8586788" y="3879850"/>
          <p14:tracePt t="137463" x="8650288" y="3905250"/>
          <p14:tracePt t="137467" x="8712200" y="3916363"/>
          <p14:tracePt t="137481" x="8750300" y="3941763"/>
          <p14:tracePt t="137483" x="8799513" y="3941763"/>
          <p14:tracePt t="137496" x="8850313" y="3967163"/>
          <p14:tracePt t="137499" x="8886825" y="3992563"/>
          <p14:tracePt t="137517" x="8999538" y="4029075"/>
          <p14:tracePt t="137524" x="9050338" y="4054475"/>
          <p14:tracePt t="137531" x="9124950" y="4079875"/>
          <p14:tracePt t="137541" x="9199563" y="4105275"/>
          <p14:tracePt t="137550" x="9275763" y="4117975"/>
          <p14:tracePt t="137563" x="9337675" y="4141788"/>
          <p14:tracePt t="137566" x="9424988" y="4154488"/>
          <p14:tracePt t="137571" x="9513888" y="4179888"/>
          <p14:tracePt t="137579" x="9613900" y="4192588"/>
          <p14:tracePt t="137587" x="9726613" y="4217988"/>
          <p14:tracePt t="137595" x="9826625" y="4230688"/>
          <p14:tracePt t="137603" x="9926638" y="4241800"/>
          <p14:tracePt t="137612" x="10039350" y="4254500"/>
          <p14:tracePt t="137619" x="10177463" y="4267200"/>
          <p14:tracePt t="137629" x="10301288" y="4267200"/>
          <p14:tracePt t="137635" x="10439400" y="4267200"/>
          <p14:tracePt t="137646" x="10590213" y="4267200"/>
          <p14:tracePt t="137651" x="10739438" y="4267200"/>
          <p14:tracePt t="137664" x="10915650" y="4267200"/>
          <p14:tracePt t="137666" x="11041063" y="4267200"/>
          <p14:tracePt t="137679" x="11177588" y="4267200"/>
          <p14:tracePt t="137683" x="11303000" y="4267200"/>
          <p14:tracePt t="137696" x="11428413" y="4267200"/>
          <p14:tracePt t="137699" x="11528425" y="4267200"/>
          <p14:tracePt t="137711" x="11615738" y="4279900"/>
          <p14:tracePt t="137716" x="11666538" y="4292600"/>
          <p14:tracePt t="137723" x="11703050" y="4305300"/>
          <p14:tracePt t="137731" x="11715750" y="4305300"/>
          <p14:tracePt t="137747" x="11728450" y="4330700"/>
          <p14:tracePt t="137755" x="11728450" y="4341813"/>
          <p14:tracePt t="137765" x="11728450" y="4379913"/>
          <p14:tracePt t="137771" x="11728450" y="4454525"/>
          <p14:tracePt t="137779" x="11728450" y="4554538"/>
          <p14:tracePt t="137787" x="11715750" y="4643438"/>
          <p14:tracePt t="137796" x="11691938" y="4743450"/>
          <p14:tracePt t="137803" x="11666538" y="4843463"/>
          <p14:tracePt t="137812" x="11628438" y="4968875"/>
          <p14:tracePt t="137819" x="11579225" y="5081588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799263" y="5657850"/>
            <a:ext cx="2133600" cy="357188"/>
          </a:xfrm>
        </p:spPr>
        <p:txBody>
          <a:bodyPr/>
          <a:lstStyle/>
          <a:p>
            <a:fld id="{B68EA20F-A787-46AD-BCDB-78060AC3A821}" type="slidenum">
              <a:rPr lang="en-US" altLang="en-US" sz="1350"/>
              <a:pPr/>
              <a:t>15</a:t>
            </a:fld>
            <a:endParaRPr lang="en-US" alt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937974" y="1665817"/>
            <a:ext cx="36340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663300"/>
                </a:solidFill>
              </a:rPr>
              <a:t>Example</a:t>
            </a:r>
            <a:endParaRPr lang="en-IN" sz="2100" b="1" dirty="0">
              <a:solidFill>
                <a:srgbClr val="6633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7975" y="2058233"/>
            <a:ext cx="430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1. Compute the indegrees: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B0383-B878-49A8-A550-D5A38C0EC67C}"/>
              </a:ext>
            </a:extLst>
          </p:cNvPr>
          <p:cNvSpPr txBox="1"/>
          <p:nvPr/>
        </p:nvSpPr>
        <p:spPr>
          <a:xfrm>
            <a:off x="3853544" y="2033070"/>
            <a:ext cx="7184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500" dirty="0">
                <a:solidFill>
                  <a:srgbClr val="00B050"/>
                </a:solidFill>
              </a:rPr>
              <a:t>V1: 0</a:t>
            </a:r>
            <a:endParaRPr lang="en-IN" sz="1500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1FF96B-F10F-4AA2-A040-2D167BA0C1C5}"/>
              </a:ext>
            </a:extLst>
          </p:cNvPr>
          <p:cNvSpPr txBox="1"/>
          <p:nvPr/>
        </p:nvSpPr>
        <p:spPr>
          <a:xfrm>
            <a:off x="937969" y="3526858"/>
            <a:ext cx="3459860" cy="87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2.  Find a vertex with indegree 0: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EA4542-8B68-452F-8531-4547740D91D5}"/>
              </a:ext>
            </a:extLst>
          </p:cNvPr>
          <p:cNvSpPr txBox="1"/>
          <p:nvPr/>
        </p:nvSpPr>
        <p:spPr>
          <a:xfrm>
            <a:off x="882613" y="4125451"/>
            <a:ext cx="4042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722">
              <a:spcBef>
                <a:spcPts val="225"/>
              </a:spcBef>
              <a:spcAft>
                <a:spcPts val="225"/>
              </a:spcAft>
            </a:pPr>
            <a:r>
              <a:rPr lang="en-US" dirty="0"/>
              <a:t>3. Output V1 , remove V1, so all the edges from V1 will also be deleted, Now again update the indegrees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43D654-FE31-4455-BB8D-65E7E1B28BF2}"/>
              </a:ext>
            </a:extLst>
          </p:cNvPr>
          <p:cNvSpPr txBox="1"/>
          <p:nvPr/>
        </p:nvSpPr>
        <p:spPr>
          <a:xfrm>
            <a:off x="3853522" y="2322726"/>
            <a:ext cx="7184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500" dirty="0">
                <a:solidFill>
                  <a:srgbClr val="00B050"/>
                </a:solidFill>
              </a:rPr>
              <a:t>V2: 1</a:t>
            </a:r>
            <a:endParaRPr lang="en-IN" sz="1500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D2CAB6-CC7A-4F43-A5A4-69A4D4326741}"/>
              </a:ext>
            </a:extLst>
          </p:cNvPr>
          <p:cNvSpPr txBox="1"/>
          <p:nvPr/>
        </p:nvSpPr>
        <p:spPr>
          <a:xfrm>
            <a:off x="3853522" y="2638434"/>
            <a:ext cx="7184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500" dirty="0">
                <a:solidFill>
                  <a:srgbClr val="00B050"/>
                </a:solidFill>
              </a:rPr>
              <a:t>V3: 2</a:t>
            </a:r>
            <a:endParaRPr lang="en-IN" sz="1500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C8CE27-3186-484C-BCC3-ED2525714A07}"/>
              </a:ext>
            </a:extLst>
          </p:cNvPr>
          <p:cNvSpPr txBox="1"/>
          <p:nvPr/>
        </p:nvSpPr>
        <p:spPr>
          <a:xfrm>
            <a:off x="3853522" y="2933469"/>
            <a:ext cx="7184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500" dirty="0">
                <a:solidFill>
                  <a:srgbClr val="00B050"/>
                </a:solidFill>
              </a:rPr>
              <a:t>V4: 2</a:t>
            </a:r>
            <a:endParaRPr lang="en-IN" sz="1500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CAAC1C-2007-4634-9B71-5EB00A79AFA2}"/>
              </a:ext>
            </a:extLst>
          </p:cNvPr>
          <p:cNvSpPr txBox="1"/>
          <p:nvPr/>
        </p:nvSpPr>
        <p:spPr>
          <a:xfrm>
            <a:off x="3853522" y="3224623"/>
            <a:ext cx="7184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500" dirty="0">
                <a:solidFill>
                  <a:srgbClr val="00B050"/>
                </a:solidFill>
              </a:rPr>
              <a:t>V5: 2</a:t>
            </a:r>
            <a:endParaRPr lang="en-IN" sz="1500" dirty="0">
              <a:solidFill>
                <a:srgbClr val="00B050"/>
              </a:solidFill>
            </a:endParaRPr>
          </a:p>
        </p:txBody>
      </p:sp>
      <p:graphicFrame>
        <p:nvGraphicFramePr>
          <p:cNvPr id="24" name="Content Placeholder 3">
            <a:extLst>
              <a:ext uri="{FF2B5EF4-FFF2-40B4-BE49-F238E27FC236}">
                <a16:creationId xmlns:a16="http://schemas.microsoft.com/office/drawing/2014/main" id="{A02054AE-751E-49DC-A6D0-B76A02991CF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24650" y="3269172"/>
          <a:ext cx="4219351" cy="2481584"/>
        </p:xfrm>
        <a:graphic>
          <a:graphicData uri="http://schemas.openxmlformats.org/drawingml/2006/table">
            <a:tbl>
              <a:tblPr/>
              <a:tblGrid>
                <a:gridCol w="583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4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35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38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Book Antiqua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n-US" sz="1100" b="1" dirty="0">
                          <a:latin typeface="Book Antiqua"/>
                          <a:ea typeface="Times New Roman"/>
                          <a:cs typeface="Times New Roman"/>
                        </a:rPr>
                        <a:t> </a:t>
                      </a:r>
                      <a:endParaRPr lang="en-IN" sz="9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latin typeface="Book Antiqua"/>
                          <a:ea typeface="Times New Roman"/>
                          <a:cs typeface="Times New Roman"/>
                        </a:rPr>
                        <a:t>Indegree</a:t>
                      </a:r>
                      <a:endParaRPr lang="en-IN" sz="9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Book Antiqua"/>
                          <a:ea typeface="Times New Roman"/>
                          <a:cs typeface="Times New Roman"/>
                        </a:rPr>
                        <a:t> </a:t>
                      </a:r>
                      <a:endParaRPr lang="en-IN" sz="9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Book Antiqua"/>
                          <a:ea typeface="Times New Roman"/>
                          <a:cs typeface="Times New Roman"/>
                        </a:rPr>
                        <a:t> </a:t>
                      </a:r>
                      <a:endParaRPr lang="en-IN" sz="9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Book Antiqua"/>
                          <a:ea typeface="Times New Roman"/>
                          <a:cs typeface="Times New Roman"/>
                        </a:rPr>
                        <a:t> </a:t>
                      </a:r>
                      <a:endParaRPr lang="en-IN" sz="9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Book Antiqua"/>
                          <a:ea typeface="Times New Roman"/>
                          <a:cs typeface="Times New Roman"/>
                        </a:rPr>
                        <a:t> </a:t>
                      </a:r>
                      <a:endParaRPr lang="en-IN" sz="9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Book Antiqua"/>
                          <a:ea typeface="Times New Roman"/>
                          <a:cs typeface="Times New Roman"/>
                        </a:rPr>
                        <a:t> </a:t>
                      </a:r>
                      <a:endParaRPr lang="en-IN" sz="9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4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Book Antiqua"/>
                          <a:ea typeface="Times New Roman"/>
                          <a:cs typeface="Times New Roman"/>
                        </a:rPr>
                        <a:t>Sorted </a:t>
                      </a:r>
                      <a:endParaRPr lang="en-IN" sz="9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Book Antiqua"/>
                          <a:ea typeface="Times New Roman"/>
                          <a:cs typeface="Times New Roman"/>
                        </a:rPr>
                        <a:t> </a:t>
                      </a:r>
                      <a:endParaRPr lang="en-IN" sz="9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8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8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8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8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8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8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Book Antiqua"/>
                          <a:ea typeface="Times New Roman"/>
                          <a:cs typeface="Times New Roman"/>
                        </a:rPr>
                        <a:t>V1</a:t>
                      </a:r>
                      <a:endParaRPr lang="en-IN" sz="9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Book Antiqua"/>
                          <a:ea typeface="Times New Roman"/>
                          <a:cs typeface="Times New Roman"/>
                        </a:rPr>
                        <a:t> </a:t>
                      </a:r>
                      <a:endParaRPr lang="en-IN" sz="9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Book Antiqua"/>
                          <a:ea typeface="Times New Roman"/>
                          <a:cs typeface="Times New Roman"/>
                        </a:rPr>
                        <a:t> </a:t>
                      </a:r>
                      <a:endParaRPr lang="en-IN" sz="9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Book Antiqua"/>
                          <a:ea typeface="Times New Roman"/>
                          <a:cs typeface="Times New Roman"/>
                        </a:rPr>
                        <a:t> </a:t>
                      </a:r>
                      <a:endParaRPr lang="en-IN" sz="9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Book Antiqua"/>
                          <a:ea typeface="Times New Roman"/>
                          <a:cs typeface="Times New Roman"/>
                        </a:rPr>
                        <a:t> </a:t>
                      </a:r>
                      <a:endParaRPr lang="en-IN" sz="9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Book Antiqua"/>
                          <a:ea typeface="Times New Roman"/>
                          <a:cs typeface="Times New Roman"/>
                        </a:rPr>
                        <a:t> </a:t>
                      </a:r>
                      <a:endParaRPr lang="en-IN" sz="9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8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Book Antiqua"/>
                          <a:ea typeface="Times New Roman"/>
                          <a:cs typeface="Times New Roman"/>
                        </a:rPr>
                        <a:t>V2</a:t>
                      </a:r>
                      <a:endParaRPr lang="en-IN" sz="9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Book Antiqua"/>
                          <a:ea typeface="Times New Roman"/>
                          <a:cs typeface="Times New Roman"/>
                        </a:rPr>
                        <a:t> </a:t>
                      </a:r>
                      <a:endParaRPr lang="en-IN" sz="9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Book Antiqua"/>
                          <a:ea typeface="Times New Roman"/>
                          <a:cs typeface="Times New Roman"/>
                        </a:rPr>
                        <a:t> </a:t>
                      </a:r>
                      <a:endParaRPr lang="en-IN" sz="9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Book Antiqua"/>
                          <a:ea typeface="Times New Roman"/>
                          <a:cs typeface="Times New Roman"/>
                        </a:rPr>
                        <a:t> </a:t>
                      </a:r>
                      <a:endParaRPr lang="en-IN" sz="9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Book Antiqua"/>
                          <a:ea typeface="Times New Roman"/>
                          <a:cs typeface="Times New Roman"/>
                        </a:rPr>
                        <a:t> </a:t>
                      </a:r>
                      <a:endParaRPr lang="en-IN" sz="9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8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Book Antiqua"/>
                          <a:ea typeface="Times New Roman"/>
                          <a:cs typeface="Times New Roman"/>
                        </a:rPr>
                        <a:t>V3</a:t>
                      </a:r>
                      <a:endParaRPr lang="en-IN" sz="9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Book Antiqua"/>
                          <a:ea typeface="Times New Roman"/>
                          <a:cs typeface="Times New Roman"/>
                        </a:rPr>
                        <a:t> </a:t>
                      </a:r>
                      <a:endParaRPr lang="en-IN" sz="9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Book Antiqua"/>
                          <a:ea typeface="Times New Roman"/>
                          <a:cs typeface="Times New Roman"/>
                        </a:rPr>
                        <a:t> </a:t>
                      </a:r>
                      <a:endParaRPr lang="en-IN" sz="9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8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Book Antiqua"/>
                          <a:ea typeface="Times New Roman"/>
                          <a:cs typeface="Times New Roman"/>
                        </a:rPr>
                        <a:t>V4</a:t>
                      </a:r>
                      <a:endParaRPr lang="en-IN" sz="9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Book Antiqua"/>
                          <a:ea typeface="Times New Roman"/>
                          <a:cs typeface="Times New Roman"/>
                        </a:rPr>
                        <a:t> </a:t>
                      </a:r>
                      <a:endParaRPr lang="en-IN" sz="9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Book Antiqua"/>
                          <a:ea typeface="Times New Roman"/>
                          <a:cs typeface="Times New Roman"/>
                        </a:rPr>
                        <a:t> </a:t>
                      </a:r>
                      <a:endParaRPr lang="en-IN" sz="9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Book Antiqua"/>
                          <a:ea typeface="Times New Roman"/>
                          <a:cs typeface="Times New Roman"/>
                        </a:rPr>
                        <a:t> </a:t>
                      </a:r>
                      <a:endParaRPr lang="en-IN" sz="9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8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Book Antiqua"/>
                          <a:ea typeface="Times New Roman"/>
                          <a:cs typeface="Times New Roman"/>
                        </a:rPr>
                        <a:t>V5</a:t>
                      </a:r>
                      <a:endParaRPr lang="en-IN" sz="9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Book Antiqua"/>
                          <a:ea typeface="Times New Roman"/>
                          <a:cs typeface="Times New Roman"/>
                        </a:rPr>
                        <a:t> </a:t>
                      </a:r>
                      <a:endParaRPr lang="en-IN" sz="9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7D1561A-7DB9-49A6-85EB-DBD2BC9EC383}"/>
              </a:ext>
            </a:extLst>
          </p:cNvPr>
          <p:cNvSpPr txBox="1"/>
          <p:nvPr/>
        </p:nvSpPr>
        <p:spPr>
          <a:xfrm>
            <a:off x="4354258" y="3638926"/>
            <a:ext cx="4441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500" dirty="0">
                <a:solidFill>
                  <a:srgbClr val="00B050"/>
                </a:solidFill>
              </a:rPr>
              <a:t>V1</a:t>
            </a:r>
            <a:endParaRPr lang="en-IN" sz="1500" dirty="0">
              <a:solidFill>
                <a:srgbClr val="00B05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BC304A-4996-4168-8ABA-35C69BA1C298}"/>
              </a:ext>
            </a:extLst>
          </p:cNvPr>
          <p:cNvSpPr txBox="1"/>
          <p:nvPr/>
        </p:nvSpPr>
        <p:spPr>
          <a:xfrm>
            <a:off x="5651682" y="3966030"/>
            <a:ext cx="2483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500" dirty="0"/>
              <a:t>0</a:t>
            </a:r>
            <a:endParaRPr lang="en-IN" sz="15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472A03-92AC-4F1D-9459-6E404945A50D}"/>
              </a:ext>
            </a:extLst>
          </p:cNvPr>
          <p:cNvSpPr txBox="1"/>
          <p:nvPr/>
        </p:nvSpPr>
        <p:spPr>
          <a:xfrm>
            <a:off x="5651682" y="4357643"/>
            <a:ext cx="2483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500" dirty="0"/>
              <a:t>1</a:t>
            </a:r>
            <a:endParaRPr lang="en-IN" sz="15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C8E371-62B6-4AE2-88CC-007BEACB0782}"/>
              </a:ext>
            </a:extLst>
          </p:cNvPr>
          <p:cNvSpPr txBox="1"/>
          <p:nvPr/>
        </p:nvSpPr>
        <p:spPr>
          <a:xfrm>
            <a:off x="5662567" y="4732058"/>
            <a:ext cx="2483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500" dirty="0"/>
              <a:t>2</a:t>
            </a:r>
            <a:endParaRPr lang="en-IN" sz="15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0E69E1-67A5-4233-83A2-8B289D77A42E}"/>
              </a:ext>
            </a:extLst>
          </p:cNvPr>
          <p:cNvSpPr txBox="1"/>
          <p:nvPr/>
        </p:nvSpPr>
        <p:spPr>
          <a:xfrm>
            <a:off x="5662567" y="5083070"/>
            <a:ext cx="2483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500" dirty="0"/>
              <a:t>2</a:t>
            </a:r>
            <a:endParaRPr lang="en-IN" sz="15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2AC2B2-BD83-453E-8534-72F450C34082}"/>
              </a:ext>
            </a:extLst>
          </p:cNvPr>
          <p:cNvSpPr txBox="1"/>
          <p:nvPr/>
        </p:nvSpPr>
        <p:spPr>
          <a:xfrm>
            <a:off x="5662565" y="5446684"/>
            <a:ext cx="2483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500" dirty="0"/>
              <a:t>2</a:t>
            </a:r>
            <a:endParaRPr lang="en-IN" sz="15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518B68-749A-41DF-8C27-82D6B486520D}"/>
              </a:ext>
            </a:extLst>
          </p:cNvPr>
          <p:cNvSpPr txBox="1"/>
          <p:nvPr/>
        </p:nvSpPr>
        <p:spPr>
          <a:xfrm>
            <a:off x="6128545" y="4355326"/>
            <a:ext cx="2483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500" dirty="0"/>
              <a:t>0</a:t>
            </a:r>
            <a:endParaRPr lang="en-IN" sz="15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526D0F-62E2-4538-9088-16C5212C3D0B}"/>
              </a:ext>
            </a:extLst>
          </p:cNvPr>
          <p:cNvSpPr txBox="1"/>
          <p:nvPr/>
        </p:nvSpPr>
        <p:spPr>
          <a:xfrm>
            <a:off x="6139430" y="4729741"/>
            <a:ext cx="2483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500" dirty="0"/>
              <a:t>1</a:t>
            </a:r>
            <a:endParaRPr lang="en-IN" sz="15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78E47D-E3DC-4075-9870-3DF719B8C735}"/>
              </a:ext>
            </a:extLst>
          </p:cNvPr>
          <p:cNvSpPr txBox="1"/>
          <p:nvPr/>
        </p:nvSpPr>
        <p:spPr>
          <a:xfrm>
            <a:off x="6139430" y="5080753"/>
            <a:ext cx="2483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500" dirty="0"/>
              <a:t>1</a:t>
            </a:r>
            <a:endParaRPr lang="en-IN" sz="15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BFB8E1-5F95-4F70-924A-70833300A3A2}"/>
              </a:ext>
            </a:extLst>
          </p:cNvPr>
          <p:cNvSpPr txBox="1"/>
          <p:nvPr/>
        </p:nvSpPr>
        <p:spPr>
          <a:xfrm>
            <a:off x="6139429" y="5444367"/>
            <a:ext cx="2483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500" dirty="0"/>
              <a:t>2</a:t>
            </a:r>
            <a:endParaRPr lang="en-IN" sz="15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3DEE05-EF28-488A-9A52-493223F7DCD2}"/>
              </a:ext>
            </a:extLst>
          </p:cNvPr>
          <p:cNvSpPr txBox="1"/>
          <p:nvPr/>
        </p:nvSpPr>
        <p:spPr>
          <a:xfrm>
            <a:off x="882613" y="4958017"/>
            <a:ext cx="3689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722">
              <a:spcBef>
                <a:spcPts val="225"/>
              </a:spcBef>
              <a:spcAft>
                <a:spcPts val="225"/>
              </a:spcAft>
            </a:pPr>
            <a:r>
              <a:rPr lang="en-US" dirty="0"/>
              <a:t>4. Follow step 2&amp;3 till all vertex is removed.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D0B3A6-0D05-4280-B9A7-2AB025D20AE6}"/>
              </a:ext>
            </a:extLst>
          </p:cNvPr>
          <p:cNvSpPr txBox="1"/>
          <p:nvPr/>
        </p:nvSpPr>
        <p:spPr>
          <a:xfrm>
            <a:off x="6112255" y="3625791"/>
            <a:ext cx="30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900" b="1" dirty="0">
                <a:solidFill>
                  <a:srgbClr val="FF0000"/>
                </a:solidFill>
                <a:latin typeface="Book Antiqua" panose="02040602050305030304" pitchFamily="18" charset="0"/>
              </a:rPr>
              <a:t>V1</a:t>
            </a:r>
            <a:endParaRPr lang="en-IN" sz="900" b="1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B8BF89-A97C-414B-9D45-B978544A3F99}"/>
              </a:ext>
            </a:extLst>
          </p:cNvPr>
          <p:cNvSpPr txBox="1"/>
          <p:nvPr/>
        </p:nvSpPr>
        <p:spPr>
          <a:xfrm>
            <a:off x="6360946" y="3608899"/>
            <a:ext cx="541097" cy="24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900" b="1" dirty="0">
                <a:solidFill>
                  <a:srgbClr val="FF0000"/>
                </a:solidFill>
                <a:latin typeface="Book Antiqua"/>
                <a:ea typeface="Times New Roman"/>
                <a:cs typeface="Times New Roman"/>
              </a:rPr>
              <a:t>V1,V2</a:t>
            </a:r>
            <a:endParaRPr lang="en-IN" sz="825" b="1" dirty="0">
              <a:solidFill>
                <a:srgbClr val="FF0000"/>
              </a:solidFill>
              <a:latin typeface="Calibri"/>
              <a:ea typeface="Calibri"/>
              <a:cs typeface="Times New Roman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694928B-25DC-42F9-A09A-A9A8FA76A00D}"/>
              </a:ext>
            </a:extLst>
          </p:cNvPr>
          <p:cNvSpPr txBox="1"/>
          <p:nvPr/>
        </p:nvSpPr>
        <p:spPr>
          <a:xfrm>
            <a:off x="6807834" y="3612109"/>
            <a:ext cx="679469" cy="24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900" b="1" dirty="0">
                <a:solidFill>
                  <a:srgbClr val="FF0000"/>
                </a:solidFill>
                <a:latin typeface="Book Antiqua"/>
                <a:ea typeface="Times New Roman"/>
                <a:cs typeface="Times New Roman"/>
              </a:rPr>
              <a:t>V1,V2,V4</a:t>
            </a:r>
            <a:endParaRPr lang="en-IN" sz="825" b="1" dirty="0">
              <a:solidFill>
                <a:srgbClr val="FF0000"/>
              </a:solidFill>
              <a:latin typeface="Calibri"/>
              <a:ea typeface="Calibri"/>
              <a:cs typeface="Times New Roman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115113-128A-41CD-A9DB-49E6828D4F5D}"/>
              </a:ext>
            </a:extLst>
          </p:cNvPr>
          <p:cNvSpPr txBox="1"/>
          <p:nvPr/>
        </p:nvSpPr>
        <p:spPr>
          <a:xfrm>
            <a:off x="7409738" y="3610429"/>
            <a:ext cx="808758" cy="401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900" b="1" dirty="0">
                <a:solidFill>
                  <a:srgbClr val="FF0000"/>
                </a:solidFill>
                <a:latin typeface="Book Antiqua"/>
                <a:ea typeface="Times New Roman"/>
                <a:cs typeface="Times New Roman"/>
              </a:rPr>
              <a:t>V1,V2,V4,V3</a:t>
            </a:r>
            <a:endParaRPr lang="en-IN" sz="825" b="1" dirty="0">
              <a:solidFill>
                <a:srgbClr val="FF0000"/>
              </a:solidFill>
              <a:latin typeface="Calibri"/>
              <a:ea typeface="Calibri"/>
              <a:cs typeface="Times New Roman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9DF253-A4DA-43CD-A4DA-A69340CB7F4A}"/>
              </a:ext>
            </a:extLst>
          </p:cNvPr>
          <p:cNvSpPr txBox="1"/>
          <p:nvPr/>
        </p:nvSpPr>
        <p:spPr>
          <a:xfrm>
            <a:off x="8187062" y="3614058"/>
            <a:ext cx="988373" cy="401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900" b="1" dirty="0">
                <a:solidFill>
                  <a:srgbClr val="FF0000"/>
                </a:solidFill>
                <a:latin typeface="Book Antiqua"/>
                <a:ea typeface="Times New Roman"/>
                <a:cs typeface="Times New Roman"/>
              </a:rPr>
              <a:t>V1,V2,V4,V3,V5</a:t>
            </a:r>
            <a:endParaRPr lang="en-IN" sz="825" b="1" dirty="0">
              <a:solidFill>
                <a:srgbClr val="FF0000"/>
              </a:solidFill>
              <a:latin typeface="Calibri"/>
              <a:ea typeface="Calibri"/>
              <a:cs typeface="Times New Roman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2A1D80-1821-43B9-AC88-D2F9A89CB754}"/>
              </a:ext>
            </a:extLst>
          </p:cNvPr>
          <p:cNvSpPr txBox="1"/>
          <p:nvPr/>
        </p:nvSpPr>
        <p:spPr>
          <a:xfrm>
            <a:off x="6498921" y="4736044"/>
            <a:ext cx="2483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500" dirty="0"/>
              <a:t>1</a:t>
            </a:r>
            <a:endParaRPr lang="en-IN" sz="15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40C28E9-3E7A-4ED4-B24D-DE1C458808DC}"/>
              </a:ext>
            </a:extLst>
          </p:cNvPr>
          <p:cNvSpPr txBox="1"/>
          <p:nvPr/>
        </p:nvSpPr>
        <p:spPr>
          <a:xfrm>
            <a:off x="6498921" y="5087056"/>
            <a:ext cx="2483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1500" dirty="0"/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FE157B3-F14C-4109-B9CC-73E48EF22756}"/>
              </a:ext>
            </a:extLst>
          </p:cNvPr>
          <p:cNvSpPr txBox="1"/>
          <p:nvPr/>
        </p:nvSpPr>
        <p:spPr>
          <a:xfrm>
            <a:off x="6498919" y="5450670"/>
            <a:ext cx="2483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500" dirty="0"/>
              <a:t>1</a:t>
            </a:r>
            <a:endParaRPr lang="en-IN" sz="15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C167E08-5AA2-4338-9A09-F4D0B791CCB3}"/>
              </a:ext>
            </a:extLst>
          </p:cNvPr>
          <p:cNvSpPr txBox="1"/>
          <p:nvPr/>
        </p:nvSpPr>
        <p:spPr>
          <a:xfrm>
            <a:off x="7034326" y="4732058"/>
            <a:ext cx="2483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500" dirty="0"/>
              <a:t>0</a:t>
            </a:r>
            <a:endParaRPr lang="en-IN" sz="15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2538956-3C49-4358-93B2-41356D035D86}"/>
              </a:ext>
            </a:extLst>
          </p:cNvPr>
          <p:cNvSpPr txBox="1"/>
          <p:nvPr/>
        </p:nvSpPr>
        <p:spPr>
          <a:xfrm>
            <a:off x="7025741" y="5450670"/>
            <a:ext cx="2483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1500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2DED64-7FD0-4F25-B724-114CF09BE2C4}"/>
              </a:ext>
            </a:extLst>
          </p:cNvPr>
          <p:cNvSpPr txBox="1"/>
          <p:nvPr/>
        </p:nvSpPr>
        <p:spPr>
          <a:xfrm>
            <a:off x="7689930" y="5447453"/>
            <a:ext cx="2483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1500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DB5F97-9A4B-491F-B497-E7900B2EB890}"/>
              </a:ext>
            </a:extLst>
          </p:cNvPr>
          <p:cNvSpPr txBox="1"/>
          <p:nvPr/>
        </p:nvSpPr>
        <p:spPr>
          <a:xfrm>
            <a:off x="874182" y="5502076"/>
            <a:ext cx="3689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722">
              <a:spcBef>
                <a:spcPts val="225"/>
              </a:spcBef>
              <a:spcAft>
                <a:spcPts val="225"/>
              </a:spcAft>
            </a:pPr>
            <a:r>
              <a:rPr lang="en-US" dirty="0"/>
              <a:t>Note: both V3 &amp; V5 now have same indegree, here you can choose randomly any one.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5BE69A0-AB1F-4E05-916C-92AE5DEF6EC2}"/>
              </a:ext>
            </a:extLst>
          </p:cNvPr>
          <p:cNvSpPr/>
          <p:nvPr/>
        </p:nvSpPr>
        <p:spPr>
          <a:xfrm>
            <a:off x="5830121" y="1780903"/>
            <a:ext cx="637674" cy="392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IN" dirty="0"/>
              <a:t>V1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3A37C83-81C1-4487-9B95-EFF562CCC2E2}"/>
              </a:ext>
            </a:extLst>
          </p:cNvPr>
          <p:cNvSpPr/>
          <p:nvPr/>
        </p:nvSpPr>
        <p:spPr>
          <a:xfrm>
            <a:off x="5138195" y="2573255"/>
            <a:ext cx="637674" cy="392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IN" dirty="0"/>
              <a:t>V3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9818F32-A2DE-4342-B122-480C9E871C10}"/>
              </a:ext>
            </a:extLst>
          </p:cNvPr>
          <p:cNvSpPr/>
          <p:nvPr/>
        </p:nvSpPr>
        <p:spPr>
          <a:xfrm>
            <a:off x="6558032" y="2554238"/>
            <a:ext cx="637674" cy="392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IN" dirty="0"/>
              <a:t>V4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984E79C-C68C-4A7C-B871-C29F488CA588}"/>
              </a:ext>
            </a:extLst>
          </p:cNvPr>
          <p:cNvSpPr/>
          <p:nvPr/>
        </p:nvSpPr>
        <p:spPr>
          <a:xfrm>
            <a:off x="7977922" y="2573255"/>
            <a:ext cx="637674" cy="392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IN" dirty="0"/>
              <a:t>V5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4E5437C-D1A4-4999-9A01-C5B8B35D0E86}"/>
              </a:ext>
            </a:extLst>
          </p:cNvPr>
          <p:cNvCxnSpPr>
            <a:cxnSpLocks/>
            <a:stCxn id="52" idx="4"/>
            <a:endCxn id="54" idx="0"/>
          </p:cNvCxnSpPr>
          <p:nvPr/>
        </p:nvCxnSpPr>
        <p:spPr>
          <a:xfrm>
            <a:off x="6148958" y="2173318"/>
            <a:ext cx="727911" cy="380921"/>
          </a:xfrm>
          <a:prstGeom prst="straightConnector1">
            <a:avLst/>
          </a:prstGeom>
          <a:ln>
            <a:headEnd w="lg" len="lg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742DBD1-8995-4D0C-A648-B33F56DFE2C0}"/>
              </a:ext>
            </a:extLst>
          </p:cNvPr>
          <p:cNvCxnSpPr>
            <a:cxnSpLocks/>
            <a:stCxn id="52" idx="4"/>
            <a:endCxn id="53" idx="0"/>
          </p:cNvCxnSpPr>
          <p:nvPr/>
        </p:nvCxnSpPr>
        <p:spPr>
          <a:xfrm flipH="1">
            <a:off x="5457032" y="2173318"/>
            <a:ext cx="691927" cy="399937"/>
          </a:xfrm>
          <a:prstGeom prst="straightConnector1">
            <a:avLst/>
          </a:prstGeom>
          <a:ln>
            <a:headEnd w="lg" len="lg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4E7F6E9-8265-453A-81C0-9E7AFB81AE6D}"/>
              </a:ext>
            </a:extLst>
          </p:cNvPr>
          <p:cNvCxnSpPr>
            <a:cxnSpLocks/>
            <a:stCxn id="54" idx="2"/>
            <a:endCxn id="53" idx="6"/>
          </p:cNvCxnSpPr>
          <p:nvPr/>
        </p:nvCxnSpPr>
        <p:spPr>
          <a:xfrm flipH="1">
            <a:off x="5775869" y="2750446"/>
            <a:ext cx="782164" cy="19016"/>
          </a:xfrm>
          <a:prstGeom prst="straightConnector1">
            <a:avLst/>
          </a:prstGeom>
          <a:ln>
            <a:headEnd w="lg" len="lg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0D74638-3474-4C5F-A0A2-8351E464D0D4}"/>
              </a:ext>
            </a:extLst>
          </p:cNvPr>
          <p:cNvCxnSpPr>
            <a:cxnSpLocks/>
            <a:stCxn id="54" idx="6"/>
            <a:endCxn id="55" idx="2"/>
          </p:cNvCxnSpPr>
          <p:nvPr/>
        </p:nvCxnSpPr>
        <p:spPr>
          <a:xfrm>
            <a:off x="7195706" y="2750446"/>
            <a:ext cx="782216" cy="19016"/>
          </a:xfrm>
          <a:prstGeom prst="straightConnector1">
            <a:avLst/>
          </a:prstGeom>
          <a:ln>
            <a:headEnd w="lg" len="lg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2D7F3D93-9C11-4ED1-841B-1AB3E01CA741}"/>
              </a:ext>
            </a:extLst>
          </p:cNvPr>
          <p:cNvSpPr/>
          <p:nvPr/>
        </p:nvSpPr>
        <p:spPr>
          <a:xfrm>
            <a:off x="7176443" y="1784652"/>
            <a:ext cx="637674" cy="392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IN" dirty="0"/>
              <a:t>V2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04E9092-61CD-42F5-9220-C13D861CF4AB}"/>
              </a:ext>
            </a:extLst>
          </p:cNvPr>
          <p:cNvCxnSpPr>
            <a:cxnSpLocks/>
            <a:stCxn id="52" idx="6"/>
            <a:endCxn id="60" idx="2"/>
          </p:cNvCxnSpPr>
          <p:nvPr/>
        </p:nvCxnSpPr>
        <p:spPr>
          <a:xfrm>
            <a:off x="6467796" y="1977111"/>
            <a:ext cx="708647" cy="3749"/>
          </a:xfrm>
          <a:prstGeom prst="straightConnector1">
            <a:avLst/>
          </a:prstGeom>
          <a:ln>
            <a:headEnd w="lg" len="lg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ABDA887-187B-41FB-B720-CBADCA2A1B49}"/>
              </a:ext>
            </a:extLst>
          </p:cNvPr>
          <p:cNvCxnSpPr>
            <a:cxnSpLocks/>
            <a:stCxn id="60" idx="4"/>
            <a:endCxn id="54" idx="0"/>
          </p:cNvCxnSpPr>
          <p:nvPr/>
        </p:nvCxnSpPr>
        <p:spPr>
          <a:xfrm flipH="1">
            <a:off x="6876870" y="2177068"/>
            <a:ext cx="618410" cy="377171"/>
          </a:xfrm>
          <a:prstGeom prst="straightConnector1">
            <a:avLst/>
          </a:prstGeom>
          <a:ln>
            <a:headEnd w="lg" len="lg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26F536F-58F0-4DAE-867A-D15F9638E519}"/>
              </a:ext>
            </a:extLst>
          </p:cNvPr>
          <p:cNvCxnSpPr>
            <a:cxnSpLocks/>
            <a:stCxn id="60" idx="4"/>
            <a:endCxn id="55" idx="0"/>
          </p:cNvCxnSpPr>
          <p:nvPr/>
        </p:nvCxnSpPr>
        <p:spPr>
          <a:xfrm>
            <a:off x="7495280" y="2177067"/>
            <a:ext cx="801479" cy="396188"/>
          </a:xfrm>
          <a:prstGeom prst="straightConnector1">
            <a:avLst/>
          </a:prstGeom>
          <a:ln>
            <a:headEnd w="lg" len="lg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9121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342"/>
    </mc:Choice>
    <mc:Fallback xmlns="">
      <p:transition spd="slow" advTm="2553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8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mph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6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7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2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7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4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4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35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8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15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65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300"/>
                            </p:stCondLst>
                            <p:childTnLst>
                              <p:par>
                                <p:cTn id="1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450"/>
                            </p:stCondLst>
                            <p:childTnLst>
                              <p:par>
                                <p:cTn id="208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1.04167E-6 4.07407E-6 L -0.03307 0.08426 " pathEditMode="relative" rAng="0" ptsTypes="AA">
                                      <p:cBhvr>
                                        <p:cTn id="20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" y="4213"/>
                                    </p:animMotion>
                                    <p:animRot by="1500000">
                                      <p:cBhvr>
                                        <p:cTn id="21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1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7" grpId="0"/>
      <p:bldP spid="17" grpId="0"/>
      <p:bldP spid="18" grpId="0"/>
      <p:bldP spid="12" grpId="0"/>
      <p:bldP spid="13" grpId="0"/>
      <p:bldP spid="19" grpId="0"/>
      <p:bldP spid="20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6" grpId="0"/>
      <p:bldP spid="39" grpId="0"/>
      <p:bldP spid="40" grpId="0"/>
      <p:bldP spid="41" grpId="0"/>
      <p:bldP spid="42" grpId="0"/>
      <p:bldP spid="43" grpId="0"/>
      <p:bldP spid="43" grpId="1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 animBg="1"/>
      <p:bldP spid="53" grpId="0" animBg="1"/>
      <p:bldP spid="54" grpId="0" animBg="1"/>
      <p:bldP spid="55" grpId="0" animBg="1"/>
      <p:bldP spid="60" grpId="0" animBg="1"/>
    </p:bldLst>
  </p:timing>
  <p:extLst>
    <p:ext uri="{3A86A75C-4F4B-4683-9AE1-C65F6400EC91}">
      <p14:laserTraceLst xmlns:p14="http://schemas.microsoft.com/office/powerpoint/2010/main">
        <p14:tracePtLst>
          <p14:tracePt t="2490" x="11479213" y="6819900"/>
          <p14:tracePt t="2494" x="11466513" y="6807200"/>
          <p14:tracePt t="2515" x="11453813" y="6796088"/>
          <p14:tracePt t="2517" x="11441113" y="6783388"/>
          <p14:tracePt t="2542" x="11428413" y="6770688"/>
          <p14:tracePt t="2575" x="11415713" y="6757988"/>
          <p14:tracePt t="2638" x="11415713" y="6745288"/>
          <p14:tracePt t="2902" x="11415713" y="6732588"/>
          <p14:tracePt t="3168" x="11415713" y="6719888"/>
          <p14:tracePt t="3207" x="11415713" y="6707188"/>
          <p14:tracePt t="3229" x="11415713" y="6696075"/>
          <p14:tracePt t="3237" x="11415713" y="6683375"/>
          <p14:tracePt t="3254" x="11415713" y="6670675"/>
          <p14:tracePt t="3270" x="11415713" y="6657975"/>
          <p14:tracePt t="3286" x="11415713" y="6645275"/>
          <p14:tracePt t="3294" x="11415713" y="6632575"/>
          <p14:tracePt t="3310" x="11415713" y="6619875"/>
          <p14:tracePt t="3317" x="11403013" y="6583363"/>
          <p14:tracePt t="3330" x="11390313" y="6570663"/>
          <p14:tracePt t="3333" x="11377613" y="6557963"/>
          <p14:tracePt t="3346" x="11377613" y="6532563"/>
          <p14:tracePt t="3350" x="11366500" y="6519863"/>
          <p14:tracePt t="3364" x="11353800" y="6507163"/>
          <p14:tracePt t="3365" x="11341100" y="6470650"/>
          <p14:tracePt t="3380" x="11328400" y="6457950"/>
          <p14:tracePt t="3381" x="11315700" y="6445250"/>
          <p14:tracePt t="3397" x="11290300" y="6394450"/>
          <p14:tracePt t="3406" x="11266488" y="6370638"/>
          <p14:tracePt t="3414" x="11253788" y="6345238"/>
          <p14:tracePt t="3422" x="11228388" y="6332538"/>
          <p14:tracePt t="3430" x="11215688" y="6319838"/>
          <p14:tracePt t="3438" x="11202988" y="6307138"/>
          <p14:tracePt t="3446" x="11190288" y="6294438"/>
          <p14:tracePt t="3454" x="11177588" y="6294438"/>
          <p14:tracePt t="3465" x="11177588" y="6281738"/>
          <p14:tracePt t="3469" x="11164888" y="6269038"/>
          <p14:tracePt t="3542" x="11153775" y="6257925"/>
          <p14:tracePt t="3582" x="11141075" y="6257925"/>
          <p14:tracePt t="3887" x="11141075" y="6245225"/>
          <p14:tracePt t="3902" x="11128375" y="6245225"/>
          <p14:tracePt t="3918" x="11128375" y="6219825"/>
          <p14:tracePt t="3926" x="11128375" y="6207125"/>
          <p14:tracePt t="3934" x="11128375" y="6181725"/>
          <p14:tracePt t="3949" x="11090275" y="6132513"/>
          <p14:tracePt t="3963" x="11090275" y="6107113"/>
          <p14:tracePt t="3965" x="11077575" y="6069013"/>
          <p14:tracePt t="3980" x="11064875" y="6045200"/>
          <p14:tracePt t="3982" x="11052175" y="6019800"/>
          <p14:tracePt t="3990" x="11028363" y="5981700"/>
          <p14:tracePt t="3997" x="11015663" y="5956300"/>
          <p14:tracePt t="4006" x="10964863" y="5919788"/>
          <p14:tracePt t="4013" x="10952163" y="5868988"/>
          <p14:tracePt t="4022" x="10915650" y="5832475"/>
          <p14:tracePt t="4030" x="10877550" y="5768975"/>
          <p14:tracePt t="4038" x="10839450" y="5694363"/>
          <p14:tracePt t="4046" x="10790238" y="5619750"/>
          <p14:tracePt t="4054" x="10726738" y="5530850"/>
          <p14:tracePt t="4064" x="10677525" y="5418138"/>
          <p14:tracePt t="4069" x="10602913" y="5281613"/>
          <p14:tracePt t="4080" x="10526713" y="5143500"/>
          <p14:tracePt t="4086" x="10439400" y="5018088"/>
          <p14:tracePt t="4097" x="10377488" y="4918075"/>
          <p14:tracePt t="4102" x="10313988" y="4818063"/>
          <p14:tracePt t="4113" x="10264775" y="4743450"/>
          <p14:tracePt t="4118" x="10239375" y="4692650"/>
          <p14:tracePt t="4131" x="10213975" y="4643438"/>
          <p14:tracePt t="4134" x="10201275" y="4618038"/>
          <p14:tracePt t="4148" x="10188575" y="4592638"/>
          <p14:tracePt t="4164" x="10188575" y="4579938"/>
          <p14:tracePt t="4438" x="10188575" y="4567238"/>
          <p14:tracePt t="4446" x="10188575" y="4554538"/>
          <p14:tracePt t="4457" x="10188575" y="4518025"/>
          <p14:tracePt t="4466" x="10177463" y="4492625"/>
          <p14:tracePt t="4487" x="10113963" y="4392613"/>
          <p14:tracePt t="4499" x="10101263" y="4341813"/>
          <p14:tracePt t="4501" x="10064750" y="4267200"/>
          <p14:tracePt t="4516" x="10013950" y="4205288"/>
          <p14:tracePt t="4518" x="9963150" y="4141788"/>
          <p14:tracePt t="4532" x="9913938" y="4079875"/>
          <p14:tracePt t="4533" x="9839325" y="4017963"/>
          <p14:tracePt t="4547" x="9775825" y="3954463"/>
          <p14:tracePt t="4551" x="9701213" y="3905250"/>
          <p14:tracePt t="4566" x="9588500" y="3829050"/>
          <p14:tracePt t="4582" x="9513888" y="3767138"/>
          <p14:tracePt t="4599" x="9475788" y="3703638"/>
          <p14:tracePt t="4606" x="9450388" y="3679825"/>
          <p14:tracePt t="4614" x="9437688" y="3667125"/>
          <p14:tracePt t="4622" x="9424988" y="3667125"/>
          <p14:tracePt t="4645" x="9424988" y="3654425"/>
          <p14:tracePt t="4942" x="9413875" y="3654425"/>
          <p14:tracePt t="4973" x="9388475" y="3654425"/>
          <p14:tracePt t="4981" x="9388475" y="3667125"/>
          <p14:tracePt t="4990" x="9375775" y="3667125"/>
          <p14:tracePt t="5005" x="9363075" y="3667125"/>
          <p14:tracePt t="5022" x="9337675" y="3667125"/>
          <p14:tracePt t="5030" x="9301163" y="3667125"/>
          <p14:tracePt t="5040" x="9275763" y="3654425"/>
          <p14:tracePt t="5046" x="9250363" y="3641725"/>
          <p14:tracePt t="5053" x="9199563" y="3603625"/>
          <p14:tracePt t="5063" x="9163050" y="3554413"/>
          <p14:tracePt t="5069" x="9099550" y="3503613"/>
          <p14:tracePt t="5080" x="9024938" y="3454400"/>
          <p14:tracePt t="5085" x="8937625" y="3390900"/>
          <p14:tracePt t="5097" x="8874125" y="3316288"/>
          <p14:tracePt t="5101" x="8799513" y="3241675"/>
          <p14:tracePt t="5112" x="8724900" y="3154363"/>
          <p14:tracePt t="5118" x="8661400" y="3065463"/>
          <p14:tracePt t="5129" x="8612188" y="2990850"/>
          <p14:tracePt t="5133" x="8561388" y="2916238"/>
          <p14:tracePt t="5146" x="8524875" y="2828925"/>
          <p14:tracePt t="5149" x="8499475" y="2752725"/>
          <p14:tracePt t="5165" x="8474075" y="2678113"/>
          <p14:tracePt t="5165" x="8474075" y="2627313"/>
          <p14:tracePt t="5179" x="8474075" y="2578100"/>
          <p14:tracePt t="5181" x="8474075" y="2527300"/>
          <p14:tracePt t="5190" x="8474075" y="2452688"/>
          <p14:tracePt t="5197" x="8486775" y="2403475"/>
          <p14:tracePt t="5205" x="8512175" y="2339975"/>
          <p14:tracePt t="5213" x="8524875" y="2303463"/>
          <p14:tracePt t="5222" x="8548688" y="2252663"/>
          <p14:tracePt t="5229" x="8586788" y="2201863"/>
          <p14:tracePt t="5237" x="8624888" y="2152650"/>
          <p14:tracePt t="5248" x="8650288" y="2101850"/>
          <p14:tracePt t="5253" x="8686800" y="2065338"/>
          <p14:tracePt t="5263" x="8699500" y="2027238"/>
          <p14:tracePt t="5269" x="8724900" y="2001838"/>
          <p14:tracePt t="5281" x="8737600" y="1978025"/>
          <p14:tracePt t="5285" x="8763000" y="1939925"/>
          <p14:tracePt t="5296" x="8786813" y="1889125"/>
          <p14:tracePt t="5301" x="8786813" y="1852613"/>
          <p14:tracePt t="5314" x="8812213" y="1801813"/>
          <p14:tracePt t="5318" x="8824913" y="1739900"/>
          <p14:tracePt t="5330" x="8837613" y="1701800"/>
          <p14:tracePt t="5333" x="8850313" y="1652588"/>
          <p14:tracePt t="5347" x="8850313" y="1627188"/>
          <p14:tracePt t="5349" x="8850313" y="1589088"/>
          <p14:tracePt t="5364" x="8850313" y="1552575"/>
          <p14:tracePt t="5366" x="8850313" y="1501775"/>
          <p14:tracePt t="5381" x="8824913" y="1414463"/>
          <p14:tracePt t="5389" x="8799513" y="1363663"/>
          <p14:tracePt t="5397" x="8799513" y="1339850"/>
          <p14:tracePt t="5405" x="8774113" y="1301750"/>
          <p14:tracePt t="5413" x="8750300" y="1263650"/>
          <p14:tracePt t="5421" x="8724900" y="1238250"/>
          <p14:tracePt t="5430" x="8699500" y="1227138"/>
          <p14:tracePt t="5438" x="8674100" y="1201738"/>
          <p14:tracePt t="5447" x="8637588" y="1189038"/>
          <p14:tracePt t="5453" x="8612188" y="1176338"/>
          <p14:tracePt t="5464" x="8574088" y="1150938"/>
          <p14:tracePt t="5470" x="8537575" y="1138238"/>
          <p14:tracePt t="5480" x="8499475" y="1138238"/>
          <p14:tracePt t="5486" x="8474075" y="1125538"/>
          <p14:tracePt t="5497" x="8435975" y="1114425"/>
          <p14:tracePt t="5501" x="8399463" y="1101725"/>
          <p14:tracePt t="5513" x="8361363" y="1101725"/>
          <p14:tracePt t="5518" x="8324850" y="1101725"/>
          <p14:tracePt t="5531" x="8286750" y="1089025"/>
          <p14:tracePt t="5533" x="8261350" y="1089025"/>
          <p14:tracePt t="5546" x="8235950" y="1089025"/>
          <p14:tracePt t="5550" x="8199438" y="1089025"/>
          <p14:tracePt t="5562" x="8174038" y="1089025"/>
          <p14:tracePt t="5565" x="8148638" y="1089025"/>
          <p14:tracePt t="5579" x="8123238" y="1089025"/>
          <p14:tracePt t="5581" x="8086725" y="1089025"/>
          <p14:tracePt t="5590" x="8048625" y="1089025"/>
          <p14:tracePt t="5597" x="7999413" y="1089025"/>
          <p14:tracePt t="5606" x="7948613" y="1089025"/>
          <p14:tracePt t="5616" x="7861300" y="1089025"/>
          <p14:tracePt t="5621" x="7785100" y="1101725"/>
          <p14:tracePt t="5630" x="7710488" y="1125538"/>
          <p14:tracePt t="5638" x="7661275" y="1125538"/>
          <p14:tracePt t="5647" x="7597775" y="1125538"/>
          <p14:tracePt t="5654" x="7510463" y="1138238"/>
          <p14:tracePt t="5664" x="7472363" y="1138238"/>
          <p14:tracePt t="5670" x="7423150" y="1138238"/>
          <p14:tracePt t="5681" x="7348538" y="1138238"/>
          <p14:tracePt t="5686" x="7297738" y="1138238"/>
          <p14:tracePt t="5698" x="7235825" y="1138238"/>
          <p14:tracePt t="5702" x="7185025" y="1138238"/>
          <p14:tracePt t="5714" x="7134225" y="1138238"/>
          <p14:tracePt t="5718" x="7097713" y="1138238"/>
          <p14:tracePt t="5731" x="7046913" y="1138238"/>
          <p14:tracePt t="5733" x="7010400" y="1138238"/>
          <p14:tracePt t="5747" x="6934200" y="1150938"/>
          <p14:tracePt t="5749" x="6897688" y="1150938"/>
          <p14:tracePt t="5764" x="6872288" y="1163638"/>
          <p14:tracePt t="5765" x="6846888" y="1176338"/>
          <p14:tracePt t="5783" x="6821488" y="1189038"/>
          <p14:tracePt t="5785" x="6784975" y="1201738"/>
          <p14:tracePt t="5790" x="6734175" y="1238250"/>
          <p14:tracePt t="5798" x="6696075" y="1263650"/>
          <p14:tracePt t="5806" x="6634163" y="1301750"/>
          <p14:tracePt t="5815" x="6559550" y="1339850"/>
          <p14:tracePt t="5823" x="6496050" y="1376363"/>
          <p14:tracePt t="5832" x="6446838" y="1427163"/>
          <p14:tracePt t="5838" x="6383338" y="1476375"/>
          <p14:tracePt t="5847" x="6321425" y="1527175"/>
          <p14:tracePt t="5854" x="6270625" y="1576388"/>
          <p14:tracePt t="5865" x="6221413" y="1639888"/>
          <p14:tracePt t="5870" x="6183313" y="1714500"/>
          <p14:tracePt t="5882" x="6157913" y="1789113"/>
          <p14:tracePt t="5886" x="6134100" y="1852613"/>
          <p14:tracePt t="5898" x="6121400" y="1914525"/>
          <p14:tracePt t="5901" x="6096000" y="1989138"/>
          <p14:tracePt t="5913" x="6083300" y="2052638"/>
          <p14:tracePt t="5917" x="6057900" y="2127250"/>
          <p14:tracePt t="5930" x="6045200" y="2201863"/>
          <p14:tracePt t="5933" x="6045200" y="2252663"/>
          <p14:tracePt t="5946" x="6045200" y="2314575"/>
          <p14:tracePt t="5949" x="6057900" y="2403475"/>
          <p14:tracePt t="5963" x="6083300" y="2465388"/>
          <p14:tracePt t="5965" x="6121400" y="2516188"/>
          <p14:tracePt t="5980" x="6146800" y="2565400"/>
          <p14:tracePt t="5981" x="6183313" y="2616200"/>
          <p14:tracePt t="5990" x="6234113" y="2665413"/>
          <p14:tracePt t="5997" x="6259513" y="2728913"/>
          <p14:tracePt t="6005" x="6296025" y="2765425"/>
          <p14:tracePt t="6015" x="6334125" y="2828925"/>
          <p14:tracePt t="6021" x="6383338" y="2878138"/>
          <p14:tracePt t="6030" x="6408738" y="2916238"/>
          <p14:tracePt t="6037" x="6459538" y="2952750"/>
          <p14:tracePt t="6046" x="6508750" y="2978150"/>
          <p14:tracePt t="6053" x="6584950" y="3016250"/>
          <p14:tracePt t="6063" x="6659563" y="3054350"/>
          <p14:tracePt t="6070" x="6734175" y="3090863"/>
          <p14:tracePt t="6080" x="6821488" y="3128963"/>
          <p14:tracePt t="6086" x="6910388" y="3154363"/>
          <p14:tracePt t="6100" x="7010400" y="3178175"/>
          <p14:tracePt t="6102" x="7097713" y="3190875"/>
          <p14:tracePt t="6114" x="7210425" y="3216275"/>
          <p14:tracePt t="6117" x="7285038" y="3228975"/>
          <p14:tracePt t="6130" x="7372350" y="3254375"/>
          <p14:tracePt t="6133" x="7459663" y="3267075"/>
          <p14:tracePt t="6147" x="7572375" y="3290888"/>
          <p14:tracePt t="6149" x="7673975" y="3303588"/>
          <p14:tracePt t="6163" x="7785100" y="3341688"/>
          <p14:tracePt t="6165" x="7923213" y="3367088"/>
          <p14:tracePt t="6181" x="8223250" y="3416300"/>
          <p14:tracePt t="6189" x="8412163" y="3429000"/>
          <p14:tracePt t="6197" x="8599488" y="3429000"/>
          <p14:tracePt t="6205" x="8774113" y="3429000"/>
          <p14:tracePt t="6214" x="8924925" y="3429000"/>
          <p14:tracePt t="6221" x="9088438" y="3429000"/>
          <p14:tracePt t="6230" x="9237663" y="3429000"/>
          <p14:tracePt t="6238" x="9375775" y="3429000"/>
          <p14:tracePt t="6246" x="9501188" y="3429000"/>
          <p14:tracePt t="6254" x="9601200" y="3429000"/>
          <p14:tracePt t="6264" x="9713913" y="3429000"/>
          <p14:tracePt t="6269" x="9788525" y="3429000"/>
          <p14:tracePt t="6280" x="9875838" y="3429000"/>
          <p14:tracePt t="6286" x="9975850" y="3429000"/>
          <p14:tracePt t="6297" x="10088563" y="3429000"/>
          <p14:tracePt t="6302" x="10226675" y="3429000"/>
          <p14:tracePt t="6313" x="10339388" y="3429000"/>
          <p14:tracePt t="6317" x="10477500" y="3416300"/>
          <p14:tracePt t="6329" x="10602913" y="3390900"/>
          <p14:tracePt t="6333" x="10702925" y="3378200"/>
          <p14:tracePt t="6347" x="10815638" y="3367088"/>
          <p14:tracePt t="6350" x="10902950" y="3354388"/>
          <p14:tracePt t="6363" x="10990263" y="3341688"/>
          <p14:tracePt t="6365" x="11064875" y="3316288"/>
          <p14:tracePt t="6381" x="11141075" y="3290888"/>
          <p14:tracePt t="6389" x="11164888" y="3278188"/>
          <p14:tracePt t="6397" x="11190288" y="3254375"/>
          <p14:tracePt t="6405" x="11215688" y="3254375"/>
          <p14:tracePt t="6413" x="11241088" y="3228975"/>
          <p14:tracePt t="6421" x="11277600" y="3203575"/>
          <p14:tracePt t="6430" x="11303000" y="3178175"/>
          <p14:tracePt t="6437" x="11328400" y="3154363"/>
          <p14:tracePt t="6447" x="11353800" y="3128963"/>
          <p14:tracePt t="6453" x="11390313" y="3103563"/>
          <p14:tracePt t="6464" x="11415713" y="3065463"/>
          <p14:tracePt t="6469" x="11441113" y="3041650"/>
          <p14:tracePt t="6480" x="11479213" y="3016250"/>
          <p14:tracePt t="6485" x="11479213" y="2978150"/>
          <p14:tracePt t="6498" x="11503025" y="2952750"/>
          <p14:tracePt t="6501" x="11515725" y="2928938"/>
          <p14:tracePt t="6514" x="11515725" y="2890838"/>
          <p14:tracePt t="6517" x="11515725" y="2865438"/>
          <p14:tracePt t="6530" x="11528425" y="2828925"/>
          <p14:tracePt t="6533" x="11541125" y="2790825"/>
          <p14:tracePt t="6547" x="11541125" y="2778125"/>
          <p14:tracePt t="6549" x="11553825" y="2728913"/>
          <p14:tracePt t="6564" x="11553825" y="2716213"/>
          <p14:tracePt t="6565" x="11566525" y="2652713"/>
          <p14:tracePt t="6581" x="11566525" y="2552700"/>
          <p14:tracePt t="6590" x="11566525" y="2490788"/>
          <p14:tracePt t="6597" x="11566525" y="2403475"/>
          <p14:tracePt t="6605" x="11553825" y="2314575"/>
          <p14:tracePt t="6613" x="11528425" y="2227263"/>
          <p14:tracePt t="6621" x="11515725" y="2127250"/>
          <p14:tracePt t="6630" x="11490325" y="2039938"/>
          <p14:tracePt t="6637" x="11479213" y="1939925"/>
          <p14:tracePt t="6646" x="11466513" y="1852613"/>
          <p14:tracePt t="6654" x="11453813" y="1765300"/>
          <p14:tracePt t="6665" x="11441113" y="1701800"/>
          <p14:tracePt t="6669" x="11403013" y="1627188"/>
          <p14:tracePt t="6680" x="11377613" y="1552575"/>
          <p14:tracePt t="6685" x="11353800" y="1489075"/>
          <p14:tracePt t="6696" x="11328400" y="1439863"/>
          <p14:tracePt t="6701" x="11303000" y="1401763"/>
          <p14:tracePt t="6713" x="11290300" y="1350963"/>
          <p14:tracePt t="6717" x="11266488" y="1327150"/>
          <p14:tracePt t="6730" x="11241088" y="1301750"/>
          <p14:tracePt t="6733" x="11215688" y="1263650"/>
          <p14:tracePt t="6748" x="11177588" y="1238250"/>
          <p14:tracePt t="6750" x="11153775" y="1227138"/>
          <p14:tracePt t="6764" x="11115675" y="1227138"/>
          <p14:tracePt t="6765" x="11077575" y="1201738"/>
          <p14:tracePt t="6783" x="10952163" y="1163638"/>
          <p14:tracePt t="6790" x="10864850" y="1150938"/>
          <p14:tracePt t="6798" x="10752138" y="1125538"/>
          <p14:tracePt t="6806" x="10652125" y="1114425"/>
          <p14:tracePt t="6815" x="10539413" y="1089025"/>
          <p14:tracePt t="6823" x="10414000" y="1076325"/>
          <p14:tracePt t="6832" x="10277475" y="1050925"/>
          <p14:tracePt t="6838" x="10152063" y="1025525"/>
          <p14:tracePt t="6848" x="10001250" y="989013"/>
          <p14:tracePt t="6854" x="9863138" y="976313"/>
          <p14:tracePt t="6866" x="9713913" y="950913"/>
          <p14:tracePt t="6870" x="9537700" y="938213"/>
          <p14:tracePt t="6880" x="9388475" y="938213"/>
          <p14:tracePt t="6886" x="9224963" y="938213"/>
          <p14:tracePt t="6899" x="9075738" y="938213"/>
          <p14:tracePt t="6902" x="8924925" y="938213"/>
          <p14:tracePt t="6915" x="8774113" y="938213"/>
          <p14:tracePt t="6917" x="8650288" y="938213"/>
          <p14:tracePt t="6931" x="8474075" y="950913"/>
          <p14:tracePt t="6933" x="8348663" y="963613"/>
          <p14:tracePt t="6950" x="8123238" y="989013"/>
          <p14:tracePt t="6964" x="8035925" y="1001713"/>
          <p14:tracePt t="6965" x="7948613" y="1025525"/>
          <p14:tracePt t="6982" x="7835900" y="1050925"/>
          <p14:tracePt t="6990" x="7810500" y="1050925"/>
          <p14:tracePt t="6998" x="7785100" y="1063625"/>
          <p14:tracePt t="7006" x="7773988" y="1063625"/>
          <p14:tracePt t="7022" x="7748588" y="1076325"/>
          <p14:tracePt t="7037" x="7723188" y="1101725"/>
          <p14:tracePt t="7047" x="7710488" y="1101725"/>
          <p14:tracePt t="7053" x="7697788" y="1114425"/>
          <p14:tracePt t="7063" x="7685088" y="1125538"/>
          <p14:tracePt t="7069" x="7661275" y="1138238"/>
          <p14:tracePt t="7080" x="7623175" y="1150938"/>
          <p14:tracePt t="7085" x="7610475" y="1150938"/>
          <p14:tracePt t="7096" x="7585075" y="1163638"/>
          <p14:tracePt t="7101" x="7572375" y="1176338"/>
          <p14:tracePt t="7113" x="7548563" y="1189038"/>
          <p14:tracePt t="7117" x="7523163" y="1189038"/>
          <p14:tracePt t="7130" x="7510463" y="1201738"/>
          <p14:tracePt t="7133" x="7472363" y="1214438"/>
          <p14:tracePt t="7149" x="7448550" y="1214438"/>
          <p14:tracePt t="7163" x="7423150" y="1227138"/>
          <p14:tracePt t="7165" x="7385050" y="1250950"/>
          <p14:tracePt t="7179" x="7359650" y="1250950"/>
          <p14:tracePt t="7181" x="7335838" y="1276350"/>
          <p14:tracePt t="7189" x="7310438" y="1289050"/>
          <p14:tracePt t="7197" x="7259638" y="1327150"/>
          <p14:tracePt t="7205" x="7235825" y="1350963"/>
          <p14:tracePt t="7213" x="7185025" y="1389063"/>
          <p14:tracePt t="7221" x="7123113" y="1439863"/>
          <p14:tracePt t="7231" x="7046913" y="1489075"/>
          <p14:tracePt t="7237" x="6972300" y="1552575"/>
          <p14:tracePt t="7246" x="6897688" y="1627188"/>
          <p14:tracePt t="7253" x="6834188" y="1701800"/>
          <p14:tracePt t="7263" x="6784975" y="1789113"/>
          <p14:tracePt t="7269" x="6759575" y="1901825"/>
          <p14:tracePt t="7281" x="6759575" y="2014538"/>
          <p14:tracePt t="7285" x="6759575" y="2165350"/>
          <p14:tracePt t="7296" x="6821488" y="2303463"/>
          <p14:tracePt t="7301" x="6872288" y="2439988"/>
          <p14:tracePt t="7314" x="6897688" y="2503488"/>
          <p14:tracePt t="7317" x="6910388" y="2527300"/>
          <p14:tracePt t="7565" x="6921500" y="2540000"/>
          <p14:tracePt t="7583" x="6946900" y="2527300"/>
          <p14:tracePt t="7589" x="6946900" y="2503488"/>
          <p14:tracePt t="7598" x="6934200" y="2465388"/>
          <p14:tracePt t="7606" x="6921500" y="2452688"/>
          <p14:tracePt t="7613" x="6910388" y="2452688"/>
          <p14:tracePt t="7622" x="6884988" y="2452688"/>
          <p14:tracePt t="7629" x="6872288" y="2465388"/>
          <p14:tracePt t="7638" x="6846888" y="2490788"/>
          <p14:tracePt t="7648" x="6808788" y="2540000"/>
          <p14:tracePt t="7653" x="6772275" y="2590800"/>
          <p14:tracePt t="7663" x="6734175" y="2652713"/>
          <p14:tracePt t="7669" x="6721475" y="2716213"/>
          <p14:tracePt t="7682" x="6708775" y="2765425"/>
          <p14:tracePt t="7685" x="6708775" y="2828925"/>
          <p14:tracePt t="7696" x="6708775" y="2903538"/>
          <p14:tracePt t="7701" x="6708775" y="2990850"/>
          <p14:tracePt t="7717" x="6721475" y="3078163"/>
          <p14:tracePt t="7718" x="6734175" y="3154363"/>
          <p14:tracePt t="7731" x="6759575" y="3241675"/>
          <p14:tracePt t="7733" x="6772275" y="3328988"/>
          <p14:tracePt t="7747" x="6797675" y="3403600"/>
          <p14:tracePt t="7749" x="6797675" y="3441700"/>
          <p14:tracePt t="7766" x="6797675" y="3490913"/>
          <p14:tracePt t="7781" x="6772275" y="3516313"/>
          <p14:tracePt t="7790" x="6759575" y="3529013"/>
          <p14:tracePt t="7801" x="6746875" y="3529013"/>
          <p14:tracePt t="7805" x="6721475" y="3529013"/>
          <p14:tracePt t="7817" x="6684963" y="3529013"/>
          <p14:tracePt t="7822" x="6646863" y="3516313"/>
          <p14:tracePt t="7830" x="6608763" y="3503613"/>
          <p14:tracePt t="7838" x="6546850" y="3479800"/>
          <p14:tracePt t="7848" x="6508750" y="3441700"/>
          <p14:tracePt t="7854" x="6472238" y="3390900"/>
          <p14:tracePt t="7864" x="6446838" y="3328988"/>
          <p14:tracePt t="7871" x="6408738" y="3254375"/>
          <p14:tracePt t="7884" x="6383338" y="3203575"/>
          <p14:tracePt t="7885" x="6370638" y="3141663"/>
          <p14:tracePt t="7898" x="6370638" y="3103563"/>
          <p14:tracePt t="7901" x="6370638" y="3090863"/>
          <p14:tracePt t="7913" x="6370638" y="3065463"/>
          <p14:tracePt t="7919" x="6370638" y="3041650"/>
          <p14:tracePt t="7931" x="6370638" y="3016250"/>
          <p14:tracePt t="7933" x="6370638" y="3003550"/>
          <p14:tracePt t="7949" x="6370638" y="2990850"/>
          <p14:tracePt t="8005" x="6359525" y="2978150"/>
          <p14:tracePt t="8038" x="6346825" y="2990850"/>
          <p14:tracePt t="8045" x="6346825" y="3016250"/>
          <p14:tracePt t="8053" x="6346825" y="3041650"/>
          <p14:tracePt t="8063" x="6334125" y="3090863"/>
          <p14:tracePt t="8069" x="6321425" y="3165475"/>
          <p14:tracePt t="8081" x="6308725" y="3216275"/>
          <p14:tracePt t="8085" x="6283325" y="3267075"/>
          <p14:tracePt t="8096" x="6270625" y="3341688"/>
          <p14:tracePt t="8101" x="6259513" y="3416300"/>
          <p14:tracePt t="8114" x="6246813" y="3503613"/>
          <p14:tracePt t="8117" x="6234113" y="3579813"/>
          <p14:tracePt t="8130" x="6208713" y="3667125"/>
          <p14:tracePt t="8133" x="6196013" y="3754438"/>
          <p14:tracePt t="8147" x="6170613" y="3867150"/>
          <p14:tracePt t="8149" x="6157913" y="3941763"/>
          <p14:tracePt t="8164" x="6146800" y="4054475"/>
          <p14:tracePt t="8165" x="6146800" y="4129088"/>
          <p14:tracePt t="8173" x="6146800" y="4254500"/>
          <p14:tracePt t="8181" x="6146800" y="4354513"/>
          <p14:tracePt t="8189" x="6146800" y="4454525"/>
          <p14:tracePt t="8197" x="6146800" y="4554538"/>
          <p14:tracePt t="8205" x="6146800" y="4656138"/>
          <p14:tracePt t="8213" x="6146800" y="4756150"/>
          <p14:tracePt t="8221" x="6146800" y="4856163"/>
          <p14:tracePt t="8229" x="6146800" y="4992688"/>
          <p14:tracePt t="8237" x="6146800" y="5068888"/>
          <p14:tracePt t="8248" x="6146800" y="5168900"/>
          <p14:tracePt t="8253" x="6146800" y="5294313"/>
          <p14:tracePt t="8263" x="6146800" y="5394325"/>
          <p14:tracePt t="8269" x="6146800" y="5507038"/>
          <p14:tracePt t="8280" x="6146800" y="5607050"/>
          <p14:tracePt t="8285" x="6146800" y="5694363"/>
          <p14:tracePt t="8296" x="6146800" y="5768975"/>
          <p14:tracePt t="8301" x="6146800" y="5856288"/>
          <p14:tracePt t="8313" x="6146800" y="5945188"/>
          <p14:tracePt t="8317" x="6146800" y="6007100"/>
          <p14:tracePt t="8331" x="6146800" y="6081713"/>
          <p14:tracePt t="8333" x="6146800" y="6145213"/>
          <p14:tracePt t="8346" x="6146800" y="6219825"/>
          <p14:tracePt t="8349" x="6146800" y="6281738"/>
          <p14:tracePt t="8363" x="6146800" y="6345238"/>
          <p14:tracePt t="8365" x="6157913" y="6432550"/>
          <p14:tracePt t="8373" x="6170613" y="6507163"/>
          <p14:tracePt t="8381" x="6183313" y="6583363"/>
          <p14:tracePt t="8389" x="6183313" y="6632575"/>
          <p14:tracePt t="8397" x="6196013" y="6719888"/>
          <p14:tracePt t="8405" x="6208713" y="6770688"/>
          <p14:tracePt t="8413" x="6234113" y="6819900"/>
          <p14:tracePt t="9389" x="11891963" y="3290888"/>
          <p14:tracePt t="9397" x="11691938" y="3290888"/>
          <p14:tracePt t="9405" x="11479213" y="3290888"/>
          <p14:tracePt t="9413" x="11241088" y="3290888"/>
          <p14:tracePt t="9423" x="10964863" y="3290888"/>
          <p14:tracePt t="9430" x="10652125" y="3290888"/>
          <p14:tracePt t="9437" x="10313988" y="3290888"/>
          <p14:tracePt t="9446" x="9939338" y="3278188"/>
          <p14:tracePt t="9453" x="9626600" y="3278188"/>
          <p14:tracePt t="9464" x="9288463" y="3278188"/>
          <p14:tracePt t="9469" x="8937625" y="3254375"/>
          <p14:tracePt t="9480" x="8624888" y="3228975"/>
          <p14:tracePt t="9485" x="8386763" y="3228975"/>
          <p14:tracePt t="9496" x="8148638" y="3228975"/>
          <p14:tracePt t="9501" x="7935913" y="3228975"/>
          <p14:tracePt t="9513" x="7697788" y="3228975"/>
          <p14:tracePt t="9517" x="7485063" y="3228975"/>
          <p14:tracePt t="9530" x="7285038" y="3228975"/>
          <p14:tracePt t="9533" x="7123113" y="3228975"/>
          <p14:tracePt t="9547" x="6972300" y="3228975"/>
          <p14:tracePt t="9549" x="6834188" y="3228975"/>
          <p14:tracePt t="9563" x="6734175" y="3228975"/>
          <p14:tracePt t="9565" x="6646863" y="3228975"/>
          <p14:tracePt t="9579" x="6559550" y="3228975"/>
          <p14:tracePt t="9581" x="6521450" y="3228975"/>
          <p14:tracePt t="9589" x="6483350" y="3228975"/>
          <p14:tracePt t="9597" x="6472238" y="3228975"/>
          <p14:tracePt t="9638" x="6459538" y="3216275"/>
          <p14:tracePt t="9654" x="6446838" y="3203575"/>
          <p14:tracePt t="10079" x="6434138" y="3190875"/>
          <p14:tracePt t="10159" x="6434138" y="3178175"/>
          <p14:tracePt t="10173" x="6434138" y="3165475"/>
          <p14:tracePt t="10318" x="6434138" y="3154363"/>
          <p14:tracePt t="10398" x="6421438" y="3154363"/>
          <p14:tracePt t="10405" x="6396038" y="3178175"/>
          <p14:tracePt t="10413" x="6370638" y="3190875"/>
          <p14:tracePt t="10421" x="6346825" y="3216275"/>
          <p14:tracePt t="10429" x="6308725" y="3241675"/>
          <p14:tracePt t="10437" x="6296025" y="3267075"/>
          <p14:tracePt t="10449" x="6270625" y="3290888"/>
          <p14:tracePt t="10453" x="6234113" y="3316288"/>
          <p14:tracePt t="10465" x="6221413" y="3341688"/>
          <p14:tracePt t="10469" x="6208713" y="3367088"/>
          <p14:tracePt t="10481" x="6196013" y="3378200"/>
          <p14:tracePt t="10486" x="6196013" y="3403600"/>
          <p14:tracePt t="10499" x="6170613" y="3429000"/>
          <p14:tracePt t="10501" x="6170613" y="3454400"/>
          <p14:tracePt t="10514" x="6146800" y="3467100"/>
          <p14:tracePt t="10517" x="6134100" y="3490913"/>
          <p14:tracePt t="10598" x="6134100" y="3503613"/>
          <p14:tracePt t="10613" x="6146800" y="3503613"/>
          <p14:tracePt t="10621" x="6146800" y="3490913"/>
          <p14:tracePt t="10630" x="6157913" y="3490913"/>
          <p14:tracePt t="10637" x="6157913" y="3479800"/>
          <p14:tracePt t="10649" x="6170613" y="3479800"/>
          <p14:tracePt t="10653" x="6170613" y="3467100"/>
          <p14:tracePt t="10677" x="6196013" y="3454400"/>
          <p14:tracePt t="10805" x="6196013" y="3467100"/>
          <p14:tracePt t="10821" x="6196013" y="3479800"/>
          <p14:tracePt t="10829" x="6183313" y="3490913"/>
          <p14:tracePt t="10837" x="6183313" y="3503613"/>
          <p14:tracePt t="10846" x="6170613" y="3503613"/>
          <p14:tracePt t="18916" x="6183313" y="3503613"/>
          <p14:tracePt t="18930" x="6208713" y="3490913"/>
          <p14:tracePt t="18931" x="6234113" y="3479800"/>
          <p14:tracePt t="18947" x="6270625" y="3441700"/>
          <p14:tracePt t="18948" x="6308725" y="3416300"/>
          <p14:tracePt t="18958" x="6346825" y="3367088"/>
          <p14:tracePt t="18965" x="6396038" y="3316288"/>
          <p14:tracePt t="18971" x="6434138" y="3278188"/>
          <p14:tracePt t="18980" x="6496050" y="3228975"/>
          <p14:tracePt t="18988" x="6546850" y="3178175"/>
          <p14:tracePt t="18996" x="6584950" y="3154363"/>
          <p14:tracePt t="19003" x="6621463" y="3116263"/>
          <p14:tracePt t="19015" x="6634163" y="3090863"/>
          <p14:tracePt t="19020" x="6659563" y="3065463"/>
          <p14:tracePt t="19029" x="6659563" y="3041650"/>
          <p14:tracePt t="19036" x="6684963" y="3016250"/>
          <p14:tracePt t="19047" x="6696075" y="3003550"/>
          <p14:tracePt t="19052" x="6708775" y="2978150"/>
          <p14:tracePt t="19064" x="6721475" y="2952750"/>
          <p14:tracePt t="19068" x="6734175" y="2928938"/>
          <p14:tracePt t="19082" x="6746875" y="2903538"/>
          <p14:tracePt t="19084" x="6759575" y="2890838"/>
          <p14:tracePt t="19097" x="6759575" y="2865438"/>
          <p14:tracePt t="19100" x="6772275" y="2840038"/>
          <p14:tracePt t="19113" x="6784975" y="2828925"/>
          <p14:tracePt t="19115" x="6797675" y="2816225"/>
          <p14:tracePt t="19131" x="6808788" y="2803525"/>
          <p14:tracePt t="19299" x="6821488" y="2803525"/>
          <p14:tracePt t="19308" x="6872288" y="2790825"/>
          <p14:tracePt t="19315" x="6946900" y="2752725"/>
          <p14:tracePt t="19330" x="7059613" y="2703513"/>
          <p14:tracePt t="19331" x="7159625" y="2665413"/>
          <p14:tracePt t="19340" x="7272338" y="2627313"/>
          <p14:tracePt t="19347" x="7372350" y="2578100"/>
          <p14:tracePt t="19356" x="7459663" y="2540000"/>
          <p14:tracePt t="19364" x="7548563" y="2503488"/>
          <p14:tracePt t="19372" x="7648575" y="2465388"/>
          <p14:tracePt t="19380" x="7735888" y="2414588"/>
          <p14:tracePt t="19388" x="7810500" y="2378075"/>
          <p14:tracePt t="19396" x="7861300" y="2339975"/>
          <p14:tracePt t="19404" x="7910513" y="2314575"/>
          <p14:tracePt t="19416" x="7923213" y="2290763"/>
          <p14:tracePt t="19419" x="7948613" y="2252663"/>
          <p14:tracePt t="19430" x="7961313" y="2239963"/>
          <p14:tracePt t="19436" x="7986713" y="2214563"/>
          <p14:tracePt t="19448" x="7986713" y="2201863"/>
          <p14:tracePt t="19451" x="8010525" y="2190750"/>
          <p14:tracePt t="19463" x="8010525" y="2165350"/>
          <p14:tracePt t="19468" x="8035925" y="2165350"/>
          <p14:tracePt t="19479" x="8035925" y="2139950"/>
          <p14:tracePt t="19484" x="8061325" y="2127250"/>
          <p14:tracePt t="19497" x="8074025" y="2101850"/>
          <p14:tracePt t="19499" x="8110538" y="2089150"/>
          <p14:tracePt t="19513" x="8123238" y="2065338"/>
          <p14:tracePt t="19516" x="8135938" y="2052638"/>
          <p14:tracePt t="19529" x="8161338" y="2039938"/>
          <p14:tracePt t="19531" x="8174038" y="2014538"/>
          <p14:tracePt t="19539" x="8199438" y="1989138"/>
          <p14:tracePt t="19547" x="8212138" y="1965325"/>
          <p14:tracePt t="19556" x="8223250" y="1939925"/>
          <p14:tracePt t="19564" x="8235950" y="1927225"/>
          <p14:tracePt t="19571" x="8248650" y="1914525"/>
          <p14:tracePt t="19580" x="8261350" y="1889125"/>
          <p14:tracePt t="19588" x="8299450" y="1876425"/>
          <p14:tracePt t="19596" x="8324850" y="1827213"/>
          <p14:tracePt t="19604" x="8348663" y="1814513"/>
          <p14:tracePt t="19614" x="8361363" y="1789113"/>
          <p14:tracePt t="19619" x="8374063" y="1776413"/>
          <p14:tracePt t="19630" x="8374063" y="1765300"/>
          <p14:tracePt t="19636" x="8386763" y="1752600"/>
          <p14:tracePt t="19648" x="8399463" y="1752600"/>
          <p14:tracePt t="19663" x="8399463" y="1727200"/>
          <p14:tracePt t="19680" x="8412163" y="1714500"/>
          <p14:tracePt t="19684" x="8412163" y="1701800"/>
          <p14:tracePt t="19697" x="8424863" y="1701800"/>
          <p14:tracePt t="19713" x="8435975" y="1689100"/>
          <p14:tracePt t="20227" x="8448675" y="1689100"/>
          <p14:tracePt t="20243" x="8461375" y="1689100"/>
          <p14:tracePt t="20267" x="8474075" y="1689100"/>
          <p14:tracePt t="20891" x="8486775" y="1689100"/>
          <p14:tracePt t="21492" x="8486775" y="1701800"/>
          <p14:tracePt t="21500" x="8486775" y="1714500"/>
          <p14:tracePt t="21516" x="8486775" y="1727200"/>
          <p14:tracePt t="21524" x="8474075" y="1727200"/>
          <p14:tracePt t="21533" x="8461375" y="1739900"/>
          <p14:tracePt t="21541" x="8448675" y="1739900"/>
          <p14:tracePt t="21549" x="8412163" y="1739900"/>
          <p14:tracePt t="21555" x="8348663" y="1752600"/>
          <p14:tracePt t="21563" x="8312150" y="1765300"/>
          <p14:tracePt t="21572" x="8248650" y="1765300"/>
          <p14:tracePt t="21580" x="8212138" y="1765300"/>
          <p14:tracePt t="21587" x="8161338" y="1765300"/>
          <p14:tracePt t="21596" x="8110538" y="1765300"/>
          <p14:tracePt t="21603" x="8061325" y="1765300"/>
          <p14:tracePt t="21613" x="8010525" y="1765300"/>
          <p14:tracePt t="21620" x="7961313" y="1765300"/>
          <p14:tracePt t="21630" x="7910513" y="1765300"/>
          <p14:tracePt t="21635" x="7874000" y="1765300"/>
          <p14:tracePt t="21647" x="7835900" y="1765300"/>
          <p14:tracePt t="21652" x="7797800" y="1765300"/>
          <p14:tracePt t="21665" x="7773988" y="1765300"/>
          <p14:tracePt t="21667" x="7723188" y="1765300"/>
          <p14:tracePt t="21683" x="7697788" y="1765300"/>
          <p14:tracePt t="21696" x="7685088" y="1765300"/>
          <p14:tracePt t="21700" x="7685088" y="1752600"/>
          <p14:tracePt t="21713" x="7673975" y="1739900"/>
          <p14:tracePt t="21729" x="7661275" y="1727200"/>
          <p14:tracePt t="21731" x="7648575" y="1714500"/>
          <p14:tracePt t="21740" x="7648575" y="1701800"/>
          <p14:tracePt t="21747" x="7648575" y="1689100"/>
          <p14:tracePt t="21755" x="7648575" y="1676400"/>
          <p14:tracePt t="21763" x="7648575" y="1652588"/>
          <p14:tracePt t="21771" x="7648575" y="1639888"/>
          <p14:tracePt t="21781" x="7661275" y="1627188"/>
          <p14:tracePt t="21787" x="7673975" y="1614488"/>
          <p14:tracePt t="21797" x="7685088" y="1601788"/>
          <p14:tracePt t="21803" x="7697788" y="1589088"/>
          <p14:tracePt t="21871" x="7697788" y="1601788"/>
          <p14:tracePt t="21883" x="7673975" y="1601788"/>
          <p14:tracePt t="21896" x="7648575" y="1614488"/>
          <p14:tracePt t="21904" x="7610475" y="1627188"/>
          <p14:tracePt t="21915" x="7561263" y="1639888"/>
          <p14:tracePt t="21921" x="7523163" y="1639888"/>
          <p14:tracePt t="21925" x="7459663" y="1639888"/>
          <p14:tracePt t="21934" x="7385050" y="1639888"/>
          <p14:tracePt t="21940" x="7335838" y="1639888"/>
          <p14:tracePt t="21949" x="7297738" y="1639888"/>
          <p14:tracePt t="21955" x="7272338" y="1639888"/>
          <p14:tracePt t="21963" x="7259638" y="1639888"/>
          <p14:tracePt t="21990" x="7246938" y="1639888"/>
          <p14:tracePt t="22011" x="7272338" y="1627188"/>
          <p14:tracePt t="22019" x="7310438" y="1627188"/>
          <p14:tracePt t="22033" x="7348538" y="1627188"/>
          <p14:tracePt t="22035" x="7423150" y="1627188"/>
          <p14:tracePt t="22047" x="7523163" y="1627188"/>
          <p14:tracePt t="22051" x="7623175" y="1627188"/>
          <p14:tracePt t="22064" x="7723188" y="1627188"/>
          <p14:tracePt t="22068" x="7810500" y="1627188"/>
          <p14:tracePt t="22081" x="7874000" y="1627188"/>
          <p14:tracePt t="22083" x="7923213" y="1627188"/>
          <p14:tracePt t="22098" x="7948613" y="1627188"/>
          <p14:tracePt t="22114" x="7961313" y="1627188"/>
          <p14:tracePt t="22179" x="7948613" y="1627188"/>
          <p14:tracePt t="22203" x="7935913" y="1639888"/>
          <p14:tracePt t="22252" x="7935913" y="1652588"/>
          <p14:tracePt t="22269" x="7935913" y="1663700"/>
          <p14:tracePt t="22277" x="7935913" y="1676400"/>
          <p14:tracePt t="22284" x="7948613" y="1676400"/>
          <p14:tracePt t="22296" x="7948613" y="1689100"/>
          <p14:tracePt t="22299" x="7961313" y="1689100"/>
          <p14:tracePt t="22314" x="7961313" y="1701800"/>
          <p14:tracePt t="22329" x="7974013" y="1701800"/>
          <p14:tracePt t="22355" x="7986713" y="1701800"/>
          <p14:tracePt t="22388" x="7986713" y="1714500"/>
          <p14:tracePt t="22403" x="7999413" y="1714500"/>
          <p14:tracePt t="22436" x="8010525" y="1714500"/>
          <p14:tracePt t="22460" x="8023225" y="1714500"/>
          <p14:tracePt t="22484" x="8048625" y="1727200"/>
          <p14:tracePt t="22500" x="8061325" y="1727200"/>
          <p14:tracePt t="22509" x="8074025" y="1739900"/>
          <p14:tracePt t="22525" x="8086725" y="1739900"/>
          <p14:tracePt t="22533" x="8099425" y="1739900"/>
          <p14:tracePt t="22636" x="8086725" y="1739900"/>
          <p14:tracePt t="22643" x="8048625" y="1752600"/>
          <p14:tracePt t="22651" x="8023225" y="1765300"/>
          <p14:tracePt t="22663" x="7999413" y="1765300"/>
          <p14:tracePt t="22668" x="7986713" y="1765300"/>
          <p14:tracePt t="22683" x="7974013" y="1765300"/>
          <p14:tracePt t="22695" x="7961313" y="1765300"/>
          <p14:tracePt t="22755" x="7974013" y="1765300"/>
          <p14:tracePt t="22771" x="7986713" y="1765300"/>
          <p14:tracePt t="22779" x="8023225" y="1765300"/>
          <p14:tracePt t="22787" x="8061325" y="1765300"/>
          <p14:tracePt t="22797" x="8110538" y="1765300"/>
          <p14:tracePt t="22803" x="8148638" y="1765300"/>
          <p14:tracePt t="22813" x="8186738" y="1765300"/>
          <p14:tracePt t="22819" x="8212138" y="1765300"/>
          <p14:tracePt t="22830" x="8235950" y="1765300"/>
          <p14:tracePt t="22846" x="8248650" y="1765300"/>
          <p14:tracePt t="22924" x="8235950" y="1776413"/>
          <p14:tracePt t="22933" x="8212138" y="1776413"/>
          <p14:tracePt t="22941" x="8174038" y="1789113"/>
          <p14:tracePt t="22950" x="8123238" y="1814513"/>
          <p14:tracePt t="22956" x="8074025" y="1827213"/>
          <p14:tracePt t="22966" x="8023225" y="1839913"/>
          <p14:tracePt t="22972" x="7986713" y="1839913"/>
          <p14:tracePt t="22981" x="7923213" y="1839913"/>
          <p14:tracePt t="22988" x="7848600" y="1839913"/>
          <p14:tracePt t="22999" x="7810500" y="1839913"/>
          <p14:tracePt t="23004" x="7773988" y="1839913"/>
          <p14:tracePt t="23014" x="7748588" y="1839913"/>
          <p14:tracePt t="23020" x="7735888" y="1839913"/>
          <p14:tracePt t="23031" x="7723188" y="1839913"/>
          <p14:tracePt t="23100" x="7735888" y="1827213"/>
          <p14:tracePt t="23109" x="7773988" y="1827213"/>
          <p14:tracePt t="23117" x="7823200" y="1801813"/>
          <p14:tracePt t="23124" x="7874000" y="1776413"/>
          <p14:tracePt t="23133" x="7923213" y="1765300"/>
          <p14:tracePt t="23140" x="7974013" y="1752600"/>
          <p14:tracePt t="23147" x="7999413" y="1752600"/>
          <p14:tracePt t="23156" x="8010525" y="1752600"/>
          <p14:tracePt t="23167" x="8023225" y="1752600"/>
          <p14:tracePt t="23171" x="8035925" y="1752600"/>
          <p14:tracePt t="23356" x="8048625" y="1752600"/>
          <p14:tracePt t="23363" x="8061325" y="1752600"/>
          <p14:tracePt t="23371" x="8074025" y="1752600"/>
          <p14:tracePt t="23380" x="8086725" y="1752600"/>
          <p14:tracePt t="23387" x="8099425" y="1752600"/>
          <p14:tracePt t="23397" x="8123238" y="1752600"/>
          <p14:tracePt t="23403" x="8135938" y="1752600"/>
          <p14:tracePt t="23415" x="8148638" y="1752600"/>
          <p14:tracePt t="23419" x="8161338" y="1752600"/>
          <p14:tracePt t="23435" x="8174038" y="1752600"/>
          <p14:tracePt t="23451" x="8186738" y="1752600"/>
          <p14:tracePt t="23467" x="8199438" y="1752600"/>
          <p14:tracePt t="23479" x="8212138" y="1752600"/>
          <p14:tracePt t="23483" x="8223250" y="1752600"/>
          <p14:tracePt t="23496" x="8248650" y="1752600"/>
          <p14:tracePt t="23499" x="8274050" y="1752600"/>
          <p14:tracePt t="23513" x="8312150" y="1752600"/>
          <p14:tracePt t="23515" x="8348663" y="1752600"/>
          <p14:tracePt t="23523" x="8386763" y="1752600"/>
          <p14:tracePt t="23531" x="8448675" y="1752600"/>
          <p14:tracePt t="23539" x="8486775" y="1752600"/>
          <p14:tracePt t="23547" x="8524875" y="1765300"/>
          <p14:tracePt t="23555" x="8548688" y="1776413"/>
          <p14:tracePt t="23563" x="8561388" y="1776413"/>
          <p14:tracePt t="23571" x="8574088" y="1776413"/>
          <p14:tracePt t="23587" x="8599488" y="1776413"/>
          <p14:tracePt t="23603" x="8612188" y="1776413"/>
          <p14:tracePt t="23635" x="8612188" y="1789113"/>
          <p14:tracePt t="23675" x="8624888" y="1801813"/>
          <p14:tracePt t="23692" x="8637588" y="1801813"/>
          <p14:tracePt t="23708" x="8637588" y="1814513"/>
          <p14:tracePt t="23726" x="8650288" y="1814513"/>
          <p14:tracePt t="23739" x="8674100" y="1827213"/>
          <p14:tracePt t="23747" x="8674100" y="1839913"/>
          <p14:tracePt t="23755" x="8686800" y="1839913"/>
          <p14:tracePt t="23763" x="8699500" y="1839913"/>
          <p14:tracePt t="23772" x="8712200" y="1839913"/>
          <p14:tracePt t="23787" x="8724900" y="1839913"/>
          <p14:tracePt t="23797" x="8750300" y="1852613"/>
          <p14:tracePt t="23819" x="8763000" y="1852613"/>
          <p14:tracePt t="23835" x="8774113" y="1852613"/>
          <p14:tracePt t="23913" x="8786813" y="1865313"/>
          <p14:tracePt t="23931" x="8799513" y="1876425"/>
          <p14:tracePt t="23971" x="8812213" y="1889125"/>
          <p14:tracePt t="24100" x="8824913" y="1889125"/>
          <p14:tracePt t="24124" x="8837613" y="1889125"/>
          <p14:tracePt t="24140" x="8837613" y="1901825"/>
          <p14:tracePt t="24447" x="8850313" y="1901825"/>
          <p14:tracePt t="24464" x="8863013" y="1901825"/>
          <p14:tracePt t="24467" x="8874125" y="1901825"/>
          <p14:tracePt t="24479" x="8899525" y="1901825"/>
          <p14:tracePt t="24483" x="8912225" y="1901825"/>
          <p14:tracePt t="24497" x="8937625" y="1901825"/>
          <p14:tracePt t="24499" x="8975725" y="1901825"/>
          <p14:tracePt t="24515" x="9024938" y="1901825"/>
          <p14:tracePt t="24524" x="9063038" y="1901825"/>
          <p14:tracePt t="24531" x="9137650" y="1901825"/>
          <p14:tracePt t="24540" x="9188450" y="1889125"/>
          <p14:tracePt t="24547" x="9263063" y="1865313"/>
          <p14:tracePt t="24555" x="9350375" y="1852613"/>
          <p14:tracePt t="24565" x="9424988" y="1839913"/>
          <p14:tracePt t="24571" x="9501188" y="1839913"/>
          <p14:tracePt t="24580" x="9601200" y="1827213"/>
          <p14:tracePt t="24587" x="9688513" y="1814513"/>
          <p14:tracePt t="24597" x="9775825" y="1789113"/>
          <p14:tracePt t="24603" x="9852025" y="1776413"/>
          <p14:tracePt t="24613" x="9901238" y="1765300"/>
          <p14:tracePt t="24619" x="9939338" y="1765300"/>
          <p14:tracePt t="24631" x="10001250" y="1752600"/>
          <p14:tracePt t="24635" x="10039350" y="1752600"/>
          <p14:tracePt t="24647" x="10052050" y="1752600"/>
          <p14:tracePt t="24651" x="10064750" y="1752600"/>
          <p14:tracePt t="24663" x="10075863" y="1752600"/>
          <p14:tracePt t="24667" x="10088563" y="1752600"/>
          <p14:tracePt t="24697" x="10101263" y="1752600"/>
          <p14:tracePt t="24739" x="10113963" y="1752600"/>
          <p14:tracePt t="24747" x="10126663" y="1752600"/>
          <p14:tracePt t="24764" x="10139363" y="1752600"/>
          <p14:tracePt t="24771" x="10164763" y="1752600"/>
          <p14:tracePt t="24787" x="10177463" y="1752600"/>
          <p14:tracePt t="24803" x="10188575" y="1752600"/>
          <p14:tracePt t="24813" x="10201275" y="1752600"/>
          <p14:tracePt t="24819" x="10213975" y="1752600"/>
          <p14:tracePt t="25357" x="10188575" y="1752600"/>
          <p14:tracePt t="25364" x="10126663" y="1752600"/>
          <p14:tracePt t="25376" x="10064750" y="1752600"/>
          <p14:tracePt t="25385" x="9952038" y="1727200"/>
          <p14:tracePt t="25387" x="9863138" y="1714500"/>
          <p14:tracePt t="25397" x="9788525" y="1701800"/>
          <p14:tracePt t="25403" x="9713913" y="1689100"/>
          <p14:tracePt t="25416" x="9637713" y="1676400"/>
          <p14:tracePt t="25419" x="9575800" y="1663700"/>
          <p14:tracePt t="25433" x="9537700" y="1663700"/>
          <p14:tracePt t="25434" x="9501188" y="1663700"/>
          <p14:tracePt t="25448" x="9463088" y="1663700"/>
          <p14:tracePt t="25451" x="9424988" y="1663700"/>
          <p14:tracePt t="25464" x="9388475" y="1663700"/>
          <p14:tracePt t="25467" x="9363075" y="1663700"/>
          <p14:tracePt t="25480" x="9337675" y="1663700"/>
          <p14:tracePt t="25483" x="9301163" y="1663700"/>
          <p14:tracePt t="25498" x="9275763" y="1663700"/>
          <p14:tracePt t="25499" x="9250363" y="1652588"/>
          <p14:tracePt t="25514" x="9237663" y="1639888"/>
          <p14:tracePt t="25515" x="9212263" y="1639888"/>
          <p14:tracePt t="25524" x="9199563" y="1639888"/>
          <p14:tracePt t="25533" x="9150350" y="1627188"/>
          <p14:tracePt t="25539" x="9112250" y="1614488"/>
          <p14:tracePt t="25548" x="9075738" y="1601788"/>
          <p14:tracePt t="25555" x="9050338" y="1601788"/>
          <p14:tracePt t="25564" x="9012238" y="1601788"/>
          <p14:tracePt t="25573" x="8986838" y="1601788"/>
          <p14:tracePt t="25582" x="8963025" y="1601788"/>
          <p14:tracePt t="25587" x="8950325" y="1601788"/>
          <p14:tracePt t="25596" x="8937625" y="1601788"/>
          <p14:tracePt t="25603" x="8912225" y="1601788"/>
          <p14:tracePt t="25635" x="8912225" y="1589088"/>
          <p14:tracePt t="25651" x="8899525" y="1589088"/>
          <p14:tracePt t="25675" x="8899525" y="1576388"/>
          <p14:tracePt t="25683" x="8899525" y="1563688"/>
          <p14:tracePt t="25692" x="8899525" y="1552575"/>
          <p14:tracePt t="25699" x="8899525" y="1527175"/>
          <p14:tracePt t="25713" x="8899525" y="1514475"/>
          <p14:tracePt t="25714" x="8924925" y="1489075"/>
          <p14:tracePt t="25723" x="8937625" y="1476375"/>
          <p14:tracePt t="25739" x="8950325" y="1450975"/>
          <p14:tracePt t="25774" x="8963025" y="1450975"/>
          <p14:tracePt t="25781" x="8975725" y="1450975"/>
          <p14:tracePt t="25794" x="8986838" y="1450975"/>
          <p14:tracePt t="25799" x="9012238" y="1450975"/>
          <p14:tracePt t="25803" x="9050338" y="1450975"/>
          <p14:tracePt t="25813" x="9088438" y="1476375"/>
          <p14:tracePt t="25819" x="9137650" y="1489075"/>
          <p14:tracePt t="25830" x="9188450" y="1501775"/>
          <p14:tracePt t="25835" x="9237663" y="1527175"/>
          <p14:tracePt t="25846" x="9301163" y="1552575"/>
          <p14:tracePt t="25851" x="9350375" y="1576388"/>
          <p14:tracePt t="25863" x="9388475" y="1589088"/>
          <p14:tracePt t="25866" x="9424988" y="1601788"/>
          <p14:tracePt t="25880" x="9450388" y="1614488"/>
          <p14:tracePt t="25883" x="9463088" y="1627188"/>
          <p14:tracePt t="25946" x="9475788" y="1627188"/>
          <p14:tracePt t="25955" x="9475788" y="1614488"/>
          <p14:tracePt t="25962" x="9475788" y="1601788"/>
          <p14:tracePt t="25971" x="9475788" y="1576388"/>
          <p14:tracePt t="25980" x="9463088" y="1552575"/>
          <p14:tracePt t="25987" x="9463088" y="1527175"/>
          <p14:tracePt t="25996" x="9437688" y="1514475"/>
          <p14:tracePt t="26003" x="9424988" y="1501775"/>
          <p14:tracePt t="26015" x="9401175" y="1476375"/>
          <p14:tracePt t="26018" x="9363075" y="1463675"/>
          <p14:tracePt t="26030" x="9350375" y="1463675"/>
          <p14:tracePt t="26034" x="9337675" y="1450975"/>
          <p14:tracePt t="26046" x="9324975" y="1450975"/>
          <p14:tracePt t="26050" x="9301163" y="1450975"/>
          <p14:tracePt t="26063" x="9288463" y="1450975"/>
          <p14:tracePt t="26066" x="9263063" y="1439863"/>
          <p14:tracePt t="26082" x="9237663" y="1439863"/>
          <p14:tracePt t="26097" x="9224963" y="1439863"/>
          <p14:tracePt t="26099" x="9212263" y="1427163"/>
          <p14:tracePt t="26114" x="9212263" y="1414463"/>
          <p14:tracePt t="26123" x="9188450" y="1414463"/>
          <p14:tracePt t="26131" x="9175750" y="1401763"/>
          <p14:tracePt t="26139" x="9163050" y="1401763"/>
          <p14:tracePt t="26146" x="9163050" y="1389063"/>
          <p14:tracePt t="26155" x="9137650" y="1376363"/>
          <p14:tracePt t="26163" x="9124950" y="1376363"/>
          <p14:tracePt t="26171" x="9099550" y="1376363"/>
          <p14:tracePt t="26182" x="9088438" y="1376363"/>
          <p14:tracePt t="26187" x="9050338" y="1376363"/>
          <p14:tracePt t="26198" x="9024938" y="1376363"/>
          <p14:tracePt t="26203" x="8986838" y="1376363"/>
          <p14:tracePt t="26213" x="8950325" y="1376363"/>
          <p14:tracePt t="26218" x="8912225" y="1376363"/>
          <p14:tracePt t="26230" x="8874125" y="1376363"/>
          <p14:tracePt t="26235" x="8837613" y="1376363"/>
          <p14:tracePt t="26246" x="8799513" y="1376363"/>
          <p14:tracePt t="26251" x="8774113" y="1376363"/>
          <p14:tracePt t="26264" x="8737600" y="1376363"/>
          <p14:tracePt t="26266" x="8724900" y="1376363"/>
          <p14:tracePt t="26280" x="8686800" y="1376363"/>
          <p14:tracePt t="26283" x="8661400" y="1389063"/>
          <p14:tracePt t="26298" x="8650288" y="1401763"/>
          <p14:tracePt t="26323" x="8624888" y="1401763"/>
          <p14:tracePt t="26331" x="8624888" y="1414463"/>
          <p14:tracePt t="26347" x="8624888" y="1427163"/>
          <p14:tracePt t="26355" x="8624888" y="1439863"/>
          <p14:tracePt t="26363" x="8624888" y="1450975"/>
          <p14:tracePt t="26371" x="8624888" y="1476375"/>
          <p14:tracePt t="26381" x="8624888" y="1489075"/>
          <p14:tracePt t="26387" x="8624888" y="1514475"/>
          <p14:tracePt t="26397" x="8624888" y="1539875"/>
          <p14:tracePt t="26403" x="8637588" y="1552575"/>
          <p14:tracePt t="26414" x="8637588" y="1563688"/>
          <p14:tracePt t="26419" x="8650288" y="1589088"/>
          <p14:tracePt t="26431" x="8661400" y="1614488"/>
          <p14:tracePt t="26435" x="8674100" y="1627188"/>
          <p14:tracePt t="26447" x="8674100" y="1652588"/>
          <p14:tracePt t="26451" x="8699500" y="1663700"/>
          <p14:tracePt t="26467" x="8712200" y="1676400"/>
          <p14:tracePt t="26467" x="8737600" y="1701800"/>
          <p14:tracePt t="26481" x="8750300" y="1714500"/>
          <p14:tracePt t="26483" x="8763000" y="1739900"/>
          <p14:tracePt t="26498" x="8799513" y="1752600"/>
          <p14:tracePt t="26499" x="8812213" y="1776413"/>
          <p14:tracePt t="26515" x="8863013" y="1789113"/>
          <p14:tracePt t="26524" x="8874125" y="1801813"/>
          <p14:tracePt t="26532" x="8899525" y="1801813"/>
          <p14:tracePt t="26540" x="8912225" y="1801813"/>
          <p14:tracePt t="26550" x="8937625" y="1801813"/>
          <p14:tracePt t="26555" x="8950325" y="1801813"/>
          <p14:tracePt t="26564" x="8975725" y="1801813"/>
          <p14:tracePt t="26571" x="8986838" y="1801813"/>
          <p14:tracePt t="26582" x="9024938" y="1801813"/>
          <p14:tracePt t="26588" x="9050338" y="1801813"/>
          <p14:tracePt t="26598" x="9075738" y="1801813"/>
          <p14:tracePt t="26603" x="9099550" y="1801813"/>
          <p14:tracePt t="26614" x="9124950" y="1801813"/>
          <p14:tracePt t="26619" x="9150350" y="1801813"/>
          <p14:tracePt t="26632" x="9175750" y="1801813"/>
          <p14:tracePt t="26635" x="9199563" y="1801813"/>
          <p14:tracePt t="26648" x="9263063" y="1801813"/>
          <p14:tracePt t="26651" x="9301163" y="1801813"/>
          <p14:tracePt t="26665" x="9350375" y="1789113"/>
          <p14:tracePt t="26667" x="9437688" y="1765300"/>
          <p14:tracePt t="26681" x="9488488" y="1752600"/>
          <p14:tracePt t="26683" x="9550400" y="1739900"/>
          <p14:tracePt t="26698" x="9601200" y="1727200"/>
          <p14:tracePt t="26700" x="9637713" y="1727200"/>
          <p14:tracePt t="26715" x="9701213" y="1689100"/>
          <p14:tracePt t="26722" x="9726613" y="1676400"/>
          <p14:tracePt t="26730" x="9750425" y="1663700"/>
          <p14:tracePt t="26739" x="9763125" y="1663700"/>
          <p14:tracePt t="26747" x="9763125" y="1652588"/>
          <p14:tracePt t="26754" x="9775825" y="1639888"/>
          <p14:tracePt t="26771" x="9775825" y="1614488"/>
          <p14:tracePt t="26782" x="9788525" y="1601788"/>
          <p14:tracePt t="26797" x="9788525" y="1589088"/>
          <p14:tracePt t="26803" x="9788525" y="1576388"/>
          <p14:tracePt t="26813" x="9788525" y="1552575"/>
          <p14:tracePt t="26819" x="9788525" y="1539875"/>
          <p14:tracePt t="26831" x="9788525" y="1527175"/>
          <p14:tracePt t="26835" x="9788525" y="1501775"/>
          <p14:tracePt t="26846" x="9788525" y="1476375"/>
          <p14:tracePt t="26851" x="9788525" y="1463675"/>
          <p14:tracePt t="26865" x="9788525" y="1439863"/>
          <p14:tracePt t="26866" x="9788525" y="1414463"/>
          <p14:tracePt t="26880" x="9763125" y="1401763"/>
          <p14:tracePt t="26893" x="9750425" y="1363663"/>
          <p14:tracePt t="26899" x="9726613" y="1350963"/>
          <p14:tracePt t="26914" x="9713913" y="1339850"/>
          <p14:tracePt t="26915" x="9701213" y="1327150"/>
          <p14:tracePt t="26923" x="9663113" y="1314450"/>
          <p14:tracePt t="26930" x="9637713" y="1301750"/>
          <p14:tracePt t="26939" x="9613900" y="1301750"/>
          <p14:tracePt t="26948" x="9575800" y="1289050"/>
          <p14:tracePt t="26954" x="9537700" y="1276350"/>
          <p14:tracePt t="26964" x="9488488" y="1263650"/>
          <p14:tracePt t="26970" x="9424988" y="1250950"/>
          <p14:tracePt t="26980" x="9375775" y="1238250"/>
          <p14:tracePt t="26987" x="9324975" y="1238250"/>
          <p14:tracePt t="26997" x="9250363" y="1227138"/>
          <p14:tracePt t="27003" x="9212263" y="1227138"/>
          <p14:tracePt t="27014" x="9150350" y="1227138"/>
          <p14:tracePt t="27020" x="9075738" y="1227138"/>
          <p14:tracePt t="27032" x="9012238" y="1227138"/>
          <p14:tracePt t="27034" x="8963025" y="1227138"/>
          <p14:tracePt t="27047" x="8886825" y="1227138"/>
          <p14:tracePt t="27051" x="8850313" y="1227138"/>
          <p14:tracePt t="27064" x="8812213" y="1250950"/>
          <p14:tracePt t="27067" x="8786813" y="1263650"/>
          <p14:tracePt t="27082" x="8750300" y="1276350"/>
          <p14:tracePt t="27083" x="8686800" y="1314450"/>
          <p14:tracePt t="27096" x="8637588" y="1350963"/>
          <p14:tracePt t="27098" x="8599488" y="1376363"/>
          <p14:tracePt t="27116" x="8524875" y="1427163"/>
          <p14:tracePt t="27123" x="8499475" y="1450975"/>
          <p14:tracePt t="27132" x="8486775" y="1463675"/>
          <p14:tracePt t="27139" x="8461375" y="1476375"/>
          <p14:tracePt t="27155" x="8435975" y="1489075"/>
          <p14:tracePt t="27194" x="8435975" y="1501775"/>
          <p14:tracePt t="27235" x="8448675" y="1514475"/>
          <p14:tracePt t="27244" x="8461375" y="1514475"/>
          <p14:tracePt t="27258" x="8474075" y="1514475"/>
          <p14:tracePt t="27268" x="8486775" y="1514475"/>
          <p14:tracePt t="27280" x="8486775" y="1527175"/>
          <p14:tracePt t="27296" x="8499475" y="1539875"/>
          <p14:tracePt t="27298" x="8499475" y="1552575"/>
          <p14:tracePt t="27315" x="8499475" y="1576388"/>
          <p14:tracePt t="27330" x="8499475" y="1601788"/>
          <p14:tracePt t="27339" x="8499475" y="1614488"/>
          <p14:tracePt t="27347" x="8486775" y="1627188"/>
          <p14:tracePt t="27354" x="8474075" y="1639888"/>
          <p14:tracePt t="27363" x="8461375" y="1652588"/>
          <p14:tracePt t="27370" x="8448675" y="1652588"/>
          <p14:tracePt t="27380" x="8435975" y="1663700"/>
          <p14:tracePt t="27410" x="8424863" y="1663700"/>
          <p14:tracePt t="27418" x="8412163" y="1663700"/>
          <p14:tracePt t="27443" x="8399463" y="1663700"/>
          <p14:tracePt t="27450" x="8386763" y="1663700"/>
          <p14:tracePt t="27464" x="8374063" y="1663700"/>
          <p14:tracePt t="27466" x="8348663" y="1652588"/>
          <p14:tracePt t="27480" x="8335963" y="1639888"/>
          <p14:tracePt t="27482" x="8335963" y="1627188"/>
          <p14:tracePt t="27496" x="8324850" y="1614488"/>
          <p14:tracePt t="27515" x="8324850" y="1601788"/>
          <p14:tracePt t="27667" x="8335963" y="1601788"/>
          <p14:tracePt t="27680" x="8361363" y="1589088"/>
          <p14:tracePt t="27687" x="8361363" y="1576388"/>
          <p14:tracePt t="27708" x="8374063" y="1576388"/>
          <p14:tracePt t="27722" x="8386763" y="1576388"/>
          <p14:tracePt t="27747" x="8399463" y="1576388"/>
          <p14:tracePt t="27754" x="8412163" y="1589088"/>
          <p14:tracePt t="27763" x="8424863" y="1639888"/>
          <p14:tracePt t="27771" x="8448675" y="1689100"/>
          <p14:tracePt t="27780" x="8486775" y="1765300"/>
          <p14:tracePt t="27787" x="8537575" y="1839913"/>
          <p14:tracePt t="27796" x="8586788" y="1927225"/>
          <p14:tracePt t="27802" x="8674100" y="2027238"/>
          <p14:tracePt t="27813" x="8763000" y="2114550"/>
          <p14:tracePt t="27819" x="8863013" y="2201863"/>
          <p14:tracePt t="27831" x="8950325" y="2290763"/>
          <p14:tracePt t="27834" x="9063038" y="2390775"/>
          <p14:tracePt t="27846" x="9175750" y="2452688"/>
          <p14:tracePt t="27850" x="9288463" y="2516188"/>
          <p14:tracePt t="27863" x="9413875" y="2565400"/>
          <p14:tracePt t="27866" x="9537700" y="2603500"/>
          <p14:tracePt t="27880" x="9637713" y="2627313"/>
          <p14:tracePt t="27883" x="9739313" y="2640013"/>
          <p14:tracePt t="27897" x="9813925" y="2640013"/>
          <p14:tracePt t="27898" x="9913938" y="2640013"/>
          <p14:tracePt t="27915" x="10075863" y="2640013"/>
          <p14:tracePt t="27922" x="10152063" y="2627313"/>
          <p14:tracePt t="27930" x="10201275" y="2616200"/>
          <p14:tracePt t="27939" x="10239375" y="2603500"/>
          <p14:tracePt t="27947" x="10277475" y="2565400"/>
          <p14:tracePt t="27965" x="10313988" y="2527300"/>
          <p14:tracePt t="27970" x="10313988" y="2503488"/>
          <p14:tracePt t="27980" x="10326688" y="2490788"/>
          <p14:tracePt t="27987" x="10339388" y="2478088"/>
          <p14:tracePt t="28002" x="10339388" y="2465388"/>
          <p14:tracePt t="28018" x="10339388" y="2452688"/>
          <p14:tracePt t="28030" x="10339388" y="2439988"/>
          <p14:tracePt t="28047" x="10326688" y="2427288"/>
          <p14:tracePt t="28570" x="10313988" y="2427288"/>
          <p14:tracePt t="28587" x="10301288" y="2427288"/>
          <p14:tracePt t="28596" x="10288588" y="2427288"/>
          <p14:tracePt t="28603" x="10277475" y="2427288"/>
          <p14:tracePt t="28614" x="10252075" y="2427288"/>
          <p14:tracePt t="28618" x="10239375" y="2427288"/>
          <p14:tracePt t="28630" x="10226675" y="2427288"/>
          <p14:tracePt t="28635" x="10213975" y="2427288"/>
          <p14:tracePt t="28647" x="10188575" y="2427288"/>
          <p14:tracePt t="28650" x="10164763" y="2427288"/>
          <p14:tracePt t="29063" x="10139363" y="2439988"/>
          <p14:tracePt t="29080" x="10126663" y="2465388"/>
          <p14:tracePt t="29097" x="10113963" y="2478088"/>
          <p14:tracePt t="29099" x="10101263" y="2490788"/>
          <p14:tracePt t="29107" x="10075863" y="2503488"/>
          <p14:tracePt t="29114" x="10064750" y="2527300"/>
          <p14:tracePt t="29123" x="10039350" y="2552700"/>
          <p14:tracePt t="29131" x="10026650" y="2578100"/>
          <p14:tracePt t="29138" x="10001250" y="2590800"/>
          <p14:tracePt t="29146" x="9963150" y="2616200"/>
          <p14:tracePt t="29155" x="9939338" y="2627313"/>
          <p14:tracePt t="29162" x="9926638" y="2640013"/>
          <p14:tracePt t="29170" x="9913938" y="2652713"/>
          <p14:tracePt t="29180" x="9901238" y="2665413"/>
          <p14:tracePt t="29187" x="9888538" y="2678113"/>
          <p14:tracePt t="29218" x="9875838" y="2678113"/>
          <p14:tracePt t="29227" x="9863138" y="2690813"/>
          <p14:tracePt t="29234" x="9852025" y="2703513"/>
          <p14:tracePt t="29258" x="9826625" y="2703513"/>
          <p14:tracePt t="29275" x="9813925" y="2703513"/>
          <p14:tracePt t="29283" x="9788525" y="2703513"/>
          <p14:tracePt t="29299" x="9713913" y="2703513"/>
          <p14:tracePt t="29307" x="9650413" y="2703513"/>
          <p14:tracePt t="29314" x="9575800" y="2703513"/>
          <p14:tracePt t="29324" x="9475788" y="2703513"/>
          <p14:tracePt t="29333" x="9388475" y="2703513"/>
          <p14:tracePt t="29339" x="9275763" y="2703513"/>
          <p14:tracePt t="29348" x="9137650" y="2703513"/>
          <p14:tracePt t="29354" x="8986838" y="2703513"/>
          <p14:tracePt t="29363" x="8850313" y="2703513"/>
          <p14:tracePt t="29372" x="8699500" y="2703513"/>
          <p14:tracePt t="29381" x="8548688" y="2703513"/>
          <p14:tracePt t="29387" x="8399463" y="2703513"/>
          <p14:tracePt t="29397" x="8261350" y="2703513"/>
          <p14:tracePt t="29403" x="8135938" y="2703513"/>
          <p14:tracePt t="29416" x="8010525" y="2703513"/>
          <p14:tracePt t="29418" x="7897813" y="2703513"/>
          <p14:tracePt t="29431" x="7785100" y="2703513"/>
          <p14:tracePt t="29435" x="7661275" y="2703513"/>
          <p14:tracePt t="29446" x="7548563" y="2703513"/>
          <p14:tracePt t="29452" x="7459663" y="2703513"/>
          <p14:tracePt t="29464" x="7372350" y="2703513"/>
          <p14:tracePt t="29466" x="7272338" y="2703513"/>
          <p14:tracePt t="29481" x="7197725" y="2703513"/>
          <p14:tracePt t="29483" x="7097713" y="2703513"/>
          <p14:tracePt t="29500" x="6910388" y="2703513"/>
          <p14:tracePt t="29506" x="6821488" y="2703513"/>
          <p14:tracePt t="29515" x="6734175" y="2703513"/>
          <p14:tracePt t="29522" x="6672263" y="2703513"/>
          <p14:tracePt t="29532" x="6608763" y="2703513"/>
          <p14:tracePt t="29538" x="6521450" y="2703513"/>
          <p14:tracePt t="29547" x="6434138" y="2716213"/>
          <p14:tracePt t="29554" x="6383338" y="2728913"/>
          <p14:tracePt t="29563" x="6346825" y="2740025"/>
          <p14:tracePt t="29570" x="6308725" y="2752725"/>
          <p14:tracePt t="29580" x="6283325" y="2752725"/>
          <p14:tracePt t="29597" x="6270625" y="2752725"/>
          <p14:tracePt t="29602" x="6259513" y="2752725"/>
          <p14:tracePt t="29614" x="6234113" y="2765425"/>
          <p14:tracePt t="29635" x="6221413" y="2765425"/>
          <p14:tracePt t="29650" x="6196013" y="2778125"/>
          <p14:tracePt t="29675" x="6183313" y="2778125"/>
          <p14:tracePt t="29682" x="6170613" y="2790825"/>
          <p14:tracePt t="29699" x="6157913" y="2790825"/>
          <p14:tracePt t="29723" x="6146800" y="2790825"/>
          <p14:tracePt t="29795" x="6134100" y="2790825"/>
          <p14:tracePt t="29811" x="6134100" y="2803525"/>
          <p14:tracePt t="29819" x="6134100" y="2816225"/>
          <p14:tracePt t="29828" x="6134100" y="2828925"/>
          <p14:tracePt t="29835" x="6134100" y="2865438"/>
          <p14:tracePt t="29847" x="6146800" y="2890838"/>
          <p14:tracePt t="29851" x="6146800" y="2916238"/>
          <p14:tracePt t="29867" x="6183313" y="2990850"/>
          <p14:tracePt t="29881" x="6208713" y="3016250"/>
          <p14:tracePt t="29882" x="6246813" y="3041650"/>
          <p14:tracePt t="29900" x="6334125" y="3116263"/>
          <p14:tracePt t="29907" x="6396038" y="3128963"/>
          <p14:tracePt t="29915" x="6459538" y="3141663"/>
          <p14:tracePt t="29923" x="6521450" y="3154363"/>
          <p14:tracePt t="29930" x="6584950" y="3165475"/>
          <p14:tracePt t="29938" x="6621463" y="3178175"/>
          <p14:tracePt t="29947" x="6659563" y="3190875"/>
          <p14:tracePt t="29955" x="6672263" y="3190875"/>
          <p14:tracePt t="29964" x="6684963" y="3190875"/>
          <p14:tracePt t="29971" x="6696075" y="3190875"/>
          <p14:tracePt t="29982" x="6708775" y="3190875"/>
          <p14:tracePt t="29997" x="6721475" y="3190875"/>
          <p14:tracePt t="30015" x="6734175" y="3190875"/>
          <p14:tracePt t="30035" x="6746875" y="3190875"/>
          <p14:tracePt t="30047" x="6759575" y="3190875"/>
          <p14:tracePt t="30386" x="6772275" y="3190875"/>
          <p14:tracePt t="30402" x="6797675" y="3178175"/>
          <p14:tracePt t="30410" x="6821488" y="3165475"/>
          <p14:tracePt t="30418" x="6859588" y="3154363"/>
          <p14:tracePt t="30432" x="6910388" y="3141663"/>
          <p14:tracePt t="30434" x="6959600" y="3116263"/>
          <p14:tracePt t="30446" x="7034213" y="3090863"/>
          <p14:tracePt t="30450" x="7110413" y="3065463"/>
          <p14:tracePt t="30464" x="7185025" y="3041650"/>
          <p14:tracePt t="30466" x="7272338" y="3003550"/>
          <p14:tracePt t="30480" x="7359650" y="2965450"/>
          <p14:tracePt t="30482" x="7459663" y="2916238"/>
          <p14:tracePt t="30496" x="7572375" y="2865438"/>
          <p14:tracePt t="30498" x="7673975" y="2790825"/>
          <p14:tracePt t="30507" x="7785100" y="2740025"/>
          <p14:tracePt t="30515" x="7874000" y="2678113"/>
          <p14:tracePt t="30522" x="7948613" y="2627313"/>
          <p14:tracePt t="30530" x="8010525" y="2565400"/>
          <p14:tracePt t="30538" x="8061325" y="2527300"/>
          <p14:tracePt t="30546" x="8099425" y="2503488"/>
          <p14:tracePt t="30554" x="8123238" y="2465388"/>
          <p14:tracePt t="30563" x="8148638" y="2452688"/>
          <p14:tracePt t="30570" x="8161338" y="2427288"/>
          <p14:tracePt t="30580" x="8174038" y="2390775"/>
          <p14:tracePt t="30587" x="8186738" y="2365375"/>
          <p14:tracePt t="30597" x="8199438" y="2339975"/>
          <p14:tracePt t="30602" x="8199438" y="2314575"/>
          <p14:tracePt t="30613" x="8199438" y="2290763"/>
          <p14:tracePt t="30618" x="8199438" y="2265363"/>
          <p14:tracePt t="30634" x="8199438" y="2227263"/>
          <p14:tracePt t="30635" x="8199438" y="2190750"/>
          <p14:tracePt t="30648" x="8199438" y="2165350"/>
          <p14:tracePt t="30650" x="8199438" y="2152650"/>
          <p14:tracePt t="30664" x="8212138" y="2114550"/>
          <p14:tracePt t="30666" x="8212138" y="2101850"/>
          <p14:tracePt t="30683" x="8223250" y="2027238"/>
          <p14:tracePt t="30697" x="8235950" y="2001838"/>
          <p14:tracePt t="30698" x="8235950" y="1978025"/>
          <p14:tracePt t="30707" x="8248650" y="1952625"/>
          <p14:tracePt t="30715" x="8261350" y="1927225"/>
          <p14:tracePt t="30723" x="8261350" y="1901825"/>
          <p14:tracePt t="30731" x="8274050" y="1876425"/>
          <p14:tracePt t="30739" x="8286750" y="1865313"/>
          <p14:tracePt t="30747" x="8299450" y="1839913"/>
          <p14:tracePt t="30755" x="8312150" y="1827213"/>
          <p14:tracePt t="30764" x="8324850" y="1801813"/>
          <p14:tracePt t="30771" x="8335963" y="1776413"/>
          <p14:tracePt t="30781" x="8348663" y="1765300"/>
          <p14:tracePt t="30787" x="8348663" y="1752600"/>
          <p14:tracePt t="30800" x="8361363" y="1739900"/>
          <p14:tracePt t="30802" x="8374063" y="1739900"/>
          <p14:tracePt t="30850" x="8374063" y="1714500"/>
          <p14:tracePt t="30859" x="8386763" y="1714500"/>
          <p14:tracePt t="31126" x="8361363" y="1714500"/>
          <p14:tracePt t="31135" x="8348663" y="1727200"/>
          <p14:tracePt t="31142" x="8312150" y="1776413"/>
          <p14:tracePt t="31150" x="8274050" y="1801813"/>
          <p14:tracePt t="31154" x="8223250" y="1839913"/>
          <p14:tracePt t="31165" x="8174038" y="1876425"/>
          <p14:tracePt t="31170" x="8123238" y="1914525"/>
          <p14:tracePt t="31180" x="8061325" y="1952625"/>
          <p14:tracePt t="31186" x="8023225" y="1989138"/>
          <p14:tracePt t="31197" x="7961313" y="2027238"/>
          <p14:tracePt t="31202" x="7923213" y="2052638"/>
          <p14:tracePt t="31214" x="7861300" y="2089150"/>
          <p14:tracePt t="31218" x="7835900" y="2101850"/>
          <p14:tracePt t="31230" x="7823200" y="2101850"/>
          <p14:tracePt t="31234" x="7810500" y="2114550"/>
          <p14:tracePt t="31307" x="7797800" y="2127250"/>
          <p14:tracePt t="31324" x="7810500" y="2152650"/>
          <p14:tracePt t="31331" x="7835900" y="2178050"/>
          <p14:tracePt t="31338" x="7897813" y="2239963"/>
          <p14:tracePt t="31349" x="7986713" y="2290763"/>
          <p14:tracePt t="31354" x="8099425" y="2365375"/>
          <p14:tracePt t="31364" x="8212138" y="2414588"/>
          <p14:tracePt t="31370" x="8361363" y="2490788"/>
          <p14:tracePt t="31381" x="8474075" y="2540000"/>
          <p14:tracePt t="31386" x="8599488" y="2578100"/>
          <p14:tracePt t="31397" x="8724900" y="2603500"/>
          <p14:tracePt t="31402" x="8824913" y="2627313"/>
          <p14:tracePt t="31413" x="8886825" y="2640013"/>
          <p14:tracePt t="31418" x="8937625" y="2652713"/>
          <p14:tracePt t="31430" x="8950325" y="2652713"/>
          <p14:tracePt t="31434" x="8963025" y="2652713"/>
          <p14:tracePt t="31448" x="8975725" y="2652713"/>
          <p14:tracePt t="31475" x="8986838" y="2652713"/>
          <p14:tracePt t="31498" x="8986838" y="2640013"/>
          <p14:tracePt t="31506" x="8999538" y="2640013"/>
          <p14:tracePt t="31514" x="9012238" y="2627313"/>
          <p14:tracePt t="31522" x="9037638" y="2616200"/>
          <p14:tracePt t="31531" x="9050338" y="2590800"/>
          <p14:tracePt t="31538" x="9063038" y="2578100"/>
          <p14:tracePt t="31546" x="9075738" y="2565400"/>
          <p14:tracePt t="31563" x="9088438" y="2540000"/>
          <p14:tracePt t="31683" x="9088438" y="2552700"/>
          <p14:tracePt t="31695" x="9075738" y="2565400"/>
          <p14:tracePt t="31704" x="9063038" y="2578100"/>
          <p14:tracePt t="31706" x="9050338" y="2590800"/>
          <p14:tracePt t="31715" x="9037638" y="2603500"/>
          <p14:tracePt t="31724" x="9024938" y="2627313"/>
          <p14:tracePt t="31732" x="9012238" y="2627313"/>
          <p14:tracePt t="31738" x="9012238" y="2640013"/>
          <p14:tracePt t="31748" x="8999538" y="2665413"/>
          <p14:tracePt t="31755" x="8986838" y="2678113"/>
          <p14:tracePt t="31765" x="8975725" y="2703513"/>
          <p14:tracePt t="31773" x="8950325" y="2740025"/>
          <p14:tracePt t="31782" x="8950325" y="2778125"/>
          <p14:tracePt t="31786" x="8924925" y="2816225"/>
          <p14:tracePt t="31797" x="8912225" y="2852738"/>
          <p14:tracePt t="31802" x="8899525" y="2903538"/>
          <p14:tracePt t="31816" x="8886825" y="2941638"/>
          <p14:tracePt t="31818" x="8886825" y="3003550"/>
          <p14:tracePt t="31830" x="8874125" y="3041650"/>
          <p14:tracePt t="31835" x="8863013" y="3090863"/>
          <p14:tracePt t="31847" x="8850313" y="3154363"/>
          <p14:tracePt t="31851" x="8837613" y="3203575"/>
          <p14:tracePt t="31865" x="8837613" y="3241675"/>
          <p14:tracePt t="31866" x="8824913" y="3290888"/>
          <p14:tracePt t="31880" x="8824913" y="3328988"/>
          <p14:tracePt t="31882" x="8824913" y="3341688"/>
          <p14:tracePt t="31900" x="8812213" y="3403600"/>
          <p14:tracePt t="31906" x="8812213" y="3416300"/>
          <p14:tracePt t="31914" x="8812213" y="3429000"/>
          <p14:tracePt t="31922" x="8812213" y="3441700"/>
          <p14:tracePt t="31930" x="8812213" y="3454400"/>
          <p14:tracePt t="31946" x="8824913" y="3479800"/>
          <p14:tracePt t="31970" x="8850313" y="3479800"/>
          <p14:tracePt t="31980" x="8863013" y="3479800"/>
          <p14:tracePt t="31986" x="8874125" y="3479800"/>
          <p14:tracePt t="31997" x="8899525" y="3490913"/>
          <p14:tracePt t="32002" x="8912225" y="3490913"/>
          <p14:tracePt t="32015" x="8924925" y="3490913"/>
          <p14:tracePt t="32018" x="8937625" y="3490913"/>
          <p14:tracePt t="32031" x="8950325" y="3490913"/>
          <p14:tracePt t="32034" x="8963025" y="3490913"/>
          <p14:tracePt t="32047" x="8986838" y="3490913"/>
          <p14:tracePt t="32050" x="9012238" y="3490913"/>
          <p14:tracePt t="32064" x="9037638" y="3503613"/>
          <p14:tracePt t="32084" x="9063038" y="3503613"/>
          <p14:tracePt t="32099" x="9075738" y="3503613"/>
          <p14:tracePt t="32147" x="9088438" y="3503613"/>
          <p14:tracePt t="32163" x="9099550" y="3503613"/>
          <p14:tracePt t="32170" x="9099550" y="3516313"/>
          <p14:tracePt t="32180" x="9112250" y="3516313"/>
          <p14:tracePt t="32314" x="9124950" y="3516313"/>
          <p14:tracePt t="33370" x="9137650" y="3516313"/>
          <p14:tracePt t="33377" x="9150350" y="3516313"/>
          <p14:tracePt t="34042" x="9163050" y="3516313"/>
          <p14:tracePt t="34051" x="9175750" y="3516313"/>
          <p14:tracePt t="34062" x="9188450" y="3516313"/>
          <p14:tracePt t="34069" x="9212263" y="3503613"/>
          <p14:tracePt t="34080" x="9224963" y="3490913"/>
          <p14:tracePt t="34081" x="9250363" y="3479800"/>
          <p14:tracePt t="34090" x="9275763" y="3467100"/>
          <p14:tracePt t="34097" x="9301163" y="3467100"/>
          <p14:tracePt t="34106" x="9312275" y="3454400"/>
          <p14:tracePt t="34114" x="9337675" y="3454400"/>
          <p14:tracePt t="34122" x="9363075" y="3441700"/>
          <p14:tracePt t="34707" x="9375775" y="3429000"/>
          <p14:tracePt t="34722" x="9388475" y="3429000"/>
          <p14:tracePt t="34730" x="9401175" y="3416300"/>
          <p14:tracePt t="34737" x="9401175" y="3403600"/>
          <p14:tracePt t="34753" x="9413875" y="3403600"/>
          <p14:tracePt t="34770" x="9413875" y="3390900"/>
          <p14:tracePt t="34781" x="9424988" y="3378200"/>
          <p14:tracePt t="34786" x="9424988" y="3367088"/>
          <p14:tracePt t="34799" x="9437688" y="3354388"/>
          <p14:tracePt t="34801" x="9437688" y="3341688"/>
          <p14:tracePt t="34814" x="9450388" y="3316288"/>
          <p14:tracePt t="34818" x="9463088" y="3303588"/>
          <p14:tracePt t="34833" x="9475788" y="3278188"/>
          <p14:tracePt t="34834" x="9475788" y="3254375"/>
          <p14:tracePt t="34847" x="9488488" y="3216275"/>
          <p14:tracePt t="34849" x="9488488" y="3203575"/>
          <p14:tracePt t="34866" x="9501188" y="3154363"/>
          <p14:tracePt t="34882" x="9501188" y="3128963"/>
          <p14:tracePt t="34893" x="9501188" y="3116263"/>
          <p14:tracePt t="35130" x="9513888" y="3103563"/>
          <p14:tracePt t="35161" x="9525000" y="3103563"/>
          <p14:tracePt t="35186" x="9537700" y="3103563"/>
          <p14:tracePt t="35201" x="9550400" y="3065463"/>
          <p14:tracePt t="35210" x="9575800" y="3041650"/>
          <p14:tracePt t="35217" x="9601200" y="3016250"/>
          <p14:tracePt t="35231" x="9650413" y="2965450"/>
          <p14:tracePt t="35233" x="9675813" y="2941638"/>
          <p14:tracePt t="35247" x="9726613" y="2903538"/>
          <p14:tracePt t="35249" x="9763125" y="2865438"/>
          <p14:tracePt t="35264" x="9813925" y="2828925"/>
          <p14:tracePt t="35265" x="9839325" y="2790825"/>
          <p14:tracePt t="35282" x="9913938" y="2678113"/>
          <p14:tracePt t="35289" x="9926638" y="2640013"/>
          <p14:tracePt t="35297" x="9952038" y="2590800"/>
          <p14:tracePt t="35306" x="9963150" y="2552700"/>
          <p14:tracePt t="35314" x="9975850" y="2490788"/>
          <p14:tracePt t="35321" x="9988550" y="2439988"/>
          <p14:tracePt t="35330" x="9988550" y="2403475"/>
          <p14:tracePt t="35338" x="9988550" y="2378075"/>
          <p14:tracePt t="35347" x="10001250" y="2339975"/>
          <p14:tracePt t="35355" x="10001250" y="2327275"/>
          <p14:tracePt t="35365" x="10001250" y="2303463"/>
          <p14:tracePt t="35370" x="10001250" y="2290763"/>
          <p14:tracePt t="35381" x="10001250" y="2265363"/>
          <p14:tracePt t="35386" x="10013950" y="2239963"/>
          <p14:tracePt t="35402" x="10026650" y="2201863"/>
          <p14:tracePt t="35413" x="10026650" y="2190750"/>
          <p14:tracePt t="35418" x="10026650" y="2178050"/>
          <p14:tracePt t="35431" x="10039350" y="2139950"/>
          <p14:tracePt t="35448" x="10052050" y="2101850"/>
          <p14:tracePt t="35450" x="10052050" y="2089150"/>
          <p14:tracePt t="35464" x="10064750" y="2065338"/>
          <p14:tracePt t="35482" x="10075863" y="2039938"/>
          <p14:tracePt t="35498" x="10075863" y="2027238"/>
          <p14:tracePt t="35506" x="10088563" y="2014538"/>
          <p14:tracePt t="35517" x="10088563" y="2001838"/>
          <p14:tracePt t="35531" x="10088563" y="1989138"/>
          <p14:tracePt t="35538" x="10101263" y="1952625"/>
          <p14:tracePt t="35547" x="10101263" y="1927225"/>
          <p14:tracePt t="35554" x="10113963" y="1901825"/>
          <p14:tracePt t="35565" x="10113963" y="1889125"/>
          <p14:tracePt t="35570" x="10113963" y="1865313"/>
          <p14:tracePt t="35581" x="10113963" y="1852613"/>
          <p14:tracePt t="35586" x="10126663" y="1814513"/>
          <p14:tracePt t="35598" x="10139363" y="1801813"/>
          <p14:tracePt t="35601" x="10139363" y="1789113"/>
          <p14:tracePt t="35614" x="10139363" y="1765300"/>
          <p14:tracePt t="35631" x="10139363" y="1752600"/>
          <p14:tracePt t="35633" x="10139363" y="1739900"/>
          <p14:tracePt t="35649" x="10139363" y="1727200"/>
          <p14:tracePt t="35663" x="10152063" y="1714500"/>
          <p14:tracePt t="35665" x="10164763" y="1701800"/>
          <p14:tracePt t="35683" x="10164763" y="1676400"/>
          <p14:tracePt t="35706" x="10177463" y="1652588"/>
          <p14:tracePt t="35817" x="10164763" y="1663700"/>
          <p14:tracePt t="35825" x="10152063" y="1676400"/>
          <p14:tracePt t="35833" x="10113963" y="1689100"/>
          <p14:tracePt t="35849" x="10088563" y="1727200"/>
          <p14:tracePt t="35850" x="10052050" y="1752600"/>
          <p14:tracePt t="35863" x="10001250" y="1789113"/>
          <p14:tracePt t="35866" x="9939338" y="1827213"/>
          <p14:tracePt t="35881" x="9813925" y="1901825"/>
          <p14:tracePt t="35889" x="9739313" y="1939925"/>
          <p14:tracePt t="35897" x="9663113" y="1965325"/>
          <p14:tracePt t="35906" x="9613900" y="1989138"/>
          <p14:tracePt t="35913" x="9550400" y="2014538"/>
          <p14:tracePt t="35922" x="9513888" y="2027238"/>
          <p14:tracePt t="35931" x="9488488" y="2039938"/>
          <p14:tracePt t="35937" x="9463088" y="2052638"/>
          <p14:tracePt t="35946" x="9437688" y="2065338"/>
          <p14:tracePt t="35954" x="9424988" y="2065338"/>
          <p14:tracePt t="35964" x="9413875" y="2065338"/>
          <p14:tracePt t="35993" x="9401175" y="2078038"/>
          <p14:tracePt t="36034" x="9401175" y="2089150"/>
          <p14:tracePt t="36049" x="9401175" y="2114550"/>
          <p14:tracePt t="36058" x="9401175" y="2139950"/>
          <p14:tracePt t="36066" x="9401175" y="2178050"/>
          <p14:tracePt t="36080" x="9401175" y="2239963"/>
          <p14:tracePt t="36081" x="9413875" y="2327275"/>
          <p14:tracePt t="36089" x="9424988" y="2414588"/>
          <p14:tracePt t="36098" x="9450388" y="2516188"/>
          <p14:tracePt t="36106" x="9463088" y="2627313"/>
          <p14:tracePt t="36113" x="9488488" y="2752725"/>
          <p14:tracePt t="36121" x="9501188" y="2878138"/>
          <p14:tracePt t="36131" x="9501188" y="3016250"/>
          <p14:tracePt t="36137" x="9488488" y="3128963"/>
          <p14:tracePt t="36146" x="9437688" y="3254375"/>
          <p14:tracePt t="36154" x="9363075" y="3378200"/>
          <p14:tracePt t="36163" x="9301163" y="3479800"/>
          <p14:tracePt t="36169" x="9250363" y="3579813"/>
          <p14:tracePt t="36180" x="9188450" y="3654425"/>
          <p14:tracePt t="36186" x="9150350" y="3679825"/>
          <p14:tracePt t="36196" x="9137650" y="3703638"/>
          <p14:tracePt t="36201" x="9124950" y="3716338"/>
          <p14:tracePt t="36257" x="9112250" y="3716338"/>
          <p14:tracePt t="36274" x="9112250" y="3692525"/>
          <p14:tracePt t="36281" x="9112250" y="3667125"/>
          <p14:tracePt t="36289" x="9112250" y="3641725"/>
          <p14:tracePt t="36298" x="9112250" y="3616325"/>
          <p14:tracePt t="36306" x="9112250" y="3579813"/>
          <p14:tracePt t="36313" x="9124950" y="3554413"/>
          <p14:tracePt t="36322" x="9124950" y="3516313"/>
          <p14:tracePt t="36331" x="9150350" y="3467100"/>
          <p14:tracePt t="36337" x="9163050" y="3416300"/>
          <p14:tracePt t="36347" x="9188450" y="3378200"/>
          <p14:tracePt t="36354" x="9188450" y="3341688"/>
          <p14:tracePt t="36364" x="9199563" y="3290888"/>
          <p14:tracePt t="36370" x="9212263" y="3254375"/>
          <p14:tracePt t="36381" x="9224963" y="3241675"/>
          <p14:tracePt t="36385" x="9224963" y="3228975"/>
          <p14:tracePt t="36397" x="9224963" y="3216275"/>
          <p14:tracePt t="36417" x="9224963" y="3203575"/>
          <p14:tracePt t="36441" x="9224963" y="3190875"/>
          <p14:tracePt t="36466" x="9224963" y="3178175"/>
          <p14:tracePt t="36490" x="9224963" y="3165475"/>
          <p14:tracePt t="36513" x="9224963" y="3154363"/>
          <p14:tracePt t="36530" x="9224963" y="3128963"/>
          <p14:tracePt t="36562" x="9237663" y="3103563"/>
          <p14:tracePt t="36642" x="9250363" y="3090863"/>
          <p14:tracePt t="36674" x="9263063" y="3065463"/>
          <p14:tracePt t="36682" x="9263063" y="3054350"/>
          <p14:tracePt t="36697" x="9263063" y="3028950"/>
          <p14:tracePt t="36705" x="9263063" y="3003550"/>
          <p14:tracePt t="36714" x="9263063" y="2965450"/>
          <p14:tracePt t="36722" x="9263063" y="2941638"/>
          <p14:tracePt t="36730" x="9263063" y="2903538"/>
          <p14:tracePt t="36738" x="9263063" y="2878138"/>
          <p14:tracePt t="36749" x="9237663" y="2865438"/>
          <p14:tracePt t="36754" x="9237663" y="2828925"/>
          <p14:tracePt t="36764" x="9212263" y="2816225"/>
          <p14:tracePt t="36770" x="9199563" y="2803525"/>
          <p14:tracePt t="36781" x="9175750" y="2790825"/>
          <p14:tracePt t="36786" x="9150350" y="2765425"/>
          <p14:tracePt t="36798" x="9112250" y="2740025"/>
          <p14:tracePt t="36801" x="9063038" y="2716213"/>
          <p14:tracePt t="36817" x="9012238" y="2678113"/>
          <p14:tracePt t="36818" x="8937625" y="2665413"/>
          <p14:tracePt t="36832" x="8863013" y="2640013"/>
          <p14:tracePt t="36833" x="8786813" y="2616200"/>
          <p14:tracePt t="36848" x="8737600" y="2578100"/>
          <p14:tracePt t="36850" x="8674100" y="2552700"/>
          <p14:tracePt t="36866" x="8548688" y="2503488"/>
          <p14:tracePt t="36882" x="8399463" y="2452688"/>
          <p14:tracePt t="36890" x="8324850" y="2427288"/>
          <p14:tracePt t="36900" x="8274050" y="2403475"/>
          <p14:tracePt t="36905" x="8212138" y="2365375"/>
          <p14:tracePt t="36913" x="8174038" y="2327275"/>
          <p14:tracePt t="36922" x="8148638" y="2314575"/>
          <p14:tracePt t="36930" x="8110538" y="2290763"/>
          <p14:tracePt t="36937" x="8099425" y="2265363"/>
          <p14:tracePt t="36946" x="8074025" y="2239963"/>
          <p14:tracePt t="36953" x="8048625" y="2214563"/>
          <p14:tracePt t="36963" x="8035925" y="2178050"/>
          <p14:tracePt t="36970" x="8023225" y="2152650"/>
          <p14:tracePt t="36981" x="8023225" y="2139950"/>
          <p14:tracePt t="36985" x="8023225" y="2114550"/>
          <p14:tracePt t="36997" x="8010525" y="2089150"/>
          <p14:tracePt t="37001" x="7999413" y="2065338"/>
          <p14:tracePt t="37017" x="7999413" y="2039938"/>
          <p14:tracePt t="37030" x="7999413" y="2014538"/>
          <p14:tracePt t="37046" x="7999413" y="2001838"/>
          <p14:tracePt t="37049" x="7999413" y="1989138"/>
          <p14:tracePt t="37063" x="7999413" y="1978025"/>
          <p14:tracePt t="37065" x="7999413" y="1965325"/>
          <p14:tracePt t="37081" x="7999413" y="1939925"/>
          <p14:tracePt t="37090" x="7999413" y="1927225"/>
          <p14:tracePt t="37098" x="7999413" y="1914525"/>
          <p14:tracePt t="37105" x="7999413" y="1889125"/>
          <p14:tracePt t="37113" x="7999413" y="1852613"/>
          <p14:tracePt t="37121" x="8010525" y="1839913"/>
          <p14:tracePt t="37130" x="8023225" y="1827213"/>
          <p14:tracePt t="37137" x="8035925" y="1801813"/>
          <p14:tracePt t="37147" x="8048625" y="1789113"/>
          <p14:tracePt t="37153" x="8048625" y="1776413"/>
          <p14:tracePt t="37164" x="8048625" y="1752600"/>
          <p14:tracePt t="37170" x="8061325" y="1752600"/>
          <p14:tracePt t="37186" x="8061325" y="1739900"/>
          <p14:tracePt t="37201" x="8061325" y="1727200"/>
          <p14:tracePt t="37250" x="8086725" y="1727200"/>
          <p14:tracePt t="37260" x="8099425" y="1765300"/>
          <p14:tracePt t="37269" x="8148638" y="1814513"/>
          <p14:tracePt t="37281" x="8261350" y="1965325"/>
          <p14:tracePt t="37291" x="8324850" y="2039938"/>
          <p14:tracePt t="37302" x="8374063" y="2114550"/>
          <p14:tracePt t="37305" x="8435975" y="2165350"/>
          <p14:tracePt t="37315" x="8474075" y="2214563"/>
          <p14:tracePt t="37322" x="8524875" y="2239963"/>
          <p14:tracePt t="37331" x="8548688" y="2265363"/>
          <p14:tracePt t="37338" x="8561388" y="2265363"/>
          <p14:tracePt t="37410" x="8561388" y="2278063"/>
          <p14:tracePt t="37425" x="8561388" y="2303463"/>
          <p14:tracePt t="37433" x="8537575" y="2327275"/>
          <p14:tracePt t="37441" x="8524875" y="2365375"/>
          <p14:tracePt t="37449" x="8486775" y="2427288"/>
          <p14:tracePt t="37462" x="8448675" y="2503488"/>
          <p14:tracePt t="37465" x="8399463" y="2590800"/>
          <p14:tracePt t="37479" x="8335963" y="2703513"/>
          <p14:tracePt t="37481" x="8248650" y="2828925"/>
          <p14:tracePt t="37489" x="8161338" y="2941638"/>
          <p14:tracePt t="37497" x="8086725" y="3090863"/>
          <p14:tracePt t="37505" x="7999413" y="3216275"/>
          <p14:tracePt t="37513" x="7935913" y="3328988"/>
          <p14:tracePt t="37521" x="7874000" y="3454400"/>
          <p14:tracePt t="37530" x="7835900" y="3567113"/>
          <p14:tracePt t="37537" x="7797800" y="3667125"/>
          <p14:tracePt t="37547" x="7761288" y="3767138"/>
          <p14:tracePt t="37553" x="7723188" y="3854450"/>
          <p14:tracePt t="37563" x="7710488" y="3929063"/>
          <p14:tracePt t="37569" x="7697788" y="3979863"/>
          <p14:tracePt t="37581" x="7685088" y="4017963"/>
          <p14:tracePt t="37585" x="7685088" y="4029075"/>
          <p14:tracePt t="37596" x="7673975" y="4067175"/>
          <p14:tracePt t="37601" x="7673975" y="4079875"/>
          <p14:tracePt t="37613" x="7673975" y="4092575"/>
          <p14:tracePt t="37648" x="7673975" y="4105275"/>
          <p14:tracePt t="38081" x="7685088" y="4105275"/>
          <p14:tracePt t="38481" x="7685088" y="4092575"/>
          <p14:tracePt t="39785" x="7710488" y="4092575"/>
          <p14:tracePt t="39827" x="7710488" y="4079875"/>
          <p14:tracePt t="39850" x="7723188" y="4079875"/>
          <p14:tracePt t="39881" x="7723188" y="4067175"/>
          <p14:tracePt t="39905" x="7735888" y="4054475"/>
          <p14:tracePt t="39946" x="7748588" y="4041775"/>
          <p14:tracePt t="39969" x="7761288" y="4029075"/>
          <p14:tracePt t="40017" x="7773988" y="4017963"/>
          <p14:tracePt t="40219" x="7785100" y="4005263"/>
          <p14:tracePt t="40465" x="7810500" y="3992563"/>
          <p14:tracePt t="40513" x="7810500" y="3979863"/>
          <p14:tracePt t="40537" x="7835900" y="3967163"/>
          <p14:tracePt t="40570" x="7835900" y="3954463"/>
          <p14:tracePt t="40608" x="7861300" y="3941763"/>
          <p14:tracePt t="40633" x="7861300" y="3929063"/>
          <p14:tracePt t="40644" x="7874000" y="3929063"/>
          <p14:tracePt t="40658" x="7874000" y="3916363"/>
          <p14:tracePt t="40673" x="7886700" y="3905250"/>
          <p14:tracePt t="40689" x="7910513" y="3892550"/>
          <p14:tracePt t="40698" x="7923213" y="3892550"/>
          <p14:tracePt t="40704" x="7935913" y="3867150"/>
          <p14:tracePt t="40713" x="7948613" y="3867150"/>
          <p14:tracePt t="40721" x="7961313" y="3854450"/>
          <p14:tracePt t="40736" x="7974013" y="3841750"/>
          <p14:tracePt t="40746" x="7986713" y="3841750"/>
          <p14:tracePt t="40768" x="7999413" y="3829050"/>
          <p14:tracePt t="41299" x="7999413" y="3816350"/>
          <p14:tracePt t="41328" x="7986713" y="3803650"/>
          <p14:tracePt t="41337" x="7974013" y="3803650"/>
          <p14:tracePt t="41344" x="7961313" y="3779838"/>
          <p14:tracePt t="41352" x="7948613" y="3779838"/>
          <p14:tracePt t="41363" x="7935913" y="3767138"/>
          <p14:tracePt t="41369" x="7923213" y="3754438"/>
          <p14:tracePt t="41381" x="7910513" y="3754438"/>
          <p14:tracePt t="41396" x="7897813" y="3754438"/>
          <p14:tracePt t="41401" x="7861300" y="3741738"/>
          <p14:tracePt t="41417" x="7848600" y="3741738"/>
          <p14:tracePt t="41430" x="7823200" y="3741738"/>
          <p14:tracePt t="41432" x="7810500" y="3729038"/>
          <p14:tracePt t="41446" x="7797800" y="3729038"/>
          <p14:tracePt t="41569" x="7797800" y="3716338"/>
          <p14:tracePt t="41625" x="7797800" y="3703638"/>
          <p14:tracePt t="41882" x="7810500" y="3692525"/>
          <p14:tracePt t="41912" x="7823200" y="3692525"/>
          <p14:tracePt t="41923" x="7823200" y="3679825"/>
          <p14:tracePt t="41936" x="7835900" y="3679825"/>
          <p14:tracePt t="41953" x="7861300" y="3667125"/>
          <p14:tracePt t="41964" x="7874000" y="3654425"/>
          <p14:tracePt t="41969" x="7910513" y="3641725"/>
          <p14:tracePt t="41980" x="7948613" y="3629025"/>
          <p14:tracePt t="41985" x="7999413" y="3616325"/>
          <p14:tracePt t="41997" x="8048625" y="3616325"/>
          <p14:tracePt t="42001" x="8161338" y="3603625"/>
          <p14:tracePt t="42013" x="8299450" y="3590925"/>
          <p14:tracePt t="42017" x="8435975" y="3590925"/>
          <p14:tracePt t="42030" x="8612188" y="3590925"/>
          <p14:tracePt t="42032" x="8799513" y="3590925"/>
          <p14:tracePt t="42047" x="8999538" y="3590925"/>
          <p14:tracePt t="42048" x="9188450" y="3590925"/>
          <p14:tracePt t="42063" x="9363075" y="3590925"/>
          <p14:tracePt t="42064" x="9513888" y="3590925"/>
          <p14:tracePt t="42073" x="9663113" y="3567113"/>
          <p14:tracePt t="42082" x="9763125" y="3554413"/>
          <p14:tracePt t="42089" x="9839325" y="3541713"/>
          <p14:tracePt t="42097" x="9852025" y="3541713"/>
          <p14:tracePt t="42105" x="9863138" y="3541713"/>
          <p14:tracePt t="42168" x="9875838" y="3529013"/>
          <p14:tracePt t="42441" x="9901238" y="3516313"/>
          <p14:tracePt t="42451" x="9926638" y="3503613"/>
          <p14:tracePt t="42464" x="9952038" y="3479800"/>
          <p14:tracePt t="42470" x="9988550" y="3467100"/>
          <p14:tracePt t="42472" x="10039350" y="3429000"/>
          <p14:tracePt t="42481" x="10101263" y="3390900"/>
          <p14:tracePt t="42489" x="10164763" y="3354388"/>
          <p14:tracePt t="42498" x="10264775" y="3316288"/>
          <p14:tracePt t="42504" x="10326688" y="3278188"/>
          <p14:tracePt t="42514" x="10439400" y="3241675"/>
          <p14:tracePt t="42521" x="10526713" y="3203575"/>
          <p14:tracePt t="42530" x="10626725" y="3165475"/>
          <p14:tracePt t="42537" x="10739438" y="3116263"/>
          <p14:tracePt t="42546" x="10839450" y="3065463"/>
          <p14:tracePt t="42553" x="10915650" y="3016250"/>
          <p14:tracePt t="42563" x="10977563" y="2978150"/>
          <p14:tracePt t="42569" x="11028363" y="2941638"/>
          <p14:tracePt t="42581" x="11064875" y="2903538"/>
          <p14:tracePt t="42584" x="11090275" y="2890838"/>
          <p14:tracePt t="42596" x="11128375" y="2865438"/>
          <p14:tracePt t="42614" x="11141075" y="2852738"/>
          <p14:tracePt t="42616" x="11141075" y="2840038"/>
          <p14:tracePt t="42632" x="11164888" y="2828925"/>
          <p14:tracePt t="42673" x="11177588" y="2816225"/>
          <p14:tracePt t="42680" x="11177588" y="2803525"/>
          <p14:tracePt t="42689" x="11202988" y="2790825"/>
          <p14:tracePt t="42704" x="11215688" y="2778125"/>
          <p14:tracePt t="42714" x="11241088" y="2765425"/>
          <p14:tracePt t="42721" x="11253788" y="2752725"/>
          <p14:tracePt t="42731" x="11277600" y="2740025"/>
          <p14:tracePt t="42737" x="11303000" y="2740025"/>
          <p14:tracePt t="42746" x="11328400" y="2728913"/>
          <p14:tracePt t="42753" x="11353800" y="2716213"/>
          <p14:tracePt t="42764" x="11390313" y="2716213"/>
          <p14:tracePt t="42769" x="11415713" y="2703513"/>
          <p14:tracePt t="42780" x="11453813" y="2690813"/>
          <p14:tracePt t="42784" x="11490325" y="2678113"/>
          <p14:tracePt t="42797" x="11503025" y="2678113"/>
          <p14:tracePt t="42801" x="11541125" y="2678113"/>
          <p14:tracePt t="42815" x="11566525" y="2665413"/>
          <p14:tracePt t="42816" x="11591925" y="2652713"/>
          <p14:tracePt t="42830" x="11615738" y="2652713"/>
          <p14:tracePt t="42832" x="11641138" y="2652713"/>
          <p14:tracePt t="42847" x="11666538" y="2652713"/>
          <p14:tracePt t="42849" x="11679238" y="2652713"/>
          <p14:tracePt t="42857" x="11691938" y="2652713"/>
          <p14:tracePt t="42866" x="11703050" y="2640013"/>
          <p14:tracePt t="42873" x="11715750" y="2640013"/>
          <p14:tracePt t="42913" x="11715750" y="2627313"/>
          <p14:tracePt t="42928" x="11715750" y="2616200"/>
          <p14:tracePt t="42936" x="11715750" y="2603500"/>
          <p14:tracePt t="42944" x="11715750" y="2590800"/>
          <p14:tracePt t="42952" x="11703050" y="2578100"/>
          <p14:tracePt t="42969" x="11691938" y="2552700"/>
          <p14:tracePt t="42981" x="11666538" y="2552700"/>
          <p14:tracePt t="42984" x="11653838" y="2527300"/>
          <p14:tracePt t="42997" x="11628438" y="2516188"/>
          <p14:tracePt t="43000" x="11591925" y="2490788"/>
          <p14:tracePt t="43014" x="11566525" y="2478088"/>
          <p14:tracePt t="43016" x="11515725" y="2452688"/>
          <p14:tracePt t="43030" x="11453813" y="2427288"/>
          <p14:tracePt t="43033" x="11415713" y="2414588"/>
          <p14:tracePt t="43046" x="11366500" y="2390775"/>
          <p14:tracePt t="43048" x="11303000" y="2378075"/>
          <p14:tracePt t="43057" x="11253788" y="2365375"/>
          <p14:tracePt t="43064" x="11190288" y="2352675"/>
          <p14:tracePt t="43072" x="11153775" y="2352675"/>
          <p14:tracePt t="43080" x="11090275" y="2339975"/>
          <p14:tracePt t="43089" x="11052175" y="2339975"/>
          <p14:tracePt t="43097" x="10990263" y="2327275"/>
          <p14:tracePt t="43104" x="10964863" y="2327275"/>
          <p14:tracePt t="43113" x="10928350" y="2327275"/>
          <p14:tracePt t="43121" x="10902950" y="2314575"/>
          <p14:tracePt t="43131" x="10877550" y="2303463"/>
          <p14:tracePt t="43136" x="10864850" y="2303463"/>
          <p14:tracePt t="43147" x="10828338" y="2290763"/>
          <p14:tracePt t="43164" x="10802938" y="2278063"/>
          <p14:tracePt t="43169" x="10790238" y="2278063"/>
          <p14:tracePt t="43180" x="10777538" y="2265363"/>
          <p14:tracePt t="43184" x="10752138" y="2252663"/>
          <p14:tracePt t="43197" x="10715625" y="2239963"/>
          <p14:tracePt t="43200" x="10690225" y="2214563"/>
          <p14:tracePt t="43217" x="10590213" y="2178050"/>
          <p14:tracePt t="43231" x="10539413" y="2139950"/>
          <p14:tracePt t="43233" x="10477500" y="2089150"/>
          <p14:tracePt t="43247" x="10414000" y="2065338"/>
          <p14:tracePt t="43248" x="10377488" y="2039938"/>
          <p14:tracePt t="43257" x="10352088" y="2001838"/>
          <p14:tracePt t="43264" x="10313988" y="1989138"/>
          <p14:tracePt t="43273" x="10301288" y="1965325"/>
          <p14:tracePt t="43280" x="10277475" y="1939925"/>
          <p14:tracePt t="43289" x="10264775" y="1927225"/>
          <p14:tracePt t="43297" x="10252075" y="1901825"/>
          <p14:tracePt t="43314" x="10252075" y="1876425"/>
          <p14:tracePt t="43321" x="10239375" y="1865313"/>
          <p14:tracePt t="43330" x="10239375" y="1839913"/>
          <p14:tracePt t="43336" x="10226675" y="1814513"/>
          <p14:tracePt t="43353" x="10226675" y="1789113"/>
          <p14:tracePt t="43363" x="10226675" y="1765300"/>
          <p14:tracePt t="43369" x="10213975" y="1765300"/>
          <p14:tracePt t="43384" x="10213975" y="1752600"/>
          <p14:tracePt t="43396" x="10213975" y="1739900"/>
          <p14:tracePt t="43413" x="10201275" y="1739900"/>
          <p14:tracePt t="43430" x="10201275" y="1727200"/>
          <p14:tracePt t="43432" x="10201275" y="1714500"/>
          <p14:tracePt t="43446" x="10188575" y="1701800"/>
          <p14:tracePt t="43464" x="10188575" y="1689100"/>
          <p14:tracePt t="43480" x="10177463" y="1676400"/>
          <p14:tracePt t="43497" x="10164763" y="1663700"/>
          <p14:tracePt t="43569" x="10177463" y="1676400"/>
          <p14:tracePt t="43578" x="10201275" y="1676400"/>
          <p14:tracePt t="43585" x="10252075" y="1714500"/>
          <p14:tracePt t="43597" x="10313988" y="1752600"/>
          <p14:tracePt t="43601" x="10364788" y="1776413"/>
          <p14:tracePt t="43614" x="10426700" y="1801813"/>
          <p14:tracePt t="43618" x="10464800" y="1827213"/>
          <p14:tracePt t="43632" x="10490200" y="1839913"/>
          <p14:tracePt t="43635" x="10502900" y="1852613"/>
          <p14:tracePt t="43648" x="10514013" y="1852613"/>
          <p14:tracePt t="43697" x="10514013" y="1865313"/>
          <p14:tracePt t="43721" x="10514013" y="1876425"/>
          <p14:tracePt t="43730" x="10514013" y="1889125"/>
          <p14:tracePt t="43738" x="10490200" y="1914525"/>
          <p14:tracePt t="43748" x="10464800" y="1965325"/>
          <p14:tracePt t="43754" x="10414000" y="2039938"/>
          <p14:tracePt t="43764" x="10364788" y="2114550"/>
          <p14:tracePt t="43769" x="10301288" y="2201863"/>
          <p14:tracePt t="43783" x="10213975" y="2303463"/>
          <p14:tracePt t="43787" x="10126663" y="2378075"/>
          <p14:tracePt t="43798" x="10026650" y="2439988"/>
          <p14:tracePt t="43800" x="9926638" y="2527300"/>
          <p14:tracePt t="43814" x="9801225" y="2590800"/>
          <p14:tracePt t="43817" x="9713913" y="2627313"/>
          <p14:tracePt t="43831" x="9626600" y="2678113"/>
          <p14:tracePt t="43832" x="9525000" y="2716213"/>
          <p14:tracePt t="43847" x="9475788" y="2740025"/>
          <p14:tracePt t="43848" x="9437688" y="2752725"/>
          <p14:tracePt t="43857" x="9413875" y="2765425"/>
          <p14:tracePt t="43867" x="9388475" y="2778125"/>
          <p14:tracePt t="43897" x="9375775" y="2778125"/>
          <p14:tracePt t="43904" x="9363075" y="2778125"/>
          <p14:tracePt t="43920" x="9350375" y="2778125"/>
          <p14:tracePt t="43930" x="9337675" y="2778125"/>
          <p14:tracePt t="43936" x="9324975" y="2778125"/>
          <p14:tracePt t="43948" x="9301163" y="2778125"/>
          <p14:tracePt t="43952" x="9263063" y="2778125"/>
          <p14:tracePt t="43977" x="9250363" y="2778125"/>
          <p14:tracePt t="43984" x="9237663" y="2778125"/>
          <p14:tracePt t="44000" x="9212263" y="2765425"/>
          <p14:tracePt t="44032" x="9199563" y="2752725"/>
          <p14:tracePt t="44072" x="9199563" y="2740025"/>
          <p14:tracePt t="44120" x="9199563" y="2728913"/>
          <p14:tracePt t="44137" x="9212263" y="2728913"/>
          <p14:tracePt t="44145" x="9224963" y="2716213"/>
          <p14:tracePt t="44160" x="9250363" y="2716213"/>
          <p14:tracePt t="44168" x="9263063" y="2716213"/>
          <p14:tracePt t="44180" x="9312275" y="2703513"/>
          <p14:tracePt t="44185" x="9363075" y="2690813"/>
          <p14:tracePt t="44197" x="9401175" y="2690813"/>
          <p14:tracePt t="44201" x="9463088" y="2690813"/>
          <p14:tracePt t="44213" x="9563100" y="2690813"/>
          <p14:tracePt t="44217" x="9663113" y="2690813"/>
          <p14:tracePt t="44231" x="9750425" y="2690813"/>
          <p14:tracePt t="44232" x="9839325" y="2690813"/>
          <p14:tracePt t="44246" x="9901238" y="2690813"/>
          <p14:tracePt t="44248" x="9975850" y="2690813"/>
          <p14:tracePt t="44257" x="10013950" y="2690813"/>
          <p14:tracePt t="44264" x="10039350" y="2690813"/>
          <p14:tracePt t="44272" x="10052050" y="2690813"/>
          <p14:tracePt t="44280" x="10064750" y="2690813"/>
          <p14:tracePt t="44328" x="10075863" y="2690813"/>
          <p14:tracePt t="44360" x="10088563" y="2690813"/>
          <p14:tracePt t="44385" x="10101263" y="2690813"/>
          <p14:tracePt t="44393" x="10113963" y="2678113"/>
          <p14:tracePt t="44400" x="10126663" y="2678113"/>
          <p14:tracePt t="44413" x="10139363" y="2678113"/>
          <p14:tracePt t="44416" x="10152063" y="2678113"/>
          <p14:tracePt t="44431" x="10164763" y="2678113"/>
          <p14:tracePt t="44497" x="10164763" y="2690813"/>
          <p14:tracePt t="44504" x="10164763" y="2728913"/>
          <p14:tracePt t="44514" x="10152063" y="2752725"/>
          <p14:tracePt t="44521" x="10139363" y="2816225"/>
          <p14:tracePt t="44530" x="10088563" y="2890838"/>
          <p14:tracePt t="44537" x="10013950" y="2990850"/>
          <p14:tracePt t="44546" x="9952038" y="3103563"/>
          <p14:tracePt t="44552" x="9875838" y="3203575"/>
          <p14:tracePt t="44564" x="9813925" y="3316288"/>
          <p14:tracePt t="44568" x="9750425" y="3441700"/>
          <p14:tracePt t="44579" x="9663113" y="3541713"/>
          <p14:tracePt t="44584" x="9601200" y="3654425"/>
          <p14:tracePt t="44598" x="9525000" y="3767138"/>
          <p14:tracePt t="44601" x="9463088" y="3841750"/>
          <p14:tracePt t="44613" x="9401175" y="3916363"/>
          <p14:tracePt t="44616" x="9337675" y="3979863"/>
          <p14:tracePt t="44630" x="9312275" y="4017963"/>
          <p14:tracePt t="44634" x="9288463" y="4041775"/>
          <p14:tracePt t="44647" x="9275763" y="4067175"/>
          <p14:tracePt t="44648" x="9250363" y="4079875"/>
          <p14:tracePt t="44656" x="9250363" y="4092575"/>
          <p14:tracePt t="44680" x="9237663" y="4092575"/>
          <p14:tracePt t="44857" x="9250363" y="4092575"/>
          <p14:tracePt t="46096" x="9250363" y="4079875"/>
          <p14:tracePt t="46112" x="9224963" y="4079875"/>
          <p14:tracePt t="46120" x="9199563" y="4079875"/>
          <p14:tracePt t="46128" x="9175750" y="4079875"/>
          <p14:tracePt t="46136" x="9150350" y="4092575"/>
          <p14:tracePt t="46146" x="9137650" y="4092575"/>
          <p14:tracePt t="46152" x="9112250" y="4092575"/>
          <p14:tracePt t="46164" x="9088438" y="4092575"/>
          <p14:tracePt t="46168" x="9050338" y="4092575"/>
          <p14:tracePt t="46180" x="9012238" y="4092575"/>
          <p14:tracePt t="46184" x="8975725" y="4092575"/>
          <p14:tracePt t="46196" x="8950325" y="4092575"/>
          <p14:tracePt t="46200" x="8937625" y="4092575"/>
          <p14:tracePt t="46213" x="8924925" y="4092575"/>
          <p14:tracePt t="46216" x="8899525" y="4092575"/>
          <p14:tracePt t="46230" x="8874125" y="4092575"/>
          <p14:tracePt t="46232" x="8850313" y="4092575"/>
          <p14:tracePt t="46247" x="8812213" y="4092575"/>
          <p14:tracePt t="46249" x="8786813" y="4079875"/>
          <p14:tracePt t="46256" x="8763000" y="4067175"/>
          <p14:tracePt t="46264" x="8724900" y="4067175"/>
          <p14:tracePt t="46272" x="8650288" y="4067175"/>
          <p14:tracePt t="46281" x="8612188" y="4054475"/>
          <p14:tracePt t="46288" x="8561388" y="4029075"/>
          <p14:tracePt t="46296" x="8486775" y="4017963"/>
          <p14:tracePt t="46304" x="8435975" y="3992563"/>
          <p14:tracePt t="46313" x="8361363" y="3967163"/>
          <p14:tracePt t="46320" x="8299450" y="3941763"/>
          <p14:tracePt t="46330" x="8261350" y="3929063"/>
          <p14:tracePt t="46336" x="8235950" y="3905250"/>
          <p14:tracePt t="46347" x="8212138" y="3892550"/>
          <p14:tracePt t="46352" x="8199438" y="3879850"/>
          <p14:tracePt t="46365" x="8186738" y="3867150"/>
          <p14:tracePt t="46368" x="8161338" y="3841750"/>
          <p14:tracePt t="46380" x="8148638" y="3816350"/>
          <p14:tracePt t="46384" x="8123238" y="3803650"/>
          <p14:tracePt t="46397" x="8110538" y="3779838"/>
          <p14:tracePt t="46400" x="8086725" y="3767138"/>
          <p14:tracePt t="46414" x="8086725" y="3741738"/>
          <p14:tracePt t="46416" x="8061325" y="3716338"/>
          <p14:tracePt t="46430" x="8048625" y="3692525"/>
          <p14:tracePt t="46432" x="8023225" y="3679825"/>
          <p14:tracePt t="46448" x="7999413" y="3641725"/>
          <p14:tracePt t="46456" x="7986713" y="3629025"/>
          <p14:tracePt t="46464" x="7974013" y="3616325"/>
          <p14:tracePt t="46472" x="7961313" y="3590925"/>
          <p14:tracePt t="46488" x="7961313" y="3579813"/>
          <p14:tracePt t="46499" x="7948613" y="3567113"/>
          <p14:tracePt t="46520" x="7948613" y="3554413"/>
          <p14:tracePt t="46560" x="7948613" y="3541713"/>
          <p14:tracePt t="46592" x="7948613" y="3529013"/>
          <p14:tracePt t="46624" x="7948613" y="3516313"/>
          <p14:tracePt t="46641" x="7948613" y="3503613"/>
          <p14:tracePt t="46664" x="7948613" y="3490913"/>
          <p14:tracePt t="46713" x="7948613" y="3479800"/>
          <p14:tracePt t="46729" x="7948613" y="3467100"/>
          <p14:tracePt t="46736" x="7935913" y="3454400"/>
          <p14:tracePt t="47049" x="7923213" y="3454400"/>
          <p14:tracePt t="47064" x="7910513" y="3490913"/>
          <p14:tracePt t="47072" x="7910513" y="3529013"/>
          <p14:tracePt t="47081" x="7886700" y="3579813"/>
          <p14:tracePt t="47088" x="7874000" y="3616325"/>
          <p14:tracePt t="47099" x="7861300" y="3692525"/>
          <p14:tracePt t="47104" x="7848600" y="3741738"/>
          <p14:tracePt t="47115" x="7835900" y="3816350"/>
          <p14:tracePt t="47121" x="7823200" y="3867150"/>
          <p14:tracePt t="47131" x="7823200" y="3929063"/>
          <p14:tracePt t="47137" x="7810500" y="3979863"/>
          <p14:tracePt t="47149" x="7797800" y="4017963"/>
          <p14:tracePt t="47152" x="7797800" y="4041775"/>
          <p14:tracePt t="47165" x="7797800" y="4067175"/>
          <p14:tracePt t="47168" x="7797800" y="4105275"/>
          <p14:tracePt t="47182" x="7797800" y="4129088"/>
          <p14:tracePt t="47184" x="7797800" y="4167188"/>
          <p14:tracePt t="47196" x="7797800" y="4179888"/>
          <p14:tracePt t="47200" x="7797800" y="4205288"/>
          <p14:tracePt t="47214" x="7797800" y="4217988"/>
          <p14:tracePt t="47215" x="7797800" y="4241800"/>
          <p14:tracePt t="47230" x="7797800" y="4254500"/>
          <p14:tracePt t="47232" x="7797800" y="4279900"/>
          <p14:tracePt t="47246" x="7797800" y="4292600"/>
          <p14:tracePt t="47248" x="7797800" y="4318000"/>
          <p14:tracePt t="47256" x="7797800" y="4330700"/>
          <p14:tracePt t="47264" x="7797800" y="4341813"/>
          <p14:tracePt t="47272" x="7785100" y="4367213"/>
          <p14:tracePt t="47280" x="7785100" y="4379913"/>
          <p14:tracePt t="47298" x="7785100" y="4392613"/>
          <p14:tracePt t="47424" x="7773988" y="4367213"/>
          <p14:tracePt t="47440" x="7773988" y="4354513"/>
          <p14:tracePt t="47448" x="7773988" y="4341813"/>
          <p14:tracePt t="47456" x="7761288" y="4330700"/>
          <p14:tracePt t="47464" x="7761288" y="4318000"/>
          <p14:tracePt t="47488" x="7748588" y="4318000"/>
          <p14:tracePt t="47504" x="7735888" y="4305300"/>
          <p14:tracePt t="47560" x="7723188" y="4305300"/>
          <p14:tracePt t="47568" x="7710488" y="4305300"/>
          <p14:tracePt t="47578" x="7697788" y="4330700"/>
          <p14:tracePt t="47587" x="7685088" y="4341813"/>
          <p14:tracePt t="47598" x="7673975" y="4367213"/>
          <p14:tracePt t="47599" x="7673975" y="4379913"/>
          <p14:tracePt t="47614" x="7661275" y="4454525"/>
          <p14:tracePt t="47616" x="7635875" y="4518025"/>
          <p14:tracePt t="47631" x="7610475" y="4592638"/>
          <p14:tracePt t="47632" x="7597775" y="4679950"/>
          <p14:tracePt t="47648" x="7585075" y="4768850"/>
          <p14:tracePt t="47649" x="7561263" y="4879975"/>
          <p14:tracePt t="47657" x="7548563" y="5005388"/>
          <p14:tracePt t="47666" x="7523163" y="5118100"/>
          <p14:tracePt t="47672" x="7497763" y="5243513"/>
          <p14:tracePt t="47682" x="7472363" y="5356225"/>
          <p14:tracePt t="47688" x="7459663" y="5468938"/>
          <p14:tracePt t="47698" x="7435850" y="5568950"/>
          <p14:tracePt t="47706" x="7410450" y="5668963"/>
          <p14:tracePt t="47716" x="7397750" y="5768975"/>
          <p14:tracePt t="47720" x="7385050" y="5881688"/>
          <p14:tracePt t="47731" x="7359650" y="5981700"/>
          <p14:tracePt t="47736" x="7335838" y="6069013"/>
          <p14:tracePt t="47747" x="7323138" y="6157913"/>
          <p14:tracePt t="47753" x="7310438" y="6219825"/>
          <p14:tracePt t="47764" x="7310438" y="6294438"/>
          <p14:tracePt t="47768" x="7310438" y="6381750"/>
          <p14:tracePt t="47782" x="7310438" y="6432550"/>
          <p14:tracePt t="47786" x="7310438" y="6494463"/>
          <p14:tracePt t="47797" x="7310438" y="6545263"/>
          <p14:tracePt t="47799" x="7310438" y="6594475"/>
          <p14:tracePt t="47813" x="7310438" y="6645275"/>
          <p14:tracePt t="47816" x="7310438" y="6707188"/>
          <p14:tracePt t="47830" x="7310438" y="6757988"/>
          <p14:tracePt t="47831" x="7323138" y="6796088"/>
          <p14:tracePt t="47840" x="7335838" y="6845300"/>
          <p14:tracePt t="48029" x="8235950" y="6683375"/>
          <p14:tracePt t="48035" x="8324850" y="6570663"/>
          <p14:tracePt t="48040" x="8399463" y="6470650"/>
          <p14:tracePt t="48047" x="8486775" y="6381750"/>
          <p14:tracePt t="48056" x="8537575" y="6307138"/>
          <p14:tracePt t="48064" x="8574088" y="6232525"/>
          <p14:tracePt t="48072" x="8586788" y="6157913"/>
          <p14:tracePt t="48080" x="8599488" y="6094413"/>
          <p14:tracePt t="48088" x="8612188" y="6019800"/>
          <p14:tracePt t="48097" x="8624888" y="5956300"/>
          <p14:tracePt t="48104" x="8624888" y="5894388"/>
          <p14:tracePt t="48113" x="8624888" y="5819775"/>
          <p14:tracePt t="48120" x="8612188" y="5743575"/>
          <p14:tracePt t="48130" x="8586788" y="5668963"/>
          <p14:tracePt t="48136" x="8548688" y="5594350"/>
          <p14:tracePt t="48148" x="8512175" y="5518150"/>
          <p14:tracePt t="48152" x="8486775" y="5443538"/>
          <p14:tracePt t="48163" x="8461375" y="5356225"/>
          <p14:tracePt t="48168" x="8435975" y="5294313"/>
          <p14:tracePt t="48180" x="8412163" y="5218113"/>
          <p14:tracePt t="48184" x="8386763" y="5156200"/>
          <p14:tracePt t="48196" x="8361363" y="5105400"/>
          <p14:tracePt t="48200" x="8335963" y="5043488"/>
          <p14:tracePt t="48213" x="8324850" y="5005388"/>
          <p14:tracePt t="48216" x="8299450" y="4968875"/>
          <p14:tracePt t="48232" x="8274050" y="4879975"/>
          <p14:tracePt t="48240" x="8261350" y="4843463"/>
          <p14:tracePt t="48247" x="8235950" y="4818063"/>
          <p14:tracePt t="48256" x="8223250" y="4779963"/>
          <p14:tracePt t="48263" x="8186738" y="4730750"/>
          <p14:tracePt t="48272" x="8148638" y="4692650"/>
          <p14:tracePt t="48280" x="8135938" y="4667250"/>
          <p14:tracePt t="48288" x="8110538" y="4630738"/>
          <p14:tracePt t="48297" x="8099425" y="4605338"/>
          <p14:tracePt t="48304" x="8074025" y="4579938"/>
          <p14:tracePt t="48314" x="8048625" y="4554538"/>
          <p14:tracePt t="48319" x="8035925" y="4530725"/>
          <p14:tracePt t="48330" x="8023225" y="4530725"/>
          <p14:tracePt t="48336" x="8010525" y="4518025"/>
          <p14:tracePt t="48348" x="7999413" y="4505325"/>
          <p14:tracePt t="48368" x="7986713" y="4492625"/>
          <p14:tracePt t="48392" x="7986713" y="4479925"/>
          <p14:tracePt t="48465" x="7974013" y="4479925"/>
          <p14:tracePt t="48472" x="7961313" y="4479925"/>
          <p14:tracePt t="48479" x="7948613" y="4479925"/>
          <p14:tracePt t="48488" x="7910513" y="4479925"/>
          <p14:tracePt t="48496" x="7886700" y="4492625"/>
          <p14:tracePt t="48504" x="7848600" y="4492625"/>
          <p14:tracePt t="48514" x="7785100" y="4530725"/>
          <p14:tracePt t="48520" x="7748588" y="4567238"/>
          <p14:tracePt t="48530" x="7673975" y="4630738"/>
          <p14:tracePt t="48536" x="7585075" y="4705350"/>
          <p14:tracePt t="48548" x="7510463" y="4792663"/>
          <p14:tracePt t="48552" x="7435850" y="4892675"/>
          <p14:tracePt t="48563" x="7348538" y="5005388"/>
          <p14:tracePt t="48568" x="7272338" y="5092700"/>
          <p14:tracePt t="48580" x="7185025" y="5181600"/>
          <p14:tracePt t="48584" x="7123113" y="5268913"/>
          <p14:tracePt t="48596" x="7085013" y="5318125"/>
          <p14:tracePt t="48599" x="7046913" y="5381625"/>
          <p14:tracePt t="48613" x="7021513" y="5418138"/>
          <p14:tracePt t="48616" x="6985000" y="5468938"/>
          <p14:tracePt t="48632" x="6959600" y="5518150"/>
          <p14:tracePt t="48640" x="6946900" y="5543550"/>
          <p14:tracePt t="48648" x="6934200" y="5581650"/>
          <p14:tracePt t="48656" x="6921500" y="5619750"/>
          <p14:tracePt t="48664" x="6921500" y="5630863"/>
          <p14:tracePt t="48672" x="6921500" y="5681663"/>
          <p14:tracePt t="48681" x="6934200" y="5707063"/>
          <p14:tracePt t="48882" x="6921500" y="5707063"/>
          <p14:tracePt t="48895" x="6884988" y="5656263"/>
          <p14:tracePt t="48903" x="6808788" y="5594350"/>
          <p14:tracePt t="48905" x="6734175" y="5543550"/>
          <p14:tracePt t="48918" x="6659563" y="5494338"/>
          <p14:tracePt t="48922" x="6608763" y="5468938"/>
          <p14:tracePt t="48930" x="6572250" y="5430838"/>
          <p14:tracePt t="48936" x="6546850" y="5407025"/>
          <p14:tracePt t="48948" x="6546850" y="5381625"/>
          <p14:tracePt t="48952" x="6546850" y="5356225"/>
          <p14:tracePt t="48977" x="6596063" y="5143500"/>
          <p14:tracePt t="48984" x="6621463" y="5068888"/>
          <p14:tracePt t="48997" x="6646863" y="5043488"/>
          <p14:tracePt t="48999" x="6646863" y="5018088"/>
          <p14:tracePt t="49014" x="6646863" y="5005388"/>
          <p14:tracePt t="49016" x="6659563" y="4981575"/>
          <p14:tracePt t="49031" x="6672263" y="4968875"/>
          <p14:tracePt t="49040" x="6672263" y="4956175"/>
          <p14:tracePt t="49048" x="6696075" y="4943475"/>
          <p14:tracePt t="49079" x="6696075" y="4930775"/>
          <p14:tracePt t="49087" x="6708775" y="4918075"/>
          <p14:tracePt t="49127" x="6721475" y="4918075"/>
          <p14:tracePt t="49216" x="6721475" y="4905375"/>
          <p14:tracePt t="49224" x="6721475" y="4892675"/>
          <p14:tracePt t="49344" x="6734175" y="4879975"/>
          <p14:tracePt t="49385" x="6746875" y="4868863"/>
          <p14:tracePt t="49401" x="6746875" y="4856163"/>
          <p14:tracePt t="49412" x="6759575" y="4843463"/>
          <p14:tracePt t="49420" x="6772275" y="4830763"/>
          <p14:tracePt t="49431" x="6784975" y="4805363"/>
          <p14:tracePt t="49433" x="6797675" y="4792663"/>
          <p14:tracePt t="49441" x="6808788" y="4768850"/>
          <p14:tracePt t="49449" x="6808788" y="4743450"/>
          <p14:tracePt t="49456" x="6821488" y="4718050"/>
          <p14:tracePt t="49465" x="6834188" y="4692650"/>
          <p14:tracePt t="49472" x="6834188" y="4667250"/>
          <p14:tracePt t="49481" x="6846888" y="4643438"/>
          <p14:tracePt t="49488" x="6859588" y="4630738"/>
          <p14:tracePt t="49498" x="6872288" y="4605338"/>
          <p14:tracePt t="49504" x="6872288" y="4579938"/>
          <p14:tracePt t="49515" x="6897688" y="4567238"/>
          <p14:tracePt t="49520" x="6897688" y="4554538"/>
          <p14:tracePt t="49531" x="6910388" y="4543425"/>
          <p14:tracePt t="49546" x="6921500" y="4530725"/>
          <p14:tracePt t="49552" x="6921500" y="4518025"/>
          <p14:tracePt t="49769" x="6921500" y="4530725"/>
          <p14:tracePt t="49776" x="6921500" y="4543425"/>
          <p14:tracePt t="49783" x="6897688" y="4567238"/>
          <p14:tracePt t="49796" x="6897688" y="4605338"/>
          <p14:tracePt t="49799" x="6872288" y="4643438"/>
          <p14:tracePt t="49817" x="6834188" y="4756150"/>
          <p14:tracePt t="49832" x="6821488" y="4856163"/>
          <p14:tracePt t="49840" x="6821488" y="4879975"/>
          <p14:tracePt t="49850" x="6808788" y="4930775"/>
          <p14:tracePt t="49856" x="6797675" y="4956175"/>
          <p14:tracePt t="49866" x="6797675" y="4968875"/>
          <p14:tracePt t="49872" x="6797675" y="4981575"/>
          <p14:tracePt t="49881" x="6797675" y="4992688"/>
          <p14:tracePt t="50008" x="6797675" y="4981575"/>
          <p14:tracePt t="50026" x="6797675" y="4968875"/>
          <p14:tracePt t="50032" x="6797675" y="4956175"/>
          <p14:tracePt t="50041" x="6797675" y="4943475"/>
          <p14:tracePt t="50053" x="6797675" y="4930775"/>
          <p14:tracePt t="50066" x="6797675" y="4905375"/>
          <p14:tracePt t="50200" x="6808788" y="4905375"/>
          <p14:tracePt t="50208" x="6834188" y="4905375"/>
          <p14:tracePt t="50215" x="6859588" y="4930775"/>
          <p14:tracePt t="50230" x="6897688" y="4943475"/>
          <p14:tracePt t="50231" x="6946900" y="4981575"/>
          <p14:tracePt t="50239" x="6959600" y="4992688"/>
          <p14:tracePt t="50248" x="6972300" y="4992688"/>
          <p14:tracePt t="50384" x="6972300" y="4981575"/>
          <p14:tracePt t="50394" x="6959600" y="4981575"/>
          <p14:tracePt t="50401" x="6946900" y="4968875"/>
          <p14:tracePt t="50415" x="6934200" y="4956175"/>
          <p14:tracePt t="50416" x="6910388" y="4943475"/>
          <p14:tracePt t="50431" x="6897688" y="4930775"/>
          <p14:tracePt t="50432" x="6884988" y="4918075"/>
          <p14:tracePt t="50440" x="6872288" y="4905375"/>
          <p14:tracePt t="50448" x="6859588" y="4892675"/>
          <p14:tracePt t="50456" x="6834188" y="4879975"/>
          <p14:tracePt t="50480" x="6834188" y="4868863"/>
          <p14:tracePt t="50488" x="6821488" y="4868863"/>
          <p14:tracePt t="50504" x="6821488" y="4856163"/>
          <p14:tracePt t="50527" x="6821488" y="4843463"/>
          <p14:tracePt t="50536" x="6821488" y="4830763"/>
          <p14:tracePt t="50888" x="6821488" y="4818063"/>
          <p14:tracePt t="50904" x="6821488" y="4805363"/>
          <p14:tracePt t="50913" x="6834188" y="4805363"/>
          <p14:tracePt t="50919" x="6846888" y="4792663"/>
          <p14:tracePt t="50929" x="6846888" y="4779963"/>
          <p14:tracePt t="51039" x="6859588" y="4768850"/>
          <p14:tracePt t="51272" x="6859588" y="4756150"/>
          <p14:tracePt t="51282" x="6872288" y="4743450"/>
          <p14:tracePt t="51291" x="6872288" y="4730750"/>
          <p14:tracePt t="51304" x="6884988" y="4705350"/>
          <p14:tracePt t="51313" x="6884988" y="4692650"/>
          <p14:tracePt t="51331" x="6897688" y="4667250"/>
          <p14:tracePt t="51347" x="6897688" y="4643438"/>
          <p14:tracePt t="51352" x="6910388" y="4618038"/>
          <p14:tracePt t="51376" x="6910388" y="4605338"/>
          <p14:tracePt t="51383" x="6921500" y="4579938"/>
          <p14:tracePt t="51400" x="6921500" y="4554538"/>
          <p14:tracePt t="51413" x="6934200" y="4530725"/>
          <p14:tracePt t="51430" x="6946900" y="4505325"/>
          <p14:tracePt t="51431" x="6946900" y="4492625"/>
          <p14:tracePt t="51439" x="6946900" y="4479925"/>
          <p14:tracePt t="51447" x="6959600" y="4467225"/>
          <p14:tracePt t="51463" x="6972300" y="4430713"/>
          <p14:tracePt t="51511" x="6972300" y="4418013"/>
          <p14:tracePt t="51527" x="6972300" y="4405313"/>
          <p14:tracePt t="51543" x="6972300" y="4392613"/>
          <p14:tracePt t="51551" x="6972300" y="4379913"/>
          <p14:tracePt t="51576" x="6972300" y="4367213"/>
          <p14:tracePt t="51591" x="6972300" y="4354513"/>
          <p14:tracePt t="51599" x="6972300" y="4341813"/>
          <p14:tracePt t="51607" x="6972300" y="4330700"/>
          <p14:tracePt t="51615" x="6972300" y="4318000"/>
          <p14:tracePt t="51630" x="6985000" y="4318000"/>
          <p14:tracePt t="51650" x="6985000" y="4305300"/>
          <p14:tracePt t="51656" x="6985000" y="4292600"/>
          <p14:tracePt t="51673" x="6985000" y="4279900"/>
          <p14:tracePt t="51688" x="6985000" y="4267200"/>
          <p14:tracePt t="51704" x="6985000" y="4254500"/>
          <p14:tracePt t="51736" x="6972300" y="4241800"/>
          <p14:tracePt t="51752" x="6972300" y="4230688"/>
          <p14:tracePt t="51760" x="6972300" y="4217988"/>
          <p14:tracePt t="51776" x="6959600" y="4205288"/>
          <p14:tracePt t="51800" x="6946900" y="4205288"/>
          <p14:tracePt t="51815" x="6946900" y="4179888"/>
          <p14:tracePt t="51825" x="6934200" y="4179888"/>
          <p14:tracePt t="51840" x="6934200" y="4167188"/>
          <p14:tracePt t="51849" x="6921500" y="4167188"/>
          <p14:tracePt t="51864" x="6897688" y="4154488"/>
          <p14:tracePt t="51881" x="6872288" y="4141788"/>
          <p14:tracePt t="51894" x="6859588" y="4141788"/>
          <p14:tracePt t="51905" x="6846888" y="4141788"/>
          <p14:tracePt t="51920" x="6834188" y="4141788"/>
          <p14:tracePt t="51935" x="6808788" y="4141788"/>
          <p14:tracePt t="51952" x="6797675" y="4141788"/>
          <p14:tracePt t="51975" x="6784975" y="4141788"/>
          <p14:tracePt t="51983" x="6772275" y="4141788"/>
          <p14:tracePt t="51996" x="6759575" y="4141788"/>
          <p14:tracePt t="51999" x="6746875" y="4141788"/>
          <p14:tracePt t="52013" x="6734175" y="4141788"/>
          <p14:tracePt t="52023" x="6721475" y="4141788"/>
          <p14:tracePt t="52031" x="6708775" y="4141788"/>
          <p14:tracePt t="52039" x="6696075" y="4141788"/>
          <p14:tracePt t="52055" x="6672263" y="4154488"/>
          <p14:tracePt t="52072" x="6672263" y="4167188"/>
          <p14:tracePt t="52079" x="6659563" y="4179888"/>
          <p14:tracePt t="52087" x="6646863" y="4192588"/>
          <p14:tracePt t="52096" x="6634163" y="4192588"/>
          <p14:tracePt t="52113" x="6621463" y="4205288"/>
          <p14:tracePt t="52131" x="6608763" y="4217988"/>
          <p14:tracePt t="52147" x="6596063" y="4230688"/>
          <p14:tracePt t="52152" x="6584950" y="4230688"/>
          <p14:tracePt t="52163" x="6584950" y="4241800"/>
          <p14:tracePt t="52180" x="6559550" y="4241800"/>
          <p14:tracePt t="52199" x="6559550" y="4254500"/>
          <p14:tracePt t="52215" x="6546850" y="4267200"/>
          <p14:tracePt t="52231" x="6546850" y="4279900"/>
          <p14:tracePt t="52255" x="6546850" y="4292600"/>
          <p14:tracePt t="52320" x="6546850" y="4305300"/>
          <p14:tracePt t="52328" x="6546850" y="4318000"/>
          <p14:tracePt t="52352" x="6546850" y="4330700"/>
          <p14:tracePt t="52368" x="6546850" y="4354513"/>
          <p14:tracePt t="52379" x="6546850" y="4367213"/>
          <p14:tracePt t="52387" x="6559550" y="4379913"/>
          <p14:tracePt t="52399" x="6559550" y="4392613"/>
          <p14:tracePt t="52432" x="6572250" y="4418013"/>
          <p14:tracePt t="52480" x="6584950" y="4418013"/>
          <p14:tracePt t="52520" x="6584950" y="4430713"/>
          <p14:tracePt t="52600" x="6596063" y="4443413"/>
          <p14:tracePt t="52648" x="6608763" y="4443413"/>
          <p14:tracePt t="52656" x="6608763" y="4454525"/>
          <p14:tracePt t="52664" x="6621463" y="4467225"/>
          <p14:tracePt t="52680" x="6621463" y="4479925"/>
          <p14:tracePt t="52697" x="6646863" y="4492625"/>
          <p14:tracePt t="52714" x="6659563" y="4505325"/>
          <p14:tracePt t="52736" x="6672263" y="4505325"/>
          <p14:tracePt t="52746" x="6684963" y="4518025"/>
          <p14:tracePt t="52764" x="6696075" y="4518025"/>
          <p14:tracePt t="52975" x="6708775" y="4518025"/>
          <p14:tracePt t="52991" x="6721475" y="4530725"/>
          <p14:tracePt t="53008" x="6734175" y="4543425"/>
          <p14:tracePt t="53015" x="6759575" y="4543425"/>
          <p14:tracePt t="53023" x="6772275" y="4554538"/>
          <p14:tracePt t="53033" x="6797675" y="4567238"/>
          <p14:tracePt t="53040" x="6821488" y="4567238"/>
          <p14:tracePt t="53047" x="6846888" y="4579938"/>
          <p14:tracePt t="53056" x="6872288" y="4592638"/>
          <p14:tracePt t="53066" x="6897688" y="4605338"/>
          <p14:tracePt t="53072" x="6934200" y="4618038"/>
          <p14:tracePt t="53082" x="6959600" y="4630738"/>
          <p14:tracePt t="53088" x="6997700" y="4643438"/>
          <p14:tracePt t="53098" x="7034213" y="4656138"/>
          <p14:tracePt t="53104" x="7059613" y="4679950"/>
          <p14:tracePt t="53116" x="7097713" y="4679950"/>
          <p14:tracePt t="53119" x="7123113" y="4679950"/>
          <p14:tracePt t="53131" x="7185025" y="4692650"/>
          <p14:tracePt t="53136" x="7197725" y="4692650"/>
          <p14:tracePt t="53149" x="7223125" y="4692650"/>
          <p14:tracePt t="53151" x="7246938" y="4692650"/>
          <p14:tracePt t="53165" x="7272338" y="4692650"/>
          <p14:tracePt t="53167" x="7297738" y="4692650"/>
          <p14:tracePt t="53182" x="7335838" y="4692650"/>
          <p14:tracePt t="53184" x="7359650" y="4692650"/>
          <p14:tracePt t="53200" x="7397750" y="4692650"/>
          <p14:tracePt t="53200" x="7423150" y="4692650"/>
          <p14:tracePt t="53215" x="7472363" y="4692650"/>
          <p14:tracePt t="53232" x="7523163" y="4692650"/>
          <p14:tracePt t="53241" x="7548563" y="4692650"/>
          <p14:tracePt t="53248" x="7585075" y="4692650"/>
          <p14:tracePt t="53255" x="7610475" y="4692650"/>
          <p14:tracePt t="53265" x="7635875" y="4692650"/>
          <p14:tracePt t="53272" x="7661275" y="4692650"/>
          <p14:tracePt t="53282" x="7685088" y="4692650"/>
          <p14:tracePt t="53288" x="7710488" y="4692650"/>
          <p14:tracePt t="53297" x="7735888" y="4692650"/>
          <p14:tracePt t="53305" x="7773988" y="4692650"/>
          <p14:tracePt t="53315" x="7797800" y="4692650"/>
          <p14:tracePt t="53319" x="7835900" y="4692650"/>
          <p14:tracePt t="53330" x="7848600" y="4679950"/>
          <p14:tracePt t="53335" x="7874000" y="4667250"/>
          <p14:tracePt t="53347" x="7886700" y="4667250"/>
          <p14:tracePt t="53351" x="7897813" y="4656138"/>
          <p14:tracePt t="53363" x="7910513" y="4656138"/>
          <p14:tracePt t="53367" x="7923213" y="4643438"/>
          <p14:tracePt t="53380" x="7935913" y="4643438"/>
          <p14:tracePt t="53383" x="7961313" y="4643438"/>
          <p14:tracePt t="53397" x="7974013" y="4630738"/>
          <p14:tracePt t="53400" x="7986713" y="4630738"/>
          <p14:tracePt t="53415" x="7999413" y="4630738"/>
          <p14:tracePt t="53423" x="8023225" y="4618038"/>
          <p14:tracePt t="53439" x="8035925" y="4618038"/>
          <p14:tracePt t="53455" x="8061325" y="4618038"/>
          <p14:tracePt t="53463" x="8061325" y="4605338"/>
          <p14:tracePt t="53471" x="8074025" y="4605338"/>
          <p14:tracePt t="53480" x="8086725" y="4592638"/>
          <p14:tracePt t="53487" x="8099425" y="4579938"/>
          <p14:tracePt t="53497" x="8110538" y="4567238"/>
          <p14:tracePt t="53503" x="8123238" y="4554538"/>
          <p14:tracePt t="53515" x="8135938" y="4554538"/>
          <p14:tracePt t="53519" x="8135938" y="4543425"/>
          <p14:tracePt t="53543" x="8148638" y="4530725"/>
          <p14:tracePt t="53560" x="8161338" y="4518025"/>
          <p14:tracePt t="53575" x="8161338" y="4505325"/>
          <p14:tracePt t="53599" x="8161338" y="4492625"/>
          <p14:tracePt t="53610" x="8161338" y="4479925"/>
          <p14:tracePt t="53624" x="8161338" y="4467225"/>
          <p14:tracePt t="53640" x="8161338" y="4454525"/>
          <p14:tracePt t="53648" x="8161338" y="4443413"/>
          <p14:tracePt t="53657" x="8161338" y="4430713"/>
          <p14:tracePt t="53687" x="8161338" y="4418013"/>
          <p14:tracePt t="53704" x="8161338" y="4405313"/>
          <p14:tracePt t="53720" x="8161338" y="4379913"/>
          <p14:tracePt t="53753" x="8161338" y="4367213"/>
          <p14:tracePt t="53761" x="8161338" y="4354513"/>
          <p14:tracePt t="53770" x="8148638" y="4341813"/>
          <p14:tracePt t="53783" x="8148638" y="4330700"/>
          <p14:tracePt t="53809" x="8148638" y="4318000"/>
          <p14:tracePt t="53847" x="8135938" y="4318000"/>
          <p14:tracePt t="53864" x="8135938" y="4305300"/>
          <p14:tracePt t="53887" x="8123238" y="4305300"/>
          <p14:tracePt t="53911" x="8123238" y="4292600"/>
          <p14:tracePt t="53921" x="8110538" y="4292600"/>
          <p14:tracePt t="53935" x="8099425" y="4292600"/>
          <p14:tracePt t="53944" x="8086725" y="4279900"/>
          <p14:tracePt t="53951" x="8086725" y="4267200"/>
          <p14:tracePt t="53967" x="8061325" y="4267200"/>
          <p14:tracePt t="53983" x="8048625" y="4267200"/>
          <p14:tracePt t="53999" x="8023225" y="4267200"/>
          <p14:tracePt t="54013" x="7999413" y="4267200"/>
          <p14:tracePt t="54015" x="7961313" y="4254500"/>
          <p14:tracePt t="54029" x="7948613" y="4241800"/>
          <p14:tracePt t="54031" x="7935913" y="4241800"/>
          <p14:tracePt t="54039" x="7910513" y="4241800"/>
          <p14:tracePt t="54047" x="7886700" y="4241800"/>
          <p14:tracePt t="54055" x="7874000" y="4241800"/>
          <p14:tracePt t="54063" x="7861300" y="4241800"/>
          <p14:tracePt t="54072" x="7835900" y="4230688"/>
          <p14:tracePt t="54081" x="7823200" y="4217988"/>
          <p14:tracePt t="54087" x="7810500" y="4217988"/>
          <p14:tracePt t="54096" x="7773988" y="4217988"/>
          <p14:tracePt t="54103" x="7748588" y="4217988"/>
          <p14:tracePt t="54114" x="7723188" y="4205288"/>
          <p14:tracePt t="54119" x="7697788" y="4192588"/>
          <p14:tracePt t="54130" x="7685088" y="4192588"/>
          <p14:tracePt t="54135" x="7673975" y="4192588"/>
          <p14:tracePt t="54146" x="7648575" y="4179888"/>
          <p14:tracePt t="54151" x="7635875" y="4179888"/>
          <p14:tracePt t="54163" x="7610475" y="4179888"/>
          <p14:tracePt t="54167" x="7597775" y="4179888"/>
          <p14:tracePt t="54180" x="7585075" y="4179888"/>
          <p14:tracePt t="54183" x="7572375" y="4179888"/>
          <p14:tracePt t="54198" x="7548563" y="4179888"/>
          <p14:tracePt t="54199" x="7523163" y="4179888"/>
          <p14:tracePt t="54213" x="7497763" y="4179888"/>
          <p14:tracePt t="54215" x="7472363" y="4179888"/>
          <p14:tracePt t="54223" x="7448550" y="4179888"/>
          <p14:tracePt t="54231" x="7423150" y="4179888"/>
          <p14:tracePt t="54239" x="7385050" y="4179888"/>
          <p14:tracePt t="54247" x="7359650" y="4167188"/>
          <p14:tracePt t="54263" x="7335838" y="4154488"/>
          <p14:tracePt t="54280" x="7310438" y="4154488"/>
          <p14:tracePt t="54287" x="7297738" y="4154488"/>
          <p14:tracePt t="54297" x="7285038" y="4154488"/>
          <p14:tracePt t="54303" x="7272338" y="4154488"/>
          <p14:tracePt t="54315" x="7259638" y="4154488"/>
          <p14:tracePt t="54319" x="7246938" y="4154488"/>
          <p14:tracePt t="54331" x="7235825" y="4154488"/>
          <p14:tracePt t="54335" x="7210425" y="4154488"/>
          <p14:tracePt t="54347" x="7197725" y="4154488"/>
          <p14:tracePt t="54351" x="7185025" y="4154488"/>
          <p14:tracePt t="54363" x="7159625" y="4154488"/>
          <p14:tracePt t="54367" x="7134225" y="4154488"/>
          <p14:tracePt t="54380" x="7123113" y="4154488"/>
          <p14:tracePt t="54383" x="7110413" y="4154488"/>
          <p14:tracePt t="54397" x="7097713" y="4154488"/>
          <p14:tracePt t="54413" x="7072313" y="4141788"/>
          <p14:tracePt t="54431" x="7059613" y="4141788"/>
          <p14:tracePt t="54440" x="7046913" y="4141788"/>
          <p14:tracePt t="54455" x="7034213" y="4141788"/>
          <p14:tracePt t="54463" x="7010400" y="4141788"/>
          <p14:tracePt t="54471" x="6997700" y="4141788"/>
          <p14:tracePt t="54482" x="6985000" y="4141788"/>
          <p14:tracePt t="54487" x="6959600" y="4141788"/>
          <p14:tracePt t="54498" x="6934200" y="4141788"/>
          <p14:tracePt t="54503" x="6910388" y="4141788"/>
          <p14:tracePt t="54513" x="6897688" y="4141788"/>
          <p14:tracePt t="54520" x="6884988" y="4141788"/>
          <p14:tracePt t="54530" x="6859588" y="4141788"/>
          <p14:tracePt t="54546" x="6846888" y="4141788"/>
          <p14:tracePt t="54551" x="6821488" y="4141788"/>
          <p14:tracePt t="54565" x="6808788" y="4141788"/>
          <p14:tracePt t="54580" x="6784975" y="4141788"/>
          <p14:tracePt t="54596" x="6772275" y="4141788"/>
          <p14:tracePt t="54599" x="6759575" y="4141788"/>
          <p14:tracePt t="54613" x="6746875" y="4141788"/>
          <p14:tracePt t="54639" x="6734175" y="4141788"/>
          <p14:tracePt t="54663" x="6721475" y="4141788"/>
          <p14:tracePt t="54679" x="6696075" y="4141788"/>
          <p14:tracePt t="54687" x="6684963" y="4141788"/>
          <p14:tracePt t="54697" x="6672263" y="4154488"/>
          <p14:tracePt t="54703" x="6659563" y="4154488"/>
          <p14:tracePt t="54714" x="6646863" y="4167188"/>
          <p14:tracePt t="54719" x="6634163" y="4179888"/>
          <p14:tracePt t="54735" x="6621463" y="4179888"/>
          <p14:tracePt t="54747" x="6621463" y="4192588"/>
          <p14:tracePt t="54767" x="6608763" y="4192588"/>
          <p14:tracePt t="54799" x="6596063" y="4205288"/>
          <p14:tracePt t="54815" x="6584950" y="4217988"/>
          <p14:tracePt t="54831" x="6584950" y="4230688"/>
          <p14:tracePt t="54839" x="6572250" y="4230688"/>
          <p14:tracePt t="54849" x="6572250" y="4241800"/>
          <p14:tracePt t="54880" x="6572250" y="4254500"/>
          <p14:tracePt t="54895" x="6559550" y="4279900"/>
          <p14:tracePt t="54903" x="6546850" y="4292600"/>
          <p14:tracePt t="54919" x="6546850" y="4305300"/>
          <p14:tracePt t="54935" x="6546850" y="4318000"/>
          <p14:tracePt t="54951" x="6546850" y="4330700"/>
          <p14:tracePt t="54964" x="6546850" y="4341813"/>
          <p14:tracePt t="54980" x="6546850" y="4354513"/>
          <p14:tracePt t="54997" x="6546850" y="4367213"/>
          <p14:tracePt t="54999" x="6546850" y="4379913"/>
          <p14:tracePt t="55013" x="6546850" y="4392613"/>
          <p14:tracePt t="55031" x="6546850" y="4405313"/>
          <p14:tracePt t="55063" x="6546850" y="4418013"/>
          <p14:tracePt t="55079" x="6546850" y="4443413"/>
          <p14:tracePt t="55111" x="6546850" y="4454525"/>
          <p14:tracePt t="55129" x="6546850" y="4467225"/>
          <p14:tracePt t="55144" x="6559550" y="4479925"/>
          <p14:tracePt t="55167" x="6572250" y="4492625"/>
          <p14:tracePt t="55176" x="6572250" y="4505325"/>
          <p14:tracePt t="55192" x="6584950" y="4505325"/>
          <p14:tracePt t="55199" x="6596063" y="4518025"/>
          <p14:tracePt t="55214" x="6608763" y="4518025"/>
          <p14:tracePt t="55224" x="6608763" y="4530725"/>
          <p14:tracePt t="55240" x="6621463" y="4530725"/>
          <p14:tracePt t="55255" x="6634163" y="4530725"/>
          <p14:tracePt t="55279" x="6646863" y="4530725"/>
          <p14:tracePt t="55290" x="6659563" y="4530725"/>
          <p14:tracePt t="55304" x="6672263" y="4530725"/>
          <p14:tracePt t="55320" x="6696075" y="4543425"/>
          <p14:tracePt t="55335" x="6721475" y="4543425"/>
          <p14:tracePt t="55347" x="6734175" y="4543425"/>
          <p14:tracePt t="55351" x="6759575" y="4554538"/>
          <p14:tracePt t="55364" x="6772275" y="4554538"/>
          <p14:tracePt t="55367" x="6784975" y="4554538"/>
          <p14:tracePt t="55380" x="6797675" y="4554538"/>
          <p14:tracePt t="55383" x="6821488" y="4554538"/>
          <p14:tracePt t="55397" x="6821488" y="4567238"/>
          <p14:tracePt t="55415" x="6834188" y="4567238"/>
          <p14:tracePt t="55423" x="6846888" y="4567238"/>
          <p14:tracePt t="55439" x="6859588" y="4567238"/>
          <p14:tracePt t="55455" x="6872288" y="4567238"/>
          <p14:tracePt t="55463" x="6884988" y="4567238"/>
          <p14:tracePt t="55480" x="6897688" y="4567238"/>
          <p14:tracePt t="55498" x="6910388" y="4567238"/>
          <p14:tracePt t="55631" x="6921500" y="4567238"/>
          <p14:tracePt t="55640" x="6934200" y="4567238"/>
          <p14:tracePt t="55649" x="6946900" y="4567238"/>
          <p14:tracePt t="55669" x="6959600" y="4567238"/>
          <p14:tracePt t="55672" x="6972300" y="4567238"/>
          <p14:tracePt t="55681" x="6985000" y="4567238"/>
          <p14:tracePt t="55699" x="6997700" y="4554538"/>
          <p14:tracePt t="55715" x="7010400" y="4554538"/>
          <p14:tracePt t="55732" x="7021513" y="4554538"/>
          <p14:tracePt t="55735" x="7046913" y="4543425"/>
          <p14:tracePt t="55759" x="7072313" y="4530725"/>
          <p14:tracePt t="55783" x="7085013" y="4530725"/>
          <p14:tracePt t="55832" x="7097713" y="4530725"/>
          <p14:tracePt t="55911" x="7110413" y="4530725"/>
          <p14:tracePt t="56008" x="7123113" y="4530725"/>
          <p14:tracePt t="56057" x="7134225" y="4530725"/>
          <p14:tracePt t="56215" x="7146925" y="4530725"/>
          <p14:tracePt t="56230" x="7159625" y="4530725"/>
          <p14:tracePt t="56239" x="7172325" y="4530725"/>
          <p14:tracePt t="56246" x="7185025" y="4518025"/>
          <p14:tracePt t="56264" x="7197725" y="4505325"/>
          <p14:tracePt t="56302" x="7210425" y="4505325"/>
          <p14:tracePt t="56927" x="7210425" y="4492625"/>
          <p14:tracePt t="56934" x="7210425" y="4479925"/>
          <p14:tracePt t="56951" x="7210425" y="4467225"/>
          <p14:tracePt t="56959" x="7210425" y="4454525"/>
          <p14:tracePt t="56974" x="7210425" y="4443413"/>
          <p14:tracePt t="56982" x="7210425" y="4418013"/>
          <p14:tracePt t="56999" x="7210425" y="4405313"/>
          <p14:tracePt t="57007" x="7197725" y="4379913"/>
          <p14:tracePt t="57022" x="7197725" y="4367213"/>
          <p14:tracePt t="57030" x="7185025" y="4341813"/>
          <p14:tracePt t="57039" x="7172325" y="4330700"/>
          <p14:tracePt t="57047" x="7172325" y="4292600"/>
          <p14:tracePt t="57054" x="7159625" y="4267200"/>
          <p14:tracePt t="57064" x="7146925" y="4241800"/>
          <p14:tracePt t="57071" x="7110413" y="4205288"/>
          <p14:tracePt t="57080" x="7085013" y="4141788"/>
          <p14:tracePt t="57087" x="7059613" y="4092575"/>
          <p14:tracePt t="57097" x="7034213" y="4005263"/>
          <p14:tracePt t="57103" x="6997700" y="3905250"/>
          <p14:tracePt t="57113" x="6959600" y="3816350"/>
          <p14:tracePt t="57119" x="6921500" y="3729038"/>
          <p14:tracePt t="57132" x="6884988" y="3641725"/>
          <p14:tracePt t="57135" x="6846888" y="3567113"/>
          <p14:tracePt t="57146" x="6834188" y="3490913"/>
          <p14:tracePt t="57151" x="6808788" y="3429000"/>
          <p14:tracePt t="57163" x="6784975" y="3354388"/>
          <p14:tracePt t="57167" x="6772275" y="3290888"/>
          <p14:tracePt t="57179" x="6746875" y="3241675"/>
          <p14:tracePt t="57182" x="6721475" y="3165475"/>
          <p14:tracePt t="57196" x="6696075" y="3116263"/>
          <p14:tracePt t="57198" x="6672263" y="3054350"/>
          <p14:tracePt t="57207" x="6659563" y="3003550"/>
          <p14:tracePt t="57215" x="6634163" y="2941638"/>
          <p14:tracePt t="57223" x="6608763" y="2890838"/>
          <p14:tracePt t="57230" x="6584950" y="2828925"/>
          <p14:tracePt t="57239" x="6559550" y="2790825"/>
          <p14:tracePt t="57246" x="6546850" y="2728913"/>
          <p14:tracePt t="57254" x="6508750" y="2690813"/>
          <p14:tracePt t="57264" x="6483350" y="2627313"/>
          <p14:tracePt t="57270" x="6459538" y="2578100"/>
          <p14:tracePt t="57280" x="6459538" y="2516188"/>
          <p14:tracePt t="57287" x="6434138" y="2465388"/>
          <p14:tracePt t="57297" x="6421438" y="2427288"/>
          <p14:tracePt t="57302" x="6408738" y="2390775"/>
          <p14:tracePt t="57313" x="6408738" y="2378075"/>
          <p14:tracePt t="57319" x="6408738" y="2365375"/>
          <p14:tracePt t="57331" x="6396038" y="2339975"/>
          <p14:tracePt t="57447" x="6383338" y="2327275"/>
          <p14:tracePt t="57471" x="6383338" y="2303463"/>
          <p14:tracePt t="57478" x="6370638" y="2290763"/>
          <p14:tracePt t="57486" x="6346825" y="2265363"/>
          <p14:tracePt t="57497" x="6334125" y="2227263"/>
          <p14:tracePt t="57502" x="6308725" y="2201863"/>
          <p14:tracePt t="57514" x="6270625" y="2178050"/>
          <p14:tracePt t="57519" x="6246813" y="2152650"/>
          <p14:tracePt t="57531" x="6221413" y="2114550"/>
          <p14:tracePt t="57534" x="6196013" y="2089150"/>
          <p14:tracePt t="57546" x="6183313" y="2078038"/>
          <p14:tracePt t="57550" x="6157913" y="2078038"/>
          <p14:tracePt t="57563" x="6146800" y="2052638"/>
          <p14:tracePt t="57566" x="6134100" y="2039938"/>
          <p14:tracePt t="57581" x="6121400" y="2027238"/>
          <p14:tracePt t="57582" x="6108700" y="2014538"/>
          <p14:tracePt t="57597" x="6096000" y="2014538"/>
          <p14:tracePt t="57790" x="6083300" y="2014538"/>
          <p14:tracePt t="57808" x="6096000" y="2027238"/>
          <p14:tracePt t="57822" x="6108700" y="2039938"/>
          <p14:tracePt t="57839" x="6121400" y="2065338"/>
          <p14:tracePt t="57846" x="6134100" y="2065338"/>
          <p14:tracePt t="57854" x="6146800" y="2078038"/>
          <p14:tracePt t="57864" x="6157913" y="2078038"/>
          <p14:tracePt t="57870" x="6170613" y="2089150"/>
          <p14:tracePt t="57881" x="6196013" y="2114550"/>
          <p14:tracePt t="57887" x="6208713" y="2114550"/>
          <p14:tracePt t="57896" x="6234113" y="2139950"/>
          <p14:tracePt t="57902" x="6259513" y="2139950"/>
          <p14:tracePt t="57913" x="6270625" y="2165350"/>
          <p14:tracePt t="57918" x="6296025" y="2178050"/>
          <p14:tracePt t="57931" x="6321425" y="2201863"/>
          <p14:tracePt t="57934" x="6334125" y="2239963"/>
          <p14:tracePt t="57947" x="6359525" y="2265363"/>
          <p14:tracePt t="57950" x="6370638" y="2278063"/>
          <p14:tracePt t="57964" x="6396038" y="2303463"/>
          <p14:tracePt t="57967" x="6408738" y="2314575"/>
          <p14:tracePt t="57982" x="6421438" y="2339975"/>
          <p14:tracePt t="57982" x="6434138" y="2352675"/>
          <p14:tracePt t="57997" x="6434138" y="2365375"/>
          <p14:tracePt t="58015" x="6434138" y="2378075"/>
          <p14:tracePt t="58031" x="6434138" y="2390775"/>
          <p14:tracePt t="58046" x="6434138" y="2403475"/>
          <p14:tracePt t="58055" x="6434138" y="2414588"/>
          <p14:tracePt t="58064" x="6446838" y="2427288"/>
          <p14:tracePt t="58087" x="6446838" y="2439988"/>
          <p14:tracePt t="58118" x="6446838" y="2452688"/>
          <p14:tracePt t="58127" x="6446838" y="2465388"/>
          <p14:tracePt t="58215" x="6446838" y="2478088"/>
          <p14:tracePt t="58230" x="6446838" y="2490788"/>
          <p14:tracePt t="58254" x="6459538" y="2503488"/>
          <p14:tracePt t="58270" x="6459538" y="2516188"/>
          <p14:tracePt t="58294" x="6459538" y="2527300"/>
          <p14:tracePt t="58471" x="6472238" y="2540000"/>
          <p14:tracePt t="58726" x="6472238" y="2552700"/>
          <p14:tracePt t="58734" x="6472238" y="2565400"/>
          <p14:tracePt t="58743" x="6472238" y="2578100"/>
          <p14:tracePt t="60398" x="6483350" y="2578100"/>
          <p14:tracePt t="60422" x="6483350" y="2590800"/>
          <p14:tracePt t="60430" x="6483350" y="2603500"/>
          <p14:tracePt t="60730" x="6483350" y="2616200"/>
          <p14:tracePt t="60750" x="6483350" y="2627313"/>
          <p14:tracePt t="60766" x="6483350" y="2640013"/>
          <p14:tracePt t="60814" x="6483350" y="2652713"/>
          <p14:tracePt t="60830" x="6483350" y="2665413"/>
          <p14:tracePt t="60847" x="6496050" y="2678113"/>
          <p14:tracePt t="60864" x="6496050" y="2703513"/>
          <p14:tracePt t="60870" x="6508750" y="2728913"/>
          <p14:tracePt t="60886" x="6508750" y="2740025"/>
          <p14:tracePt t="60897" x="6508750" y="2765425"/>
          <p14:tracePt t="60902" x="6508750" y="2803525"/>
          <p14:tracePt t="60914" x="6496050" y="2840038"/>
          <p14:tracePt t="60918" x="6483350" y="2865438"/>
          <p14:tracePt t="60930" x="6483350" y="2903538"/>
          <p14:tracePt t="60934" x="6472238" y="2928938"/>
          <p14:tracePt t="60948" x="6446838" y="2965450"/>
          <p14:tracePt t="60950" x="6446838" y="3003550"/>
          <p14:tracePt t="60963" x="6421438" y="3054350"/>
          <p14:tracePt t="60966" x="6396038" y="3103563"/>
          <p14:tracePt t="60981" x="6370638" y="3141663"/>
          <p14:tracePt t="60984" x="6359525" y="3203575"/>
          <p14:tracePt t="60997" x="6334125" y="3254375"/>
          <p14:tracePt t="60999" x="6308725" y="3316288"/>
          <p14:tracePt t="61006" x="6283325" y="3378200"/>
          <p14:tracePt t="61014" x="6259513" y="3416300"/>
          <p14:tracePt t="61023" x="6221413" y="3479800"/>
          <p14:tracePt t="61031" x="6196013" y="3516313"/>
          <p14:tracePt t="61038" x="6157913" y="3579813"/>
          <p14:tracePt t="61047" x="6134100" y="3616325"/>
          <p14:tracePt t="61054" x="6096000" y="3667125"/>
          <p14:tracePt t="61064" x="6070600" y="3692525"/>
          <p14:tracePt t="61070" x="6045200" y="3716338"/>
          <p14:tracePt t="61080" x="6034088" y="3741738"/>
          <p14:tracePt t="61086" x="6021388" y="3741738"/>
          <p14:tracePt t="61098" x="6008688" y="3754438"/>
          <p14:tracePt t="61102" x="5983288" y="3779838"/>
          <p14:tracePt t="61114" x="5957888" y="3792538"/>
          <p14:tracePt t="61118" x="5932488" y="3803650"/>
          <p14:tracePt t="61131" x="5908675" y="3816350"/>
          <p14:tracePt t="61135" x="5883275" y="3829050"/>
          <p14:tracePt t="61149" x="5845175" y="3829050"/>
          <p14:tracePt t="61150" x="5795963" y="3854450"/>
          <p14:tracePt t="61164" x="5757863" y="3867150"/>
          <p14:tracePt t="61166" x="5708650" y="3892550"/>
          <p14:tracePt t="61181" x="5645150" y="3892550"/>
          <p14:tracePt t="61183" x="5595938" y="3905250"/>
          <p14:tracePt t="61198" x="5519738" y="3929063"/>
          <p14:tracePt t="61199" x="5457825" y="3941763"/>
          <p14:tracePt t="61207" x="5370513" y="3967163"/>
          <p14:tracePt t="61215" x="5281613" y="3992563"/>
          <p14:tracePt t="61223" x="5194300" y="4029075"/>
          <p14:tracePt t="61234" x="5094288" y="4067175"/>
          <p14:tracePt t="61239" x="5019675" y="4079875"/>
          <p14:tracePt t="61248" x="4945063" y="4092575"/>
          <p14:tracePt t="61255" x="4856163" y="4117975"/>
          <p14:tracePt t="61264" x="4781550" y="4129088"/>
          <p14:tracePt t="61271" x="4719638" y="4141788"/>
          <p14:tracePt t="61282" x="4643438" y="4154488"/>
          <p14:tracePt t="61286" x="4581525" y="4167188"/>
          <p14:tracePt t="61300" x="4518025" y="4179888"/>
          <p14:tracePt t="61302" x="4468813" y="4192588"/>
          <p14:tracePt t="61313" x="4394200" y="4205288"/>
          <p14:tracePt t="61322" x="4343400" y="4205288"/>
          <p14:tracePt t="61327" x="4305300" y="4205288"/>
          <p14:tracePt t="61339" x="4243388" y="4217988"/>
          <p14:tracePt t="61343" x="4168775" y="4230688"/>
          <p14:tracePt t="61355" x="4092575" y="4254500"/>
          <p14:tracePt t="61359" x="4030663" y="4267200"/>
          <p14:tracePt t="61371" x="3943350" y="4279900"/>
          <p14:tracePt t="61374" x="3892550" y="4279900"/>
          <p14:tracePt t="61385" x="3805238" y="4279900"/>
          <p14:tracePt t="61391" x="3743325" y="4279900"/>
          <p14:tracePt t="61401" x="3667125" y="4279900"/>
          <p14:tracePt t="61406" x="3605213" y="4279900"/>
          <p14:tracePt t="61415" x="3530600" y="4279900"/>
          <p14:tracePt t="61422" x="3467100" y="4279900"/>
          <p14:tracePt t="61433" x="3392488" y="4279900"/>
          <p14:tracePt t="61438" x="3328988" y="4279900"/>
          <p14:tracePt t="61448" x="3279775" y="4279900"/>
          <p14:tracePt t="61454" x="3228975" y="4279900"/>
          <p14:tracePt t="61466" x="3205163" y="4279900"/>
          <p14:tracePt t="61470" x="3179763" y="4279900"/>
          <p14:tracePt t="61482" x="3167063" y="4279900"/>
          <p14:tracePt t="61502" x="3154363" y="4279900"/>
          <p14:tracePt t="61516" x="3141663" y="4279900"/>
          <p14:tracePt t="61531" x="3128963" y="4292600"/>
          <p14:tracePt t="61716" x="3154363" y="4292600"/>
          <p14:tracePt t="61718" x="3179763" y="4292600"/>
          <p14:tracePt t="61731" x="3205163" y="4279900"/>
          <p14:tracePt t="61734" x="3228975" y="4279900"/>
          <p14:tracePt t="61748" x="3267075" y="4267200"/>
          <p14:tracePt t="61750" x="3292475" y="4267200"/>
          <p14:tracePt t="61765" x="3317875" y="4254500"/>
          <p14:tracePt t="61766" x="3328988" y="4254500"/>
          <p14:tracePt t="61782" x="3392488" y="4230688"/>
          <p14:tracePt t="61799" x="3405188" y="4230688"/>
          <p14:tracePt t="61806" x="3417888" y="4230688"/>
          <p14:tracePt t="61822" x="3429000" y="4230688"/>
          <p14:tracePt t="61886" x="3441700" y="4230688"/>
          <p14:tracePt t="61894" x="3479800" y="4230688"/>
          <p14:tracePt t="61902" x="3517900" y="4230688"/>
          <p14:tracePt t="61915" x="3554413" y="4241800"/>
          <p14:tracePt t="61918" x="3605213" y="4254500"/>
          <p14:tracePt t="61931" x="3654425" y="4254500"/>
          <p14:tracePt t="61934" x="3756025" y="4254500"/>
          <p14:tracePt t="61947" x="3856038" y="4254500"/>
          <p14:tracePt t="61950" x="4005263" y="4267200"/>
          <p14:tracePt t="61964" x="4143375" y="4279900"/>
          <p14:tracePt t="61966" x="4294188" y="4279900"/>
          <p14:tracePt t="61980" x="4468813" y="4279900"/>
          <p14:tracePt t="61982" x="4656138" y="4279900"/>
          <p14:tracePt t="61999" x="4856163" y="4279900"/>
          <p14:tracePt t="62002" x="5068888" y="4279900"/>
          <p14:tracePt t="62006" x="5270500" y="4279900"/>
          <p14:tracePt t="62015" x="5432425" y="4279900"/>
          <p14:tracePt t="62022" x="5583238" y="4279900"/>
          <p14:tracePt t="62030" x="5708650" y="4279900"/>
          <p14:tracePt t="62038" x="5821363" y="4279900"/>
          <p14:tracePt t="62047" x="5883275" y="4279900"/>
          <p14:tracePt t="62054" x="5932488" y="4279900"/>
          <p14:tracePt t="62064" x="5983288" y="4279900"/>
          <p14:tracePt t="62070" x="5995988" y="4279900"/>
          <p14:tracePt t="62081" x="6008688" y="4267200"/>
          <p14:tracePt t="62110" x="6008688" y="4254500"/>
          <p14:tracePt t="62222" x="6008688" y="4241800"/>
          <p14:tracePt t="62238" x="6021388" y="4217988"/>
          <p14:tracePt t="62254" x="6045200" y="4205288"/>
          <p14:tracePt t="62262" x="6057900" y="4192588"/>
          <p14:tracePt t="62271" x="6070600" y="4179888"/>
          <p14:tracePt t="62282" x="6083300" y="4179888"/>
          <p14:tracePt t="62322" x="6096000" y="4179888"/>
          <p14:tracePt t="62334" x="6108700" y="4179888"/>
          <p14:tracePt t="62375" x="6121400" y="4179888"/>
          <p14:tracePt t="62383" x="6134100" y="4167188"/>
          <p14:tracePt t="62392" x="6146800" y="4154488"/>
          <p14:tracePt t="62406" x="6157913" y="4154488"/>
          <p14:tracePt t="62414" x="6183313" y="4154488"/>
          <p14:tracePt t="62438" x="6196013" y="4154488"/>
          <p14:tracePt t="62454" x="6221413" y="4141788"/>
          <p14:tracePt t="62630" x="6234113" y="4141788"/>
          <p14:tracePt t="62646" x="6246813" y="4141788"/>
          <p14:tracePt t="62654" x="6283325" y="4141788"/>
          <p14:tracePt t="62662" x="6321425" y="4141788"/>
          <p14:tracePt t="62670" x="6370638" y="4141788"/>
          <p14:tracePt t="62682" x="6434138" y="4141788"/>
          <p14:tracePt t="62686" x="6483350" y="4141788"/>
          <p14:tracePt t="62697" x="6534150" y="4141788"/>
          <p14:tracePt t="62702" x="6572250" y="4141788"/>
          <p14:tracePt t="62714" x="6621463" y="4141788"/>
          <p14:tracePt t="62718" x="6708775" y="4141788"/>
          <p14:tracePt t="62731" x="6797675" y="4141788"/>
          <p14:tracePt t="62733" x="6897688" y="4141788"/>
          <p14:tracePt t="62747" x="7010400" y="4129088"/>
          <p14:tracePt t="62750" x="7134225" y="4117975"/>
          <p14:tracePt t="62764" x="7246938" y="4092575"/>
          <p14:tracePt t="62766" x="7372350" y="4067175"/>
          <p14:tracePt t="62781" x="7472363" y="4029075"/>
          <p14:tracePt t="62782" x="7597775" y="3992563"/>
          <p14:tracePt t="62798" x="7697788" y="3941763"/>
          <p14:tracePt t="62799" x="7810500" y="3867150"/>
          <p14:tracePt t="62806" x="7910513" y="3803650"/>
          <p14:tracePt t="62815" x="8010525" y="3729038"/>
          <p14:tracePt t="62822" x="8099425" y="3629025"/>
          <p14:tracePt t="62831" x="8174038" y="3529013"/>
          <p14:tracePt t="62840" x="8223250" y="3403600"/>
          <p14:tracePt t="62850" x="8299450" y="3278188"/>
          <p14:tracePt t="62855" x="8348663" y="3154363"/>
          <p14:tracePt t="62864" x="8386763" y="3041650"/>
          <p14:tracePt t="62870" x="8412163" y="2928938"/>
          <p14:tracePt t="62883" x="8435975" y="2828925"/>
          <p14:tracePt t="62886" x="8461375" y="2740025"/>
          <p14:tracePt t="62898" x="8486775" y="2665413"/>
          <p14:tracePt t="62902" x="8499475" y="2616200"/>
          <p14:tracePt t="62914" x="8524875" y="2552700"/>
          <p14:tracePt t="62918" x="8537575" y="2503488"/>
          <p14:tracePt t="62931" x="8548688" y="2465388"/>
          <p14:tracePt t="62934" x="8574088" y="2427288"/>
          <p14:tracePt t="62948" x="8586788" y="2403475"/>
          <p14:tracePt t="62950" x="8612188" y="2378075"/>
          <p14:tracePt t="62968" x="8661400" y="2290763"/>
          <p14:tracePt t="62983" x="8724900" y="2239963"/>
          <p14:tracePt t="62998" x="8750300" y="2190750"/>
          <p14:tracePt t="62998" x="8774113" y="2165350"/>
          <p14:tracePt t="63007" x="8786813" y="2139950"/>
          <p14:tracePt t="63015" x="8812213" y="2101850"/>
          <p14:tracePt t="63022" x="8824913" y="2078038"/>
          <p14:tracePt t="63031" x="8850313" y="2052638"/>
          <p14:tracePt t="63039" x="8850313" y="2027238"/>
          <p14:tracePt t="63049" x="8863013" y="2001838"/>
          <p14:tracePt t="63054" x="8874125" y="1989138"/>
          <p14:tracePt t="63064" x="8886825" y="1965325"/>
          <p14:tracePt t="63070" x="8886825" y="1952625"/>
          <p14:tracePt t="63081" x="8886825" y="1939925"/>
          <p14:tracePt t="63086" x="8886825" y="1927225"/>
          <p14:tracePt t="63098" x="8886825" y="1914525"/>
          <p14:tracePt t="63102" x="8886825" y="1901825"/>
          <p14:tracePt t="63114" x="8886825" y="1889125"/>
          <p14:tracePt t="63338" x="8886825" y="1901825"/>
          <p14:tracePt t="63359" x="8874125" y="1901825"/>
          <p14:tracePt t="63375" x="8874125" y="1914525"/>
          <p14:tracePt t="63392" x="8863013" y="1927225"/>
          <p14:tracePt t="63400" x="8850313" y="1939925"/>
          <p14:tracePt t="63447" x="8837613" y="1965325"/>
          <p14:tracePt t="63471" x="8824913" y="1978025"/>
          <p14:tracePt t="63486" x="8812213" y="2001838"/>
          <p14:tracePt t="63501" x="8799513" y="2014538"/>
          <p14:tracePt t="63512" x="8786813" y="2039938"/>
          <p14:tracePt t="63522" x="8763000" y="2065338"/>
          <p14:tracePt t="63533" x="8763000" y="2089150"/>
          <p14:tracePt t="63535" x="8737600" y="2127250"/>
          <p14:tracePt t="63548" x="8724900" y="2152650"/>
          <p14:tracePt t="63550" x="8686800" y="2190750"/>
          <p14:tracePt t="63566" x="8624888" y="2290763"/>
          <p14:tracePt t="63586" x="8548688" y="2427288"/>
          <p14:tracePt t="63589" x="8512175" y="2503488"/>
          <p14:tracePt t="63597" x="8461375" y="2578100"/>
          <p14:tracePt t="63606" x="8412163" y="2665413"/>
          <p14:tracePt t="63614" x="8348663" y="2752725"/>
          <p14:tracePt t="63621" x="8299450" y="2852738"/>
          <p14:tracePt t="63630" x="8235950" y="2941638"/>
          <p14:tracePt t="63637" x="8174038" y="3028950"/>
          <p14:tracePt t="63646" x="8110538" y="3141663"/>
          <p14:tracePt t="63653" x="8023225" y="3228975"/>
          <p14:tracePt t="63663" x="7948613" y="3341688"/>
          <p14:tracePt t="63670" x="7848600" y="3429000"/>
          <p14:tracePt t="63680" x="7761288" y="3541713"/>
          <p14:tracePt t="63686" x="7673975" y="3641725"/>
          <p14:tracePt t="63697" x="7597775" y="3716338"/>
          <p14:tracePt t="63701" x="7523163" y="3779838"/>
          <p14:tracePt t="63713" x="7459663" y="3841750"/>
          <p14:tracePt t="63718" x="7410450" y="3879850"/>
          <p14:tracePt t="63729" x="7385050" y="3929063"/>
          <p14:tracePt t="63734" x="7359650" y="3941763"/>
          <p14:tracePt t="63746" x="7335838" y="3967163"/>
          <p14:tracePt t="63959" x="7335838" y="3979863"/>
          <p14:tracePt t="64078" x="7348538" y="3967163"/>
          <p14:tracePt t="64198" x="7359650" y="3954463"/>
          <p14:tracePt t="64262" x="7372350" y="3954463"/>
          <p14:tracePt t="64279" x="7372350" y="3941763"/>
          <p14:tracePt t="64287" x="7385050" y="3929063"/>
          <p14:tracePt t="64302" x="7385050" y="3916363"/>
          <p14:tracePt t="64326" x="7397750" y="3892550"/>
          <p14:tracePt t="64334" x="7410450" y="3867150"/>
          <p14:tracePt t="64359" x="7423150" y="3841750"/>
          <p14:tracePt t="64375" x="7435850" y="3829050"/>
          <p14:tracePt t="64390" x="7435850" y="3816350"/>
          <p14:tracePt t="64422" x="7448550" y="3803650"/>
          <p14:tracePt t="64431" x="7448550" y="3792538"/>
          <p14:tracePt t="64645" x="7459663" y="3792538"/>
          <p14:tracePt t="64653" x="7459663" y="3779838"/>
          <p14:tracePt t="64661" x="7472363" y="3767138"/>
          <p14:tracePt t="64670" x="7497763" y="3741738"/>
          <p14:tracePt t="64680" x="7523163" y="3703638"/>
          <p14:tracePt t="64685" x="7548563" y="3679825"/>
          <p14:tracePt t="64698" x="7572375" y="3654425"/>
          <p14:tracePt t="64702" x="7610475" y="3603625"/>
          <p14:tracePt t="64714" x="7635875" y="3567113"/>
          <p14:tracePt t="64717" x="7661275" y="3516313"/>
          <p14:tracePt t="64731" x="7697788" y="3479800"/>
          <p14:tracePt t="64733" x="7735888" y="3429000"/>
          <p14:tracePt t="64747" x="7761288" y="3390900"/>
          <p14:tracePt t="64750" x="7797800" y="3328988"/>
          <p14:tracePt t="64764" x="7835900" y="3278188"/>
          <p14:tracePt t="64766" x="7861300" y="3228975"/>
          <p14:tracePt t="64780" x="7897813" y="3165475"/>
          <p14:tracePt t="64781" x="7923213" y="3128963"/>
          <p14:tracePt t="64790" x="7935913" y="3103563"/>
          <p14:tracePt t="64800" x="7935913" y="3078163"/>
          <p14:tracePt t="64805" x="7948613" y="3054350"/>
          <p14:tracePt t="64813" x="7961313" y="3028950"/>
          <p14:tracePt t="64831" x="7961313" y="3016250"/>
          <p14:tracePt t="65665" x="7948613" y="3041650"/>
          <p14:tracePt t="65780" x="7935913" y="3041650"/>
          <p14:tracePt t="65790" x="7923213" y="3054350"/>
          <p14:tracePt t="65806" x="7910513" y="3065463"/>
          <p14:tracePt t="65848" x="7886700" y="3065463"/>
          <p14:tracePt t="65863" x="7886700" y="3090863"/>
          <p14:tracePt t="65901" x="7874000" y="3090863"/>
          <p14:tracePt t="65917" x="7861300" y="3090863"/>
          <p14:tracePt t="65933" x="7848600" y="3103563"/>
          <p14:tracePt t="65947" x="7823200" y="3116263"/>
          <p14:tracePt t="65949" x="7823200" y="3128963"/>
          <p14:tracePt t="65965" x="7810500" y="3128963"/>
          <p14:tracePt t="65980" x="7785100" y="3141663"/>
          <p14:tracePt t="65981" x="7785100" y="3154363"/>
          <p14:tracePt t="65990" x="7761288" y="3154363"/>
          <p14:tracePt t="66021" x="7735888" y="3165475"/>
          <p14:tracePt t="66038" x="7723188" y="3178175"/>
          <p14:tracePt t="66048" x="7710488" y="3190875"/>
          <p14:tracePt t="66055" x="7697788" y="3190875"/>
          <p14:tracePt t="66067" x="7661275" y="3216275"/>
          <p14:tracePt t="66070" x="7623175" y="3228975"/>
          <p14:tracePt t="66082" x="7585075" y="3267075"/>
          <p14:tracePt t="66086" x="7535863" y="3303588"/>
          <p14:tracePt t="66098" x="7485063" y="3328988"/>
          <p14:tracePt t="66103" x="7410450" y="3367088"/>
          <p14:tracePt t="66114" x="7335838" y="3403600"/>
          <p14:tracePt t="66118" x="7259638" y="3454400"/>
          <p14:tracePt t="66134" x="7046913" y="3579813"/>
          <p14:tracePt t="66147" x="6934200" y="3641725"/>
          <p14:tracePt t="66150" x="6808788" y="3716338"/>
          <p14:tracePt t="66164" x="6708775" y="3779838"/>
          <p14:tracePt t="66166" x="6596063" y="3841750"/>
          <p14:tracePt t="66182" x="6370638" y="3979863"/>
          <p14:tracePt t="66189" x="6259513" y="4054475"/>
          <p14:tracePt t="66198" x="6157913" y="4117975"/>
          <p14:tracePt t="66206" x="6045200" y="4179888"/>
          <p14:tracePt t="66216" x="5932488" y="4241800"/>
          <p14:tracePt t="66222" x="5832475" y="4305300"/>
          <p14:tracePt t="66232" x="5708650" y="4367213"/>
          <p14:tracePt t="66238" x="5583238" y="4430713"/>
          <p14:tracePt t="66249" x="5445125" y="4479925"/>
          <p14:tracePt t="66254" x="5332413" y="4543425"/>
          <p14:tracePt t="66265" x="5181600" y="4592638"/>
          <p14:tracePt t="66270" x="5045075" y="4643438"/>
          <p14:tracePt t="66281" x="4919663" y="4692650"/>
          <p14:tracePt t="66285" x="4794250" y="4718050"/>
          <p14:tracePt t="66300" x="4694238" y="4743450"/>
          <p14:tracePt t="66301" x="4594225" y="4756150"/>
          <p14:tracePt t="66314" x="4506913" y="4768850"/>
          <p14:tracePt t="66317" x="4430713" y="4792663"/>
          <p14:tracePt t="66331" x="4381500" y="4805363"/>
          <p14:tracePt t="66333" x="4343400" y="4805363"/>
          <p14:tracePt t="66347" x="4305300" y="4805363"/>
          <p14:tracePt t="66349" x="4281488" y="4805363"/>
          <p14:tracePt t="66364" x="4256088" y="4805363"/>
          <p14:tracePt t="66365" x="4230688" y="4805363"/>
          <p14:tracePt t="66381" x="4156075" y="4805363"/>
          <p14:tracePt t="66390" x="4117975" y="4805363"/>
          <p14:tracePt t="66398" x="4056063" y="4818063"/>
          <p14:tracePt t="66406" x="4017963" y="4818063"/>
          <p14:tracePt t="66414" x="3956050" y="4818063"/>
          <p14:tracePt t="66421" x="3879850" y="4818063"/>
          <p14:tracePt t="66431" x="3817938" y="4818063"/>
          <p14:tracePt t="66437" x="3730625" y="4818063"/>
          <p14:tracePt t="66447" x="3643313" y="4818063"/>
          <p14:tracePt t="66453" x="3541713" y="4818063"/>
          <p14:tracePt t="66465" x="3467100" y="4818063"/>
          <p14:tracePt t="66469" x="3367088" y="4818063"/>
          <p14:tracePt t="66481" x="3279775" y="4818063"/>
          <p14:tracePt t="66485" x="3192463" y="4818063"/>
          <p14:tracePt t="66499" x="3128963" y="4818063"/>
          <p14:tracePt t="66501" x="3054350" y="4818063"/>
          <p14:tracePt t="66514" x="2992438" y="4818063"/>
          <p14:tracePt t="66517" x="2941638" y="4818063"/>
          <p14:tracePt t="66530" x="2903538" y="4818063"/>
          <p14:tracePt t="66536" x="2879725" y="4818063"/>
          <p14:tracePt t="66548" x="2854325" y="4818063"/>
          <p14:tracePt t="66549" x="2841625" y="4818063"/>
          <p14:tracePt t="66565" x="2816225" y="4818063"/>
          <p14:tracePt t="66583" x="2803525" y="4818063"/>
          <p14:tracePt t="66591" x="2767013" y="4818063"/>
          <p14:tracePt t="66598" x="2754313" y="4818063"/>
          <p14:tracePt t="66606" x="2728913" y="4818063"/>
          <p14:tracePt t="66615" x="2716213" y="4818063"/>
          <p14:tracePt t="66622" x="2703513" y="4818063"/>
          <p14:tracePt t="66632" x="2690813" y="4818063"/>
          <p14:tracePt t="66637" x="2678113" y="4818063"/>
          <p14:tracePt t="66701" x="2667000" y="4818063"/>
          <p14:tracePt t="66981" x="2654300" y="4818063"/>
          <p14:tracePt t="66989" x="2628900" y="4818063"/>
          <p14:tracePt t="66997" x="2603500" y="4830763"/>
          <p14:tracePt t="67005" x="2590800" y="4830763"/>
          <p14:tracePt t="67014" x="2554288" y="4843463"/>
          <p14:tracePt t="67021" x="2528888" y="4843463"/>
          <p14:tracePt t="67030" x="2516188" y="4843463"/>
          <p14:tracePt t="67037" x="2490788" y="4843463"/>
          <p14:tracePt t="67047" x="2465388" y="4856163"/>
          <p14:tracePt t="67053" x="2452688" y="4856163"/>
          <p14:tracePt t="67064" x="2428875" y="4856163"/>
          <p14:tracePt t="67069" x="2403475" y="4856163"/>
          <p14:tracePt t="67080" x="2390775" y="4856163"/>
          <p14:tracePt t="67086" x="2365375" y="4856163"/>
          <p14:tracePt t="67148" x="2352675" y="4856163"/>
          <p14:tracePt t="67166" x="2339975" y="4856163"/>
          <p14:tracePt t="67215" x="2328863" y="4856163"/>
          <p14:tracePt t="67224" x="2316163" y="4856163"/>
          <p14:tracePt t="67248" x="2303463" y="4856163"/>
          <p14:tracePt t="67266" x="2290763" y="4856163"/>
          <p14:tracePt t="67270" x="2278063" y="4856163"/>
          <p14:tracePt t="67282" x="2265363" y="4856163"/>
          <p14:tracePt t="67298" x="2252663" y="4856163"/>
          <p14:tracePt t="67319" x="2228850" y="4856163"/>
          <p14:tracePt t="67333" x="2216150" y="4856163"/>
          <p14:tracePt t="67350" x="2203450" y="4856163"/>
          <p14:tracePt t="67366" x="2178050" y="4856163"/>
          <p14:tracePt t="67383" x="2165350" y="4856163"/>
          <p14:tracePt t="67565" x="2190750" y="4856163"/>
          <p14:tracePt t="67581" x="2252663" y="4856163"/>
          <p14:tracePt t="67589" x="2278063" y="4856163"/>
          <p14:tracePt t="67597" x="2316163" y="4856163"/>
          <p14:tracePt t="67606" x="2352675" y="4856163"/>
          <p14:tracePt t="67613" x="2390775" y="4856163"/>
          <p14:tracePt t="67622" x="2441575" y="4856163"/>
          <p14:tracePt t="67631" x="2503488" y="4856163"/>
          <p14:tracePt t="67637" x="2578100" y="4856163"/>
          <p14:tracePt t="67647" x="2641600" y="4856163"/>
          <p14:tracePt t="67653" x="2690813" y="4856163"/>
          <p14:tracePt t="67664" x="2728913" y="4856163"/>
          <p14:tracePt t="67669" x="2767013" y="4856163"/>
          <p14:tracePt t="67680" x="2803525" y="4856163"/>
          <p14:tracePt t="67685" x="2828925" y="4856163"/>
          <p14:tracePt t="67697" x="2854325" y="4856163"/>
          <p14:tracePt t="67701" x="2867025" y="4856163"/>
          <p14:tracePt t="67715" x="2879725" y="4856163"/>
          <p14:tracePt t="67717" x="2903538" y="4856163"/>
          <p14:tracePt t="67899" x="2916238" y="4856163"/>
          <p14:tracePt t="67950" x="2928938" y="4856163"/>
          <p14:tracePt t="67982" x="2941638" y="4856163"/>
          <p14:tracePt t="67991" x="2954338" y="4856163"/>
          <p14:tracePt t="68006" x="2967038" y="4856163"/>
          <p14:tracePt t="68015" x="2979738" y="4856163"/>
          <p14:tracePt t="68022" x="2992438" y="4856163"/>
          <p14:tracePt t="68037" x="3003550" y="4856163"/>
          <p14:tracePt t="68097" x="3016250" y="4843463"/>
          <p14:tracePt t="68599" x="3028950" y="4843463"/>
          <p14:tracePt t="68621" x="3041650" y="4843463"/>
          <p14:tracePt t="68631" x="3054350" y="4843463"/>
          <p14:tracePt t="68637" x="3067050" y="4843463"/>
          <p14:tracePt t="68648" x="3103563" y="4830763"/>
          <p14:tracePt t="68653" x="3116263" y="4830763"/>
          <p14:tracePt t="68664" x="3154363" y="4830763"/>
          <p14:tracePt t="68669" x="3205163" y="4830763"/>
          <p14:tracePt t="68681" x="3254375" y="4830763"/>
          <p14:tracePt t="68685" x="3305175" y="4830763"/>
          <p14:tracePt t="68697" x="3379788" y="4830763"/>
          <p14:tracePt t="68701" x="3441700" y="4830763"/>
          <p14:tracePt t="68714" x="3505200" y="4830763"/>
          <p14:tracePt t="68717" x="3592513" y="4830763"/>
          <p14:tracePt t="68731" x="3679825" y="4830763"/>
          <p14:tracePt t="68733" x="3730625" y="4830763"/>
          <p14:tracePt t="68747" x="3779838" y="4830763"/>
          <p14:tracePt t="68749" x="3805238" y="4830763"/>
          <p14:tracePt t="68766" x="3856038" y="4830763"/>
          <p14:tracePt t="68773" x="3867150" y="4830763"/>
          <p14:tracePt t="68781" x="3879850" y="4830763"/>
          <p14:tracePt t="69083" x="3892550" y="4818063"/>
          <p14:tracePt t="69099" x="3905250" y="4818063"/>
          <p14:tracePt t="69114" x="3917950" y="4818063"/>
          <p14:tracePt t="69119" x="3930650" y="4818063"/>
          <p14:tracePt t="69132" x="3956050" y="4818063"/>
          <p14:tracePt t="69134" x="3968750" y="4818063"/>
          <p14:tracePt t="69149" x="4043363" y="4818063"/>
          <p14:tracePt t="69166" x="4130675" y="4818063"/>
          <p14:tracePt t="69173" x="4205288" y="4818063"/>
          <p14:tracePt t="69181" x="4268788" y="4818063"/>
          <p14:tracePt t="69190" x="4356100" y="4818063"/>
          <p14:tracePt t="69199" x="4443413" y="4818063"/>
          <p14:tracePt t="69205" x="4518025" y="4818063"/>
          <p14:tracePt t="69215" x="4606925" y="4818063"/>
          <p14:tracePt t="69221" x="4694238" y="4818063"/>
          <p14:tracePt t="69231" x="4756150" y="4818063"/>
          <p14:tracePt t="69237" x="4806950" y="4818063"/>
          <p14:tracePt t="69247" x="4832350" y="4818063"/>
          <p14:tracePt t="69253" x="4856163" y="4818063"/>
          <p14:tracePt t="69269" x="4868863" y="4818063"/>
          <p14:tracePt t="69733" x="4881563" y="4818063"/>
          <p14:tracePt t="69781" x="4894263" y="4818063"/>
          <p14:tracePt t="69806" x="4906963" y="4818063"/>
          <p14:tracePt t="69818" x="4932363" y="4818063"/>
          <p14:tracePt t="69829" x="4945063" y="4805363"/>
          <p14:tracePt t="69837" x="4981575" y="4792663"/>
          <p14:tracePt t="69847" x="5006975" y="4792663"/>
          <p14:tracePt t="69853" x="5068888" y="4792663"/>
          <p14:tracePt t="69863" x="5106988" y="4779963"/>
          <p14:tracePt t="69869" x="5145088" y="4779963"/>
          <p14:tracePt t="69881" x="5181600" y="4779963"/>
          <p14:tracePt t="69885" x="5232400" y="4779963"/>
          <p14:tracePt t="69898" x="5270500" y="4779963"/>
          <p14:tracePt t="69901" x="5294313" y="4779963"/>
          <p14:tracePt t="69914" x="5307013" y="4779963"/>
          <p14:tracePt t="69917" x="5319713" y="4779963"/>
          <p14:tracePt t="69931" x="5332413" y="4779963"/>
          <p14:tracePt t="70573" x="5345113" y="4779963"/>
          <p14:tracePt t="70582" x="5357813" y="4779963"/>
          <p14:tracePt t="70595" x="5370513" y="4779963"/>
          <p14:tracePt t="70603" x="5383213" y="4779963"/>
          <p14:tracePt t="70605" x="5394325" y="4779963"/>
          <p14:tracePt t="70615" x="5407025" y="4779963"/>
          <p14:tracePt t="70621" x="5419725" y="4779963"/>
          <p14:tracePt t="70633" x="5432425" y="4779963"/>
          <p14:tracePt t="70637" x="5470525" y="4779963"/>
          <p14:tracePt t="70653" x="5483225" y="4779963"/>
          <p14:tracePt t="70670" x="5495925" y="4779963"/>
          <p14:tracePt t="70685" x="5519738" y="4779963"/>
          <p14:tracePt t="70701" x="5532438" y="4779963"/>
          <p14:tracePt t="70717" x="5545138" y="4779963"/>
          <p14:tracePt t="70719" x="5557838" y="4779963"/>
          <p14:tracePt t="70731" x="5583238" y="4779963"/>
          <p14:tracePt t="70733" x="5607050" y="4779963"/>
          <p14:tracePt t="70751" x="5657850" y="4779963"/>
          <p14:tracePt t="70765" x="5683250" y="4779963"/>
          <p14:tracePt t="70766" x="5695950" y="4779963"/>
          <p14:tracePt t="70774" x="5719763" y="4779963"/>
          <p14:tracePt t="70877" x="5732463" y="4768850"/>
          <p14:tracePt t="70941" x="5745163" y="4768850"/>
          <p14:tracePt t="70948" x="5757863" y="4768850"/>
          <p14:tracePt t="70957" x="5770563" y="4768850"/>
          <p14:tracePt t="70965" x="5795963" y="4756150"/>
          <p14:tracePt t="70974" x="5808663" y="4756150"/>
          <p14:tracePt t="70981" x="5845175" y="4756150"/>
          <p14:tracePt t="70989" x="5883275" y="4756150"/>
          <p14:tracePt t="70997" x="5932488" y="4756150"/>
          <p14:tracePt t="71005" x="5983288" y="4756150"/>
          <p14:tracePt t="71014" x="6021388" y="4756150"/>
          <p14:tracePt t="71021" x="6070600" y="4756150"/>
          <p14:tracePt t="71030" x="6108700" y="4756150"/>
          <p14:tracePt t="71036" x="6146800" y="4756150"/>
          <p14:tracePt t="71047" x="6170613" y="4756150"/>
          <p14:tracePt t="71053" x="6196013" y="4756150"/>
          <p14:tracePt t="71109" x="6183313" y="4756150"/>
          <p14:tracePt t="71117" x="6134100" y="4779963"/>
          <p14:tracePt t="71125" x="6083300" y="4792663"/>
          <p14:tracePt t="71133" x="5995988" y="4818063"/>
          <p14:tracePt t="71147" x="5895975" y="4830763"/>
          <p14:tracePt t="71149" x="5745163" y="4856163"/>
          <p14:tracePt t="71163" x="5570538" y="4868863"/>
          <p14:tracePt t="71165" x="5407025" y="4892675"/>
          <p14:tracePt t="71174" x="5245100" y="4905375"/>
          <p14:tracePt t="71181" x="5057775" y="4918075"/>
          <p14:tracePt t="71189" x="4894263" y="4918075"/>
          <p14:tracePt t="71200" x="4732338" y="4918075"/>
          <p14:tracePt t="71205" x="4581525" y="4918075"/>
          <p14:tracePt t="71216" x="4418013" y="4918075"/>
          <p14:tracePt t="71221" x="4243388" y="4930775"/>
          <p14:tracePt t="71230" x="4092575" y="4956175"/>
          <p14:tracePt t="71237" x="3943350" y="4968875"/>
          <p14:tracePt t="71247" x="3805238" y="4981575"/>
          <p14:tracePt t="71253" x="3679825" y="5005388"/>
          <p14:tracePt t="71264" x="3554413" y="5030788"/>
          <p14:tracePt t="71269" x="3429000" y="5056188"/>
          <p14:tracePt t="71281" x="3317875" y="5068888"/>
          <p14:tracePt t="71285" x="3192463" y="5092700"/>
          <p14:tracePt t="71297" x="3079750" y="5105400"/>
          <p14:tracePt t="71301" x="2979738" y="5130800"/>
          <p14:tracePt t="71314" x="2890838" y="5143500"/>
          <p14:tracePt t="71316" x="2816225" y="5156200"/>
          <p14:tracePt t="71331" x="2778125" y="5156200"/>
          <p14:tracePt t="71332" x="2741613" y="5156200"/>
          <p14:tracePt t="71347" x="2716213" y="5156200"/>
          <p14:tracePt t="71348" x="2690813" y="5156200"/>
          <p14:tracePt t="71357" x="2678113" y="5156200"/>
          <p14:tracePt t="71366" x="2654300" y="5156200"/>
          <p14:tracePt t="71381" x="2641600" y="5156200"/>
          <p14:tracePt t="71413" x="2628900" y="5156200"/>
          <p14:tracePt t="71429" x="2603500" y="5156200"/>
          <p14:tracePt t="71444" x="2590800" y="5156200"/>
          <p14:tracePt t="71461" x="2578100" y="5156200"/>
          <p14:tracePt t="71478" x="2565400" y="5156200"/>
          <p14:tracePt t="71486" x="2554288" y="5156200"/>
          <p14:tracePt t="71498" x="2541588" y="5156200"/>
          <p14:tracePt t="71501" x="2528888" y="5168900"/>
          <p14:tracePt t="71605" x="2528888" y="5181600"/>
          <p14:tracePt t="71629" x="2541588" y="5181600"/>
          <p14:tracePt t="71637" x="2541588" y="5168900"/>
          <p14:tracePt t="71653" x="2554288" y="5168900"/>
          <p14:tracePt t="71661" x="2578100" y="5168900"/>
          <p14:tracePt t="71677" x="2590800" y="5168900"/>
          <p14:tracePt t="71685" x="2603500" y="5168900"/>
          <p14:tracePt t="71701" x="2628900" y="5156200"/>
          <p14:tracePt t="71714" x="2628900" y="5143500"/>
          <p14:tracePt t="71717" x="2641600" y="5143500"/>
          <p14:tracePt t="71730" x="2654300" y="5143500"/>
          <p14:tracePt t="71733" x="2690813" y="5143500"/>
          <p14:tracePt t="71747" x="2703513" y="5143500"/>
          <p14:tracePt t="71748" x="2741613" y="5143500"/>
          <p14:tracePt t="71766" x="2778125" y="5143500"/>
          <p14:tracePt t="71768" x="2816225" y="5143500"/>
          <p14:tracePt t="71772" x="2841625" y="5143500"/>
          <p14:tracePt t="71781" x="2867025" y="5143500"/>
          <p14:tracePt t="71789" x="2903538" y="5143500"/>
          <p14:tracePt t="71796" x="2928938" y="5143500"/>
          <p14:tracePt t="71814" x="2941638" y="5143500"/>
          <p14:tracePt t="71837" x="2954338" y="5143500"/>
          <p14:tracePt t="71847" x="2967038" y="5143500"/>
          <p14:tracePt t="71869" x="2979738" y="5143500"/>
          <p14:tracePt t="71892" x="2992438" y="5143500"/>
          <p14:tracePt t="71899" x="3028950" y="5130800"/>
          <p14:tracePt t="71901" x="3041650" y="5118100"/>
          <p14:tracePt t="71916" x="3054350" y="5118100"/>
          <p14:tracePt t="71917" x="3079750" y="5118100"/>
          <p14:tracePt t="71932" x="3116263" y="5118100"/>
          <p14:tracePt t="71934" x="3154363" y="5118100"/>
          <p14:tracePt t="71949" x="3192463" y="5118100"/>
          <p14:tracePt t="71950" x="3228975" y="5118100"/>
          <p14:tracePt t="71966" x="3354388" y="5118100"/>
          <p14:tracePt t="71974" x="3405188" y="5118100"/>
          <p14:tracePt t="71982" x="3441700" y="5118100"/>
          <p14:tracePt t="71989" x="3467100" y="5118100"/>
          <p14:tracePt t="71998" x="3492500" y="5118100"/>
          <p14:tracePt t="72005" x="3517900" y="5118100"/>
          <p14:tracePt t="72018" x="3530600" y="5118100"/>
          <p14:tracePt t="72021" x="3541713" y="5118100"/>
          <p14:tracePt t="72038" x="3554413" y="5118100"/>
          <p14:tracePt t="72284" x="3567113" y="5118100"/>
          <p14:tracePt t="72301" x="3592513" y="5118100"/>
          <p14:tracePt t="72309" x="3605213" y="5118100"/>
          <p14:tracePt t="72316" x="3617913" y="5118100"/>
          <p14:tracePt t="72333" x="3667125" y="5118100"/>
          <p14:tracePt t="72348" x="3743325" y="5130800"/>
          <p14:tracePt t="72357" x="3756025" y="5130800"/>
          <p14:tracePt t="72366" x="3779838" y="5130800"/>
          <p14:tracePt t="72372" x="3792538" y="5130800"/>
          <p14:tracePt t="72381" x="3817938" y="5130800"/>
          <p14:tracePt t="72389" x="3830638" y="5130800"/>
          <p14:tracePt t="72397" x="3843338" y="5130800"/>
          <p14:tracePt t="72405" x="3856038" y="5130800"/>
          <p14:tracePt t="72414" x="3867150" y="5130800"/>
          <p14:tracePt t="72420" x="3879850" y="5130800"/>
          <p14:tracePt t="72437" x="3892550" y="5130800"/>
          <p14:tracePt t="72450" x="3905250" y="5130800"/>
          <p14:tracePt t="72464" x="3930650" y="5130800"/>
          <p14:tracePt t="72481" x="3956050" y="5130800"/>
          <p14:tracePt t="72485" x="3979863" y="5118100"/>
          <p14:tracePt t="72501" x="4030663" y="5118100"/>
          <p14:tracePt t="72515" x="4068763" y="5118100"/>
          <p14:tracePt t="72517" x="4117975" y="5118100"/>
          <p14:tracePt t="72534" x="4205288" y="5118100"/>
          <p14:tracePt t="72547" x="4256088" y="5118100"/>
          <p14:tracePt t="72549" x="4305300" y="5118100"/>
          <p14:tracePt t="72565" x="4406900" y="5118100"/>
          <p14:tracePt t="72573" x="4481513" y="5118100"/>
          <p14:tracePt t="72582" x="4530725" y="5118100"/>
          <p14:tracePt t="72589" x="4581525" y="5118100"/>
          <p14:tracePt t="72598" x="4630738" y="5118100"/>
          <p14:tracePt t="72605" x="4706938" y="5118100"/>
          <p14:tracePt t="72616" x="4743450" y="5118100"/>
          <p14:tracePt t="72621" x="4806950" y="5130800"/>
          <p14:tracePt t="72632" x="4832350" y="5130800"/>
          <p14:tracePt t="72637" x="4868863" y="5130800"/>
          <p14:tracePt t="72650" x="4906963" y="5130800"/>
          <p14:tracePt t="72653" x="4945063" y="5143500"/>
          <p14:tracePt t="72665" x="4956175" y="5143500"/>
          <p14:tracePt t="72669" x="4981575" y="5143500"/>
          <p14:tracePt t="72681" x="5019675" y="5143500"/>
          <p14:tracePt t="72685" x="5045075" y="5143500"/>
          <p14:tracePt t="72698" x="5068888" y="5143500"/>
          <p14:tracePt t="72700" x="5094288" y="5143500"/>
          <p14:tracePt t="72714" x="5119688" y="5143500"/>
          <p14:tracePt t="72716" x="5132388" y="5143500"/>
          <p14:tracePt t="72732" x="5194300" y="5143500"/>
          <p14:tracePt t="72747" x="5232400" y="5143500"/>
          <p14:tracePt t="72749" x="5257800" y="5143500"/>
          <p14:tracePt t="72756" x="5294313" y="5143500"/>
          <p14:tracePt t="72764" x="5319713" y="5143500"/>
          <p14:tracePt t="72772" x="5332413" y="5143500"/>
          <p14:tracePt t="72781" x="5357813" y="5143500"/>
          <p14:tracePt t="72788" x="5370513" y="5143500"/>
          <p14:tracePt t="72796" x="5383213" y="5143500"/>
          <p14:tracePt t="72805" x="5394325" y="5143500"/>
          <p14:tracePt t="72820" x="5419725" y="5143500"/>
          <p14:tracePt t="72830" x="5432425" y="5130800"/>
          <p14:tracePt t="72860" x="5445125" y="5130800"/>
          <p14:tracePt t="72868" x="5457825" y="5130800"/>
          <p14:tracePt t="72881" x="5470525" y="5130800"/>
          <p14:tracePt t="72885" x="5507038" y="5130800"/>
          <p14:tracePt t="72897" x="5519738" y="5130800"/>
          <p14:tracePt t="72900" x="5532438" y="5130800"/>
          <p14:tracePt t="72914" x="5545138" y="5130800"/>
          <p14:tracePt t="72916" x="5583238" y="5130800"/>
          <p14:tracePt t="72931" x="5607050" y="5130800"/>
          <p14:tracePt t="72932" x="5632450" y="5130800"/>
          <p14:tracePt t="72946" x="5645150" y="5130800"/>
          <p14:tracePt t="72948" x="5657850" y="5130800"/>
          <p14:tracePt t="72957" x="5695950" y="5130800"/>
          <p14:tracePt t="72964" x="5708650" y="5130800"/>
          <p14:tracePt t="72972" x="5719763" y="5130800"/>
          <p14:tracePt t="72980" x="5732463" y="5130800"/>
          <p14:tracePt t="72989" x="5745163" y="5130800"/>
          <p14:tracePt t="72996" x="5757863" y="5130800"/>
          <p14:tracePt t="73028" x="5770563" y="5118100"/>
          <p14:tracePt t="73245" x="5783263" y="5118100"/>
          <p14:tracePt t="73252" x="5808663" y="5118100"/>
          <p14:tracePt t="73270" x="5895975" y="5081588"/>
          <p14:tracePt t="73282" x="5970588" y="5056188"/>
          <p14:tracePt t="73290" x="6096000" y="5018088"/>
          <p14:tracePt t="73293" x="6234113" y="4968875"/>
          <p14:tracePt t="73301" x="6408738" y="4892675"/>
          <p14:tracePt t="73314" x="6634163" y="4779963"/>
          <p14:tracePt t="73316" x="6872288" y="4718050"/>
          <p14:tracePt t="73330" x="7110413" y="4656138"/>
          <p14:tracePt t="73332" x="7348538" y="4579938"/>
          <p14:tracePt t="73347" x="7597775" y="4492625"/>
          <p14:tracePt t="73349" x="7874000" y="4405313"/>
          <p14:tracePt t="73356" x="8074025" y="4354513"/>
          <p14:tracePt t="73364" x="8286750" y="4292600"/>
          <p14:tracePt t="73373" x="8499475" y="4205288"/>
          <p14:tracePt t="73381" x="8650288" y="4154488"/>
          <p14:tracePt t="73388" x="8774113" y="4117975"/>
          <p14:tracePt t="73398" x="8886825" y="4054475"/>
          <p14:tracePt t="73405" x="8950325" y="4017963"/>
          <p14:tracePt t="73414" x="9012238" y="3967163"/>
          <p14:tracePt t="73421" x="9063038" y="3916363"/>
          <p14:tracePt t="73432" x="9112250" y="3841750"/>
          <p14:tracePt t="73436" x="9163050" y="3729038"/>
          <p14:tracePt t="73448" x="9224963" y="3603625"/>
          <p14:tracePt t="73452" x="9250363" y="3503613"/>
          <p14:tracePt t="73465" x="9275763" y="3390900"/>
          <p14:tracePt t="73468" x="9301163" y="3267075"/>
          <p14:tracePt t="73480" x="9324975" y="3165475"/>
          <p14:tracePt t="73484" x="9337675" y="3065463"/>
          <p14:tracePt t="73497" x="9337675" y="2978150"/>
          <p14:tracePt t="73500" x="9337675" y="2890838"/>
          <p14:tracePt t="73514" x="9337675" y="2778125"/>
          <p14:tracePt t="73516" x="9324975" y="2690813"/>
          <p14:tracePt t="73531" x="9301163" y="2603500"/>
          <p14:tracePt t="73532" x="9263063" y="2527300"/>
          <p14:tracePt t="73548" x="9188450" y="2378075"/>
          <p14:tracePt t="73557" x="9150350" y="2303463"/>
          <p14:tracePt t="73565" x="9124950" y="2265363"/>
          <p14:tracePt t="73573" x="9112250" y="2201863"/>
          <p14:tracePt t="73581" x="9099550" y="2152650"/>
          <p14:tracePt t="73588" x="9088438" y="2114550"/>
          <p14:tracePt t="73597" x="9075738" y="2065338"/>
          <p14:tracePt t="73605" x="9063038" y="2014538"/>
          <p14:tracePt t="73613" x="9063038" y="1989138"/>
          <p14:tracePt t="73620" x="9063038" y="1952625"/>
          <p14:tracePt t="73632" x="9050338" y="1914525"/>
          <p14:tracePt t="73636" x="9037638" y="1901825"/>
          <p14:tracePt t="73648" x="9037638" y="1889125"/>
          <p14:tracePt t="73652" x="9037638" y="1852613"/>
          <p14:tracePt t="73664" x="9037638" y="1827213"/>
          <p14:tracePt t="73668" x="9024938" y="1801813"/>
          <p14:tracePt t="73681" x="9024938" y="1789113"/>
          <p14:tracePt t="73685" x="9024938" y="1765300"/>
          <p14:tracePt t="73696" x="9012238" y="1739900"/>
          <p14:tracePt t="73713" x="9012238" y="1727200"/>
          <p14:tracePt t="73716" x="9012238" y="1714500"/>
          <p14:tracePt t="73730" x="9012238" y="1689100"/>
          <p14:tracePt t="73732" x="8999538" y="1663700"/>
          <p14:tracePt t="73748" x="8999538" y="1652588"/>
          <p14:tracePt t="73764" x="8986838" y="1627188"/>
          <p14:tracePt t="73773" x="8986838" y="1614488"/>
          <p14:tracePt t="73781" x="8975725" y="1601788"/>
          <p14:tracePt t="73788" x="8963025" y="1601788"/>
          <p14:tracePt t="73798" x="8937625" y="1589088"/>
          <p14:tracePt t="73804" x="8899525" y="1576388"/>
          <p14:tracePt t="73814" x="8874125" y="1563688"/>
          <p14:tracePt t="73820" x="8850313" y="1539875"/>
          <p14:tracePt t="73833" x="8824913" y="1539875"/>
          <p14:tracePt t="73837" x="8799513" y="1527175"/>
          <p14:tracePt t="73849" x="8786813" y="1514475"/>
          <p14:tracePt t="73853" x="8774113" y="1514475"/>
          <p14:tracePt t="73865" x="8763000" y="1501775"/>
          <p14:tracePt t="73869" x="8750300" y="1489075"/>
          <p14:tracePt t="73882" x="8737600" y="1489075"/>
          <p14:tracePt t="73900" x="8737600" y="1476375"/>
          <p14:tracePt t="73925" x="8724900" y="1463675"/>
          <p14:tracePt t="73933" x="8724900" y="1450975"/>
          <p14:tracePt t="73952" x="8724900" y="1439863"/>
          <p14:tracePt t="73953" x="8724900" y="1427163"/>
          <p14:tracePt t="73957" x="8724900" y="1414463"/>
          <p14:tracePt t="73967" x="8724900" y="1376363"/>
          <p14:tracePt t="73973" x="8724900" y="1363663"/>
          <p14:tracePt t="73982" x="8724900" y="1350963"/>
          <p14:tracePt t="73989" x="8737600" y="1339850"/>
          <p14:tracePt t="73998" x="8750300" y="1314450"/>
          <p14:tracePt t="74005" x="8750300" y="1301750"/>
          <p14:tracePt t="74015" x="8750300" y="1289050"/>
          <p14:tracePt t="74021" x="8750300" y="1276350"/>
          <p14:tracePt t="74037" x="8763000" y="1238250"/>
          <p14:tracePt t="74053" x="8774113" y="1227138"/>
          <p14:tracePt t="74181" x="8763000" y="1263650"/>
          <p14:tracePt t="74188" x="8737600" y="1289050"/>
          <p14:tracePt t="74198" x="8712200" y="1339850"/>
          <p14:tracePt t="74213" x="8612188" y="1476375"/>
          <p14:tracePt t="74221" x="8561388" y="1552575"/>
          <p14:tracePt t="74230" x="8499475" y="1627188"/>
          <p14:tracePt t="74236" x="8399463" y="1727200"/>
          <p14:tracePt t="74248" x="8312150" y="1801813"/>
          <p14:tracePt t="74252" x="8212138" y="1876425"/>
          <p14:tracePt t="74264" x="8123238" y="1965325"/>
          <p14:tracePt t="74268" x="8010525" y="2027238"/>
          <p14:tracePt t="74280" x="7886700" y="2114550"/>
          <p14:tracePt t="74284" x="7785100" y="2178050"/>
          <p14:tracePt t="74297" x="7673975" y="2227263"/>
          <p14:tracePt t="74300" x="7597775" y="2278063"/>
          <p14:tracePt t="74318" x="7472363" y="2327275"/>
          <p14:tracePt t="74332" x="7435850" y="2339975"/>
          <p14:tracePt t="74389" x="7435850" y="2278063"/>
          <p14:tracePt t="74399" x="7435850" y="2265363"/>
          <p14:tracePt t="74407" x="7435850" y="2214563"/>
          <p14:tracePt t="74419" x="7448550" y="2178050"/>
          <p14:tracePt t="74420" x="7448550" y="2152650"/>
          <p14:tracePt t="74431" x="7459663" y="2089150"/>
          <p14:tracePt t="74438" x="7472363" y="2027238"/>
          <p14:tracePt t="74449" x="7485063" y="1978025"/>
          <p14:tracePt t="74452" x="7485063" y="1927225"/>
          <p14:tracePt t="74465" x="7497763" y="1852613"/>
          <p14:tracePt t="74469" x="7510463" y="1776413"/>
          <p14:tracePt t="74482" x="7523163" y="1714500"/>
          <p14:tracePt t="74484" x="7523163" y="1663700"/>
          <p14:tracePt t="74498" x="7523163" y="1589088"/>
          <p14:tracePt t="74500" x="7523163" y="1527175"/>
          <p14:tracePt t="74515" x="7523163" y="1476375"/>
          <p14:tracePt t="74517" x="7523163" y="1439863"/>
          <p14:tracePt t="74531" x="7523163" y="1389063"/>
          <p14:tracePt t="74532" x="7523163" y="1327150"/>
          <p14:tracePt t="74547" x="7523163" y="1289050"/>
          <p14:tracePt t="74549" x="7523163" y="1250950"/>
          <p14:tracePt t="74558" x="7523163" y="1214438"/>
          <p14:tracePt t="74569" x="7523163" y="1201738"/>
          <p14:tracePt t="74572" x="7523163" y="1189038"/>
          <p14:tracePt t="74582" x="7523163" y="1176338"/>
          <p14:tracePt t="74637" x="7535863" y="1176338"/>
          <p14:tracePt t="74645" x="7585075" y="1214438"/>
          <p14:tracePt t="74652" x="7635875" y="1238250"/>
          <p14:tracePt t="74664" x="7697788" y="1301750"/>
          <p14:tracePt t="74669" x="7797800" y="1376363"/>
          <p14:tracePt t="74682" x="7886700" y="1439863"/>
          <p14:tracePt t="74684" x="7974013" y="1501775"/>
          <p14:tracePt t="74698" x="8086725" y="1563688"/>
          <p14:tracePt t="74700" x="8186738" y="1627188"/>
          <p14:tracePt t="74714" x="8299450" y="1676400"/>
          <p14:tracePt t="74718" x="8386763" y="1714500"/>
          <p14:tracePt t="74732" x="8448675" y="1752600"/>
          <p14:tracePt t="74733" x="8486775" y="1765300"/>
          <p14:tracePt t="74747" x="8512175" y="1765300"/>
          <p14:tracePt t="74748" x="8524875" y="1789113"/>
          <p14:tracePt t="74757" x="8548688" y="1789113"/>
          <p14:tracePt t="74772" x="8574088" y="1789113"/>
          <p14:tracePt t="74884" x="8586788" y="1789113"/>
          <p14:tracePt t="74893" x="8612188" y="1765300"/>
          <p14:tracePt t="74900" x="8624888" y="1727200"/>
          <p14:tracePt t="74913" x="8637588" y="1689100"/>
          <p14:tracePt t="74916" x="8661400" y="1652588"/>
          <p14:tracePt t="74930" x="8674100" y="1614488"/>
          <p14:tracePt t="74932" x="8674100" y="1552575"/>
          <p14:tracePt t="74949" x="8699500" y="1463675"/>
          <p14:tracePt t="74966" x="8737600" y="1389063"/>
          <p14:tracePt t="74973" x="8737600" y="1363663"/>
          <p14:tracePt t="74983" x="8737600" y="1350963"/>
          <p14:tracePt t="74989" x="8737600" y="1339850"/>
          <p14:tracePt t="74998" x="8737600" y="1327150"/>
          <p14:tracePt t="75021" x="8737600" y="1314450"/>
          <p14:tracePt t="75038" x="8724900" y="1314450"/>
          <p14:tracePt t="75052" x="8712200" y="1314450"/>
          <p14:tracePt t="75069" x="8699500" y="1314450"/>
          <p14:tracePt t="75084" x="8686800" y="1314450"/>
          <p14:tracePt t="75098" x="8674100" y="1314450"/>
          <p14:tracePt t="75100" x="8661400" y="1314450"/>
          <p14:tracePt t="75114" x="8650288" y="1314450"/>
          <p14:tracePt t="75116" x="8624888" y="1327150"/>
          <p14:tracePt t="75133" x="8561388" y="1376363"/>
          <p14:tracePt t="75149" x="8461375" y="1439863"/>
          <p14:tracePt t="75157" x="8386763" y="1489075"/>
          <p14:tracePt t="75166" x="8286750" y="1552575"/>
          <p14:tracePt t="75173" x="8186738" y="1589088"/>
          <p14:tracePt t="75183" x="8086725" y="1627188"/>
          <p14:tracePt t="75189" x="7974013" y="1663700"/>
          <p14:tracePt t="75199" x="7874000" y="1701800"/>
          <p14:tracePt t="75204" x="7785100" y="1739900"/>
          <p14:tracePt t="75214" x="7723188" y="1765300"/>
          <p14:tracePt t="75220" x="7685088" y="1789113"/>
          <p14:tracePt t="75230" x="7648575" y="1801813"/>
          <p14:tracePt t="75236" x="7635875" y="1801813"/>
          <p14:tracePt t="75277" x="7623175" y="1801813"/>
          <p14:tracePt t="75284" x="7623175" y="1789113"/>
          <p14:tracePt t="75293" x="7623175" y="1765300"/>
          <p14:tracePt t="75300" x="7623175" y="1752600"/>
          <p14:tracePt t="75313" x="7623175" y="1739900"/>
          <p14:tracePt t="75316" x="7623175" y="1701800"/>
          <p14:tracePt t="75330" x="7623175" y="1652588"/>
          <p14:tracePt t="75332" x="7635875" y="1614488"/>
          <p14:tracePt t="75346" x="7648575" y="1576388"/>
          <p14:tracePt t="75348" x="7648575" y="1514475"/>
          <p14:tracePt t="75357" x="7648575" y="1489075"/>
          <p14:tracePt t="75366" x="7661275" y="1427163"/>
          <p14:tracePt t="75372" x="7673975" y="1389063"/>
          <p14:tracePt t="75381" x="7673975" y="1363663"/>
          <p14:tracePt t="75388" x="7673975" y="1339850"/>
          <p14:tracePt t="75397" x="7673975" y="1301750"/>
          <p14:tracePt t="75404" x="7673975" y="1276350"/>
          <p14:tracePt t="75413" x="7673975" y="1238250"/>
          <p14:tracePt t="75420" x="7673975" y="1227138"/>
          <p14:tracePt t="75477" x="7661275" y="1214438"/>
          <p14:tracePt t="75565" x="7661275" y="1238250"/>
          <p14:tracePt t="75576" x="7673975" y="1250950"/>
          <p14:tracePt t="75585" x="7685088" y="1276350"/>
          <p14:tracePt t="75589" x="7735888" y="1301750"/>
          <p14:tracePt t="75597" x="7761288" y="1350963"/>
          <p14:tracePt t="75606" x="7810500" y="1376363"/>
          <p14:tracePt t="75617" x="7835900" y="1414463"/>
          <p14:tracePt t="75621" x="7897813" y="1439863"/>
          <p14:tracePt t="75632" x="7935913" y="1489075"/>
          <p14:tracePt t="75637" x="7999413" y="1527175"/>
          <p14:tracePt t="75650" x="8061325" y="1563688"/>
          <p14:tracePt t="75652" x="8099425" y="1589088"/>
          <p14:tracePt t="75664" x="8148638" y="1627188"/>
          <p14:tracePt t="75668" x="8174038" y="1639888"/>
          <p14:tracePt t="75682" x="8199438" y="1639888"/>
          <p14:tracePt t="75698" x="8223250" y="1652588"/>
          <p14:tracePt t="75844" x="8235950" y="1652588"/>
          <p14:tracePt t="76021" x="8261350" y="1652588"/>
          <p14:tracePt t="76029" x="8274050" y="1652588"/>
          <p14:tracePt t="76039" x="8312150" y="1663700"/>
          <p14:tracePt t="76047" x="8348663" y="1676400"/>
          <p14:tracePt t="76054" x="8386763" y="1676400"/>
          <p14:tracePt t="76064" x="8412163" y="1676400"/>
          <p14:tracePt t="76069" x="8461375" y="1689100"/>
          <p14:tracePt t="76081" x="8512175" y="1701800"/>
          <p14:tracePt t="76084" x="8548688" y="1701800"/>
          <p14:tracePt t="76101" x="8650288" y="1701800"/>
          <p14:tracePt t="76114" x="8737600" y="1701800"/>
          <p14:tracePt t="76116" x="8812213" y="1689100"/>
          <p14:tracePt t="76131" x="8863013" y="1663700"/>
          <p14:tracePt t="76134" x="8924925" y="1652588"/>
          <p14:tracePt t="76147" x="8963025" y="1652588"/>
          <p14:tracePt t="76149" x="8986838" y="1639888"/>
          <p14:tracePt t="76157" x="9012238" y="1627188"/>
          <p14:tracePt t="76164" x="9037638" y="1614488"/>
          <p14:tracePt t="76173" x="9075738" y="1601788"/>
          <p14:tracePt t="76183" x="9099550" y="1589088"/>
          <p14:tracePt t="76198" x="9112250" y="1576388"/>
          <p14:tracePt t="76205" x="9112250" y="1563688"/>
          <p14:tracePt t="76218" x="9137650" y="1552575"/>
          <p14:tracePt t="76220" x="9137650" y="1539875"/>
          <p14:tracePt t="76233" x="9150350" y="1527175"/>
          <p14:tracePt t="76236" x="9163050" y="1514475"/>
          <p14:tracePt t="76248" x="9175750" y="1501775"/>
          <p14:tracePt t="76253" x="9188450" y="1476375"/>
          <p14:tracePt t="76265" x="9212263" y="1463675"/>
          <p14:tracePt t="76268" x="9224963" y="1450975"/>
          <p14:tracePt t="76281" x="9237663" y="1439863"/>
          <p14:tracePt t="76284" x="9250363" y="1427163"/>
          <p14:tracePt t="76299" x="9263063" y="1414463"/>
          <p14:tracePt t="76300" x="9275763" y="1401763"/>
          <p14:tracePt t="76314" x="9288463" y="1389063"/>
          <p14:tracePt t="76316" x="9301163" y="1376363"/>
          <p14:tracePt t="76330" x="9312275" y="1363663"/>
          <p14:tracePt t="76332" x="9324975" y="1350963"/>
          <p14:tracePt t="76348" x="9350375" y="1339850"/>
          <p14:tracePt t="76460" x="9350375" y="1363663"/>
          <p14:tracePt t="76468" x="9350375" y="1389063"/>
          <p14:tracePt t="76476" x="9337675" y="1414463"/>
          <p14:tracePt t="76484" x="9324975" y="1427163"/>
          <p14:tracePt t="76497" x="9312275" y="1450975"/>
          <p14:tracePt t="76513" x="9301163" y="1463675"/>
          <p14:tracePt t="76516" x="9275763" y="1489075"/>
          <p14:tracePt t="76530" x="9263063" y="1501775"/>
          <p14:tracePt t="76532" x="9237663" y="1527175"/>
          <p14:tracePt t="76549" x="9212263" y="1552575"/>
          <p14:tracePt t="76556" x="9199563" y="1563688"/>
          <p14:tracePt t="76564" x="9188450" y="1576388"/>
          <p14:tracePt t="76572" x="9163050" y="1601788"/>
          <p14:tracePt t="76581" x="9150350" y="1614488"/>
          <p14:tracePt t="76588" x="9112250" y="1652588"/>
          <p14:tracePt t="76597" x="9099550" y="1676400"/>
          <p14:tracePt t="76604" x="9088438" y="1689100"/>
          <p14:tracePt t="76614" x="9063038" y="1714500"/>
          <p14:tracePt t="76620" x="9050338" y="1739900"/>
          <p14:tracePt t="76631" x="9024938" y="1752600"/>
          <p14:tracePt t="76636" x="9012238" y="1789113"/>
          <p14:tracePt t="76648" x="8986838" y="1814513"/>
          <p14:tracePt t="76652" x="8975725" y="1827213"/>
          <p14:tracePt t="76665" x="8963025" y="1852613"/>
          <p14:tracePt t="76668" x="8950325" y="1852613"/>
          <p14:tracePt t="76680" x="8924925" y="1876425"/>
          <p14:tracePt t="76684" x="8912225" y="1889125"/>
          <p14:tracePt t="76699" x="8899525" y="1901825"/>
          <p14:tracePt t="76715" x="8886825" y="1914525"/>
          <p14:tracePt t="76733" x="8886825" y="1927225"/>
          <p14:tracePt t="76748" x="8874125" y="1939925"/>
          <p14:tracePt t="76757" x="8863013" y="1952625"/>
          <p14:tracePt t="76773" x="8850313" y="1965325"/>
          <p14:tracePt t="76788" x="8837613" y="1989138"/>
          <p14:tracePt t="76804" x="8824913" y="2014538"/>
          <p14:tracePt t="76815" x="8812213" y="2014538"/>
          <p14:tracePt t="76822" x="8799513" y="2027238"/>
          <p14:tracePt t="76832" x="8786813" y="2039938"/>
          <p14:tracePt t="76837" x="8763000" y="2052638"/>
          <p14:tracePt t="76848" x="8750300" y="2052638"/>
          <p14:tracePt t="76853" x="8737600" y="2065338"/>
          <p14:tracePt t="76866" x="8699500" y="2089150"/>
          <p14:tracePt t="76869" x="8686800" y="2089150"/>
          <p14:tracePt t="76881" x="8674100" y="2101850"/>
          <p14:tracePt t="76892" x="8624888" y="2127250"/>
          <p14:tracePt t="76901" x="8586788" y="2139950"/>
          <p14:tracePt t="76917" x="8524875" y="2165350"/>
          <p14:tracePt t="76932" x="8461375" y="2190750"/>
          <p14:tracePt t="76949" x="8399463" y="2190750"/>
          <p14:tracePt t="76956" x="8361363" y="2201863"/>
          <p14:tracePt t="76964" x="8335963" y="2201863"/>
          <p14:tracePt t="76972" x="8299450" y="2201863"/>
          <p14:tracePt t="76981" x="8274050" y="2201863"/>
          <p14:tracePt t="76988" x="8248650" y="2201863"/>
          <p14:tracePt t="76997" x="8223250" y="2201863"/>
          <p14:tracePt t="77004" x="8199438" y="2201863"/>
          <p14:tracePt t="77014" x="8174038" y="2201863"/>
          <p14:tracePt t="77020" x="8148638" y="2201863"/>
          <p14:tracePt t="77030" x="8123238" y="2201863"/>
          <p14:tracePt t="77036" x="8086725" y="2201863"/>
          <p14:tracePt t="77047" x="8061325" y="2201863"/>
          <p14:tracePt t="77052" x="8035925" y="2201863"/>
          <p14:tracePt t="77065" x="8010525" y="2201863"/>
          <p14:tracePt t="77068" x="7986713" y="2201863"/>
          <p14:tracePt t="77080" x="7961313" y="2201863"/>
          <p14:tracePt t="77084" x="7935913" y="2201863"/>
          <p14:tracePt t="77098" x="7886700" y="2201863"/>
          <p14:tracePt t="77100" x="7861300" y="2201863"/>
          <p14:tracePt t="77114" x="7835900" y="2190750"/>
          <p14:tracePt t="77116" x="7810500" y="2178050"/>
          <p14:tracePt t="77130" x="7785100" y="2178050"/>
          <p14:tracePt t="77132" x="7761288" y="2165350"/>
          <p14:tracePt t="77149" x="7710488" y="2139950"/>
          <p14:tracePt t="77156" x="7697788" y="2127250"/>
          <p14:tracePt t="77164" x="7661275" y="2114550"/>
          <p14:tracePt t="77172" x="7648575" y="2114550"/>
          <p14:tracePt t="77180" x="7635875" y="2114550"/>
          <p14:tracePt t="77188" x="7597775" y="2101850"/>
          <p14:tracePt t="77198" x="7585075" y="2089150"/>
          <p14:tracePt t="77213" x="7561263" y="2078038"/>
          <p14:tracePt t="77220" x="7548563" y="2078038"/>
          <p14:tracePt t="77231" x="7535863" y="2065338"/>
          <p14:tracePt t="77236" x="7523163" y="2065338"/>
          <p14:tracePt t="77247" x="7510463" y="2065338"/>
          <p14:tracePt t="77252" x="7485063" y="2052638"/>
          <p14:tracePt t="77264" x="7485063" y="2039938"/>
          <p14:tracePt t="77268" x="7472363" y="2039938"/>
          <p14:tracePt t="77281" x="7459663" y="2039938"/>
          <p14:tracePt t="77284" x="7448550" y="2027238"/>
          <p14:tracePt t="77300" x="7423150" y="2014538"/>
          <p14:tracePt t="77316" x="7410450" y="2014538"/>
          <p14:tracePt t="77348" x="7397750" y="2001838"/>
          <p14:tracePt t="77396" x="7385050" y="2001838"/>
          <p14:tracePt t="77412" x="7372350" y="1989138"/>
          <p14:tracePt t="77596" x="7397750" y="1989138"/>
          <p14:tracePt t="77612" x="7423150" y="1989138"/>
          <p14:tracePt t="77620" x="7423150" y="2001838"/>
          <p14:tracePt t="77630" x="7435850" y="2001838"/>
          <p14:tracePt t="77639" x="7435850" y="2014538"/>
          <p14:tracePt t="77648" x="7448550" y="2027238"/>
          <p14:tracePt t="77664" x="7459663" y="2039938"/>
          <p14:tracePt t="77670" x="7472363" y="2052638"/>
          <p14:tracePt t="77681" x="7485063" y="2065338"/>
          <p14:tracePt t="77684" x="7497763" y="2089150"/>
          <p14:tracePt t="77697" x="7510463" y="2089150"/>
          <p14:tracePt t="77700" x="7523163" y="2114550"/>
          <p14:tracePt t="77716" x="7548563" y="2139950"/>
          <p14:tracePt t="77732" x="7585075" y="2178050"/>
          <p14:tracePt t="77746" x="7597775" y="2190750"/>
          <p14:tracePt t="77748" x="7635875" y="2201863"/>
          <p14:tracePt t="77756" x="7661275" y="2201863"/>
          <p14:tracePt t="77764" x="7673975" y="2201863"/>
          <p14:tracePt t="77772" x="7710488" y="2214563"/>
          <p14:tracePt t="77780" x="7748588" y="2227263"/>
          <p14:tracePt t="77788" x="7773988" y="2227263"/>
          <p14:tracePt t="77797" x="7810500" y="2227263"/>
          <p14:tracePt t="77804" x="7835900" y="2227263"/>
          <p14:tracePt t="77814" x="7861300" y="2227263"/>
          <p14:tracePt t="77820" x="7886700" y="2227263"/>
          <p14:tracePt t="77831" x="7910513" y="2227263"/>
          <p14:tracePt t="77836" x="7923213" y="2227263"/>
          <p14:tracePt t="77962" x="7923213" y="2214563"/>
          <p14:tracePt t="77977" x="7910513" y="2214563"/>
          <p14:tracePt t="77984" x="7897813" y="2201863"/>
          <p14:tracePt t="77995" x="7861300" y="2178050"/>
          <p14:tracePt t="78005" x="7810500" y="2152650"/>
          <p14:tracePt t="78018" x="7773988" y="2139950"/>
          <p14:tracePt t="78020" x="7710488" y="2114550"/>
          <p14:tracePt t="78031" x="7673975" y="2089150"/>
          <p14:tracePt t="78037" x="7610475" y="2065338"/>
          <p14:tracePt t="78048" x="7561263" y="2039938"/>
          <p14:tracePt t="78052" x="7497763" y="2027238"/>
          <p14:tracePt t="78065" x="7459663" y="2014538"/>
          <p14:tracePt t="78068" x="7423150" y="2001838"/>
          <p14:tracePt t="78086" x="7385050" y="1989138"/>
          <p14:tracePt t="78101" x="7359650" y="1989138"/>
          <p14:tracePt t="78212" x="7372350" y="1989138"/>
          <p14:tracePt t="78219" x="7410450" y="1989138"/>
          <p14:tracePt t="78228" x="7448550" y="2014538"/>
          <p14:tracePt t="78235" x="7497763" y="2027238"/>
          <p14:tracePt t="78248" x="7561263" y="2065338"/>
          <p14:tracePt t="78252" x="7610475" y="2089150"/>
          <p14:tracePt t="78264" x="7661275" y="2101850"/>
          <p14:tracePt t="78268" x="7697788" y="2101850"/>
          <p14:tracePt t="78282" x="7735888" y="2101850"/>
          <p14:tracePt t="78284" x="7748588" y="2101850"/>
          <p14:tracePt t="78300" x="7761288" y="2101850"/>
          <p14:tracePt t="78324" x="7773988" y="2101850"/>
          <p14:tracePt t="78340" x="7785100" y="2101850"/>
          <p14:tracePt t="78348" x="7810500" y="2101850"/>
          <p14:tracePt t="78355" x="7835900" y="2101850"/>
          <p14:tracePt t="78364" x="7897813" y="2101850"/>
          <p14:tracePt t="78372" x="7948613" y="2089150"/>
          <p14:tracePt t="78380" x="8035925" y="2078038"/>
          <p14:tracePt t="78388" x="8135938" y="2065338"/>
          <p14:tracePt t="78397" x="8235950" y="2052638"/>
          <p14:tracePt t="78404" x="8361363" y="2039938"/>
          <p14:tracePt t="78413" x="8474075" y="2014538"/>
          <p14:tracePt t="78420" x="8599488" y="1989138"/>
          <p14:tracePt t="78430" x="8699500" y="1965325"/>
          <p14:tracePt t="78436" x="8786813" y="1939925"/>
          <p14:tracePt t="78447" x="8850313" y="1914525"/>
          <p14:tracePt t="78452" x="8874125" y="1889125"/>
          <p14:tracePt t="78463" x="8886825" y="1889125"/>
          <p14:tracePt t="78468" x="8899525" y="1876425"/>
          <p14:tracePt t="78509" x="8899525" y="1865313"/>
          <p14:tracePt t="78516" x="8899525" y="1852613"/>
          <p14:tracePt t="78556" x="8899525" y="1839913"/>
          <p14:tracePt t="78596" x="8912225" y="1827213"/>
          <p14:tracePt t="78693" x="8899525" y="1827213"/>
          <p14:tracePt t="78701" x="8863013" y="1852613"/>
          <p14:tracePt t="78712" x="8799513" y="1901825"/>
          <p14:tracePt t="78720" x="8724900" y="1939925"/>
          <p14:tracePt t="78732" x="8537575" y="2027238"/>
          <p14:tracePt t="78740" x="8424863" y="2065338"/>
          <p14:tracePt t="78748" x="8312150" y="2127250"/>
          <p14:tracePt t="78757" x="8174038" y="2178050"/>
          <p14:tracePt t="78765" x="8035925" y="2201863"/>
          <p14:tracePt t="78772" x="7886700" y="2227263"/>
          <p14:tracePt t="78780" x="7761288" y="2265363"/>
          <p14:tracePt t="78788" x="7673975" y="2290763"/>
          <p14:tracePt t="78797" x="7597775" y="2290763"/>
          <p14:tracePt t="78804" x="7572375" y="2290763"/>
          <p14:tracePt t="78814" x="7561263" y="2290763"/>
          <p14:tracePt t="78820" x="7548563" y="2290763"/>
          <p14:tracePt t="78852" x="7548563" y="2278063"/>
          <p14:tracePt t="78861" x="7548563" y="2265363"/>
          <p14:tracePt t="78868" x="7548563" y="2252663"/>
          <p14:tracePt t="78880" x="7548563" y="2227263"/>
          <p14:tracePt t="78898" x="7548563" y="2201863"/>
          <p14:tracePt t="78899" x="7548563" y="2190750"/>
          <p14:tracePt t="78916" x="7535863" y="2165350"/>
          <p14:tracePt t="78931" x="7497763" y="2139950"/>
          <p14:tracePt t="78940" x="7485063" y="2127250"/>
          <p14:tracePt t="78948" x="7472363" y="2114550"/>
          <p14:tracePt t="78956" x="7448550" y="2114550"/>
          <p14:tracePt t="78966" x="7423150" y="2114550"/>
          <p14:tracePt t="78972" x="7397750" y="2114550"/>
          <p14:tracePt t="78981" x="7372350" y="2114550"/>
          <p14:tracePt t="78988" x="7348538" y="2101850"/>
          <p14:tracePt t="78997" x="7335838" y="2101850"/>
          <p14:tracePt t="79014" x="7323138" y="2101850"/>
          <p14:tracePt t="79109" x="7348538" y="2101850"/>
          <p14:tracePt t="79116" x="7385050" y="2114550"/>
          <p14:tracePt t="79125" x="7435850" y="2127250"/>
          <p14:tracePt t="79136" x="7485063" y="2139950"/>
          <p14:tracePt t="79139" x="7561263" y="2139950"/>
          <p14:tracePt t="79149" x="7610475" y="2152650"/>
          <p14:tracePt t="79156" x="7648575" y="2152650"/>
          <p14:tracePt t="79164" x="7685088" y="2152650"/>
          <p14:tracePt t="79172" x="7735888" y="2152650"/>
          <p14:tracePt t="79180" x="7773988" y="2152650"/>
          <p14:tracePt t="79188" x="7797800" y="2152650"/>
          <p14:tracePt t="79198" x="7848600" y="2152650"/>
          <p14:tracePt t="79204" x="7861300" y="2152650"/>
          <p14:tracePt t="79214" x="7897813" y="2152650"/>
          <p14:tracePt t="79220" x="7910513" y="2139950"/>
          <p14:tracePt t="79230" x="7935913" y="2127250"/>
          <p14:tracePt t="79236" x="7948613" y="2127250"/>
          <p14:tracePt t="79248" x="7961313" y="2127250"/>
          <p14:tracePt t="79251" x="7974013" y="2114550"/>
          <p14:tracePt t="79267" x="7986713" y="2101850"/>
          <p14:tracePt t="79292" x="8010525" y="2089150"/>
          <p14:tracePt t="79300" x="8035925" y="2089150"/>
          <p14:tracePt t="79314" x="8074025" y="2078038"/>
          <p14:tracePt t="79316" x="8110538" y="2078038"/>
          <p14:tracePt t="79332" x="8248650" y="2027238"/>
          <p14:tracePt t="79340" x="8324850" y="1989138"/>
          <p14:tracePt t="79347" x="8412163" y="1965325"/>
          <p14:tracePt t="79356" x="8499475" y="1927225"/>
          <p14:tracePt t="79364" x="8586788" y="1889125"/>
          <p14:tracePt t="79372" x="8674100" y="1839913"/>
          <p14:tracePt t="79381" x="8774113" y="1789113"/>
          <p14:tracePt t="79388" x="8863013" y="1752600"/>
          <p14:tracePt t="79397" x="8937625" y="1701800"/>
          <p14:tracePt t="79404" x="9012238" y="1652588"/>
          <p14:tracePt t="79415" x="9075738" y="1601788"/>
          <p14:tracePt t="79420" x="9112250" y="1563688"/>
          <p14:tracePt t="79430" x="9163050" y="1527175"/>
          <p14:tracePt t="79436" x="9188450" y="1489075"/>
          <p14:tracePt t="79447" x="9199563" y="1476375"/>
          <p14:tracePt t="79452" x="9237663" y="1450975"/>
          <p14:tracePt t="79464" x="9237663" y="1439863"/>
          <p14:tracePt t="79468" x="9250363" y="1439863"/>
          <p14:tracePt t="79492" x="9250363" y="1427163"/>
          <p14:tracePt t="79604" x="9224963" y="1427163"/>
          <p14:tracePt t="79614" x="9199563" y="1476375"/>
          <p14:tracePt t="79624" x="9150350" y="1527175"/>
          <p14:tracePt t="79628" x="9088438" y="1614488"/>
          <p14:tracePt t="79636" x="9012238" y="1701800"/>
          <p14:tracePt t="79648" x="8912225" y="1789113"/>
          <p14:tracePt t="79654" x="8799513" y="1889125"/>
          <p14:tracePt t="79666" x="8699500" y="1952625"/>
          <p14:tracePt t="79668" x="8574088" y="2027238"/>
          <p14:tracePt t="79681" x="8461375" y="2078038"/>
          <p14:tracePt t="79684" x="8374063" y="2114550"/>
          <p14:tracePt t="79700" x="8235950" y="2165350"/>
          <p14:tracePt t="79716" x="8186738" y="2178050"/>
          <p14:tracePt t="79732" x="8148638" y="2178050"/>
          <p14:tracePt t="79740" x="8135938" y="2178050"/>
          <p14:tracePt t="79749" x="8110538" y="2178050"/>
          <p14:tracePt t="79813" x="8110538" y="2190750"/>
          <p14:tracePt t="79827" x="8086725" y="2227263"/>
          <p14:tracePt t="79835" x="8061325" y="2265363"/>
          <p14:tracePt t="79847" x="8035925" y="2314575"/>
          <p14:tracePt t="79852" x="7999413" y="2352675"/>
          <p14:tracePt t="79864" x="7948613" y="2414588"/>
          <p14:tracePt t="79867" x="7886700" y="2478088"/>
          <p14:tracePt t="79881" x="7797800" y="2552700"/>
          <p14:tracePt t="79884" x="7697788" y="2627313"/>
          <p14:tracePt t="79900" x="7435850" y="2816225"/>
          <p14:tracePt t="79915" x="7272338" y="2916238"/>
          <p14:tracePt t="79916" x="7072313" y="3041650"/>
          <p14:tracePt t="79931" x="6672263" y="3290888"/>
          <p14:tracePt t="79940" x="6472238" y="3403600"/>
          <p14:tracePt t="79947" x="6270625" y="3516313"/>
          <p14:tracePt t="79955" x="6146800" y="3603625"/>
          <p14:tracePt t="79963" x="6021388" y="3703638"/>
          <p14:tracePt t="79972" x="5895975" y="3779838"/>
          <p14:tracePt t="79981" x="5808663" y="3867150"/>
          <p14:tracePt t="79987" x="5708650" y="3954463"/>
          <p14:tracePt t="79997" x="5645150" y="4054475"/>
          <p14:tracePt t="80004" x="5583238" y="4105275"/>
          <p14:tracePt t="80014" x="5557838" y="4154488"/>
          <p14:tracePt t="80019" x="5519738" y="4192588"/>
          <p14:tracePt t="80030" x="5495925" y="4230688"/>
          <p14:tracePt t="80036" x="5457825" y="4254500"/>
          <p14:tracePt t="80047" x="5445125" y="4279900"/>
          <p14:tracePt t="80051" x="5419725" y="4305300"/>
          <p14:tracePt t="80064" x="5407025" y="4330700"/>
          <p14:tracePt t="80068" x="5394325" y="4341813"/>
          <p14:tracePt t="80080" x="5370513" y="4379913"/>
          <p14:tracePt t="80084" x="5345113" y="4418013"/>
          <p14:tracePt t="80098" x="5307013" y="4454525"/>
          <p14:tracePt t="80099" x="5257800" y="4505325"/>
          <p14:tracePt t="80114" x="5245100" y="4543425"/>
          <p14:tracePt t="80115" x="5194300" y="4592638"/>
          <p14:tracePt t="80130" x="5181600" y="4618038"/>
          <p14:tracePt t="80132" x="5170488" y="4643438"/>
          <p14:tracePt t="80139" x="5157788" y="4667250"/>
          <p14:tracePt t="80148" x="5145088" y="4679950"/>
          <p14:tracePt t="80165" x="5145088" y="4692650"/>
          <p14:tracePt t="80183" x="5145088" y="4718050"/>
          <p14:tracePt t="80198" x="5157788" y="4718050"/>
          <p14:tracePt t="80204" x="5181600" y="4718050"/>
          <p14:tracePt t="80216" x="5219700" y="4718050"/>
          <p14:tracePt t="80220" x="5281613" y="4718050"/>
          <p14:tracePt t="80231" x="5357813" y="4718050"/>
          <p14:tracePt t="80236" x="5419725" y="4718050"/>
          <p14:tracePt t="80249" x="5507038" y="4718050"/>
          <p14:tracePt t="80251" x="5595938" y="4718050"/>
          <p14:tracePt t="80265" x="5695950" y="4718050"/>
          <p14:tracePt t="80268" x="5795963" y="4718050"/>
          <p14:tracePt t="80282" x="5895975" y="4705350"/>
          <p14:tracePt t="80284" x="5983288" y="4692650"/>
          <p14:tracePt t="80301" x="6096000" y="4656138"/>
          <p14:tracePt t="80317" x="6157913" y="4630738"/>
          <p14:tracePt t="80332" x="6183313" y="4618038"/>
          <p14:tracePt t="80341" x="6196013" y="4618038"/>
          <p14:tracePt t="80350" x="6208713" y="4618038"/>
          <p14:tracePt t="80356" x="6221413" y="4618038"/>
          <p14:tracePt t="80365" x="6246813" y="4618038"/>
          <p14:tracePt t="80372" x="6283325" y="4618038"/>
          <p14:tracePt t="80383" x="6359525" y="4618038"/>
          <p14:tracePt t="80388" x="6472238" y="4630738"/>
          <p14:tracePt t="80398" x="6596063" y="4656138"/>
          <p14:tracePt t="80404" x="6759575" y="4705350"/>
          <p14:tracePt t="80415" x="6910388" y="4730750"/>
          <p14:tracePt t="80419" x="7072313" y="4768850"/>
          <p14:tracePt t="80431" x="7246938" y="4805363"/>
          <p14:tracePt t="80436" x="7410450" y="4843463"/>
          <p14:tracePt t="80447" x="7585075" y="4868863"/>
          <p14:tracePt t="80452" x="7723188" y="4905375"/>
          <p14:tracePt t="80463" x="7823200" y="4930775"/>
          <p14:tracePt t="80467" x="7886700" y="4943475"/>
          <p14:tracePt t="80480" x="7923213" y="4943475"/>
          <p14:tracePt t="80483" x="7935913" y="4943475"/>
          <p14:tracePt t="80499" x="7948613" y="4943475"/>
          <p14:tracePt t="80580" x="7961313" y="4943475"/>
          <p14:tracePt t="80780" x="7961313" y="4930775"/>
          <p14:tracePt t="80835" x="7961313" y="4918075"/>
          <p14:tracePt t="80860" x="7961313" y="4905375"/>
          <p14:tracePt t="80884" x="7948613" y="4905375"/>
          <p14:tracePt t="80892" x="7935913" y="4892675"/>
          <p14:tracePt t="80899" x="7923213" y="4879975"/>
          <p14:tracePt t="80913" x="7910513" y="4868863"/>
          <p14:tracePt t="80915" x="7886700" y="4856163"/>
          <p14:tracePt t="80930" x="7848600" y="4843463"/>
          <p14:tracePt t="80931" x="7810500" y="4818063"/>
          <p14:tracePt t="80940" x="7761288" y="4805363"/>
          <p14:tracePt t="80948" x="7710488" y="4792663"/>
          <p14:tracePt t="80956" x="7635875" y="4779963"/>
          <p14:tracePt t="80964" x="7548563" y="4756150"/>
          <p14:tracePt t="80972" x="7448550" y="4743450"/>
          <p14:tracePt t="80981" x="7323138" y="4718050"/>
          <p14:tracePt t="80987" x="7210425" y="4679950"/>
          <p14:tracePt t="80997" x="7085013" y="4656138"/>
          <p14:tracePt t="81003" x="6972300" y="4643438"/>
          <p14:tracePt t="81015" x="6872288" y="4643438"/>
          <p14:tracePt t="81020" x="6746875" y="4643438"/>
          <p14:tracePt t="81034" x="6646863" y="4643438"/>
          <p14:tracePt t="81035" x="6546850" y="4643438"/>
          <p14:tracePt t="81049" x="6421438" y="4643438"/>
          <p14:tracePt t="81052" x="6283325" y="4656138"/>
          <p14:tracePt t="81066" x="6183313" y="4692650"/>
          <p14:tracePt t="81069" x="6070600" y="4730750"/>
          <p14:tracePt t="81083" x="5970588" y="4768850"/>
          <p14:tracePt t="81086" x="5857875" y="4805363"/>
          <p14:tracePt t="81098" x="5770563" y="4856163"/>
          <p14:tracePt t="81099" x="5719763" y="4892675"/>
          <p14:tracePt t="81116" x="5583238" y="4968875"/>
          <p14:tracePt t="81132" x="5495925" y="5005388"/>
          <p14:tracePt t="81141" x="5470525" y="5018088"/>
          <p14:tracePt t="81150" x="5457825" y="5030788"/>
          <p14:tracePt t="81156" x="5445125" y="5043488"/>
          <p14:tracePt t="81165" x="5432425" y="5043488"/>
          <p14:tracePt t="81172" x="5419725" y="5056188"/>
          <p14:tracePt t="81182" x="5407025" y="5068888"/>
          <p14:tracePt t="81204" x="5394325" y="5081588"/>
          <p14:tracePt t="81228" x="5394325" y="5092700"/>
          <p14:tracePt t="81238" x="5394325" y="5105400"/>
          <p14:tracePt t="81252" x="5419725" y="5105400"/>
          <p14:tracePt t="81264" x="5483225" y="5105400"/>
          <p14:tracePt t="81268" x="5570538" y="5092700"/>
          <p14:tracePt t="81280" x="5670550" y="5068888"/>
          <p14:tracePt t="81283" x="5808663" y="5043488"/>
          <p14:tracePt t="81297" x="6008688" y="4981575"/>
          <p14:tracePt t="81299" x="6221413" y="4918075"/>
          <p14:tracePt t="81315" x="6459538" y="4830763"/>
          <p14:tracePt t="81316" x="6721475" y="4718050"/>
          <p14:tracePt t="81330" x="6934200" y="4643438"/>
          <p14:tracePt t="81331" x="7123113" y="4567238"/>
          <p14:tracePt t="81340" x="7259638" y="4505325"/>
          <p14:tracePt t="81348" x="7348538" y="4479925"/>
          <p14:tracePt t="81355" x="7410450" y="4443413"/>
          <p14:tracePt t="81364" x="7459663" y="4430713"/>
          <p14:tracePt t="81371" x="7472363" y="4418013"/>
          <p14:tracePt t="81380" x="7485063" y="4405313"/>
          <p14:tracePt t="81523" x="7485063" y="4392613"/>
          <p14:tracePt t="81531" x="7485063" y="4379913"/>
          <p14:tracePt t="81539" x="7497763" y="4341813"/>
          <p14:tracePt t="81547" x="7523163" y="4318000"/>
          <p14:tracePt t="81555" x="7523163" y="4292600"/>
          <p14:tracePt t="81564" x="7548563" y="4267200"/>
          <p14:tracePt t="81572" x="7572375" y="4241800"/>
          <p14:tracePt t="81580" x="7610475" y="4192588"/>
          <p14:tracePt t="81588" x="7648575" y="4154488"/>
          <p14:tracePt t="81597" x="7673975" y="4117975"/>
          <p14:tracePt t="81603" x="7697788" y="4092575"/>
          <p14:tracePt t="81614" x="7710488" y="4079875"/>
          <p14:tracePt t="81620" x="7723188" y="4054475"/>
          <p14:tracePt t="81631" x="7735888" y="4041775"/>
          <p14:tracePt t="81635" x="7748588" y="4029075"/>
          <p14:tracePt t="81684" x="7761288" y="4029075"/>
          <p14:tracePt t="81772" x="7773988" y="4029075"/>
          <p14:tracePt t="81779" x="7773988" y="4041775"/>
          <p14:tracePt t="81795" x="7785100" y="4054475"/>
          <p14:tracePt t="81803" x="7785100" y="4067175"/>
          <p14:tracePt t="81813" x="7797800" y="4092575"/>
          <p14:tracePt t="81830" x="7823200" y="4105275"/>
          <p14:tracePt t="81848" x="7835900" y="4117975"/>
          <p14:tracePt t="81864" x="7861300" y="4129088"/>
          <p14:tracePt t="81915" x="7874000" y="4129088"/>
          <p14:tracePt t="81932" x="7897813" y="4129088"/>
          <p14:tracePt t="81939" x="7923213" y="4129088"/>
          <p14:tracePt t="81947" x="7935913" y="4117975"/>
          <p14:tracePt t="81963" x="7961313" y="4105275"/>
          <p14:tracePt t="81972" x="7986713" y="4092575"/>
          <p14:tracePt t="81980" x="7999413" y="4079875"/>
          <p14:tracePt t="81988" x="8010525" y="4079875"/>
          <p14:tracePt t="82020" x="8023225" y="4067175"/>
          <p14:tracePt t="82231" x="8023225" y="4092575"/>
          <p14:tracePt t="82237" x="8035925" y="4105275"/>
          <p14:tracePt t="82249" x="8048625" y="4117975"/>
          <p14:tracePt t="82251" x="8048625" y="4129088"/>
          <p14:tracePt t="82264" x="8048625" y="4154488"/>
          <p14:tracePt t="82267" x="8061325" y="4167188"/>
          <p14:tracePt t="82282" x="8074025" y="4192588"/>
          <p14:tracePt t="82283" x="8074025" y="4205288"/>
          <p14:tracePt t="82297" x="8086725" y="4217988"/>
          <p14:tracePt t="82300" x="8099425" y="4217988"/>
          <p14:tracePt t="82315" x="8110538" y="4230688"/>
          <p14:tracePt t="82315" x="8123238" y="4241800"/>
          <p14:tracePt t="82324" x="8135938" y="4254500"/>
          <p14:tracePt t="82340" x="8148638" y="4254500"/>
          <p14:tracePt t="82348" x="8161338" y="4254500"/>
          <p14:tracePt t="82356" x="8174038" y="4254500"/>
          <p14:tracePt t="82365" x="8186738" y="4267200"/>
          <p14:tracePt t="82380" x="8212138" y="4267200"/>
          <p14:tracePt t="82388" x="8235950" y="4267200"/>
          <p14:tracePt t="82397" x="8235950" y="4279900"/>
          <p14:tracePt t="82403" x="8261350" y="4292600"/>
          <p14:tracePt t="82416" x="8261350" y="4305300"/>
          <p14:tracePt t="82419" x="8274050" y="4330700"/>
          <p14:tracePt t="82436" x="8274050" y="4341813"/>
          <p14:tracePt t="82447" x="8286750" y="4354513"/>
          <p14:tracePt t="82451" x="8286750" y="4367213"/>
          <p14:tracePt t="82468" x="8299450" y="4392613"/>
          <p14:tracePt t="82497" x="8299450" y="4405313"/>
          <p14:tracePt t="82794" x="8324850" y="4418013"/>
          <p14:tracePt t="82846" x="8335963" y="4418013"/>
          <p14:tracePt t="82853" x="8348663" y="4418013"/>
          <p14:tracePt t="82861" x="8361363" y="4418013"/>
          <p14:tracePt t="82868" x="8374063" y="4392613"/>
          <p14:tracePt t="82881" x="8386763" y="4367213"/>
          <p14:tracePt t="82884" x="8399463" y="4341813"/>
          <p14:tracePt t="82898" x="8424863" y="4318000"/>
          <p14:tracePt t="82900" x="8424863" y="4292600"/>
          <p14:tracePt t="82915" x="8461375" y="4217988"/>
          <p14:tracePt t="82924" x="8474075" y="4192588"/>
          <p14:tracePt t="82931" x="8499475" y="4167188"/>
          <p14:tracePt t="82940" x="8512175" y="4129088"/>
          <p14:tracePt t="82947" x="8524875" y="4117975"/>
          <p14:tracePt t="82956" x="8524875" y="4105275"/>
          <p14:tracePt t="82964" x="8524875" y="4092575"/>
          <p14:tracePt t="82971" x="8524875" y="4067175"/>
          <p14:tracePt t="82981" x="8524875" y="4054475"/>
          <p14:tracePt t="82988" x="8524875" y="4041775"/>
          <p14:tracePt t="83019" x="8524875" y="4029075"/>
          <p14:tracePt t="83031" x="8524875" y="4017963"/>
          <p14:tracePt t="83089" x="8512175" y="4017963"/>
          <p14:tracePt t="83100" x="8486775" y="4017963"/>
          <p14:tracePt t="83116" x="8461375" y="4017963"/>
          <p14:tracePt t="83135" x="8448675" y="4017963"/>
          <p14:tracePt t="83166" x="8435975" y="4017963"/>
          <p14:tracePt t="83231" x="8435975" y="4005263"/>
          <p14:tracePt t="83239" x="8435975" y="3967163"/>
          <p14:tracePt t="83250" x="8461375" y="3941763"/>
          <p14:tracePt t="83252" x="8461375" y="3929063"/>
          <p14:tracePt t="83264" x="8486775" y="3916363"/>
          <p14:tracePt t="83267" x="8499475" y="3892550"/>
          <p14:tracePt t="83281" x="8512175" y="3892550"/>
          <p14:tracePt t="83283" x="8512175" y="3867150"/>
          <p14:tracePt t="83299" x="8537575" y="3867150"/>
          <p14:tracePt t="83314" x="8548688" y="3854450"/>
          <p14:tracePt t="83333" x="8561388" y="3854450"/>
          <p14:tracePt t="83356" x="8574088" y="3854450"/>
          <p14:tracePt t="83371" x="8586788" y="3854450"/>
          <p14:tracePt t="83380" x="8599488" y="3854450"/>
          <p14:tracePt t="83387" x="8612188" y="3854450"/>
          <p14:tracePt t="83404" x="8624888" y="3854450"/>
          <p14:tracePt t="83414" x="8650288" y="3854450"/>
          <p14:tracePt t="83419" x="8650288" y="3867150"/>
          <p14:tracePt t="83430" x="8661400" y="3879850"/>
          <p14:tracePt t="83448" x="8661400" y="3905250"/>
          <p14:tracePt t="83451" x="8661400" y="3916363"/>
          <p14:tracePt t="83463" x="8661400" y="3941763"/>
          <p14:tracePt t="83467" x="8661400" y="3954463"/>
          <p14:tracePt t="83481" x="8661400" y="3979863"/>
          <p14:tracePt t="83483" x="8650288" y="4005263"/>
          <p14:tracePt t="83497" x="8624888" y="4017963"/>
          <p14:tracePt t="83499" x="8624888" y="4041775"/>
          <p14:tracePt t="83515" x="8599488" y="4041775"/>
          <p14:tracePt t="83515" x="8574088" y="4067175"/>
          <p14:tracePt t="83532" x="8537575" y="4079875"/>
          <p14:tracePt t="83539" x="8512175" y="4079875"/>
          <p14:tracePt t="83551" x="8499475" y="4079875"/>
          <p14:tracePt t="83555" x="8486775" y="4079875"/>
          <p14:tracePt t="83564" x="8474075" y="4079875"/>
          <p14:tracePt t="83571" x="8448675" y="4079875"/>
          <p14:tracePt t="83581" x="8424863" y="4079875"/>
          <p14:tracePt t="83587" x="8412163" y="4067175"/>
          <p14:tracePt t="83597" x="8399463" y="4054475"/>
          <p14:tracePt t="83603" x="8386763" y="4041775"/>
          <p14:tracePt t="83615" x="8374063" y="4029075"/>
          <p14:tracePt t="83619" x="8361363" y="4017963"/>
          <p14:tracePt t="83630" x="8348663" y="3992563"/>
          <p14:tracePt t="83635" x="8335963" y="3979863"/>
          <p14:tracePt t="83651" x="8335963" y="3954463"/>
          <p14:tracePt t="83667" x="8335963" y="3941763"/>
          <p14:tracePt t="83680" x="8335963" y="3929063"/>
          <p14:tracePt t="83683" x="8335963" y="3905250"/>
          <p14:tracePt t="83698" x="8348663" y="3905250"/>
          <p14:tracePt t="83700" x="8348663" y="3879850"/>
          <p14:tracePt t="83715" x="8361363" y="3867150"/>
          <p14:tracePt t="83731" x="8386763" y="3867150"/>
          <p14:tracePt t="83732" x="8386763" y="3854450"/>
          <p14:tracePt t="83755" x="8399463" y="3854450"/>
          <p14:tracePt t="83771" x="8412163" y="3854450"/>
          <p14:tracePt t="83781" x="8424863" y="3854450"/>
          <p14:tracePt t="83787" x="8435975" y="3854450"/>
          <p14:tracePt t="83798" x="8435975" y="3867150"/>
          <p14:tracePt t="83803" x="8435975" y="3892550"/>
          <p14:tracePt t="83815" x="8435975" y="3916363"/>
          <p14:tracePt t="83819" x="8435975" y="3941763"/>
          <p14:tracePt t="83830" x="8435975" y="3954463"/>
          <p14:tracePt t="83835" x="8435975" y="3979863"/>
          <p14:tracePt t="83847" x="8435975" y="4005263"/>
          <p14:tracePt t="83864" x="8435975" y="4029075"/>
          <p14:tracePt t="83867" x="8424863" y="4041775"/>
          <p14:tracePt t="83881" x="8412163" y="4041775"/>
          <p14:tracePt t="83899" x="8386763" y="4054475"/>
          <p14:tracePt t="83915" x="8361363" y="4054475"/>
          <p14:tracePt t="83924" x="8348663" y="4054475"/>
          <p14:tracePt t="83931" x="8335963" y="4054475"/>
          <p14:tracePt t="83939" x="8312150" y="4054475"/>
          <p14:tracePt t="83948" x="8286750" y="4041775"/>
          <p14:tracePt t="83956" x="8274050" y="4017963"/>
          <p14:tracePt t="83964" x="8274050" y="3992563"/>
          <p14:tracePt t="83972" x="8274050" y="3979863"/>
          <p14:tracePt t="83981" x="8274050" y="3941763"/>
          <p14:tracePt t="83987" x="8274050" y="3916363"/>
          <p14:tracePt t="83997" x="8274050" y="3879850"/>
          <p14:tracePt t="84003" x="8286750" y="3854450"/>
          <p14:tracePt t="84014" x="8312150" y="3829050"/>
          <p14:tracePt t="84019" x="8324850" y="3816350"/>
          <p14:tracePt t="84031" x="8348663" y="3803650"/>
          <p14:tracePt t="84035" x="8374063" y="3792538"/>
          <p14:tracePt t="84047" x="8399463" y="3779838"/>
          <p14:tracePt t="84052" x="8412163" y="3767138"/>
          <p14:tracePt t="84064" x="8435975" y="3754438"/>
          <p14:tracePt t="84080" x="8448675" y="3754438"/>
          <p14:tracePt t="84083" x="8461375" y="3754438"/>
          <p14:tracePt t="84101" x="8486775" y="3754438"/>
          <p14:tracePt t="84115" x="8512175" y="3754438"/>
          <p14:tracePt t="84124" x="8524875" y="3767138"/>
          <p14:tracePt t="84133" x="8537575" y="3779838"/>
          <p14:tracePt t="84139" x="8548688" y="3792538"/>
          <p14:tracePt t="84149" x="8548688" y="3816350"/>
          <p14:tracePt t="84156" x="8548688" y="3841750"/>
          <p14:tracePt t="84165" x="8548688" y="3867150"/>
          <p14:tracePt t="84171" x="8548688" y="3905250"/>
          <p14:tracePt t="84184" x="8537575" y="3929063"/>
          <p14:tracePt t="84187" x="8524875" y="3941763"/>
          <p14:tracePt t="84198" x="8512175" y="3979863"/>
          <p14:tracePt t="84204" x="8499475" y="3979863"/>
          <p14:tracePt t="84217" x="8461375" y="4005263"/>
          <p14:tracePt t="84220" x="8435975" y="4017963"/>
          <p14:tracePt t="84233" x="8412163" y="4017963"/>
          <p14:tracePt t="84235" x="8386763" y="4029075"/>
          <p14:tracePt t="84248" x="8374063" y="4029075"/>
          <p14:tracePt t="84264" x="8361363" y="4029075"/>
          <p14:tracePt t="84267" x="8348663" y="4029075"/>
          <p14:tracePt t="84281" x="8335963" y="4029075"/>
          <p14:tracePt t="84283" x="8299450" y="4029075"/>
          <p14:tracePt t="84300" x="8274050" y="3992563"/>
          <p14:tracePt t="84316" x="8274050" y="3954463"/>
          <p14:tracePt t="84324" x="8274050" y="3941763"/>
          <p14:tracePt t="84331" x="8274050" y="3905250"/>
          <p14:tracePt t="84341" x="8274050" y="3879850"/>
          <p14:tracePt t="84348" x="8286750" y="3867150"/>
          <p14:tracePt t="84355" x="8286750" y="3854450"/>
          <p14:tracePt t="84363" x="8299450" y="3841750"/>
          <p14:tracePt t="84372" x="8312150" y="3841750"/>
          <p14:tracePt t="84381" x="8324850" y="3829050"/>
          <p14:tracePt t="84387" x="8335963" y="3816350"/>
          <p14:tracePt t="84397" x="8348663" y="3816350"/>
          <p14:tracePt t="84403" x="8361363" y="3803650"/>
          <p14:tracePt t="84483" x="8374063" y="3803650"/>
          <p14:tracePt t="84523" x="8374063" y="3816350"/>
          <p14:tracePt t="84547" x="8374063" y="3829050"/>
          <p14:tracePt t="84555" x="8374063" y="3841750"/>
          <p14:tracePt t="84564" x="8374063" y="3854450"/>
          <p14:tracePt t="84571" x="8374063" y="3879850"/>
          <p14:tracePt t="84582" x="8374063" y="3892550"/>
          <p14:tracePt t="84587" x="8374063" y="3929063"/>
          <p14:tracePt t="84597" x="8374063" y="3979863"/>
          <p14:tracePt t="84603" x="8374063" y="4029075"/>
          <p14:tracePt t="84614" x="8374063" y="4067175"/>
          <p14:tracePt t="84620" x="8361363" y="4167188"/>
          <p14:tracePt t="84631" x="8348663" y="4230688"/>
          <p14:tracePt t="84635" x="8335963" y="4318000"/>
          <p14:tracePt t="84648" x="8324850" y="4418013"/>
          <p14:tracePt t="84651" x="8312150" y="4518025"/>
          <p14:tracePt t="84665" x="8312150" y="4605338"/>
          <p14:tracePt t="84667" x="8312150" y="4730750"/>
          <p14:tracePt t="84680" x="8312150" y="4843463"/>
          <p14:tracePt t="84683" x="8312150" y="4930775"/>
          <p14:tracePt t="84698" x="8312150" y="5005388"/>
          <p14:tracePt t="84700" x="8312150" y="5081588"/>
          <p14:tracePt t="84715" x="8312150" y="5181600"/>
          <p14:tracePt t="84724" x="8324850" y="5218113"/>
          <p14:tracePt t="84732" x="8324850" y="5243513"/>
          <p14:tracePt t="84749" x="8335963" y="5281613"/>
          <p14:tracePt t="84803" x="8335963" y="5294313"/>
          <p14:tracePt t="84815" x="8348663" y="5294313"/>
          <p14:tracePt t="84820" x="8348663" y="5281613"/>
          <p14:tracePt t="84831" x="8374063" y="5268913"/>
          <p14:tracePt t="84836" x="8386763" y="5243513"/>
          <p14:tracePt t="84848" x="8412163" y="5218113"/>
          <p14:tracePt t="84851" x="8448675" y="5194300"/>
          <p14:tracePt t="84866" x="8461375" y="5181600"/>
          <p14:tracePt t="84868" x="8474075" y="5156200"/>
          <p14:tracePt t="84883" x="8486775" y="5156200"/>
          <p14:tracePt t="84884" x="8499475" y="5143500"/>
          <p14:tracePt t="84900" x="8512175" y="5143500"/>
          <p14:tracePt t="84915" x="8524875" y="5118100"/>
          <p14:tracePt t="84924" x="8537575" y="5118100"/>
          <p14:tracePt t="84932" x="8537575" y="5105400"/>
          <p14:tracePt t="84940" x="8548688" y="5092700"/>
          <p14:tracePt t="84949" x="8548688" y="5081588"/>
          <p14:tracePt t="84955" x="8561388" y="5056188"/>
          <p14:tracePt t="84964" x="8574088" y="5043488"/>
          <p14:tracePt t="84981" x="8574088" y="5030788"/>
          <p14:tracePt t="84997" x="8574088" y="5018088"/>
          <p14:tracePt t="85047" x="8574088" y="5005388"/>
          <p14:tracePt t="85065" x="8561388" y="5005388"/>
          <p14:tracePt t="85067" x="8548688" y="5005388"/>
          <p14:tracePt t="85080" x="8524875" y="5005388"/>
          <p14:tracePt t="85097" x="8499475" y="5005388"/>
          <p14:tracePt t="85099" x="8486775" y="5018088"/>
          <p14:tracePt t="85114" x="8474075" y="5030788"/>
          <p14:tracePt t="85131" x="8461375" y="5030788"/>
          <p14:tracePt t="85235" x="8448675" y="5018088"/>
          <p14:tracePt t="85251" x="8448675" y="5005388"/>
          <p14:tracePt t="85264" x="8448675" y="4968875"/>
          <p14:tracePt t="85267" x="8461375" y="4956175"/>
          <p14:tracePt t="85280" x="8461375" y="4930775"/>
          <p14:tracePt t="85283" x="8461375" y="4892675"/>
          <p14:tracePt t="85299" x="8486775" y="4768850"/>
          <p14:tracePt t="85313" x="8512175" y="4705350"/>
          <p14:tracePt t="85315" x="8524875" y="4667250"/>
          <p14:tracePt t="85323" x="8537575" y="4630738"/>
          <p14:tracePt t="85331" x="8548688" y="4592638"/>
          <p14:tracePt t="85339" x="8548688" y="4567238"/>
          <p14:tracePt t="85348" x="8548688" y="4554538"/>
          <p14:tracePt t="85355" x="8561388" y="4518025"/>
          <p14:tracePt t="85364" x="8561388" y="4505325"/>
          <p14:tracePt t="85371" x="8561388" y="4492625"/>
          <p14:tracePt t="85380" x="8561388" y="4479925"/>
          <p14:tracePt t="85388" x="8561388" y="4467225"/>
          <p14:tracePt t="85398" x="8561388" y="4454525"/>
          <p14:tracePt t="85414" x="8561388" y="4430713"/>
          <p14:tracePt t="85435" x="8561388" y="4418013"/>
          <p14:tracePt t="85448" x="8561388" y="4392613"/>
          <p14:tracePt t="85451" x="8548688" y="4379913"/>
          <p14:tracePt t="85465" x="8548688" y="4367213"/>
          <p14:tracePt t="85468" x="8548688" y="4341813"/>
          <p14:tracePt t="85483" x="8537575" y="4318000"/>
          <p14:tracePt t="85499" x="8537575" y="4292600"/>
          <p14:tracePt t="85500" x="8537575" y="4267200"/>
          <p14:tracePt t="85516" x="8512175" y="4217988"/>
          <p14:tracePt t="85524" x="8499475" y="4205288"/>
          <p14:tracePt t="85533" x="8499475" y="4179888"/>
          <p14:tracePt t="85549" x="8499475" y="4154488"/>
          <p14:tracePt t="85566" x="8499475" y="4141788"/>
          <p14:tracePt t="85572" x="8486775" y="4117975"/>
          <p14:tracePt t="85595" x="8486775" y="4105275"/>
          <p14:tracePt t="85603" x="8486775" y="4092575"/>
          <p14:tracePt t="85615" x="8486775" y="4079875"/>
          <p14:tracePt t="85632" x="8486775" y="4067175"/>
          <p14:tracePt t="85648" x="8486775" y="4054475"/>
          <p14:tracePt t="85667" x="8486775" y="4041775"/>
          <p14:tracePt t="85682" x="8486775" y="4029075"/>
          <p14:tracePt t="85683" x="8486775" y="4017963"/>
          <p14:tracePt t="85698" x="8486775" y="4005263"/>
          <p14:tracePt t="85699" x="8486775" y="3992563"/>
          <p14:tracePt t="85715" x="8486775" y="3979863"/>
          <p14:tracePt t="85723" x="8486775" y="3954463"/>
          <p14:tracePt t="85731" x="8486775" y="3941763"/>
          <p14:tracePt t="85739" x="8486775" y="3929063"/>
          <p14:tracePt t="85755" x="8486775" y="3916363"/>
          <p14:tracePt t="85764" x="8486775" y="3892550"/>
          <p14:tracePt t="85771" x="8499475" y="3879850"/>
          <p14:tracePt t="85787" x="8499475" y="3867150"/>
          <p14:tracePt t="85867" x="8486775" y="3867150"/>
          <p14:tracePt t="85876" x="8448675" y="3892550"/>
          <p14:tracePt t="85885" x="8412163" y="3916363"/>
          <p14:tracePt t="85898" x="8374063" y="3954463"/>
          <p14:tracePt t="85899" x="8312150" y="3992563"/>
          <p14:tracePt t="85915" x="8212138" y="4054475"/>
          <p14:tracePt t="85923" x="8161338" y="4079875"/>
          <p14:tracePt t="85931" x="8135938" y="4092575"/>
          <p14:tracePt t="85941" x="8123238" y="4105275"/>
          <p14:tracePt t="86003" x="8123238" y="4092575"/>
          <p14:tracePt t="86012" x="8135938" y="4079875"/>
          <p14:tracePt t="86021" x="8161338" y="4054475"/>
          <p14:tracePt t="86031" x="8186738" y="4017963"/>
          <p14:tracePt t="86035" x="8212138" y="3979863"/>
          <p14:tracePt t="86049" x="8248650" y="3941763"/>
          <p14:tracePt t="86051" x="8286750" y="3867150"/>
          <p14:tracePt t="86064" x="8335963" y="3792538"/>
          <p14:tracePt t="86067" x="8374063" y="3679825"/>
          <p14:tracePt t="86083" x="8448675" y="3403600"/>
          <p14:tracePt t="86098" x="8486775" y="3254375"/>
          <p14:tracePt t="86099" x="8512175" y="3090863"/>
          <p14:tracePt t="86117" x="8524875" y="2928938"/>
          <p14:tracePt t="86119" x="8548688" y="2752725"/>
          <p14:tracePt t="86124" x="8561388" y="2616200"/>
          <p14:tracePt t="86133" x="8586788" y="2503488"/>
          <p14:tracePt t="86139" x="8599488" y="2403475"/>
          <p14:tracePt t="86149" x="8612188" y="2314575"/>
          <p14:tracePt t="86156" x="8624888" y="2227263"/>
          <p14:tracePt t="86165" x="8637588" y="2178050"/>
          <p14:tracePt t="86171" x="8637588" y="2139950"/>
          <p14:tracePt t="86182" x="8637588" y="2089150"/>
          <p14:tracePt t="86187" x="8637588" y="2052638"/>
          <p14:tracePt t="86200" x="8637588" y="2014538"/>
          <p14:tracePt t="86203" x="8637588" y="1978025"/>
          <p14:tracePt t="86214" x="8612188" y="1939925"/>
          <p14:tracePt t="86219" x="8599488" y="1914525"/>
          <p14:tracePt t="86231" x="8574088" y="1901825"/>
          <p14:tracePt t="86235" x="8561388" y="1876425"/>
          <p14:tracePt t="86247" x="8537575" y="1865313"/>
          <p14:tracePt t="86251" x="8512175" y="1852613"/>
          <p14:tracePt t="86264" x="8486775" y="1839913"/>
          <p14:tracePt t="86267" x="8461375" y="1827213"/>
          <p14:tracePt t="86283" x="8412163" y="1814513"/>
          <p14:tracePt t="86299" x="8361363" y="1801813"/>
          <p14:tracePt t="86314" x="8348663" y="1789113"/>
          <p14:tracePt t="86331" x="8335963" y="1789113"/>
          <p14:tracePt t="86355" x="8324850" y="1789113"/>
          <p14:tracePt t="86428" x="8324850" y="1776413"/>
          <p14:tracePt t="86435" x="8335963" y="1776413"/>
          <p14:tracePt t="86443" x="8361363" y="1752600"/>
          <p14:tracePt t="86451" x="8374063" y="1752600"/>
          <p14:tracePt t="86463" x="8399463" y="1739900"/>
          <p14:tracePt t="86481" x="8399463" y="1727200"/>
          <p14:tracePt t="86539" x="8399463" y="1739900"/>
          <p14:tracePt t="86547" x="8399463" y="1776413"/>
          <p14:tracePt t="86555" x="8386763" y="1814513"/>
          <p14:tracePt t="86565" x="8374063" y="1865313"/>
          <p14:tracePt t="86571" x="8374063" y="1901825"/>
          <p14:tracePt t="86581" x="8374063" y="1965325"/>
          <p14:tracePt t="86587" x="8374063" y="2027238"/>
          <p14:tracePt t="86598" x="8374063" y="2089150"/>
          <p14:tracePt t="86603" x="8374063" y="2165350"/>
          <p14:tracePt t="86615" x="8374063" y="2201863"/>
          <p14:tracePt t="86619" x="8374063" y="2265363"/>
          <p14:tracePt t="86632" x="8374063" y="2339975"/>
          <p14:tracePt t="86635" x="8374063" y="2414588"/>
          <p14:tracePt t="86648" x="8374063" y="2503488"/>
          <p14:tracePt t="86650" x="8374063" y="2603500"/>
          <p14:tracePt t="86665" x="8399463" y="2740025"/>
          <p14:tracePt t="86666" x="8412163" y="2878138"/>
          <p14:tracePt t="86684" x="8435975" y="3028950"/>
          <p14:tracePt t="86686" x="8448675" y="3178175"/>
          <p14:tracePt t="86701" x="8486775" y="3490913"/>
          <p14:tracePt t="86715" x="8499475" y="3754438"/>
          <p14:tracePt t="86732" x="8499475" y="3929063"/>
          <p14:tracePt t="86740" x="8499475" y="3979863"/>
          <p14:tracePt t="86748" x="8499475" y="4017963"/>
          <p14:tracePt t="86755" x="8499475" y="4054475"/>
          <p14:tracePt t="86766" x="8499475" y="4079875"/>
          <p14:tracePt t="86771" x="8499475" y="4092575"/>
          <p14:tracePt t="86782" x="8499475" y="4105275"/>
          <p14:tracePt t="86819" x="8512175" y="4105275"/>
          <p14:tracePt t="86829" x="8512175" y="4092575"/>
          <p14:tracePt t="86838" x="8537575" y="4041775"/>
          <p14:tracePt t="86849" x="8548688" y="3992563"/>
          <p14:tracePt t="86851" x="8574088" y="3905250"/>
          <p14:tracePt t="86864" x="8624888" y="3792538"/>
          <p14:tracePt t="86866" x="8699500" y="3654425"/>
          <p14:tracePt t="86880" x="8763000" y="3516313"/>
          <p14:tracePt t="86883" x="8850313" y="3390900"/>
          <p14:tracePt t="86898" x="8950325" y="3267075"/>
          <p14:tracePt t="86899" x="9050338" y="3154363"/>
          <p14:tracePt t="86914" x="9175750" y="3041650"/>
          <p14:tracePt t="86915" x="9288463" y="2952750"/>
          <p14:tracePt t="86923" x="9401175" y="2852738"/>
          <p14:tracePt t="86931" x="9463088" y="2778125"/>
          <p14:tracePt t="86939" x="9501188" y="2716213"/>
          <p14:tracePt t="86947" x="9537700" y="2652713"/>
          <p14:tracePt t="86955" x="9537700" y="2616200"/>
          <p14:tracePt t="86965" x="9550400" y="2565400"/>
          <p14:tracePt t="86971" x="9563100" y="2527300"/>
          <p14:tracePt t="86980" x="9563100" y="2490788"/>
          <p14:tracePt t="86987" x="9563100" y="2452688"/>
          <p14:tracePt t="86997" x="9563100" y="2414588"/>
          <p14:tracePt t="87003" x="9563100" y="2390775"/>
          <p14:tracePt t="87014" x="9563100" y="2352675"/>
          <p14:tracePt t="87019" x="9563100" y="2327275"/>
          <p14:tracePt t="87030" x="9563100" y="2303463"/>
          <p14:tracePt t="87048" x="9563100" y="2290763"/>
          <p14:tracePt t="87187" x="9575800" y="2290763"/>
          <p14:tracePt t="87197" x="9588500" y="2278063"/>
          <p14:tracePt t="87204" x="9588500" y="2265363"/>
          <p14:tracePt t="87217" x="9601200" y="2265363"/>
          <p14:tracePt t="87218" x="9613900" y="2252663"/>
          <p14:tracePt t="87235" x="9613900" y="2227263"/>
          <p14:tracePt t="87249" x="9613900" y="2190750"/>
          <p14:tracePt t="87251" x="9637713" y="2165350"/>
          <p14:tracePt t="87265" x="9663113" y="2127250"/>
          <p14:tracePt t="87266" x="9688513" y="2101850"/>
          <p14:tracePt t="87281" x="9701213" y="2078038"/>
          <p14:tracePt t="87283" x="9726613" y="2052638"/>
          <p14:tracePt t="87298" x="9739313" y="2027238"/>
          <p14:tracePt t="87300" x="9763125" y="2014538"/>
          <p14:tracePt t="87314" x="9763125" y="2001838"/>
          <p14:tracePt t="87363" x="9739313" y="2014538"/>
          <p14:tracePt t="87376" x="9701213" y="2052638"/>
          <p14:tracePt t="87383" x="9626600" y="2127250"/>
          <p14:tracePt t="87386" x="9513888" y="2239963"/>
          <p14:tracePt t="87397" x="9388475" y="2352675"/>
          <p14:tracePt t="87403" x="9237663" y="2490788"/>
          <p14:tracePt t="87415" x="9024938" y="2640013"/>
          <p14:tracePt t="87418" x="8812213" y="2803525"/>
          <p14:tracePt t="87430" x="8574088" y="2990850"/>
          <p14:tracePt t="87434" x="8299450" y="3190875"/>
          <p14:tracePt t="87447" x="8023225" y="3367088"/>
          <p14:tracePt t="87451" x="7723188" y="3541713"/>
          <p14:tracePt t="87464" x="7459663" y="3692525"/>
          <p14:tracePt t="87467" x="7223125" y="3841750"/>
          <p14:tracePt t="87480" x="7021513" y="3954463"/>
          <p14:tracePt t="87483" x="6884988" y="4041775"/>
          <p14:tracePt t="87497" x="6808788" y="4092575"/>
          <p14:tracePt t="87498" x="6746875" y="4141788"/>
          <p14:tracePt t="87507" x="6721475" y="4167188"/>
          <p14:tracePt t="87514" x="6696075" y="4192588"/>
          <p14:tracePt t="87562" x="6708775" y="4192588"/>
          <p14:tracePt t="87571" x="6746875" y="4154488"/>
          <p14:tracePt t="87578" x="6821488" y="4105275"/>
          <p14:tracePt t="87586" x="6934200" y="4029075"/>
          <p14:tracePt t="87597" x="7072313" y="3916363"/>
          <p14:tracePt t="87602" x="7259638" y="3767138"/>
          <p14:tracePt t="87617" x="7497763" y="3579813"/>
          <p14:tracePt t="87618" x="7748588" y="3403600"/>
          <p14:tracePt t="87632" x="8010525" y="3228975"/>
          <p14:tracePt t="87635" x="8286750" y="3065463"/>
          <p14:tracePt t="87647" x="8524875" y="2916238"/>
          <p14:tracePt t="87651" x="8786813" y="2765425"/>
          <p14:tracePt t="87664" x="9024938" y="2616200"/>
          <p14:tracePt t="87667" x="9188450" y="2527300"/>
          <p14:tracePt t="87680" x="9337675" y="2465388"/>
          <p14:tracePt t="87683" x="9475788" y="2403475"/>
          <p14:tracePt t="87698" x="9613900" y="2352675"/>
          <p14:tracePt t="87699" x="9713913" y="2314575"/>
          <p14:tracePt t="87707" x="9813925" y="2278063"/>
          <p14:tracePt t="87714" x="9875838" y="2252663"/>
          <p14:tracePt t="87723" x="9939338" y="2239963"/>
          <p14:tracePt t="87738" x="9952038" y="2239963"/>
          <p14:tracePt t="87747" x="9963150" y="2239963"/>
          <p14:tracePt t="87755" x="9975850" y="2239963"/>
          <p14:tracePt t="87771" x="9975850" y="2252663"/>
          <p14:tracePt t="87781" x="9988550" y="2265363"/>
          <p14:tracePt t="87787" x="9988550" y="2278063"/>
          <p14:tracePt t="87797" x="10001250" y="2290763"/>
          <p14:tracePt t="87803" x="10001250" y="2303463"/>
          <p14:tracePt t="87816" x="10001250" y="2327275"/>
          <p14:tracePt t="87819" x="10001250" y="2352675"/>
          <p14:tracePt t="87832" x="10001250" y="2390775"/>
          <p14:tracePt t="87834" x="10001250" y="2439988"/>
          <p14:tracePt t="87848" x="10001250" y="2490788"/>
          <p14:tracePt t="87851" x="10001250" y="2578100"/>
          <p14:tracePt t="87867" x="9988550" y="2652713"/>
          <p14:tracePt t="87870" x="9952038" y="2728913"/>
          <p14:tracePt t="87884" x="9901238" y="2803525"/>
          <p14:tracePt t="88052" x="9875838" y="2803525"/>
          <p14:tracePt t="88062" x="9852025" y="2803525"/>
          <p14:tracePt t="88070" x="9813925" y="2778125"/>
          <p14:tracePt t="88080" x="9750425" y="2752725"/>
          <p14:tracePt t="88082" x="9701213" y="2740025"/>
          <p14:tracePt t="88099" x="9601200" y="2665413"/>
          <p14:tracePt t="88107" x="9563100" y="2603500"/>
          <p14:tracePt t="88115" x="9537700" y="2552700"/>
          <p14:tracePt t="88123" x="9525000" y="2465388"/>
          <p14:tracePt t="88130" x="9525000" y="2365375"/>
          <p14:tracePt t="88138" x="9537700" y="2265363"/>
          <p14:tracePt t="88147" x="9563100" y="2152650"/>
          <p14:tracePt t="88154" x="9588500" y="2065338"/>
          <p14:tracePt t="88164" x="9650413" y="1978025"/>
          <p14:tracePt t="88171" x="9675813" y="1901825"/>
          <p14:tracePt t="88182" x="9726613" y="1839913"/>
          <p14:tracePt t="88186" x="9763125" y="1801813"/>
          <p14:tracePt t="88197" x="9775825" y="1776413"/>
          <p14:tracePt t="88203" x="9775825" y="1752600"/>
          <p14:tracePt t="88214" x="9788525" y="1727200"/>
          <p14:tracePt t="88231" x="9801225" y="1701800"/>
          <p14:tracePt t="88234" x="9801225" y="1689100"/>
          <p14:tracePt t="88247" x="9813925" y="1663700"/>
          <p14:tracePt t="88251" x="9813925" y="1652588"/>
          <p14:tracePt t="88264" x="9826625" y="1614488"/>
          <p14:tracePt t="88266" x="9839325" y="1589088"/>
          <p14:tracePt t="88280" x="9875838" y="1552575"/>
          <p14:tracePt t="88283" x="9888538" y="1527175"/>
          <p14:tracePt t="88297" x="9913938" y="1476375"/>
          <p14:tracePt t="88299" x="9952038" y="1427163"/>
          <p14:tracePt t="88307" x="9963150" y="1389063"/>
          <p14:tracePt t="88314" x="9988550" y="1363663"/>
          <p14:tracePt t="88323" x="10013950" y="1327150"/>
          <p14:tracePt t="88331" x="10039350" y="1301750"/>
          <p14:tracePt t="88339" x="10064750" y="1276350"/>
          <p14:tracePt t="88347" x="10075863" y="1263650"/>
          <p14:tracePt t="88354" x="10101263" y="1238250"/>
          <p14:tracePt t="88364" x="10113963" y="1227138"/>
          <p14:tracePt t="88420" x="10126663" y="1227138"/>
          <p14:tracePt t="88452" x="10139363" y="1227138"/>
          <p14:tracePt t="88468" x="10152063" y="1227138"/>
          <p14:tracePt t="88477" x="10164763" y="1238250"/>
          <p14:tracePt t="88486" x="10188575" y="1238250"/>
          <p14:tracePt t="88499" x="10201275" y="1250950"/>
          <p14:tracePt t="88515" x="10226675" y="1263650"/>
          <p14:tracePt t="88546" x="10226675" y="1276350"/>
          <p14:tracePt t="88555" x="10239375" y="1276350"/>
          <p14:tracePt t="88569" x="10239375" y="1289050"/>
          <p14:tracePt t="88583" x="10239375" y="1301750"/>
          <p14:tracePt t="88587" x="10252075" y="1327150"/>
          <p14:tracePt t="88598" x="10264775" y="1327150"/>
          <p14:tracePt t="88602" x="10264775" y="1339850"/>
          <p14:tracePt t="88619" x="10277475" y="1350963"/>
          <p14:tracePt t="88632" x="10288588" y="1350963"/>
          <p14:tracePt t="88634" x="10288588" y="1363663"/>
          <p14:tracePt t="88647" x="10301288" y="1363663"/>
          <p14:tracePt t="88650" x="10313988" y="1376363"/>
          <p14:tracePt t="88675" x="10313988" y="1389063"/>
          <p14:tracePt t="88682" x="10313988" y="1401763"/>
          <p14:tracePt t="88697" x="10326688" y="1401763"/>
          <p14:tracePt t="88707" x="10326688" y="1414463"/>
          <p14:tracePt t="88715" x="10326688" y="1439863"/>
          <p14:tracePt t="88731" x="10339388" y="1463675"/>
          <p14:tracePt t="88739" x="10352088" y="1476375"/>
          <p14:tracePt t="88749" x="10364788" y="1514475"/>
          <p14:tracePt t="88754" x="10364788" y="1539875"/>
          <p14:tracePt t="88767" x="10377488" y="1563688"/>
          <p14:tracePt t="88771" x="10401300" y="1589088"/>
          <p14:tracePt t="88781" x="10401300" y="1614488"/>
          <p14:tracePt t="88786" x="10414000" y="1652588"/>
          <p14:tracePt t="88798" x="10414000" y="1676400"/>
          <p14:tracePt t="88803" x="10426700" y="1714500"/>
          <p14:tracePt t="88814" x="10439400" y="1752600"/>
          <p14:tracePt t="88819" x="10439400" y="1765300"/>
          <p14:tracePt t="88830" x="10439400" y="1776413"/>
          <p14:tracePt t="88834" x="10452100" y="1801813"/>
          <p14:tracePt t="88847" x="10464800" y="1814513"/>
          <p14:tracePt t="88851" x="10464800" y="1839913"/>
          <p14:tracePt t="88867" x="10464800" y="1852613"/>
          <p14:tracePt t="88883" x="10464800" y="1865313"/>
          <p14:tracePt t="88897" x="10464800" y="1876425"/>
          <p14:tracePt t="88898" x="10464800" y="1889125"/>
          <p14:tracePt t="88939" x="10464800" y="1901825"/>
          <p14:tracePt t="88955" x="10452100" y="1901825"/>
          <p14:tracePt t="88963" x="10439400" y="1914525"/>
          <p14:tracePt t="88971" x="10439400" y="1927225"/>
          <p14:tracePt t="88982" x="10414000" y="1939925"/>
          <p14:tracePt t="88987" x="10390188" y="1952625"/>
          <p14:tracePt t="88998" x="10364788" y="1989138"/>
          <p14:tracePt t="89003" x="10339388" y="2001838"/>
          <p14:tracePt t="89014" x="10288588" y="2039938"/>
          <p14:tracePt t="89019" x="10239375" y="2065338"/>
          <p14:tracePt t="89033" x="10177463" y="2101850"/>
          <p14:tracePt t="89034" x="10101263" y="2127250"/>
          <p14:tracePt t="89049" x="10026650" y="2152650"/>
          <p14:tracePt t="89050" x="9939338" y="2178050"/>
          <p14:tracePt t="89065" x="9852025" y="2190750"/>
          <p14:tracePt t="89067" x="9775825" y="2201863"/>
          <p14:tracePt t="89083" x="9613900" y="2214563"/>
          <p14:tracePt t="89098" x="9563100" y="2214563"/>
          <p14:tracePt t="89099" x="9513888" y="2214563"/>
          <p14:tracePt t="89115" x="9424988" y="2214563"/>
          <p14:tracePt t="89123" x="9413875" y="2214563"/>
          <p14:tracePt t="89132" x="9401175" y="2214563"/>
          <p14:tracePt t="89139" x="9388475" y="2201863"/>
          <p14:tracePt t="89155" x="9375775" y="2190750"/>
          <p14:tracePt t="89178" x="9363075" y="2190750"/>
          <p14:tracePt t="89188" x="9350375" y="2190750"/>
          <p14:tracePt t="89198" x="9324975" y="2190750"/>
          <p14:tracePt t="89202" x="9312275" y="2178050"/>
          <p14:tracePt t="89214" x="9288463" y="2165350"/>
          <p14:tracePt t="89219" x="9263063" y="2165350"/>
          <p14:tracePt t="89231" x="9212263" y="2152650"/>
          <p14:tracePt t="89234" x="9163050" y="2152650"/>
          <p14:tracePt t="89247" x="9124950" y="2139950"/>
          <p14:tracePt t="89250" x="9088438" y="2139950"/>
          <p14:tracePt t="89263" x="9024938" y="2139950"/>
          <p14:tracePt t="89266" x="8950325" y="2139950"/>
          <p14:tracePt t="89280" x="8874125" y="2139950"/>
          <p14:tracePt t="89282" x="8824913" y="2139950"/>
          <p14:tracePt t="89297" x="8750300" y="2139950"/>
          <p14:tracePt t="89298" x="8686800" y="2139950"/>
          <p14:tracePt t="89307" x="8612188" y="2139950"/>
          <p14:tracePt t="89318" x="8524875" y="2139950"/>
          <p14:tracePt t="89323" x="8461375" y="2152650"/>
          <p14:tracePt t="89332" x="8412163" y="2165350"/>
          <p14:tracePt t="89339" x="8361363" y="2165350"/>
          <p14:tracePt t="89347" x="8324850" y="2178050"/>
          <p14:tracePt t="89354" x="8299450" y="2190750"/>
          <p14:tracePt t="89364" x="8286750" y="2201863"/>
          <p14:tracePt t="89371" x="8261350" y="2201863"/>
          <p14:tracePt t="89381" x="8248650" y="2214563"/>
          <p14:tracePt t="89387" x="8235950" y="2227263"/>
          <p14:tracePt t="89398" x="8223250" y="2239963"/>
          <p14:tracePt t="89402" x="8212138" y="2252663"/>
          <p14:tracePt t="89414" x="8199438" y="2278063"/>
          <p14:tracePt t="89419" x="8186738" y="2290763"/>
          <p14:tracePt t="89434" x="8186738" y="2314575"/>
          <p14:tracePt t="89447" x="8186738" y="2339975"/>
          <p14:tracePt t="89451" x="8186738" y="2365375"/>
          <p14:tracePt t="89463" x="8186738" y="2390775"/>
          <p14:tracePt t="89466" x="8186738" y="2414588"/>
          <p14:tracePt t="89482" x="8186738" y="2439988"/>
          <p14:tracePt t="89483" x="8186738" y="2478088"/>
          <p14:tracePt t="89498" x="8212138" y="2516188"/>
          <p14:tracePt t="89515" x="8248650" y="2540000"/>
          <p14:tracePt t="89523" x="8261350" y="2552700"/>
          <p14:tracePt t="89731" x="8274050" y="2552700"/>
          <p14:tracePt t="89739" x="8286750" y="2552700"/>
          <p14:tracePt t="89749" x="8299450" y="2552700"/>
          <p14:tracePt t="89755" x="8312150" y="2552700"/>
          <p14:tracePt t="89770" x="8335963" y="2552700"/>
          <p14:tracePt t="89787" x="8348663" y="2565400"/>
          <p14:tracePt t="89797" x="8361363" y="2565400"/>
          <p14:tracePt t="89815" x="8386763" y="2565400"/>
          <p14:tracePt t="89818" x="8399463" y="2565400"/>
          <p14:tracePt t="89831" x="8412163" y="2565400"/>
          <p14:tracePt t="89834" x="8435975" y="2565400"/>
          <p14:tracePt t="89847" x="8486775" y="2565400"/>
          <p14:tracePt t="89850" x="8548688" y="2565400"/>
          <p14:tracePt t="89863" x="8650288" y="2565400"/>
          <p14:tracePt t="89866" x="8750300" y="2540000"/>
          <p14:tracePt t="89881" x="8874125" y="2516188"/>
          <p14:tracePt t="89882" x="8999538" y="2490788"/>
          <p14:tracePt t="89900" x="9275763" y="2427288"/>
          <p14:tracePt t="89907" x="9424988" y="2378075"/>
          <p14:tracePt t="89914" x="9601200" y="2327275"/>
          <p14:tracePt t="89922" x="9788525" y="2252663"/>
          <p14:tracePt t="89931" x="9952038" y="2152650"/>
          <p14:tracePt t="89938" x="10088563" y="2078038"/>
          <p14:tracePt t="89946" x="10213975" y="1989138"/>
          <p14:tracePt t="89955" x="10326688" y="1939925"/>
          <p14:tracePt t="89965" x="10377488" y="1889125"/>
          <p14:tracePt t="89970" x="10414000" y="1876425"/>
          <p14:tracePt t="89981" x="10426700" y="1852613"/>
          <p14:tracePt t="89986" x="10439400" y="1839913"/>
          <p14:tracePt t="89997" x="10439400" y="1827213"/>
          <p14:tracePt t="90247" x="10452100" y="1814513"/>
          <p14:tracePt t="90275" x="10477500" y="1814513"/>
          <p14:tracePt t="90291" x="10490200" y="1814513"/>
          <p14:tracePt t="90307" x="10514013" y="1801813"/>
          <p14:tracePt t="90314" x="10539413" y="1801813"/>
          <p14:tracePt t="90322" x="10590213" y="1789113"/>
          <p14:tracePt t="90333" x="10626725" y="1776413"/>
          <p14:tracePt t="90338" x="10664825" y="1765300"/>
          <p14:tracePt t="90347" x="10690225" y="1752600"/>
          <p14:tracePt t="90354" x="10702925" y="1752600"/>
          <p14:tracePt t="90364" x="10726738" y="1752600"/>
          <p14:tracePt t="90381" x="10739438" y="1752600"/>
          <p14:tracePt t="90397" x="10752138" y="1752600"/>
          <p14:tracePt t="90458" x="10764838" y="1752600"/>
          <p14:tracePt t="90586" x="10777538" y="1752600"/>
          <p14:tracePt t="90594" x="10777538" y="1765300"/>
          <p14:tracePt t="90602" x="10777538" y="1789113"/>
          <p14:tracePt t="90614" x="10764838" y="1801813"/>
          <p14:tracePt t="90618" x="10752138" y="1827213"/>
          <p14:tracePt t="90631" x="10726738" y="1852613"/>
          <p14:tracePt t="90634" x="10715625" y="1876425"/>
          <p14:tracePt t="90647" x="10690225" y="1901825"/>
          <p14:tracePt t="90650" x="10677525" y="1914525"/>
          <p14:tracePt t="90664" x="10664825" y="1914525"/>
          <p14:tracePt t="90666" x="10639425" y="1939925"/>
          <p14:tracePt t="90680" x="10626725" y="1952625"/>
          <p14:tracePt t="90682" x="10614025" y="1952625"/>
          <p14:tracePt t="90697" x="10602913" y="1952625"/>
          <p14:tracePt t="90706" x="10577513" y="1952625"/>
          <p14:tracePt t="90722" x="10564813" y="1952625"/>
          <p14:tracePt t="90731" x="10539413" y="1952625"/>
          <p14:tracePt t="90738" x="10526713" y="1927225"/>
          <p14:tracePt t="90748" x="10514013" y="1901825"/>
          <p14:tracePt t="90755" x="10502900" y="1876425"/>
          <p14:tracePt t="90764" x="10490200" y="1852613"/>
          <p14:tracePt t="90770" x="10464800" y="1827213"/>
          <p14:tracePt t="90780" x="10464800" y="1789113"/>
          <p14:tracePt t="90786" x="10439400" y="1752600"/>
          <p14:tracePt t="90797" x="10426700" y="1727200"/>
          <p14:tracePt t="90802" x="10426700" y="1714500"/>
          <p14:tracePt t="90815" x="10426700" y="1701800"/>
          <p14:tracePt t="90818" x="10426700" y="1676400"/>
          <p14:tracePt t="90834" x="10426700" y="1663700"/>
          <p14:tracePt t="91354" x="10439400" y="1652588"/>
          <p14:tracePt t="91362" x="10452100" y="1652588"/>
          <p14:tracePt t="91370" x="10464800" y="1627188"/>
          <p14:tracePt t="91386" x="10477500" y="1614488"/>
          <p14:tracePt t="91397" x="10490200" y="1589088"/>
          <p14:tracePt t="91402" x="10502900" y="1576388"/>
          <p14:tracePt t="91414" x="10514013" y="1552575"/>
          <p14:tracePt t="91418" x="10514013" y="1539875"/>
          <p14:tracePt t="91431" x="10526713" y="1527175"/>
          <p14:tracePt t="91434" x="10539413" y="1501775"/>
          <p14:tracePt t="91482" x="10539413" y="1489075"/>
          <p14:tracePt t="91490" x="10539413" y="1463675"/>
          <p14:tracePt t="91506" x="10526713" y="1463675"/>
          <p14:tracePt t="91516" x="10526713" y="1450975"/>
          <p14:tracePt t="91539" x="10514013" y="1450975"/>
          <p14:tracePt t="91547" x="10502900" y="1450975"/>
          <p14:tracePt t="91554" x="10464800" y="1450975"/>
          <p14:tracePt t="91563" x="10426700" y="1450975"/>
          <p14:tracePt t="91570" x="10377488" y="1450975"/>
          <p14:tracePt t="91581" x="10326688" y="1463675"/>
          <p14:tracePt t="91586" x="10252075" y="1489075"/>
          <p14:tracePt t="91597" x="10177463" y="1501775"/>
          <p14:tracePt t="91602" x="10088563" y="1527175"/>
          <p14:tracePt t="91613" x="9988550" y="1563688"/>
          <p14:tracePt t="91618" x="9901238" y="1601788"/>
          <p14:tracePt t="91630" x="9813925" y="1639888"/>
          <p14:tracePt t="91634" x="9750425" y="1663700"/>
          <p14:tracePt t="91647" x="9713913" y="1676400"/>
          <p14:tracePt t="91650" x="9688513" y="1689100"/>
          <p14:tracePt t="91699" x="9675813" y="1689100"/>
          <p14:tracePt t="91746" x="9663113" y="1689100"/>
          <p14:tracePt t="91786" x="9663113" y="1676400"/>
          <p14:tracePt t="91794" x="9663113" y="1663700"/>
          <p14:tracePt t="91802" x="9663113" y="1652588"/>
          <p14:tracePt t="91814" x="9688513" y="1652588"/>
          <p14:tracePt t="91818" x="9713913" y="1639888"/>
          <p14:tracePt t="91832" x="9750425" y="1627188"/>
          <p14:tracePt t="91847" x="9763125" y="1627188"/>
          <p14:tracePt t="91850" x="9788525" y="1627188"/>
          <p14:tracePt t="91914" x="9763125" y="1627188"/>
          <p14:tracePt t="91922" x="9713913" y="1639888"/>
          <p14:tracePt t="91930" x="9675813" y="1652588"/>
          <p14:tracePt t="91938" x="9601200" y="1663700"/>
          <p14:tracePt t="91949" x="9550400" y="1663700"/>
          <p14:tracePt t="91954" x="9488488" y="1663700"/>
          <p14:tracePt t="91964" x="9413875" y="1663700"/>
          <p14:tracePt t="91970" x="9337675" y="1663700"/>
          <p14:tracePt t="91980" x="9263063" y="1663700"/>
          <p14:tracePt t="91988" x="9150350" y="1663700"/>
          <p14:tracePt t="91998" x="9075738" y="1652588"/>
          <p14:tracePt t="92002" x="8986838" y="1652588"/>
          <p14:tracePt t="92014" x="8912225" y="1639888"/>
          <p14:tracePt t="92018" x="8863013" y="1627188"/>
          <p14:tracePt t="92034" x="8799513" y="1614488"/>
          <p14:tracePt t="92035" x="8763000" y="1601788"/>
          <p14:tracePt t="92050" x="8699500" y="1589088"/>
          <p14:tracePt t="92065" x="8686800" y="1589088"/>
          <p14:tracePt t="92066" x="8661400" y="1576388"/>
          <p14:tracePt t="92082" x="8637588" y="1563688"/>
          <p14:tracePt t="92097" x="8612188" y="1552575"/>
          <p14:tracePt t="92107" x="8599488" y="1552575"/>
          <p14:tracePt t="92122" x="8586788" y="1552575"/>
          <p14:tracePt t="92218" x="8599488" y="1552575"/>
          <p14:tracePt t="92227" x="8637588" y="1552575"/>
          <p14:tracePt t="92237" x="8686800" y="1552575"/>
          <p14:tracePt t="92247" x="8724900" y="1539875"/>
          <p14:tracePt t="92250" x="8750300" y="1527175"/>
          <p14:tracePt t="92307" x="8724900" y="1527175"/>
          <p14:tracePt t="92315" x="8686800" y="1527175"/>
          <p14:tracePt t="92323" x="8650288" y="1527175"/>
          <p14:tracePt t="92331" x="8599488" y="1527175"/>
          <p14:tracePt t="92338" x="8561388" y="1527175"/>
          <p14:tracePt t="92347" x="8512175" y="1527175"/>
          <p14:tracePt t="92354" x="8448675" y="1527175"/>
          <p14:tracePt t="92364" x="8374063" y="1527175"/>
          <p14:tracePt t="92370" x="8324850" y="1527175"/>
          <p14:tracePt t="92380" x="8274050" y="1527175"/>
          <p14:tracePt t="92386" x="8235950" y="1527175"/>
          <p14:tracePt t="92398" x="8212138" y="1527175"/>
          <p14:tracePt t="92402" x="8186738" y="1527175"/>
          <p14:tracePt t="92414" x="8174038" y="1527175"/>
          <p14:tracePt t="92482" x="8199438" y="1527175"/>
          <p14:tracePt t="92490" x="8248650" y="1514475"/>
          <p14:tracePt t="92498" x="8274050" y="1514475"/>
          <p14:tracePt t="92506" x="8299450" y="1514475"/>
          <p14:tracePt t="92515" x="8324850" y="1514475"/>
          <p14:tracePt t="92522" x="8335963" y="1514475"/>
          <p14:tracePt t="92530" x="8348663" y="1514475"/>
          <p14:tracePt t="92578" x="8335963" y="1514475"/>
          <p14:tracePt t="92587" x="8286750" y="1514475"/>
          <p14:tracePt t="92596" x="8235950" y="1514475"/>
          <p14:tracePt t="92607" x="8161338" y="1514475"/>
          <p14:tracePt t="92621" x="7986713" y="1514475"/>
          <p14:tracePt t="92632" x="7861300" y="1514475"/>
          <p14:tracePt t="92634" x="7748588" y="1514475"/>
          <p14:tracePt t="92649" x="7635875" y="1514475"/>
          <p14:tracePt t="92650" x="7548563" y="1514475"/>
          <p14:tracePt t="92665" x="7459663" y="1514475"/>
          <p14:tracePt t="92666" x="7410450" y="1514475"/>
          <p14:tracePt t="92685" x="7359650" y="1514475"/>
          <p14:tracePt t="92698" x="7348538" y="1514475"/>
          <p14:tracePt t="92739" x="7372350" y="1514475"/>
          <p14:tracePt t="92755" x="7385050" y="1514475"/>
          <p14:tracePt t="92767" x="7397750" y="1514475"/>
          <p14:tracePt t="92778" x="7410450" y="1514475"/>
          <p14:tracePt t="92787" x="7423150" y="1514475"/>
          <p14:tracePt t="92802" x="7435850" y="1514475"/>
          <p14:tracePt t="92947" x="7448550" y="1514475"/>
          <p14:tracePt t="92954" x="7472363" y="1514475"/>
          <p14:tracePt t="92962" x="7523163" y="1514475"/>
          <p14:tracePt t="92970" x="7585075" y="1514475"/>
          <p14:tracePt t="92980" x="7685088" y="1514475"/>
          <p14:tracePt t="92986" x="7773988" y="1501775"/>
          <p14:tracePt t="92997" x="7861300" y="1501775"/>
          <p14:tracePt t="93002" x="7961313" y="1501775"/>
          <p14:tracePt t="93014" x="8061325" y="1501775"/>
          <p14:tracePt t="93018" x="8161338" y="1501775"/>
          <p14:tracePt t="93030" x="8248650" y="1501775"/>
          <p14:tracePt t="93034" x="8299450" y="1501775"/>
          <p14:tracePt t="93048" x="8324850" y="1501775"/>
          <p14:tracePt t="93050" x="8335963" y="1501775"/>
          <p14:tracePt t="93064" x="8348663" y="1501775"/>
          <p14:tracePt t="93107" x="8324850" y="1501775"/>
          <p14:tracePt t="93114" x="8299450" y="1501775"/>
          <p14:tracePt t="93123" x="8274050" y="1501775"/>
          <p14:tracePt t="93133" x="8248650" y="1501775"/>
          <p14:tracePt t="93138" x="8223250" y="1501775"/>
          <p14:tracePt t="93147" x="8199438" y="1501775"/>
          <p14:tracePt t="93154" x="8174038" y="1501775"/>
          <p14:tracePt t="93164" x="8148638" y="1501775"/>
          <p14:tracePt t="93170" x="8135938" y="1501775"/>
          <p14:tracePt t="93180" x="8123238" y="1501775"/>
          <p14:tracePt t="93186" x="8099425" y="1501775"/>
          <p14:tracePt t="93197" x="8086725" y="1501775"/>
          <p14:tracePt t="93298" x="8099425" y="1501775"/>
          <p14:tracePt t="93402" x="8099425" y="1514475"/>
          <p14:tracePt t="93410" x="8086725" y="1514475"/>
          <p14:tracePt t="93418" x="8061325" y="1514475"/>
          <p14:tracePt t="93430" x="8048625" y="1527175"/>
          <p14:tracePt t="93434" x="8035925" y="1539875"/>
          <p14:tracePt t="93448" x="8023225" y="1539875"/>
          <p14:tracePt t="93450" x="7999413" y="1539875"/>
          <p14:tracePt t="93463" x="7986713" y="1552575"/>
          <p14:tracePt t="93546" x="8010525" y="1539875"/>
          <p14:tracePt t="93554" x="8035925" y="1527175"/>
          <p14:tracePt t="93562" x="8086725" y="1514475"/>
          <p14:tracePt t="93570" x="8135938" y="1501775"/>
          <p14:tracePt t="93580" x="8212138" y="1489075"/>
          <p14:tracePt t="93586" x="8248650" y="1489075"/>
          <p14:tracePt t="93597" x="8299450" y="1489075"/>
          <p14:tracePt t="93602" x="8335963" y="1489075"/>
          <p14:tracePt t="93614" x="8361363" y="1489075"/>
          <p14:tracePt t="93618" x="8374063" y="1489075"/>
          <p14:tracePt t="93630" x="8386763" y="1489075"/>
          <p14:tracePt t="93634" x="8399463" y="1489075"/>
          <p14:tracePt t="93674" x="8399463" y="1501775"/>
          <p14:tracePt t="93682" x="8399463" y="1514475"/>
          <p14:tracePt t="93690" x="8399463" y="1527175"/>
          <p14:tracePt t="93706" x="8412163" y="1552575"/>
          <p14:tracePt t="93714" x="8424863" y="1552575"/>
          <p14:tracePt t="93722" x="8448675" y="1563688"/>
          <p14:tracePt t="93731" x="8474075" y="1576388"/>
          <p14:tracePt t="93738" x="8499475" y="1576388"/>
          <p14:tracePt t="93747" x="8537575" y="1576388"/>
          <p14:tracePt t="93754" x="8586788" y="1576388"/>
          <p14:tracePt t="93764" x="8650288" y="1576388"/>
          <p14:tracePt t="93770" x="8737600" y="1576388"/>
          <p14:tracePt t="93781" x="8837613" y="1576388"/>
          <p14:tracePt t="93786" x="8975725" y="1563688"/>
          <p14:tracePt t="93797" x="9088438" y="1539875"/>
          <p14:tracePt t="93802" x="9212263" y="1527175"/>
          <p14:tracePt t="93814" x="9324975" y="1501775"/>
          <p14:tracePt t="93818" x="9450388" y="1489075"/>
          <p14:tracePt t="93830" x="9550400" y="1476375"/>
          <p14:tracePt t="93834" x="9613900" y="1463675"/>
          <p14:tracePt t="93848" x="9675813" y="1450975"/>
          <p14:tracePt t="93850" x="9713913" y="1439863"/>
          <p14:tracePt t="93864" x="9739313" y="1439863"/>
          <p14:tracePt t="93866" x="9750425" y="1427163"/>
          <p14:tracePt t="93881" x="9775825" y="1414463"/>
          <p14:tracePt t="93891" x="9788525" y="1414463"/>
          <p14:tracePt t="93900" x="9801225" y="1401763"/>
          <p14:tracePt t="93907" x="9813925" y="1389063"/>
          <p14:tracePt t="93916" x="9826625" y="1389063"/>
          <p14:tracePt t="93934" x="9826625" y="1376363"/>
          <p14:tracePt t="93938" x="9839325" y="1376363"/>
          <p14:tracePt t="93954" x="9863138" y="1363663"/>
          <p14:tracePt t="93966" x="9888538" y="1350963"/>
          <p14:tracePt t="93971" x="9901238" y="1350963"/>
          <p14:tracePt t="93982" x="9913938" y="1339850"/>
          <p14:tracePt t="93986" x="9939338" y="1327150"/>
          <p14:tracePt t="93998" x="9952038" y="1327150"/>
          <p14:tracePt t="94002" x="9975850" y="1314450"/>
          <p14:tracePt t="94017" x="10001250" y="1301750"/>
          <p14:tracePt t="94018" x="10026650" y="1289050"/>
          <p14:tracePt t="94032" x="10039350" y="1289050"/>
          <p14:tracePt t="94034" x="10052050" y="1276350"/>
          <p14:tracePt t="94114" x="10026650" y="1276350"/>
          <p14:tracePt t="94122" x="9975850" y="1276350"/>
          <p14:tracePt t="94132" x="9926638" y="1289050"/>
          <p14:tracePt t="94138" x="9875838" y="1301750"/>
          <p14:tracePt t="94147" x="9801225" y="1314450"/>
          <p14:tracePt t="94154" x="9726613" y="1327150"/>
          <p14:tracePt t="94164" x="9663113" y="1339850"/>
          <p14:tracePt t="94170" x="9626600" y="1350963"/>
          <p14:tracePt t="94180" x="9601200" y="1363663"/>
          <p14:tracePt t="94186" x="9575800" y="1376363"/>
          <p14:tracePt t="94197" x="9563100" y="1376363"/>
          <p14:tracePt t="94226" x="9537700" y="1389063"/>
          <p14:tracePt t="94250" x="9537700" y="1401763"/>
          <p14:tracePt t="94266" x="9525000" y="1427163"/>
          <p14:tracePt t="94282" x="9525000" y="1439863"/>
          <p14:tracePt t="94298" x="9525000" y="1463675"/>
          <p14:tracePt t="94306" x="9525000" y="1476375"/>
          <p14:tracePt t="94314" x="9525000" y="1489075"/>
          <p14:tracePt t="94322" x="9537700" y="1514475"/>
          <p14:tracePt t="94332" x="9550400" y="1539875"/>
          <p14:tracePt t="94338" x="9550400" y="1552575"/>
          <p14:tracePt t="94349" x="9563100" y="1576388"/>
          <p14:tracePt t="94354" x="9588500" y="1576388"/>
          <p14:tracePt t="94364" x="9588500" y="1589088"/>
          <p14:tracePt t="94370" x="9601200" y="1601788"/>
          <p14:tracePt t="94381" x="9613900" y="1627188"/>
          <p14:tracePt t="94386" x="9626600" y="1627188"/>
          <p14:tracePt t="94396" x="9663113" y="1639888"/>
          <p14:tracePt t="94402" x="9675813" y="1652588"/>
          <p14:tracePt t="94414" x="9701213" y="1663700"/>
          <p14:tracePt t="94418" x="9726613" y="1676400"/>
          <p14:tracePt t="94430" x="9788525" y="1689100"/>
          <p14:tracePt t="94434" x="9826625" y="1701800"/>
          <p14:tracePt t="94447" x="9875838" y="1714500"/>
          <p14:tracePt t="94450" x="9913938" y="1739900"/>
          <p14:tracePt t="94465" x="9963150" y="1752600"/>
          <p14:tracePt t="94466" x="10001250" y="1752600"/>
          <p14:tracePt t="94480" x="10013950" y="1752600"/>
          <p14:tracePt t="94482" x="10026650" y="1752600"/>
          <p14:tracePt t="94490" x="10052050" y="1752600"/>
          <p14:tracePt t="94499" x="10088563" y="1752600"/>
          <p14:tracePt t="94506" x="10113963" y="1752600"/>
          <p14:tracePt t="94514" x="10152063" y="1752600"/>
          <p14:tracePt t="94522" x="10188575" y="1752600"/>
          <p14:tracePt t="94531" x="10226675" y="1752600"/>
          <p14:tracePt t="94538" x="10264775" y="1752600"/>
          <p14:tracePt t="94547" x="10326688" y="1752600"/>
          <p14:tracePt t="94554" x="10352088" y="1752600"/>
          <p14:tracePt t="94563" x="10401300" y="1752600"/>
          <p14:tracePt t="94570" x="10439400" y="1739900"/>
          <p14:tracePt t="94581" x="10477500" y="1714500"/>
          <p14:tracePt t="94586" x="10526713" y="1701800"/>
          <p14:tracePt t="94597" x="10552113" y="1676400"/>
          <p14:tracePt t="94602" x="10577513" y="1663700"/>
          <p14:tracePt t="94615" x="10590213" y="1627188"/>
          <p14:tracePt t="94617" x="10602913" y="1601788"/>
          <p14:tracePt t="94631" x="10602913" y="1563688"/>
          <p14:tracePt t="94634" x="10602913" y="1552575"/>
          <p14:tracePt t="94648" x="10602913" y="1514475"/>
          <p14:tracePt t="94650" x="10602913" y="1489075"/>
          <p14:tracePt t="94663" x="10602913" y="1463675"/>
          <p14:tracePt t="94665" x="10602913" y="1439863"/>
          <p14:tracePt t="94682" x="10602913" y="1389063"/>
          <p14:tracePt t="94690" x="10602913" y="1376363"/>
          <p14:tracePt t="94698" x="10602913" y="1350963"/>
          <p14:tracePt t="94714" x="10602913" y="1339850"/>
          <p14:tracePt t="94738" x="10590213" y="1327150"/>
          <p14:tracePt t="94754" x="10577513" y="1327150"/>
          <p14:tracePt t="94763" x="10552113" y="1327150"/>
          <p14:tracePt t="94770" x="10526713" y="1327150"/>
          <p14:tracePt t="94782" x="10502900" y="1327150"/>
          <p14:tracePt t="94786" x="10477500" y="1327150"/>
          <p14:tracePt t="94797" x="10452100" y="1327150"/>
          <p14:tracePt t="94802" x="10414000" y="1327150"/>
          <p14:tracePt t="94813" x="10377488" y="1327150"/>
          <p14:tracePt t="94818" x="10339388" y="1327150"/>
          <p14:tracePt t="94830" x="10288588" y="1327150"/>
          <p14:tracePt t="94834" x="10239375" y="1327150"/>
          <p14:tracePt t="94847" x="10201275" y="1327150"/>
          <p14:tracePt t="94850" x="10164763" y="1327150"/>
          <p14:tracePt t="94865" x="10126663" y="1327150"/>
          <p14:tracePt t="94866" x="10101263" y="1327150"/>
          <p14:tracePt t="94882" x="10052050" y="1327150"/>
          <p14:tracePt t="94899" x="10026650" y="1327150"/>
          <p14:tracePt t="94914" x="10013950" y="1327150"/>
          <p14:tracePt t="94930" x="10001250" y="1327150"/>
          <p14:tracePt t="94938" x="9988550" y="1327150"/>
          <p14:tracePt t="94947" x="9975850" y="1339850"/>
          <p14:tracePt t="94954" x="9963150" y="1350963"/>
          <p14:tracePt t="94964" x="9952038" y="1350963"/>
          <p14:tracePt t="94970" x="9926638" y="1363663"/>
          <p14:tracePt t="94983" x="9913938" y="1376363"/>
          <p14:tracePt t="94986" x="9901238" y="1389063"/>
          <p14:tracePt t="94999" x="9888538" y="1389063"/>
          <p14:tracePt t="95015" x="9875838" y="1389063"/>
          <p14:tracePt t="95019" x="9863138" y="1401763"/>
          <p14:tracePt t="95032" x="9863138" y="1414463"/>
          <p14:tracePt t="95048" x="9839325" y="1414463"/>
          <p14:tracePt t="95050" x="9839325" y="1427163"/>
          <p14:tracePt t="95067" x="9826625" y="1439863"/>
          <p14:tracePt t="95083" x="9801225" y="1450975"/>
          <p14:tracePt t="95098" x="9801225" y="1476375"/>
          <p14:tracePt t="95106" x="9788525" y="1476375"/>
          <p14:tracePt t="95122" x="9788525" y="1489075"/>
          <p14:tracePt t="95131" x="9788525" y="1501775"/>
          <p14:tracePt t="95251" x="9801225" y="1501775"/>
          <p14:tracePt t="95275" x="9813925" y="1501775"/>
          <p14:tracePt t="95338" x="9826625" y="1514475"/>
          <p14:tracePt t="95370" x="9826625" y="1527175"/>
          <p14:tracePt t="95394" x="9826625" y="1539875"/>
          <p14:tracePt t="95410" x="9826625" y="1552575"/>
          <p14:tracePt t="95434" x="9826625" y="1563688"/>
          <p14:tracePt t="95450" x="9813925" y="1576388"/>
          <p14:tracePt t="95474" x="9801225" y="1589088"/>
          <p14:tracePt t="95482" x="9788525" y="1589088"/>
          <p14:tracePt t="95490" x="9788525" y="1601788"/>
          <p14:tracePt t="95498" x="9775825" y="1601788"/>
          <p14:tracePt t="95516" x="9775825" y="1627188"/>
          <p14:tracePt t="95522" x="9750425" y="1652588"/>
          <p14:tracePt t="95531" x="9739313" y="1663700"/>
          <p14:tracePt t="95538" x="9739313" y="1689100"/>
          <p14:tracePt t="95550" x="9713913" y="1701800"/>
          <p14:tracePt t="95554" x="9688513" y="1727200"/>
          <p14:tracePt t="95564" x="9675813" y="1752600"/>
          <p14:tracePt t="95570" x="9637713" y="1789113"/>
          <p14:tracePt t="95581" x="9613900" y="1814513"/>
          <p14:tracePt t="95586" x="9588500" y="1839913"/>
          <p14:tracePt t="95599" x="9563100" y="1876425"/>
          <p14:tracePt t="95602" x="9550400" y="1901825"/>
          <p14:tracePt t="95615" x="9525000" y="1927225"/>
          <p14:tracePt t="95618" x="9501188" y="1952625"/>
          <p14:tracePt t="95635" x="9488488" y="1989138"/>
          <p14:tracePt t="95636" x="9475788" y="2014538"/>
          <p14:tracePt t="95652" x="9450388" y="2089150"/>
          <p14:tracePt t="95666" x="9437688" y="2127250"/>
          <p14:tracePt t="95682" x="9437688" y="2152650"/>
          <p14:tracePt t="95699" x="9437688" y="2165350"/>
          <p14:tracePt t="95738" x="9463088" y="2165350"/>
          <p14:tracePt t="95746" x="9501188" y="2165350"/>
          <p14:tracePt t="95758" x="9550400" y="2165350"/>
          <p14:tracePt t="95767" x="9575800" y="2165350"/>
          <p14:tracePt t="95769" x="9613900" y="2152650"/>
          <p14:tracePt t="95781" x="9650413" y="2127250"/>
          <p14:tracePt t="95786" x="9713913" y="2101850"/>
          <p14:tracePt t="95800" x="9775825" y="2065338"/>
          <p14:tracePt t="95802" x="9826625" y="2027238"/>
          <p14:tracePt t="95814" x="9888538" y="1989138"/>
          <p14:tracePt t="95817" x="9926638" y="1965325"/>
          <p14:tracePt t="95831" x="9975850" y="1939925"/>
          <p14:tracePt t="95833" x="10001250" y="1927225"/>
          <p14:tracePt t="95847" x="10013950" y="1914525"/>
          <p14:tracePt t="95850" x="10026650" y="1914525"/>
          <p14:tracePt t="95938" x="10026650" y="1927225"/>
          <p14:tracePt t="95953" x="10026650" y="1952625"/>
          <p14:tracePt t="95961" x="10013950" y="1978025"/>
          <p14:tracePt t="95969" x="10001250" y="2014538"/>
          <p14:tracePt t="95981" x="9988550" y="2039938"/>
          <p14:tracePt t="95985" x="9988550" y="2052638"/>
          <p14:tracePt t="95998" x="9963150" y="2078038"/>
          <p14:tracePt t="96001" x="9939338" y="2114550"/>
          <p14:tracePt t="96014" x="9913938" y="2139950"/>
          <p14:tracePt t="96017" x="9888538" y="2152650"/>
          <p14:tracePt t="96030" x="9863138" y="2190750"/>
          <p14:tracePt t="96034" x="9839325" y="2214563"/>
          <p14:tracePt t="96047" x="9826625" y="2239963"/>
          <p14:tracePt t="96050" x="9801225" y="2278063"/>
          <p14:tracePt t="96064" x="9775825" y="2303463"/>
          <p14:tracePt t="96065" x="9763125" y="2314575"/>
          <p14:tracePt t="96081" x="9701213" y="2378075"/>
          <p14:tracePt t="96089" x="9675813" y="2403475"/>
          <p14:tracePt t="96097" x="9637713" y="2427288"/>
          <p14:tracePt t="96106" x="9613900" y="2439988"/>
          <p14:tracePt t="96114" x="9588500" y="2465388"/>
          <p14:tracePt t="96121" x="9575800" y="2465388"/>
          <p14:tracePt t="96132" x="9550400" y="2478088"/>
          <p14:tracePt t="96137" x="9537700" y="2490788"/>
          <p14:tracePt t="96148" x="9513888" y="2503488"/>
          <p14:tracePt t="96154" x="9501188" y="2516188"/>
          <p14:tracePt t="96164" x="9475788" y="2527300"/>
          <p14:tracePt t="96169" x="9450388" y="2552700"/>
          <p14:tracePt t="96181" x="9424988" y="2552700"/>
          <p14:tracePt t="96186" x="9413875" y="2578100"/>
          <p14:tracePt t="96199" x="9388475" y="2590800"/>
          <p14:tracePt t="96201" x="9350375" y="2603500"/>
          <p14:tracePt t="96215" x="9324975" y="2616200"/>
          <p14:tracePt t="96217" x="9301163" y="2627313"/>
          <p14:tracePt t="96232" x="9263063" y="2652713"/>
          <p14:tracePt t="96233" x="9212263" y="2678113"/>
          <p14:tracePt t="96248" x="9150350" y="2703513"/>
          <p14:tracePt t="96250" x="9075738" y="2703513"/>
          <p14:tracePt t="96265" x="8899525" y="2740025"/>
          <p14:tracePt t="96284" x="8699500" y="2790825"/>
          <p14:tracePt t="96291" x="8612188" y="2790825"/>
          <p14:tracePt t="96300" x="8499475" y="2790825"/>
          <p14:tracePt t="96306" x="8399463" y="2790825"/>
          <p14:tracePt t="96315" x="8299450" y="2790825"/>
          <p14:tracePt t="96322" x="8199438" y="2790825"/>
          <p14:tracePt t="96332" x="8099425" y="2790825"/>
          <p14:tracePt t="96338" x="8023225" y="2790825"/>
          <p14:tracePt t="96347" x="7974013" y="2790825"/>
          <p14:tracePt t="96355" x="7948613" y="2790825"/>
          <p14:tracePt t="96365" x="7923213" y="2790825"/>
          <p14:tracePt t="96370" x="7910513" y="2790825"/>
          <p14:tracePt t="96382" x="7897813" y="2790825"/>
          <p14:tracePt t="96499" x="7948613" y="2790825"/>
          <p14:tracePt t="96505" x="7999413" y="2790825"/>
          <p14:tracePt t="96513" x="8074025" y="2778125"/>
          <p14:tracePt t="96521" x="8148638" y="2765425"/>
          <p14:tracePt t="96534" x="8199438" y="2765425"/>
          <p14:tracePt t="96537" x="8299450" y="2765425"/>
          <p14:tracePt t="96547" x="8399463" y="2765425"/>
          <p14:tracePt t="96554" x="8524875" y="2765425"/>
          <p14:tracePt t="96564" x="8674100" y="2765425"/>
          <p14:tracePt t="96569" x="8824913" y="2765425"/>
          <p14:tracePt t="96581" x="8975725" y="2765425"/>
          <p14:tracePt t="96586" x="9112250" y="2765425"/>
          <p14:tracePt t="96598" x="9224963" y="2765425"/>
          <p14:tracePt t="96602" x="9337675" y="2765425"/>
          <p14:tracePt t="96614" x="9401175" y="2778125"/>
          <p14:tracePt t="96617" x="9437688" y="2778125"/>
          <p14:tracePt t="96633" x="9450388" y="2778125"/>
          <p14:tracePt t="96647" x="9463088" y="2790825"/>
          <p14:tracePt t="96665" x="9437688" y="2803525"/>
          <p14:tracePt t="96682" x="9363075" y="2828925"/>
          <p14:tracePt t="96689" x="9312275" y="2852738"/>
          <p14:tracePt t="96698" x="9275763" y="2878138"/>
          <p14:tracePt t="96705" x="9212263" y="2916238"/>
          <p14:tracePt t="96714" x="9175750" y="2941638"/>
          <p14:tracePt t="96721" x="9137650" y="2952750"/>
          <p14:tracePt t="96731" x="9075738" y="2990850"/>
          <p14:tracePt t="96737" x="9012238" y="3041650"/>
          <p14:tracePt t="96747" x="8963025" y="3065463"/>
          <p14:tracePt t="96753" x="8886825" y="3103563"/>
          <p14:tracePt t="96765" x="8812213" y="3141663"/>
          <p14:tracePt t="96769" x="8763000" y="3154363"/>
          <p14:tracePt t="96781" x="8699500" y="3165475"/>
          <p14:tracePt t="96785" x="8661400" y="3178175"/>
          <p14:tracePt t="96797" x="8624888" y="3178175"/>
          <p14:tracePt t="96801" x="8586788" y="3178175"/>
          <p14:tracePt t="96814" x="8537575" y="3178175"/>
          <p14:tracePt t="96817" x="8486775" y="3178175"/>
          <p14:tracePt t="96830" x="8399463" y="3178175"/>
          <p14:tracePt t="96833" x="8324850" y="3165475"/>
          <p14:tracePt t="96848" x="8261350" y="3141663"/>
          <p14:tracePt t="96849" x="8186738" y="3116263"/>
          <p14:tracePt t="96863" x="8099425" y="3078163"/>
          <p14:tracePt t="96865" x="8035925" y="3054350"/>
          <p14:tracePt t="96881" x="7961313" y="3028950"/>
          <p14:tracePt t="96884" x="7935913" y="3003550"/>
          <p14:tracePt t="96889" x="7910513" y="2990850"/>
          <p14:tracePt t="96897" x="7886700" y="2978150"/>
          <p14:tracePt t="96905" x="7861300" y="2965450"/>
          <p14:tracePt t="96913" x="7848600" y="2952750"/>
          <p14:tracePt t="96922" x="7835900" y="2952750"/>
          <p14:tracePt t="96930" x="7835900" y="2941638"/>
          <p14:tracePt t="96953" x="7823200" y="2941638"/>
          <p14:tracePt t="96964" x="7810500" y="2941638"/>
          <p14:tracePt t="96981" x="7797800" y="2941638"/>
          <p14:tracePt t="96985" x="7773988" y="2928938"/>
          <p14:tracePt t="96997" x="7761288" y="2916238"/>
          <p14:tracePt t="97002" x="7748588" y="2916238"/>
          <p14:tracePt t="97014" x="7710488" y="2916238"/>
          <p14:tracePt t="97031" x="7697788" y="2916238"/>
          <p14:tracePt t="97076" x="7685088" y="2903538"/>
          <p14:tracePt t="97130" x="7685088" y="2878138"/>
          <p14:tracePt t="97138" x="7673975" y="2878138"/>
          <p14:tracePt t="97147" x="7661275" y="2865438"/>
          <p14:tracePt t="97156" x="7648575" y="2865438"/>
          <p14:tracePt t="97170" x="7635875" y="2865438"/>
          <p14:tracePt t="97182" x="7623175" y="2865438"/>
          <p14:tracePt t="97299" x="7610475" y="2865438"/>
          <p14:tracePt t="97329" x="7597775" y="2865438"/>
          <p14:tracePt t="97345" x="7585075" y="2865438"/>
          <p14:tracePt t="97523" x="7572375" y="2865438"/>
          <p14:tracePt t="98121" x="7585075" y="2865438"/>
          <p14:tracePt t="98129" x="7597775" y="2865438"/>
          <p14:tracePt t="98137" x="7610475" y="2865438"/>
          <p14:tracePt t="98148" x="7635875" y="2865438"/>
          <p14:tracePt t="98153" x="7648575" y="2865438"/>
          <p14:tracePt t="98170" x="7661275" y="2865438"/>
          <p14:tracePt t="98185" x="7673975" y="2865438"/>
          <p14:tracePt t="98201" x="7685088" y="2865438"/>
          <p14:tracePt t="98435" x="7673975" y="2865438"/>
          <p14:tracePt t="98446" x="7661275" y="2865438"/>
          <p14:tracePt t="98650" x="7648575" y="2865438"/>
          <p14:tracePt t="98676" x="7635875" y="2865438"/>
          <p14:tracePt t="98714" x="7623175" y="2865438"/>
          <p14:tracePt t="99051" x="7610475" y="2865438"/>
          <p14:tracePt t="99131" x="7635875" y="2852738"/>
          <p14:tracePt t="99139" x="7673975" y="2852738"/>
          <p14:tracePt t="99150" x="7735888" y="2840038"/>
          <p14:tracePt t="99154" x="7785100" y="2840038"/>
          <p14:tracePt t="99165" x="7861300" y="2840038"/>
          <p14:tracePt t="99171" x="7961313" y="2840038"/>
          <p14:tracePt t="99181" x="8099425" y="2840038"/>
          <p14:tracePt t="99186" x="8235950" y="2840038"/>
          <p14:tracePt t="99198" x="8386763" y="2840038"/>
          <p14:tracePt t="99202" x="8537575" y="2840038"/>
          <p14:tracePt t="99217" x="8812213" y="2840038"/>
          <p14:tracePt t="99232" x="8950325" y="2840038"/>
          <p14:tracePt t="99233" x="9050338" y="2840038"/>
          <p14:tracePt t="99248" x="9099550" y="2840038"/>
          <p14:tracePt t="99252" x="9137650" y="2828925"/>
          <p14:tracePt t="99265" x="9150350" y="2816225"/>
          <p14:tracePt t="99274" x="9163050" y="2816225"/>
          <p14:tracePt t="99305" x="9163050" y="2790825"/>
          <p14:tracePt t="99321" x="9163050" y="2778125"/>
          <p14:tracePt t="99330" x="9163050" y="2765425"/>
          <p14:tracePt t="99346" x="9163050" y="2752725"/>
          <p14:tracePt t="99353" x="9163050" y="2740025"/>
          <p14:tracePt t="99364" x="9150350" y="2740025"/>
          <p14:tracePt t="99381" x="9150350" y="2728913"/>
          <p14:tracePt t="99418" x="9150350" y="2716213"/>
          <p14:tracePt t="99433" x="9150350" y="2703513"/>
          <p14:tracePt t="99458" x="9150350" y="2690813"/>
          <p14:tracePt t="99465" x="9163050" y="2665413"/>
          <p14:tracePt t="99481" x="9163050" y="2652713"/>
          <p14:tracePt t="99489" x="9175750" y="2627313"/>
          <p14:tracePt t="99498" x="9175750" y="2616200"/>
          <p14:tracePt t="99505" x="9188450" y="2590800"/>
          <p14:tracePt t="99514" x="9199563" y="2565400"/>
          <p14:tracePt t="99521" x="9212263" y="2552700"/>
          <p14:tracePt t="99537" x="9212263" y="2540000"/>
          <p14:tracePt t="99561" x="9212263" y="2527300"/>
          <p14:tracePt t="99577" x="9212263" y="2516188"/>
          <p14:tracePt t="99602" x="9199563" y="2516188"/>
          <p14:tracePt t="99626" x="9188450" y="2516188"/>
          <p14:tracePt t="99634" x="9175750" y="2503488"/>
          <p14:tracePt t="99644" x="9163050" y="2503488"/>
          <p14:tracePt t="99655" x="9163050" y="2490788"/>
          <p14:tracePt t="99658" x="9150350" y="2490788"/>
          <p14:tracePt t="99674" x="9124950" y="2490788"/>
          <p14:tracePt t="99683" x="9112250" y="2478088"/>
          <p14:tracePt t="99690" x="9099550" y="2465388"/>
          <p14:tracePt t="99705" x="9075738" y="2465388"/>
          <p14:tracePt t="99722" x="9050338" y="2465388"/>
          <p14:tracePt t="99738" x="9037638" y="2490788"/>
          <p14:tracePt t="99753" x="9024938" y="2516188"/>
          <p14:tracePt t="99754" x="8999538" y="2552700"/>
          <p14:tracePt t="99765" x="8986838" y="2578100"/>
          <p14:tracePt t="99769" x="8963025" y="2616200"/>
          <p14:tracePt t="99781" x="8950325" y="2640013"/>
          <p14:tracePt t="99785" x="8950325" y="2665413"/>
          <p14:tracePt t="99799" x="8950325" y="2678113"/>
          <p14:tracePt t="99801" x="8950325" y="2703513"/>
          <p14:tracePt t="99817" x="8975725" y="2765425"/>
          <p14:tracePt t="99832" x="8999538" y="2778125"/>
          <p14:tracePt t="99833" x="9024938" y="2790825"/>
          <p14:tracePt t="99848" x="9050338" y="2803525"/>
          <p14:tracePt t="99849" x="9088438" y="2803525"/>
          <p14:tracePt t="99865" x="9150350" y="2803525"/>
          <p14:tracePt t="99873" x="9163050" y="2803525"/>
          <p14:tracePt t="99881" x="9199563" y="2790825"/>
          <p14:tracePt t="99900" x="9250363" y="2765425"/>
          <p14:tracePt t="99905" x="9275763" y="2752725"/>
          <p14:tracePt t="99914" x="9288463" y="2728913"/>
          <p14:tracePt t="99921" x="9288463" y="2716213"/>
          <p14:tracePt t="99933" x="9312275" y="2690813"/>
          <p14:tracePt t="99937" x="9324975" y="2652713"/>
          <p14:tracePt t="99947" x="9337675" y="2616200"/>
          <p14:tracePt t="99953" x="9350375" y="2578100"/>
          <p14:tracePt t="99964" x="9363075" y="2540000"/>
          <p14:tracePt t="99969" x="9363075" y="2516188"/>
          <p14:tracePt t="99981" x="9363075" y="2490788"/>
          <p14:tracePt t="99985" x="9363075" y="2465388"/>
          <p14:tracePt t="99998" x="9363075" y="2439988"/>
          <p14:tracePt t="100001" x="9363075" y="2403475"/>
          <p14:tracePt t="100014" x="9350375" y="2403475"/>
          <p14:tracePt t="100017" x="9350375" y="2390775"/>
          <p14:tracePt t="100030" x="9337675" y="2390775"/>
          <p14:tracePt t="100049" x="9324975" y="2390775"/>
          <p14:tracePt t="100063" x="9312275" y="2390775"/>
          <p14:tracePt t="100065" x="9301163" y="2390775"/>
          <p14:tracePt t="100073" x="9275763" y="2390775"/>
          <p14:tracePt t="100081" x="9237663" y="2390775"/>
          <p14:tracePt t="100089" x="9199563" y="2390775"/>
          <p14:tracePt t="100098" x="9175750" y="2414588"/>
          <p14:tracePt t="100105" x="9163050" y="2414588"/>
          <p14:tracePt t="100113" x="9124950" y="2439988"/>
          <p14:tracePt t="100121" x="9099550" y="2452688"/>
          <p14:tracePt t="100130" x="9088438" y="2478088"/>
          <p14:tracePt t="100137" x="9063038" y="2490788"/>
          <p14:tracePt t="100148" x="9063038" y="2516188"/>
          <p14:tracePt t="100153" x="9037638" y="2540000"/>
          <p14:tracePt t="100164" x="9037638" y="2552700"/>
          <p14:tracePt t="100169" x="9037638" y="2565400"/>
          <p14:tracePt t="100185" x="9037638" y="2578100"/>
          <p14:tracePt t="100217" x="9037638" y="2590800"/>
          <p14:tracePt t="100233" x="9050338" y="2590800"/>
          <p14:tracePt t="100241" x="9075738" y="2590800"/>
          <p14:tracePt t="100249" x="9088438" y="2590800"/>
          <p14:tracePt t="100265" x="9099550" y="2565400"/>
          <p14:tracePt t="100281" x="9112250" y="2552700"/>
          <p14:tracePt t="100291" x="9112250" y="2540000"/>
          <p14:tracePt t="100298" x="9112250" y="2516188"/>
          <p14:tracePt t="100305" x="9112250" y="2503488"/>
          <p14:tracePt t="100314" x="9112250" y="2478088"/>
          <p14:tracePt t="100321" x="9112250" y="2465388"/>
          <p14:tracePt t="100330" x="9112250" y="2452688"/>
          <p14:tracePt t="100346" x="9112250" y="2439988"/>
          <p14:tracePt t="100363" x="9099550" y="2439988"/>
          <p14:tracePt t="100369" x="9075738" y="2439988"/>
          <p14:tracePt t="100383" x="9063038" y="2439988"/>
          <p14:tracePt t="100385" x="9037638" y="2439988"/>
          <p14:tracePt t="100397" x="9024938" y="2452688"/>
          <p14:tracePt t="100401" x="8986838" y="2452688"/>
          <p14:tracePt t="100414" x="8975725" y="2478088"/>
          <p14:tracePt t="100417" x="8963025" y="2478088"/>
          <p14:tracePt t="100430" x="8963025" y="2490788"/>
          <p14:tracePt t="100433" x="8950325" y="2503488"/>
          <p14:tracePt t="100473" x="8950325" y="2516188"/>
          <p14:tracePt t="100481" x="8937625" y="2527300"/>
          <p14:tracePt t="100489" x="8924925" y="2540000"/>
          <p14:tracePt t="100497" x="8912225" y="2552700"/>
          <p14:tracePt t="100505" x="8899525" y="2552700"/>
          <p14:tracePt t="100514" x="8874125" y="2565400"/>
          <p14:tracePt t="100521" x="8837613" y="2578100"/>
          <p14:tracePt t="100530" x="8786813" y="2590800"/>
          <p14:tracePt t="100538" x="8750300" y="2590800"/>
          <p14:tracePt t="100548" x="8674100" y="2590800"/>
          <p14:tracePt t="100553" x="8574088" y="2603500"/>
          <p14:tracePt t="100564" x="8486775" y="2616200"/>
          <p14:tracePt t="100569" x="8399463" y="2627313"/>
          <p14:tracePt t="100582" x="8361363" y="2627313"/>
          <p14:tracePt t="100585" x="8312150" y="2627313"/>
          <p14:tracePt t="100597" x="8274050" y="2627313"/>
          <p14:tracePt t="100601" x="8235950" y="2627313"/>
          <p14:tracePt t="100614" x="8212138" y="2627313"/>
          <p14:tracePt t="100617" x="8199438" y="2627313"/>
          <p14:tracePt t="100630" x="8186738" y="2627313"/>
          <p14:tracePt t="100633" x="8161338" y="2627313"/>
          <p14:tracePt t="100647" x="8148638" y="2627313"/>
          <p14:tracePt t="100665" x="8099425" y="2627313"/>
          <p14:tracePt t="100673" x="8061325" y="2627313"/>
          <p14:tracePt t="100681" x="8023225" y="2616200"/>
          <p14:tracePt t="100689" x="7974013" y="2590800"/>
          <p14:tracePt t="100698" x="7874000" y="2552700"/>
          <p14:tracePt t="100705" x="7785100" y="2527300"/>
          <p14:tracePt t="100714" x="7697788" y="2503488"/>
          <p14:tracePt t="100721" x="7623175" y="2490788"/>
          <p14:tracePt t="100730" x="7548563" y="2478088"/>
          <p14:tracePt t="100737" x="7510463" y="2478088"/>
          <p14:tracePt t="100747" x="7472363" y="2478088"/>
          <p14:tracePt t="100753" x="7459663" y="2478088"/>
          <p14:tracePt t="100764" x="7448550" y="2478088"/>
          <p14:tracePt t="100801" x="7459663" y="2478088"/>
          <p14:tracePt t="100811" x="7523163" y="2503488"/>
          <p14:tracePt t="100820" x="7623175" y="2516188"/>
          <p14:tracePt t="100830" x="7748588" y="2516188"/>
          <p14:tracePt t="100833" x="7897813" y="2516188"/>
          <p14:tracePt t="100848" x="8061325" y="2516188"/>
          <p14:tracePt t="100850" x="8223250" y="2516188"/>
          <p14:tracePt t="100866" x="8474075" y="2516188"/>
          <p14:tracePt t="100874" x="8561388" y="2516188"/>
          <p14:tracePt t="100883" x="8599488" y="2527300"/>
          <p14:tracePt t="100901" x="8612188" y="2527300"/>
          <p14:tracePt t="100915" x="8599488" y="2540000"/>
          <p14:tracePt t="100921" x="8586788" y="2540000"/>
          <p14:tracePt t="100931" x="8561388" y="2540000"/>
          <p14:tracePt t="100937" x="8524875" y="2552700"/>
          <p14:tracePt t="100950" x="8486775" y="2578100"/>
          <p14:tracePt t="100953" x="8448675" y="2603500"/>
          <p14:tracePt t="100966" x="8399463" y="2640013"/>
          <p14:tracePt t="100969" x="8374063" y="2678113"/>
          <p14:tracePt t="100984" x="8335963" y="2740025"/>
          <p14:tracePt t="100986" x="8299450" y="2803525"/>
          <p14:tracePt t="100999" x="8261350" y="2878138"/>
          <p14:tracePt t="101001" x="8223250" y="2978150"/>
          <p14:tracePt t="101016" x="8199438" y="3078163"/>
          <p14:tracePt t="101017" x="8186738" y="3203575"/>
          <p14:tracePt t="101033" x="8186738" y="3390900"/>
          <p14:tracePt t="101047" x="8186738" y="3490913"/>
          <p14:tracePt t="101049" x="8186738" y="3567113"/>
          <p14:tracePt t="101065" x="8186738" y="3754438"/>
          <p14:tracePt t="101073" x="8186738" y="3867150"/>
          <p14:tracePt t="101081" x="8212138" y="3967163"/>
          <p14:tracePt t="101090" x="8235950" y="4029075"/>
          <p14:tracePt t="101097" x="8248650" y="4092575"/>
          <p14:tracePt t="101105" x="8274050" y="4154488"/>
          <p14:tracePt t="101114" x="8274050" y="4192588"/>
          <p14:tracePt t="101121" x="8299450" y="4241800"/>
          <p14:tracePt t="101131" x="8312150" y="4267200"/>
          <p14:tracePt t="101137" x="8324850" y="4292600"/>
          <p14:tracePt t="101148" x="8335963" y="4318000"/>
          <p14:tracePt t="101164" x="8348663" y="4330700"/>
          <p14:tracePt t="101169" x="8348663" y="4341813"/>
          <p14:tracePt t="101180" x="8348663" y="4354513"/>
          <p14:tracePt t="101197" x="8374063" y="4354513"/>
          <p14:tracePt t="101214" x="8386763" y="4354513"/>
          <p14:tracePt t="101217" x="8424863" y="4354513"/>
          <p14:tracePt t="101231" x="8448675" y="4354513"/>
          <p14:tracePt t="101233" x="8461375" y="4330700"/>
          <p14:tracePt t="101247" x="8486775" y="4330700"/>
          <p14:tracePt t="101249" x="8486775" y="4318000"/>
          <p14:tracePt t="101264" x="8499475" y="4305300"/>
          <p14:tracePt t="101267" x="8512175" y="4305300"/>
          <p14:tracePt t="101321" x="8512175" y="4318000"/>
          <p14:tracePt t="101330" x="8512175" y="4341813"/>
          <p14:tracePt t="101339" x="8512175" y="4379913"/>
          <p14:tracePt t="101350" x="8512175" y="4418013"/>
          <p14:tracePt t="101353" x="8512175" y="4467225"/>
          <p14:tracePt t="101366" x="8512175" y="4530725"/>
          <p14:tracePt t="101369" x="8512175" y="4618038"/>
          <p14:tracePt t="101381" x="8512175" y="4679950"/>
          <p14:tracePt t="101386" x="8512175" y="4768850"/>
          <p14:tracePt t="101398" x="8512175" y="4856163"/>
          <p14:tracePt t="101401" x="8512175" y="4943475"/>
          <p14:tracePt t="101416" x="8512175" y="4981575"/>
          <p14:tracePt t="101417" x="8499475" y="5030788"/>
          <p14:tracePt t="101434" x="8474075" y="5068888"/>
          <p14:tracePt t="101449" x="8474075" y="5081588"/>
          <p14:tracePt t="101465" x="8461375" y="5092700"/>
          <p14:tracePt t="101474" x="8461375" y="5105400"/>
          <p14:tracePt t="101507" x="8461375" y="5118100"/>
          <p14:tracePt t="101529" x="8461375" y="5130800"/>
          <p14:tracePt t="101570" x="8461375" y="5143500"/>
          <p14:tracePt t="101601" x="8461375" y="5156200"/>
          <p14:tracePt t="101617" x="8461375" y="5181600"/>
          <p14:tracePt t="101625" x="8461375" y="5194300"/>
          <p14:tracePt t="101633" x="8461375" y="5205413"/>
          <p14:tracePt t="101648" x="8461375" y="5218113"/>
          <p14:tracePt t="101663" x="8461375" y="5256213"/>
          <p14:tracePt t="101664" x="8461375" y="5281613"/>
          <p14:tracePt t="101672" x="8461375" y="5305425"/>
          <p14:tracePt t="101681" x="8461375" y="5330825"/>
          <p14:tracePt t="101689" x="8474075" y="5381625"/>
          <p14:tracePt t="101697" x="8474075" y="5394325"/>
          <p14:tracePt t="101705" x="8474075" y="5407025"/>
          <p14:tracePt t="101715" x="8474075" y="5418138"/>
          <p14:tracePt t="101731" x="8474075" y="5430838"/>
          <p14:tracePt t="102114" x="8486775" y="5418138"/>
          <p14:tracePt t="102121" x="8499475" y="5407025"/>
          <p14:tracePt t="102129" x="8524875" y="5381625"/>
          <p14:tracePt t="102137" x="8561388" y="5330825"/>
          <p14:tracePt t="102147" x="8624888" y="5268913"/>
          <p14:tracePt t="102152" x="8686800" y="5205413"/>
          <p14:tracePt t="102163" x="8750300" y="5130800"/>
          <p14:tracePt t="102169" x="8812213" y="5056188"/>
          <p14:tracePt t="102180" x="8899525" y="4968875"/>
          <p14:tracePt t="102185" x="8975725" y="4868863"/>
          <p14:tracePt t="102196" x="9037638" y="4805363"/>
          <p14:tracePt t="102201" x="9112250" y="4756150"/>
          <p14:tracePt t="102214" x="9199563" y="4692650"/>
          <p14:tracePt t="102217" x="9312275" y="4643438"/>
          <p14:tracePt t="102231" x="9437688" y="4592638"/>
          <p14:tracePt t="102233" x="9550400" y="4543425"/>
          <p14:tracePt t="102247" x="9675813" y="4505325"/>
          <p14:tracePt t="102249" x="9750425" y="4467225"/>
          <p14:tracePt t="102257" x="9801225" y="4443413"/>
          <p14:tracePt t="102264" x="9839325" y="4430713"/>
          <p14:tracePt t="102273" x="9863138" y="4392613"/>
          <p14:tracePt t="102281" x="9901238" y="4341813"/>
          <p14:tracePt t="102288" x="9913938" y="4292600"/>
          <p14:tracePt t="102297" x="9939338" y="4230688"/>
          <p14:tracePt t="102305" x="9963150" y="4141788"/>
          <p14:tracePt t="102313" x="9975850" y="4041775"/>
          <p14:tracePt t="102321" x="9975850" y="3954463"/>
          <p14:tracePt t="102330" x="9975850" y="3816350"/>
          <p14:tracePt t="102336" x="9963150" y="3703638"/>
          <p14:tracePt t="102347" x="9952038" y="3579813"/>
          <p14:tracePt t="102353" x="9939338" y="3479800"/>
          <p14:tracePt t="102364" x="9939338" y="3403600"/>
          <p14:tracePt t="102368" x="9939338" y="3316288"/>
          <p14:tracePt t="102381" x="9939338" y="3228975"/>
          <p14:tracePt t="102385" x="9939338" y="3165475"/>
          <p14:tracePt t="102397" x="9939338" y="3116263"/>
          <p14:tracePt t="102401" x="9939338" y="3054350"/>
          <p14:tracePt t="102413" x="9939338" y="3003550"/>
          <p14:tracePt t="102417" x="9939338" y="2952750"/>
          <p14:tracePt t="102431" x="9939338" y="2903538"/>
          <p14:tracePt t="102433" x="9939338" y="2865438"/>
          <p14:tracePt t="102449" x="9939338" y="2790825"/>
          <p14:tracePt t="102466" x="9939338" y="2740025"/>
          <p14:tracePt t="102473" x="9939338" y="2716213"/>
          <p14:tracePt t="102482" x="9952038" y="2678113"/>
          <p14:tracePt t="102489" x="9952038" y="2652713"/>
          <p14:tracePt t="102499" x="9963150" y="2627313"/>
          <p14:tracePt t="102505" x="9963150" y="2616200"/>
          <p14:tracePt t="102515" x="9963150" y="2578100"/>
          <p14:tracePt t="102522" x="9975850" y="2552700"/>
          <p14:tracePt t="102722" x="9988550" y="2540000"/>
          <p14:tracePt t="102737" x="10001250" y="2503488"/>
          <p14:tracePt t="102745" x="10013950" y="2452688"/>
          <p14:tracePt t="102752" x="10026650" y="2403475"/>
          <p14:tracePt t="102764" x="10075863" y="2327275"/>
          <p14:tracePt t="102769" x="10113963" y="2252663"/>
          <p14:tracePt t="102781" x="10177463" y="2165350"/>
          <p14:tracePt t="102784" x="10226675" y="2089150"/>
          <p14:tracePt t="102797" x="10288588" y="2014538"/>
          <p14:tracePt t="102800" x="10313988" y="1965325"/>
          <p14:tracePt t="102814" x="10352088" y="1901825"/>
          <p14:tracePt t="102817" x="10377488" y="1865313"/>
          <p14:tracePt t="102830" x="10390188" y="1827213"/>
          <p14:tracePt t="102833" x="10390188" y="1801813"/>
          <p14:tracePt t="102847" x="10401300" y="1765300"/>
          <p14:tracePt t="102848" x="10401300" y="1752600"/>
          <p14:tracePt t="102857" x="10401300" y="1739900"/>
          <p14:tracePt t="102865" x="10401300" y="1727200"/>
          <p14:tracePt t="102944" x="10390188" y="1727200"/>
          <p14:tracePt t="102985" x="10377488" y="1727200"/>
          <p14:tracePt t="103089" x="10364788" y="1727200"/>
          <p14:tracePt t="103099" x="10352088" y="1714500"/>
          <p14:tracePt t="103108" x="10339388" y="1701800"/>
          <p14:tracePt t="103117" x="10339388" y="1676400"/>
          <p14:tracePt t="103121" x="10326688" y="1663700"/>
          <p14:tracePt t="103131" x="10313988" y="1652588"/>
          <p14:tracePt t="103137" x="10313988" y="1639888"/>
          <p14:tracePt t="103148" x="10301288" y="1639888"/>
          <p14:tracePt t="103153" x="10301288" y="1627188"/>
          <p14:tracePt t="103164" x="10301288" y="1614488"/>
          <p14:tracePt t="103521" x="10301288" y="1627188"/>
          <p14:tracePt t="103529" x="10301288" y="1652588"/>
          <p14:tracePt t="103536" x="10339388" y="1701800"/>
          <p14:tracePt t="103546" x="10377488" y="1765300"/>
          <p14:tracePt t="103552" x="10390188" y="1801813"/>
          <p14:tracePt t="103564" x="10414000" y="1839913"/>
          <p14:tracePt t="103569" x="10426700" y="1865313"/>
          <p14:tracePt t="103580" x="10426700" y="1889125"/>
          <p14:tracePt t="103585" x="10439400" y="1927225"/>
          <p14:tracePt t="103600" x="10439400" y="1952625"/>
          <p14:tracePt t="103601" x="10439400" y="1965325"/>
          <p14:tracePt t="103615" x="10452100" y="2001838"/>
          <p14:tracePt t="103617" x="10452100" y="2027238"/>
          <p14:tracePt t="103631" x="10452100" y="2052638"/>
          <p14:tracePt t="103633" x="10452100" y="2089150"/>
          <p14:tracePt t="103647" x="10452100" y="2127250"/>
          <p14:tracePt t="103648" x="10452100" y="2152650"/>
          <p14:tracePt t="103657" x="10452100" y="2190750"/>
          <p14:tracePt t="103664" x="10452100" y="2239963"/>
          <p14:tracePt t="103672" x="10452100" y="2265363"/>
          <p14:tracePt t="103680" x="10439400" y="2314575"/>
          <p14:tracePt t="103689" x="10414000" y="2365375"/>
          <p14:tracePt t="103697" x="10401300" y="2403475"/>
          <p14:tracePt t="103705" x="10390188" y="2427288"/>
          <p14:tracePt t="103714" x="10390188" y="2439988"/>
          <p14:tracePt t="103720" x="10390188" y="2452688"/>
          <p14:tracePt t="103730" x="10390188" y="2478088"/>
          <p14:tracePt t="103736" x="10390188" y="2490788"/>
          <p14:tracePt t="103748" x="10390188" y="2503488"/>
          <p14:tracePt t="103752" x="10390188" y="2527300"/>
          <p14:tracePt t="103764" x="10401300" y="2540000"/>
          <p14:tracePt t="103769" x="10401300" y="2552700"/>
          <p14:tracePt t="103781" x="10414000" y="2552700"/>
          <p14:tracePt t="103809" x="10414000" y="2565400"/>
          <p14:tracePt t="103817" x="10401300" y="2590800"/>
          <p14:tracePt t="103831" x="10377488" y="2603500"/>
          <p14:tracePt t="103834" x="10313988" y="2616200"/>
          <p14:tracePt t="103849" x="10164763" y="2640013"/>
          <p14:tracePt t="103857" x="10064750" y="2652713"/>
          <p14:tracePt t="103864" x="9963150" y="2665413"/>
          <p14:tracePt t="103872" x="9852025" y="2678113"/>
          <p14:tracePt t="103881" x="9775825" y="2690813"/>
          <p14:tracePt t="103888" x="9701213" y="2703513"/>
          <p14:tracePt t="103897" x="9663113" y="2716213"/>
          <p14:tracePt t="103905" x="9650413" y="2716213"/>
          <p14:tracePt t="103915" x="9637713" y="2716213"/>
          <p14:tracePt t="103920" x="9613900" y="2728913"/>
          <p14:tracePt t="104024" x="9626600" y="2728913"/>
          <p14:tracePt t="104033" x="9650413" y="2728913"/>
          <p14:tracePt t="104081" x="9650413" y="2716213"/>
          <p14:tracePt t="104105" x="9613900" y="2716213"/>
          <p14:tracePt t="104113" x="9588500" y="2716213"/>
          <p14:tracePt t="104126" x="9563100" y="2716213"/>
          <p14:tracePt t="104129" x="9550400" y="2716213"/>
          <p14:tracePt t="104138" x="9513888" y="2716213"/>
          <p14:tracePt t="104149" x="9501188" y="2716213"/>
          <p14:tracePt t="104153" x="9488488" y="2716213"/>
          <p14:tracePt t="104169" x="9463088" y="2728913"/>
          <p14:tracePt t="104181" x="9450388" y="2728913"/>
          <p14:tracePt t="104281" x="9437688" y="2740025"/>
          <p14:tracePt t="104408" x="9437688" y="2752725"/>
          <p14:tracePt t="104425" x="9437688" y="2765425"/>
          <p14:tracePt t="104441" x="9437688" y="2778125"/>
          <p14:tracePt t="104465" x="9437688" y="2803525"/>
          <p14:tracePt t="104480" x="9437688" y="2816225"/>
          <p14:tracePt t="104496" x="9437688" y="2828925"/>
          <p14:tracePt t="104513" x="9450388" y="2852738"/>
          <p14:tracePt t="104536" x="9450388" y="2865438"/>
          <p14:tracePt t="104553" x="9450388" y="2878138"/>
          <p14:tracePt t="105577" x="9463088" y="2878138"/>
          <p14:tracePt t="105617" x="9488488" y="2878138"/>
          <p14:tracePt t="105642" x="9501188" y="2865438"/>
          <p14:tracePt t="105649" x="9513888" y="2865438"/>
          <p14:tracePt t="105672" x="9525000" y="2865438"/>
          <p14:tracePt t="105720" x="9537700" y="2865438"/>
          <p14:tracePt t="105728" x="9550400" y="2865438"/>
          <p14:tracePt t="105736" x="9563100" y="2865438"/>
          <p14:tracePt t="105747" x="9588500" y="2852738"/>
          <p14:tracePt t="105752" x="9601200" y="2852738"/>
          <p14:tracePt t="105764" x="9637713" y="2840038"/>
          <p14:tracePt t="105768" x="9675813" y="2828925"/>
          <p14:tracePt t="105781" x="9701213" y="2803525"/>
          <p14:tracePt t="105784" x="9739313" y="2778125"/>
          <p14:tracePt t="105798" x="9763125" y="2752725"/>
          <p14:tracePt t="105800" x="9788525" y="2728913"/>
          <p14:tracePt t="105814" x="9826625" y="2678113"/>
          <p14:tracePt t="105816" x="9852025" y="2640013"/>
          <p14:tracePt t="105831" x="9863138" y="2616200"/>
          <p14:tracePt t="105832" x="9875838" y="2578100"/>
          <p14:tracePt t="105848" x="9901238" y="2503488"/>
          <p14:tracePt t="105856" x="9901238" y="2478088"/>
          <p14:tracePt t="105864" x="9901238" y="2452688"/>
          <p14:tracePt t="105873" x="9901238" y="2427288"/>
          <p14:tracePt t="105880" x="9901238" y="2414588"/>
          <p14:tracePt t="105898" x="9901238" y="2390775"/>
          <p14:tracePt t="105904" x="9901238" y="2378075"/>
          <p14:tracePt t="105914" x="9901238" y="2365375"/>
          <p14:tracePt t="105920" x="9901238" y="2352675"/>
          <p14:tracePt t="105936" x="9901238" y="2339975"/>
          <p14:tracePt t="105947" x="9888538" y="2314575"/>
          <p14:tracePt t="105952" x="9888538" y="2303463"/>
          <p14:tracePt t="105964" x="9875838" y="2290763"/>
          <p14:tracePt t="105968" x="9863138" y="2265363"/>
          <p14:tracePt t="105984" x="9839325" y="2239963"/>
          <p14:tracePt t="105999" x="9826625" y="2227263"/>
          <p14:tracePt t="106001" x="9813925" y="2214563"/>
          <p14:tracePt t="106015" x="9788525" y="2190750"/>
          <p14:tracePt t="106032" x="9763125" y="2178050"/>
          <p14:tracePt t="106048" x="9750425" y="2165350"/>
          <p14:tracePt t="106057" x="9739313" y="2165350"/>
          <p14:tracePt t="106073" x="9739313" y="2152650"/>
          <p14:tracePt t="106121" x="9726613" y="2152650"/>
          <p14:tracePt t="106153" x="9713913" y="2152650"/>
          <p14:tracePt t="106168" x="9701213" y="2152650"/>
          <p14:tracePt t="106185" x="9688513" y="2152650"/>
          <p14:tracePt t="106194" x="9675813" y="2152650"/>
          <p14:tracePt t="106204" x="9663113" y="2178050"/>
          <p14:tracePt t="106214" x="9637713" y="2190750"/>
          <p14:tracePt t="106216" x="9626600" y="2201863"/>
          <p14:tracePt t="106232" x="9613900" y="2227263"/>
          <p14:tracePt t="106249" x="9601200" y="2239963"/>
          <p14:tracePt t="106273" x="9601200" y="2252663"/>
          <p14:tracePt t="106296" x="9601200" y="2265363"/>
          <p14:tracePt t="106312" x="9613900" y="2252663"/>
          <p14:tracePt t="106320" x="9626600" y="2239963"/>
          <p14:tracePt t="106330" x="9637713" y="2227263"/>
          <p14:tracePt t="106336" x="9663113" y="2190750"/>
          <p14:tracePt t="106347" x="9713913" y="2165350"/>
          <p14:tracePt t="106352" x="9739313" y="2127250"/>
          <p14:tracePt t="106365" x="9788525" y="2101850"/>
          <p14:tracePt t="106369" x="9826625" y="2065338"/>
          <p14:tracePt t="106382" x="9875838" y="2027238"/>
          <p14:tracePt t="106384" x="9913938" y="1978025"/>
          <p14:tracePt t="106397" x="9952038" y="1952625"/>
          <p14:tracePt t="106400" x="9963150" y="1927225"/>
          <p14:tracePt t="106414" x="9988550" y="1914525"/>
          <p14:tracePt t="106416" x="9988550" y="1889125"/>
          <p14:tracePt t="106440" x="9988550" y="1876425"/>
          <p14:tracePt t="106456" x="9988550" y="1865313"/>
          <p14:tracePt t="106473" x="9988550" y="1839913"/>
          <p14:tracePt t="106481" x="9988550" y="1827213"/>
          <p14:tracePt t="106488" x="9988550" y="1814513"/>
          <p14:tracePt t="106504" x="9988550" y="1801813"/>
          <p14:tracePt t="106513" x="9988550" y="1789113"/>
          <p14:tracePt t="106536" x="9988550" y="1776413"/>
          <p14:tracePt t="106548" x="9988550" y="1765300"/>
          <p14:tracePt t="106568" x="10001250" y="1752600"/>
          <p14:tracePt t="106582" x="10013950" y="1727200"/>
          <p14:tracePt t="106601" x="10026650" y="1701800"/>
          <p14:tracePt t="106615" x="10039350" y="1689100"/>
          <p14:tracePt t="106617" x="10052050" y="1676400"/>
          <p14:tracePt t="106632" x="10052050" y="1652588"/>
          <p14:tracePt t="106649" x="10088563" y="1601788"/>
          <p14:tracePt t="106657" x="10088563" y="1576388"/>
          <p14:tracePt t="106667" x="10113963" y="1552575"/>
          <p14:tracePt t="106673" x="10113963" y="1527175"/>
          <p14:tracePt t="106683" x="10126663" y="1514475"/>
          <p14:tracePt t="106689" x="10139363" y="1501775"/>
          <p14:tracePt t="106699" x="10139363" y="1476375"/>
          <p14:tracePt t="106704" x="10152063" y="1463675"/>
          <p14:tracePt t="106715" x="10164763" y="1450975"/>
          <p14:tracePt t="106737" x="10177463" y="1439863"/>
          <p14:tracePt t="106817" x="10164763" y="1450975"/>
          <p14:tracePt t="106825" x="10152063" y="1463675"/>
          <p14:tracePt t="106834" x="10139363" y="1489075"/>
          <p14:tracePt t="106849" x="10075863" y="1552575"/>
          <p14:tracePt t="106857" x="10052050" y="1589088"/>
          <p14:tracePt t="106864" x="10001250" y="1627188"/>
          <p14:tracePt t="106873" x="9975850" y="1676400"/>
          <p14:tracePt t="106885" x="9926638" y="1714500"/>
          <p14:tracePt t="106889" x="9888538" y="1752600"/>
          <p14:tracePt t="106900" x="9839325" y="1776413"/>
          <p14:tracePt t="106905" x="9813925" y="1814513"/>
          <p14:tracePt t="106915" x="9775825" y="1839913"/>
          <p14:tracePt t="106921" x="9750425" y="1865313"/>
          <p14:tracePt t="106932" x="9713913" y="1901825"/>
          <p14:tracePt t="106936" x="9675813" y="1927225"/>
          <p14:tracePt t="106948" x="9650413" y="1965325"/>
          <p14:tracePt t="106952" x="9626600" y="1989138"/>
          <p14:tracePt t="106966" x="9613900" y="2001838"/>
          <p14:tracePt t="106968" x="9601200" y="2001838"/>
          <p14:tracePt t="106982" x="9588500" y="2014538"/>
          <p14:tracePt t="106998" x="9575800" y="2027238"/>
          <p14:tracePt t="107016" x="9563100" y="2027238"/>
          <p14:tracePt t="107033" x="9550400" y="2039938"/>
          <p14:tracePt t="107050" x="9550400" y="2052638"/>
          <p14:tracePt t="107065" x="9537700" y="2052638"/>
          <p14:tracePt t="107128" x="9537700" y="2065338"/>
          <p14:tracePt t="107136" x="9550400" y="2089150"/>
          <p14:tracePt t="107144" x="9563100" y="2101850"/>
          <p14:tracePt t="107152" x="9588500" y="2114550"/>
          <p14:tracePt t="107164" x="9626600" y="2139950"/>
          <p14:tracePt t="107168" x="9675813" y="2190750"/>
          <p14:tracePt t="107180" x="9739313" y="2239963"/>
          <p14:tracePt t="107184" x="9788525" y="2303463"/>
          <p14:tracePt t="107197" x="9839325" y="2378075"/>
          <p14:tracePt t="107200" x="9875838" y="2452688"/>
          <p14:tracePt t="107214" x="9913938" y="2540000"/>
          <p14:tracePt t="107216" x="9939338" y="2627313"/>
          <p14:tracePt t="107231" x="9952038" y="2716213"/>
          <p14:tracePt t="107232" x="9952038" y="2790825"/>
          <p14:tracePt t="107248" x="9888538" y="3041650"/>
          <p14:tracePt t="107256" x="9839325" y="3154363"/>
          <p14:tracePt t="107264" x="9775825" y="3267075"/>
          <p14:tracePt t="107272" x="9675813" y="3378200"/>
          <p14:tracePt t="107280" x="9613900" y="3479800"/>
          <p14:tracePt t="107288" x="9550400" y="3590925"/>
          <p14:tracePt t="107298" x="9488488" y="3692525"/>
          <p14:tracePt t="107304" x="9437688" y="3767138"/>
          <p14:tracePt t="107314" x="9401175" y="3829050"/>
          <p14:tracePt t="107320" x="9375775" y="3879850"/>
          <p14:tracePt t="107332" x="9350375" y="3916363"/>
          <p14:tracePt t="107336" x="9337675" y="3929063"/>
          <p14:tracePt t="107346" x="9324975" y="3941763"/>
          <p14:tracePt t="107352" x="9312275" y="3941763"/>
          <p14:tracePt t="107365" x="9312275" y="3954463"/>
          <p14:tracePt t="107432" x="9301163" y="3967163"/>
          <p14:tracePt t="107464" x="9288463" y="3967163"/>
          <p14:tracePt t="107472" x="9288463" y="3954463"/>
          <p14:tracePt t="107480" x="9275763" y="3954463"/>
          <p14:tracePt t="107496" x="9263063" y="3941763"/>
          <p14:tracePt t="107560" x="9250363" y="3967163"/>
          <p14:tracePt t="107568" x="9212263" y="4017963"/>
          <p14:tracePt t="107576" x="9175750" y="4117975"/>
          <p14:tracePt t="107585" x="9124950" y="4254500"/>
          <p14:tracePt t="107597" x="9063038" y="4405313"/>
          <p14:tracePt t="107600" x="8999538" y="4554538"/>
          <p14:tracePt t="107616" x="8912225" y="4718050"/>
          <p14:tracePt t="107617" x="8824913" y="4879975"/>
          <p14:tracePt t="107630" x="8763000" y="5005388"/>
          <p14:tracePt t="107632" x="8712200" y="5105400"/>
          <p14:tracePt t="107640" x="8686800" y="5181600"/>
          <p14:tracePt t="107648" x="8686800" y="5218113"/>
          <p14:tracePt t="107656" x="8661400" y="5256213"/>
          <p14:tracePt t="107664" x="8650288" y="5281613"/>
          <p14:tracePt t="107809" x="8650288" y="5268913"/>
          <p14:tracePt t="107816" x="8661400" y="5230813"/>
          <p14:tracePt t="107827" x="8699500" y="5156200"/>
          <p14:tracePt t="107834" x="8774113" y="5056188"/>
          <p14:tracePt t="107848" x="8950325" y="4730750"/>
          <p14:tracePt t="107857" x="9088438" y="4492625"/>
          <p14:tracePt t="107870" x="9263063" y="4230688"/>
          <p14:tracePt t="107872" x="9437688" y="3954463"/>
          <p14:tracePt t="107883" x="9588500" y="3716338"/>
          <p14:tracePt t="107888" x="9739313" y="3503613"/>
          <p14:tracePt t="107898" x="9875838" y="3328988"/>
          <p14:tracePt t="107904" x="9963150" y="3203575"/>
          <p14:tracePt t="107914" x="10052050" y="3103563"/>
          <p14:tracePt t="107920" x="10126663" y="3003550"/>
          <p14:tracePt t="107930" x="10213975" y="2916238"/>
          <p14:tracePt t="107936" x="10277475" y="2840038"/>
          <p14:tracePt t="107947" x="10339388" y="2752725"/>
          <p14:tracePt t="107952" x="10390188" y="2678113"/>
          <p14:tracePt t="107963" x="10439400" y="2603500"/>
          <p14:tracePt t="107968" x="10477500" y="2527300"/>
          <p14:tracePt t="107982" x="10502900" y="2478088"/>
          <p14:tracePt t="107984" x="10514013" y="2414588"/>
          <p14:tracePt t="107997" x="10526713" y="2378075"/>
          <p14:tracePt t="108000" x="10539413" y="2365375"/>
          <p14:tracePt t="108014" x="10552113" y="2339975"/>
          <p14:tracePt t="108016" x="10552113" y="2314575"/>
          <p14:tracePt t="108031" x="10564813" y="2303463"/>
          <p14:tracePt t="108032" x="10564813" y="2290763"/>
          <p14:tracePt t="108048" x="10564813" y="2278063"/>
          <p14:tracePt t="108056" x="10564813" y="2265363"/>
          <p14:tracePt t="108064" x="10564813" y="2252663"/>
          <p14:tracePt t="108083" x="10552113" y="2227263"/>
          <p14:tracePt t="108088" x="10539413" y="2227263"/>
          <p14:tracePt t="108099" x="10502900" y="2227263"/>
          <p14:tracePt t="108104" x="10439400" y="2214563"/>
          <p14:tracePt t="108116" x="10377488" y="2201863"/>
          <p14:tracePt t="108120" x="10288588" y="2190750"/>
          <p14:tracePt t="108131" x="10213975" y="2190750"/>
          <p14:tracePt t="108137" x="10113963" y="2178050"/>
          <p14:tracePt t="108148" x="10026650" y="2165350"/>
          <p14:tracePt t="108152" x="9975850" y="2165350"/>
          <p14:tracePt t="108165" x="9926638" y="2165350"/>
          <p14:tracePt t="108168" x="9888538" y="2165350"/>
          <p14:tracePt t="108182" x="9875838" y="2165350"/>
          <p14:tracePt t="108184" x="9852025" y="2165350"/>
          <p14:tracePt t="108199" x="9826625" y="2165350"/>
          <p14:tracePt t="108215" x="9813925" y="2178050"/>
          <p14:tracePt t="108219" x="9801225" y="2214563"/>
          <p14:tracePt t="108232" x="9801225" y="2239963"/>
          <p14:tracePt t="108235" x="9801225" y="2265363"/>
          <p14:tracePt t="108241" x="9801225" y="2314575"/>
          <p14:tracePt t="108250" x="9801225" y="2414588"/>
          <p14:tracePt t="108258" x="9813925" y="2490788"/>
          <p14:tracePt t="108267" x="9852025" y="2565400"/>
          <p14:tracePt t="108272" x="9901238" y="2640013"/>
          <p14:tracePt t="108281" x="9939338" y="2690813"/>
          <p14:tracePt t="108288" x="10001250" y="2740025"/>
          <p14:tracePt t="108300" x="10075863" y="2778125"/>
          <p14:tracePt t="108304" x="10164763" y="2803525"/>
          <p14:tracePt t="108315" x="10239375" y="2828925"/>
          <p14:tracePt t="108320" x="10288588" y="2840038"/>
          <p14:tracePt t="108331" x="10326688" y="2852738"/>
          <p14:tracePt t="108338" x="10352088" y="2852738"/>
          <p14:tracePt t="108347" x="10377488" y="2852738"/>
          <p14:tracePt t="108352" x="10401300" y="2852738"/>
          <p14:tracePt t="108363" x="10426700" y="2852738"/>
          <p14:tracePt t="108368" x="10452100" y="2852738"/>
          <p14:tracePt t="108382" x="10477500" y="2840038"/>
          <p14:tracePt t="108398" x="10490200" y="2840038"/>
          <p14:tracePt t="108400" x="10502900" y="2828925"/>
          <p14:tracePt t="108414" x="10514013" y="2828925"/>
          <p14:tracePt t="108416" x="10526713" y="2803525"/>
          <p14:tracePt t="108430" x="10539413" y="2778125"/>
          <p14:tracePt t="108432" x="10539413" y="2765425"/>
          <p14:tracePt t="108447" x="10552113" y="2740025"/>
          <p14:tracePt t="108552" x="10564813" y="2740025"/>
          <p14:tracePt t="108584" x="10590213" y="2740025"/>
          <p14:tracePt t="108592" x="10602913" y="2740025"/>
          <p14:tracePt t="108600" x="10614025" y="2765425"/>
          <p14:tracePt t="108614" x="10652125" y="2778125"/>
          <p14:tracePt t="108616" x="10677525" y="2778125"/>
          <p14:tracePt t="108632" x="10739438" y="2778125"/>
          <p14:tracePt t="108640" x="10764838" y="2778125"/>
          <p14:tracePt t="108647" x="10790238" y="2778125"/>
          <p14:tracePt t="108656" x="10815638" y="2778125"/>
          <p14:tracePt t="108665" x="10852150" y="2778125"/>
          <p14:tracePt t="108672" x="10864850" y="2778125"/>
          <p14:tracePt t="108680" x="10877550" y="2778125"/>
          <p14:tracePt t="108697" x="10890250" y="2778125"/>
          <p14:tracePt t="108705" x="10902950" y="2778125"/>
          <p14:tracePt t="108714" x="10915650" y="2765425"/>
          <p14:tracePt t="108791" x="10928350" y="2765425"/>
          <p14:tracePt t="108896" x="10952163" y="2765425"/>
          <p14:tracePt t="108905" x="10964863" y="2765425"/>
          <p14:tracePt t="108916" x="11002963" y="2765425"/>
          <p14:tracePt t="108920" x="11052175" y="2765425"/>
          <p14:tracePt t="108933" x="11090275" y="2765425"/>
          <p14:tracePt t="108935" x="11128375" y="2765425"/>
          <p14:tracePt t="108954" x="11177588" y="2765425"/>
          <p14:tracePt t="108968" x="11190288" y="2765425"/>
          <p14:tracePt t="108970" x="11202988" y="2752725"/>
          <p14:tracePt t="108983" x="11215688" y="2752725"/>
          <p14:tracePt t="109072" x="11202988" y="2752725"/>
          <p14:tracePt t="109104" x="11190288" y="2752725"/>
          <p14:tracePt t="109176" x="11177588" y="2752725"/>
          <p14:tracePt t="109183" x="11164888" y="2752725"/>
          <p14:tracePt t="109200" x="11153775" y="2752725"/>
          <p14:tracePt t="109208" x="11128375" y="2752725"/>
          <p14:tracePt t="109216" x="11064875" y="2765425"/>
          <p14:tracePt t="109230" x="11015663" y="2778125"/>
          <p14:tracePt t="109232" x="10977563" y="2778125"/>
          <p14:tracePt t="109240" x="10915650" y="2778125"/>
          <p14:tracePt t="109248" x="10815638" y="2778125"/>
          <p14:tracePt t="109256" x="10702925" y="2778125"/>
          <p14:tracePt t="109263" x="10577513" y="2778125"/>
          <p14:tracePt t="109272" x="10452100" y="2778125"/>
          <p14:tracePt t="109281" x="10326688" y="2778125"/>
          <p14:tracePt t="109287" x="10213975" y="2778125"/>
          <p14:tracePt t="109297" x="10113963" y="2778125"/>
          <p14:tracePt t="109304" x="10013950" y="2778125"/>
          <p14:tracePt t="109315" x="9926638" y="2778125"/>
          <p14:tracePt t="109319" x="9852025" y="2778125"/>
          <p14:tracePt t="109331" x="9775825" y="2778125"/>
          <p14:tracePt t="109336" x="9713913" y="2778125"/>
          <p14:tracePt t="109347" x="9675813" y="2778125"/>
          <p14:tracePt t="109352" x="9637713" y="2778125"/>
          <p14:tracePt t="109364" x="9601200" y="2790825"/>
          <p14:tracePt t="109368" x="9575800" y="2790825"/>
          <p14:tracePt t="109380" x="9563100" y="2790825"/>
          <p14:tracePt t="109384" x="9537700" y="2790825"/>
          <p14:tracePt t="109399" x="9525000" y="2803525"/>
          <p14:tracePt t="109512" x="9550400" y="2803525"/>
          <p14:tracePt t="109521" x="9613900" y="2803525"/>
          <p14:tracePt t="109530" x="9663113" y="2790825"/>
          <p14:tracePt t="109540" x="9739313" y="2778125"/>
          <p14:tracePt t="109549" x="9801225" y="2778125"/>
          <p14:tracePt t="109552" x="9926638" y="2778125"/>
          <p14:tracePt t="109566" x="10039350" y="2778125"/>
          <p14:tracePt t="109568" x="10177463" y="2778125"/>
          <p14:tracePt t="109581" x="10301288" y="2778125"/>
          <p14:tracePt t="109584" x="10439400" y="2778125"/>
          <p14:tracePt t="109599" x="10539413" y="2778125"/>
          <p14:tracePt t="109600" x="10639425" y="2778125"/>
          <p14:tracePt t="109615" x="10726738" y="2778125"/>
          <p14:tracePt t="109617" x="10790238" y="2778125"/>
          <p14:tracePt t="109632" x="10864850" y="2778125"/>
          <p14:tracePt t="109650" x="10890250" y="2778125"/>
          <p14:tracePt t="109793" x="10902950" y="2778125"/>
          <p14:tracePt t="109809" x="10915650" y="2778125"/>
          <p14:tracePt t="109832" x="10928350" y="2778125"/>
          <p14:tracePt t="109847" x="10939463" y="2778125"/>
          <p14:tracePt t="109872" x="10952163" y="2778125"/>
          <p14:tracePt t="109881" x="10964863" y="2778125"/>
          <p14:tracePt t="109896" x="10977563" y="2778125"/>
          <p14:tracePt t="109903" x="10990263" y="2778125"/>
          <p14:tracePt t="109920" x="11002963" y="2778125"/>
          <p14:tracePt t="109930" x="11015663" y="2778125"/>
          <p14:tracePt t="109936" x="11028363" y="2778125"/>
          <p14:tracePt t="110536" x="11015663" y="2778125"/>
          <p14:tracePt t="110543" x="10977563" y="2752725"/>
          <p14:tracePt t="110552" x="10939463" y="2740025"/>
          <p14:tracePt t="110564" x="10902950" y="2703513"/>
          <p14:tracePt t="110568" x="10839450" y="2652713"/>
          <p14:tracePt t="110581" x="10777538" y="2627313"/>
          <p14:tracePt t="110584" x="10715625" y="2578100"/>
          <p14:tracePt t="110597" x="10664825" y="2527300"/>
          <p14:tracePt t="110600" x="10614025" y="2490788"/>
          <p14:tracePt t="110614" x="10590213" y="2478088"/>
          <p14:tracePt t="110616" x="10577513" y="2465388"/>
          <p14:tracePt t="110632" x="10539413" y="2439988"/>
          <p14:tracePt t="110656" x="10539413" y="2427288"/>
          <p14:tracePt t="110680" x="10526713" y="2427288"/>
          <p14:tracePt t="110687" x="10514013" y="2414588"/>
          <p14:tracePt t="110698" x="10502900" y="2403475"/>
          <p14:tracePt t="110704" x="10490200" y="2390775"/>
          <p14:tracePt t="110713" x="10477500" y="2390775"/>
          <p14:tracePt t="110720" x="10464800" y="2378075"/>
          <p14:tracePt t="110731" x="10452100" y="2378075"/>
          <p14:tracePt t="110735" x="10439400" y="2352675"/>
          <p14:tracePt t="110747" x="10414000" y="2339975"/>
          <p14:tracePt t="110752" x="10401300" y="2314575"/>
          <p14:tracePt t="110763" x="10377488" y="2303463"/>
          <p14:tracePt t="110768" x="10352088" y="2278063"/>
          <p14:tracePt t="110781" x="10326688" y="2265363"/>
          <p14:tracePt t="110784" x="10313988" y="2239963"/>
          <p14:tracePt t="110797" x="10288588" y="2239963"/>
          <p14:tracePt t="110800" x="10264775" y="2214563"/>
          <p14:tracePt t="110816" x="10213975" y="2178050"/>
          <p14:tracePt t="110832" x="10177463" y="2139950"/>
          <p14:tracePt t="110840" x="10177463" y="2127250"/>
          <p14:tracePt t="110848" x="10152063" y="2114550"/>
          <p14:tracePt t="110857" x="10152063" y="2089150"/>
          <p14:tracePt t="110866" x="10126663" y="2065338"/>
          <p14:tracePt t="110872" x="10113963" y="2052638"/>
          <p14:tracePt t="110883" x="10113963" y="2027238"/>
          <p14:tracePt t="110888" x="10101263" y="2014538"/>
          <p14:tracePt t="110900" x="10101263" y="2001838"/>
          <p14:tracePt t="110904" x="10088563" y="2001838"/>
          <p14:tracePt t="110916" x="10075863" y="1989138"/>
          <p14:tracePt t="110920" x="10075863" y="1978025"/>
          <p14:tracePt t="110932" x="10064750" y="1965325"/>
          <p14:tracePt t="110949" x="10052050" y="1965325"/>
          <p14:tracePt t="110952" x="10039350" y="1952625"/>
          <p14:tracePt t="110977" x="10013950" y="1952625"/>
          <p14:tracePt t="110992" x="10001250" y="1952625"/>
          <p14:tracePt t="111008" x="9988550" y="1952625"/>
          <p14:tracePt t="111183" x="9975850" y="1939925"/>
          <p14:tracePt t="111200" x="9963150" y="1927225"/>
          <p14:tracePt t="111224" x="9963150" y="1914525"/>
          <p14:tracePt t="111320" x="9963150" y="1901825"/>
          <p14:tracePt t="111352" x="9963150" y="1889125"/>
          <p14:tracePt t="111368" x="9963150" y="1876425"/>
          <p14:tracePt t="111432" x="9963150" y="1865313"/>
          <p14:tracePt t="111480" x="9963150" y="1852613"/>
          <p14:tracePt t="111495" x="9963150" y="1839913"/>
          <p14:tracePt t="111507" x="9963150" y="1814513"/>
          <p14:tracePt t="111512" x="9963150" y="1801813"/>
          <p14:tracePt t="111521" x="9963150" y="1789113"/>
          <p14:tracePt t="111536" x="9963150" y="1765300"/>
          <p14:tracePt t="111549" x="9963150" y="1752600"/>
          <p14:tracePt t="111551" x="9963150" y="1739900"/>
          <p14:tracePt t="111565" x="9963150" y="1727200"/>
          <p14:tracePt t="111584" x="9963150" y="1714500"/>
          <p14:tracePt t="111640" x="9988550" y="1714500"/>
          <p14:tracePt t="111647" x="10013950" y="1727200"/>
          <p14:tracePt t="111655" x="10039350" y="1752600"/>
          <p14:tracePt t="111665" x="10064750" y="1776413"/>
          <p14:tracePt t="111671" x="10101263" y="1801813"/>
          <p14:tracePt t="111682" x="10126663" y="1814513"/>
          <p14:tracePt t="111687" x="10164763" y="1827213"/>
          <p14:tracePt t="111697" x="10177463" y="1839913"/>
          <p14:tracePt t="111703" x="10201275" y="1852613"/>
          <p14:tracePt t="111713" x="10201275" y="1865313"/>
          <p14:tracePt t="111719" x="10213975" y="1876425"/>
          <p14:tracePt t="111800" x="10213975" y="1889125"/>
          <p14:tracePt t="111816" x="10213975" y="1914525"/>
          <p14:tracePt t="111825" x="10188575" y="1952625"/>
          <p14:tracePt t="111833" x="10164763" y="1989138"/>
          <p14:tracePt t="111839" x="10139363" y="2052638"/>
          <p14:tracePt t="111847" x="10088563" y="2127250"/>
          <p14:tracePt t="111855" x="10039350" y="2214563"/>
          <p14:tracePt t="111864" x="9963150" y="2290763"/>
          <p14:tracePt t="111871" x="9913938" y="2365375"/>
          <p14:tracePt t="111881" x="9863138" y="2439988"/>
          <p14:tracePt t="111887" x="9826625" y="2490788"/>
          <p14:tracePt t="111897" x="9775825" y="2540000"/>
          <p14:tracePt t="111904" x="9750425" y="2552700"/>
          <p14:tracePt t="111913" x="9726613" y="2578100"/>
          <p14:tracePt t="111919" x="9701213" y="2590800"/>
          <p14:tracePt t="111931" x="9688513" y="2603500"/>
          <p14:tracePt t="111936" x="9663113" y="2627313"/>
          <p14:tracePt t="111949" x="9637713" y="2640013"/>
          <p14:tracePt t="111952" x="9626600" y="2640013"/>
          <p14:tracePt t="111966" x="9613900" y="2652713"/>
          <p14:tracePt t="111967" x="9601200" y="2665413"/>
          <p14:tracePt t="111981" x="9588500" y="2665413"/>
          <p14:tracePt t="111984" x="9575800" y="2678113"/>
          <p14:tracePt t="111999" x="9550400" y="2678113"/>
          <p14:tracePt t="112016" x="9525000" y="2690813"/>
          <p14:tracePt t="112033" x="9513888" y="2690813"/>
          <p14:tracePt t="112040" x="9501188" y="2690813"/>
          <p14:tracePt t="112064" x="9488488" y="2690813"/>
          <p14:tracePt t="112079" x="9475788" y="2690813"/>
          <p14:tracePt t="112160" x="9488488" y="2690813"/>
          <p14:tracePt t="112168" x="9537700" y="2690813"/>
          <p14:tracePt t="112178" x="9588500" y="2678113"/>
          <p14:tracePt t="112187" x="9675813" y="2665413"/>
          <p14:tracePt t="112198" x="9750425" y="2665413"/>
          <p14:tracePt t="112199" x="9839325" y="2652713"/>
          <p14:tracePt t="112215" x="9963150" y="2640013"/>
          <p14:tracePt t="112232" x="10088563" y="2640013"/>
          <p14:tracePt t="112239" x="10126663" y="2640013"/>
          <p14:tracePt t="112247" x="10164763" y="2640013"/>
          <p14:tracePt t="112255" x="10177463" y="2640013"/>
          <p14:tracePt t="112271" x="10188575" y="2640013"/>
          <p14:tracePt t="112335" x="10177463" y="2690813"/>
          <p14:tracePt t="112343" x="10139363" y="2728913"/>
          <p14:tracePt t="112352" x="10101263" y="2790825"/>
          <p14:tracePt t="112364" x="10052050" y="2865438"/>
          <p14:tracePt t="112367" x="9988550" y="2990850"/>
          <p14:tracePt t="112380" x="9888538" y="3128963"/>
          <p14:tracePt t="112383" x="9775825" y="3316288"/>
          <p14:tracePt t="112397" x="9650413" y="3541713"/>
          <p14:tracePt t="112399" x="9537700" y="3767138"/>
          <p14:tracePt t="112414" x="9450388" y="3954463"/>
          <p14:tracePt t="112415" x="9401175" y="4129088"/>
          <p14:tracePt t="112424" x="9350375" y="4305300"/>
          <p14:tracePt t="112431" x="9324975" y="4454525"/>
          <p14:tracePt t="112439" x="9312275" y="4567238"/>
          <p14:tracePt t="112447" x="9301163" y="4692650"/>
          <p14:tracePt t="112455" x="9301163" y="4768850"/>
          <p14:tracePt t="112463" x="9301163" y="4879975"/>
          <p14:tracePt t="112471" x="9301163" y="4943475"/>
          <p14:tracePt t="112481" x="9324975" y="5018088"/>
          <p14:tracePt t="112487" x="9337675" y="5068888"/>
          <p14:tracePt t="112498" x="9350375" y="5105400"/>
          <p14:tracePt t="112504" x="9350375" y="5143500"/>
          <p14:tracePt t="112517" x="9350375" y="5168900"/>
          <p14:tracePt t="112519" x="9350375" y="5194300"/>
          <p14:tracePt t="112532" x="9350375" y="5218113"/>
          <p14:tracePt t="112536" x="9350375" y="5243513"/>
          <p14:tracePt t="112549" x="9350375" y="5268913"/>
          <p14:tracePt t="112552" x="9350375" y="5294313"/>
          <p14:tracePt t="112566" x="9350375" y="5318125"/>
          <p14:tracePt t="112567" x="9350375" y="5356225"/>
          <p14:tracePt t="112582" x="9350375" y="5394325"/>
          <p14:tracePt t="112583" x="9350375" y="5418138"/>
          <p14:tracePt t="112601" x="9324975" y="5481638"/>
          <p14:tracePt t="112616" x="9301163" y="5581650"/>
          <p14:tracePt t="112624" x="9275763" y="5619750"/>
          <p14:tracePt t="112634" x="9250363" y="5681663"/>
          <p14:tracePt t="112640" x="9224963" y="5732463"/>
          <p14:tracePt t="112650" x="9188450" y="5807075"/>
          <p14:tracePt t="112656" x="9175750" y="5868988"/>
          <p14:tracePt t="112664" x="9137650" y="5919788"/>
          <p14:tracePt t="112672" x="9099550" y="5969000"/>
          <p14:tracePt t="112683" x="9075738" y="6007100"/>
          <p14:tracePt t="112688" x="9037638" y="6045200"/>
          <p14:tracePt t="112698" x="9012238" y="6069013"/>
          <p14:tracePt t="112704" x="8986838" y="6094413"/>
          <p14:tracePt t="112716" x="8950325" y="6119813"/>
          <p14:tracePt t="112720" x="8924925" y="6132513"/>
          <p14:tracePt t="112732" x="8899525" y="6145213"/>
          <p14:tracePt t="112736" x="8886825" y="6157913"/>
          <p14:tracePt t="112748" x="8874125" y="6157913"/>
          <p14:tracePt t="112751" x="8863013" y="6157913"/>
          <p14:tracePt t="112764" x="8850313" y="6169025"/>
          <p14:tracePt t="112823" x="8824913" y="6169025"/>
          <p14:tracePt t="112839" x="8812213" y="6169025"/>
          <p14:tracePt t="112855" x="8799513" y="6157913"/>
          <p14:tracePt t="112944" x="8786813" y="6145213"/>
          <p14:tracePt t="112984" x="8786813" y="6132513"/>
          <p14:tracePt t="113008" x="8786813" y="6119813"/>
          <p14:tracePt t="113032" x="8786813" y="6107113"/>
          <p14:tracePt t="113040" x="8786813" y="6094413"/>
          <p14:tracePt t="113056" x="8786813" y="6081713"/>
          <p14:tracePt t="113063" x="8799513" y="6081713"/>
          <p14:tracePt t="113072" x="8799513" y="6056313"/>
          <p14:tracePt t="113087" x="8799513" y="6045200"/>
          <p14:tracePt t="113097" x="8799513" y="6032500"/>
          <p14:tracePt t="113104" x="8799513" y="6019800"/>
          <p14:tracePt t="113119" x="8799513" y="6007100"/>
          <p14:tracePt t="113130" x="8812213" y="5994400"/>
          <p14:tracePt t="113135" x="8812213" y="5981700"/>
          <p14:tracePt t="113161" x="8812213" y="5969000"/>
          <p14:tracePt t="113183" x="8812213" y="5956300"/>
          <p14:tracePt t="113191" x="8812213" y="5945188"/>
          <p14:tracePt t="113199" x="8824913" y="5932488"/>
          <p14:tracePt t="113312" x="8824913" y="5919788"/>
          <p14:tracePt t="113344" x="8824913" y="5907088"/>
          <p14:tracePt t="113363" x="8824913" y="5894388"/>
          <p14:tracePt t="113376" x="8824913" y="5881688"/>
          <p14:tracePt t="113384" x="8824913" y="5868988"/>
          <p14:tracePt t="113394" x="8812213" y="5856288"/>
          <p14:tracePt t="113416" x="8812213" y="5843588"/>
          <p14:tracePt t="113432" x="8786813" y="5843588"/>
          <p14:tracePt t="113443" x="8786813" y="5832475"/>
          <p14:tracePt t="113453" x="8774113" y="5832475"/>
          <p14:tracePt t="113455" x="8750300" y="5819775"/>
          <p14:tracePt t="113465" x="8737600" y="5819775"/>
          <p14:tracePt t="113472" x="8686800" y="5819775"/>
          <p14:tracePt t="113483" x="8637588" y="5807075"/>
          <p14:tracePt t="113488" x="8561388" y="5794375"/>
          <p14:tracePt t="113499" x="8474075" y="5781675"/>
          <p14:tracePt t="113504" x="8386763" y="5768975"/>
          <p14:tracePt t="113515" x="8299450" y="5743575"/>
          <p14:tracePt t="113521" x="8212138" y="5732463"/>
          <p14:tracePt t="113531" x="8123238" y="5707063"/>
          <p14:tracePt t="113536" x="8035925" y="5694363"/>
          <p14:tracePt t="113549" x="7961313" y="5681663"/>
          <p14:tracePt t="113552" x="7897813" y="5681663"/>
          <p14:tracePt t="113565" x="7823200" y="5668963"/>
          <p14:tracePt t="113567" x="7761288" y="5656263"/>
          <p14:tracePt t="113581" x="7748588" y="5656263"/>
          <p14:tracePt t="113584" x="7735888" y="5656263"/>
          <p14:tracePt t="113655" x="7723188" y="5643563"/>
          <p14:tracePt t="113680" x="7748588" y="5630863"/>
          <p14:tracePt t="113688" x="7785100" y="5619750"/>
          <p14:tracePt t="113696" x="7848600" y="5594350"/>
          <p14:tracePt t="113704" x="7910513" y="5568950"/>
          <p14:tracePt t="113714" x="7986713" y="5543550"/>
          <p14:tracePt t="113719" x="8061325" y="5518150"/>
          <p14:tracePt t="113730" x="8135938" y="5481638"/>
          <p14:tracePt t="113735" x="8186738" y="5456238"/>
          <p14:tracePt t="113748" x="8248650" y="5430838"/>
          <p14:tracePt t="113751" x="8286750" y="5418138"/>
          <p14:tracePt t="113765" x="8324850" y="5407025"/>
          <p14:tracePt t="113767" x="8361363" y="5381625"/>
          <p14:tracePt t="113781" x="8399463" y="5381625"/>
          <p14:tracePt t="113783" x="8412163" y="5368925"/>
          <p14:tracePt t="113797" x="8435975" y="5356225"/>
          <p14:tracePt t="113799" x="8461375" y="5356225"/>
          <p14:tracePt t="113814" x="8461375" y="5343525"/>
          <p14:tracePt t="113817" x="8474075" y="5330825"/>
          <p14:tracePt t="113847" x="8486775" y="5318125"/>
          <p14:tracePt t="113856" x="8486775" y="5305425"/>
          <p14:tracePt t="113865" x="8499475" y="5294313"/>
          <p14:tracePt t="113872" x="8512175" y="5281613"/>
          <p14:tracePt t="113882" x="8524875" y="5281613"/>
          <p14:tracePt t="113892" x="8537575" y="5256213"/>
          <p14:tracePt t="113901" x="8561388" y="5243513"/>
          <p14:tracePt t="113903" x="8574088" y="5218113"/>
          <p14:tracePt t="113915" x="8586788" y="5205413"/>
          <p14:tracePt t="113919" x="8612188" y="5194300"/>
          <p14:tracePt t="113934" x="8624888" y="5168900"/>
          <p14:tracePt t="113936" x="8650288" y="5156200"/>
          <p14:tracePt t="113950" x="8661400" y="5130800"/>
          <p14:tracePt t="113952" x="8674100" y="5130800"/>
          <p14:tracePt t="113967" x="8699500" y="5118100"/>
          <p14:tracePt t="113970" x="8712200" y="5105400"/>
          <p14:tracePt t="113981" x="8724900" y="5092700"/>
          <p14:tracePt t="113983" x="8724900" y="5081588"/>
          <p14:tracePt t="114024" x="8737600" y="5081588"/>
          <p14:tracePt t="114032" x="8750300" y="5081588"/>
          <p14:tracePt t="114041" x="8763000" y="5081588"/>
          <p14:tracePt t="114056" x="8786813" y="5081588"/>
          <p14:tracePt t="114065" x="8799513" y="5068888"/>
          <p14:tracePt t="114089" x="8812213" y="5068888"/>
          <p14:tracePt t="114103" x="8824913" y="5056188"/>
          <p14:tracePt t="114135" x="8837613" y="5056188"/>
          <p14:tracePt t="114144" x="8837613" y="5043488"/>
          <p14:tracePt t="114159" x="8850313" y="5043488"/>
          <p14:tracePt t="114191" x="8863013" y="5030788"/>
          <p14:tracePt t="114208" x="8874125" y="5018088"/>
          <p14:tracePt t="114231" x="8886825" y="5005388"/>
          <p14:tracePt t="114495" x="8874125" y="5005388"/>
          <p14:tracePt t="114511" x="8850313" y="5005388"/>
          <p14:tracePt t="114519" x="8824913" y="5005388"/>
          <p14:tracePt t="114527" x="8786813" y="5005388"/>
          <p14:tracePt t="114536" x="8750300" y="5005388"/>
          <p14:tracePt t="114548" x="8699500" y="5005388"/>
          <p14:tracePt t="114551" x="8650288" y="5005388"/>
          <p14:tracePt t="114566" x="8612188" y="5005388"/>
          <p14:tracePt t="114567" x="8561388" y="5005388"/>
          <p14:tracePt t="114581" x="8512175" y="5005388"/>
          <p14:tracePt t="114584" x="8448675" y="5005388"/>
          <p14:tracePt t="114597" x="8386763" y="5005388"/>
          <p14:tracePt t="114599" x="8324850" y="5005388"/>
          <p14:tracePt t="114615" x="8248650" y="5018088"/>
          <p14:tracePt t="114623" x="8223250" y="5018088"/>
          <p14:tracePt t="114632" x="8199438" y="5018088"/>
          <p14:tracePt t="114639" x="8174038" y="5018088"/>
          <p14:tracePt t="114647" x="8161338" y="5018088"/>
          <p14:tracePt t="114655" x="8148638" y="5018088"/>
          <p14:tracePt t="114671" x="8135938" y="5018088"/>
          <p14:tracePt t="114687" x="8123238" y="5018088"/>
          <p14:tracePt t="114703" x="8110538" y="5018088"/>
          <p14:tracePt t="114727" x="8099425" y="5018088"/>
          <p14:tracePt t="114735" x="8086725" y="5018088"/>
          <p14:tracePt t="114751" x="8061325" y="5030788"/>
          <p14:tracePt t="114764" x="8035925" y="5043488"/>
          <p14:tracePt t="114976" x="8048625" y="5043488"/>
          <p14:tracePt t="114983" x="8074025" y="5043488"/>
          <p14:tracePt t="114994" x="8099425" y="5030788"/>
          <p14:tracePt t="115001" x="8110538" y="5030788"/>
          <p14:tracePt t="115015" x="8174038" y="5018088"/>
          <p14:tracePt t="115023" x="8212138" y="5005388"/>
          <p14:tracePt t="115039" x="8223250" y="5005388"/>
          <p14:tracePt t="115055" x="8235950" y="5005388"/>
          <p14:tracePt t="115064" x="8248650" y="5005388"/>
          <p14:tracePt t="115071" x="8261350" y="5005388"/>
          <p14:tracePt t="115087" x="8274050" y="5005388"/>
          <p14:tracePt t="115103" x="8286750" y="5005388"/>
          <p14:tracePt t="115136" x="8299450" y="5005388"/>
          <p14:tracePt t="115151" x="8312150" y="5005388"/>
          <p14:tracePt t="115167" x="8324850" y="5005388"/>
          <p14:tracePt t="115208" x="8335963" y="5005388"/>
          <p14:tracePt t="115215" x="8348663" y="5005388"/>
          <p14:tracePt t="115832" x="8335963" y="5005388"/>
          <p14:tracePt t="115839" x="8299450" y="5005388"/>
          <p14:tracePt t="115847" x="8274050" y="5005388"/>
          <p14:tracePt t="115854" x="8235950" y="5005388"/>
          <p14:tracePt t="115864" x="8199438" y="5005388"/>
          <p14:tracePt t="115871" x="8148638" y="5005388"/>
          <p14:tracePt t="115880" x="8086725" y="5005388"/>
          <p14:tracePt t="115899" x="7923213" y="5018088"/>
          <p14:tracePt t="115903" x="7874000" y="5030788"/>
          <p14:tracePt t="115914" x="7823200" y="5043488"/>
          <p14:tracePt t="115919" x="7761288" y="5056188"/>
          <p14:tracePt t="115932" x="7723188" y="5056188"/>
          <p14:tracePt t="115935" x="7673975" y="5056188"/>
          <p14:tracePt t="115948" x="7635875" y="5056188"/>
          <p14:tracePt t="115951" x="7610475" y="5056188"/>
          <p14:tracePt t="115965" x="7585075" y="5056188"/>
          <p14:tracePt t="115967" x="7572375" y="5056188"/>
          <p14:tracePt t="115980" x="7561263" y="5056188"/>
          <p14:tracePt t="116007" x="7548563" y="5056188"/>
          <p14:tracePt t="116015" x="7535863" y="5056188"/>
          <p14:tracePt t="116031" x="7523163" y="5056188"/>
          <p14:tracePt t="116055" x="7510463" y="5056188"/>
          <p14:tracePt t="116079" x="7497763" y="5056188"/>
          <p14:tracePt t="116088" x="7485063" y="5056188"/>
          <p14:tracePt t="116111" x="7472363" y="5056188"/>
          <p14:tracePt t="116168" x="7459663" y="5056188"/>
          <p14:tracePt t="116208" x="7448550" y="5056188"/>
          <p14:tracePt t="116240" x="7435850" y="5056188"/>
          <p14:tracePt t="116248" x="7423150" y="5056188"/>
          <p14:tracePt t="116279" x="7410450" y="5056188"/>
          <p14:tracePt t="116311" x="7410450" y="5030788"/>
          <p14:tracePt t="116327" x="7423150" y="5018088"/>
          <p14:tracePt t="116335" x="7435850" y="5005388"/>
          <p14:tracePt t="116345" x="7472363" y="4992688"/>
          <p14:tracePt t="116354" x="7510463" y="4981575"/>
          <p14:tracePt t="116364" x="7561263" y="4968875"/>
          <p14:tracePt t="116367" x="7635875" y="4943475"/>
          <p14:tracePt t="116382" x="7710488" y="4918075"/>
          <p14:tracePt t="116383" x="7810500" y="4905375"/>
          <p14:tracePt t="116399" x="7986713" y="4868863"/>
          <p14:tracePt t="116417" x="8074025" y="4856163"/>
          <p14:tracePt t="116424" x="8086725" y="4856163"/>
          <p14:tracePt t="116435" x="8123238" y="4856163"/>
          <p14:tracePt t="116439" x="8174038" y="4856163"/>
          <p14:tracePt t="116449" x="8199438" y="4856163"/>
          <p14:tracePt t="116455" x="8261350" y="4868863"/>
          <p14:tracePt t="116464" x="8324850" y="4879975"/>
          <p14:tracePt t="116471" x="8361363" y="4905375"/>
          <p14:tracePt t="116482" x="8399463" y="4930775"/>
          <p14:tracePt t="116487" x="8424863" y="4930775"/>
          <p14:tracePt t="116500" x="8448675" y="4943475"/>
          <p14:tracePt t="116515" x="8461375" y="4943475"/>
          <p14:tracePt t="116583" x="8448675" y="4943475"/>
          <p14:tracePt t="116594" x="8424863" y="4943475"/>
          <p14:tracePt t="116601" x="8399463" y="4943475"/>
          <p14:tracePt t="116617" x="8348663" y="4918075"/>
          <p14:tracePt t="116623" x="8324850" y="4905375"/>
          <p14:tracePt t="116631" x="8299450" y="4905375"/>
          <p14:tracePt t="116640" x="8274050" y="4892675"/>
          <p14:tracePt t="116647" x="8248650" y="4892675"/>
          <p14:tracePt t="116655" x="8223250" y="4892675"/>
          <p14:tracePt t="116664" x="8199438" y="4892675"/>
          <p14:tracePt t="116671" x="8186738" y="4892675"/>
          <p14:tracePt t="116681" x="8161338" y="4892675"/>
          <p14:tracePt t="116697" x="8148638" y="4892675"/>
          <p14:tracePt t="116703" x="8123238" y="4892675"/>
          <p14:tracePt t="116716" x="8110538" y="4892675"/>
          <p14:tracePt t="116719" x="8099425" y="4892675"/>
          <p14:tracePt t="116730" x="8086725" y="4892675"/>
          <p14:tracePt t="116735" x="8048625" y="4892675"/>
          <p14:tracePt t="116747" x="8023225" y="4892675"/>
          <p14:tracePt t="116751" x="8010525" y="4892675"/>
          <p14:tracePt t="116764" x="7999413" y="4892675"/>
          <p14:tracePt t="116767" x="7974013" y="4892675"/>
          <p14:tracePt t="116782" x="7935913" y="4892675"/>
          <p14:tracePt t="116783" x="7874000" y="4892675"/>
          <p14:tracePt t="116797" x="7848600" y="4892675"/>
          <p14:tracePt t="116799" x="7797800" y="4905375"/>
          <p14:tracePt t="116813" x="7748588" y="4918075"/>
          <p14:tracePt t="116815" x="7710488" y="4918075"/>
          <p14:tracePt t="116823" x="7685088" y="4918075"/>
          <p14:tracePt t="116831" x="7635875" y="4930775"/>
          <p14:tracePt t="116839" x="7585075" y="4943475"/>
          <p14:tracePt t="116855" x="7548563" y="4943475"/>
          <p14:tracePt t="116864" x="7535863" y="4943475"/>
          <p14:tracePt t="116870" x="7510463" y="4943475"/>
          <p14:tracePt t="116880" x="7485063" y="4943475"/>
          <p14:tracePt t="116892" x="7459663" y="4943475"/>
          <p14:tracePt t="116900" x="7435850" y="4943475"/>
          <p14:tracePt t="116903" x="7410450" y="4943475"/>
          <p14:tracePt t="116915" x="7397750" y="4930775"/>
          <p14:tracePt t="116919" x="7385050" y="4930775"/>
          <p14:tracePt t="116931" x="7359650" y="4930775"/>
          <p14:tracePt t="116935" x="7348538" y="4918075"/>
          <p14:tracePt t="116947" x="7323138" y="4905375"/>
          <p14:tracePt t="116964" x="7297738" y="4905375"/>
          <p14:tracePt t="116966" x="7285038" y="4892675"/>
          <p14:tracePt t="116984" x="7246938" y="4868863"/>
          <p14:tracePt t="117000" x="7223125" y="4856163"/>
          <p14:tracePt t="117014" x="7210425" y="4843463"/>
          <p14:tracePt t="117024" x="7210425" y="4830763"/>
          <p14:tracePt t="117039" x="7210425" y="4818063"/>
          <p14:tracePt t="117048" x="7210425" y="4805363"/>
          <p14:tracePt t="117066" x="7210425" y="4792663"/>
          <p14:tracePt t="117087" x="7210425" y="4779963"/>
          <p14:tracePt t="117097" x="7210425" y="4768850"/>
          <p14:tracePt t="117127" x="7210425" y="4756150"/>
          <p14:tracePt t="117239" x="7210425" y="4743450"/>
          <p14:tracePt t="118015" x="7210425" y="4730750"/>
          <p14:tracePt t="118047" x="7210425" y="4718050"/>
          <p14:tracePt t="118111" x="7210425" y="4705350"/>
          <p14:tracePt t="118239" x="7197725" y="4679950"/>
          <p14:tracePt t="118279" x="7185025" y="4667250"/>
          <p14:tracePt t="118294" x="7172325" y="4667250"/>
          <p14:tracePt t="118302" x="7172325" y="4656138"/>
          <p14:tracePt t="118327" x="7159625" y="4656138"/>
          <p14:tracePt t="118344" x="7146925" y="4656138"/>
          <p14:tracePt t="118358" x="7134225" y="4643438"/>
          <p14:tracePt t="118374" x="7123113" y="4643438"/>
          <p14:tracePt t="118400" x="7110413" y="4643438"/>
          <p14:tracePt t="118407" x="7097713" y="4643438"/>
          <p14:tracePt t="118414" x="7085013" y="4630738"/>
          <p14:tracePt t="118423" x="7072313" y="4630738"/>
          <p14:tracePt t="118438" x="7046913" y="4630738"/>
          <p14:tracePt t="118447" x="7021513" y="4630738"/>
          <p14:tracePt t="118455" x="6997700" y="4618038"/>
          <p14:tracePt t="118465" x="6985000" y="4618038"/>
          <p14:tracePt t="118470" x="6972300" y="4618038"/>
          <p14:tracePt t="118480" x="6946900" y="4618038"/>
          <p14:tracePt t="118497" x="6934200" y="4618038"/>
          <p14:tracePt t="118502" x="6921500" y="4618038"/>
          <p14:tracePt t="118514" x="6897688" y="4618038"/>
          <p14:tracePt t="118519" x="6884988" y="4618038"/>
          <p14:tracePt t="118531" x="6872288" y="4630738"/>
          <p14:tracePt t="118555" x="6834188" y="4643438"/>
          <p14:tracePt t="118566" x="6821488" y="4656138"/>
          <p14:tracePt t="118567" x="6797675" y="4656138"/>
          <p14:tracePt t="118582" x="6784975" y="4667250"/>
          <p14:tracePt t="118585" x="6772275" y="4679950"/>
          <p14:tracePt t="118599" x="6759575" y="4692650"/>
          <p14:tracePt t="118608" x="6746875" y="4705350"/>
          <p14:tracePt t="118616" x="6734175" y="4718050"/>
          <p14:tracePt t="118633" x="6734175" y="4743450"/>
          <p14:tracePt t="118639" x="6734175" y="4756150"/>
          <p14:tracePt t="118647" x="6734175" y="4768850"/>
          <p14:tracePt t="118655" x="6734175" y="4779963"/>
          <p14:tracePt t="118666" x="6734175" y="4818063"/>
          <p14:tracePt t="118671" x="6734175" y="4830763"/>
          <p14:tracePt t="118682" x="6734175" y="4856163"/>
          <p14:tracePt t="118687" x="6746875" y="4868863"/>
          <p14:tracePt t="118698" x="6759575" y="4892675"/>
          <p14:tracePt t="118703" x="6772275" y="4905375"/>
          <p14:tracePt t="118720" x="6797675" y="4943475"/>
          <p14:tracePt t="118732" x="6821488" y="4956175"/>
          <p14:tracePt t="118735" x="6834188" y="4981575"/>
          <p14:tracePt t="118749" x="6846888" y="4992688"/>
          <p14:tracePt t="118750" x="6872288" y="5018088"/>
          <p14:tracePt t="118767" x="6897688" y="5030788"/>
          <p14:tracePt t="118783" x="6910388" y="5043488"/>
          <p14:tracePt t="118799" x="6934200" y="5056188"/>
          <p14:tracePt t="118807" x="6959600" y="5068888"/>
          <p14:tracePt t="118814" x="6959600" y="5081588"/>
          <p14:tracePt t="118823" x="6972300" y="5081588"/>
          <p14:tracePt t="118832" x="6985000" y="5081588"/>
          <p14:tracePt t="118838" x="7010400" y="5081588"/>
          <p14:tracePt t="118847" x="7021513" y="5092700"/>
          <p14:tracePt t="118864" x="7046913" y="5092700"/>
          <p14:tracePt t="118903" x="7059613" y="5092700"/>
          <p14:tracePt t="118912" x="7072313" y="5092700"/>
          <p14:tracePt t="118919" x="7085013" y="5092700"/>
          <p14:tracePt t="118931" x="7110413" y="5092700"/>
          <p14:tracePt t="118948" x="7123113" y="5081588"/>
          <p14:tracePt t="118950" x="7134225" y="5068888"/>
          <p14:tracePt t="118965" x="7146925" y="5068888"/>
          <p14:tracePt t="118967" x="7159625" y="5056188"/>
          <p14:tracePt t="118981" x="7172325" y="5056188"/>
          <p14:tracePt t="118982" x="7185025" y="5043488"/>
          <p14:tracePt t="118998" x="7185025" y="5030788"/>
          <p14:tracePt t="119006" x="7197725" y="5030788"/>
          <p14:tracePt t="119014" x="7197725" y="5018088"/>
          <p14:tracePt t="119023" x="7223125" y="5005388"/>
          <p14:tracePt t="119031" x="7223125" y="4992688"/>
          <p14:tracePt t="119038" x="7235825" y="4956175"/>
          <p14:tracePt t="119056" x="7235825" y="4943475"/>
          <p14:tracePt t="119065" x="7235825" y="4918075"/>
          <p14:tracePt t="119071" x="7235825" y="4905375"/>
          <p14:tracePt t="119081" x="7235825" y="4892675"/>
          <p14:tracePt t="119087" x="7235825" y="4879975"/>
          <p14:tracePt t="119098" x="7235825" y="4843463"/>
          <p14:tracePt t="119103" x="7235825" y="4830763"/>
          <p14:tracePt t="119117" x="7235825" y="4818063"/>
          <p14:tracePt t="119119" x="7235825" y="4805363"/>
          <p14:tracePt t="119132" x="7235825" y="4792663"/>
          <p14:tracePt t="119135" x="7235825" y="4779963"/>
          <p14:tracePt t="119167" x="7235825" y="4768850"/>
          <p14:tracePt t="119193" x="7235825" y="4756150"/>
          <p14:tracePt t="119215" x="7235825" y="4730750"/>
          <p14:tracePt t="119232" x="7235825" y="4705350"/>
          <p14:tracePt t="119240" x="7223125" y="4705350"/>
          <p14:tracePt t="119250" x="7210425" y="4692650"/>
          <p14:tracePt t="119255" x="7197725" y="4692650"/>
          <p14:tracePt t="119265" x="7185025" y="4667250"/>
          <p14:tracePt t="119282" x="7159625" y="4656138"/>
          <p14:tracePt t="119287" x="7146925" y="4656138"/>
          <p14:tracePt t="119298" x="7123113" y="4643438"/>
          <p14:tracePt t="119303" x="7110413" y="4643438"/>
          <p14:tracePt t="119315" x="7072313" y="4643438"/>
          <p14:tracePt t="119318" x="7046913" y="4643438"/>
          <p14:tracePt t="119331" x="7021513" y="4643438"/>
          <p14:tracePt t="119334" x="6997700" y="4643438"/>
          <p14:tracePt t="119347" x="6972300" y="4643438"/>
          <p14:tracePt t="119350" x="6934200" y="4643438"/>
          <p14:tracePt t="119364" x="6897688" y="4643438"/>
          <p14:tracePt t="119367" x="6872288" y="4643438"/>
          <p14:tracePt t="119381" x="6846888" y="4643438"/>
          <p14:tracePt t="119382" x="6821488" y="4643438"/>
          <p14:tracePt t="119399" x="6797675" y="4643438"/>
          <p14:tracePt t="119406" x="6772275" y="4643438"/>
          <p14:tracePt t="119446" x="6759575" y="4643438"/>
          <p14:tracePt t="119486" x="6772275" y="4656138"/>
          <p14:tracePt t="119494" x="6784975" y="4656138"/>
          <p14:tracePt t="119502" x="6821488" y="4656138"/>
          <p14:tracePt t="119514" x="6859588" y="4667250"/>
          <p14:tracePt t="119518" x="6910388" y="4692650"/>
          <p14:tracePt t="119530" x="6959600" y="4718050"/>
          <p14:tracePt t="119535" x="7021513" y="4730750"/>
          <p14:tracePt t="119546" x="7097713" y="4756150"/>
          <p14:tracePt t="119550" x="7159625" y="4779963"/>
          <p14:tracePt t="119564" x="7235825" y="4805363"/>
          <p14:tracePt t="119566" x="7323138" y="4830763"/>
          <p14:tracePt t="119580" x="7410450" y="4843463"/>
          <p14:tracePt t="119583" x="7497763" y="4868863"/>
          <p14:tracePt t="119598" x="7648575" y="4905375"/>
          <p14:tracePt t="119607" x="7685088" y="4918075"/>
          <p14:tracePt t="119614" x="7723188" y="4930775"/>
          <p14:tracePt t="119623" x="7748588" y="4930775"/>
          <p14:tracePt t="119630" x="7773988" y="4930775"/>
          <p14:tracePt t="119638" x="7797800" y="4930775"/>
          <p14:tracePt t="119648" x="7835900" y="4930775"/>
          <p14:tracePt t="119654" x="7874000" y="4930775"/>
          <p14:tracePt t="119664" x="7923213" y="4930775"/>
          <p14:tracePt t="119671" x="7986713" y="4918075"/>
          <p14:tracePt t="119681" x="8035925" y="4905375"/>
          <p14:tracePt t="119687" x="8074025" y="4892675"/>
          <p14:tracePt t="119698" x="8086725" y="4892675"/>
          <p14:tracePt t="119703" x="8110538" y="4892675"/>
          <p14:tracePt t="119716" x="8148638" y="4879975"/>
          <p14:tracePt t="119721" x="8174038" y="4879975"/>
          <p14:tracePt t="119733" x="8186738" y="4868863"/>
          <p14:tracePt t="119749" x="8212138" y="4856163"/>
          <p14:tracePt t="119750" x="8223250" y="4856163"/>
          <p14:tracePt t="119767" x="8235950" y="4830763"/>
          <p14:tracePt t="119783" x="8248650" y="4805363"/>
          <p14:tracePt t="119801" x="8274050" y="4779963"/>
          <p14:tracePt t="119808" x="8274050" y="4768850"/>
          <p14:tracePt t="119816" x="8299450" y="4756150"/>
          <p14:tracePt t="119832" x="8312150" y="4743450"/>
          <p14:tracePt t="119849" x="8348663" y="4730750"/>
          <p14:tracePt t="119855" x="8361363" y="4730750"/>
          <p14:tracePt t="119865" x="8386763" y="4730750"/>
          <p14:tracePt t="119871" x="8399463" y="4730750"/>
          <p14:tracePt t="119884" x="8412163" y="4730750"/>
          <p14:tracePt t="119899" x="8435975" y="4730750"/>
          <p14:tracePt t="119902" x="8448675" y="4730750"/>
          <p14:tracePt t="119943" x="8448675" y="4718050"/>
          <p14:tracePt t="119991" x="8448675" y="4705350"/>
          <p14:tracePt t="119998" x="8448675" y="4692650"/>
          <p14:tracePt t="120022" x="8448675" y="4679950"/>
          <p14:tracePt t="120038" x="8448675" y="4667250"/>
          <p14:tracePt t="120054" x="8435975" y="4667250"/>
          <p14:tracePt t="120070" x="8424863" y="4656138"/>
          <p14:tracePt t="120079" x="8412163" y="4656138"/>
          <p14:tracePt t="120087" x="8399463" y="4656138"/>
          <p14:tracePt t="120097" x="8374063" y="4656138"/>
          <p14:tracePt t="120103" x="8374063" y="4643438"/>
          <p14:tracePt t="120113" x="8361363" y="4643438"/>
          <p14:tracePt t="120119" x="8348663" y="4643438"/>
          <p14:tracePt t="120131" x="8335963" y="4643438"/>
          <p14:tracePt t="120134" x="8324850" y="4643438"/>
          <p14:tracePt t="120147" x="8312150" y="4643438"/>
          <p14:tracePt t="120151" x="8299450" y="4643438"/>
          <p14:tracePt t="120166" x="8286750" y="4643438"/>
          <p14:tracePt t="120181" x="8274050" y="4643438"/>
          <p14:tracePt t="120198" x="8248650" y="4643438"/>
          <p14:tracePt t="120214" x="8235950" y="4643438"/>
          <p14:tracePt t="120222" x="8199438" y="4643438"/>
          <p14:tracePt t="120230" x="8186738" y="4656138"/>
          <p14:tracePt t="120239" x="8174038" y="4667250"/>
          <p14:tracePt t="120249" x="8148638" y="4679950"/>
          <p14:tracePt t="120254" x="8123238" y="4718050"/>
          <p14:tracePt t="120266" x="8099425" y="4743450"/>
          <p14:tracePt t="120270" x="8086725" y="4756150"/>
          <p14:tracePt t="120280" x="8074025" y="4779963"/>
          <p14:tracePt t="120286" x="8061325" y="4805363"/>
          <p14:tracePt t="120298" x="8048625" y="4818063"/>
          <p14:tracePt t="120302" x="8035925" y="4843463"/>
          <p14:tracePt t="120318" x="8035925" y="4856163"/>
          <p14:tracePt t="120332" x="8035925" y="4879975"/>
          <p14:tracePt t="120334" x="8035925" y="4892675"/>
          <p14:tracePt t="120347" x="8035925" y="4905375"/>
          <p14:tracePt t="120350" x="8035925" y="4930775"/>
          <p14:tracePt t="120364" x="8035925" y="4956175"/>
          <p14:tracePt t="120380" x="8048625" y="4992688"/>
          <p14:tracePt t="120382" x="8061325" y="5005388"/>
          <p14:tracePt t="120397" x="8074025" y="5030788"/>
          <p14:tracePt t="120398" x="8086725" y="5043488"/>
          <p14:tracePt t="120407" x="8099425" y="5068888"/>
          <p14:tracePt t="120414" x="8110538" y="5081588"/>
          <p14:tracePt t="120422" x="8148638" y="5092700"/>
          <p14:tracePt t="120431" x="8161338" y="5105400"/>
          <p14:tracePt t="120439" x="8174038" y="5118100"/>
          <p14:tracePt t="120448" x="8212138" y="5130800"/>
          <p14:tracePt t="120454" x="8235950" y="5143500"/>
          <p14:tracePt t="120464" x="8261350" y="5168900"/>
          <p14:tracePt t="120470" x="8286750" y="5168900"/>
          <p14:tracePt t="120481" x="8324850" y="5181600"/>
          <p14:tracePt t="120487" x="8361363" y="5181600"/>
          <p14:tracePt t="120497" x="8412163" y="5181600"/>
          <p14:tracePt t="120502" x="8486775" y="5181600"/>
          <p14:tracePt t="120514" x="8548688" y="5181600"/>
          <p14:tracePt t="120518" x="8624888" y="5181600"/>
          <p14:tracePt t="120533" x="8712200" y="5181600"/>
          <p14:tracePt t="120534" x="8750300" y="5156200"/>
          <p14:tracePt t="120547" x="8774113" y="5143500"/>
          <p14:tracePt t="120550" x="8786813" y="5130800"/>
          <p14:tracePt t="120564" x="8812213" y="5105400"/>
          <p14:tracePt t="120567" x="8824913" y="5081588"/>
          <p14:tracePt t="120581" x="8837613" y="5056188"/>
          <p14:tracePt t="120582" x="8850313" y="5030788"/>
          <p14:tracePt t="120598" x="8863013" y="5005388"/>
          <p14:tracePt t="120607" x="8863013" y="4992688"/>
          <p14:tracePt t="120615" x="8863013" y="4981575"/>
          <p14:tracePt t="120622" x="8863013" y="4956175"/>
          <p14:tracePt t="120631" x="8863013" y="4943475"/>
          <p14:tracePt t="120647" x="8863013" y="4918075"/>
          <p14:tracePt t="120654" x="8863013" y="4905375"/>
          <p14:tracePt t="120667" x="8863013" y="4879975"/>
          <p14:tracePt t="120670" x="8863013" y="4868863"/>
          <p14:tracePt t="120681" x="8837613" y="4843463"/>
          <p14:tracePt t="120687" x="8824913" y="4818063"/>
          <p14:tracePt t="120697" x="8799513" y="4792663"/>
          <p14:tracePt t="120702" x="8763000" y="4779963"/>
          <p14:tracePt t="120714" x="8750300" y="4756150"/>
          <p14:tracePt t="120718" x="8737600" y="4743450"/>
          <p14:tracePt t="120731" x="8724900" y="4730750"/>
          <p14:tracePt t="120734" x="8712200" y="4718050"/>
          <p14:tracePt t="120747" x="8712200" y="4705350"/>
          <p14:tracePt t="120750" x="8699500" y="4692650"/>
          <p14:tracePt t="120766" x="8686800" y="4679950"/>
          <p14:tracePt t="120780" x="8674100" y="4679950"/>
          <p14:tracePt t="120783" x="8650288" y="4679950"/>
          <p14:tracePt t="120797" x="8624888" y="4679950"/>
          <p14:tracePt t="120799" x="8586788" y="4667250"/>
          <p14:tracePt t="120807" x="8574088" y="4667250"/>
          <p14:tracePt t="120820" x="8548688" y="4667250"/>
          <p14:tracePt t="120824" x="8524875" y="4667250"/>
          <p14:tracePt t="120834" x="8499475" y="4667250"/>
          <p14:tracePt t="120839" x="8461375" y="4667250"/>
          <p14:tracePt t="120848" x="8424863" y="4667250"/>
          <p14:tracePt t="120855" x="8386763" y="4667250"/>
          <p14:tracePt t="120865" x="8374063" y="4667250"/>
          <p14:tracePt t="120871" x="8348663" y="4667250"/>
          <p14:tracePt t="120881" x="8335963" y="4667250"/>
          <p14:tracePt t="120887" x="8324850" y="4667250"/>
          <p14:tracePt t="120902" x="8312150" y="4667250"/>
          <p14:tracePt t="120927" x="8299450" y="4667250"/>
          <p14:tracePt t="120936" x="8286750" y="4667250"/>
          <p14:tracePt t="120949" x="8274050" y="4667250"/>
          <p14:tracePt t="120951" x="8274050" y="4679950"/>
          <p14:tracePt t="120966" x="8248650" y="4692650"/>
          <p14:tracePt t="120983" x="8212138" y="4718050"/>
          <p14:tracePt t="120992" x="8199438" y="4743450"/>
          <p14:tracePt t="121000" x="8174038" y="4743450"/>
          <p14:tracePt t="121007" x="8161338" y="4768850"/>
          <p14:tracePt t="121015" x="8148638" y="4779963"/>
          <p14:tracePt t="121023" x="8135938" y="4805363"/>
          <p14:tracePt t="121032" x="8123238" y="4843463"/>
          <p14:tracePt t="121039" x="8110538" y="4879975"/>
          <p14:tracePt t="121048" x="8099425" y="4918075"/>
          <p14:tracePt t="121055" x="8099425" y="4943475"/>
          <p14:tracePt t="121066" x="8099425" y="4981575"/>
          <p14:tracePt t="121070" x="8110538" y="5005388"/>
          <p14:tracePt t="121081" x="8135938" y="5056188"/>
          <p14:tracePt t="121086" x="8186738" y="5092700"/>
          <p14:tracePt t="121098" x="8261350" y="5156200"/>
          <p14:tracePt t="121102" x="8348663" y="5230813"/>
          <p14:tracePt t="121114" x="8435975" y="5305425"/>
          <p14:tracePt t="121118" x="8499475" y="5381625"/>
          <p14:tracePt t="121130" x="8512175" y="5407025"/>
          <p14:tracePt t="121135" x="8524875" y="5430838"/>
          <p14:tracePt t="121399" x="8548688" y="5430838"/>
          <p14:tracePt t="121407" x="8574088" y="5430838"/>
          <p14:tracePt t="121417" x="8612188" y="5430838"/>
          <p14:tracePt t="121423" x="8650288" y="5418138"/>
          <p14:tracePt t="121432" x="8686800" y="5394325"/>
          <p14:tracePt t="121439" x="8750300" y="5356225"/>
          <p14:tracePt t="121448" x="8812213" y="5330825"/>
          <p14:tracePt t="121455" x="8850313" y="5294313"/>
          <p14:tracePt t="121466" x="8886825" y="5256213"/>
          <p14:tracePt t="121471" x="8899525" y="5230813"/>
          <p14:tracePt t="121481" x="8912225" y="5230813"/>
          <p14:tracePt t="121510" x="8912225" y="5205413"/>
          <p14:tracePt t="121526" x="8912225" y="5194300"/>
          <p14:tracePt t="121535" x="8912225" y="5181600"/>
          <p14:tracePt t="121551" x="8912225" y="5168900"/>
          <p14:tracePt t="121566" x="8924925" y="5143500"/>
          <p14:tracePt t="121583" x="8937625" y="5118100"/>
          <p14:tracePt t="121597" x="8937625" y="5105400"/>
          <p14:tracePt t="121598" x="8937625" y="5092700"/>
          <p14:tracePt t="121614" x="8937625" y="5081588"/>
          <p14:tracePt t="121823" x="8950325" y="5081588"/>
          <p14:tracePt t="121855" x="8963025" y="5081588"/>
          <p14:tracePt t="121886" x="8975725" y="5081588"/>
          <p14:tracePt t="121903" x="8986838" y="5081588"/>
          <p14:tracePt t="121935" x="8999538" y="5081588"/>
          <p14:tracePt t="122032" x="9012238" y="5081588"/>
          <p14:tracePt t="122047" x="9012238" y="5068888"/>
          <p14:tracePt t="122055" x="9012238" y="5030788"/>
          <p14:tracePt t="122065" x="9012238" y="5005388"/>
          <p14:tracePt t="122072" x="9012238" y="4981575"/>
          <p14:tracePt t="122082" x="9012238" y="4956175"/>
          <p14:tracePt t="122086" x="9012238" y="4930775"/>
          <p14:tracePt t="122099" x="9012238" y="4892675"/>
          <p14:tracePt t="122102" x="8999538" y="4868863"/>
          <p14:tracePt t="122117" x="8999538" y="4843463"/>
          <p14:tracePt t="122118" x="8986838" y="4805363"/>
          <p14:tracePt t="122132" x="8986838" y="4768850"/>
          <p14:tracePt t="122134" x="8975725" y="4705350"/>
          <p14:tracePt t="122148" x="8963025" y="4618038"/>
          <p14:tracePt t="122150" x="8963025" y="4567238"/>
          <p14:tracePt t="122165" x="8963025" y="4518025"/>
          <p14:tracePt t="122166" x="8963025" y="4454525"/>
          <p14:tracePt t="122182" x="8963025" y="4292600"/>
          <p14:tracePt t="122201" x="8963025" y="4167188"/>
          <p14:tracePt t="122207" x="8963025" y="4079875"/>
          <p14:tracePt t="122217" x="8975725" y="4005263"/>
          <p14:tracePt t="122223" x="8999538" y="3916363"/>
          <p14:tracePt t="122233" x="9037638" y="3841750"/>
          <p14:tracePt t="122239" x="9063038" y="3767138"/>
          <p14:tracePt t="122249" x="9099550" y="3692525"/>
          <p14:tracePt t="122255" x="9124950" y="3629025"/>
          <p14:tracePt t="122265" x="9150350" y="3567113"/>
          <p14:tracePt t="122271" x="9175750" y="3516313"/>
          <p14:tracePt t="122282" x="9188450" y="3467100"/>
          <p14:tracePt t="122287" x="9199563" y="3429000"/>
          <p14:tracePt t="122299" x="9224963" y="3390900"/>
          <p14:tracePt t="122303" x="9237663" y="3354388"/>
          <p14:tracePt t="122316" x="9237663" y="3341688"/>
          <p14:tracePt t="122318" x="9237663" y="3316288"/>
          <p14:tracePt t="122332" x="9237663" y="3278188"/>
          <p14:tracePt t="122334" x="9250363" y="3254375"/>
          <p14:tracePt t="122347" x="9250363" y="3241675"/>
          <p14:tracePt t="122350" x="9263063" y="3216275"/>
          <p14:tracePt t="122365" x="9263063" y="3190875"/>
          <p14:tracePt t="122367" x="9263063" y="3165475"/>
          <p14:tracePt t="122382" x="9312275" y="3116263"/>
          <p14:tracePt t="122398" x="9375775" y="3003550"/>
          <p14:tracePt t="122406" x="9437688" y="2928938"/>
          <p14:tracePt t="122414" x="9488488" y="2852738"/>
          <p14:tracePt t="122422" x="9550400" y="2765425"/>
          <p14:tracePt t="122430" x="9613900" y="2678113"/>
          <p14:tracePt t="122438" x="9675813" y="2578100"/>
          <p14:tracePt t="122448" x="9750425" y="2490788"/>
          <p14:tracePt t="122454" x="9839325" y="2403475"/>
          <p14:tracePt t="122463" x="9901238" y="2303463"/>
          <p14:tracePt t="122470" x="9963150" y="2214563"/>
          <p14:tracePt t="122480" x="10013950" y="2139950"/>
          <p14:tracePt t="122486" x="10064750" y="2052638"/>
          <p14:tracePt t="122498" x="10113963" y="1952625"/>
          <p14:tracePt t="122502" x="10164763" y="1865313"/>
          <p14:tracePt t="122515" x="10201275" y="1789113"/>
          <p14:tracePt t="122518" x="10239375" y="1714500"/>
          <p14:tracePt t="122531" x="10264775" y="1663700"/>
          <p14:tracePt t="122534" x="10288588" y="1614488"/>
          <p14:tracePt t="122547" x="10301288" y="1589088"/>
          <p14:tracePt t="122550" x="10301288" y="1563688"/>
          <p14:tracePt t="122564" x="10313988" y="1552575"/>
          <p14:tracePt t="122566" x="10326688" y="1527175"/>
          <p14:tracePt t="122582" x="10339388" y="1501775"/>
          <p14:tracePt t="122599" x="10352088" y="1489075"/>
          <p14:tracePt t="122606" x="10364788" y="1463675"/>
          <p14:tracePt t="122615" x="10364788" y="1450975"/>
          <p14:tracePt t="122622" x="10364788" y="1439863"/>
          <p14:tracePt t="122638" x="10377488" y="1427163"/>
          <p14:tracePt t="122775" x="10364788" y="1439863"/>
          <p14:tracePt t="122782" x="10352088" y="1450975"/>
          <p14:tracePt t="122790" x="10339388" y="1476375"/>
          <p14:tracePt t="122799" x="10326688" y="1476375"/>
          <p14:tracePt t="122806" x="10313988" y="1501775"/>
          <p14:tracePt t="122814" x="10301288" y="1514475"/>
          <p14:tracePt t="122822" x="10288588" y="1527175"/>
          <p14:tracePt t="122830" x="10277475" y="1552575"/>
          <p14:tracePt t="122847" x="10264775" y="1563688"/>
          <p14:tracePt t="122870" x="10264775" y="1576388"/>
          <p14:tracePt t="122881" x="10252075" y="1589088"/>
          <p14:tracePt t="122891" x="10252075" y="1601788"/>
          <p14:tracePt t="122975" x="10252075" y="1614488"/>
          <p14:tracePt t="122982" x="10252075" y="1627188"/>
          <p14:tracePt t="123006" x="10252075" y="1639888"/>
          <p14:tracePt t="123062" x="10264775" y="1639888"/>
          <p14:tracePt t="123223" x="10264775" y="1652588"/>
          <p14:tracePt t="123246" x="10264775" y="1676400"/>
          <p14:tracePt t="123254" x="10264775" y="1727200"/>
          <p14:tracePt t="123262" x="10252075" y="1776413"/>
          <p14:tracePt t="123270" x="10226675" y="1827213"/>
          <p14:tracePt t="123281" x="10201275" y="1876425"/>
          <p14:tracePt t="123286" x="10152063" y="1952625"/>
          <p14:tracePt t="123297" x="10113963" y="2027238"/>
          <p14:tracePt t="123302" x="10088563" y="2101850"/>
          <p14:tracePt t="123314" x="10039350" y="2190750"/>
          <p14:tracePt t="123318" x="10001250" y="2290763"/>
          <p14:tracePt t="123331" x="9952038" y="2427288"/>
          <p14:tracePt t="123334" x="9875838" y="2590800"/>
          <p14:tracePt t="123348" x="9801225" y="2790825"/>
          <p14:tracePt t="123350" x="9739313" y="2965450"/>
          <p14:tracePt t="123366" x="9601200" y="3290888"/>
          <p14:tracePt t="123381" x="9513888" y="3416300"/>
          <p14:tracePt t="123382" x="9463088" y="3490913"/>
          <p14:tracePt t="123390" x="9413875" y="3567113"/>
          <p14:tracePt t="123398" x="9350375" y="3616325"/>
          <p14:tracePt t="123406" x="9301163" y="3654425"/>
          <p14:tracePt t="123414" x="9275763" y="3679825"/>
          <p14:tracePt t="123422" x="9263063" y="3692525"/>
          <p14:tracePt t="123430" x="9237663" y="3716338"/>
          <p14:tracePt t="123438" x="9212263" y="3729038"/>
          <p14:tracePt t="123448" x="9199563" y="3754438"/>
          <p14:tracePt t="123454" x="9175750" y="3792538"/>
          <p14:tracePt t="123464" x="9163050" y="3829050"/>
          <p14:tracePt t="123470" x="9124950" y="3867150"/>
          <p14:tracePt t="123481" x="9099550" y="3905250"/>
          <p14:tracePt t="123486" x="9088438" y="3929063"/>
          <p14:tracePt t="123497" x="9063038" y="3954463"/>
          <p14:tracePt t="123502" x="9037638" y="3979863"/>
          <p14:tracePt t="123514" x="9012238" y="4017963"/>
          <p14:tracePt t="123518" x="8986838" y="4041775"/>
          <p14:tracePt t="123532" x="8963025" y="4067175"/>
          <p14:tracePt t="123534" x="8950325" y="4092575"/>
          <p14:tracePt t="123548" x="8924925" y="4129088"/>
          <p14:tracePt t="123550" x="8899525" y="4154488"/>
          <p14:tracePt t="123564" x="8886825" y="4179888"/>
          <p14:tracePt t="123566" x="8874125" y="4205288"/>
          <p14:tracePt t="123581" x="8863013" y="4217988"/>
          <p14:tracePt t="123582" x="8850313" y="4230688"/>
          <p14:tracePt t="123630" x="8850313" y="4217988"/>
          <p14:tracePt t="123638" x="8850313" y="4192588"/>
          <p14:tracePt t="123646" x="8850313" y="4167188"/>
          <p14:tracePt t="123654" x="8850313" y="4129088"/>
          <p14:tracePt t="123664" x="8850313" y="4092575"/>
          <p14:tracePt t="123670" x="8850313" y="4067175"/>
          <p14:tracePt t="123681" x="8850313" y="4041775"/>
          <p14:tracePt t="123686" x="8850313" y="4029075"/>
          <p14:tracePt t="123697" x="8850313" y="4017963"/>
          <p14:tracePt t="123702" x="8850313" y="3992563"/>
          <p14:tracePt t="123718" x="8850313" y="3979863"/>
          <p14:tracePt t="123734" x="8837613" y="3967163"/>
          <p14:tracePt t="123758" x="8837613" y="3954463"/>
          <p14:tracePt t="123782" x="8824913" y="3954463"/>
          <p14:tracePt t="123790" x="8824913" y="3941763"/>
          <p14:tracePt t="123798" x="8812213" y="3941763"/>
          <p14:tracePt t="123814" x="8799513" y="3929063"/>
          <p14:tracePt t="123830" x="8786813" y="3916363"/>
          <p14:tracePt t="123862" x="8786813" y="3905250"/>
          <p14:tracePt t="123878" x="8774113" y="3905250"/>
          <p14:tracePt t="123886" x="8750300" y="3905250"/>
          <p14:tracePt t="123902" x="8724900" y="3892550"/>
          <p14:tracePt t="123914" x="8712200" y="3892550"/>
          <p14:tracePt t="123918" x="8699500" y="3892550"/>
          <p14:tracePt t="123933" x="8686800" y="3892550"/>
          <p14:tracePt t="123935" x="8674100" y="3879850"/>
          <p14:tracePt t="123948" x="8661400" y="3879850"/>
          <p14:tracePt t="123950" x="8650288" y="3879850"/>
          <p14:tracePt t="123964" x="8637588" y="3867150"/>
          <p14:tracePt t="123981" x="8624888" y="3854450"/>
          <p14:tracePt t="123982" x="8612188" y="3854450"/>
          <p14:tracePt t="124183" x="8612188" y="3841750"/>
          <p14:tracePt t="124208" x="8612188" y="3854450"/>
          <p14:tracePt t="124217" x="8624888" y="3867150"/>
          <p14:tracePt t="124230" x="8637588" y="3892550"/>
          <p14:tracePt t="124262" x="8637588" y="3905250"/>
          <p14:tracePt t="124358" x="8637588" y="3892550"/>
          <p14:tracePt t="124398" x="8650288" y="3892550"/>
          <p14:tracePt t="124422" x="8661400" y="3892550"/>
          <p14:tracePt t="124430" x="8674100" y="3892550"/>
          <p14:tracePt t="124462" x="8686800" y="3892550"/>
          <p14:tracePt t="124510" x="8699500" y="3879850"/>
          <p14:tracePt t="124518" x="8712200" y="3879850"/>
          <p14:tracePt t="124526" x="8724900" y="3854450"/>
          <p14:tracePt t="124535" x="8724900" y="3841750"/>
          <p14:tracePt t="124548" x="8737600" y="3829050"/>
          <p14:tracePt t="124550" x="8750300" y="3816350"/>
          <p14:tracePt t="124606" x="8763000" y="3816350"/>
          <p14:tracePt t="124616" x="8774113" y="3829050"/>
          <p14:tracePt t="124627" x="8786813" y="3841750"/>
          <p14:tracePt t="124629" x="8786813" y="3854450"/>
          <p14:tracePt t="124648" x="8786813" y="3867150"/>
          <p14:tracePt t="124656" x="8799513" y="3892550"/>
          <p14:tracePt t="124703" x="8812213" y="3892550"/>
          <p14:tracePt t="124712" x="8824913" y="3892550"/>
          <p14:tracePt t="124725" x="8837613" y="3879850"/>
          <p14:tracePt t="124750" x="8837613" y="3854450"/>
          <p14:tracePt t="124759" x="8850313" y="3854450"/>
          <p14:tracePt t="124806" x="8850313" y="3841750"/>
          <p14:tracePt t="124846" x="8837613" y="3841750"/>
          <p14:tracePt t="124870" x="8837613" y="3829050"/>
          <p14:tracePt t="124886" x="8824913" y="3816350"/>
          <p14:tracePt t="124990" x="8824913" y="3829050"/>
          <p14:tracePt t="124998" x="8837613" y="3854450"/>
          <p14:tracePt t="125006" x="8850313" y="3892550"/>
          <p14:tracePt t="125014" x="8863013" y="3916363"/>
          <p14:tracePt t="125022" x="8874125" y="3941763"/>
          <p14:tracePt t="125030" x="8886825" y="3941763"/>
          <p14:tracePt t="125038" x="8886825" y="3967163"/>
          <p14:tracePt t="125062" x="8899525" y="3967163"/>
          <p14:tracePt t="125070" x="8912225" y="3967163"/>
          <p14:tracePt t="125081" x="8924925" y="3954463"/>
          <p14:tracePt t="125086" x="8937625" y="3929063"/>
          <p14:tracePt t="125097" x="8963025" y="3905250"/>
          <p14:tracePt t="125102" x="8975725" y="3879850"/>
          <p14:tracePt t="125114" x="8986838" y="3854450"/>
          <p14:tracePt t="125117" x="8999538" y="3841750"/>
          <p14:tracePt t="125130" x="8999538" y="3816350"/>
          <p14:tracePt t="125134" x="9012238" y="3803650"/>
          <p14:tracePt t="125222" x="9012238" y="3816350"/>
          <p14:tracePt t="125326" x="9024938" y="3816350"/>
          <p14:tracePt t="125345" x="9037638" y="3816350"/>
          <p14:tracePt t="125351" x="9050338" y="3803650"/>
          <p14:tracePt t="125360" x="9075738" y="3779838"/>
          <p14:tracePt t="125368" x="9088438" y="3779838"/>
          <p14:tracePt t="125424" x="9075738" y="3792538"/>
          <p14:tracePt t="125433" x="9037638" y="3816350"/>
          <p14:tracePt t="125440" x="8999538" y="3829050"/>
          <p14:tracePt t="125451" x="8975725" y="3854450"/>
          <p14:tracePt t="125453" x="8950325" y="3854450"/>
          <p14:tracePt t="125464" x="8937625" y="3867150"/>
          <p14:tracePt t="125469" x="8912225" y="3879850"/>
          <p14:tracePt t="125486" x="8899525" y="3892550"/>
          <p14:tracePt t="125497" x="8886825" y="3892550"/>
          <p14:tracePt t="125514" x="8874125" y="3892550"/>
          <p14:tracePt t="125518" x="8863013" y="3892550"/>
          <p14:tracePt t="125534" x="8850313" y="3892550"/>
          <p14:tracePt t="125548" x="8824913" y="3892550"/>
          <p14:tracePt t="125550" x="8786813" y="3892550"/>
          <p14:tracePt t="125563" x="8763000" y="3892550"/>
          <p14:tracePt t="125566" x="8750300" y="3892550"/>
          <p14:tracePt t="125580" x="8737600" y="3892550"/>
          <p14:tracePt t="125581" x="8712200" y="3892550"/>
          <p14:tracePt t="125670" x="8737600" y="3892550"/>
          <p14:tracePt t="125677" x="8774113" y="3879850"/>
          <p14:tracePt t="125685" x="8812213" y="3867150"/>
          <p14:tracePt t="125697" x="8850313" y="3867150"/>
          <p14:tracePt t="125702" x="8874125" y="3854450"/>
          <p14:tracePt t="125716" x="8886825" y="3854450"/>
          <p14:tracePt t="125731" x="8899525" y="3854450"/>
          <p14:tracePt t="125733" x="8912225" y="3854450"/>
          <p14:tracePt t="125751" x="8924925" y="3854450"/>
          <p14:tracePt t="125982" x="8937625" y="3854450"/>
          <p14:tracePt t="125990" x="8950325" y="3854450"/>
          <p14:tracePt t="125999" x="8975725" y="3841750"/>
          <p14:tracePt t="126005" x="8999538" y="3829050"/>
          <p14:tracePt t="126013" x="9024938" y="3829050"/>
          <p14:tracePt t="126022" x="9075738" y="3803650"/>
          <p14:tracePt t="126031" x="9112250" y="3779838"/>
          <p14:tracePt t="126037" x="9137650" y="3754438"/>
          <p14:tracePt t="126047" x="9163050" y="3729038"/>
          <p14:tracePt t="126053" x="9188450" y="3703638"/>
          <p14:tracePt t="126063" x="9199563" y="3667125"/>
          <p14:tracePt t="126070" x="9212263" y="3629025"/>
          <p14:tracePt t="126080" x="9212263" y="3590925"/>
          <p14:tracePt t="126085" x="9224963" y="3567113"/>
          <p14:tracePt t="126097" x="9224963" y="3554413"/>
          <p14:tracePt t="126114" x="9224963" y="3541713"/>
          <p14:tracePt t="126131" x="9212263" y="3541713"/>
          <p14:tracePt t="126147" x="9199563" y="3541713"/>
          <p14:tracePt t="126150" x="9188450" y="3541713"/>
          <p14:tracePt t="126163" x="9175750" y="3541713"/>
          <p14:tracePt t="126165" x="9163050" y="3554413"/>
          <p14:tracePt t="126180" x="9163050" y="3579813"/>
          <p14:tracePt t="126181" x="9150350" y="3641725"/>
          <p14:tracePt t="126191" x="9137650" y="3692525"/>
          <p14:tracePt t="126198" x="9124950" y="3741738"/>
          <p14:tracePt t="126205" x="9112250" y="3803650"/>
          <p14:tracePt t="126214" x="9112250" y="3829050"/>
          <p14:tracePt t="126222" x="9112250" y="3867150"/>
          <p14:tracePt t="126231" x="9112250" y="3892550"/>
          <p14:tracePt t="126237" x="9112250" y="3905250"/>
          <p14:tracePt t="126250" x="9124950" y="3929063"/>
          <p14:tracePt t="126277" x="9137650" y="3929063"/>
          <p14:tracePt t="126285" x="9163050" y="3929063"/>
          <p14:tracePt t="126297" x="9188450" y="3916363"/>
          <p14:tracePt t="126301" x="9212263" y="3892550"/>
          <p14:tracePt t="126314" x="9250363" y="3854450"/>
          <p14:tracePt t="126319" x="9263063" y="3816350"/>
          <p14:tracePt t="126331" x="9288463" y="3779838"/>
          <p14:tracePt t="126334" x="9312275" y="3716338"/>
          <p14:tracePt t="126347" x="9350375" y="3667125"/>
          <p14:tracePt t="126349" x="9363075" y="3590925"/>
          <p14:tracePt t="126364" x="9401175" y="3516313"/>
          <p14:tracePt t="126366" x="9437688" y="3416300"/>
          <p14:tracePt t="126381" x="9488488" y="3190875"/>
          <p14:tracePt t="126390" x="9513888" y="3054350"/>
          <p14:tracePt t="126398" x="9537700" y="2903538"/>
          <p14:tracePt t="126405" x="9563100" y="2765425"/>
          <p14:tracePt t="126414" x="9613900" y="2616200"/>
          <p14:tracePt t="126422" x="9637713" y="2465388"/>
          <p14:tracePt t="126431" x="9675813" y="2327275"/>
          <p14:tracePt t="126437" x="9701213" y="2214563"/>
          <p14:tracePt t="126447" x="9739313" y="2127250"/>
          <p14:tracePt t="126453" x="9763125" y="2052638"/>
          <p14:tracePt t="126464" x="9788525" y="2001838"/>
          <p14:tracePt t="126470" x="9801225" y="1965325"/>
          <p14:tracePt t="126482" x="9801225" y="1927225"/>
          <p14:tracePt t="126485" x="9813925" y="1901825"/>
          <p14:tracePt t="126497" x="9813925" y="1889125"/>
          <p14:tracePt t="126502" x="9813925" y="1876425"/>
          <p14:tracePt t="126514" x="9813925" y="1865313"/>
          <p14:tracePt t="126644" x="9839325" y="1865313"/>
          <p14:tracePt t="126654" x="9852025" y="1865313"/>
          <p14:tracePt t="126664" x="9875838" y="1852613"/>
          <p14:tracePt t="126672" x="9888538" y="1839913"/>
          <p14:tracePt t="126686" x="9913938" y="1827213"/>
          <p14:tracePt t="126702" x="9939338" y="1814513"/>
          <p14:tracePt t="126714" x="9963150" y="1801813"/>
          <p14:tracePt t="126718" x="10001250" y="1776413"/>
          <p14:tracePt t="126730" x="10026650" y="1765300"/>
          <p14:tracePt t="126733" x="10052050" y="1739900"/>
          <p14:tracePt t="126747" x="10101263" y="1727200"/>
          <p14:tracePt t="126749" x="10126663" y="1701800"/>
          <p14:tracePt t="126764" x="10152063" y="1676400"/>
          <p14:tracePt t="126766" x="10177463" y="1652588"/>
          <p14:tracePt t="126773" x="10188575" y="1639888"/>
          <p14:tracePt t="126782" x="10201275" y="1627188"/>
          <p14:tracePt t="126790" x="10213975" y="1614488"/>
          <p14:tracePt t="126797" x="10226675" y="1601788"/>
          <p14:tracePt t="126805" x="10252075" y="1576388"/>
          <p14:tracePt t="126814" x="10264775" y="1552575"/>
          <p14:tracePt t="126822" x="10277475" y="1539875"/>
          <p14:tracePt t="126832" x="10288588" y="1514475"/>
          <p14:tracePt t="126848" x="10288588" y="1489075"/>
          <p14:tracePt t="126854" x="10301288" y="1476375"/>
          <p14:tracePt t="126866" x="10301288" y="1463675"/>
          <p14:tracePt t="126870" x="10313988" y="1450975"/>
          <p14:tracePt t="126883" x="10326688" y="1439863"/>
          <p14:tracePt t="126901" x="10364788" y="1414463"/>
          <p14:tracePt t="126915" x="10377488" y="1401763"/>
          <p14:tracePt t="126917" x="10390188" y="1401763"/>
          <p14:tracePt t="126932" x="10401300" y="1389063"/>
          <p14:tracePt t="126933" x="10426700" y="1376363"/>
          <p14:tracePt t="126950" x="10452100" y="1350963"/>
          <p14:tracePt t="127086" x="10439400" y="1350963"/>
          <p14:tracePt t="127093" x="10414000" y="1363663"/>
          <p14:tracePt t="127102" x="10377488" y="1376363"/>
          <p14:tracePt t="127114" x="10352088" y="1427163"/>
          <p14:tracePt t="127117" x="10301288" y="1463675"/>
          <p14:tracePt t="127134" x="10213975" y="1589088"/>
          <p14:tracePt t="127147" x="10177463" y="1627188"/>
          <p14:tracePt t="127149" x="10126663" y="1689100"/>
          <p14:tracePt t="127165" x="10026650" y="1801813"/>
          <p14:tracePt t="127174" x="9963150" y="1852613"/>
          <p14:tracePt t="127181" x="9901238" y="1876425"/>
          <p14:tracePt t="127190" x="9852025" y="1914525"/>
          <p14:tracePt t="127197" x="9788525" y="1952625"/>
          <p14:tracePt t="127205" x="9726613" y="1989138"/>
          <p14:tracePt t="127214" x="9688513" y="2014538"/>
          <p14:tracePt t="127222" x="9663113" y="2014538"/>
          <p14:tracePt t="127231" x="9637713" y="2027238"/>
          <p14:tracePt t="127261" x="9626600" y="2027238"/>
          <p14:tracePt t="127269" x="9613900" y="2027238"/>
          <p14:tracePt t="127286" x="9613900" y="2014538"/>
          <p14:tracePt t="127298" x="9613900" y="1989138"/>
          <p14:tracePt t="127301" x="9613900" y="1965325"/>
          <p14:tracePt t="127314" x="9601200" y="1927225"/>
          <p14:tracePt t="127317" x="9588500" y="1889125"/>
          <p14:tracePt t="127331" x="9588500" y="1852613"/>
          <p14:tracePt t="127333" x="9588500" y="1827213"/>
          <p14:tracePt t="127347" x="9588500" y="1801813"/>
          <p14:tracePt t="127349" x="9588500" y="1789113"/>
          <p14:tracePt t="127368" x="9588500" y="1727200"/>
          <p14:tracePt t="127382" x="9613900" y="1701800"/>
          <p14:tracePt t="127391" x="9626600" y="1676400"/>
          <p14:tracePt t="127398" x="9637713" y="1652588"/>
          <p14:tracePt t="127408" x="9675813" y="1639888"/>
          <p14:tracePt t="127416" x="9713913" y="1614488"/>
          <p14:tracePt t="127422" x="9763125" y="1576388"/>
          <p14:tracePt t="127431" x="9813925" y="1552575"/>
          <p14:tracePt t="127438" x="9875838" y="1514475"/>
          <p14:tracePt t="127450" x="9913938" y="1476375"/>
          <p14:tracePt t="127454" x="9963150" y="1463675"/>
          <p14:tracePt t="127465" x="10013950" y="1450975"/>
          <p14:tracePt t="127470" x="10039350" y="1439863"/>
          <p14:tracePt t="127481" x="10064750" y="1427163"/>
          <p14:tracePt t="127488" x="10075863" y="1414463"/>
          <p14:tracePt t="127499" x="10101263" y="1414463"/>
          <p14:tracePt t="127502" x="10113963" y="1401763"/>
          <p14:tracePt t="127515" x="10126663" y="1401763"/>
          <p14:tracePt t="127517" x="10139363" y="1389063"/>
          <p14:tracePt t="127534" x="10152063" y="1389063"/>
          <p14:tracePt t="127582" x="10139363" y="1389063"/>
          <p14:tracePt t="127590" x="10126663" y="1401763"/>
          <p14:tracePt t="127598" x="10101263" y="1427163"/>
          <p14:tracePt t="127607" x="10039350" y="1463675"/>
          <p14:tracePt t="127616" x="9963150" y="1527175"/>
          <p14:tracePt t="127621" x="9863138" y="1589088"/>
          <p14:tracePt t="127630" x="9763125" y="1663700"/>
          <p14:tracePt t="127637" x="9637713" y="1727200"/>
          <p14:tracePt t="127648" x="9501188" y="1789113"/>
          <p14:tracePt t="127653" x="9375775" y="1827213"/>
          <p14:tracePt t="127664" x="9263063" y="1852613"/>
          <p14:tracePt t="127669" x="9137650" y="1865313"/>
          <p14:tracePt t="127681" x="9037638" y="1865313"/>
          <p14:tracePt t="127685" x="8937625" y="1865313"/>
          <p14:tracePt t="127698" x="8874125" y="1865313"/>
          <p14:tracePt t="127702" x="8799513" y="1865313"/>
          <p14:tracePt t="127714" x="8774113" y="1852613"/>
          <p14:tracePt t="127717" x="8763000" y="1814513"/>
          <p14:tracePt t="127733" x="8750300" y="1765300"/>
          <p14:tracePt t="127734" x="8750300" y="1727200"/>
          <p14:tracePt t="127747" x="8750300" y="1652588"/>
          <p14:tracePt t="127749" x="8786813" y="1576388"/>
          <p14:tracePt t="127764" x="8824913" y="1514475"/>
          <p14:tracePt t="127765" x="8863013" y="1463675"/>
          <p14:tracePt t="127774" x="8886825" y="1427163"/>
          <p14:tracePt t="127781" x="8899525" y="1389063"/>
          <p14:tracePt t="127790" x="8912225" y="1363663"/>
          <p14:tracePt t="127797" x="8924925" y="1350963"/>
          <p14:tracePt t="127805" x="8937625" y="1327150"/>
          <p14:tracePt t="127815" x="8950325" y="1314450"/>
          <p14:tracePt t="127853" x="8950325" y="1301750"/>
          <p14:tracePt t="127870" x="8963025" y="1301750"/>
          <p14:tracePt t="127877" x="9012238" y="1301750"/>
          <p14:tracePt t="127893" x="9075738" y="1327150"/>
          <p14:tracePt t="127901" x="9175750" y="1363663"/>
          <p14:tracePt t="127902" x="9337675" y="1427163"/>
          <p14:tracePt t="127916" x="9537700" y="1501775"/>
          <p14:tracePt t="127917" x="9775825" y="1589088"/>
          <p14:tracePt t="127934" x="10039350" y="1689100"/>
          <p14:tracePt t="127936" x="10252075" y="1776413"/>
          <p14:tracePt t="127951" x="10639425" y="1865313"/>
          <p14:tracePt t="127965" x="10828338" y="1952625"/>
          <p14:tracePt t="127974" x="10890250" y="1952625"/>
          <p14:tracePt t="127983" x="10915650" y="1965325"/>
          <p14:tracePt t="127998" x="10928350" y="1965325"/>
          <p14:tracePt t="128158" x="10915650" y="1965325"/>
          <p14:tracePt t="128165" x="10902950" y="1965325"/>
          <p14:tracePt t="128177" x="10890250" y="1989138"/>
          <p14:tracePt t="128184" x="10864850" y="2014538"/>
          <p14:tracePt t="128189" x="10852150" y="2065338"/>
          <p14:tracePt t="128198" x="10815638" y="2101850"/>
          <p14:tracePt t="128205" x="10790238" y="2139950"/>
          <p14:tracePt t="128214" x="10764838" y="2201863"/>
          <p14:tracePt t="128221" x="10726738" y="2290763"/>
          <p14:tracePt t="128230" x="10690225" y="2378075"/>
          <p14:tracePt t="128237" x="10664825" y="2452688"/>
          <p14:tracePt t="128247" x="10626725" y="2527300"/>
          <p14:tracePt t="128254" x="10590213" y="2616200"/>
          <p14:tracePt t="128264" x="10552113" y="2703513"/>
          <p14:tracePt t="128269" x="10539413" y="2765425"/>
          <p14:tracePt t="128281" x="10514013" y="2816225"/>
          <p14:tracePt t="128285" x="10502900" y="2852738"/>
          <p14:tracePt t="128299" x="10490200" y="2890838"/>
          <p14:tracePt t="128314" x="10490200" y="2916238"/>
          <p14:tracePt t="128317" x="10477500" y="2928938"/>
          <p14:tracePt t="128374" x="10477500" y="2941638"/>
          <p14:tracePt t="128397" x="10464800" y="2952750"/>
          <p14:tracePt t="128912" x="10464800" y="2978150"/>
          <p14:tracePt t="128925" x="10452100" y="2978150"/>
          <p14:tracePt t="128943" x="10439400" y="2990850"/>
          <p14:tracePt t="128965" x="10439400" y="3003550"/>
          <p14:tracePt t="128973" x="10426700" y="3016250"/>
          <p14:tracePt t="129022" x="10426700" y="3028950"/>
          <p14:tracePt t="129183" x="10414000" y="3054350"/>
          <p14:tracePt t="129190" x="10401300" y="3054350"/>
          <p14:tracePt t="129200" x="10401300" y="3065463"/>
          <p14:tracePt t="129216" x="10390188" y="3090863"/>
          <p14:tracePt t="129222" x="10364788" y="3116263"/>
          <p14:tracePt t="129235" x="10352088" y="3128963"/>
          <p14:tracePt t="129237" x="10339388" y="3165475"/>
          <p14:tracePt t="129248" x="10326688" y="3190875"/>
          <p14:tracePt t="129254" x="10313988" y="3216275"/>
          <p14:tracePt t="129266" x="10313988" y="3241675"/>
          <p14:tracePt t="129270" x="10301288" y="3278188"/>
          <p14:tracePt t="129283" x="10277475" y="3303588"/>
          <p14:tracePt t="129285" x="10277475" y="3354388"/>
          <p14:tracePt t="129299" x="10252075" y="3390900"/>
          <p14:tracePt t="129301" x="10226675" y="3441700"/>
          <p14:tracePt t="129317" x="10188575" y="3554413"/>
          <p14:tracePt t="129332" x="10164763" y="3616325"/>
          <p14:tracePt t="129333" x="10139363" y="3667125"/>
          <p14:tracePt t="129348" x="10113963" y="3729038"/>
          <p14:tracePt t="129349" x="10088563" y="3779838"/>
          <p14:tracePt t="129365" x="10075863" y="3829050"/>
          <p14:tracePt t="129366" x="10052050" y="3854450"/>
          <p14:tracePt t="129373" x="10039350" y="3879850"/>
          <p14:tracePt t="129381" x="10001250" y="3916363"/>
          <p14:tracePt t="129389" x="9988550" y="3929063"/>
          <p14:tracePt t="129399" x="9975850" y="3941763"/>
          <p14:tracePt t="129405" x="9963150" y="3967163"/>
          <p14:tracePt t="129414" x="9952038" y="3967163"/>
          <p14:tracePt t="131098" x="9939338" y="3967163"/>
          <p14:tracePt t="131114" x="9913938" y="3979863"/>
          <p14:tracePt t="131117" x="9901238" y="3992563"/>
          <p14:tracePt t="131130" x="9888538" y="3992563"/>
          <p14:tracePt t="131133" x="9875838" y="3992563"/>
          <p14:tracePt t="131147" x="9852025" y="3992563"/>
          <p14:tracePt t="131157" x="9839325" y="3992563"/>
          <p14:tracePt t="131164" x="9801225" y="4005263"/>
          <p14:tracePt t="131173" x="9775825" y="4017963"/>
          <p14:tracePt t="131182" x="9763125" y="4017963"/>
          <p14:tracePt t="131189" x="9750425" y="4017963"/>
          <p14:tracePt t="131197" x="9726613" y="4029075"/>
          <p14:tracePt t="131205" x="9701213" y="4029075"/>
          <p14:tracePt t="131214" x="9675813" y="4029075"/>
          <p14:tracePt t="131221" x="9663113" y="4041775"/>
          <p14:tracePt t="131230" x="9650413" y="4041775"/>
          <p14:tracePt t="131237" x="9637713" y="4041775"/>
          <p14:tracePt t="131248" x="9626600" y="4041775"/>
          <p14:tracePt t="131253" x="9588500" y="4054475"/>
          <p14:tracePt t="131285" x="9575800" y="4054475"/>
          <p14:tracePt t="131301" x="9563100" y="4054475"/>
          <p14:tracePt t="133986" x="9563100" y="4041775"/>
          <p14:tracePt t="133990" x="9588500" y="4029075"/>
          <p14:tracePt t="134002" x="9601200" y="4017963"/>
          <p14:tracePt t="134005" x="9626600" y="3992563"/>
          <p14:tracePt t="134020" x="9663113" y="3941763"/>
          <p14:tracePt t="134033" x="9688513" y="3892550"/>
          <p14:tracePt t="134037" x="9713913" y="3854450"/>
          <p14:tracePt t="134050" x="9739313" y="3816350"/>
          <p14:tracePt t="134053" x="9775825" y="3754438"/>
          <p14:tracePt t="134065" x="9813925" y="3692525"/>
          <p14:tracePt t="134069" x="9852025" y="3641725"/>
          <p14:tracePt t="134082" x="9901238" y="3579813"/>
          <p14:tracePt t="134085" x="9939338" y="3516313"/>
          <p14:tracePt t="134101" x="9975850" y="3454400"/>
          <p14:tracePt t="134104" x="10001250" y="3416300"/>
          <p14:tracePt t="134116" x="10039350" y="3354388"/>
          <p14:tracePt t="134117" x="10075863" y="3316288"/>
          <p14:tracePt t="134133" x="10139363" y="3216275"/>
          <p14:tracePt t="134149" x="10152063" y="3178175"/>
          <p14:tracePt t="134150" x="10164763" y="3116263"/>
          <p14:tracePt t="134157" x="10164763" y="3065463"/>
          <p14:tracePt t="134165" x="10177463" y="2990850"/>
          <p14:tracePt t="134174" x="10201275" y="2928938"/>
          <p14:tracePt t="134184" x="10226675" y="2852738"/>
          <p14:tracePt t="134190" x="10252075" y="2765425"/>
          <p14:tracePt t="134198" x="10288588" y="2690813"/>
          <p14:tracePt t="134204" x="10313988" y="2616200"/>
          <p14:tracePt t="134217" x="10326688" y="2565400"/>
          <p14:tracePt t="134220" x="10339388" y="2503488"/>
          <p14:tracePt t="134231" x="10352088" y="2452688"/>
          <p14:tracePt t="134236" x="10352088" y="2427288"/>
          <p14:tracePt t="134247" x="10352088" y="2390775"/>
          <p14:tracePt t="134252" x="10364788" y="2365375"/>
          <p14:tracePt t="134268" x="10364788" y="2352675"/>
          <p14:tracePt t="134404" x="10364788" y="2339975"/>
          <p14:tracePt t="134414" x="10364788" y="2327275"/>
          <p14:tracePt t="134420" x="10364788" y="2303463"/>
          <p14:tracePt t="134430" x="10364788" y="2265363"/>
          <p14:tracePt t="134436" x="10364788" y="2227263"/>
          <p14:tracePt t="134448" x="10364788" y="2152650"/>
          <p14:tracePt t="134452" x="10364788" y="2114550"/>
          <p14:tracePt t="134464" x="10352088" y="2052638"/>
          <p14:tracePt t="134468" x="10352088" y="2027238"/>
          <p14:tracePt t="134480" x="10339388" y="1989138"/>
          <p14:tracePt t="134485" x="10326688" y="1965325"/>
          <p14:tracePt t="134499" x="10326688" y="1952625"/>
          <p14:tracePt t="134501" x="10326688" y="1939925"/>
          <p14:tracePt t="134516" x="10326688" y="1901825"/>
          <p14:tracePt t="134517" x="10326688" y="1889125"/>
          <p14:tracePt t="134533" x="10326688" y="1876425"/>
          <p14:tracePt t="134549" x="10326688" y="1852613"/>
          <p14:tracePt t="134749" x="10339388" y="1839913"/>
          <p14:tracePt t="134774" x="10352088" y="1827213"/>
          <p14:tracePt t="134821" x="10364788" y="1814513"/>
          <p14:tracePt t="134867" x="10364788" y="1789113"/>
          <p14:tracePt t="134931" x="10377488" y="1789113"/>
          <p14:tracePt t="134976" x="10390188" y="1789113"/>
          <p14:tracePt t="135006" x="10401300" y="1789113"/>
          <p14:tracePt t="135127" x="10414000" y="1789113"/>
          <p14:tracePt t="135134" x="10439400" y="1789113"/>
          <p14:tracePt t="135151" x="10452100" y="1789113"/>
          <p14:tracePt t="135156" x="10464800" y="1789113"/>
          <p14:tracePt t="135165" x="10477500" y="1801813"/>
          <p14:tracePt t="135181" x="10490200" y="1801813"/>
          <p14:tracePt t="135215" x="10502900" y="1814513"/>
          <p14:tracePt t="135233" x="10514013" y="1814513"/>
          <p14:tracePt t="135236" x="10526713" y="1827213"/>
          <p14:tracePt t="135266" x="10539413" y="1839913"/>
          <p14:tracePt t="135284" x="10564813" y="1839913"/>
          <p14:tracePt t="135298" x="10564813" y="1852613"/>
          <p14:tracePt t="135332" x="10564813" y="1865313"/>
          <p14:tracePt t="135350" x="10564813" y="1876425"/>
          <p14:tracePt t="135358" x="10577513" y="1876425"/>
          <p14:tracePt t="135532" x="10590213" y="1889125"/>
          <p14:tracePt t="135604" x="10602913" y="1889125"/>
          <p14:tracePt t="135621" x="10614025" y="1901825"/>
          <p14:tracePt t="135647" x="10626725" y="1901825"/>
          <p14:tracePt t="135664" x="10639425" y="1914525"/>
          <p14:tracePt t="135836" x="10639425" y="1927225"/>
          <p14:tracePt t="136109" x="10652125" y="1927225"/>
          <p14:tracePt t="136119" x="10652125" y="1939925"/>
          <p14:tracePt t="136158" x="10652125" y="1952625"/>
          <p14:tracePt t="136173" x="10664825" y="1965325"/>
          <p14:tracePt t="136500" x="10664825" y="1978025"/>
          <p14:tracePt t="136508" x="10652125" y="2001838"/>
          <p14:tracePt t="136516" x="10652125" y="2014538"/>
          <p14:tracePt t="136534" x="10626725" y="2065338"/>
          <p14:tracePt t="136540" x="10602913" y="2101850"/>
          <p14:tracePt t="136549" x="10564813" y="2152650"/>
          <p14:tracePt t="136556" x="10539413" y="2214563"/>
          <p14:tracePt t="136565" x="10502900" y="2303463"/>
          <p14:tracePt t="136572" x="10452100" y="2403475"/>
          <p14:tracePt t="136581" x="10401300" y="2527300"/>
          <p14:tracePt t="136588" x="10352088" y="2652713"/>
          <p14:tracePt t="136597" x="10277475" y="2790825"/>
          <p14:tracePt t="136604" x="10226675" y="2928938"/>
          <p14:tracePt t="136614" x="10188575" y="3078163"/>
          <p14:tracePt t="136620" x="10113963" y="3228975"/>
          <p14:tracePt t="136630" x="10052050" y="3403600"/>
          <p14:tracePt t="136636" x="9975850" y="3590925"/>
          <p14:tracePt t="136648" x="9926638" y="3741738"/>
          <p14:tracePt t="136652" x="9852025" y="3929063"/>
          <p14:tracePt t="136663" x="9788525" y="4079875"/>
          <p14:tracePt t="136668" x="9726613" y="4230688"/>
          <p14:tracePt t="136680" x="9663113" y="4367213"/>
          <p14:tracePt t="136684" x="9613900" y="4505325"/>
          <p14:tracePt t="136698" x="9575800" y="4630738"/>
          <p14:tracePt t="136700" x="9525000" y="4768850"/>
          <p14:tracePt t="136714" x="9475788" y="4905375"/>
          <p14:tracePt t="136716" x="9424988" y="5030788"/>
          <p14:tracePt t="136735" x="9324975" y="5205413"/>
          <p14:tracePt t="136749" x="9288463" y="5356225"/>
          <p14:tracePt t="136757" x="9275763" y="5394325"/>
          <p14:tracePt t="136765" x="9250363" y="5430838"/>
          <p14:tracePt t="136773" x="9237663" y="5456238"/>
          <p14:tracePt t="136782" x="9212263" y="5481638"/>
          <p14:tracePt t="136789" x="9199563" y="5518150"/>
          <p14:tracePt t="136799" x="9188450" y="5543550"/>
          <p14:tracePt t="136805" x="9163050" y="5556250"/>
          <p14:tracePt t="136816" x="9150350" y="5581650"/>
          <p14:tracePt t="136821" x="9137650" y="5594350"/>
          <p14:tracePt t="136832" x="9124950" y="5607050"/>
          <p14:tracePt t="136885" x="9112250" y="5619750"/>
          <p14:tracePt t="136941" x="9099550" y="5619750"/>
          <p14:tracePt t="136958" x="9088438" y="5607050"/>
          <p14:tracePt t="136966" x="9075738" y="5607050"/>
          <p14:tracePt t="136977" x="9063038" y="5581650"/>
          <p14:tracePt t="136985" x="9063038" y="5568950"/>
          <p14:tracePt t="136988" x="9050338" y="5556250"/>
          <p14:tracePt t="136997" x="9037638" y="5543550"/>
          <p14:tracePt t="137005" x="9024938" y="5530850"/>
          <p14:tracePt t="137015" x="9012238" y="5494338"/>
          <p14:tracePt t="137020" x="8999538" y="5468938"/>
          <p14:tracePt t="137031" x="8999538" y="5456238"/>
          <p14:tracePt t="137036" x="8986838" y="5430838"/>
          <p14:tracePt t="137048" x="8975725" y="5418138"/>
          <p14:tracePt t="137052" x="8975725" y="5407025"/>
          <p14:tracePt t="137064" x="8963025" y="5381625"/>
          <p14:tracePt t="137068" x="8950325" y="5368925"/>
          <p14:tracePt t="137080" x="8950325" y="5356225"/>
          <p14:tracePt t="137084" x="8937625" y="5343525"/>
          <p14:tracePt t="137101" x="8924925" y="5330825"/>
          <p14:tracePt t="137220" x="8937625" y="5330825"/>
          <p14:tracePt t="137228" x="8937625" y="5343525"/>
          <p14:tracePt t="137236" x="8963025" y="5368925"/>
          <p14:tracePt t="137247" x="8963025" y="5407025"/>
          <p14:tracePt t="137253" x="8963025" y="5430838"/>
          <p14:tracePt t="137268" x="8975725" y="5456238"/>
          <p14:tracePt t="137269" x="8975725" y="5468938"/>
          <p14:tracePt t="137281" x="8975725" y="5494338"/>
          <p14:tracePt t="137284" x="8975725" y="5518150"/>
          <p14:tracePt t="137297" x="8975725" y="5530850"/>
          <p14:tracePt t="137300" x="8975725" y="5543550"/>
          <p14:tracePt t="137314" x="8975725" y="5556250"/>
          <p14:tracePt t="137397" x="8986838" y="5556250"/>
          <p14:tracePt t="137405" x="8986838" y="5543550"/>
          <p14:tracePt t="137416" x="9012238" y="5507038"/>
          <p14:tracePt t="137421" x="9024938" y="5468938"/>
          <p14:tracePt t="137431" x="9037638" y="5430838"/>
          <p14:tracePt t="137437" x="9037638" y="5418138"/>
          <p14:tracePt t="137448" x="9037638" y="5381625"/>
          <p14:tracePt t="137453" x="9050338" y="5356225"/>
          <p14:tracePt t="137467" x="9063038" y="5343525"/>
          <p14:tracePt t="137637" x="9063038" y="5356225"/>
          <p14:tracePt t="137653" x="9050338" y="5381625"/>
          <p14:tracePt t="137662" x="9050338" y="5394325"/>
          <p14:tracePt t="137669" x="9037638" y="5407025"/>
          <p14:tracePt t="137684" x="9037638" y="5430838"/>
          <p14:tracePt t="137699" x="9024938" y="5443538"/>
          <p14:tracePt t="137725" x="9024938" y="5456238"/>
          <p14:tracePt t="137748" x="9024938" y="5468938"/>
          <p14:tracePt t="137765" x="9012238" y="5481638"/>
          <p14:tracePt t="137788" x="9012238" y="5494338"/>
          <p14:tracePt t="137796" x="9012238" y="5507038"/>
          <p14:tracePt t="137812" x="9012238" y="5518150"/>
          <p14:tracePt t="137828" x="9012238" y="5543550"/>
          <p14:tracePt t="137844" x="9012238" y="5556250"/>
          <p14:tracePt t="137852" x="9012238" y="5568950"/>
          <p14:tracePt t="137869" x="9012238" y="5594350"/>
          <p14:tracePt t="137885" x="9012238" y="5607050"/>
          <p14:tracePt t="137901" x="9012238" y="5619750"/>
          <p14:tracePt t="137917" x="9012238" y="5630863"/>
          <p14:tracePt t="137932" x="9012238" y="5643563"/>
          <p14:tracePt t="137949" x="9012238" y="5656263"/>
          <p14:tracePt t="137966" x="9012238" y="5668963"/>
          <p14:tracePt t="137983" x="9012238" y="5694363"/>
          <p14:tracePt t="137988" x="9012238" y="5707063"/>
          <p14:tracePt t="137998" x="9012238" y="5719763"/>
          <p14:tracePt t="138004" x="9012238" y="5743575"/>
          <p14:tracePt t="138022" x="9012238" y="5756275"/>
          <p14:tracePt t="138033" x="9012238" y="5781675"/>
          <p14:tracePt t="138036" x="9012238" y="5794375"/>
          <p14:tracePt t="138048" x="9012238" y="5807075"/>
          <p14:tracePt t="138052" x="9012238" y="5819775"/>
          <p14:tracePt t="138067" x="9012238" y="5856288"/>
          <p14:tracePt t="138069" x="8999538" y="5894388"/>
          <p14:tracePt t="138081" x="8999538" y="5907088"/>
          <p14:tracePt t="138100" x="8999538" y="5919788"/>
          <p14:tracePt t="138115" x="8999538" y="5932488"/>
          <p14:tracePt t="138156" x="8986838" y="5932488"/>
          <p14:tracePt t="138237" x="8986838" y="5945188"/>
          <p14:tracePt t="138261" x="8986838" y="5956300"/>
          <p14:tracePt t="138269" x="8986838" y="5969000"/>
          <p14:tracePt t="138280" x="8986838" y="5981700"/>
          <p14:tracePt t="138287" x="8986838" y="6007100"/>
          <p14:tracePt t="138297" x="8986838" y="6045200"/>
          <p14:tracePt t="138300" x="8986838" y="6069013"/>
          <p14:tracePt t="138314" x="8975725" y="6119813"/>
          <p14:tracePt t="138316" x="8963025" y="6157913"/>
          <p14:tracePt t="138330" x="8963025" y="6181725"/>
          <p14:tracePt t="138332" x="8963025" y="6207125"/>
          <p14:tracePt t="138340" x="8963025" y="6232525"/>
          <p14:tracePt t="138348" x="8963025" y="6269038"/>
          <p14:tracePt t="138356" x="8963025" y="6281738"/>
          <p14:tracePt t="138372" x="8963025" y="6307138"/>
          <p14:tracePt t="138461" x="8950325" y="6294438"/>
          <p14:tracePt t="138470" x="8950325" y="6257925"/>
          <p14:tracePt t="138480" x="8924925" y="6207125"/>
          <p14:tracePt t="138489" x="8912225" y="6145213"/>
          <p14:tracePt t="138498" x="8912225" y="6094413"/>
          <p14:tracePt t="138500" x="8912225" y="6056313"/>
          <p14:tracePt t="138516" x="8912225" y="6019800"/>
          <p14:tracePt t="138517" x="8912225" y="5969000"/>
          <p14:tracePt t="138532" x="8937625" y="5894388"/>
          <p14:tracePt t="138550" x="8963025" y="5794375"/>
          <p14:tracePt t="138556" x="8963025" y="5768975"/>
          <p14:tracePt t="138566" x="8963025" y="5732463"/>
          <p14:tracePt t="138573" x="8963025" y="5694363"/>
          <p14:tracePt t="138582" x="8963025" y="5656263"/>
          <p14:tracePt t="138588" x="8963025" y="5630863"/>
          <p14:tracePt t="138598" x="8963025" y="5607050"/>
          <p14:tracePt t="138605" x="8963025" y="5594350"/>
          <p14:tracePt t="138614" x="8963025" y="5568950"/>
          <p14:tracePt t="138620" x="8963025" y="5556250"/>
          <p14:tracePt t="138637" x="8963025" y="5543550"/>
          <p14:tracePt t="138648" x="8963025" y="5530850"/>
          <p14:tracePt t="138668" x="8963025" y="5507038"/>
          <p14:tracePt t="138681" x="8963025" y="5494338"/>
          <p14:tracePt t="138684" x="8963025" y="5468938"/>
          <p14:tracePt t="138699" x="8963025" y="5456238"/>
          <p14:tracePt t="138714" x="8963025" y="5430838"/>
          <p14:tracePt t="138716" x="8975725" y="5418138"/>
          <p14:tracePt t="138732" x="8986838" y="5418138"/>
          <p14:tracePt t="138844" x="8986838" y="5430838"/>
          <p14:tracePt t="138851" x="8986838" y="5443538"/>
          <p14:tracePt t="138860" x="8986838" y="5468938"/>
          <p14:tracePt t="138868" x="8986838" y="5507038"/>
          <p14:tracePt t="138881" x="8986838" y="5530850"/>
          <p14:tracePt t="138893" x="8975725" y="5594350"/>
          <p14:tracePt t="138900" x="8963025" y="5619750"/>
          <p14:tracePt t="138914" x="8963025" y="5630863"/>
          <p14:tracePt t="138916" x="8963025" y="5681663"/>
          <p14:tracePt t="138932" x="8937625" y="5732463"/>
          <p14:tracePt t="138940" x="8924925" y="5768975"/>
          <p14:tracePt t="138950" x="8924925" y="5794375"/>
          <p14:tracePt t="138956" x="8924925" y="5819775"/>
          <p14:tracePt t="138965" x="8912225" y="5868988"/>
          <p14:tracePt t="138972" x="8912225" y="5907088"/>
          <p14:tracePt t="138980" x="8912225" y="5919788"/>
          <p14:tracePt t="138988" x="8912225" y="5945188"/>
          <p14:tracePt t="138998" x="8912225" y="5969000"/>
          <p14:tracePt t="139004" x="8912225" y="5981700"/>
          <p14:tracePt t="139014" x="8912225" y="6007100"/>
          <p14:tracePt t="139031" x="8912225" y="6019800"/>
          <p14:tracePt t="139036" x="8912225" y="6032500"/>
          <p14:tracePt t="139047" x="8912225" y="6045200"/>
          <p14:tracePt t="139063" x="8912225" y="6056313"/>
          <p14:tracePt t="139081" x="8912225" y="6069013"/>
          <p14:tracePt t="139100" x="8912225" y="6081713"/>
          <p14:tracePt t="139114" x="8912225" y="6094413"/>
          <p14:tracePt t="139130" x="8912225" y="6107113"/>
          <p14:tracePt t="139132" x="8912225" y="6119813"/>
          <p14:tracePt t="139140" x="8912225" y="6132513"/>
          <p14:tracePt t="139149" x="8912225" y="6145213"/>
          <p14:tracePt t="139156" x="8912225" y="6157913"/>
          <p14:tracePt t="139172" x="8912225" y="6181725"/>
          <p14:tracePt t="139188" x="8912225" y="6194425"/>
          <p14:tracePt t="139204" x="8912225" y="6207125"/>
          <p14:tracePt t="139214" x="8912225" y="6219825"/>
          <p14:tracePt t="139236" x="8912225" y="6232525"/>
          <p14:tracePt t="139364" x="8912225" y="6245225"/>
          <p14:tracePt t="139389" x="8912225" y="6257925"/>
          <p14:tracePt t="139420" x="8912225" y="6269038"/>
          <p14:tracePt t="139452" x="8912225" y="6281738"/>
          <p14:tracePt t="139484" x="8912225" y="6294438"/>
          <p14:tracePt t="139492" x="8912225" y="6307138"/>
          <p14:tracePt t="139500" x="8912225" y="6319838"/>
          <p14:tracePt t="139516" x="8912225" y="6332538"/>
          <p14:tracePt t="139532" x="8899525" y="6357938"/>
          <p14:tracePt t="139548" x="8899525" y="6370638"/>
          <p14:tracePt t="139556" x="8899525" y="6381750"/>
          <p14:tracePt t="139565" x="8899525" y="6394450"/>
          <p14:tracePt t="139572" x="8886825" y="6407150"/>
          <p14:tracePt t="139677" x="8874125" y="6394450"/>
          <p14:tracePt t="139686" x="8874125" y="6381750"/>
          <p14:tracePt t="139696" x="8863013" y="6345238"/>
          <p14:tracePt t="139705" x="8863013" y="6332538"/>
          <p14:tracePt t="139715" x="8850313" y="6294438"/>
          <p14:tracePt t="139719" x="8850313" y="6281738"/>
          <p14:tracePt t="139734" x="8850313" y="6219825"/>
          <p14:tracePt t="139741" x="8850313" y="6207125"/>
          <p14:tracePt t="139750" x="8863013" y="6194425"/>
          <p14:tracePt t="139758" x="8886825" y="6169025"/>
          <p14:tracePt t="139767" x="8886825" y="6157913"/>
          <p14:tracePt t="139773" x="8899525" y="6145213"/>
          <p14:tracePt t="139781" x="8899525" y="6132513"/>
          <p14:tracePt t="139788" x="8899525" y="6119813"/>
          <p14:tracePt t="139799" x="8912225" y="6094413"/>
          <p14:tracePt t="139804" x="8912225" y="6081713"/>
          <p14:tracePt t="139814" x="8924925" y="6069013"/>
          <p14:tracePt t="139820" x="8924925" y="6056313"/>
          <p14:tracePt t="139831" x="8937625" y="6032500"/>
          <p14:tracePt t="139849" x="8950325" y="6007100"/>
          <p14:tracePt t="139892" x="8950325" y="5994400"/>
          <p14:tracePt t="139908" x="8950325" y="5969000"/>
          <p14:tracePt t="139924" x="8950325" y="5956300"/>
          <p14:tracePt t="139940" x="8950325" y="5945188"/>
          <p14:tracePt t="139948" x="8950325" y="5932488"/>
          <p14:tracePt t="140020" x="8963025" y="5919788"/>
          <p14:tracePt t="140044" x="8963025" y="5907088"/>
          <p14:tracePt t="140060" x="8963025" y="5881688"/>
          <p14:tracePt t="140068" x="8975725" y="5868988"/>
          <p14:tracePt t="140078" x="8975725" y="5856288"/>
          <p14:tracePt t="140092" x="8975725" y="5843588"/>
          <p14:tracePt t="140100" x="8975725" y="5832475"/>
          <p14:tracePt t="140114" x="8975725" y="5819775"/>
          <p14:tracePt t="140115" x="8975725" y="5807075"/>
          <p14:tracePt t="140131" x="8975725" y="5794375"/>
          <p14:tracePt t="140140" x="8975725" y="5768975"/>
          <p14:tracePt t="140156" x="8975725" y="5756275"/>
          <p14:tracePt t="140165" x="8975725" y="5743575"/>
          <p14:tracePt t="140172" x="8975725" y="5732463"/>
          <p14:tracePt t="140196" x="8975725" y="5719763"/>
          <p14:tracePt t="140245" x="8975725" y="5707063"/>
          <p14:tracePt t="140308" x="8975725" y="5694363"/>
          <p14:tracePt t="140333" x="8975725" y="5681663"/>
          <p14:tracePt t="140341" x="8986838" y="5668963"/>
          <p14:tracePt t="140372" x="8999538" y="5668963"/>
          <p14:tracePt t="140468" x="9012238" y="5656263"/>
          <p14:tracePt t="140485" x="9012238" y="5643563"/>
          <p14:tracePt t="140494" x="9012238" y="5594350"/>
          <p14:tracePt t="140501" x="9012238" y="5507038"/>
          <p14:tracePt t="140514" x="9012238" y="5407025"/>
          <p14:tracePt t="140515" x="9037638" y="5256213"/>
          <p14:tracePt t="140533" x="9050338" y="4930775"/>
          <p14:tracePt t="140540" x="9063038" y="4768850"/>
          <p14:tracePt t="140548" x="9088438" y="4605338"/>
          <p14:tracePt t="140557" x="9124950" y="4454525"/>
          <p14:tracePt t="140564" x="9137650" y="4305300"/>
          <p14:tracePt t="140572" x="9163050" y="4167188"/>
          <p14:tracePt t="140580" x="9175750" y="4067175"/>
          <p14:tracePt t="140588" x="9199563" y="3979863"/>
          <p14:tracePt t="140597" x="9224963" y="3892550"/>
          <p14:tracePt t="140604" x="9250363" y="3816350"/>
          <p14:tracePt t="140615" x="9275763" y="3741738"/>
          <p14:tracePt t="140619" x="9288463" y="3692525"/>
          <p14:tracePt t="140631" x="9301163" y="3629025"/>
          <p14:tracePt t="140636" x="9312275" y="3590925"/>
          <p14:tracePt t="140648" x="9337675" y="3541713"/>
          <p14:tracePt t="140651" x="9350375" y="3490913"/>
          <p14:tracePt t="140664" x="9363075" y="3454400"/>
          <p14:tracePt t="140668" x="9388475" y="3429000"/>
          <p14:tracePt t="140680" x="9401175" y="3403600"/>
          <p14:tracePt t="140684" x="9424988" y="3367088"/>
          <p14:tracePt t="140697" x="9437688" y="3341688"/>
          <p14:tracePt t="140700" x="9463088" y="3316288"/>
          <p14:tracePt t="140714" x="9475788" y="3290888"/>
          <p14:tracePt t="140715" x="9501188" y="3254375"/>
          <p14:tracePt t="140732" x="9537700" y="3216275"/>
          <p14:tracePt t="140740" x="9550400" y="3190875"/>
          <p14:tracePt t="140748" x="9563100" y="3154363"/>
          <p14:tracePt t="140756" x="9575800" y="3116263"/>
          <p14:tracePt t="140765" x="9588500" y="3078163"/>
          <p14:tracePt t="140774" x="9601200" y="3041650"/>
          <p14:tracePt t="140784" x="9613900" y="2990850"/>
          <p14:tracePt t="140788" x="9626600" y="2941638"/>
          <p14:tracePt t="140800" x="9637713" y="2890838"/>
          <p14:tracePt t="140804" x="9650413" y="2852738"/>
          <p14:tracePt t="140815" x="9650413" y="2828925"/>
          <p14:tracePt t="140820" x="9650413" y="2803525"/>
          <p14:tracePt t="140832" x="9650413" y="2778125"/>
          <p14:tracePt t="140836" x="9650413" y="2752725"/>
          <p14:tracePt t="140996" x="9650413" y="2778125"/>
          <p14:tracePt t="141004" x="9650413" y="2852738"/>
          <p14:tracePt t="141017" x="9637713" y="2928938"/>
          <p14:tracePt t="141023" x="9613900" y="3016250"/>
          <p14:tracePt t="141034" x="9575800" y="3103563"/>
          <p14:tracePt t="141036" x="9537700" y="3190875"/>
          <p14:tracePt t="141047" x="9475788" y="3278188"/>
          <p14:tracePt t="141052" x="9424988" y="3378200"/>
          <p14:tracePt t="141064" x="9363075" y="3479800"/>
          <p14:tracePt t="141067" x="9312275" y="3567113"/>
          <p14:tracePt t="141081" x="9263063" y="3679825"/>
          <p14:tracePt t="141083" x="9212263" y="3767138"/>
          <p14:tracePt t="141097" x="9175750" y="3879850"/>
          <p14:tracePt t="141100" x="9124950" y="4017963"/>
          <p14:tracePt t="141113" x="9075738" y="4129088"/>
          <p14:tracePt t="141116" x="9012238" y="4254500"/>
          <p14:tracePt t="141130" x="8963025" y="4367213"/>
          <p14:tracePt t="141132" x="8899525" y="4479925"/>
          <p14:tracePt t="141139" x="8824913" y="4592638"/>
          <p14:tracePt t="141147" x="8774113" y="4679950"/>
          <p14:tracePt t="141155" x="8724900" y="4768850"/>
          <p14:tracePt t="141163" x="8674100" y="4843463"/>
          <p14:tracePt t="141172" x="8637588" y="4918075"/>
          <p14:tracePt t="141181" x="8612188" y="4981575"/>
          <p14:tracePt t="141187" x="8599488" y="5018088"/>
          <p14:tracePt t="141198" x="8599488" y="5043488"/>
          <p14:tracePt t="141204" x="8599488" y="5056188"/>
          <p14:tracePt t="141215" x="8599488" y="5068888"/>
          <p14:tracePt t="141219" x="8599488" y="5081588"/>
          <p14:tracePt t="141230" x="8586788" y="5105400"/>
          <p14:tracePt t="141235" x="8574088" y="5130800"/>
          <p14:tracePt t="141248" x="8561388" y="5156200"/>
          <p14:tracePt t="141252" x="8561388" y="5181600"/>
          <p14:tracePt t="141264" x="8548688" y="5205413"/>
          <p14:tracePt t="141267" x="8524875" y="5256213"/>
          <p14:tracePt t="141281" x="8524875" y="5294313"/>
          <p14:tracePt t="141283" x="8499475" y="5318125"/>
          <p14:tracePt t="141299" x="8474075" y="5368925"/>
          <p14:tracePt t="141314" x="8461375" y="5381625"/>
          <p14:tracePt t="141315" x="8461375" y="5394325"/>
          <p14:tracePt t="141330" x="8448675" y="5418138"/>
          <p14:tracePt t="141332" x="8435975" y="5418138"/>
          <p14:tracePt t="141339" x="8435975" y="5430838"/>
          <p14:tracePt t="141357" x="8424863" y="5456238"/>
          <p14:tracePt t="141379" x="8412163" y="5456238"/>
          <p14:tracePt t="141380" x="8399463" y="5456238"/>
          <p14:tracePt t="141389" x="8399463" y="5468938"/>
          <p14:tracePt t="141400" x="8374063" y="5481638"/>
          <p14:tracePt t="141420" x="8361363" y="5481638"/>
          <p14:tracePt t="141436" x="8335963" y="5481638"/>
          <p14:tracePt t="141452" x="8324850" y="5481638"/>
          <p14:tracePt t="141465" x="8312150" y="5481638"/>
          <p14:tracePt t="141468" x="8299450" y="5481638"/>
          <p14:tracePt t="141481" x="8286750" y="5481638"/>
          <p14:tracePt t="141484" x="8274050" y="5481638"/>
          <p14:tracePt t="141500" x="8248650" y="5481638"/>
          <p14:tracePt t="141515" x="8235950" y="5481638"/>
          <p14:tracePt t="141534" x="8212138" y="5481638"/>
          <p14:tracePt t="141540" x="8186738" y="5481638"/>
          <p14:tracePt t="141556" x="8161338" y="5481638"/>
          <p14:tracePt t="141565" x="8123238" y="5481638"/>
          <p14:tracePt t="141572" x="8099425" y="5481638"/>
          <p14:tracePt t="141583" x="8061325" y="5481638"/>
          <p14:tracePt t="141588" x="8035925" y="5481638"/>
          <p14:tracePt t="141599" x="8010525" y="5481638"/>
          <p14:tracePt t="141604" x="7974013" y="5481638"/>
          <p14:tracePt t="141616" x="7948613" y="5481638"/>
          <p14:tracePt t="141619" x="7935913" y="5481638"/>
          <p14:tracePt t="141631" x="7923213" y="5481638"/>
          <p14:tracePt t="141636" x="7897813" y="5481638"/>
          <p14:tracePt t="141652" x="7886700" y="5481638"/>
          <p14:tracePt t="141667" x="7874000" y="5481638"/>
          <p14:tracePt t="141680" x="7861300" y="5481638"/>
          <p14:tracePt t="141684" x="7848600" y="5481638"/>
          <p14:tracePt t="141698" x="7823200" y="5481638"/>
          <p14:tracePt t="141699" x="7797800" y="5481638"/>
          <p14:tracePt t="141714" x="7761288" y="5481638"/>
          <p14:tracePt t="141716" x="7748588" y="5481638"/>
          <p14:tracePt t="141731" x="7673975" y="5481638"/>
          <p14:tracePt t="141740" x="7635875" y="5481638"/>
          <p14:tracePt t="141748" x="7610475" y="5481638"/>
          <p14:tracePt t="141755" x="7561263" y="5468938"/>
          <p14:tracePt t="141764" x="7523163" y="5456238"/>
          <p14:tracePt t="141772" x="7510463" y="5456238"/>
          <p14:tracePt t="141782" x="7497763" y="5456238"/>
          <p14:tracePt t="141787" x="7485063" y="5456238"/>
          <p14:tracePt t="141800" x="7472363" y="5456238"/>
          <p14:tracePt t="141844" x="7459663" y="5456238"/>
          <p14:tracePt t="141861" x="7448550" y="5456238"/>
          <p14:tracePt t="141875" x="7435850" y="5456238"/>
          <p14:tracePt t="141891" x="7423150" y="5456238"/>
          <p14:tracePt t="141908" x="7397750" y="5456238"/>
          <p14:tracePt t="141925" x="7385050" y="5456238"/>
          <p14:tracePt t="141940" x="7372350" y="5456238"/>
          <p14:tracePt t="141955" x="7359650" y="5456238"/>
          <p14:tracePt t="141972" x="7348538" y="5456238"/>
          <p14:tracePt t="141988" x="7335838" y="5456238"/>
          <p14:tracePt t="141997" x="7297738" y="5456238"/>
          <p14:tracePt t="142005" x="7272338" y="5456238"/>
          <p14:tracePt t="142014" x="7259638" y="5456238"/>
          <p14:tracePt t="142021" x="7235825" y="5456238"/>
          <p14:tracePt t="142033" x="7223125" y="5456238"/>
          <p14:tracePt t="142035" x="7197725" y="5456238"/>
          <p14:tracePt t="142048" x="7185025" y="5456238"/>
          <p14:tracePt t="142052" x="7172325" y="5456238"/>
          <p14:tracePt t="142067" x="7159625" y="5456238"/>
          <p14:tracePt t="142101" x="7146925" y="5456238"/>
          <p14:tracePt t="142111" x="7134225" y="5456238"/>
          <p14:tracePt t="142884" x="7123113" y="5443538"/>
          <p14:tracePt t="142894" x="7123113" y="5418138"/>
          <p14:tracePt t="142901" x="7134225" y="5407025"/>
          <p14:tracePt t="142914" x="7134225" y="5381625"/>
          <p14:tracePt t="142915" x="7146925" y="5343525"/>
          <p14:tracePt t="142935" x="7185025" y="5230813"/>
          <p14:tracePt t="142940" x="7210425" y="5143500"/>
          <p14:tracePt t="142947" x="7235825" y="5030788"/>
          <p14:tracePt t="142955" x="7246938" y="4918075"/>
          <p14:tracePt t="142965" x="7272338" y="4792663"/>
          <p14:tracePt t="142971" x="7297738" y="4667250"/>
          <p14:tracePt t="142980" x="7335838" y="4543425"/>
          <p14:tracePt t="142987" x="7385050" y="4418013"/>
          <p14:tracePt t="142997" x="7423150" y="4318000"/>
          <p14:tracePt t="143003" x="7459663" y="4241800"/>
          <p14:tracePt t="143017" x="7497763" y="4167188"/>
          <p14:tracePt t="143020" x="7535863" y="4105275"/>
          <p14:tracePt t="143033" x="7561263" y="4054475"/>
          <p14:tracePt t="143035" x="7585075" y="3992563"/>
          <p14:tracePt t="143047" x="7610475" y="3954463"/>
          <p14:tracePt t="143051" x="7623175" y="3916363"/>
          <p14:tracePt t="143064" x="7635875" y="3867150"/>
          <p14:tracePt t="143067" x="7648575" y="3816350"/>
          <p14:tracePt t="143081" x="7673975" y="3767138"/>
          <p14:tracePt t="143084" x="7685088" y="3703638"/>
          <p14:tracePt t="143097" x="7710488" y="3654425"/>
          <p14:tracePt t="143099" x="7723188" y="3579813"/>
          <p14:tracePt t="143114" x="7748588" y="3516313"/>
          <p14:tracePt t="143115" x="7773988" y="3467100"/>
          <p14:tracePt t="143130" x="7797800" y="3403600"/>
          <p14:tracePt t="143132" x="7823200" y="3367088"/>
          <p14:tracePt t="143139" x="7835900" y="3316288"/>
          <p14:tracePt t="143148" x="7848600" y="3267075"/>
          <p14:tracePt t="143155" x="7874000" y="3216275"/>
          <p14:tracePt t="143164" x="7897813" y="3141663"/>
          <p14:tracePt t="143172" x="7935913" y="3065463"/>
          <p14:tracePt t="143181" x="7974013" y="2990850"/>
          <p14:tracePt t="143187" x="7999413" y="2941638"/>
          <p14:tracePt t="143197" x="8010525" y="2878138"/>
          <p14:tracePt t="143203" x="8023225" y="2840038"/>
          <p14:tracePt t="143215" x="8048625" y="2816225"/>
          <p14:tracePt t="143219" x="8048625" y="2790825"/>
          <p14:tracePt t="143230" x="8074025" y="2765425"/>
          <p14:tracePt t="143235" x="8074025" y="2752725"/>
          <p14:tracePt t="143252" x="8086725" y="2740025"/>
          <p14:tracePt t="143308" x="8086725" y="2728913"/>
          <p14:tracePt t="143315" x="8086725" y="2716213"/>
          <p14:tracePt t="143323" x="8086725" y="2703513"/>
          <p14:tracePt t="143347" x="8086725" y="2690813"/>
          <p14:tracePt t="143364" x="8074025" y="2678113"/>
          <p14:tracePt t="143412" x="8061325" y="2678113"/>
          <p14:tracePt t="143444" x="8035925" y="2678113"/>
          <p14:tracePt t="143459" x="8023225" y="2678113"/>
          <p14:tracePt t="143475" x="8010525" y="2678113"/>
          <p14:tracePt t="143499" x="7999413" y="2678113"/>
          <p14:tracePt t="143547" x="7986713" y="2678113"/>
          <p14:tracePt t="143564" x="7974013" y="2678113"/>
          <p14:tracePt t="143675" x="7986713" y="2678113"/>
          <p14:tracePt t="143683" x="7999413" y="2678113"/>
          <p14:tracePt t="143739" x="8010525" y="2678113"/>
          <p14:tracePt t="143747" x="8023225" y="2678113"/>
          <p14:tracePt t="143755" x="8048625" y="2665413"/>
          <p14:tracePt t="143772" x="8061325" y="2665413"/>
          <p14:tracePt t="143781" x="8074025" y="2665413"/>
          <p14:tracePt t="143798" x="8099425" y="2665413"/>
          <p14:tracePt t="143804" x="8110538" y="2665413"/>
          <p14:tracePt t="143814" x="8123238" y="2665413"/>
          <p14:tracePt t="143820" x="8135938" y="2665413"/>
          <p14:tracePt t="143831" x="8161338" y="2665413"/>
          <p14:tracePt t="143835" x="8186738" y="2665413"/>
          <p14:tracePt t="143847" x="8199438" y="2665413"/>
          <p14:tracePt t="143852" x="8212138" y="2665413"/>
          <p14:tracePt t="143865" x="8235950" y="2665413"/>
          <p14:tracePt t="143867" x="8248650" y="2665413"/>
          <p14:tracePt t="143883" x="8261350" y="2665413"/>
          <p14:tracePt t="143897" x="8274050" y="2665413"/>
          <p14:tracePt t="143924" x="8299450" y="2665413"/>
          <p14:tracePt t="143932" x="8299450" y="2652713"/>
          <p14:tracePt t="143956" x="8312150" y="2652713"/>
          <p14:tracePt t="143972" x="8324850" y="2640013"/>
          <p14:tracePt t="144004" x="8335963" y="2640013"/>
          <p14:tracePt t="144012" x="8348663" y="2640013"/>
          <p14:tracePt t="144068" x="8361363" y="2640013"/>
          <p14:tracePt t="144124" x="8348663" y="2640013"/>
          <p14:tracePt t="144132" x="8335963" y="2640013"/>
          <p14:tracePt t="144140" x="8312150" y="2652713"/>
          <p14:tracePt t="144150" x="8261350" y="2652713"/>
          <p14:tracePt t="144156" x="8223250" y="2665413"/>
          <p14:tracePt t="144165" x="8186738" y="2665413"/>
          <p14:tracePt t="144172" x="8123238" y="2678113"/>
          <p14:tracePt t="144182" x="8061325" y="2690813"/>
          <p14:tracePt t="144187" x="7986713" y="2703513"/>
          <p14:tracePt t="144197" x="7948613" y="2703513"/>
          <p14:tracePt t="144203" x="7897813" y="2703513"/>
          <p14:tracePt t="144214" x="7861300" y="2703513"/>
          <p14:tracePt t="144220" x="7823200" y="2703513"/>
          <p14:tracePt t="144231" x="7797800" y="2703513"/>
          <p14:tracePt t="144235" x="7773988" y="2703513"/>
          <p14:tracePt t="144247" x="7748588" y="2703513"/>
          <p14:tracePt t="144491" x="7773988" y="2703513"/>
          <p14:tracePt t="144499" x="7810500" y="2703513"/>
          <p14:tracePt t="144509" x="7874000" y="2703513"/>
          <p14:tracePt t="144517" x="7948613" y="2703513"/>
          <p14:tracePt t="144523" x="8023225" y="2703513"/>
          <p14:tracePt t="144531" x="8123238" y="2703513"/>
          <p14:tracePt t="144540" x="8261350" y="2703513"/>
          <p14:tracePt t="144548" x="8399463" y="2703513"/>
          <p14:tracePt t="144556" x="8512175" y="2703513"/>
          <p14:tracePt t="144564" x="8650288" y="2703513"/>
          <p14:tracePt t="144571" x="8774113" y="2703513"/>
          <p14:tracePt t="144580" x="8899525" y="2703513"/>
          <p14:tracePt t="144587" x="9012238" y="2716213"/>
          <p14:tracePt t="144600" x="9099550" y="2728913"/>
          <p14:tracePt t="144603" x="9137650" y="2728913"/>
          <p14:tracePt t="144614" x="9150350" y="2728913"/>
          <p14:tracePt t="144619" x="9163050" y="2728913"/>
          <p14:tracePt t="144675" x="9175750" y="2740025"/>
          <p14:tracePt t="144699" x="9188450" y="2740025"/>
          <p14:tracePt t="144707" x="9212263" y="2752725"/>
          <p14:tracePt t="144723" x="9224963" y="2752725"/>
          <p14:tracePt t="144732" x="9250363" y="2765425"/>
          <p14:tracePt t="144755" x="9263063" y="2765425"/>
          <p14:tracePt t="144779" x="9288463" y="2765425"/>
          <p14:tracePt t="145108" x="9301163" y="2752725"/>
          <p14:tracePt t="145275" x="9301163" y="2778125"/>
          <p14:tracePt t="145284" x="9275763" y="2816225"/>
          <p14:tracePt t="145295" x="9250363" y="2865438"/>
          <p14:tracePt t="145304" x="9224963" y="2941638"/>
          <p14:tracePt t="145315" x="9137650" y="3154363"/>
          <p14:tracePt t="145324" x="9088438" y="3278188"/>
          <p14:tracePt t="145331" x="9024938" y="3416300"/>
          <p14:tracePt t="145339" x="8975725" y="3567113"/>
          <p14:tracePt t="145348" x="8899525" y="3729038"/>
          <p14:tracePt t="145355" x="8850313" y="3879850"/>
          <p14:tracePt t="145363" x="8786813" y="4017963"/>
          <p14:tracePt t="145372" x="8737600" y="4167188"/>
          <p14:tracePt t="145381" x="8674100" y="4305300"/>
          <p14:tracePt t="145387" x="8624888" y="4430713"/>
          <p14:tracePt t="145397" x="8586788" y="4530725"/>
          <p14:tracePt t="145403" x="8524875" y="4656138"/>
          <p14:tracePt t="145414" x="8448675" y="4768850"/>
          <p14:tracePt t="145420" x="8399463" y="4868863"/>
          <p14:tracePt t="145431" x="8335963" y="4981575"/>
          <p14:tracePt t="145435" x="8261350" y="5081588"/>
          <p14:tracePt t="145447" x="8223250" y="5194300"/>
          <p14:tracePt t="145451" x="8174038" y="5281613"/>
          <p14:tracePt t="145466" x="8123238" y="5368925"/>
          <p14:tracePt t="145467" x="8074025" y="5468938"/>
          <p14:tracePt t="145481" x="8035925" y="5518150"/>
          <p14:tracePt t="145483" x="7999413" y="5581650"/>
          <p14:tracePt t="145497" x="7948613" y="5643563"/>
          <p14:tracePt t="145499" x="7923213" y="5681663"/>
          <p14:tracePt t="145515" x="7886700" y="5719763"/>
          <p14:tracePt t="145515" x="7861300" y="5743575"/>
          <p14:tracePt t="145523" x="7835900" y="5768975"/>
          <p14:tracePt t="145531" x="7810500" y="5819775"/>
          <p14:tracePt t="145540" x="7773988" y="5881688"/>
          <p14:tracePt t="145547" x="7735888" y="5932488"/>
          <p14:tracePt t="145555" x="7710488" y="5981700"/>
          <p14:tracePt t="145563" x="7673975" y="6032500"/>
          <p14:tracePt t="145571" x="7610475" y="6094413"/>
          <p14:tracePt t="145581" x="7548563" y="6132513"/>
          <p14:tracePt t="145587" x="7510463" y="6157913"/>
          <p14:tracePt t="145597" x="7448550" y="6181725"/>
          <p14:tracePt t="145603" x="7410450" y="6194425"/>
          <p14:tracePt t="145614" x="7385050" y="6194425"/>
          <p14:tracePt t="145630" x="7359650" y="6194425"/>
          <p14:tracePt t="145635" x="7348538" y="6194425"/>
          <p14:tracePt t="145648" x="7335838" y="6194425"/>
          <p14:tracePt t="145651" x="7323138" y="6194425"/>
          <p14:tracePt t="145667" x="7297738" y="6194425"/>
          <p14:tracePt t="145681" x="7272338" y="6194425"/>
          <p14:tracePt t="145683" x="7259638" y="6181725"/>
          <p14:tracePt t="145697" x="7246938" y="6169025"/>
          <p14:tracePt t="145699" x="7223125" y="6157913"/>
          <p14:tracePt t="145715" x="7210425" y="6132513"/>
          <p14:tracePt t="145740" x="7210425" y="6119813"/>
          <p14:tracePt t="145803" x="7210425" y="6107113"/>
          <p14:tracePt t="145811" x="7210425" y="6094413"/>
          <p14:tracePt t="145819" x="7235825" y="6069013"/>
          <p14:tracePt t="145832" x="7259638" y="6056313"/>
          <p14:tracePt t="145835" x="7310438" y="6007100"/>
          <p14:tracePt t="145847" x="7410450" y="5945188"/>
          <p14:tracePt t="145851" x="7535863" y="5832475"/>
          <p14:tracePt t="145864" x="7697788" y="5694363"/>
          <p14:tracePt t="145867" x="7910513" y="5530850"/>
          <p14:tracePt t="145883" x="8435975" y="5130800"/>
          <p14:tracePt t="145898" x="8724900" y="4905375"/>
          <p14:tracePt t="145899" x="9037638" y="4679950"/>
          <p14:tracePt t="145915" x="9288463" y="4467225"/>
          <p14:tracePt t="145916" x="9501188" y="4279900"/>
          <p14:tracePt t="145923" x="9688513" y="4117975"/>
          <p14:tracePt t="145931" x="9801225" y="3992563"/>
          <p14:tracePt t="145939" x="9875838" y="3879850"/>
          <p14:tracePt t="145950" x="9952038" y="3792538"/>
          <p14:tracePt t="145955" x="10001250" y="3716338"/>
          <p14:tracePt t="145966" x="10026650" y="3654425"/>
          <p14:tracePt t="145972" x="10039350" y="3616325"/>
          <p14:tracePt t="145982" x="10052050" y="3554413"/>
          <p14:tracePt t="145988" x="10064750" y="3516313"/>
          <p14:tracePt t="145998" x="10064750" y="3479800"/>
          <p14:tracePt t="146003" x="10064750" y="3441700"/>
          <p14:tracePt t="146015" x="10064750" y="3390900"/>
          <p14:tracePt t="146019" x="10064750" y="3354388"/>
          <p14:tracePt t="146033" x="10064750" y="3303588"/>
          <p14:tracePt t="146035" x="10064750" y="3254375"/>
          <p14:tracePt t="146049" x="10064750" y="3190875"/>
          <p14:tracePt t="146051" x="10064750" y="3141663"/>
          <p14:tracePt t="146066" x="10064750" y="3090863"/>
          <p14:tracePt t="146068" x="10064750" y="3028950"/>
          <p14:tracePt t="146083" x="10064750" y="2990850"/>
          <p14:tracePt t="146084" x="10064750" y="2941638"/>
          <p14:tracePt t="146099" x="10026650" y="2840038"/>
          <p14:tracePt t="146117" x="9963150" y="2690813"/>
          <p14:tracePt t="146124" x="9926638" y="2627313"/>
          <p14:tracePt t="146132" x="9888538" y="2565400"/>
          <p14:tracePt t="146140" x="9852025" y="2490788"/>
          <p14:tracePt t="146150" x="9813925" y="2452688"/>
          <p14:tracePt t="146155" x="9788525" y="2390775"/>
          <p14:tracePt t="146163" x="9750425" y="2352675"/>
          <p14:tracePt t="146171" x="9713913" y="2303463"/>
          <p14:tracePt t="146181" x="9701213" y="2278063"/>
          <p14:tracePt t="146187" x="9675813" y="2239963"/>
          <p14:tracePt t="146197" x="9675813" y="2214563"/>
          <p14:tracePt t="146203" x="9650413" y="2190750"/>
          <p14:tracePt t="146214" x="9637713" y="2152650"/>
          <p14:tracePt t="146219" x="9637713" y="2127250"/>
          <p14:tracePt t="146232" x="9626600" y="2101850"/>
          <p14:tracePt t="146235" x="9613900" y="2089150"/>
          <p14:tracePt t="146248" x="9601200" y="2052638"/>
          <p14:tracePt t="146251" x="9601200" y="2039938"/>
          <p14:tracePt t="146264" x="9601200" y="2014538"/>
          <p14:tracePt t="146267" x="9588500" y="2001838"/>
          <p14:tracePt t="146281" x="9588500" y="1965325"/>
          <p14:tracePt t="146283" x="9575800" y="1927225"/>
          <p14:tracePt t="146297" x="9575800" y="1901825"/>
          <p14:tracePt t="146299" x="9563100" y="1865313"/>
          <p14:tracePt t="146315" x="9563100" y="1801813"/>
          <p14:tracePt t="146323" x="9563100" y="1752600"/>
          <p14:tracePt t="146331" x="9563100" y="1714500"/>
          <p14:tracePt t="146339" x="9563100" y="1676400"/>
          <p14:tracePt t="146347" x="9563100" y="1639888"/>
          <p14:tracePt t="146355" x="9575800" y="1614488"/>
          <p14:tracePt t="146364" x="9575800" y="1589088"/>
          <p14:tracePt t="146371" x="9588500" y="1552575"/>
          <p14:tracePt t="146381" x="9588500" y="1539875"/>
          <p14:tracePt t="146387" x="9601200" y="1527175"/>
          <p14:tracePt t="146500" x="9601200" y="1552575"/>
          <p14:tracePt t="146509" x="9588500" y="1589088"/>
          <p14:tracePt t="146519" x="9563100" y="1652588"/>
          <p14:tracePt t="146524" x="9525000" y="1727200"/>
          <p14:tracePt t="146532" x="9475788" y="1814513"/>
          <p14:tracePt t="146540" x="9424988" y="1901825"/>
          <p14:tracePt t="146548" x="9388475" y="2001838"/>
          <p14:tracePt t="146555" x="9350375" y="2101850"/>
          <p14:tracePt t="146564" x="9312275" y="2152650"/>
          <p14:tracePt t="146571" x="9288463" y="2227263"/>
          <p14:tracePt t="146581" x="9263063" y="2290763"/>
          <p14:tracePt t="146588" x="9237663" y="2339975"/>
          <p14:tracePt t="146601" x="9237663" y="2378075"/>
          <p14:tracePt t="146603" x="9224963" y="2403475"/>
          <p14:tracePt t="146617" x="9199563" y="2439988"/>
          <p14:tracePt t="146619" x="9199563" y="2452688"/>
          <p14:tracePt t="146633" x="9199563" y="2465388"/>
          <p14:tracePt t="146635" x="9188450" y="2478088"/>
          <p14:tracePt t="146700" x="9188450" y="2452688"/>
          <p14:tracePt t="146709" x="9175750" y="2403475"/>
          <p14:tracePt t="146720" x="9163050" y="2352675"/>
          <p14:tracePt t="146723" x="9150350" y="2290763"/>
          <p14:tracePt t="146732" x="9124950" y="2239963"/>
          <p14:tracePt t="146739" x="9088438" y="2178050"/>
          <p14:tracePt t="146748" x="9050338" y="2114550"/>
          <p14:tracePt t="146758" x="9012238" y="2065338"/>
          <p14:tracePt t="146768" x="8986838" y="1989138"/>
          <p14:tracePt t="146771" x="8975725" y="1939925"/>
          <p14:tracePt t="146782" x="8950325" y="1876425"/>
          <p14:tracePt t="146787" x="8912225" y="1814513"/>
          <p14:tracePt t="146799" x="8886825" y="1765300"/>
          <p14:tracePt t="146803" x="8863013" y="1701800"/>
          <p14:tracePt t="146816" x="8863013" y="1663700"/>
          <p14:tracePt t="146819" x="8837613" y="1627188"/>
          <p14:tracePt t="146832" x="8824913" y="1589088"/>
          <p14:tracePt t="146835" x="8812213" y="1563688"/>
          <p14:tracePt t="146849" x="8812213" y="1552575"/>
          <p14:tracePt t="146851" x="8812213" y="1527175"/>
          <p14:tracePt t="146867" x="8812213" y="1514475"/>
          <p14:tracePt t="146931" x="8812213" y="1527175"/>
          <p14:tracePt t="146939" x="8812213" y="1589088"/>
          <p14:tracePt t="146946" x="8824913" y="1652588"/>
          <p14:tracePt t="146955" x="8863013" y="1727200"/>
          <p14:tracePt t="146964" x="8899525" y="1814513"/>
          <p14:tracePt t="146971" x="8937625" y="1901825"/>
          <p14:tracePt t="146980" x="8963025" y="1989138"/>
          <p14:tracePt t="146987" x="8999538" y="2065338"/>
          <p14:tracePt t="146998" x="9024938" y="2127250"/>
          <p14:tracePt t="147002" x="9050338" y="2165350"/>
          <p14:tracePt t="147015" x="9063038" y="2201863"/>
          <p14:tracePt t="147019" x="9088438" y="2239963"/>
          <p14:tracePt t="147031" x="9099550" y="2252663"/>
          <p14:tracePt t="147035" x="9112250" y="2265363"/>
          <p14:tracePt t="147047" x="9112250" y="2278063"/>
          <p14:tracePt t="147064" x="9112250" y="2290763"/>
          <p14:tracePt t="147099" x="9112250" y="2303463"/>
          <p14:tracePt t="147107" x="9112250" y="2314575"/>
          <p14:tracePt t="147114" x="9112250" y="2327275"/>
          <p14:tracePt t="147122" x="9112250" y="2339975"/>
          <p14:tracePt t="147131" x="9112250" y="2365375"/>
          <p14:tracePt t="147139" x="9112250" y="2414588"/>
          <p14:tracePt t="147146" x="9112250" y="2452688"/>
          <p14:tracePt t="147155" x="9124950" y="2540000"/>
          <p14:tracePt t="147165" x="9137650" y="2603500"/>
          <p14:tracePt t="147170" x="9150350" y="2690813"/>
          <p14:tracePt t="147181" x="9163050" y="2765425"/>
          <p14:tracePt t="147187" x="9175750" y="2852738"/>
          <p14:tracePt t="147198" x="9188450" y="2952750"/>
          <p14:tracePt t="147203" x="9199563" y="3065463"/>
          <p14:tracePt t="147214" x="9212263" y="3203575"/>
          <p14:tracePt t="147219" x="9224963" y="3354388"/>
          <p14:tracePt t="147232" x="9224963" y="3503613"/>
          <p14:tracePt t="147235" x="9224963" y="3692525"/>
          <p14:tracePt t="147249" x="9224963" y="3867150"/>
          <p14:tracePt t="147251" x="9224963" y="4067175"/>
          <p14:tracePt t="147265" x="9224963" y="4279900"/>
          <p14:tracePt t="147267" x="9188450" y="4505325"/>
          <p14:tracePt t="147284" x="9112250" y="4856163"/>
          <p14:tracePt t="147299" x="9050338" y="5130800"/>
          <p14:tracePt t="147315" x="8950325" y="5318125"/>
          <p14:tracePt t="147324" x="8937625" y="5356225"/>
          <p14:tracePt t="147332" x="8899525" y="5381625"/>
          <p14:tracePt t="147340" x="8874125" y="5418138"/>
          <p14:tracePt t="147349" x="8863013" y="5443538"/>
          <p14:tracePt t="147355" x="8824913" y="5468938"/>
          <p14:tracePt t="147372" x="8799513" y="5494338"/>
          <p14:tracePt t="147387" x="8774113" y="5518150"/>
          <p14:tracePt t="147401" x="8750300" y="5543550"/>
          <p14:tracePt t="147403" x="8737600" y="5556250"/>
          <p14:tracePt t="147416" x="8712200" y="5568950"/>
          <p14:tracePt t="147419" x="8699500" y="5594350"/>
          <p14:tracePt t="147433" x="8686800" y="5607050"/>
          <p14:tracePt t="147435" x="8661400" y="5630863"/>
          <p14:tracePt t="147459" x="8650288" y="5643563"/>
          <p14:tracePt t="147475" x="8650288" y="5656263"/>
          <p14:tracePt t="147483" x="8650288" y="5668963"/>
          <p14:tracePt t="147499" x="8650288" y="5681663"/>
          <p14:tracePt t="147507" x="8650288" y="5707063"/>
          <p14:tracePt t="147523" x="8661400" y="5719763"/>
          <p14:tracePt t="147531" x="8674100" y="5732463"/>
          <p14:tracePt t="147539" x="8699500" y="5756275"/>
          <p14:tracePt t="147548" x="8712200" y="5756275"/>
          <p14:tracePt t="147555" x="8724900" y="5781675"/>
          <p14:tracePt t="147567" x="8737600" y="5781675"/>
          <p14:tracePt t="147571" x="8750300" y="5807075"/>
          <p14:tracePt t="147587" x="8763000" y="5819775"/>
          <p14:tracePt t="147603" x="8763000" y="5832475"/>
          <p14:tracePt t="147644" x="8763000" y="5843588"/>
          <p14:tracePt t="147660" x="8763000" y="5856288"/>
          <p14:tracePt t="147692" x="8763000" y="5868988"/>
          <p14:tracePt t="147700" x="8774113" y="5881688"/>
          <p14:tracePt t="147995" x="8786813" y="5881688"/>
          <p14:tracePt t="148011" x="8799513" y="5881688"/>
          <p14:tracePt t="148027" x="8824913" y="5868988"/>
          <p14:tracePt t="148035" x="8837613" y="5856288"/>
          <p14:tracePt t="148044" x="8850313" y="5819775"/>
          <p14:tracePt t="148054" x="8874125" y="5781675"/>
          <p14:tracePt t="148064" x="8912225" y="5719763"/>
          <p14:tracePt t="148066" x="8963025" y="5643563"/>
          <p14:tracePt t="148081" x="9024938" y="5556250"/>
          <p14:tracePt t="148083" x="9137650" y="5443538"/>
          <p14:tracePt t="148097" x="9250363" y="5318125"/>
          <p14:tracePt t="148099" x="9401175" y="5168900"/>
          <p14:tracePt t="148108" x="9588500" y="4981575"/>
          <p14:tracePt t="148115" x="9775825" y="4805363"/>
          <p14:tracePt t="148123" x="10001250" y="4618038"/>
          <p14:tracePt t="148132" x="10177463" y="4479925"/>
          <p14:tracePt t="148139" x="10352088" y="4341813"/>
          <p14:tracePt t="148148" x="10502900" y="4230688"/>
          <p14:tracePt t="148155" x="10614025" y="4129088"/>
          <p14:tracePt t="148164" x="10702925" y="4054475"/>
          <p14:tracePt t="148170" x="10777538" y="3992563"/>
          <p14:tracePt t="148181" x="10828338" y="3941763"/>
          <p14:tracePt t="148187" x="10864850" y="3905250"/>
          <p14:tracePt t="148197" x="10877550" y="3867150"/>
          <p14:tracePt t="148203" x="10902950" y="3841750"/>
          <p14:tracePt t="148214" x="10902950" y="3803650"/>
          <p14:tracePt t="148218" x="10915650" y="3767138"/>
          <p14:tracePt t="148231" x="10928350" y="3729038"/>
          <p14:tracePt t="148235" x="10939463" y="3692525"/>
          <p14:tracePt t="148248" x="10939463" y="3654425"/>
          <p14:tracePt t="148250" x="10939463" y="3616325"/>
          <p14:tracePt t="148264" x="10939463" y="3579813"/>
          <p14:tracePt t="148266" x="10939463" y="3529013"/>
          <p14:tracePt t="148281" x="10939463" y="3490913"/>
          <p14:tracePt t="148282" x="10939463" y="3454400"/>
          <p14:tracePt t="148298" x="10939463" y="3416300"/>
          <p14:tracePt t="148300" x="10939463" y="3390900"/>
          <p14:tracePt t="148307" x="10928350" y="3354388"/>
          <p14:tracePt t="148315" x="10915650" y="3316288"/>
          <p14:tracePt t="148323" x="10902950" y="3278188"/>
          <p14:tracePt t="148333" x="10877550" y="3241675"/>
          <p14:tracePt t="148339" x="10852150" y="3190875"/>
          <p14:tracePt t="148349" x="10839450" y="3141663"/>
          <p14:tracePt t="148355" x="10815638" y="3065463"/>
          <p14:tracePt t="148365" x="10790238" y="3028950"/>
          <p14:tracePt t="148371" x="10764838" y="2978150"/>
          <p14:tracePt t="148382" x="10752138" y="2952750"/>
          <p14:tracePt t="148387" x="10739438" y="2941638"/>
          <p14:tracePt t="148399" x="10726738" y="2916238"/>
          <p14:tracePt t="148403" x="10715625" y="2903538"/>
          <p14:tracePt t="148427" x="10702925" y="2903538"/>
          <p14:tracePt t="148435" x="10690225" y="2903538"/>
          <p14:tracePt t="148449" x="10677525" y="2903538"/>
          <p14:tracePt t="148452" x="10652125" y="2903538"/>
          <p14:tracePt t="148466" x="10626725" y="2890838"/>
          <p14:tracePt t="148468" x="10614025" y="2878138"/>
          <p14:tracePt t="148483" x="10564813" y="2865438"/>
          <p14:tracePt t="148500" x="10539413" y="2852738"/>
          <p14:tracePt t="148516" x="10514013" y="2840038"/>
          <p14:tracePt t="148547" x="10490200" y="2840038"/>
          <p14:tracePt t="148555" x="10490200" y="2828925"/>
          <p14:tracePt t="148578" x="10477500" y="2828925"/>
          <p14:tracePt t="148595" x="10464800" y="2816225"/>
          <p14:tracePt t="148602" x="10452100" y="2803525"/>
          <p14:tracePt t="148614" x="10426700" y="2803525"/>
          <p14:tracePt t="148619" x="10390188" y="2803525"/>
          <p14:tracePt t="148631" x="10339388" y="2803525"/>
          <p14:tracePt t="148635" x="10277475" y="2803525"/>
          <p14:tracePt t="148647" x="10213975" y="2803525"/>
          <p14:tracePt t="148651" x="10152063" y="2803525"/>
          <p14:tracePt t="148663" x="10101263" y="2803525"/>
          <p14:tracePt t="148667" x="10039350" y="2803525"/>
          <p14:tracePt t="148681" x="9988550" y="2803525"/>
          <p14:tracePt t="148682" x="9939338" y="2803525"/>
          <p14:tracePt t="148699" x="9813925" y="2803525"/>
          <p14:tracePt t="148707" x="9788525" y="2816225"/>
          <p14:tracePt t="148715" x="9763125" y="2816225"/>
          <p14:tracePt t="148723" x="9750425" y="2816225"/>
          <p14:tracePt t="148734" x="9739313" y="2816225"/>
          <p14:tracePt t="148739" x="9726613" y="2816225"/>
          <p14:tracePt t="148755" x="9713913" y="2816225"/>
          <p14:tracePt t="148778" x="9701213" y="2816225"/>
          <p14:tracePt t="148787" x="9688513" y="2816225"/>
          <p14:tracePt t="148797" x="9663113" y="2816225"/>
          <p14:tracePt t="148803" x="9650413" y="2803525"/>
          <p14:tracePt t="148818" x="9637713" y="2790825"/>
          <p14:tracePt t="148834" x="9626600" y="2790825"/>
          <p14:tracePt t="148867" x="9613900" y="2790825"/>
          <p14:tracePt t="148875" x="9601200" y="2790825"/>
          <p14:tracePt t="148915" x="9588500" y="2790825"/>
          <p14:tracePt t="148932" x="9575800" y="2790825"/>
          <p14:tracePt t="148963" x="9563100" y="2790825"/>
          <p14:tracePt t="149083" x="9575800" y="2790825"/>
          <p14:tracePt t="149092" x="9601200" y="2778125"/>
          <p14:tracePt t="149101" x="9637713" y="2778125"/>
          <p14:tracePt t="149108" x="9701213" y="2765425"/>
          <p14:tracePt t="149115" x="9750425" y="2752725"/>
          <p14:tracePt t="149123" x="9826625" y="2752725"/>
          <p14:tracePt t="149131" x="9926638" y="2752725"/>
          <p14:tracePt t="149139" x="10052050" y="2752725"/>
          <p14:tracePt t="149148" x="10164763" y="2752725"/>
          <p14:tracePt t="149155" x="10313988" y="2752725"/>
          <p14:tracePt t="149164" x="10452100" y="2752725"/>
          <p14:tracePt t="149171" x="10602913" y="2752725"/>
          <p14:tracePt t="149182" x="10739438" y="2752725"/>
          <p14:tracePt t="149186" x="10864850" y="2752725"/>
          <p14:tracePt t="149198" x="10964863" y="2752725"/>
          <p14:tracePt t="149203" x="11052175" y="2740025"/>
          <p14:tracePt t="149215" x="11077575" y="2740025"/>
          <p14:tracePt t="149219" x="11115675" y="2740025"/>
          <p14:tracePt t="149232" x="11141075" y="2728913"/>
          <p14:tracePt t="149250" x="11153775" y="2716213"/>
          <p14:tracePt t="149266" x="11177588" y="2703513"/>
          <p14:tracePt t="149281" x="11190288" y="2703513"/>
          <p14:tracePt t="149283" x="11202988" y="2690813"/>
          <p14:tracePt t="149298" x="11266488" y="2678113"/>
          <p14:tracePt t="149307" x="11303000" y="2678113"/>
          <p14:tracePt t="149315" x="11328400" y="2665413"/>
          <p14:tracePt t="149331" x="11353800" y="2665413"/>
          <p14:tracePt t="149338" x="11377613" y="2652713"/>
          <p14:tracePt t="149363" x="11390313" y="2652713"/>
          <p14:tracePt t="149379" x="11403013" y="2640013"/>
          <p14:tracePt t="149403" x="11403013" y="2627313"/>
          <p14:tracePt t="149418" x="11415713" y="2616200"/>
          <p14:tracePt t="149427" x="11415713" y="2603500"/>
          <p14:tracePt t="149435" x="11428413" y="2590800"/>
          <p14:tracePt t="149450" x="11428413" y="2578100"/>
          <p14:tracePt t="149476" x="11428413" y="2565400"/>
          <p14:tracePt t="149516" x="11428413" y="2552700"/>
          <p14:tracePt t="149531" x="11428413" y="2540000"/>
          <p14:tracePt t="149546" x="11403013" y="2527300"/>
          <p14:tracePt t="149555" x="11390313" y="2527300"/>
          <p14:tracePt t="149564" x="11377613" y="2527300"/>
          <p14:tracePt t="149571" x="11353800" y="2516188"/>
          <p14:tracePt t="149583" x="11315700" y="2516188"/>
          <p14:tracePt t="149587" x="11277600" y="2516188"/>
          <p14:tracePt t="149599" x="11241088" y="2516188"/>
          <p14:tracePt t="149603" x="11190288" y="2516188"/>
          <p14:tracePt t="149615" x="11153775" y="2516188"/>
          <p14:tracePt t="149620" x="11090275" y="2540000"/>
          <p14:tracePt t="149633" x="11041063" y="2552700"/>
          <p14:tracePt t="149636" x="11002963" y="2565400"/>
          <p14:tracePt t="149649" x="10964863" y="2565400"/>
          <p14:tracePt t="149650" x="10939463" y="2578100"/>
          <p14:tracePt t="149667" x="10902950" y="2627313"/>
          <p14:tracePt t="149682" x="10877550" y="2652713"/>
          <p14:tracePt t="149683" x="10864850" y="2678113"/>
          <p14:tracePt t="149699" x="10864850" y="2728913"/>
          <p14:tracePt t="149708" x="10864850" y="2740025"/>
          <p14:tracePt t="149717" x="10864850" y="2765425"/>
          <p14:tracePt t="149723" x="10877550" y="2778125"/>
          <p14:tracePt t="149732" x="10890250" y="2790825"/>
          <p14:tracePt t="149739" x="10915650" y="2816225"/>
          <p14:tracePt t="149750" x="10939463" y="2828925"/>
          <p14:tracePt t="149754" x="10964863" y="2840038"/>
          <p14:tracePt t="149765" x="10990263" y="2852738"/>
          <p14:tracePt t="149770" x="11015663" y="2865438"/>
          <p14:tracePt t="149781" x="11028363" y="2878138"/>
          <p14:tracePt t="149798" x="11041063" y="2878138"/>
          <p14:tracePt t="149803" x="11052175" y="2878138"/>
          <p14:tracePt t="149814" x="11077575" y="2890838"/>
          <p14:tracePt t="149818" x="11090275" y="2903538"/>
          <p14:tracePt t="149831" x="11102975" y="2903538"/>
          <p14:tracePt t="149834" x="11115675" y="2903538"/>
          <p14:tracePt t="149847" x="11141075" y="2903538"/>
          <p14:tracePt t="149851" x="11164888" y="2903538"/>
          <p14:tracePt t="149865" x="11190288" y="2903538"/>
          <p14:tracePt t="149866" x="11228388" y="2903538"/>
          <p14:tracePt t="149883" x="11290300" y="2890838"/>
          <p14:tracePt t="149897" x="11341100" y="2865438"/>
          <p14:tracePt t="149899" x="11377613" y="2840038"/>
          <p14:tracePt t="149907" x="11428413" y="2803525"/>
          <p14:tracePt t="149914" x="11453813" y="2765425"/>
          <p14:tracePt t="149922" x="11479213" y="2740025"/>
          <p14:tracePt t="149931" x="11490325" y="2690813"/>
          <p14:tracePt t="149939" x="11515725" y="2665413"/>
          <p14:tracePt t="149948" x="11528425" y="2627313"/>
          <p14:tracePt t="149954" x="11528425" y="2603500"/>
          <p14:tracePt t="149964" x="11528425" y="2590800"/>
          <p14:tracePt t="149970" x="11528425" y="2552700"/>
          <p14:tracePt t="149981" x="11528425" y="2540000"/>
          <p14:tracePt t="149986" x="11515725" y="2516188"/>
          <p14:tracePt t="149998" x="11503025" y="2503488"/>
          <p14:tracePt t="150002" x="11503025" y="2490788"/>
          <p14:tracePt t="150028" x="11490325" y="2490788"/>
          <p14:tracePt t="150076" x="11479213" y="2490788"/>
          <p14:tracePt t="150093" x="11453813" y="2490788"/>
          <p14:tracePt t="150101" x="11415713" y="2490788"/>
          <p14:tracePt t="150112" x="11390313" y="2503488"/>
          <p14:tracePt t="150120" x="11353800" y="2503488"/>
          <p14:tracePt t="150122" x="11315700" y="2516188"/>
          <p14:tracePt t="150133" x="11277600" y="2540000"/>
          <p14:tracePt t="150139" x="11215688" y="2565400"/>
          <p14:tracePt t="150150" x="11141075" y="2590800"/>
          <p14:tracePt t="150155" x="11052175" y="2616200"/>
          <p14:tracePt t="150169" x="10964863" y="2640013"/>
          <p14:tracePt t="150170" x="10902950" y="2665413"/>
          <p14:tracePt t="150182" x="10815638" y="2678113"/>
          <p14:tracePt t="150187" x="10739438" y="2678113"/>
          <p14:tracePt t="150199" x="10702925" y="2678113"/>
          <p14:tracePt t="150203" x="10652125" y="2678113"/>
          <p14:tracePt t="150215" x="10614025" y="2678113"/>
          <p14:tracePt t="150219" x="10564813" y="2678113"/>
          <p14:tracePt t="150233" x="10526713" y="2678113"/>
          <p14:tracePt t="150234" x="10490200" y="2678113"/>
          <p14:tracePt t="150248" x="10464800" y="2678113"/>
          <p14:tracePt t="150250" x="10439400" y="2678113"/>
          <p14:tracePt t="150268" x="10390188" y="2678113"/>
          <p14:tracePt t="150282" x="10326688" y="2678113"/>
          <p14:tracePt t="150297" x="10288588" y="2678113"/>
          <p14:tracePt t="150298" x="10239375" y="2678113"/>
          <p14:tracePt t="150306" x="10226675" y="2678113"/>
          <p14:tracePt t="150314" x="10201275" y="2665413"/>
          <p14:tracePt t="150322" x="10177463" y="2665413"/>
          <p14:tracePt t="150330" x="10139363" y="2652713"/>
          <p14:tracePt t="150338" x="10126663" y="2652713"/>
          <p14:tracePt t="150348" x="10101263" y="2652713"/>
          <p14:tracePt t="150354" x="10088563" y="2640013"/>
          <p14:tracePt t="150370" x="10075863" y="2640013"/>
          <p14:tracePt t="150380" x="10064750" y="2640013"/>
          <p14:tracePt t="150387" x="10052050" y="2640013"/>
          <p14:tracePt t="150398" x="10039350" y="2627313"/>
          <p14:tracePt t="150414" x="10026650" y="2627313"/>
          <p14:tracePt t="150419" x="10013950" y="2627313"/>
          <p14:tracePt t="150432" x="10001250" y="2627313"/>
          <p14:tracePt t="150434" x="9975850" y="2627313"/>
          <p14:tracePt t="150447" x="9952038" y="2627313"/>
          <p14:tracePt t="150450" x="9913938" y="2640013"/>
          <p14:tracePt t="150464" x="9875838" y="2652713"/>
          <p14:tracePt t="150466" x="9852025" y="2652713"/>
          <p14:tracePt t="150480" x="9839325" y="2652713"/>
          <p14:tracePt t="150482" x="9813925" y="2652713"/>
          <p14:tracePt t="150497" x="9775825" y="2665413"/>
          <p14:tracePt t="150498" x="9739313" y="2678113"/>
          <p14:tracePt t="150515" x="9713913" y="2678113"/>
          <p14:tracePt t="150531" x="9701213" y="2678113"/>
          <p14:tracePt t="150538" x="9688513" y="2678113"/>
          <p14:tracePt t="150547" x="9675813" y="2678113"/>
          <p14:tracePt t="150566" x="9663113" y="2678113"/>
          <p14:tracePt t="150570" x="9650413" y="2690813"/>
          <p14:tracePt t="150582" x="9637713" y="2703513"/>
          <p14:tracePt t="151002" x="9650413" y="2703513"/>
          <p14:tracePt t="151010" x="9675813" y="2703513"/>
          <p14:tracePt t="151018" x="9688513" y="2703513"/>
          <p14:tracePt t="151030" x="9701213" y="2703513"/>
          <p14:tracePt t="151035" x="9726613" y="2703513"/>
          <p14:tracePt t="151050" x="9788525" y="2703513"/>
          <p14:tracePt t="151065" x="9813925" y="2703513"/>
          <p14:tracePt t="151066" x="9839325" y="2703513"/>
          <p14:tracePt t="151081" x="9863138" y="2703513"/>
          <p14:tracePt t="151083" x="9901238" y="2703513"/>
          <p14:tracePt t="151090" x="9926638" y="2703513"/>
          <p14:tracePt t="151098" x="9939338" y="2703513"/>
          <p14:tracePt t="151107" x="9963150" y="2703513"/>
          <p14:tracePt t="151114" x="9975850" y="2703513"/>
          <p14:tracePt t="151122" x="10001250" y="2703513"/>
          <p14:tracePt t="151130" x="10039350" y="2703513"/>
          <p14:tracePt t="151139" x="10064750" y="2703513"/>
          <p14:tracePt t="151148" x="10088563" y="2703513"/>
          <p14:tracePt t="151154" x="10113963" y="2703513"/>
          <p14:tracePt t="151167" x="10152063" y="2703513"/>
          <p14:tracePt t="151170" x="10177463" y="2703513"/>
          <p14:tracePt t="151182" x="10188575" y="2703513"/>
          <p14:tracePt t="151187" x="10201275" y="2703513"/>
          <p14:tracePt t="151198" x="10226675" y="2703513"/>
          <p14:tracePt t="151203" x="10252075" y="2703513"/>
          <p14:tracePt t="151216" x="10252075" y="2690813"/>
          <p14:tracePt t="151234" x="10264775" y="2690813"/>
          <p14:tracePt t="151324" x="10252075" y="2690813"/>
          <p14:tracePt t="151333" x="10239375" y="2690813"/>
          <p14:tracePt t="151343" x="10213975" y="2690813"/>
          <p14:tracePt t="151351" x="10177463" y="2703513"/>
          <p14:tracePt t="151354" x="10113963" y="2728913"/>
          <p14:tracePt t="151366" x="10052050" y="2765425"/>
          <p14:tracePt t="151371" x="9975850" y="2790825"/>
          <p14:tracePt t="151381" x="9888538" y="2852738"/>
          <p14:tracePt t="151387" x="9801225" y="2916238"/>
          <p14:tracePt t="151398" x="9701213" y="2990850"/>
          <p14:tracePt t="151403" x="9626600" y="3090863"/>
          <p14:tracePt t="151419" x="9513888" y="3290888"/>
          <p14:tracePt t="151433" x="9463088" y="3390900"/>
          <p14:tracePt t="151434" x="9437688" y="3503613"/>
          <p14:tracePt t="151450" x="9424988" y="3629025"/>
          <p14:tracePt t="151450" x="9424988" y="3729038"/>
          <p14:tracePt t="151464" x="9450388" y="3854450"/>
          <p14:tracePt t="151466" x="9475788" y="3954463"/>
          <p14:tracePt t="151481" x="9525000" y="4054475"/>
          <p14:tracePt t="151482" x="9563100" y="4167188"/>
          <p14:tracePt t="151497" x="9601200" y="4254500"/>
          <p14:tracePt t="151498" x="9626600" y="4341813"/>
          <p14:tracePt t="151506" x="9663113" y="4443413"/>
          <p14:tracePt t="151514" x="9701213" y="4530725"/>
          <p14:tracePt t="151522" x="9726613" y="4605338"/>
          <p14:tracePt t="151531" x="9750425" y="4667250"/>
          <p14:tracePt t="151538" x="9775825" y="4730750"/>
          <p14:tracePt t="151547" x="9788525" y="4805363"/>
          <p14:tracePt t="151554" x="9788525" y="4843463"/>
          <p14:tracePt t="151566" x="9788525" y="4879975"/>
          <p14:tracePt t="151570" x="9788525" y="4918075"/>
          <p14:tracePt t="151580" x="9788525" y="4968875"/>
          <p14:tracePt t="151586" x="9788525" y="5005388"/>
          <p14:tracePt t="151597" x="9788525" y="5056188"/>
          <p14:tracePt t="151602" x="9788525" y="5092700"/>
          <p14:tracePt t="151614" x="9788525" y="5130800"/>
          <p14:tracePt t="151618" x="9788525" y="5168900"/>
          <p14:tracePt t="151631" x="9788525" y="5205413"/>
          <p14:tracePt t="151634" x="9788525" y="5230813"/>
          <p14:tracePt t="151649" x="9788525" y="5256213"/>
          <p14:tracePt t="151650" x="9788525" y="5294313"/>
          <p14:tracePt t="151665" x="9788525" y="5330825"/>
          <p14:tracePt t="151666" x="9788525" y="5381625"/>
          <p14:tracePt t="151680" x="9763125" y="5418138"/>
          <p14:tracePt t="151682" x="9739313" y="5468938"/>
          <p14:tracePt t="151690" x="9713913" y="5518150"/>
          <p14:tracePt t="151698" x="9675813" y="5568950"/>
          <p14:tracePt t="151706" x="9637713" y="5643563"/>
          <p14:tracePt t="151714" x="9601200" y="5719763"/>
          <p14:tracePt t="151723" x="9550400" y="5794375"/>
          <p14:tracePt t="151732" x="9513888" y="5856288"/>
          <p14:tracePt t="151738" x="9463088" y="5932488"/>
          <p14:tracePt t="151747" x="9424988" y="6007100"/>
          <p14:tracePt t="151755" x="9388475" y="6069013"/>
          <p14:tracePt t="151764" x="9375775" y="6107113"/>
          <p14:tracePt t="151770" x="9350375" y="6132513"/>
          <p14:tracePt t="151781" x="9350375" y="6157913"/>
          <p14:tracePt t="151786" x="9337675" y="6194425"/>
          <p14:tracePt t="151797" x="9324975" y="6207125"/>
          <p14:tracePt t="151802" x="9324975" y="6219825"/>
          <p14:tracePt t="151816" x="9312275" y="6232525"/>
          <p14:tracePt t="151883" x="9312275" y="6194425"/>
          <p14:tracePt t="151893" x="9312275" y="6145213"/>
          <p14:tracePt t="151900" x="9312275" y="6069013"/>
          <p14:tracePt t="151906" x="9337675" y="5956300"/>
          <p14:tracePt t="151914" x="9375775" y="5819775"/>
          <p14:tracePt t="151923" x="9424988" y="5656263"/>
          <p14:tracePt t="151932" x="9501188" y="5430838"/>
          <p14:tracePt t="151938" x="9575800" y="5194300"/>
          <p14:tracePt t="151949" x="9626600" y="4930775"/>
          <p14:tracePt t="151955" x="9650413" y="4667250"/>
          <p14:tracePt t="151965" x="9675813" y="4418013"/>
          <p14:tracePt t="151972" x="9675813" y="4241800"/>
          <p14:tracePt t="151983" x="9675813" y="4067175"/>
          <p14:tracePt t="151987" x="9637713" y="3879850"/>
          <p14:tracePt t="152001" x="9613900" y="3729038"/>
          <p14:tracePt t="152002" x="9588500" y="3603625"/>
          <p14:tracePt t="152015" x="9575800" y="3490913"/>
          <p14:tracePt t="152018" x="9563100" y="3429000"/>
          <p14:tracePt t="152032" x="9563100" y="3390900"/>
          <p14:tracePt t="152034" x="9563100" y="3354388"/>
          <p14:tracePt t="152049" x="9563100" y="3316288"/>
          <p14:tracePt t="152051" x="9563100" y="3290888"/>
          <p14:tracePt t="152067" x="9563100" y="3254375"/>
          <p14:tracePt t="152069" x="9563100" y="3228975"/>
          <p14:tracePt t="152083" x="9550400" y="3178175"/>
          <p14:tracePt t="152100" x="9537700" y="3128963"/>
          <p14:tracePt t="152107" x="9513888" y="3116263"/>
          <p14:tracePt t="152116" x="9513888" y="3090863"/>
          <p14:tracePt t="152123" x="9501188" y="3065463"/>
          <p14:tracePt t="152135" x="9488488" y="3016250"/>
          <p14:tracePt t="152139" x="9475788" y="2965450"/>
          <p14:tracePt t="152148" x="9437688" y="2916238"/>
          <p14:tracePt t="152155" x="9413875" y="2865438"/>
          <p14:tracePt t="152165" x="9401175" y="2840038"/>
          <p14:tracePt t="152171" x="9375775" y="2828925"/>
          <p14:tracePt t="152184" x="9363075" y="2803525"/>
          <p14:tracePt t="152198" x="9350375" y="2790825"/>
          <p14:tracePt t="152215" x="9350375" y="2778125"/>
          <p14:tracePt t="152332" x="9363075" y="2778125"/>
          <p14:tracePt t="152346" x="9388475" y="2778125"/>
          <p14:tracePt t="152353" x="9424988" y="2778125"/>
          <p14:tracePt t="152355" x="9437688" y="2778125"/>
          <p14:tracePt t="152402" x="9424988" y="2778125"/>
          <p14:tracePt t="152410" x="9375775" y="2803525"/>
          <p14:tracePt t="152418" x="9324975" y="2828925"/>
          <p14:tracePt t="152431" x="9288463" y="2828925"/>
          <p14:tracePt t="152434" x="9224963" y="2852738"/>
          <p14:tracePt t="152448" x="9188450" y="2890838"/>
          <p14:tracePt t="152450" x="9150350" y="2916238"/>
          <p14:tracePt t="152465" x="9124950" y="2965450"/>
          <p14:tracePt t="152466" x="9099550" y="3016250"/>
          <p14:tracePt t="152482" x="9088438" y="3154363"/>
          <p14:tracePt t="152500" x="9163050" y="3441700"/>
          <p14:tracePt t="152507" x="9212263" y="3579813"/>
          <p14:tracePt t="152515" x="9288463" y="3741738"/>
          <p14:tracePt t="152523" x="9363075" y="3941763"/>
          <p14:tracePt t="152532" x="9424988" y="4117975"/>
          <p14:tracePt t="152539" x="9463088" y="4279900"/>
          <p14:tracePt t="152549" x="9488488" y="4454525"/>
          <p14:tracePt t="152555" x="9501188" y="4605338"/>
          <p14:tracePt t="152565" x="9501188" y="4730750"/>
          <p14:tracePt t="152571" x="9501188" y="4879975"/>
          <p14:tracePt t="152584" x="9501188" y="5018088"/>
          <p14:tracePt t="152586" x="9501188" y="5130800"/>
          <p14:tracePt t="152600" x="9501188" y="5268913"/>
          <p14:tracePt t="152602" x="9475788" y="5368925"/>
          <p14:tracePt t="152615" x="9450388" y="5481638"/>
          <p14:tracePt t="152618" x="9424988" y="5568950"/>
          <p14:tracePt t="152632" x="9388475" y="5643563"/>
          <p14:tracePt t="152634" x="9363075" y="5707063"/>
          <p14:tracePt t="152648" x="9337675" y="5781675"/>
          <p14:tracePt t="152650" x="9312275" y="5856288"/>
          <p14:tracePt t="152666" x="9301163" y="5969000"/>
          <p14:tracePt t="152682" x="9263063" y="6094413"/>
          <p14:tracePt t="152700" x="9250363" y="6145213"/>
          <p14:tracePt t="152701" x="9250363" y="6169025"/>
          <p14:tracePt t="152707" x="9237663" y="6232525"/>
          <p14:tracePt t="152717" x="9224963" y="6294438"/>
          <p14:tracePt t="152723" x="9224963" y="6332538"/>
          <p14:tracePt t="152732" x="9212263" y="6381750"/>
          <p14:tracePt t="152739" x="9212263" y="6407150"/>
          <p14:tracePt t="152748" x="9212263" y="6457950"/>
          <p14:tracePt t="152754" x="9199563" y="6470650"/>
          <p14:tracePt t="152764" x="9175750" y="6507163"/>
          <p14:tracePt t="152770" x="9175750" y="6519863"/>
          <p14:tracePt t="152781" x="9163050" y="6532563"/>
          <p14:tracePt t="152786" x="9150350" y="6557963"/>
          <p14:tracePt t="152802" x="9137650" y="6570663"/>
          <p14:tracePt t="152818" x="9124950" y="6583363"/>
          <p14:tracePt t="152834" x="9112250" y="6583363"/>
          <p14:tracePt t="152848" x="9099550" y="6583363"/>
          <p14:tracePt t="152866" x="9088438" y="6583363"/>
          <p14:tracePt t="152881" x="9075738" y="6583363"/>
          <p14:tracePt t="152893" x="9050338" y="6583363"/>
          <p14:tracePt t="152900" x="9037638" y="6583363"/>
          <p14:tracePt t="152906" x="9024938" y="6583363"/>
          <p14:tracePt t="152939" x="9012238" y="6583363"/>
          <p14:tracePt t="152947" x="9012238" y="6570663"/>
          <p14:tracePt t="152962" x="8986838" y="6570663"/>
          <p14:tracePt t="152978" x="8986838" y="6557963"/>
          <p14:tracePt t="152994" x="8986838" y="6545263"/>
          <p14:tracePt t="153083" x="8986838" y="6532563"/>
          <p14:tracePt t="153355" x="8986838" y="6519863"/>
          <p14:tracePt t="153387" x="8986838" y="6507163"/>
          <p14:tracePt t="153396" x="8986838" y="6494463"/>
          <p14:tracePt t="153426" x="8986838" y="6483350"/>
          <p14:tracePt t="153443" x="8986838" y="6470650"/>
          <p14:tracePt t="153450" x="8986838" y="6457950"/>
          <p14:tracePt t="153458" x="8999538" y="6445250"/>
          <p14:tracePt t="153475" x="8999538" y="6432550"/>
          <p14:tracePt t="153482" x="8999538" y="6419850"/>
          <p14:tracePt t="153490" x="9012238" y="6394450"/>
          <p14:tracePt t="153498" x="9024938" y="6381750"/>
          <p14:tracePt t="153506" x="9037638" y="6345238"/>
          <p14:tracePt t="153515" x="9050338" y="6319838"/>
          <p14:tracePt t="153522" x="9075738" y="6269038"/>
          <p14:tracePt t="153531" x="9075738" y="6245225"/>
          <p14:tracePt t="153538" x="9099550" y="6207125"/>
          <p14:tracePt t="153548" x="9112250" y="6169025"/>
          <p14:tracePt t="153554" x="9124950" y="6107113"/>
          <p14:tracePt t="153564" x="9150350" y="6056313"/>
          <p14:tracePt t="153570" x="9175750" y="5994400"/>
          <p14:tracePt t="153581" x="9199563" y="5956300"/>
          <p14:tracePt t="153586" x="9199563" y="5932488"/>
          <p14:tracePt t="153599" x="9212263" y="5919788"/>
          <p14:tracePt t="153602" x="9224963" y="5907088"/>
          <p14:tracePt t="153642" x="9263063" y="5907088"/>
          <p14:tracePt t="153650" x="9288463" y="5919788"/>
          <p14:tracePt t="153658" x="9312275" y="5945188"/>
          <p14:tracePt t="153666" x="9324975" y="6007100"/>
          <p14:tracePt t="153682" x="9363075" y="6132513"/>
          <p14:tracePt t="153690" x="9375775" y="6219825"/>
          <p14:tracePt t="153698" x="9388475" y="6294438"/>
          <p14:tracePt t="153706" x="9401175" y="6407150"/>
          <p14:tracePt t="153714" x="9413875" y="6494463"/>
          <p14:tracePt t="153722" x="9413875" y="6532563"/>
          <p14:tracePt t="153731" x="9413875" y="6594475"/>
          <p14:tracePt t="153738" x="9401175" y="6632575"/>
          <p14:tracePt t="153747" x="9363075" y="6670675"/>
          <p14:tracePt t="153754" x="9350375" y="6696075"/>
          <p14:tracePt t="153765" x="9312275" y="6707188"/>
          <p14:tracePt t="153770" x="9275763" y="6732588"/>
          <p14:tracePt t="153781" x="9237663" y="6757988"/>
          <p14:tracePt t="153786" x="9199563" y="6757988"/>
          <p14:tracePt t="153798" x="9163050" y="6757988"/>
          <p14:tracePt t="153802" x="9124950" y="6757988"/>
          <p14:tracePt t="153813" x="9063038" y="6757988"/>
          <p14:tracePt t="153818" x="8999538" y="6757988"/>
          <p14:tracePt t="153831" x="8950325" y="6732588"/>
          <p14:tracePt t="153834" x="8899525" y="6707188"/>
          <p14:tracePt t="153848" x="8874125" y="6696075"/>
          <p14:tracePt t="153850" x="8850313" y="6670675"/>
          <p14:tracePt t="153864" x="8837613" y="6657975"/>
          <p14:tracePt t="153866" x="8812213" y="6632575"/>
          <p14:tracePt t="153882" x="8786813" y="6532563"/>
          <p14:tracePt t="153890" x="8786813" y="6483350"/>
          <p14:tracePt t="153898" x="8786813" y="6419850"/>
          <p14:tracePt t="153906" x="8774113" y="6332538"/>
          <p14:tracePt t="153914" x="8763000" y="6257925"/>
          <p14:tracePt t="153922" x="8763000" y="6207125"/>
          <p14:tracePt t="153931" x="8763000" y="6145213"/>
          <p14:tracePt t="153938" x="8763000" y="6056313"/>
          <p14:tracePt t="153948" x="8774113" y="5981700"/>
          <p14:tracePt t="153954" x="8786813" y="5932488"/>
          <p14:tracePt t="153965" x="8799513" y="5868988"/>
          <p14:tracePt t="153970" x="8812213" y="5832475"/>
          <p14:tracePt t="153981" x="8837613" y="5794375"/>
          <p14:tracePt t="153986" x="8850313" y="5756275"/>
          <p14:tracePt t="153997" x="8886825" y="5707063"/>
          <p14:tracePt t="154002" x="8924925" y="5656263"/>
          <p14:tracePt t="154015" x="8950325" y="5607050"/>
          <p14:tracePt t="154018" x="8999538" y="5556250"/>
          <p14:tracePt t="154031" x="9037638" y="5518150"/>
          <p14:tracePt t="154034" x="9088438" y="5468938"/>
          <p14:tracePt t="154048" x="9137650" y="5430838"/>
          <p14:tracePt t="154050" x="9188450" y="5394325"/>
          <p14:tracePt t="154065" x="9250363" y="5356225"/>
          <p14:tracePt t="154066" x="9312275" y="5318125"/>
          <p14:tracePt t="154083" x="9413875" y="5268913"/>
          <p14:tracePt t="154091" x="9450388" y="5256213"/>
          <p14:tracePt t="154100" x="9475788" y="5256213"/>
          <p14:tracePt t="154106" x="9501188" y="5256213"/>
          <p14:tracePt t="154115" x="9525000" y="5256213"/>
          <p14:tracePt t="154122" x="9563100" y="5256213"/>
          <p14:tracePt t="154133" x="9601200" y="5256213"/>
          <p14:tracePt t="154139" x="9637713" y="5256213"/>
          <p14:tracePt t="154148" x="9663113" y="5256213"/>
          <p14:tracePt t="154155" x="9688513" y="5256213"/>
          <p14:tracePt t="154167" x="9726613" y="5256213"/>
          <p14:tracePt t="154170" x="9739313" y="5256213"/>
          <p14:tracePt t="154182" x="9750425" y="5256213"/>
          <p14:tracePt t="154187" x="9775825" y="5256213"/>
          <p14:tracePt t="154198" x="9788525" y="5256213"/>
          <p14:tracePt t="154203" x="9813925" y="5268913"/>
          <p14:tracePt t="154215" x="9826625" y="5281613"/>
          <p14:tracePt t="154218" x="9839325" y="5305425"/>
          <p14:tracePt t="154231" x="9852025" y="5330825"/>
          <p14:tracePt t="154235" x="9852025" y="5368925"/>
          <p14:tracePt t="154251" x="9852025" y="5468938"/>
          <p14:tracePt t="154266" x="9852025" y="5607050"/>
          <p14:tracePt t="154284" x="9852025" y="5743575"/>
          <p14:tracePt t="154291" x="9852025" y="5832475"/>
          <p14:tracePt t="154299" x="9839325" y="5894388"/>
          <p14:tracePt t="154306" x="9813925" y="5969000"/>
          <p14:tracePt t="154316" x="9801225" y="6019800"/>
          <p14:tracePt t="154323" x="9775825" y="6069013"/>
          <p14:tracePt t="154333" x="9763125" y="6094413"/>
          <p14:tracePt t="154338" x="9726613" y="6132513"/>
          <p14:tracePt t="154347" x="9713913" y="6181725"/>
          <p14:tracePt t="154354" x="9688513" y="6207125"/>
          <p14:tracePt t="154366" x="9663113" y="6232525"/>
          <p14:tracePt t="154370" x="9637713" y="6257925"/>
          <p14:tracePt t="154381" x="9613900" y="6294438"/>
          <p14:tracePt t="154386" x="9588500" y="6319838"/>
          <p14:tracePt t="154397" x="9563100" y="6332538"/>
          <p14:tracePt t="154402" x="9550400" y="6370638"/>
          <p14:tracePt t="154415" x="9537700" y="6381750"/>
          <p14:tracePt t="154418" x="9501188" y="6407150"/>
          <p14:tracePt t="154431" x="9475788" y="6432550"/>
          <p14:tracePt t="154434" x="9463088" y="6445250"/>
          <p14:tracePt t="154449" x="9437688" y="6470650"/>
          <p14:tracePt t="154450" x="9413875" y="6483350"/>
          <p14:tracePt t="154464" x="9401175" y="6494463"/>
          <p14:tracePt t="154481" x="9363075" y="6507163"/>
          <p14:tracePt t="154483" x="9350375" y="6507163"/>
          <p14:tracePt t="154490" x="9337675" y="6519863"/>
          <p14:tracePt t="154506" x="9312275" y="6519863"/>
          <p14:tracePt t="154514" x="9301163" y="6519863"/>
          <p14:tracePt t="154522" x="9288463" y="6519863"/>
          <p14:tracePt t="154532" x="9263063" y="6519863"/>
          <p14:tracePt t="154548" x="9250363" y="6519863"/>
          <p14:tracePt t="154564" x="9237663" y="6519863"/>
          <p14:tracePt t="154586" x="9224963" y="6519863"/>
          <p14:tracePt t="154599" x="9212263" y="6507163"/>
          <p14:tracePt t="155140" x="9224963" y="6494463"/>
          <p14:tracePt t="155154" x="9224963" y="6470650"/>
          <p14:tracePt t="155161" x="9237663" y="6470650"/>
          <p14:tracePt t="155170" x="9250363" y="6445250"/>
          <p14:tracePt t="155182" x="9263063" y="6432550"/>
          <p14:tracePt t="155186" x="9275763" y="6419850"/>
          <p14:tracePt t="155198" x="9288463" y="6394450"/>
          <p14:tracePt t="155218" x="9301163" y="6370638"/>
          <p14:tracePt t="155231" x="9312275" y="6370638"/>
          <p14:tracePt t="155426" x="9312275" y="6357938"/>
          <p14:tracePt t="155451" x="9324975" y="6332538"/>
          <p14:tracePt t="155771" x="9324975" y="6319838"/>
          <p14:tracePt t="155858" x="9324975" y="6307138"/>
          <p14:tracePt t="155907" x="9324975" y="6294438"/>
          <p14:tracePt t="156313" x="9324975" y="6281738"/>
          <p14:tracePt t="156891" x="9312275" y="6269038"/>
          <p14:tracePt t="156914" x="9301163" y="6269038"/>
          <p14:tracePt t="156922" x="9288463" y="6269038"/>
          <p14:tracePt t="156930" x="9275763" y="6269038"/>
          <p14:tracePt t="156939" x="9250363" y="6269038"/>
          <p14:tracePt t="156950" x="9212263" y="6257925"/>
          <p14:tracePt t="156954" x="9188450" y="6257925"/>
          <p14:tracePt t="156964" x="9163050" y="6257925"/>
          <p14:tracePt t="156970" x="9124950" y="6257925"/>
          <p14:tracePt t="156981" x="9075738" y="6257925"/>
          <p14:tracePt t="156986" x="9024938" y="6257925"/>
          <p14:tracePt t="156997" x="8950325" y="6257925"/>
          <p14:tracePt t="157001" x="8886825" y="6257925"/>
          <p14:tracePt t="157014" x="8812213" y="6257925"/>
          <p14:tracePt t="157018" x="8750300" y="6257925"/>
          <p14:tracePt t="157032" x="8686800" y="6257925"/>
          <p14:tracePt t="157034" x="8637588" y="6257925"/>
          <p14:tracePt t="157047" x="8574088" y="6257925"/>
          <p14:tracePt t="157050" x="8524875" y="6257925"/>
          <p14:tracePt t="157064" x="8486775" y="6257925"/>
          <p14:tracePt t="157066" x="8461375" y="6245225"/>
          <p14:tracePt t="157074" x="8448675" y="6245225"/>
          <p14:tracePt t="157082" x="8424863" y="6232525"/>
          <p14:tracePt t="157090" x="8399463" y="6219825"/>
          <p14:tracePt t="157106" x="8386763" y="6219825"/>
          <p14:tracePt t="157115" x="8374063" y="6219825"/>
          <p14:tracePt t="157121" x="8361363" y="6219825"/>
          <p14:tracePt t="157131" x="8348663" y="6219825"/>
          <p14:tracePt t="157138" x="8335963" y="6219825"/>
          <p14:tracePt t="157149" x="8324850" y="6219825"/>
          <p14:tracePt t="157165" x="8312150" y="6219825"/>
          <p14:tracePt t="157170" x="8299450" y="6207125"/>
          <p14:tracePt t="157218" x="8286750" y="6207125"/>
          <p14:tracePt t="157914" x="8274050" y="6207125"/>
          <p14:tracePt t="157922" x="8248650" y="6194425"/>
          <p14:tracePt t="157938" x="8223250" y="6194425"/>
          <p14:tracePt t="157949" x="8186738" y="6181725"/>
          <p14:tracePt t="157954" x="8148638" y="6169025"/>
          <p14:tracePt t="157965" x="8135938" y="6169025"/>
          <p14:tracePt t="157970" x="8110538" y="6169025"/>
          <p14:tracePt t="157982" x="8074025" y="6169025"/>
          <p14:tracePt t="157985" x="8035925" y="6169025"/>
          <p14:tracePt t="157998" x="7986713" y="6169025"/>
          <p14:tracePt t="158002" x="7948613" y="6169025"/>
          <p14:tracePt t="158018" x="7861300" y="6169025"/>
          <p14:tracePt t="158033" x="7773988" y="6169025"/>
          <p14:tracePt t="158048" x="7735888" y="6169025"/>
          <p14:tracePt t="158050" x="7697788" y="6169025"/>
          <p14:tracePt t="158063" x="7685088" y="6169025"/>
          <p14:tracePt t="158065" x="7673975" y="6169025"/>
          <p14:tracePt t="158081" x="7648575" y="6145213"/>
          <p14:tracePt t="158098" x="7635875" y="6145213"/>
          <p14:tracePt t="158115" x="7623175" y="6145213"/>
          <p14:tracePt t="158131" x="7610475" y="6145213"/>
          <p14:tracePt t="158149" x="7597775" y="6145213"/>
          <p14:tracePt t="158170" x="7585075" y="6145213"/>
          <p14:tracePt t="158181" x="7572375" y="6145213"/>
          <p14:tracePt t="158185" x="7548563" y="6132513"/>
          <p14:tracePt t="158197" x="7523163" y="6119813"/>
          <p14:tracePt t="158215" x="7510463" y="6119813"/>
          <p14:tracePt t="158217" x="7497763" y="6107113"/>
          <p14:tracePt t="158231" x="7485063" y="6107113"/>
          <p14:tracePt t="158233" x="7472363" y="6107113"/>
          <p14:tracePt t="158247" x="7459663" y="6107113"/>
          <p14:tracePt t="158249" x="7435850" y="6107113"/>
          <p14:tracePt t="158265" x="7397750" y="6094413"/>
          <p14:tracePt t="158274" x="7385050" y="6094413"/>
          <p14:tracePt t="158281" x="7359650" y="6094413"/>
          <p14:tracePt t="158290" x="7335838" y="6081713"/>
          <p14:tracePt t="158298" x="7310438" y="6069013"/>
          <p14:tracePt t="158305" x="7297738" y="6069013"/>
          <p14:tracePt t="158314" x="7285038" y="6069013"/>
          <p14:tracePt t="158331" x="7272338" y="6069013"/>
          <p14:tracePt t="158337" x="7259638" y="6056313"/>
          <p14:tracePt t="158353" x="7246938" y="6045200"/>
          <p14:tracePt t="158377" x="7235825" y="6045200"/>
          <p14:tracePt t="158385" x="7223125" y="6032500"/>
          <p14:tracePt t="158401" x="7210425" y="6032500"/>
          <p14:tracePt t="158417" x="7210425" y="6019800"/>
          <p14:tracePt t="158442" x="7197725" y="6019800"/>
          <p14:tracePt t="158449" x="7185025" y="6019800"/>
          <p14:tracePt t="158465" x="7172325" y="6007100"/>
          <p14:tracePt t="158505" x="7172325" y="5994400"/>
          <p14:tracePt t="158522" x="7159625" y="5994400"/>
          <p14:tracePt t="158562" x="7146925" y="5994400"/>
          <p14:tracePt t="158569" x="7134225" y="5994400"/>
          <p14:tracePt t="158625" x="7123113" y="5994400"/>
          <p14:tracePt t="158665" x="7110413" y="5981700"/>
          <p14:tracePt t="159218" x="7097713" y="5981700"/>
          <p14:tracePt t="159241" x="7085013" y="5981700"/>
          <p14:tracePt t="159266" x="7072313" y="5981700"/>
          <p14:tracePt t="159306" x="7059613" y="5981700"/>
          <p14:tracePt t="159378" x="7046913" y="5981700"/>
          <p14:tracePt t="159401" x="7021513" y="5981700"/>
          <p14:tracePt t="159425" x="7010400" y="5981700"/>
          <p14:tracePt t="159449" x="6997700" y="5981700"/>
          <p14:tracePt t="159458" x="6985000" y="5981700"/>
          <p14:tracePt t="159842" x="6997700" y="5981700"/>
          <p14:tracePt t="159852" x="7021513" y="5981700"/>
          <p14:tracePt t="159862" x="7072313" y="5981700"/>
          <p14:tracePt t="159871" x="7123113" y="5981700"/>
          <p14:tracePt t="159883" x="7210425" y="5981700"/>
          <p14:tracePt t="159890" x="7235825" y="5981700"/>
          <p14:tracePt t="159901" x="7259638" y="5981700"/>
          <p14:tracePt t="159906" x="7272338" y="5981700"/>
          <p14:tracePt t="160050" x="7246938" y="5981700"/>
          <p14:tracePt t="160060" x="7210425" y="5981700"/>
          <p14:tracePt t="160068" x="7185025" y="5994400"/>
          <p14:tracePt t="160073" x="7172325" y="5994400"/>
          <p14:tracePt t="160082" x="7110413" y="6007100"/>
          <p14:tracePt t="160089" x="7097713" y="6007100"/>
          <p14:tracePt t="160099" x="7059613" y="6007100"/>
          <p14:tracePt t="160106" x="7046913" y="6019800"/>
          <p14:tracePt t="160122" x="7034213" y="6019800"/>
          <p14:tracePt t="160193" x="7085013" y="6019800"/>
          <p14:tracePt t="160201" x="7134225" y="6019800"/>
          <p14:tracePt t="160210" x="7159625" y="6007100"/>
          <p14:tracePt t="160217" x="7172325" y="6007100"/>
          <p14:tracePt t="160230" x="7197725" y="6007100"/>
          <p14:tracePt t="160233" x="7210425" y="6007100"/>
          <p14:tracePt t="160248" x="7246938" y="5994400"/>
          <p14:tracePt t="160249" x="7259638" y="5981700"/>
          <p14:tracePt t="160264" x="7272338" y="5981700"/>
          <p14:tracePt t="160265" x="7297738" y="5981700"/>
          <p14:tracePt t="160274" x="7310438" y="5981700"/>
          <p14:tracePt t="160281" x="7359650" y="5969000"/>
          <p14:tracePt t="160289" x="7397750" y="5956300"/>
          <p14:tracePt t="160298" x="7410450" y="5956300"/>
          <p14:tracePt t="160305" x="7435850" y="5956300"/>
          <p14:tracePt t="160313" x="7472363" y="5945188"/>
          <p14:tracePt t="160321" x="7485063" y="5945188"/>
          <p14:tracePt t="160333" x="7497763" y="5945188"/>
          <p14:tracePt t="160337" x="7523163" y="5945188"/>
          <p14:tracePt t="160347" x="7535863" y="5932488"/>
          <p14:tracePt t="160353" x="7561263" y="5907088"/>
          <p14:tracePt t="160364" x="7597775" y="5894388"/>
          <p14:tracePt t="160369" x="7635875" y="5868988"/>
          <p14:tracePt t="160381" x="7661275" y="5868988"/>
          <p14:tracePt t="160385" x="7685088" y="5843588"/>
          <p14:tracePt t="160398" x="7710488" y="5832475"/>
          <p14:tracePt t="160401" x="7761288" y="5781675"/>
          <p14:tracePt t="160415" x="7785100" y="5756275"/>
          <p14:tracePt t="160417" x="7823200" y="5719763"/>
          <p14:tracePt t="160431" x="7835900" y="5681663"/>
          <p14:tracePt t="160433" x="7861300" y="5643563"/>
          <p14:tracePt t="160447" x="7861300" y="5619750"/>
          <p14:tracePt t="160451" x="7886700" y="5594350"/>
          <p14:tracePt t="160465" x="7897813" y="5568950"/>
          <p14:tracePt t="160467" x="7897813" y="5556250"/>
          <p14:tracePt t="160522" x="7910513" y="5543550"/>
          <p14:tracePt t="160609" x="7923213" y="5543550"/>
          <p14:tracePt t="160617" x="7935913" y="5543550"/>
          <p14:tracePt t="160648" x="7948613" y="5530850"/>
          <p14:tracePt t="160667" x="7961313" y="5507038"/>
          <p14:tracePt t="160969" x="7974013" y="5507038"/>
          <p14:tracePt t="160984" x="7974013" y="5518150"/>
          <p14:tracePt t="161016" x="7986713" y="5518150"/>
          <p14:tracePt t="161121" x="7999413" y="5518150"/>
          <p14:tracePt t="161132" x="8010525" y="5507038"/>
          <p14:tracePt t="161137" x="8023225" y="5507038"/>
          <p14:tracePt t="161149" x="8035925" y="5494338"/>
          <p14:tracePt t="161153" x="8061325" y="5481638"/>
          <p14:tracePt t="161164" x="8086725" y="5443538"/>
          <p14:tracePt t="161169" x="8123238" y="5418138"/>
          <p14:tracePt t="161182" x="8161338" y="5381625"/>
          <p14:tracePt t="161185" x="8212138" y="5343525"/>
          <p14:tracePt t="161198" x="8274050" y="5268913"/>
          <p14:tracePt t="161201" x="8335963" y="5194300"/>
          <p14:tracePt t="161214" x="8412163" y="5092700"/>
          <p14:tracePt t="161217" x="8499475" y="4981575"/>
          <p14:tracePt t="161232" x="8574088" y="4879975"/>
          <p14:tracePt t="161234" x="8674100" y="4756150"/>
          <p14:tracePt t="161247" x="8786813" y="4630738"/>
          <p14:tracePt t="161249" x="8886825" y="4505325"/>
          <p14:tracePt t="161265" x="9099550" y="4254500"/>
          <p14:tracePt t="161273" x="9175750" y="4129088"/>
          <p14:tracePt t="161281" x="9224963" y="4041775"/>
          <p14:tracePt t="161289" x="9275763" y="3941763"/>
          <p14:tracePt t="161298" x="9312275" y="3892550"/>
          <p14:tracePt t="161305" x="9350375" y="3841750"/>
          <p14:tracePt t="161314" x="9375775" y="3816350"/>
          <p14:tracePt t="161321" x="9401175" y="3792538"/>
          <p14:tracePt t="161331" x="9401175" y="3779838"/>
          <p14:tracePt t="161338" x="9401175" y="3767138"/>
          <p14:tracePt t="161465" x="9413875" y="3754438"/>
          <p14:tracePt t="161481" x="9437688" y="3754438"/>
          <p14:tracePt t="161489" x="9463088" y="3754438"/>
          <p14:tracePt t="161497" x="9475788" y="3754438"/>
          <p14:tracePt t="161505" x="9488488" y="3754438"/>
          <p14:tracePt t="161537" x="9501188" y="3754438"/>
          <p14:tracePt t="161549" x="9501188" y="3741738"/>
          <p14:tracePt t="161561" x="9501188" y="3716338"/>
          <p14:tracePt t="161568" x="9501188" y="3692525"/>
          <p14:tracePt t="161569" x="9501188" y="3641725"/>
          <p14:tracePt t="161581" x="9501188" y="3590925"/>
          <p14:tracePt t="161585" x="9501188" y="3554413"/>
          <p14:tracePt t="161598" x="9501188" y="3503613"/>
          <p14:tracePt t="161601" x="9501188" y="3416300"/>
          <p14:tracePt t="161614" x="9488488" y="3328988"/>
          <p14:tracePt t="161617" x="9475788" y="3267075"/>
          <p14:tracePt t="161634" x="9463088" y="3141663"/>
          <p14:tracePt t="161647" x="9463088" y="3090863"/>
          <p14:tracePt t="161649" x="9463088" y="3016250"/>
          <p14:tracePt t="161665" x="9463088" y="2916238"/>
          <p14:tracePt t="161673" x="9463088" y="2878138"/>
          <p14:tracePt t="161681" x="9463088" y="2828925"/>
          <p14:tracePt t="161689" x="9463088" y="2778125"/>
          <p14:tracePt t="161698" x="9463088" y="2740025"/>
          <p14:tracePt t="161705" x="9450388" y="2690813"/>
          <p14:tracePt t="161714" x="9450388" y="2665413"/>
          <p14:tracePt t="161721" x="9450388" y="2640013"/>
          <p14:tracePt t="161731" x="9450388" y="2603500"/>
          <p14:tracePt t="161737" x="9450388" y="2565400"/>
          <p14:tracePt t="161749" x="9450388" y="2527300"/>
          <p14:tracePt t="161753" x="9450388" y="2478088"/>
          <p14:tracePt t="161764" x="9450388" y="2439988"/>
          <p14:tracePt t="161770" x="9463088" y="2427288"/>
          <p14:tracePt t="161781" x="9463088" y="2414588"/>
          <p14:tracePt t="161785" x="9463088" y="2390775"/>
          <p14:tracePt t="161801" x="9463088" y="2378075"/>
          <p14:tracePt t="161817" x="9463088" y="2365375"/>
          <p14:tracePt t="161833" x="9463088" y="2352675"/>
          <p14:tracePt t="161848" x="9463088" y="2339975"/>
          <p14:tracePt t="161867" x="9437688" y="2327275"/>
          <p14:tracePt t="161885" x="9413875" y="2314575"/>
          <p14:tracePt t="161889" x="9388475" y="2314575"/>
          <p14:tracePt t="161899" x="9375775" y="2303463"/>
          <p14:tracePt t="161915" x="9363075" y="2303463"/>
          <p14:tracePt t="161922" x="9350375" y="2303463"/>
          <p14:tracePt t="161932" x="9337675" y="2303463"/>
          <p14:tracePt t="161951" x="9324975" y="2303463"/>
          <p14:tracePt t="161953" x="9301163" y="2303463"/>
          <p14:tracePt t="161966" x="9288463" y="2303463"/>
          <p14:tracePt t="161969" x="9275763" y="2314575"/>
          <p14:tracePt t="161982" x="9263063" y="2327275"/>
          <p14:tracePt t="161986" x="9250363" y="2327275"/>
          <p14:tracePt t="161999" x="9224963" y="2352675"/>
          <p14:tracePt t="162001" x="9212263" y="2352675"/>
          <p14:tracePt t="162014" x="9199563" y="2378075"/>
          <p14:tracePt t="162017" x="9175750" y="2390775"/>
          <p14:tracePt t="162032" x="9163050" y="2427288"/>
          <p14:tracePt t="162034" x="9137650" y="2452688"/>
          <p14:tracePt t="162047" x="9124950" y="2478088"/>
          <p14:tracePt t="162049" x="9124950" y="2503488"/>
          <p14:tracePt t="162065" x="9099550" y="2565400"/>
          <p14:tracePt t="162073" x="9099550" y="2578100"/>
          <p14:tracePt t="162081" x="9099550" y="2616200"/>
          <p14:tracePt t="162089" x="9112250" y="2640013"/>
          <p14:tracePt t="162097" x="9124950" y="2665413"/>
          <p14:tracePt t="162105" x="9137650" y="2690813"/>
          <p14:tracePt t="162116" x="9150350" y="2703513"/>
          <p14:tracePt t="162121" x="9188450" y="2728913"/>
          <p14:tracePt t="162133" x="9224963" y="2740025"/>
          <p14:tracePt t="162137" x="9263063" y="2765425"/>
          <p14:tracePt t="162147" x="9288463" y="2778125"/>
          <p14:tracePt t="162153" x="9312275" y="2790825"/>
          <p14:tracePt t="162164" x="9350375" y="2803525"/>
          <p14:tracePt t="162169" x="9375775" y="2803525"/>
          <p14:tracePt t="162180" x="9413875" y="2816225"/>
          <p14:tracePt t="162185" x="9424988" y="2816225"/>
          <p14:tracePt t="162197" x="9450388" y="2816225"/>
          <p14:tracePt t="162201" x="9488488" y="2816225"/>
          <p14:tracePt t="162214" x="9501188" y="2816225"/>
          <p14:tracePt t="162217" x="9525000" y="2803525"/>
          <p14:tracePt t="162232" x="9537700" y="2790825"/>
          <p14:tracePt t="162233" x="9550400" y="2778125"/>
          <p14:tracePt t="162247" x="9563100" y="2752725"/>
          <p14:tracePt t="162249" x="9588500" y="2716213"/>
          <p14:tracePt t="162264" x="9613900" y="2665413"/>
          <p14:tracePt t="162265" x="9626600" y="2627313"/>
          <p14:tracePt t="162273" x="9626600" y="2603500"/>
          <p14:tracePt t="162281" x="9637713" y="2540000"/>
          <p14:tracePt t="162289" x="9637713" y="2516188"/>
          <p14:tracePt t="162298" x="9637713" y="2478088"/>
          <p14:tracePt t="162305" x="9637713" y="2452688"/>
          <p14:tracePt t="162315" x="9637713" y="2439988"/>
          <p14:tracePt t="162321" x="9637713" y="2414588"/>
          <p14:tracePt t="162331" x="9637713" y="2403475"/>
          <p14:tracePt t="162337" x="9626600" y="2378075"/>
          <p14:tracePt t="162348" x="9613900" y="2378075"/>
          <p14:tracePt t="162353" x="9613900" y="2365375"/>
          <p14:tracePt t="162365" x="9601200" y="2365375"/>
          <p14:tracePt t="162369" x="9588500" y="2352675"/>
          <p14:tracePt t="162381" x="9575800" y="2352675"/>
          <p14:tracePt t="162401" x="9563100" y="2352675"/>
          <p14:tracePt t="162415" x="9537700" y="2339975"/>
          <p14:tracePt t="162434" x="9525000" y="2339975"/>
          <p14:tracePt t="162447" x="9513888" y="2339975"/>
          <p14:tracePt t="162449" x="9501188" y="2339975"/>
          <p14:tracePt t="162464" x="9475788" y="2339975"/>
          <p14:tracePt t="162474" x="9450388" y="2352675"/>
          <p14:tracePt t="162489" x="9424988" y="2365375"/>
          <p14:tracePt t="162498" x="9413875" y="2378075"/>
          <p14:tracePt t="162505" x="9388475" y="2403475"/>
          <p14:tracePt t="162514" x="9363075" y="2403475"/>
          <p14:tracePt t="162521" x="9350375" y="2427288"/>
          <p14:tracePt t="162531" x="9337675" y="2427288"/>
          <p14:tracePt t="162537" x="9301163" y="2452688"/>
          <p14:tracePt t="162547" x="9288463" y="2465388"/>
          <p14:tracePt t="162553" x="9275763" y="2490788"/>
          <p14:tracePt t="162564" x="9250363" y="2503488"/>
          <p14:tracePt t="162569" x="9237663" y="2516188"/>
          <p14:tracePt t="162581" x="9237663" y="2552700"/>
          <p14:tracePt t="162585" x="9224963" y="2578100"/>
          <p14:tracePt t="162598" x="9212263" y="2603500"/>
          <p14:tracePt t="162601" x="9199563" y="2640013"/>
          <p14:tracePt t="162614" x="9199563" y="2678113"/>
          <p14:tracePt t="162617" x="9199563" y="2740025"/>
          <p14:tracePt t="162631" x="9212263" y="2828925"/>
          <p14:tracePt t="162633" x="9237663" y="2903538"/>
          <p14:tracePt t="162648" x="9275763" y="2990850"/>
          <p14:tracePt t="162650" x="9337675" y="3078163"/>
          <p14:tracePt t="162657" x="9401175" y="3190875"/>
          <p14:tracePt t="162665" x="9450388" y="3278188"/>
          <p14:tracePt t="162674" x="9513888" y="3378200"/>
          <p14:tracePt t="162683" x="9575800" y="3454400"/>
          <p14:tracePt t="162689" x="9626600" y="3529013"/>
          <p14:tracePt t="162698" x="9675813" y="3603625"/>
          <p14:tracePt t="162705" x="9726613" y="3667125"/>
          <p14:tracePt t="162715" x="9763125" y="3703638"/>
          <p14:tracePt t="162721" x="9788525" y="3729038"/>
          <p14:tracePt t="162733" x="9826625" y="3767138"/>
          <p14:tracePt t="162737" x="9839325" y="3792538"/>
          <p14:tracePt t="162748" x="9852025" y="3816350"/>
          <p14:tracePt t="162753" x="9852025" y="3829050"/>
          <p14:tracePt t="162766" x="9863138" y="3854450"/>
          <p14:tracePt t="162769" x="9888538" y="3854450"/>
          <p14:tracePt t="162782" x="9888538" y="3879850"/>
          <p14:tracePt t="162784" x="9913938" y="3892550"/>
          <p14:tracePt t="162800" x="9913938" y="3916363"/>
          <p14:tracePt t="162801" x="9939338" y="3929063"/>
          <p14:tracePt t="162815" x="9939338" y="3941763"/>
          <p14:tracePt t="162817" x="9952038" y="3954463"/>
          <p14:tracePt t="162833" x="9963150" y="3967163"/>
          <p14:tracePt t="162849" x="9975850" y="3979863"/>
          <p14:tracePt t="162865" x="10001250" y="3992563"/>
          <p14:tracePt t="162873" x="10001250" y="4005263"/>
          <p14:tracePt t="162887" x="10013950" y="4005263"/>
          <p14:tracePt t="162889" x="10026650" y="4017963"/>
          <p14:tracePt t="162905" x="10039350" y="4029075"/>
          <p14:tracePt t="162916" x="10039350" y="4041775"/>
          <p14:tracePt t="162922" x="10039350" y="4054475"/>
          <p14:tracePt t="162932" x="10039350" y="4079875"/>
          <p14:tracePt t="162937" x="10039350" y="4092575"/>
          <p14:tracePt t="162947" x="10039350" y="4105275"/>
          <p14:tracePt t="162953" x="10039350" y="4129088"/>
          <p14:tracePt t="162965" x="10039350" y="4154488"/>
          <p14:tracePt t="162969" x="10039350" y="4179888"/>
          <p14:tracePt t="162981" x="10052050" y="4205288"/>
          <p14:tracePt t="162985" x="10064750" y="4230688"/>
          <p14:tracePt t="162998" x="10064750" y="4241800"/>
          <p14:tracePt t="163001" x="10075863" y="4267200"/>
          <p14:tracePt t="163014" x="10075863" y="4279900"/>
          <p14:tracePt t="163016" x="10075863" y="4305300"/>
          <p14:tracePt t="163031" x="10088563" y="4330700"/>
          <p14:tracePt t="163048" x="10101263" y="4354513"/>
          <p14:tracePt t="163057" x="10101263" y="4367213"/>
          <p14:tracePt t="163065" x="10101263" y="4405313"/>
          <p14:tracePt t="163073" x="10113963" y="4405313"/>
          <p14:tracePt t="163081" x="10113963" y="4418013"/>
          <p14:tracePt t="163089" x="10113963" y="4430713"/>
          <p14:tracePt t="163097" x="10113963" y="4443413"/>
          <p14:tracePt t="163105" x="10126663" y="4454525"/>
          <p14:tracePt t="163113" x="10139363" y="4467225"/>
          <p14:tracePt t="163121" x="10139363" y="4479925"/>
          <p14:tracePt t="163131" x="10139363" y="4505325"/>
          <p14:tracePt t="163137" x="10152063" y="4518025"/>
          <p14:tracePt t="163148" x="10164763" y="4530725"/>
          <p14:tracePt t="163153" x="10177463" y="4530725"/>
          <p14:tracePt t="163164" x="10188575" y="4554538"/>
          <p14:tracePt t="163181" x="10201275" y="4567238"/>
          <p14:tracePt t="163197" x="10226675" y="4579938"/>
          <p14:tracePt t="163214" x="10252075" y="4592638"/>
          <p14:tracePt t="163216" x="10264775" y="4592638"/>
          <p14:tracePt t="163233" x="10288588" y="4605338"/>
          <p14:tracePt t="163233" x="10301288" y="4605338"/>
          <p14:tracePt t="163250" x="10377488" y="4630738"/>
          <p14:tracePt t="163258" x="10390188" y="4630738"/>
          <p14:tracePt t="163268" x="10426700" y="4630738"/>
          <p14:tracePt t="163274" x="10464800" y="4630738"/>
          <p14:tracePt t="163283" x="10514013" y="4630738"/>
          <p14:tracePt t="163289" x="10552113" y="4630738"/>
          <p14:tracePt t="163299" x="10602913" y="4630738"/>
          <p14:tracePt t="163305" x="10664825" y="4630738"/>
          <p14:tracePt t="163314" x="10715625" y="4618038"/>
          <p14:tracePt t="163321" x="10752138" y="4605338"/>
          <p14:tracePt t="163333" x="10777538" y="4592638"/>
          <p14:tracePt t="163337" x="10815638" y="4592638"/>
          <p14:tracePt t="163348" x="10852150" y="4579938"/>
          <p14:tracePt t="163353" x="10877550" y="4579938"/>
          <p14:tracePt t="163367" x="10952163" y="4567238"/>
          <p14:tracePt t="163369" x="11002963" y="4554538"/>
          <p14:tracePt t="163382" x="11052175" y="4543425"/>
          <p14:tracePt t="163385" x="11115675" y="4530725"/>
          <p14:tracePt t="163398" x="11153775" y="4530725"/>
          <p14:tracePt t="163402" x="11202988" y="4518025"/>
          <p14:tracePt t="163418" x="11277600" y="4492625"/>
          <p14:tracePt t="163432" x="11303000" y="4479925"/>
          <p14:tracePt t="163433" x="11315700" y="4479925"/>
          <p14:tracePt t="163449" x="11328400" y="4479925"/>
          <p14:tracePt t="163633" x="11341100" y="4479925"/>
          <p14:tracePt t="163642" x="11341100" y="4467225"/>
          <p14:tracePt t="163664" x="11353800" y="4454525"/>
          <p14:tracePt t="163691" x="11366500" y="4443413"/>
          <p14:tracePt t="163699" x="11366500" y="4430713"/>
          <p14:tracePt t="163993" x="11377613" y="4430713"/>
          <p14:tracePt t="164025" x="11403013" y="4430713"/>
          <p14:tracePt t="164034" x="11415713" y="4430713"/>
          <p14:tracePt t="164044" x="11428413" y="4430713"/>
          <p14:tracePt t="164051" x="11441113" y="4430713"/>
          <p14:tracePt t="164057" x="11479213" y="4430713"/>
          <p14:tracePt t="164065" x="11503025" y="4430713"/>
          <p14:tracePt t="164073" x="11515725" y="4430713"/>
          <p14:tracePt t="164081" x="11528425" y="4430713"/>
          <p14:tracePt t="164089" x="11553825" y="4430713"/>
          <p14:tracePt t="164106" x="11566525" y="4430713"/>
          <p14:tracePt t="164257" x="11579225" y="4418013"/>
          <p14:tracePt t="164313" x="11591925" y="4405313"/>
          <p14:tracePt t="166414" x="11579225" y="4405313"/>
          <p14:tracePt t="166432" x="11566525" y="4405313"/>
          <p14:tracePt t="166456" x="11541125" y="4418013"/>
          <p14:tracePt t="166464" x="11528425" y="4418013"/>
          <p14:tracePt t="166481" x="11503025" y="4418013"/>
          <p14:tracePt t="166488" x="11479213" y="4418013"/>
          <p14:tracePt t="166497" x="11453813" y="4430713"/>
          <p14:tracePt t="166504" x="11441113" y="4430713"/>
          <p14:tracePt t="166515" x="11428413" y="4430713"/>
          <p14:tracePt t="166520" x="11390313" y="4443413"/>
          <p14:tracePt t="166530" x="11353800" y="4454525"/>
          <p14:tracePt t="166536" x="11328400" y="4454525"/>
          <p14:tracePt t="166547" x="11290300" y="4467225"/>
          <p14:tracePt t="166553" x="11266488" y="4467225"/>
          <p14:tracePt t="166565" x="11215688" y="4467225"/>
          <p14:tracePt t="166568" x="11164888" y="4467225"/>
          <p14:tracePt t="166581" x="11102975" y="4467225"/>
          <p14:tracePt t="166585" x="11052175" y="4467225"/>
          <p14:tracePt t="166599" x="11002963" y="4467225"/>
          <p14:tracePt t="166600" x="10952163" y="4467225"/>
          <p14:tracePt t="166614" x="10915650" y="4467225"/>
          <p14:tracePt t="166616" x="10864850" y="4467225"/>
          <p14:tracePt t="166631" x="10828338" y="4467225"/>
          <p14:tracePt t="166633" x="10777538" y="4467225"/>
          <p14:tracePt t="166640" x="10752138" y="4467225"/>
          <p14:tracePt t="166648" x="10702925" y="4454525"/>
          <p14:tracePt t="166657" x="10664825" y="4454525"/>
          <p14:tracePt t="166664" x="10639425" y="4454525"/>
          <p14:tracePt t="166673" x="10626725" y="4443413"/>
          <p14:tracePt t="166689" x="10614025" y="4443413"/>
          <p14:tracePt t="166705" x="10614025" y="4430713"/>
          <p14:tracePt t="166721" x="10602913" y="4430713"/>
          <p14:tracePt t="166731" x="10602913" y="4418013"/>
          <p14:tracePt t="166753" x="10590213" y="4405313"/>
          <p14:tracePt t="166766" x="10590213" y="4392613"/>
          <p14:tracePt t="166768" x="10577513" y="4392613"/>
          <p14:tracePt t="166782" x="10564813" y="4379913"/>
          <p14:tracePt t="166801" x="10552113" y="4341813"/>
          <p14:tracePt t="166817" x="10539413" y="4318000"/>
          <p14:tracePt t="166831" x="10526713" y="4318000"/>
          <p14:tracePt t="166833" x="10526713" y="4305300"/>
          <p14:tracePt t="167097" x="10514013" y="4305300"/>
          <p14:tracePt t="167105" x="10514013" y="4279900"/>
          <p14:tracePt t="167114" x="10502900" y="4267200"/>
          <p14:tracePt t="167120" x="10490200" y="4254500"/>
          <p14:tracePt t="167130" x="10477500" y="4217988"/>
          <p14:tracePt t="167136" x="10464800" y="4179888"/>
          <p14:tracePt t="167148" x="10439400" y="4154488"/>
          <p14:tracePt t="167152" x="10414000" y="4117975"/>
          <p14:tracePt t="167165" x="10377488" y="4067175"/>
          <p14:tracePt t="167169" x="10339388" y="4017963"/>
          <p14:tracePt t="167181" x="10326688" y="3941763"/>
          <p14:tracePt t="167184" x="10288588" y="3867150"/>
          <p14:tracePt t="167197" x="10239375" y="3792538"/>
          <p14:tracePt t="167202" x="10201275" y="3716338"/>
          <p14:tracePt t="167216" x="10152063" y="3641725"/>
          <p14:tracePt t="167218" x="10088563" y="3554413"/>
          <p14:tracePt t="167232" x="10013950" y="3367088"/>
          <p14:tracePt t="167248" x="9939338" y="3228975"/>
          <p14:tracePt t="167256" x="9926638" y="3154363"/>
          <p14:tracePt t="167264" x="9901238" y="3090863"/>
          <p14:tracePt t="167273" x="9888538" y="3041650"/>
          <p14:tracePt t="167281" x="9875838" y="3003550"/>
          <p14:tracePt t="167288" x="9875838" y="2978150"/>
          <p14:tracePt t="167297" x="9875838" y="2952750"/>
          <p14:tracePt t="167304" x="9875838" y="2916238"/>
          <p14:tracePt t="167314" x="9875838" y="2890838"/>
          <p14:tracePt t="167320" x="9875838" y="2865438"/>
          <p14:tracePt t="167331" x="9875838" y="2852738"/>
          <p14:tracePt t="167336" x="9875838" y="2840038"/>
          <p14:tracePt t="167348" x="9875838" y="2816225"/>
          <p14:tracePt t="167353" x="9875838" y="2803525"/>
          <p14:tracePt t="167364" x="9875838" y="2778125"/>
          <p14:tracePt t="167368" x="9875838" y="2765425"/>
          <p14:tracePt t="167384" x="9875838" y="2752725"/>
          <p14:tracePt t="167397" x="9888538" y="2728913"/>
          <p14:tracePt t="167400" x="9901238" y="2716213"/>
          <p14:tracePt t="167414" x="9901238" y="2690813"/>
          <p14:tracePt t="167416" x="9913938" y="2665413"/>
          <p14:tracePt t="167430" x="9926638" y="2652713"/>
          <p14:tracePt t="167432" x="9939338" y="2640013"/>
          <p14:tracePt t="167440" x="9939338" y="2616200"/>
          <p14:tracePt t="167448" x="9952038" y="2603500"/>
          <p14:tracePt t="167456" x="9952038" y="2590800"/>
          <p14:tracePt t="167530" x="9939338" y="2590800"/>
          <p14:tracePt t="167536" x="9913938" y="2603500"/>
          <p14:tracePt t="167548" x="9888538" y="2616200"/>
          <p14:tracePt t="167552" x="9839325" y="2652713"/>
          <p14:tracePt t="167565" x="9775825" y="2690813"/>
          <p14:tracePt t="167568" x="9713913" y="2716213"/>
          <p14:tracePt t="167581" x="9650413" y="2740025"/>
          <p14:tracePt t="167584" x="9575800" y="2765425"/>
          <p14:tracePt t="167597" x="9488488" y="2790825"/>
          <p14:tracePt t="167601" x="9401175" y="2816225"/>
          <p14:tracePt t="167614" x="9324975" y="2852738"/>
          <p14:tracePt t="167616" x="9237663" y="2878138"/>
          <p14:tracePt t="167630" x="9163050" y="2903538"/>
          <p14:tracePt t="167632" x="9112250" y="2916238"/>
          <p14:tracePt t="167641" x="9075738" y="2928938"/>
          <p14:tracePt t="167649" x="9050338" y="2928938"/>
          <p14:tracePt t="167656" x="9037638" y="2928938"/>
          <p14:tracePt t="167688" x="9024938" y="2928938"/>
          <p14:tracePt t="167696" x="9012238" y="2928938"/>
          <p14:tracePt t="167841" x="9012238" y="2916238"/>
          <p14:tracePt t="167849" x="9012238" y="2903538"/>
          <p14:tracePt t="167856" x="9037638" y="2865438"/>
          <p14:tracePt t="167867" x="9037638" y="2852738"/>
          <p14:tracePt t="167872" x="9063038" y="2828925"/>
          <p14:tracePt t="167882" x="9075738" y="2790825"/>
          <p14:tracePt t="167888" x="9088438" y="2765425"/>
          <p14:tracePt t="167899" x="9112250" y="2740025"/>
          <p14:tracePt t="167904" x="9124950" y="2716213"/>
          <p14:tracePt t="167914" x="9150350" y="2678113"/>
          <p14:tracePt t="167920" x="9163050" y="2652713"/>
          <p14:tracePt t="167933" x="9188450" y="2627313"/>
          <p14:tracePt t="167936" x="9212263" y="2603500"/>
          <p14:tracePt t="167947" x="9224963" y="2578100"/>
          <p14:tracePt t="167952" x="9237663" y="2565400"/>
          <p14:tracePt t="167964" x="9250363" y="2552700"/>
          <p14:tracePt t="167968" x="9263063" y="2540000"/>
          <p14:tracePt t="167981" x="9275763" y="2527300"/>
          <p14:tracePt t="168016" x="9288463" y="2516188"/>
          <p14:tracePt t="168057" x="9288463" y="2503488"/>
          <p14:tracePt t="168281" x="9288463" y="2490788"/>
          <p14:tracePt t="168296" x="9275763" y="2490788"/>
          <p14:tracePt t="168304" x="9250363" y="2478088"/>
          <p14:tracePt t="168312" x="9237663" y="2478088"/>
          <p14:tracePt t="168320" x="9212263" y="2478088"/>
          <p14:tracePt t="168332" x="9175750" y="2465388"/>
          <p14:tracePt t="168336" x="9163050" y="2452688"/>
          <p14:tracePt t="168348" x="9137650" y="2439988"/>
          <p14:tracePt t="168352" x="9112250" y="2427288"/>
          <p14:tracePt t="168364" x="9099550" y="2403475"/>
          <p14:tracePt t="168368" x="9088438" y="2378075"/>
          <p14:tracePt t="168381" x="9088438" y="2365375"/>
          <p14:tracePt t="168384" x="9075738" y="2339975"/>
          <p14:tracePt t="168397" x="9075738" y="2314575"/>
          <p14:tracePt t="168400" x="9075738" y="2303463"/>
          <p14:tracePt t="168415" x="9075738" y="2278063"/>
          <p14:tracePt t="168416" x="9075738" y="2239963"/>
          <p14:tracePt t="168430" x="9075738" y="2214563"/>
          <p14:tracePt t="168432" x="9088438" y="2201863"/>
          <p14:tracePt t="168440" x="9099550" y="2190750"/>
          <p14:tracePt t="168447" x="9124950" y="2178050"/>
          <p14:tracePt t="168456" x="9137650" y="2165350"/>
          <p14:tracePt t="168464" x="9163050" y="2152650"/>
          <p14:tracePt t="168472" x="9199563" y="2139950"/>
          <p14:tracePt t="168480" x="9212263" y="2127250"/>
          <p14:tracePt t="168488" x="9224963" y="2114550"/>
          <p14:tracePt t="168544" x="9224963" y="2127250"/>
          <p14:tracePt t="168552" x="9199563" y="2152650"/>
          <p14:tracePt t="168560" x="9188450" y="2165350"/>
          <p14:tracePt t="168568" x="9163050" y="2190750"/>
          <p14:tracePt t="168582" x="9112250" y="2227263"/>
          <p14:tracePt t="168584" x="9088438" y="2239963"/>
          <p14:tracePt t="168597" x="9050338" y="2278063"/>
          <p14:tracePt t="168600" x="8986838" y="2314575"/>
          <p14:tracePt t="168614" x="8924925" y="2365375"/>
          <p14:tracePt t="168617" x="8850313" y="2414588"/>
          <p14:tracePt t="168630" x="8774113" y="2439988"/>
          <p14:tracePt t="168632" x="8699500" y="2503488"/>
          <p14:tracePt t="168640" x="8650288" y="2527300"/>
          <p14:tracePt t="168648" x="8574088" y="2565400"/>
          <p14:tracePt t="168658" x="8512175" y="2590800"/>
          <p14:tracePt t="168666" x="8461375" y="2616200"/>
          <p14:tracePt t="168672" x="8412163" y="2640013"/>
          <p14:tracePt t="168683" x="8386763" y="2640013"/>
          <p14:tracePt t="168689" x="8374063" y="2652713"/>
          <p14:tracePt t="168745" x="8348663" y="2652713"/>
          <p14:tracePt t="168761" x="8348663" y="2627313"/>
          <p14:tracePt t="168768" x="8348663" y="2603500"/>
          <p14:tracePt t="168780" x="8348663" y="2565400"/>
          <p14:tracePt t="168789" x="8348663" y="2527300"/>
          <p14:tracePt t="168799" x="8348663" y="2490788"/>
          <p14:tracePt t="168800" x="8348663" y="2439988"/>
          <p14:tracePt t="168817" x="8348663" y="2378075"/>
          <p14:tracePt t="168832" x="8348663" y="2339975"/>
          <p14:tracePt t="168833" x="8348663" y="2314575"/>
          <p14:tracePt t="168841" x="8348663" y="2290763"/>
          <p14:tracePt t="168848" x="8348663" y="2265363"/>
          <p14:tracePt t="168856" x="8348663" y="2252663"/>
          <p14:tracePt t="168867" x="8348663" y="2239963"/>
          <p14:tracePt t="168896" x="8361363" y="2227263"/>
          <p14:tracePt t="168920" x="8386763" y="2227263"/>
          <p14:tracePt t="168928" x="8424863" y="2239963"/>
          <p14:tracePt t="168936" x="8474075" y="2265363"/>
          <p14:tracePt t="168947" x="8561388" y="2303463"/>
          <p14:tracePt t="168952" x="8661400" y="2339975"/>
          <p14:tracePt t="168964" x="8763000" y="2378075"/>
          <p14:tracePt t="168968" x="8863013" y="2414588"/>
          <p14:tracePt t="168981" x="8963025" y="2465388"/>
          <p14:tracePt t="168984" x="9037638" y="2516188"/>
          <p14:tracePt t="168997" x="9088438" y="2552700"/>
          <p14:tracePt t="169000" x="9150350" y="2590800"/>
          <p14:tracePt t="169015" x="9188450" y="2616200"/>
          <p14:tracePt t="169016" x="9224963" y="2627313"/>
          <p14:tracePt t="169030" x="9224963" y="2640013"/>
          <p14:tracePt t="169032" x="9237663" y="2640013"/>
          <p14:tracePt t="169192" x="9237663" y="2652713"/>
          <p14:tracePt t="169208" x="9237663" y="2665413"/>
          <p14:tracePt t="169216" x="9237663" y="2678113"/>
          <p14:tracePt t="169232" x="9237663" y="2703513"/>
          <p14:tracePt t="169240" x="9237663" y="2740025"/>
          <p14:tracePt t="169248" x="9250363" y="2778125"/>
          <p14:tracePt t="169256" x="9263063" y="2840038"/>
          <p14:tracePt t="169264" x="9275763" y="2890838"/>
          <p14:tracePt t="169272" x="9288463" y="2941638"/>
          <p14:tracePt t="169281" x="9312275" y="3016250"/>
          <p14:tracePt t="169288" x="9324975" y="3090863"/>
          <p14:tracePt t="169297" x="9337675" y="3154363"/>
          <p14:tracePt t="169304" x="9337675" y="3203575"/>
          <p14:tracePt t="169315" x="9337675" y="3278188"/>
          <p14:tracePt t="169320" x="9337675" y="3367088"/>
          <p14:tracePt t="169330" x="9337675" y="3441700"/>
          <p14:tracePt t="169336" x="9337675" y="3529013"/>
          <p14:tracePt t="169347" x="9337675" y="3616325"/>
          <p14:tracePt t="169352" x="9324975" y="3703638"/>
          <p14:tracePt t="169364" x="9312275" y="3792538"/>
          <p14:tracePt t="169368" x="9288463" y="3854450"/>
          <p14:tracePt t="169380" x="9263063" y="3929063"/>
          <p14:tracePt t="169384" x="9237663" y="4005263"/>
          <p14:tracePt t="169398" x="9212263" y="4079875"/>
          <p14:tracePt t="169400" x="9212263" y="4117975"/>
          <p14:tracePt t="169414" x="9199563" y="4167188"/>
          <p14:tracePt t="169416" x="9199563" y="4179888"/>
          <p14:tracePt t="169431" x="9199563" y="4192588"/>
          <p14:tracePt t="169432" x="9199563" y="4217988"/>
          <p14:tracePt t="169448" x="9199563" y="4230688"/>
          <p14:tracePt t="169505" x="9199563" y="4241800"/>
          <p14:tracePt t="169514" x="9212263" y="4254500"/>
          <p14:tracePt t="169523" x="9237663" y="4254500"/>
          <p14:tracePt t="169533" x="9263063" y="4279900"/>
          <p14:tracePt t="169536" x="9301163" y="4292600"/>
          <p14:tracePt t="169554" x="9363075" y="4305300"/>
          <p14:tracePt t="169554" x="9413875" y="4318000"/>
          <p14:tracePt t="169569" x="9475788" y="4330700"/>
          <p14:tracePt t="169571" x="9525000" y="4341813"/>
          <p14:tracePt t="169582" x="9575800" y="4354513"/>
          <p14:tracePt t="169584" x="9613900" y="4367213"/>
          <p14:tracePt t="169601" x="9675813" y="4379913"/>
          <p14:tracePt t="169616" x="9701213" y="4392613"/>
          <p14:tracePt t="169634" x="9713913" y="4392613"/>
          <p14:tracePt t="169649" x="9726613" y="4392613"/>
          <p14:tracePt t="169656" x="9726613" y="4405313"/>
          <p14:tracePt t="169674" x="9739313" y="4405313"/>
          <p14:tracePt t="169768" x="9726613" y="4405313"/>
          <p14:tracePt t="169776" x="9726613" y="4392613"/>
          <p14:tracePt t="169784" x="9726613" y="4379913"/>
          <p14:tracePt t="169798" x="9713913" y="4341813"/>
          <p14:tracePt t="169800" x="9701213" y="4330700"/>
          <p14:tracePt t="169816" x="9701213" y="4318000"/>
          <p14:tracePt t="169830" x="9701213" y="4305300"/>
          <p14:tracePt t="169840" x="9701213" y="4292600"/>
          <p14:tracePt t="169848" x="9701213" y="4279900"/>
          <p14:tracePt t="169875" x="9701213" y="4267200"/>
          <p14:tracePt t="169888" x="9701213" y="4241800"/>
          <p14:tracePt t="169897" x="9701213" y="4230688"/>
          <p14:tracePt t="169904" x="9701213" y="4205288"/>
          <p14:tracePt t="169915" x="9701213" y="4179888"/>
          <p14:tracePt t="169920" x="9701213" y="4167188"/>
          <p14:tracePt t="169932" x="9701213" y="4141788"/>
          <p14:tracePt t="169936" x="9701213" y="4129088"/>
          <p14:tracePt t="169947" x="9701213" y="4117975"/>
          <p14:tracePt t="169952" x="9701213" y="4105275"/>
          <p14:tracePt t="169964" x="9701213" y="4092575"/>
          <p14:tracePt t="169968" x="9701213" y="4079875"/>
          <p14:tracePt t="169980" x="9688513" y="4054475"/>
          <p14:tracePt t="169984" x="9675813" y="4054475"/>
          <p14:tracePt t="170000" x="9675813" y="4041775"/>
          <p14:tracePt t="170026" x="9675813" y="4029075"/>
          <p14:tracePt t="170032" x="9675813" y="4017963"/>
          <p14:tracePt t="170048" x="9663113" y="4005263"/>
          <p14:tracePt t="170216" x="9650413" y="4017963"/>
          <p14:tracePt t="170225" x="9637713" y="4054475"/>
          <p14:tracePt t="170232" x="9613900" y="4117975"/>
          <p14:tracePt t="170248" x="9537700" y="4292600"/>
          <p14:tracePt t="170256" x="9501188" y="4379913"/>
          <p14:tracePt t="170264" x="9463088" y="4467225"/>
          <p14:tracePt t="170272" x="9437688" y="4543425"/>
          <p14:tracePt t="170282" x="9413875" y="4618038"/>
          <p14:tracePt t="170288" x="9388475" y="4692650"/>
          <p14:tracePt t="170297" x="9388475" y="4743450"/>
          <p14:tracePt t="170304" x="9375775" y="4792663"/>
          <p14:tracePt t="170315" x="9363075" y="4856163"/>
          <p14:tracePt t="170320" x="9363075" y="4892675"/>
          <p14:tracePt t="170333" x="9363075" y="4943475"/>
          <p14:tracePt t="170336" x="9363075" y="4981575"/>
          <p14:tracePt t="170347" x="9363075" y="5030788"/>
          <p14:tracePt t="170352" x="9363075" y="5056188"/>
          <p14:tracePt t="170365" x="9375775" y="5081588"/>
          <p14:tracePt t="170368" x="9388475" y="5105400"/>
          <p14:tracePt t="170381" x="9401175" y="5130800"/>
          <p14:tracePt t="170384" x="9401175" y="5156200"/>
          <p14:tracePt t="170398" x="9413875" y="5156200"/>
          <p14:tracePt t="170415" x="9413875" y="5181600"/>
          <p14:tracePt t="170416" x="9424988" y="5181600"/>
          <p14:tracePt t="170432" x="9437688" y="5194300"/>
          <p14:tracePt t="170456" x="9437688" y="5205413"/>
          <p14:tracePt t="170464" x="9450388" y="5205413"/>
          <p14:tracePt t="170488" x="9450388" y="5218113"/>
          <p14:tracePt t="170536" x="9450388" y="5230813"/>
          <p14:tracePt t="170568" x="9463088" y="5230813"/>
          <p14:tracePt t="170584" x="9475788" y="5230813"/>
          <p14:tracePt t="170592" x="9488488" y="5243513"/>
          <p14:tracePt t="170625" x="9501188" y="5243513"/>
          <p14:tracePt t="170648" x="9513888" y="5243513"/>
          <p14:tracePt t="170664" x="9537700" y="5256213"/>
          <p14:tracePt t="170672" x="9537700" y="5268913"/>
          <p14:tracePt t="170688" x="9550400" y="5281613"/>
          <p14:tracePt t="170704" x="9563100" y="5305425"/>
          <p14:tracePt t="170712" x="9575800" y="5305425"/>
          <p14:tracePt t="170720" x="9575800" y="5318125"/>
          <p14:tracePt t="170731" x="9588500" y="5330825"/>
          <p14:tracePt t="170736" x="9601200" y="5343525"/>
          <p14:tracePt t="170747" x="9613900" y="5356225"/>
          <p14:tracePt t="170776" x="9613900" y="5368925"/>
          <p14:tracePt t="170784" x="9613900" y="5381625"/>
          <p14:tracePt t="170798" x="9626600" y="5381625"/>
          <p14:tracePt t="170825" x="9626600" y="5394325"/>
          <p14:tracePt t="170857" x="9626600" y="5407025"/>
          <p14:tracePt t="170872" x="9626600" y="5430838"/>
          <p14:tracePt t="170896" x="9637713" y="5443538"/>
          <p14:tracePt t="170904" x="9650413" y="5443538"/>
          <p14:tracePt t="170921" x="9650413" y="5456238"/>
          <p14:tracePt t="170931" x="9663113" y="5456238"/>
          <p14:tracePt t="171025" x="9675813" y="5468938"/>
          <p14:tracePt t="171056" x="9688513" y="5481638"/>
          <p14:tracePt t="171072" x="9701213" y="5481638"/>
          <p14:tracePt t="171216" x="9713913" y="5494338"/>
          <p14:tracePt t="171776" x="9713913" y="5507038"/>
          <p14:tracePt t="171799" x="9701213" y="5518150"/>
          <p14:tracePt t="171897" x="9688513" y="5518150"/>
          <p14:tracePt t="171978" x="9688513" y="5507038"/>
          <p14:tracePt t="171986" x="9675813" y="5481638"/>
          <p14:tracePt t="171996" x="9663113" y="5456238"/>
          <p14:tracePt t="172005" x="9650413" y="5443538"/>
          <p14:tracePt t="172016" x="9588500" y="5368925"/>
          <p14:tracePt t="172032" x="9550400" y="5305425"/>
          <p14:tracePt t="172035" x="9501188" y="5230813"/>
          <p14:tracePt t="172041" x="9437688" y="5156200"/>
          <p14:tracePt t="172050" x="9363075" y="5068888"/>
          <p14:tracePt t="172057" x="9263063" y="4956175"/>
          <p14:tracePt t="172067" x="9163050" y="4830763"/>
          <p14:tracePt t="172072" x="9063038" y="4718050"/>
          <p14:tracePt t="172082" x="8924925" y="4605338"/>
          <p14:tracePt t="172087" x="8824913" y="4518025"/>
          <p14:tracePt t="172098" x="8699500" y="4405313"/>
          <p14:tracePt t="172103" x="8574088" y="4318000"/>
          <p14:tracePt t="172114" x="8474075" y="4254500"/>
          <p14:tracePt t="172119" x="8386763" y="4205288"/>
          <p14:tracePt t="172131" x="8324850" y="4154488"/>
          <p14:tracePt t="172135" x="8299450" y="4105275"/>
          <p14:tracePt t="172147" x="8274050" y="4067175"/>
          <p14:tracePt t="172151" x="8235950" y="4029075"/>
          <p14:tracePt t="172164" x="8223250" y="3992563"/>
          <p14:tracePt t="172168" x="8199438" y="3954463"/>
          <p14:tracePt t="172182" x="8186738" y="3929063"/>
          <p14:tracePt t="172183" x="8148638" y="3892550"/>
          <p14:tracePt t="172198" x="8135938" y="3841750"/>
          <p14:tracePt t="172200" x="8110538" y="3792538"/>
          <p14:tracePt t="172215" x="8048625" y="3654425"/>
          <p14:tracePt t="172224" x="8010525" y="3579813"/>
          <p14:tracePt t="172231" x="7974013" y="3516313"/>
          <p14:tracePt t="172239" x="7948613" y="3454400"/>
          <p14:tracePt t="172248" x="7910513" y="3403600"/>
          <p14:tracePt t="172255" x="7886700" y="3367088"/>
          <p14:tracePt t="172265" x="7874000" y="3328988"/>
          <p14:tracePt t="172271" x="7861300" y="3303588"/>
          <p14:tracePt t="172281" x="7835900" y="3267075"/>
          <p14:tracePt t="172287" x="7835900" y="3241675"/>
          <p14:tracePt t="172297" x="7810500" y="3216275"/>
          <p14:tracePt t="172303" x="7797800" y="3190875"/>
          <p14:tracePt t="172314" x="7785100" y="3165475"/>
          <p14:tracePt t="172319" x="7785100" y="3154363"/>
          <p14:tracePt t="172331" x="7773988" y="3116263"/>
          <p14:tracePt t="172335" x="7773988" y="3103563"/>
          <p14:tracePt t="172348" x="7761288" y="3065463"/>
          <p14:tracePt t="172351" x="7761288" y="3041650"/>
          <p14:tracePt t="172364" x="7761288" y="3028950"/>
          <p14:tracePt t="172367" x="7748588" y="3016250"/>
          <p14:tracePt t="172383" x="7735888" y="2990850"/>
          <p14:tracePt t="172399" x="7735888" y="2965450"/>
          <p14:tracePt t="172400" x="7723188" y="2941638"/>
          <p14:tracePt t="172415" x="7710488" y="2916238"/>
          <p14:tracePt t="172424" x="7697788" y="2878138"/>
          <p14:tracePt t="172432" x="7685088" y="2852738"/>
          <p14:tracePt t="172439" x="7685088" y="2840038"/>
          <p14:tracePt t="172448" x="7685088" y="2816225"/>
          <p14:tracePt t="172455" x="7673975" y="2790825"/>
          <p14:tracePt t="172467" x="7673975" y="2765425"/>
          <p14:tracePt t="172481" x="7673975" y="2752725"/>
          <p14:tracePt t="172487" x="7673975" y="2740025"/>
          <p14:tracePt t="172498" x="7673975" y="2728913"/>
          <p14:tracePt t="172560" x="7661275" y="2716213"/>
          <p14:tracePt t="172848" x="7673975" y="2716213"/>
          <p14:tracePt t="172855" x="7685088" y="2716213"/>
          <p14:tracePt t="172865" x="7748588" y="2728913"/>
          <p14:tracePt t="172874" x="7797800" y="2752725"/>
          <p14:tracePt t="172886" x="7861300" y="2765425"/>
          <p14:tracePt t="172900" x="8074025" y="2803525"/>
          <p14:tracePt t="172903" x="8212138" y="2828925"/>
          <p14:tracePt t="172915" x="8361363" y="2865438"/>
          <p14:tracePt t="172919" x="8537575" y="2903538"/>
          <p14:tracePt t="172933" x="8699500" y="2928938"/>
          <p14:tracePt t="172936" x="8886825" y="2941638"/>
          <p14:tracePt t="172949" x="9050338" y="2941638"/>
          <p14:tracePt t="172951" x="9237663" y="2941638"/>
          <p14:tracePt t="172965" x="9401175" y="2941638"/>
          <p14:tracePt t="172968" x="9563100" y="2941638"/>
          <p14:tracePt t="172983" x="9713913" y="2941638"/>
          <p14:tracePt t="172985" x="9875838" y="2928938"/>
          <p14:tracePt t="172998" x="10001250" y="2916238"/>
          <p14:tracePt t="173000" x="10101263" y="2890838"/>
          <p14:tracePt t="173015" x="10277475" y="2865438"/>
          <p14:tracePt t="173024" x="10326688" y="2852738"/>
          <p14:tracePt t="173032" x="10364788" y="2840038"/>
          <p14:tracePt t="173039" x="10401300" y="2840038"/>
          <p14:tracePt t="173048" x="10426700" y="2840038"/>
          <p14:tracePt t="173055" x="10439400" y="2840038"/>
          <p14:tracePt t="173071" x="10452100" y="2840038"/>
          <p14:tracePt t="173081" x="10464800" y="2840038"/>
          <p14:tracePt t="173100" x="10490200" y="2840038"/>
          <p14:tracePt t="173103" x="10514013" y="2840038"/>
          <p14:tracePt t="173115" x="10552113" y="2840038"/>
          <p14:tracePt t="173119" x="10590213" y="2840038"/>
          <p14:tracePt t="173131" x="10639425" y="2840038"/>
          <p14:tracePt t="173135" x="10715625" y="2840038"/>
          <p14:tracePt t="173148" x="10764838" y="2840038"/>
          <p14:tracePt t="173151" x="10815638" y="2840038"/>
          <p14:tracePt t="173165" x="10877550" y="2828925"/>
          <p14:tracePt t="173167" x="10928350" y="2816225"/>
          <p14:tracePt t="173183" x="10977563" y="2790825"/>
          <p14:tracePt t="173199" x="10990263" y="2790825"/>
          <p14:tracePt t="173527" x="11002963" y="2790825"/>
          <p14:tracePt t="173631" x="11002963" y="2840038"/>
          <p14:tracePt t="173640" x="10977563" y="2890838"/>
          <p14:tracePt t="173650" x="10939463" y="2965450"/>
          <p14:tracePt t="173655" x="10902950" y="3054350"/>
          <p14:tracePt t="173667" x="10864850" y="3165475"/>
          <p14:tracePt t="173671" x="10828338" y="3278188"/>
          <p14:tracePt t="173682" x="10764838" y="3403600"/>
          <p14:tracePt t="173687" x="10702925" y="3529013"/>
          <p14:tracePt t="173699" x="10614025" y="3667125"/>
          <p14:tracePt t="173703" x="10552113" y="3803650"/>
          <p14:tracePt t="173715" x="10477500" y="3941763"/>
          <p14:tracePt t="173719" x="10426700" y="4092575"/>
          <p14:tracePt t="173731" x="10352088" y="4254500"/>
          <p14:tracePt t="173735" x="10301288" y="4392613"/>
          <p14:tracePt t="173749" x="10239375" y="4530725"/>
          <p14:tracePt t="173752" x="10201275" y="4656138"/>
          <p14:tracePt t="173764" x="10177463" y="4768850"/>
          <p14:tracePt t="173768" x="10152063" y="4892675"/>
          <p14:tracePt t="173783" x="10113963" y="5092700"/>
          <p14:tracePt t="173801" x="10075863" y="5268913"/>
          <p14:tracePt t="173815" x="10039350" y="5407025"/>
          <p14:tracePt t="173824" x="10013950" y="5481638"/>
          <p14:tracePt t="173832" x="9988550" y="5518150"/>
          <p14:tracePt t="173839" x="9975850" y="5568950"/>
          <p14:tracePt t="173849" x="9939338" y="5619750"/>
          <p14:tracePt t="173855" x="9913938" y="5668963"/>
          <p14:tracePt t="173865" x="9875838" y="5719763"/>
          <p14:tracePt t="173871" x="9852025" y="5768975"/>
          <p14:tracePt t="173881" x="9826625" y="5807075"/>
          <p14:tracePt t="173887" x="9813925" y="5832475"/>
          <p14:tracePt t="173898" x="9801225" y="5868988"/>
          <p14:tracePt t="173903" x="9788525" y="5868988"/>
          <p14:tracePt t="173919" x="9788525" y="5881688"/>
          <p14:tracePt t="174008" x="9775825" y="5881688"/>
          <p14:tracePt t="174015" x="9763125" y="5868988"/>
          <p14:tracePt t="174024" x="9750425" y="5843588"/>
          <p14:tracePt t="174035" x="9726613" y="5807075"/>
          <p14:tracePt t="174039" x="9713913" y="5743575"/>
          <p14:tracePt t="174048" x="9688513" y="5694363"/>
          <p14:tracePt t="174055" x="9675813" y="5643563"/>
          <p14:tracePt t="174066" x="9663113" y="5581650"/>
          <p14:tracePt t="174071" x="9650413" y="5530850"/>
          <p14:tracePt t="174082" x="9650413" y="5507038"/>
          <p14:tracePt t="174087" x="9650413" y="5481638"/>
          <p14:tracePt t="174098" x="9650413" y="5443538"/>
          <p14:tracePt t="174103" x="9650413" y="5430838"/>
          <p14:tracePt t="174119" x="9650413" y="5407025"/>
          <p14:tracePt t="174135" x="9650413" y="5394325"/>
          <p14:tracePt t="174472" x="9650413" y="5407025"/>
          <p14:tracePt t="174481" x="9650413" y="5418138"/>
          <p14:tracePt t="174491" x="9663113" y="5443538"/>
          <p14:tracePt t="174502" x="9663113" y="5468938"/>
          <p14:tracePt t="174505" x="9675813" y="5507038"/>
          <p14:tracePt t="174517" x="9688513" y="5543550"/>
          <p14:tracePt t="174520" x="9688513" y="5568950"/>
          <p14:tracePt t="174534" x="9688513" y="5607050"/>
          <p14:tracePt t="174536" x="9701213" y="5656263"/>
          <p14:tracePt t="174549" x="9713913" y="5707063"/>
          <p14:tracePt t="174551" x="9726613" y="5743575"/>
          <p14:tracePt t="174566" x="9726613" y="5768975"/>
          <p14:tracePt t="174568" x="9726613" y="5794375"/>
          <p14:tracePt t="174582" x="9726613" y="5832475"/>
          <p14:tracePt t="174585" x="9726613" y="5868988"/>
          <p14:tracePt t="174599" x="9726613" y="5919788"/>
          <p14:tracePt t="174614" x="9726613" y="5945188"/>
          <p14:tracePt t="174615" x="9726613" y="5981700"/>
          <p14:tracePt t="174632" x="9713913" y="6032500"/>
          <p14:tracePt t="174639" x="9713913" y="6069013"/>
          <p14:tracePt t="174656" x="9701213" y="6107113"/>
          <p14:tracePt t="174664" x="9701213" y="6119813"/>
          <p14:tracePt t="174671" x="9688513" y="6157913"/>
          <p14:tracePt t="174681" x="9675813" y="6181725"/>
          <p14:tracePt t="174687" x="9675813" y="6219825"/>
          <p14:tracePt t="174698" x="9675813" y="6245225"/>
          <p14:tracePt t="174703" x="9663113" y="6294438"/>
          <p14:tracePt t="174714" x="9650413" y="6319838"/>
          <p14:tracePt t="174719" x="9650413" y="6332538"/>
          <p14:tracePt t="174731" x="9650413" y="6370638"/>
          <p14:tracePt t="174736" x="9650413" y="6394450"/>
          <p14:tracePt t="174749" x="9650413" y="6432550"/>
          <p14:tracePt t="174751" x="9650413" y="6457950"/>
          <p14:tracePt t="174764" x="9650413" y="6470650"/>
          <p14:tracePt t="174781" x="9650413" y="6483350"/>
          <p14:tracePt t="174783" x="9650413" y="6494463"/>
          <p14:tracePt t="174815" x="9650413" y="6507163"/>
          <p14:tracePt t="175104" x="9663113" y="6494463"/>
          <p14:tracePt t="175112" x="9663113" y="6470650"/>
          <p14:tracePt t="175123" x="9675813" y="6432550"/>
          <p14:tracePt t="175133" x="9688513" y="6394450"/>
          <p14:tracePt t="175135" x="9713913" y="6345238"/>
          <p14:tracePt t="175149" x="9713913" y="6281738"/>
          <p14:tracePt t="175151" x="9739313" y="6232525"/>
          <p14:tracePt t="175166" x="9750425" y="6181725"/>
          <p14:tracePt t="175168" x="9750425" y="6145213"/>
          <p14:tracePt t="175182" x="9763125" y="6081713"/>
          <p14:tracePt t="175183" x="9763125" y="6045200"/>
          <p14:tracePt t="175200" x="9763125" y="6007100"/>
          <p14:tracePt t="175202" x="9763125" y="5956300"/>
          <p14:tracePt t="175216" x="9763125" y="5881688"/>
          <p14:tracePt t="175224" x="9763125" y="5856288"/>
          <p14:tracePt t="175233" x="9763125" y="5819775"/>
          <p14:tracePt t="175241" x="9763125" y="5781675"/>
          <p14:tracePt t="175249" x="9775825" y="5743575"/>
          <p14:tracePt t="175255" x="9788525" y="5707063"/>
          <p14:tracePt t="175264" x="9788525" y="5681663"/>
          <p14:tracePt t="175272" x="9801225" y="5656263"/>
          <p14:tracePt t="175281" x="9813925" y="5630863"/>
          <p14:tracePt t="175287" x="9813925" y="5594350"/>
          <p14:tracePt t="175298" x="9826625" y="5568950"/>
          <p14:tracePt t="175303" x="9839325" y="5543550"/>
          <p14:tracePt t="175314" x="9852025" y="5530850"/>
          <p14:tracePt t="175320" x="9852025" y="5518150"/>
          <p14:tracePt t="175335" x="9852025" y="5507038"/>
          <p14:tracePt t="175384" x="9852025" y="5494338"/>
          <p14:tracePt t="175423" x="9852025" y="5481638"/>
          <p14:tracePt t="175528" x="9852025" y="5494338"/>
          <p14:tracePt t="175536" x="9852025" y="5543550"/>
          <p14:tracePt t="175545" x="9852025" y="5568950"/>
          <p14:tracePt t="175554" x="9839325" y="5630863"/>
          <p14:tracePt t="175567" x="9826625" y="5694363"/>
          <p14:tracePt t="175569" x="9801225" y="5768975"/>
          <p14:tracePt t="175583" x="9788525" y="5832475"/>
          <p14:tracePt t="175585" x="9763125" y="5919788"/>
          <p14:tracePt t="175599" x="9750425" y="5981700"/>
          <p14:tracePt t="175600" x="9739313" y="6045200"/>
          <p14:tracePt t="175618" x="9726613" y="6119813"/>
          <p14:tracePt t="175620" x="9726613" y="6157913"/>
          <p14:tracePt t="175624" x="9726613" y="6181725"/>
          <p14:tracePt t="175632" x="9713913" y="6219825"/>
          <p14:tracePt t="175640" x="9713913" y="6232525"/>
          <p14:tracePt t="175650" x="9713913" y="6257925"/>
          <p14:tracePt t="175655" x="9713913" y="6281738"/>
          <p14:tracePt t="175666" x="9713913" y="6294438"/>
          <p14:tracePt t="175671" x="9713913" y="6307138"/>
          <p14:tracePt t="175688" x="9713913" y="6319838"/>
          <p14:tracePt t="175720" x="9713913" y="6332538"/>
          <p14:tracePt t="175759" x="9713913" y="6345238"/>
          <p14:tracePt t="175769" x="9713913" y="6357938"/>
          <p14:tracePt t="175783" x="9713913" y="6370638"/>
          <p14:tracePt t="176303" x="9713913" y="6357938"/>
          <p14:tracePt t="176311" x="9713913" y="6345238"/>
          <p14:tracePt t="176336" x="9713913" y="6332538"/>
          <p14:tracePt t="176368" x="9713913" y="6319838"/>
          <p14:tracePt t="176808" x="9713913" y="6294438"/>
          <p14:tracePt t="176815" x="9713913" y="6281738"/>
          <p14:tracePt t="176823" x="9726613" y="6269038"/>
          <p14:tracePt t="176834" x="9726613" y="6245225"/>
          <p14:tracePt t="176848" x="9726613" y="6232525"/>
          <p14:tracePt t="176855" x="9726613" y="6207125"/>
          <p14:tracePt t="176863" x="9726613" y="6181725"/>
          <p14:tracePt t="176871" x="9726613" y="6169025"/>
          <p14:tracePt t="176881" x="9726613" y="6145213"/>
          <p14:tracePt t="176899" x="9750425" y="6081713"/>
          <p14:tracePt t="176903" x="9763125" y="6045200"/>
          <p14:tracePt t="176915" x="9763125" y="6019800"/>
          <p14:tracePt t="176919" x="9775825" y="5994400"/>
          <p14:tracePt t="176931" x="9788525" y="5981700"/>
          <p14:tracePt t="176935" x="9788525" y="5956300"/>
          <p14:tracePt t="176947" x="9801225" y="5932488"/>
          <p14:tracePt t="176951" x="9813925" y="5919788"/>
          <p14:tracePt t="176965" x="9826625" y="5894388"/>
          <p14:tracePt t="176967" x="9826625" y="5856288"/>
          <p14:tracePt t="176981" x="9852025" y="5832475"/>
          <p14:tracePt t="176983" x="9863138" y="5807075"/>
          <p14:tracePt t="176998" x="9863138" y="5781675"/>
          <p14:tracePt t="176999" x="9875838" y="5743575"/>
          <p14:tracePt t="177007" x="9888538" y="5707063"/>
          <p14:tracePt t="177015" x="9901238" y="5668963"/>
          <p14:tracePt t="177023" x="9901238" y="5643563"/>
          <p14:tracePt t="177032" x="9901238" y="5630863"/>
          <p14:tracePt t="177039" x="9901238" y="5607050"/>
          <p14:tracePt t="177052" x="9901238" y="5581650"/>
          <p14:tracePt t="177056" x="9901238" y="5568950"/>
          <p14:tracePt t="177066" x="9901238" y="5556250"/>
          <p14:tracePt t="177071" x="9901238" y="5543550"/>
          <p14:tracePt t="177083" x="9901238" y="5530850"/>
          <p14:tracePt t="177087" x="9901238" y="5518150"/>
          <p14:tracePt t="177098" x="9888538" y="5507038"/>
          <p14:tracePt t="177119" x="9888538" y="5494338"/>
          <p14:tracePt t="177143" x="9875838" y="5481638"/>
          <p14:tracePt t="177167" x="9875838" y="5468938"/>
          <p14:tracePt t="177199" x="9863138" y="5456238"/>
          <p14:tracePt t="177247" x="9863138" y="5443538"/>
          <p14:tracePt t="177255" x="9863138" y="5430838"/>
          <p14:tracePt t="177439" x="9863138" y="5418138"/>
          <p14:tracePt t="177449" x="9852025" y="5407025"/>
          <p14:tracePt t="177457" x="9852025" y="5394325"/>
          <p14:tracePt t="177467" x="9839325" y="5368925"/>
          <p14:tracePt t="177471" x="9826625" y="5356225"/>
          <p14:tracePt t="177482" x="9801225" y="5318125"/>
          <p14:tracePt t="177487" x="9763125" y="5268913"/>
          <p14:tracePt t="177497" x="9726613" y="5194300"/>
          <p14:tracePt t="177503" x="9675813" y="5105400"/>
          <p14:tracePt t="177515" x="9613900" y="5005388"/>
          <p14:tracePt t="177519" x="9525000" y="4892675"/>
          <p14:tracePt t="177531" x="9450388" y="4768850"/>
          <p14:tracePt t="177534" x="9337675" y="4643438"/>
          <p14:tracePt t="177548" x="9212263" y="4518025"/>
          <p14:tracePt t="177551" x="9075738" y="4341813"/>
          <p14:tracePt t="177567" x="8724900" y="4029075"/>
          <p14:tracePt t="177583" x="8386763" y="3741738"/>
          <p14:tracePt t="177598" x="8235950" y="3603625"/>
          <p14:tracePt t="177599" x="8110538" y="3516313"/>
          <p14:tracePt t="177616" x="8023225" y="3416300"/>
          <p14:tracePt t="177618" x="7948613" y="3354388"/>
          <p14:tracePt t="177624" x="7897813" y="3290888"/>
          <p14:tracePt t="177633" x="7874000" y="3254375"/>
          <p14:tracePt t="177640" x="7848600" y="3216275"/>
          <p14:tracePt t="177650" x="7848600" y="3190875"/>
          <p14:tracePt t="177655" x="7835900" y="3178175"/>
          <p14:tracePt t="177665" x="7823200" y="3154363"/>
          <p14:tracePt t="177683" x="7823200" y="3141663"/>
          <p14:tracePt t="177687" x="7823200" y="3128963"/>
          <p14:tracePt t="177698" x="7810500" y="3116263"/>
          <p14:tracePt t="177719" x="7797800" y="3103563"/>
          <p14:tracePt t="177732" x="7785100" y="3103563"/>
          <p14:tracePt t="177734" x="7785100" y="3090863"/>
          <p14:tracePt t="177767" x="7773988" y="3090863"/>
          <p14:tracePt t="177779" x="7773988" y="3078163"/>
          <p14:tracePt t="177788" x="7761288" y="3078163"/>
          <p14:tracePt t="177798" x="7761288" y="3065463"/>
          <p14:tracePt t="177800" x="7748588" y="3054350"/>
          <p14:tracePt t="177807" x="7735888" y="3054350"/>
          <p14:tracePt t="177815" x="7723188" y="3028950"/>
          <p14:tracePt t="177823" x="7710488" y="3016250"/>
          <p14:tracePt t="177830" x="7710488" y="3003550"/>
          <p14:tracePt t="177839" x="7710488" y="2990850"/>
          <p14:tracePt t="177855" x="7710488" y="2965450"/>
          <p14:tracePt t="177871" x="7710488" y="2952750"/>
          <p14:tracePt t="177886" x="7710488" y="2941638"/>
          <p14:tracePt t="177927" x="7723188" y="2941638"/>
          <p14:tracePt t="177935" x="7748588" y="2941638"/>
          <p14:tracePt t="177943" x="7797800" y="2941638"/>
          <p14:tracePt t="177951" x="7886700" y="2952750"/>
          <p14:tracePt t="177965" x="7974013" y="2978150"/>
          <p14:tracePt t="177967" x="8086725" y="3016250"/>
          <p14:tracePt t="177982" x="8199438" y="3054350"/>
          <p14:tracePt t="177983" x="8335963" y="3103563"/>
          <p14:tracePt t="177997" x="8499475" y="3165475"/>
          <p14:tracePt t="177998" x="8637588" y="3216275"/>
          <p14:tracePt t="178007" x="8763000" y="3290888"/>
          <p14:tracePt t="178014" x="8874125" y="3367088"/>
          <p14:tracePt t="178023" x="8975725" y="3454400"/>
          <p14:tracePt t="178031" x="9050338" y="3541713"/>
          <p14:tracePt t="178039" x="9124950" y="3654425"/>
          <p14:tracePt t="178048" x="9175750" y="3767138"/>
          <p14:tracePt t="178054" x="9224963" y="3892550"/>
          <p14:tracePt t="178064" x="9275763" y="4029075"/>
          <p14:tracePt t="178071" x="9301163" y="4167188"/>
          <p14:tracePt t="178080" x="9312275" y="4305300"/>
          <p14:tracePt t="178087" x="9324975" y="4430713"/>
          <p14:tracePt t="178098" x="9324975" y="4554538"/>
          <p14:tracePt t="178103" x="9324975" y="4667250"/>
          <p14:tracePt t="178114" x="9324975" y="4768850"/>
          <p14:tracePt t="178119" x="9324975" y="4868863"/>
          <p14:tracePt t="178133" x="9324975" y="4956175"/>
          <p14:tracePt t="178135" x="9324975" y="5043488"/>
          <p14:tracePt t="178148" x="9324975" y="5092700"/>
          <p14:tracePt t="178151" x="9324975" y="5156200"/>
          <p14:tracePt t="178165" x="9324975" y="5205413"/>
          <p14:tracePt t="178167" x="9324975" y="5243513"/>
          <p14:tracePt t="178181" x="9324975" y="5281613"/>
          <p14:tracePt t="178183" x="9324975" y="5305425"/>
          <p14:tracePt t="178197" x="9324975" y="5318125"/>
          <p14:tracePt t="178199" x="9324975" y="5330825"/>
          <p14:tracePt t="178207" x="9324975" y="5343525"/>
          <p14:tracePt t="178215" x="9324975" y="5356225"/>
          <p14:tracePt t="178223" x="9324975" y="5368925"/>
          <p14:tracePt t="178231" x="9324975" y="5381625"/>
          <p14:tracePt t="178559" x="9337675" y="5381625"/>
          <p14:tracePt t="178639" x="9350375" y="5394325"/>
          <p14:tracePt t="178671" x="9363075" y="5394325"/>
          <p14:tracePt t="178687" x="9375775" y="5394325"/>
          <p14:tracePt t="178696" x="9388475" y="5394325"/>
          <p14:tracePt t="178703" x="9401175" y="5394325"/>
          <p14:tracePt t="178714" x="9437688" y="5394325"/>
          <p14:tracePt t="178719" x="9463088" y="5394325"/>
          <p14:tracePt t="178731" x="9488488" y="5407025"/>
          <p14:tracePt t="178735" x="9501188" y="5407025"/>
          <p14:tracePt t="178747" x="9525000" y="5407025"/>
          <p14:tracePt t="178751" x="9550400" y="5407025"/>
          <p14:tracePt t="178764" x="9575800" y="5407025"/>
          <p14:tracePt t="178766" x="9588500" y="5407025"/>
          <p14:tracePt t="178783" x="9601200" y="5418138"/>
          <p14:tracePt t="178797" x="9613900" y="5418138"/>
          <p14:tracePt t="178798" x="9626600" y="5430838"/>
          <p14:tracePt t="178864" x="9626600" y="5418138"/>
          <p14:tracePt t="178872" x="9637713" y="5394325"/>
          <p14:tracePt t="178883" x="9650413" y="5368925"/>
          <p14:tracePt t="178902" x="9675813" y="5305425"/>
          <p14:tracePt t="178915" x="9713913" y="5281613"/>
          <p14:tracePt t="178919" x="9750425" y="5230813"/>
          <p14:tracePt t="178931" x="9788525" y="5205413"/>
          <p14:tracePt t="178935" x="9801225" y="5194300"/>
          <p14:tracePt t="178949" x="9826625" y="5156200"/>
          <p14:tracePt t="178951" x="9852025" y="5143500"/>
          <p14:tracePt t="178965" x="9863138" y="5118100"/>
          <p14:tracePt t="178967" x="9875838" y="5105400"/>
          <p14:tracePt t="178983" x="9901238" y="5081588"/>
          <p14:tracePt t="178999" x="9913938" y="5068888"/>
          <p14:tracePt t="179015" x="9926638" y="5068888"/>
          <p14:tracePt t="179024" x="9939338" y="5068888"/>
          <p14:tracePt t="179034" x="9963150" y="5068888"/>
          <p14:tracePt t="179039" x="9988550" y="5068888"/>
          <p14:tracePt t="179050" x="10026650" y="5068888"/>
          <p14:tracePt t="179055" x="10039350" y="5068888"/>
          <p14:tracePt t="179069" x="10088563" y="5081588"/>
          <p14:tracePt t="179070" x="10113963" y="5081588"/>
          <p14:tracePt t="179082" x="10126663" y="5081588"/>
          <p14:tracePt t="179087" x="10152063" y="5081588"/>
          <p14:tracePt t="179098" x="10164763" y="5081588"/>
          <p14:tracePt t="179115" x="10177463" y="5081588"/>
          <p14:tracePt t="179119" x="10201275" y="5081588"/>
          <p14:tracePt t="179131" x="10239375" y="5081588"/>
          <p14:tracePt t="179135" x="10264775" y="5081588"/>
          <p14:tracePt t="179148" x="10288588" y="5056188"/>
          <p14:tracePt t="179151" x="10313988" y="5056188"/>
          <p14:tracePt t="179164" x="10352088" y="5030788"/>
          <p14:tracePt t="179166" x="10377488" y="5018088"/>
          <p14:tracePt t="179181" x="10414000" y="4981575"/>
          <p14:tracePt t="179183" x="10464800" y="4956175"/>
          <p14:tracePt t="179197" x="10502900" y="4943475"/>
          <p14:tracePt t="179198" x="10526713" y="4918075"/>
          <p14:tracePt t="179207" x="10564813" y="4892675"/>
          <p14:tracePt t="179214" x="10602913" y="4868863"/>
          <p14:tracePt t="179223" x="10626725" y="4856163"/>
          <p14:tracePt t="179231" x="10639425" y="4843463"/>
          <p14:tracePt t="179239" x="10664825" y="4830763"/>
          <p14:tracePt t="179247" x="10664825" y="4818063"/>
          <p14:tracePt t="179255" x="10677525" y="4818063"/>
          <p14:tracePt t="179478" x="10690225" y="4818063"/>
          <p14:tracePt t="179527" x="10690225" y="4830763"/>
          <p14:tracePt t="179551" x="10690225" y="4843463"/>
          <p14:tracePt t="179566" x="10690225" y="4868863"/>
          <p14:tracePt t="179574" x="10677525" y="4879975"/>
          <p14:tracePt t="179582" x="10664825" y="4892675"/>
          <p14:tracePt t="179596" x="10652125" y="4905375"/>
          <p14:tracePt t="179599" x="10639425" y="4918075"/>
          <p14:tracePt t="179608" x="10639425" y="4930775"/>
          <p14:tracePt t="179615" x="10626725" y="4956175"/>
          <p14:tracePt t="179624" x="10614025" y="4968875"/>
          <p14:tracePt t="179633" x="10614025" y="4981575"/>
          <p14:tracePt t="179638" x="10602913" y="5005388"/>
          <p14:tracePt t="179647" x="10590213" y="5018088"/>
          <p14:tracePt t="179656" x="10590213" y="5030788"/>
          <p14:tracePt t="179665" x="10577513" y="5056188"/>
          <p14:tracePt t="179671" x="10564813" y="5068888"/>
          <p14:tracePt t="179682" x="10564813" y="5092700"/>
          <p14:tracePt t="179687" x="10552113" y="5105400"/>
          <p14:tracePt t="179698" x="10526713" y="5130800"/>
          <p14:tracePt t="179703" x="10514013" y="5156200"/>
          <p14:tracePt t="179717" x="10490200" y="5194300"/>
          <p14:tracePt t="179719" x="10439400" y="5218113"/>
          <p14:tracePt t="179732" x="10401300" y="5256213"/>
          <p14:tracePt t="179735" x="10364788" y="5281613"/>
          <p14:tracePt t="179748" x="10326688" y="5305425"/>
          <p14:tracePt t="179752" x="10301288" y="5318125"/>
          <p14:tracePt t="179764" x="10277475" y="5330825"/>
          <p14:tracePt t="179766" x="10239375" y="5356225"/>
          <p14:tracePt t="179783" x="10213975" y="5368925"/>
          <p14:tracePt t="179808" x="10201275" y="5368925"/>
          <p14:tracePt t="179823" x="10188575" y="5381625"/>
          <p14:tracePt t="179833" x="10177463" y="5381625"/>
          <p14:tracePt t="179849" x="10164763" y="5394325"/>
          <p14:tracePt t="179865" x="10152063" y="5394325"/>
          <p14:tracePt t="179871" x="10152063" y="5407025"/>
          <p14:tracePt t="179887" x="10139363" y="5418138"/>
          <p14:tracePt t="179900" x="10139363" y="5430838"/>
          <p14:tracePt t="179902" x="10113963" y="5443538"/>
          <p14:tracePt t="179916" x="10113963" y="5456238"/>
          <p14:tracePt t="179918" x="10101263" y="5468938"/>
          <p14:tracePt t="179931" x="10088563" y="5481638"/>
          <p14:tracePt t="179935" x="10075863" y="5507038"/>
          <p14:tracePt t="179947" x="10064750" y="5518150"/>
          <p14:tracePt t="179951" x="10064750" y="5530850"/>
          <p14:tracePt t="179965" x="10052050" y="5530850"/>
          <p14:tracePt t="179982" x="10039350" y="5543550"/>
          <p14:tracePt t="179998" x="10039350" y="5556250"/>
          <p14:tracePt t="180007" x="10026650" y="5556250"/>
          <p14:tracePt t="180072" x="10013950" y="5556250"/>
          <p14:tracePt t="180559" x="10001250" y="5556250"/>
          <p14:tracePt t="181606" x="10001250" y="5543550"/>
          <p14:tracePt t="181614" x="10001250" y="5518150"/>
          <p14:tracePt t="181622" x="10001250" y="5494338"/>
          <p14:tracePt t="181630" x="10001250" y="5481638"/>
          <p14:tracePt t="181639" x="10001250" y="5468938"/>
          <p14:tracePt t="181649" x="10001250" y="5443538"/>
          <p14:tracePt t="181654" x="10001250" y="5430838"/>
          <p14:tracePt t="181664" x="10001250" y="5418138"/>
          <p14:tracePt t="181670" x="10001250" y="5407025"/>
          <p14:tracePt t="181686" x="10001250" y="5394325"/>
          <p14:tracePt t="181698" x="10001250" y="5381625"/>
          <p14:tracePt t="182615" x="9988550" y="5368925"/>
          <p14:tracePt t="182711" x="9975850" y="5368925"/>
          <p14:tracePt t="183343" x="9963150" y="5368925"/>
          <p14:tracePt t="183502" x="9952038" y="5368925"/>
          <p14:tracePt t="183566" x="9939338" y="5368925"/>
          <p14:tracePt t="183630" x="9926638" y="5368925"/>
          <p14:tracePt t="183671" x="9913938" y="5368925"/>
          <p14:tracePt t="183679" x="9888538" y="5368925"/>
          <p14:tracePt t="183702" x="9875838" y="5368925"/>
          <p14:tracePt t="183727" x="9852025" y="5381625"/>
          <p14:tracePt t="183910" x="9839325" y="5381625"/>
          <p14:tracePt t="183927" x="9826625" y="5394325"/>
          <p14:tracePt t="183950" x="9813925" y="5394325"/>
          <p14:tracePt t="183975" x="9801225" y="5394325"/>
          <p14:tracePt t="183985" x="9801225" y="5407025"/>
          <p14:tracePt t="183998" x="9788525" y="5407025"/>
          <p14:tracePt t="184006" x="9775825" y="5407025"/>
          <p14:tracePt t="184070" x="9763125" y="5407025"/>
          <p14:tracePt t="184119" x="9750425" y="5407025"/>
          <p14:tracePt t="184143" x="9739313" y="5407025"/>
          <p14:tracePt t="184159" x="9726613" y="5407025"/>
          <p14:tracePt t="184215" x="9713913" y="5407025"/>
          <p14:tracePt t="184239" x="9701213" y="5407025"/>
          <p14:tracePt t="184398" x="9688513" y="5394325"/>
          <p14:tracePt t="184415" x="9675813" y="5394325"/>
          <p14:tracePt t="184423" x="9663113" y="5381625"/>
          <p14:tracePt t="184433" x="9650413" y="5368925"/>
          <p14:tracePt t="184438" x="9637713" y="5356225"/>
          <p14:tracePt t="184447" x="9601200" y="5343525"/>
          <p14:tracePt t="184454" x="9575800" y="5330825"/>
          <p14:tracePt t="184466" x="9550400" y="5305425"/>
          <p14:tracePt t="184470" x="9525000" y="5305425"/>
          <p14:tracePt t="184480" x="9488488" y="5281613"/>
          <p14:tracePt t="184486" x="9463088" y="5268913"/>
          <p14:tracePt t="184497" x="9437688" y="5243513"/>
          <p14:tracePt t="184502" x="9413875" y="5230813"/>
          <p14:tracePt t="184514" x="9375775" y="5205413"/>
          <p14:tracePt t="184518" x="9337675" y="5181600"/>
          <p14:tracePt t="184531" x="9301163" y="5156200"/>
          <p14:tracePt t="184534" x="9275763" y="5143500"/>
          <p14:tracePt t="184549" x="9250363" y="5105400"/>
          <p14:tracePt t="184550" x="9212263" y="5081588"/>
          <p14:tracePt t="184564" x="9163050" y="5043488"/>
          <p14:tracePt t="184566" x="9124950" y="5005388"/>
          <p14:tracePt t="184580" x="9075738" y="4956175"/>
          <p14:tracePt t="184582" x="9037638" y="4892675"/>
          <p14:tracePt t="184590" x="8999538" y="4843463"/>
          <p14:tracePt t="184598" x="8963025" y="4779963"/>
          <p14:tracePt t="184606" x="8924925" y="4705350"/>
          <p14:tracePt t="184614" x="8863013" y="4618038"/>
          <p14:tracePt t="184622" x="8812213" y="4505325"/>
          <p14:tracePt t="184631" x="8763000" y="4405313"/>
          <p14:tracePt t="184638" x="8724900" y="4292600"/>
          <p14:tracePt t="184647" x="8686800" y="4192588"/>
          <p14:tracePt t="184654" x="8650288" y="4105275"/>
          <p14:tracePt t="184666" x="8624888" y="4017963"/>
          <p14:tracePt t="184670" x="8612188" y="3929063"/>
          <p14:tracePt t="184682" x="8599488" y="3854450"/>
          <p14:tracePt t="184686" x="8586788" y="3803650"/>
          <p14:tracePt t="184698" x="8574088" y="3741738"/>
          <p14:tracePt t="184704" x="8561388" y="3703638"/>
          <p14:tracePt t="184716" x="8548688" y="3679825"/>
          <p14:tracePt t="184718" x="8548688" y="3654425"/>
          <p14:tracePt t="184731" x="8537575" y="3629025"/>
          <p14:tracePt t="184734" x="8524875" y="3603625"/>
          <p14:tracePt t="184750" x="8499475" y="3529013"/>
          <p14:tracePt t="184766" x="8474075" y="3467100"/>
          <p14:tracePt t="184782" x="8435975" y="3390900"/>
          <p14:tracePt t="184791" x="8424863" y="3354388"/>
          <p14:tracePt t="184800" x="8412163" y="3328988"/>
          <p14:tracePt t="184806" x="8399463" y="3316288"/>
          <p14:tracePt t="184815" x="8399463" y="3290888"/>
          <p14:tracePt t="184822" x="8386763" y="3290888"/>
          <p14:tracePt t="184833" x="8386763" y="3278188"/>
          <p14:tracePt t="184854" x="8386763" y="3267075"/>
          <p14:tracePt t="184870" x="8374063" y="3267075"/>
          <p14:tracePt t="184894" x="8361363" y="3254375"/>
          <p14:tracePt t="184902" x="8361363" y="3241675"/>
          <p14:tracePt t="184926" x="8361363" y="3228975"/>
          <p14:tracePt t="184942" x="8348663" y="3228975"/>
          <p14:tracePt t="184975" x="8348663" y="3216275"/>
          <p14:tracePt t="185255" x="8335963" y="3203575"/>
          <p14:tracePt t="185303" x="8324850" y="3203575"/>
          <p14:tracePt t="185334" x="8312150" y="3190875"/>
          <p14:tracePt t="185918" x="8299450" y="3190875"/>
          <p14:tracePt t="185927" x="8299450" y="3178175"/>
          <p14:tracePt t="185950" x="8286750" y="3154363"/>
          <p14:tracePt t="185958" x="8274050" y="3154363"/>
          <p14:tracePt t="185966" x="8274050" y="3141663"/>
          <p14:tracePt t="185982" x="8261350" y="3116263"/>
          <p14:tracePt t="185997" x="8235950" y="3090863"/>
          <p14:tracePt t="186015" x="8223250" y="3078163"/>
          <p14:tracePt t="186022" x="8223250" y="3065463"/>
          <p14:tracePt t="186032" x="8212138" y="3054350"/>
          <p14:tracePt t="186038" x="8199438" y="3041650"/>
          <p14:tracePt t="186054" x="8199438" y="3016250"/>
          <p14:tracePt t="186065" x="8186738" y="3016250"/>
          <p14:tracePt t="186087" x="8186738" y="3003550"/>
          <p14:tracePt t="186142" x="8186738" y="2990850"/>
          <p14:tracePt t="186214" x="8186738" y="2978150"/>
          <p14:tracePt t="187310" x="8174038" y="2978150"/>
          <p14:tracePt t="187351" x="8161338" y="2978150"/>
          <p14:tracePt t="187382" x="8148638" y="2978150"/>
          <p14:tracePt t="187406" x="8135938" y="2978150"/>
          <p14:tracePt t="187422" x="8110538" y="2978150"/>
          <p14:tracePt t="187439" x="8099425" y="2978150"/>
          <p14:tracePt t="187450" x="8074025" y="2978150"/>
          <p14:tracePt t="187459" x="8061325" y="2978150"/>
          <p14:tracePt t="187462" x="8048625" y="2978150"/>
          <p14:tracePt t="187470" x="8035925" y="2978150"/>
          <p14:tracePt t="187483" x="8010525" y="2978150"/>
          <p14:tracePt t="187485" x="7999413" y="2978150"/>
          <p14:tracePt t="187498" x="7986713" y="2978150"/>
          <p14:tracePt t="187502" x="7974013" y="2978150"/>
          <p14:tracePt t="187518" x="7961313" y="2978150"/>
          <p14:tracePt t="187533" x="7948613" y="2978150"/>
          <p14:tracePt t="187550" x="7935913" y="2978150"/>
          <p14:tracePt t="187566" x="7910513" y="2978150"/>
          <p14:tracePt t="187573" x="7897813" y="2978150"/>
          <p14:tracePt t="187581" x="7886700" y="2978150"/>
          <p14:tracePt t="187598" x="7861300" y="2978150"/>
          <p14:tracePt t="187615" x="7848600" y="2978150"/>
          <p14:tracePt t="187622" x="7835900" y="2978150"/>
          <p14:tracePt t="187630" x="7823200" y="2978150"/>
          <p14:tracePt t="187638" x="7810500" y="2978150"/>
          <p14:tracePt t="187647" x="7797800" y="2978150"/>
          <p14:tracePt t="187653" x="7773988" y="2978150"/>
          <p14:tracePt t="187664" x="7748588" y="2978150"/>
          <p14:tracePt t="187681" x="7735888" y="2990850"/>
          <p14:tracePt t="187685" x="7723188" y="2990850"/>
          <p14:tracePt t="187697" x="7710488" y="2990850"/>
          <p14:tracePt t="187702" x="7697788" y="2990850"/>
          <p14:tracePt t="187717" x="7685088" y="2990850"/>
          <p14:tracePt t="187730" x="7673975" y="3003550"/>
          <p14:tracePt t="187733" x="7661275" y="3003550"/>
          <p14:tracePt t="188310" x="7673975" y="3003550"/>
          <p14:tracePt t="188319" x="7685088" y="3003550"/>
          <p14:tracePt t="188350" x="7697788" y="3003550"/>
          <p14:tracePt t="188360" x="7710488" y="3003550"/>
          <p14:tracePt t="188398" x="7723188" y="2990850"/>
          <p14:tracePt t="188422" x="7735888" y="2990850"/>
          <p14:tracePt t="188493" x="7748588" y="2990850"/>
          <p14:tracePt t="188501" x="7761288" y="2990850"/>
          <p14:tracePt t="188518" x="7773988" y="2978150"/>
          <p14:tracePt t="188534" x="7785100" y="2978150"/>
          <p14:tracePt t="188546" x="7797800" y="2978150"/>
          <p14:tracePt t="188558" x="7810500" y="2978150"/>
          <p14:tracePt t="188573" x="7823200" y="2978150"/>
          <p14:tracePt t="188589" x="7835900" y="2978150"/>
          <p14:tracePt t="188597" x="7848600" y="2978150"/>
          <p14:tracePt t="188614" x="7861300" y="2978150"/>
          <p14:tracePt t="188630" x="7874000" y="2978150"/>
          <p14:tracePt t="188653" x="7886700" y="2978150"/>
          <p14:tracePt t="188685" x="7897813" y="2978150"/>
          <p14:tracePt t="188725" x="7910513" y="2978150"/>
          <p14:tracePt t="188983" x="7923213" y="2978150"/>
          <p14:tracePt t="188997" x="7935913" y="2965450"/>
          <p14:tracePt t="189117" x="7948613" y="2952750"/>
          <p14:tracePt t="189213" x="7961313" y="2941638"/>
          <p14:tracePt t="189294" x="7986713" y="2928938"/>
          <p14:tracePt t="189358" x="7986713" y="2916238"/>
          <p14:tracePt t="189366" x="7999413" y="2916238"/>
          <p14:tracePt t="189414" x="7999413" y="2903538"/>
          <p14:tracePt t="189446" x="8010525" y="2890838"/>
          <p14:tracePt t="189478" x="8023225" y="2878138"/>
          <p14:tracePt t="190189" x="8023225" y="2890838"/>
          <p14:tracePt t="190197" x="8023225" y="2928938"/>
          <p14:tracePt t="190205" x="8023225" y="2990850"/>
          <p14:tracePt t="190213" x="8023225" y="3054350"/>
          <p14:tracePt t="190221" x="8023225" y="3141663"/>
          <p14:tracePt t="190232" x="8023225" y="3228975"/>
          <p14:tracePt t="190237" x="8035925" y="3341688"/>
          <p14:tracePt t="190247" x="8048625" y="3429000"/>
          <p14:tracePt t="190253" x="8074025" y="3516313"/>
          <p14:tracePt t="190264" x="8110538" y="3590925"/>
          <p14:tracePt t="190269" x="8123238" y="3667125"/>
          <p14:tracePt t="190281" x="8148638" y="3703638"/>
          <p14:tracePt t="190286" x="8174038" y="3741738"/>
          <p14:tracePt t="190298" x="8186738" y="3767138"/>
          <p14:tracePt t="190301" x="8212138" y="3792538"/>
          <p14:tracePt t="190314" x="8212138" y="3803650"/>
          <p14:tracePt t="190331" x="8212138" y="3816350"/>
          <p14:tracePt t="190358" x="8212138" y="3829050"/>
          <p14:tracePt t="190381" x="8148638" y="3816350"/>
          <p14:tracePt t="190389" x="8123238" y="3803650"/>
          <p14:tracePt t="190397" x="8074025" y="3767138"/>
          <p14:tracePt t="190405" x="8023225" y="3741738"/>
          <p14:tracePt t="190414" x="7986713" y="3703638"/>
          <p14:tracePt t="190421" x="7935913" y="3667125"/>
          <p14:tracePt t="190431" x="7897813" y="3641725"/>
          <p14:tracePt t="190437" x="7874000" y="3616325"/>
          <p14:tracePt t="190447" x="7861300" y="3579813"/>
          <p14:tracePt t="190454" x="7835900" y="3554413"/>
          <p14:tracePt t="190470" x="7835900" y="3529013"/>
          <p14:tracePt t="190482" x="7835900" y="3503613"/>
          <p14:tracePt t="190485" x="7835900" y="3490913"/>
          <p14:tracePt t="190497" x="7848600" y="3467100"/>
          <p14:tracePt t="190514" x="7861300" y="3454400"/>
          <p14:tracePt t="190517" x="7874000" y="3441700"/>
          <p14:tracePt t="190530" x="7886700" y="3429000"/>
          <p14:tracePt t="190533" x="7897813" y="3429000"/>
          <p14:tracePt t="190547" x="7923213" y="3416300"/>
          <p14:tracePt t="190563" x="7935913" y="3416300"/>
          <p14:tracePt t="190565" x="7961313" y="3416300"/>
          <p14:tracePt t="190574" x="7986713" y="3454400"/>
          <p14:tracePt t="190582" x="8023225" y="3490913"/>
          <p14:tracePt t="190589" x="8061325" y="3567113"/>
          <p14:tracePt t="190599" x="8099425" y="3654425"/>
          <p14:tracePt t="190606" x="8148638" y="3767138"/>
          <p14:tracePt t="190614" x="8199438" y="3879850"/>
          <p14:tracePt t="190623" x="8274050" y="4005263"/>
          <p14:tracePt t="190632" x="8335963" y="4129088"/>
          <p14:tracePt t="190638" x="8424863" y="4254500"/>
          <p14:tracePt t="190649" x="8499475" y="4379913"/>
          <p14:tracePt t="190654" x="8599488" y="4505325"/>
          <p14:tracePt t="190667" x="8686800" y="4630738"/>
          <p14:tracePt t="190669" x="8763000" y="4756150"/>
          <p14:tracePt t="190682" x="8850313" y="4856163"/>
          <p14:tracePt t="190685" x="8937625" y="4943475"/>
          <p14:tracePt t="190700" x="9012238" y="5018088"/>
          <p14:tracePt t="190703" x="9099550" y="5081588"/>
          <p14:tracePt t="190715" x="9175750" y="5156200"/>
          <p14:tracePt t="190717" x="9224963" y="5218113"/>
          <p14:tracePt t="190731" x="9275763" y="5281613"/>
          <p14:tracePt t="190733" x="9301163" y="5343525"/>
          <p14:tracePt t="190750" x="9375775" y="5430838"/>
          <p14:tracePt t="190765" x="9413875" y="5481638"/>
          <p14:tracePt t="190775" x="9437688" y="5507038"/>
          <p14:tracePt t="190784" x="9450388" y="5543550"/>
          <p14:tracePt t="190791" x="9450388" y="5568950"/>
          <p14:tracePt t="190799" x="9463088" y="5594350"/>
          <p14:tracePt t="190806" x="9475788" y="5607050"/>
          <p14:tracePt t="190816" x="9475788" y="5630863"/>
          <p14:tracePt t="190832" x="9488488" y="5656263"/>
          <p14:tracePt t="190893" x="9501188" y="5668963"/>
          <p14:tracePt t="190925" x="9513888" y="5668963"/>
          <p14:tracePt t="190944" x="9525000" y="5668963"/>
          <p14:tracePt t="190952" x="9537700" y="5668963"/>
          <p14:tracePt t="190960" x="9550400" y="5668963"/>
          <p14:tracePt t="190968" x="9563100" y="5681663"/>
          <p14:tracePt t="190989" x="9563100" y="5694363"/>
          <p14:tracePt t="190999" x="9563100" y="5707063"/>
          <p14:tracePt t="191015" x="9563100" y="5719763"/>
          <p14:tracePt t="191022" x="9563100" y="5732463"/>
          <p14:tracePt t="191037" x="9563100" y="5756275"/>
          <p14:tracePt t="191047" x="9563100" y="5768975"/>
          <p14:tracePt t="191053" x="9563100" y="5807075"/>
          <p14:tracePt t="191064" x="9563100" y="5819775"/>
          <p14:tracePt t="191069" x="9563100" y="5832475"/>
          <p14:tracePt t="191081" x="9550400" y="5856288"/>
          <p14:tracePt t="191098" x="9550400" y="5868988"/>
          <p14:tracePt t="191101" x="9550400" y="5881688"/>
          <p14:tracePt t="191166" x="9550400" y="5894388"/>
          <p14:tracePt t="191222" x="9537700" y="5894388"/>
          <p14:tracePt t="191262" x="9525000" y="5894388"/>
          <p14:tracePt t="191798" x="9513888" y="5894388"/>
          <p14:tracePt t="191813" x="9513888" y="5919788"/>
          <p14:tracePt t="191821" x="9513888" y="5969000"/>
          <p14:tracePt t="191829" x="9501188" y="6019800"/>
          <p14:tracePt t="191837" x="9475788" y="6069013"/>
          <p14:tracePt t="191850" x="9437688" y="6132513"/>
          <p14:tracePt t="191854" x="9413875" y="6169025"/>
          <p14:tracePt t="191866" x="9375775" y="6232525"/>
          <p14:tracePt t="191869" x="9337675" y="6269038"/>
          <p14:tracePt t="191883" x="9301163" y="6332538"/>
          <p14:tracePt t="191885" x="9275763" y="6381750"/>
          <p14:tracePt t="191898" x="9250363" y="6407150"/>
          <p14:tracePt t="191901" x="9212263" y="6432550"/>
          <p14:tracePt t="191914" x="9188450" y="6483350"/>
          <p14:tracePt t="191917" x="9150350" y="6507163"/>
          <p14:tracePt t="191932" x="9124950" y="6519863"/>
          <p14:tracePt t="191933" x="9099550" y="6545263"/>
          <p14:tracePt t="191947" x="9075738" y="6557963"/>
          <p14:tracePt t="191949" x="9063038" y="6557963"/>
          <p14:tracePt t="191965" x="9024938" y="6570663"/>
          <p14:tracePt t="191973" x="8999538" y="6583363"/>
          <p14:tracePt t="191989" x="8975725" y="6583363"/>
          <p14:tracePt t="191998" x="8963025" y="6583363"/>
          <p14:tracePt t="192005" x="8937625" y="6583363"/>
          <p14:tracePt t="192016" x="8899525" y="6583363"/>
          <p14:tracePt t="192031" x="8886825" y="6583363"/>
          <p14:tracePt t="192038" x="8874125" y="6583363"/>
          <p14:tracePt t="192047" x="8863013" y="6583363"/>
          <p14:tracePt t="192053" x="8837613" y="6570663"/>
          <p14:tracePt t="192069" x="8824913" y="6557963"/>
          <p14:tracePt t="192085" x="8824913" y="6532563"/>
          <p14:tracePt t="192098" x="8812213" y="6519863"/>
          <p14:tracePt t="192101" x="8799513" y="6494463"/>
          <p14:tracePt t="192117" x="8799513" y="6470650"/>
          <p14:tracePt t="192130" x="8799513" y="6457950"/>
          <p14:tracePt t="192133" x="8799513" y="6432550"/>
          <p14:tracePt t="192147" x="8799513" y="6394450"/>
          <p14:tracePt t="192149" x="8799513" y="6370638"/>
          <p14:tracePt t="192157" x="8812213" y="6357938"/>
          <p14:tracePt t="192165" x="8812213" y="6345238"/>
          <p14:tracePt t="192173" x="8837613" y="6319838"/>
          <p14:tracePt t="192181" x="8837613" y="6307138"/>
          <p14:tracePt t="192189" x="8850313" y="6294438"/>
          <p14:tracePt t="192197" x="8863013" y="6281738"/>
          <p14:tracePt t="192205" x="8863013" y="6269038"/>
          <p14:tracePt t="192215" x="8874125" y="6257925"/>
          <p14:tracePt t="192221" x="8886825" y="6245225"/>
          <p14:tracePt t="192232" x="8899525" y="6232525"/>
          <p14:tracePt t="192247" x="8899525" y="6219825"/>
          <p14:tracePt t="192265" x="8912225" y="6207125"/>
          <p14:tracePt t="192309" x="8912225" y="6194425"/>
          <p14:tracePt t="192325" x="8912225" y="6169025"/>
          <p14:tracePt t="192333" x="8912225" y="6132513"/>
          <p14:tracePt t="192342" x="8912225" y="6081713"/>
          <p14:tracePt t="192349" x="8912225" y="6007100"/>
          <p14:tracePt t="192357" x="8899525" y="5894388"/>
          <p14:tracePt t="192365" x="8874125" y="5781675"/>
          <p14:tracePt t="192373" x="8850313" y="5656263"/>
          <p14:tracePt t="192383" x="8812213" y="5507038"/>
          <p14:tracePt t="192389" x="8786813" y="5356225"/>
          <p14:tracePt t="192398" x="8763000" y="5218113"/>
          <p14:tracePt t="192405" x="8737600" y="5081588"/>
          <p14:tracePt t="192414" x="8712200" y="4968875"/>
          <p14:tracePt t="192421" x="8699500" y="4843463"/>
          <p14:tracePt t="192431" x="8686800" y="4730750"/>
          <p14:tracePt t="192437" x="8674100" y="4592638"/>
          <p14:tracePt t="192448" x="8650288" y="4454525"/>
          <p14:tracePt t="192453" x="8637588" y="4305300"/>
          <p14:tracePt t="192464" x="8612188" y="4167188"/>
          <p14:tracePt t="192469" x="8586788" y="4017963"/>
          <p14:tracePt t="192480" x="8574088" y="3892550"/>
          <p14:tracePt t="192485" x="8548688" y="3779838"/>
          <p14:tracePt t="192498" x="8524875" y="3679825"/>
          <p14:tracePt t="192501" x="8499475" y="3579813"/>
          <p14:tracePt t="192514" x="8474075" y="3467100"/>
          <p14:tracePt t="192517" x="8461375" y="3390900"/>
          <p14:tracePt t="192531" x="8435975" y="3328988"/>
          <p14:tracePt t="192533" x="8424863" y="3254375"/>
          <p14:tracePt t="192547" x="8399463" y="3203575"/>
          <p14:tracePt t="192549" x="8386763" y="3154363"/>
          <p14:tracePt t="192565" x="8348663" y="3078163"/>
          <p14:tracePt t="192574" x="8324850" y="3054350"/>
          <p14:tracePt t="192583" x="8299450" y="3028950"/>
          <p14:tracePt t="192589" x="8261350" y="2990850"/>
          <p14:tracePt t="192599" x="8235950" y="2978150"/>
          <p14:tracePt t="192605" x="8212138" y="2965450"/>
          <p14:tracePt t="192615" x="8186738" y="2965450"/>
          <p14:tracePt t="192622" x="8161338" y="2952750"/>
          <p14:tracePt t="192632" x="8148638" y="2952750"/>
          <p14:tracePt t="192637" x="8135938" y="2952750"/>
          <p14:tracePt t="192649" x="8123238" y="2941638"/>
          <p14:tracePt t="192666" x="8099425" y="2928938"/>
          <p14:tracePt t="192669" x="8086725" y="2928938"/>
          <p14:tracePt t="192685" x="8074025" y="2928938"/>
          <p14:tracePt t="192700" x="8048625" y="2916238"/>
          <p14:tracePt t="192725" x="8023225" y="2903538"/>
          <p14:tracePt t="192742" x="8010525" y="2890838"/>
          <p14:tracePt t="192750" x="7999413" y="2890838"/>
          <p14:tracePt t="192765" x="7961313" y="2852738"/>
          <p14:tracePt t="192774" x="7923213" y="2852738"/>
          <p14:tracePt t="192784" x="7910513" y="2828925"/>
          <p14:tracePt t="192790" x="7886700" y="2816225"/>
          <p14:tracePt t="192800" x="7861300" y="2790825"/>
          <p14:tracePt t="192805" x="7848600" y="2752725"/>
          <p14:tracePt t="192815" x="7835900" y="2728913"/>
          <p14:tracePt t="192821" x="7823200" y="2703513"/>
          <p14:tracePt t="192831" x="7823200" y="2690813"/>
          <p14:tracePt t="192837" x="7823200" y="2665413"/>
          <p14:tracePt t="192847" x="7823200" y="2652713"/>
          <p14:tracePt t="192853" x="7823200" y="2640013"/>
          <p14:tracePt t="192865" x="7823200" y="2627313"/>
          <p14:tracePt t="192869" x="7823200" y="2616200"/>
          <p14:tracePt t="192882" x="7823200" y="2603500"/>
          <p14:tracePt t="192885" x="7823200" y="2578100"/>
          <p14:tracePt t="192897" x="7823200" y="2552700"/>
          <p14:tracePt t="192901" x="7823200" y="2540000"/>
          <p14:tracePt t="192914" x="7823200" y="2516188"/>
          <p14:tracePt t="192917" x="7823200" y="2503488"/>
          <p14:tracePt t="192931" x="7823200" y="2478088"/>
          <p14:tracePt t="192932" x="7823200" y="2465388"/>
          <p14:tracePt t="192947" x="7823200" y="2452688"/>
          <p14:tracePt t="192964" x="7823200" y="2439988"/>
          <p14:tracePt t="192965" x="7823200" y="2414588"/>
          <p14:tracePt t="192983" x="7797800" y="2414588"/>
          <p14:tracePt t="192997" x="7773988" y="2403475"/>
          <p14:tracePt t="193005" x="7761288" y="2390775"/>
          <p14:tracePt t="193014" x="7748588" y="2390775"/>
          <p14:tracePt t="193021" x="7723188" y="2378075"/>
          <p14:tracePt t="193035" x="7697788" y="2365375"/>
          <p14:tracePt t="193037" x="7685088" y="2365375"/>
          <p14:tracePt t="193047" x="7673975" y="2365375"/>
          <p14:tracePt t="193053" x="7648575" y="2352675"/>
          <p14:tracePt t="193065" x="7623175" y="2339975"/>
          <p14:tracePt t="193069" x="7610475" y="2327275"/>
          <p14:tracePt t="193080" x="7585075" y="2327275"/>
          <p14:tracePt t="193098" x="7561263" y="2314575"/>
          <p14:tracePt t="193101" x="7548563" y="2314575"/>
          <p14:tracePt t="193115" x="7535863" y="2314575"/>
          <p14:tracePt t="193117" x="7510463" y="2303463"/>
          <p14:tracePt t="193131" x="7497763" y="2303463"/>
          <p14:tracePt t="193149" x="7472363" y="2303463"/>
          <p14:tracePt t="193157" x="7459663" y="2303463"/>
          <p14:tracePt t="193165" x="7435850" y="2303463"/>
          <p14:tracePt t="193173" x="7423150" y="2303463"/>
          <p14:tracePt t="193181" x="7410450" y="2303463"/>
          <p14:tracePt t="193189" x="7397750" y="2303463"/>
          <p14:tracePt t="193198" x="7359650" y="2303463"/>
          <p14:tracePt t="193205" x="7335838" y="2303463"/>
          <p14:tracePt t="193214" x="7272338" y="2303463"/>
          <p14:tracePt t="193221" x="7246938" y="2303463"/>
          <p14:tracePt t="193231" x="7185025" y="2327275"/>
          <p14:tracePt t="193237" x="7146925" y="2339975"/>
          <p14:tracePt t="193247" x="7110413" y="2339975"/>
          <p14:tracePt t="193253" x="7059613" y="2352675"/>
          <p14:tracePt t="193267" x="7021513" y="2352675"/>
          <p14:tracePt t="193269" x="6997700" y="2365375"/>
          <p14:tracePt t="193285" x="6972300" y="2378075"/>
          <p14:tracePt t="193297" x="6959600" y="2390775"/>
          <p14:tracePt t="193301" x="6946900" y="2390775"/>
          <p14:tracePt t="193315" x="6934200" y="2403475"/>
          <p14:tracePt t="193349" x="6934200" y="2414588"/>
          <p14:tracePt t="193373" x="6934200" y="2427288"/>
          <p14:tracePt t="193397" x="6934200" y="2452688"/>
          <p14:tracePt t="193413" x="6959600" y="2465388"/>
          <p14:tracePt t="193421" x="6972300" y="2478088"/>
          <p14:tracePt t="193429" x="6985000" y="2490788"/>
          <p14:tracePt t="193437" x="7010400" y="2503488"/>
          <p14:tracePt t="193447" x="7021513" y="2516188"/>
          <p14:tracePt t="193453" x="7046913" y="2540000"/>
          <p14:tracePt t="193466" x="7085013" y="2565400"/>
          <p14:tracePt t="193469" x="7097713" y="2590800"/>
          <p14:tracePt t="193481" x="7123113" y="2616200"/>
          <p14:tracePt t="193485" x="7134225" y="2652713"/>
          <p14:tracePt t="193498" x="7159625" y="2678113"/>
          <p14:tracePt t="193501" x="7197725" y="2703513"/>
          <p14:tracePt t="193514" x="7223125" y="2740025"/>
          <p14:tracePt t="193517" x="7246938" y="2778125"/>
          <p14:tracePt t="193531" x="7259638" y="2816225"/>
          <p14:tracePt t="193532" x="7285038" y="2878138"/>
          <p14:tracePt t="193548" x="7310438" y="2916238"/>
          <p14:tracePt t="193550" x="7323138" y="2928938"/>
          <p14:tracePt t="193557" x="7335838" y="2952750"/>
          <p14:tracePt t="193566" x="7348538" y="2965450"/>
          <p14:tracePt t="193774" x="7359650" y="2978150"/>
          <p14:tracePt t="193814" x="7372350" y="2990850"/>
          <p14:tracePt t="193861" x="7385050" y="2990850"/>
          <p14:tracePt t="193981" x="7397750" y="2990850"/>
          <p14:tracePt t="194013" x="7397750" y="3003550"/>
          <p14:tracePt t="194029" x="7410450" y="3016250"/>
          <p14:tracePt t="194061" x="7410450" y="3028950"/>
          <p14:tracePt t="194465" x="7423150" y="3028950"/>
          <p14:tracePt t="194468" x="7435850" y="3041650"/>
          <p14:tracePt t="194481" x="7435850" y="3054350"/>
          <p14:tracePt t="194485" x="7448550" y="3054350"/>
          <p14:tracePt t="194497" x="7459663" y="3065463"/>
          <p14:tracePt t="194501" x="7472363" y="3078163"/>
          <p14:tracePt t="194514" x="7497763" y="3103563"/>
          <p14:tracePt t="194516" x="7510463" y="3103563"/>
          <p14:tracePt t="194533" x="7561263" y="3128963"/>
          <p14:tracePt t="194547" x="7585075" y="3154363"/>
          <p14:tracePt t="194548" x="7610475" y="3165475"/>
          <p14:tracePt t="194557" x="7635875" y="3178175"/>
          <p14:tracePt t="194565" x="7673975" y="3190875"/>
          <p14:tracePt t="194572" x="7697788" y="3203575"/>
          <p14:tracePt t="194582" x="7723188" y="3216275"/>
          <p14:tracePt t="194589" x="7748588" y="3241675"/>
          <p14:tracePt t="194598" x="7785100" y="3241675"/>
          <p14:tracePt t="194605" x="7823200" y="3267075"/>
          <p14:tracePt t="194616" x="7874000" y="3278188"/>
          <p14:tracePt t="194620" x="7935913" y="3316288"/>
          <p14:tracePt t="194631" x="7986713" y="3341688"/>
          <p14:tracePt t="194637" x="8048625" y="3378200"/>
          <p14:tracePt t="194648" x="8110538" y="3416300"/>
          <p14:tracePt t="194652" x="8161338" y="3454400"/>
          <p14:tracePt t="194664" x="8223250" y="3490913"/>
          <p14:tracePt t="194668" x="8286750" y="3516313"/>
          <p14:tracePt t="194682" x="8335963" y="3579813"/>
          <p14:tracePt t="194685" x="8374063" y="3629025"/>
          <p14:tracePt t="194700" x="8424863" y="3654425"/>
          <p14:tracePt t="194701" x="8461375" y="3703638"/>
          <p14:tracePt t="194715" x="8499475" y="3741738"/>
          <p14:tracePt t="194716" x="8524875" y="3792538"/>
          <p14:tracePt t="194733" x="8548688" y="3829050"/>
          <p14:tracePt t="194749" x="8586788" y="3867150"/>
          <p14:tracePt t="194757" x="8586788" y="3879850"/>
          <p14:tracePt t="195165" x="8574088" y="3867150"/>
          <p14:tracePt t="195172" x="8561388" y="3841750"/>
          <p14:tracePt t="195183" x="8548688" y="3816350"/>
          <p14:tracePt t="195188" x="8524875" y="3779838"/>
          <p14:tracePt t="195200" x="8499475" y="3767138"/>
          <p14:tracePt t="195205" x="8474075" y="3729038"/>
          <p14:tracePt t="195215" x="8448675" y="3703638"/>
          <p14:tracePt t="195220" x="8435975" y="3679825"/>
          <p14:tracePt t="195232" x="8412163" y="3641725"/>
          <p14:tracePt t="195236" x="8399463" y="3603625"/>
          <p14:tracePt t="195248" x="8374063" y="3567113"/>
          <p14:tracePt t="195253" x="8335963" y="3541713"/>
          <p14:tracePt t="195264" x="8299450" y="3490913"/>
          <p14:tracePt t="195268" x="8274050" y="3454400"/>
          <p14:tracePt t="195281" x="8235950" y="3403600"/>
          <p14:tracePt t="195284" x="8212138" y="3378200"/>
          <p14:tracePt t="195300" x="8186738" y="3341688"/>
          <p14:tracePt t="195301" x="8161338" y="3303588"/>
          <p14:tracePt t="195314" x="8135938" y="3290888"/>
          <p14:tracePt t="195316" x="8123238" y="3267075"/>
          <p14:tracePt t="195331" x="8099425" y="3254375"/>
          <p14:tracePt t="195332" x="8099425" y="3241675"/>
          <p14:tracePt t="195348" x="8086725" y="3241675"/>
          <p14:tracePt t="195356" x="8086725" y="3228975"/>
          <p14:tracePt t="195668" x="8099425" y="3228975"/>
          <p14:tracePt t="195681" x="8110538" y="3241675"/>
          <p14:tracePt t="195685" x="8135938" y="3254375"/>
          <p14:tracePt t="195698" x="8161338" y="3267075"/>
          <p14:tracePt t="195700" x="8186738" y="3290888"/>
          <p14:tracePt t="195714" x="8212138" y="3303588"/>
          <p14:tracePt t="195716" x="8248650" y="3316288"/>
          <p14:tracePt t="195731" x="8299450" y="3328988"/>
          <p14:tracePt t="195732" x="8335963" y="3341688"/>
          <p14:tracePt t="195741" x="8361363" y="3341688"/>
          <p14:tracePt t="195748" x="8386763" y="3341688"/>
          <p14:tracePt t="195756" x="8435975" y="3354388"/>
          <p14:tracePt t="195765" x="8474075" y="3367088"/>
          <p14:tracePt t="195772" x="8512175" y="3378200"/>
          <p14:tracePt t="195781" x="8548688" y="3378200"/>
          <p14:tracePt t="195788" x="8612188" y="3390900"/>
          <p14:tracePt t="195798" x="8661400" y="3403600"/>
          <p14:tracePt t="195804" x="8712200" y="3416300"/>
          <p14:tracePt t="195815" x="8774113" y="3429000"/>
          <p14:tracePt t="195820" x="8812213" y="3441700"/>
          <p14:tracePt t="195831" x="8850313" y="3441700"/>
          <p14:tracePt t="195836" x="8899525" y="3441700"/>
          <p14:tracePt t="195848" x="8924925" y="3454400"/>
          <p14:tracePt t="195852" x="8937625" y="3454400"/>
          <p14:tracePt t="195866" x="8950325" y="3467100"/>
          <p14:tracePt t="195881" x="8963025" y="3467100"/>
          <p14:tracePt t="195884" x="8975725" y="3467100"/>
          <p14:tracePt t="196388" x="8975725" y="3479800"/>
          <p14:tracePt t="196414" x="8975725" y="3490913"/>
          <p14:tracePt t="196436" x="8975725" y="3503613"/>
          <p14:tracePt t="196464" x="8975725" y="3516313"/>
          <p14:tracePt t="196481" x="8975725" y="3529013"/>
          <p14:tracePt t="196497" x="8975725" y="3541713"/>
          <p14:tracePt t="196516" x="8975725" y="3554413"/>
          <p14:tracePt t="196532" x="8975725" y="3567113"/>
          <p14:tracePt t="196556" x="8975725" y="3579813"/>
          <p14:tracePt t="196564" x="8975725" y="3590925"/>
          <p14:tracePt t="196589" x="8975725" y="3603625"/>
          <p14:tracePt t="196616" x="8975725" y="3616325"/>
          <p14:tracePt t="196799" x="8963025" y="3629025"/>
          <p14:tracePt t="196821" x="8963025" y="3641725"/>
          <p14:tracePt t="196833" x="8975725" y="3654425"/>
          <p14:tracePt t="196836" x="8986838" y="3667125"/>
          <p14:tracePt t="196847" x="8999538" y="3692525"/>
          <p14:tracePt t="196852" x="9012238" y="3729038"/>
          <p14:tracePt t="196864" x="9050338" y="3754438"/>
          <p14:tracePt t="196868" x="9099550" y="3792538"/>
          <p14:tracePt t="196881" x="9137650" y="3829050"/>
          <p14:tracePt t="196899" x="9275763" y="3929063"/>
          <p14:tracePt t="196900" x="9350375" y="3979863"/>
          <p14:tracePt t="196917" x="9501188" y="4092575"/>
          <p14:tracePt t="196932" x="9675813" y="4179888"/>
          <p14:tracePt t="196947" x="9763125" y="4241800"/>
          <p14:tracePt t="196949" x="9852025" y="4292600"/>
          <p14:tracePt t="196956" x="9913938" y="4341813"/>
          <p14:tracePt t="196964" x="9975850" y="4367213"/>
          <p14:tracePt t="196973" x="10013950" y="4405313"/>
          <p14:tracePt t="196981" x="10039350" y="4430713"/>
          <p14:tracePt t="196989" x="10052050" y="4454525"/>
          <p14:tracePt t="196998" x="10075863" y="4492625"/>
          <p14:tracePt t="197004" x="10075863" y="4518025"/>
          <p14:tracePt t="197014" x="10088563" y="4543425"/>
          <p14:tracePt t="197020" x="10101263" y="4567238"/>
          <p14:tracePt t="197032" x="10101263" y="4592638"/>
          <p14:tracePt t="197036" x="10101263" y="4630738"/>
          <p14:tracePt t="197047" x="10101263" y="4679950"/>
          <p14:tracePt t="197052" x="10101263" y="4756150"/>
          <p14:tracePt t="197064" x="10101263" y="4818063"/>
          <p14:tracePt t="197068" x="10101263" y="4905375"/>
          <p14:tracePt t="197082" x="10101263" y="4992688"/>
          <p14:tracePt t="197084" x="10101263" y="5105400"/>
          <p14:tracePt t="197098" x="10088563" y="5205413"/>
          <p14:tracePt t="197100" x="10064750" y="5294313"/>
          <p14:tracePt t="197117" x="10026650" y="5456238"/>
          <p14:tracePt t="197133" x="9975850" y="5568950"/>
          <p14:tracePt t="197149" x="9939338" y="5643563"/>
          <p14:tracePt t="197157" x="9926638" y="5668963"/>
          <p14:tracePt t="197166" x="9901238" y="5681663"/>
          <p14:tracePt t="197173" x="9901238" y="5694363"/>
          <p14:tracePt t="197182" x="9888538" y="5707063"/>
          <p14:tracePt t="197200" x="9875838" y="5719763"/>
          <p14:tracePt t="197242" x="9875838" y="5707063"/>
          <p14:tracePt t="197251" x="9863138" y="5694363"/>
          <p14:tracePt t="197253" x="9852025" y="5656263"/>
          <p14:tracePt t="197265" x="9852025" y="5619750"/>
          <p14:tracePt t="197268" x="9839325" y="5594350"/>
          <p14:tracePt t="197282" x="9826625" y="5556250"/>
          <p14:tracePt t="197284" x="9813925" y="5530850"/>
          <p14:tracePt t="197298" x="9813925" y="5507038"/>
          <p14:tracePt t="197317" x="9788525" y="5468938"/>
          <p14:tracePt t="197334" x="9788525" y="5443538"/>
          <p14:tracePt t="197341" x="9788525" y="5418138"/>
          <p14:tracePt t="197349" x="9788525" y="5407025"/>
          <p14:tracePt t="197356" x="9788525" y="5394325"/>
          <p14:tracePt t="197367" x="9788525" y="5381625"/>
          <p14:tracePt t="197372" x="9788525" y="5368925"/>
          <p14:tracePt t="197381" x="9788525" y="5356225"/>
          <p14:tracePt t="197388" x="9788525" y="5330825"/>
          <p14:tracePt t="197399" x="9788525" y="5305425"/>
          <p14:tracePt t="197414" x="9801225" y="5294313"/>
          <p14:tracePt t="197420" x="9801225" y="5281613"/>
          <p14:tracePt t="197452" x="9813925" y="5281613"/>
          <p14:tracePt t="197500" x="9813925" y="5294313"/>
          <p14:tracePt t="197516" x="9813925" y="5318125"/>
          <p14:tracePt t="197530" x="9801225" y="5343525"/>
          <p14:tracePt t="197541" x="9801225" y="5368925"/>
          <p14:tracePt t="197548" x="9788525" y="5381625"/>
          <p14:tracePt t="197556" x="9788525" y="5394325"/>
          <p14:tracePt t="197564" x="9788525" y="5407025"/>
          <p14:tracePt t="197581" x="9788525" y="5418138"/>
          <p14:tracePt t="197588" x="9775825" y="5443538"/>
          <p14:tracePt t="197598" x="9763125" y="5456238"/>
          <p14:tracePt t="197604" x="9763125" y="5468938"/>
          <p14:tracePt t="197617" x="9763125" y="5481638"/>
          <p14:tracePt t="197620" x="9763125" y="5494338"/>
          <p14:tracePt t="197636" x="9763125" y="5507038"/>
          <p14:tracePt t="197664" x="9763125" y="5518150"/>
          <p14:tracePt t="197700" x="9775825" y="5518150"/>
          <p14:tracePt t="197718" x="9788525" y="5481638"/>
          <p14:tracePt t="197733" x="9801225" y="5430838"/>
          <p14:tracePt t="197748" x="9801225" y="5418138"/>
          <p14:tracePt t="197757" x="9801225" y="5394325"/>
          <p14:tracePt t="197767" x="9801225" y="5381625"/>
          <p14:tracePt t="197782" x="9801225" y="5368925"/>
          <p14:tracePt t="197800" x="9801225" y="5356225"/>
          <p14:tracePt t="197817" x="9801225" y="5343525"/>
          <p14:tracePt t="197972" x="9813925" y="5343525"/>
          <p14:tracePt t="197989" x="9839325" y="5343525"/>
          <p14:tracePt t="197997" x="9852025" y="5356225"/>
          <p14:tracePt t="198015" x="9863138" y="5356225"/>
          <p14:tracePt t="198052" x="9863138" y="5368925"/>
          <p14:tracePt t="198069" x="9863138" y="5381625"/>
          <p14:tracePt t="198141" x="9852025" y="5381625"/>
          <p14:tracePt t="198156" x="9839325" y="5368925"/>
          <p14:tracePt t="198189" x="9826625" y="5356225"/>
          <p14:tracePt t="198196" x="9826625" y="5343525"/>
          <p14:tracePt t="198208" x="9813925" y="5330825"/>
          <p14:tracePt t="198220" x="9801225" y="5318125"/>
          <p14:tracePt t="198247" x="9788525" y="5305425"/>
          <p14:tracePt t="198257" x="9788525" y="5294313"/>
          <p14:tracePt t="198269" x="9788525" y="5281613"/>
          <p14:tracePt t="198284" x="9788525" y="5256213"/>
          <p14:tracePt t="198285" x="9775825" y="5256213"/>
          <p14:tracePt t="198300" x="9763125" y="5230813"/>
          <p14:tracePt t="198327" x="9750425" y="5218113"/>
          <p14:tracePt t="198349" x="9739313" y="5205413"/>
          <p14:tracePt t="198364" x="9726613" y="5205413"/>
          <p14:tracePt t="198372" x="9713913" y="5205413"/>
          <p14:tracePt t="198381" x="9688513" y="5205413"/>
          <p14:tracePt t="198389" x="9688513" y="5194300"/>
          <p14:tracePt t="198398" x="9675813" y="5194300"/>
          <p14:tracePt t="198416" x="9663113" y="5194300"/>
          <p14:tracePt t="198421" x="9650413" y="5194300"/>
          <p14:tracePt t="198436" x="9637713" y="5194300"/>
          <p14:tracePt t="198452" x="9626600" y="5194300"/>
          <p14:tracePt t="198464" x="9613900" y="5194300"/>
          <p14:tracePt t="198517" x="9613900" y="5205413"/>
          <p14:tracePt t="198526" x="9626600" y="5205413"/>
          <p14:tracePt t="198533" x="9663113" y="5205413"/>
          <p14:tracePt t="198540" x="9688513" y="5205413"/>
          <p14:tracePt t="198548" x="9750425" y="5205413"/>
          <p14:tracePt t="198556" x="9788525" y="5194300"/>
          <p14:tracePt t="198565" x="9826625" y="5181600"/>
          <p14:tracePt t="198572" x="9875838" y="5168900"/>
          <p14:tracePt t="198582" x="9939338" y="5156200"/>
          <p14:tracePt t="198588" x="9988550" y="5130800"/>
          <p14:tracePt t="198597" x="10013950" y="5105400"/>
          <p14:tracePt t="198604" x="10039350" y="5092700"/>
          <p14:tracePt t="198615" x="10039350" y="5081588"/>
          <p14:tracePt t="198620" x="10052050" y="5081588"/>
          <p14:tracePt t="198660" x="10052050" y="5068888"/>
          <p14:tracePt t="198684" x="10026650" y="5068888"/>
          <p14:tracePt t="198693" x="10001250" y="5081588"/>
          <p14:tracePt t="198700" x="9988550" y="5081588"/>
          <p14:tracePt t="198714" x="9975850" y="5081588"/>
          <p14:tracePt t="198716" x="9952038" y="5081588"/>
          <p14:tracePt t="198733" x="9852025" y="5081588"/>
          <p14:tracePt t="198740" x="9763125" y="5068888"/>
          <p14:tracePt t="198748" x="9688513" y="5043488"/>
          <p14:tracePt t="198756" x="9601200" y="5018088"/>
          <p14:tracePt t="198764" x="9513888" y="4981575"/>
          <p14:tracePt t="198772" x="9413875" y="4905375"/>
          <p14:tracePt t="198781" x="9337675" y="4818063"/>
          <p14:tracePt t="198788" x="9237663" y="4705350"/>
          <p14:tracePt t="198797" x="9150350" y="4592638"/>
          <p14:tracePt t="198804" x="9050338" y="4454525"/>
          <p14:tracePt t="198815" x="8963025" y="4341813"/>
          <p14:tracePt t="198820" x="8912225" y="4230688"/>
          <p14:tracePt t="198831" x="8863013" y="4105275"/>
          <p14:tracePt t="198836" x="8837613" y="4005263"/>
          <p14:tracePt t="198849" x="8812213" y="3892550"/>
          <p14:tracePt t="198852" x="8774113" y="3792538"/>
          <p14:tracePt t="198864" x="8750300" y="3703638"/>
          <p14:tracePt t="198868" x="8737600" y="3603625"/>
          <p14:tracePt t="198882" x="8737600" y="3529013"/>
          <p14:tracePt t="198884" x="8724900" y="3454400"/>
          <p14:tracePt t="198898" x="8724900" y="3390900"/>
          <p14:tracePt t="198900" x="8724900" y="3341688"/>
          <p14:tracePt t="198914" x="8724900" y="3290888"/>
          <p14:tracePt t="198916" x="8712200" y="3254375"/>
          <p14:tracePt t="198932" x="8686800" y="3203575"/>
          <p14:tracePt t="198940" x="8674100" y="3203575"/>
          <p14:tracePt t="198964" x="8661400" y="3203575"/>
          <p14:tracePt t="198981" x="8650288" y="3203575"/>
          <p14:tracePt t="198997" x="8637588" y="3203575"/>
          <p14:tracePt t="199004" x="8624888" y="3203575"/>
          <p14:tracePt t="199016" x="8612188" y="3216275"/>
          <p14:tracePt t="199228" x="8612188" y="3228975"/>
          <p14:tracePt t="199253" x="8612188" y="3241675"/>
          <p14:tracePt t="199269" x="8612188" y="3254375"/>
          <p14:tracePt t="199280" x="8612188" y="3267075"/>
          <p14:tracePt t="199292" x="8612188" y="3278188"/>
          <p14:tracePt t="199780" x="8612188" y="3290888"/>
          <p14:tracePt t="199791" x="8612188" y="3303588"/>
          <p14:tracePt t="199800" x="8599488" y="3341688"/>
          <p14:tracePt t="199810" x="8599488" y="3367088"/>
          <p14:tracePt t="199813" x="8586788" y="3390900"/>
          <p14:tracePt t="199822" x="8574088" y="3429000"/>
          <p14:tracePt t="199832" x="8548688" y="3467100"/>
          <p14:tracePt t="199836" x="8524875" y="3490913"/>
          <p14:tracePt t="199850" x="8512175" y="3529013"/>
          <p14:tracePt t="199852" x="8474075" y="3579813"/>
          <p14:tracePt t="199865" x="8435975" y="3629025"/>
          <p14:tracePt t="199868" x="8386763" y="3716338"/>
          <p14:tracePt t="199881" x="8374063" y="3779838"/>
          <p14:tracePt t="199885" x="8335963" y="3854450"/>
          <p14:tracePt t="199897" x="8274050" y="3941763"/>
          <p14:tracePt t="199900" x="8223250" y="4041775"/>
          <p14:tracePt t="199916" x="8099425" y="4254500"/>
          <p14:tracePt t="199932" x="7961313" y="4454525"/>
          <p14:tracePt t="199940" x="7897813" y="4530725"/>
          <p14:tracePt t="199948" x="7848600" y="4605338"/>
          <p14:tracePt t="199956" x="7785100" y="4679950"/>
          <p14:tracePt t="199964" x="7748588" y="4730750"/>
          <p14:tracePt t="199972" x="7723188" y="4756150"/>
          <p14:tracePt t="199980" x="7697788" y="4779963"/>
          <p14:tracePt t="199988" x="7697788" y="4792663"/>
          <p14:tracePt t="199998" x="7685088" y="4805363"/>
          <p14:tracePt t="200293" x="7697788" y="4792663"/>
          <p14:tracePt t="200332" x="7710488" y="4779963"/>
          <p14:tracePt t="200407" x="7735888" y="4768850"/>
          <p14:tracePt t="200417" x="7735888" y="4756150"/>
          <p14:tracePt t="200849" x="7748588" y="4756150"/>
          <p14:tracePt t="200852" x="7761288" y="4756150"/>
          <p14:tracePt t="200866" x="7773988" y="4768850"/>
          <p14:tracePt t="200881" x="7785100" y="4768850"/>
          <p14:tracePt t="200901" x="7823200" y="4792663"/>
          <p14:tracePt t="200904" x="7835900" y="4805363"/>
          <p14:tracePt t="200918" x="7861300" y="4818063"/>
          <p14:tracePt t="200933" x="7923213" y="4843463"/>
          <p14:tracePt t="200940" x="7948613" y="4843463"/>
          <p14:tracePt t="200950" x="7974013" y="4856163"/>
          <p14:tracePt t="200956" x="8010525" y="4868863"/>
          <p14:tracePt t="200965" x="8061325" y="4892675"/>
          <p14:tracePt t="200972" x="8110538" y="4892675"/>
          <p14:tracePt t="200982" x="8186738" y="4918075"/>
          <p14:tracePt t="200988" x="8248650" y="4930775"/>
          <p14:tracePt t="200999" x="8324850" y="4943475"/>
          <p14:tracePt t="201004" x="8386763" y="4943475"/>
          <p14:tracePt t="201016" x="8461375" y="4943475"/>
          <p14:tracePt t="201020" x="8524875" y="4943475"/>
          <p14:tracePt t="201031" x="8599488" y="4943475"/>
          <p14:tracePt t="201036" x="8650288" y="4943475"/>
          <p14:tracePt t="201049" x="8737600" y="4956175"/>
          <p14:tracePt t="201051" x="8774113" y="4968875"/>
          <p14:tracePt t="201065" x="8812213" y="4981575"/>
          <p14:tracePt t="201067" x="8837613" y="4992688"/>
          <p14:tracePt t="201081" x="8863013" y="4992688"/>
          <p14:tracePt t="201084" x="8886825" y="5018088"/>
          <p14:tracePt t="201098" x="8924925" y="5018088"/>
          <p14:tracePt t="201100" x="8950325" y="5043488"/>
          <p14:tracePt t="201115" x="8975725" y="5068888"/>
          <p14:tracePt t="201116" x="9024938" y="5118100"/>
          <p14:tracePt t="201132" x="9112250" y="5205413"/>
          <p14:tracePt t="201140" x="9175750" y="5256213"/>
          <p14:tracePt t="201148" x="9212263" y="5305425"/>
          <p14:tracePt t="201156" x="9263063" y="5330825"/>
          <p14:tracePt t="201164" x="9301163" y="5368925"/>
          <p14:tracePt t="201172" x="9363075" y="5407025"/>
          <p14:tracePt t="201181" x="9401175" y="5418138"/>
          <p14:tracePt t="201188" x="9437688" y="5430838"/>
          <p14:tracePt t="201197" x="9450388" y="5443538"/>
          <p14:tracePt t="201216" x="9463088" y="5443538"/>
          <p14:tracePt t="201219" x="9475788" y="5443538"/>
          <p14:tracePt t="201244" x="9488488" y="5456238"/>
          <p14:tracePt t="201260" x="9513888" y="5456238"/>
          <p14:tracePt t="201268" x="9537700" y="5468938"/>
          <p14:tracePt t="201280" x="9563100" y="5494338"/>
          <p14:tracePt t="201284" x="9575800" y="5494338"/>
          <p14:tracePt t="201300" x="9601200" y="5518150"/>
          <p14:tracePt t="201315" x="9613900" y="5543550"/>
          <p14:tracePt t="201331" x="9613900" y="5556250"/>
          <p14:tracePt t="201333" x="9626600" y="5568950"/>
          <p14:tracePt t="201492" x="9626600" y="5556250"/>
          <p14:tracePt t="201660" x="9637713" y="5543550"/>
          <p14:tracePt t="201685" x="9650413" y="5543550"/>
          <p14:tracePt t="201692" x="9675813" y="5543550"/>
          <p14:tracePt t="201700" x="9688513" y="5543550"/>
          <p14:tracePt t="201714" x="9713913" y="5543550"/>
          <p14:tracePt t="201715" x="9726613" y="5556250"/>
          <p14:tracePt t="201732" x="9750425" y="5556250"/>
          <p14:tracePt t="201740" x="9775825" y="5556250"/>
          <p14:tracePt t="201748" x="9801225" y="5556250"/>
          <p14:tracePt t="201755" x="9813925" y="5556250"/>
          <p14:tracePt t="201764" x="9826625" y="5556250"/>
          <p14:tracePt t="201772" x="9839325" y="5556250"/>
          <p14:tracePt t="201852" x="9839325" y="5530850"/>
          <p14:tracePt t="201862" x="9839325" y="5507038"/>
          <p14:tracePt t="201869" x="9839325" y="5456238"/>
          <p14:tracePt t="201881" x="9826625" y="5418138"/>
          <p14:tracePt t="201884" x="9813925" y="5381625"/>
          <p14:tracePt t="201901" x="9788525" y="5281613"/>
          <p14:tracePt t="201915" x="9775825" y="5230813"/>
          <p14:tracePt t="201916" x="9739313" y="5168900"/>
          <p14:tracePt t="201931" x="9637713" y="5043488"/>
          <p14:tracePt t="201940" x="9588500" y="4968875"/>
          <p14:tracePt t="201948" x="9525000" y="4879975"/>
          <p14:tracePt t="201956" x="9450388" y="4768850"/>
          <p14:tracePt t="201964" x="9350375" y="4667250"/>
          <p14:tracePt t="201972" x="9237663" y="4543425"/>
          <p14:tracePt t="201981" x="9137650" y="4392613"/>
          <p14:tracePt t="201987" x="9050338" y="4254500"/>
          <p14:tracePt t="201997" x="8975725" y="4117975"/>
          <p14:tracePt t="202004" x="8899525" y="3992563"/>
          <p14:tracePt t="202015" x="8863013" y="3892550"/>
          <p14:tracePt t="202020" x="8824913" y="3779838"/>
          <p14:tracePt t="202031" x="8799513" y="3716338"/>
          <p14:tracePt t="202036" x="8774113" y="3641725"/>
          <p14:tracePt t="202047" x="8750300" y="3554413"/>
          <p14:tracePt t="202052" x="8737600" y="3479800"/>
          <p14:tracePt t="202067" x="8712200" y="3403600"/>
          <p14:tracePt t="202069" x="8674100" y="3354388"/>
          <p14:tracePt t="202083" x="8650288" y="3278188"/>
          <p14:tracePt t="202085" x="8624888" y="3203575"/>
          <p14:tracePt t="202099" x="8599488" y="3128963"/>
          <p14:tracePt t="202100" x="8574088" y="3078163"/>
          <p14:tracePt t="202116" x="8512175" y="2965450"/>
          <p14:tracePt t="202131" x="8486775" y="2916238"/>
          <p14:tracePt t="202132" x="8461375" y="2890838"/>
          <p14:tracePt t="202140" x="8448675" y="2865438"/>
          <p14:tracePt t="202150" x="8435975" y="2840038"/>
          <p14:tracePt t="202156" x="8424863" y="2828925"/>
          <p14:tracePt t="202172" x="8424863" y="2816225"/>
          <p14:tracePt t="202220" x="8424863" y="2803525"/>
          <p14:tracePt t="202364" x="8424863" y="2790825"/>
          <p14:tracePt t="202388" x="8424863" y="2765425"/>
          <p14:tracePt t="202404" x="8424863" y="2752725"/>
          <p14:tracePt t="202413" x="8424863" y="2740025"/>
          <p14:tracePt t="202420" x="8435975" y="2716213"/>
          <p14:tracePt t="202430" x="8435975" y="2690813"/>
          <p14:tracePt t="202448" x="8435975" y="2678113"/>
          <p14:tracePt t="202452" x="8435975" y="2652713"/>
          <p14:tracePt t="202464" x="8448675" y="2627313"/>
          <p14:tracePt t="202468" x="8461375" y="2603500"/>
          <p14:tracePt t="202481" x="8461375" y="2578100"/>
          <p14:tracePt t="202483" x="8474075" y="2552700"/>
          <p14:tracePt t="202498" x="8486775" y="2516188"/>
          <p14:tracePt t="202499" x="8499475" y="2490788"/>
          <p14:tracePt t="202514" x="8512175" y="2465388"/>
          <p14:tracePt t="202515" x="8524875" y="2452688"/>
          <p14:tracePt t="202530" x="8524875" y="2439988"/>
          <p14:tracePt t="202531" x="8524875" y="2427288"/>
          <p14:tracePt t="202540" x="8524875" y="2414588"/>
          <p14:tracePt t="202644" x="8524875" y="2403475"/>
          <p14:tracePt t="202660" x="8512175" y="2403475"/>
          <p14:tracePt t="202670" x="8499475" y="2403475"/>
          <p14:tracePt t="202679" x="8499475" y="2414588"/>
          <p14:tracePt t="202692" x="8486775" y="2414588"/>
          <p14:tracePt t="202711" x="8461375" y="2427288"/>
          <p14:tracePt t="202718" x="8461375" y="2439988"/>
          <p14:tracePt t="202732" x="8435975" y="2465388"/>
          <p14:tracePt t="202820" x="8424863" y="2478088"/>
          <p14:tracePt t="202844" x="8412163" y="2490788"/>
          <p14:tracePt t="202860" x="8399463" y="2503488"/>
          <p14:tracePt t="202883" x="8386763" y="2516188"/>
          <p14:tracePt t="203173" x="8374063" y="2527300"/>
          <p14:tracePt t="203228" x="8374063" y="2540000"/>
          <p14:tracePt t="203308" x="8374063" y="2552700"/>
          <p14:tracePt t="203365" x="8374063" y="2565400"/>
          <p14:tracePt t="203379" x="8374063" y="2578100"/>
          <p14:tracePt t="203395" x="8374063" y="2590800"/>
          <p14:tracePt t="203403" x="8374063" y="2603500"/>
          <p14:tracePt t="203414" x="8374063" y="2616200"/>
          <p14:tracePt t="203431" x="8374063" y="2627313"/>
          <p14:tracePt t="203436" x="8374063" y="2640013"/>
          <p14:tracePt t="203451" x="8374063" y="2652713"/>
          <p14:tracePt t="203475" x="8374063" y="2665413"/>
          <p14:tracePt t="203596" x="8386763" y="2665413"/>
          <p14:tracePt t="203612" x="8386763" y="2678113"/>
          <p14:tracePt t="203627" x="8386763" y="2690813"/>
          <p14:tracePt t="203635" x="8399463" y="2703513"/>
          <p14:tracePt t="203724" x="8412163" y="2716213"/>
          <p14:tracePt t="205183" x="8424863" y="2716213"/>
          <p14:tracePt t="205190" x="8435975" y="2728913"/>
          <p14:tracePt t="205219" x="8435975" y="2740025"/>
          <p14:tracePt t="205231" x="8435975" y="2752725"/>
          <p14:tracePt t="205251" x="8448675" y="2752725"/>
          <p14:tracePt t="205299" x="8448675" y="2765425"/>
          <p14:tracePt t="205300" x="8461375" y="2778125"/>
          <p14:tracePt t="205324" x="8474075" y="2790825"/>
          <p14:tracePt t="205339" x="8486775" y="2816225"/>
          <p14:tracePt t="205355" x="8499475" y="2828925"/>
          <p14:tracePt t="205382" x="8499475" y="2852738"/>
          <p14:tracePt t="205387" x="8512175" y="2878138"/>
          <p14:tracePt t="205398" x="8524875" y="2903538"/>
          <p14:tracePt t="205403" x="8524875" y="2916238"/>
          <p14:tracePt t="205414" x="8537575" y="2952750"/>
          <p14:tracePt t="205419" x="8537575" y="2978150"/>
          <p14:tracePt t="205431" x="8537575" y="3028950"/>
          <p14:tracePt t="205435" x="8537575" y="3054350"/>
          <p14:tracePt t="205448" x="8548688" y="3116263"/>
          <p14:tracePt t="205451" x="8548688" y="3141663"/>
          <p14:tracePt t="205464" x="8561388" y="3190875"/>
          <p14:tracePt t="205467" x="8574088" y="3216275"/>
          <p14:tracePt t="205481" x="8586788" y="3254375"/>
          <p14:tracePt t="205483" x="8586788" y="3290888"/>
          <p14:tracePt t="205499" x="8599488" y="3354388"/>
          <p14:tracePt t="205500" x="8612188" y="3403600"/>
          <p14:tracePt t="205514" x="8624888" y="3454400"/>
          <p14:tracePt t="205515" x="8637588" y="3516313"/>
          <p14:tracePt t="205523" x="8661400" y="3579813"/>
          <p14:tracePt t="205531" x="8674100" y="3641725"/>
          <p14:tracePt t="205539" x="8686800" y="3692525"/>
          <p14:tracePt t="205548" x="8712200" y="3754438"/>
          <p14:tracePt t="205555" x="8750300" y="3803650"/>
          <p14:tracePt t="205564" x="8774113" y="3879850"/>
          <p14:tracePt t="205571" x="8786813" y="3929063"/>
          <p14:tracePt t="205582" x="8812213" y="3992563"/>
          <p14:tracePt t="205587" x="8812213" y="4029075"/>
          <p14:tracePt t="205599" x="8812213" y="4067175"/>
          <p14:tracePt t="205603" x="8824913" y="4129088"/>
          <p14:tracePt t="205614" x="8850313" y="4192588"/>
          <p14:tracePt t="205619" x="8886825" y="4241800"/>
          <p14:tracePt t="205631" x="8924925" y="4305300"/>
          <p14:tracePt t="205635" x="8963025" y="4379913"/>
          <p14:tracePt t="205647" x="8986838" y="4454525"/>
          <p14:tracePt t="205651" x="8999538" y="4530725"/>
          <p14:tracePt t="205667" x="9075738" y="4643438"/>
          <p14:tracePt t="205681" x="9099550" y="4692650"/>
          <p14:tracePt t="205683" x="9124950" y="4743450"/>
          <p14:tracePt t="205697" x="9150350" y="4779963"/>
          <p14:tracePt t="205701" x="9175750" y="4818063"/>
          <p14:tracePt t="205714" x="9188450" y="4856163"/>
          <p14:tracePt t="205715" x="9212263" y="4879975"/>
          <p14:tracePt t="205724" x="9224963" y="4905375"/>
          <p14:tracePt t="205731" x="9237663" y="4930775"/>
          <p14:tracePt t="205739" x="9250363" y="4943475"/>
          <p14:tracePt t="205749" x="9263063" y="4968875"/>
          <p14:tracePt t="205755" x="9288463" y="5005388"/>
          <p14:tracePt t="205765" x="9288463" y="5043488"/>
          <p14:tracePt t="205771" x="9312275" y="5068888"/>
          <p14:tracePt t="205782" x="9324975" y="5092700"/>
          <p14:tracePt t="205787" x="9337675" y="5118100"/>
          <p14:tracePt t="205798" x="9350375" y="5156200"/>
          <p14:tracePt t="205803" x="9363075" y="5194300"/>
          <p14:tracePt t="205815" x="9375775" y="5230813"/>
          <p14:tracePt t="205819" x="9401175" y="5268913"/>
          <p14:tracePt t="205831" x="9401175" y="5294313"/>
          <p14:tracePt t="205835" x="9413875" y="5330825"/>
          <p14:tracePt t="205848" x="9413875" y="5343525"/>
          <p14:tracePt t="205851" x="9413875" y="5381625"/>
          <p14:tracePt t="205867" x="9413875" y="5394325"/>
          <p14:tracePt t="205881" x="9424988" y="5407025"/>
          <p14:tracePt t="205924" x="9437688" y="5418138"/>
          <p14:tracePt t="205966" x="9450388" y="5418138"/>
          <p14:tracePt t="205972" x="9463088" y="5418138"/>
          <p14:tracePt t="205988" x="9488488" y="5418138"/>
          <p14:tracePt t="206004" x="9501188" y="5418138"/>
          <p14:tracePt t="206033" x="9513888" y="5418138"/>
          <p14:tracePt t="206035" x="9525000" y="5418138"/>
          <p14:tracePt t="206067" x="9537700" y="5418138"/>
          <p14:tracePt t="206081" x="9550400" y="5430838"/>
          <p14:tracePt t="206098" x="9563100" y="5430838"/>
          <p14:tracePt t="206100" x="9575800" y="5430838"/>
          <p14:tracePt t="206116" x="9588500" y="5430838"/>
          <p14:tracePt t="206124" x="9601200" y="5430838"/>
          <p14:tracePt t="206132" x="9613900" y="5430838"/>
          <p14:tracePt t="206150" x="9626600" y="5430838"/>
          <p14:tracePt t="206155" x="9637713" y="5430838"/>
          <p14:tracePt t="206172" x="9650413" y="5430838"/>
          <p14:tracePt t="206184" x="9663113" y="5418138"/>
          <p14:tracePt t="206187" x="9675813" y="5418138"/>
          <p14:tracePt t="206203" x="9688513" y="5407025"/>
          <p14:tracePt t="206215" x="9713913" y="5394325"/>
          <p14:tracePt t="206219" x="9726613" y="5381625"/>
          <p14:tracePt t="206232" x="9750425" y="5368925"/>
          <p14:tracePt t="206235" x="9750425" y="5356225"/>
          <p14:tracePt t="206248" x="9775825" y="5343525"/>
          <p14:tracePt t="206251" x="9775825" y="5330825"/>
          <p14:tracePt t="206266" x="9801225" y="5318125"/>
          <p14:tracePt t="206283" x="9826625" y="5294313"/>
          <p14:tracePt t="206299" x="9839325" y="5268913"/>
          <p14:tracePt t="206315" x="9839325" y="5256213"/>
          <p14:tracePt t="206323" x="9852025" y="5243513"/>
          <p14:tracePt t="206331" x="9863138" y="5243513"/>
          <p14:tracePt t="206339" x="9863138" y="5230813"/>
          <p14:tracePt t="206350" x="9875838" y="5230813"/>
          <p14:tracePt t="206355" x="9875838" y="5218113"/>
          <p14:tracePt t="206367" x="9888538" y="5218113"/>
          <p14:tracePt t="206371" x="9888538" y="5194300"/>
          <p14:tracePt t="206381" x="9913938" y="5181600"/>
          <p14:tracePt t="206387" x="9926638" y="5168900"/>
          <p14:tracePt t="206398" x="9939338" y="5143500"/>
          <p14:tracePt t="206403" x="9952038" y="5143500"/>
          <p14:tracePt t="206414" x="9963150" y="5118100"/>
          <p14:tracePt t="206419" x="9975850" y="5105400"/>
          <p14:tracePt t="206432" x="10001250" y="5092700"/>
          <p14:tracePt t="206435" x="10013950" y="5092700"/>
          <p14:tracePt t="206448" x="10026650" y="5081588"/>
          <p14:tracePt t="206515" x="10026650" y="5092700"/>
          <p14:tracePt t="206516" x="10026650" y="5118100"/>
          <p14:tracePt t="206523" x="10026650" y="5156200"/>
          <p14:tracePt t="206531" x="10026650" y="5181600"/>
          <p14:tracePt t="206540" x="10026650" y="5218113"/>
          <p14:tracePt t="206549" x="10026650" y="5243513"/>
          <p14:tracePt t="206555" x="10026650" y="5294313"/>
          <p14:tracePt t="206565" x="10013950" y="5330825"/>
          <p14:tracePt t="206572" x="10001250" y="5368925"/>
          <p14:tracePt t="206582" x="10001250" y="5381625"/>
          <p14:tracePt t="206589" x="10001250" y="5394325"/>
          <p14:tracePt t="206598" x="10001250" y="5418138"/>
          <p14:tracePt t="206604" x="10001250" y="5430838"/>
          <p14:tracePt t="206615" x="10001250" y="5443538"/>
          <p14:tracePt t="206620" x="10001250" y="5456238"/>
          <p14:tracePt t="206634" x="10001250" y="5468938"/>
          <p14:tracePt t="206635" x="10001250" y="5481638"/>
          <p14:tracePt t="206649" x="10001250" y="5494338"/>
          <p14:tracePt t="206651" x="10001250" y="5518150"/>
          <p14:tracePt t="206670" x="10001250" y="5530850"/>
          <p14:tracePt t="206684" x="10001250" y="5594350"/>
          <p14:tracePt t="206700" x="10001250" y="5656263"/>
          <p14:tracePt t="206716" x="10013950" y="5694363"/>
          <p14:tracePt t="206723" x="10013950" y="5719763"/>
          <p14:tracePt t="206739" x="10013950" y="5743575"/>
          <p14:tracePt t="206751" x="10013950" y="5768975"/>
          <p14:tracePt t="206755" x="10013950" y="5781675"/>
          <p14:tracePt t="206766" x="10013950" y="5794375"/>
          <p14:tracePt t="206772" x="10013950" y="5819775"/>
          <p14:tracePt t="206782" x="10013950" y="5832475"/>
          <p14:tracePt t="206803" x="10001250" y="5856288"/>
          <p14:tracePt t="206814" x="9988550" y="5856288"/>
          <p14:tracePt t="206820" x="9988550" y="5868988"/>
          <p14:tracePt t="206843" x="9988550" y="5881688"/>
          <p14:tracePt t="206851" x="9988550" y="5894388"/>
          <p14:tracePt t="206867" x="9988550" y="5907088"/>
          <p14:tracePt t="206883" x="9988550" y="5919788"/>
          <p14:tracePt t="206898" x="10001250" y="5932488"/>
          <p14:tracePt t="206899" x="10013950" y="5945188"/>
          <p14:tracePt t="206916" x="10052050" y="5956300"/>
          <p14:tracePt t="206923" x="10064750" y="5969000"/>
          <p14:tracePt t="206931" x="10088563" y="5981700"/>
          <p14:tracePt t="206939" x="10113963" y="5994400"/>
          <p14:tracePt t="206948" x="10126663" y="6019800"/>
          <p14:tracePt t="206955" x="10164763" y="6032500"/>
          <p14:tracePt t="206964" x="10188575" y="6056313"/>
          <p14:tracePt t="206971" x="10226675" y="6069013"/>
          <p14:tracePt t="206982" x="10252075" y="6094413"/>
          <p14:tracePt t="206987" x="10301288" y="6132513"/>
          <p14:tracePt t="206998" x="10326688" y="6157913"/>
          <p14:tracePt t="207003" x="10352088" y="6194425"/>
          <p14:tracePt t="207014" x="10377488" y="6219825"/>
          <p14:tracePt t="207019" x="10390188" y="6245225"/>
          <p14:tracePt t="207032" x="10414000" y="6269038"/>
          <p14:tracePt t="207035" x="10426700" y="6307138"/>
          <p14:tracePt t="207048" x="10426700" y="6319838"/>
          <p14:tracePt t="207051" x="10426700" y="6345238"/>
          <p14:tracePt t="207064" x="10426700" y="6370638"/>
          <p14:tracePt t="207067" x="10426700" y="6394450"/>
          <p14:tracePt t="207082" x="10414000" y="6419850"/>
          <p14:tracePt t="207084" x="10401300" y="6419850"/>
          <p14:tracePt t="207097" x="10390188" y="6432550"/>
          <p14:tracePt t="207099" x="10377488" y="6445250"/>
          <p14:tracePt t="207115" x="10352088" y="6457950"/>
          <p14:tracePt t="207131" x="10326688" y="6457950"/>
          <p14:tracePt t="207140" x="10313988" y="6470650"/>
          <p14:tracePt t="207163" x="10301288" y="6483350"/>
          <p14:tracePt t="207171" x="10288588" y="6483350"/>
          <p14:tracePt t="207182" x="10277475" y="6483350"/>
          <p14:tracePt t="207201" x="10264775" y="6483350"/>
          <p14:tracePt t="207215" x="10252075" y="6483350"/>
          <p14:tracePt t="207220" x="10239375" y="6483350"/>
          <p14:tracePt t="207233" x="10226675" y="6483350"/>
          <p14:tracePt t="207235" x="10213975" y="6483350"/>
          <p14:tracePt t="207248" x="10201275" y="6483350"/>
          <p14:tracePt t="207251" x="10177463" y="6483350"/>
          <p14:tracePt t="207265" x="10152063" y="6483350"/>
          <p14:tracePt t="207267" x="10126663" y="6483350"/>
          <p14:tracePt t="207282" x="10088563" y="6483350"/>
          <p14:tracePt t="207283" x="10075863" y="6483350"/>
          <p14:tracePt t="207298" x="10064750" y="6483350"/>
          <p14:tracePt t="207300" x="10052050" y="6483350"/>
          <p14:tracePt t="207319" x="10026650" y="6483350"/>
          <p14:tracePt t="207323" x="10013950" y="6483350"/>
          <p14:tracePt t="207334" x="9988550" y="6483350"/>
          <p14:tracePt t="207339" x="9952038" y="6483350"/>
          <p14:tracePt t="207348" x="9901238" y="6470650"/>
          <p14:tracePt t="207355" x="9852025" y="6457950"/>
          <p14:tracePt t="207365" x="9775825" y="6445250"/>
          <p14:tracePt t="207372" x="9726613" y="6432550"/>
          <p14:tracePt t="207383" x="9663113" y="6407150"/>
          <p14:tracePt t="207387" x="9613900" y="6394450"/>
          <p14:tracePt t="207400" x="9537700" y="6381750"/>
          <p14:tracePt t="207403" x="9475788" y="6370638"/>
          <p14:tracePt t="207415" x="9413875" y="6345238"/>
          <p14:tracePt t="207419" x="9363075" y="6332538"/>
          <p14:tracePt t="207431" x="9324975" y="6332538"/>
          <p14:tracePt t="207435" x="9263063" y="6319838"/>
          <p14:tracePt t="207448" x="9224963" y="6307138"/>
          <p14:tracePt t="207451" x="9199563" y="6294438"/>
          <p14:tracePt t="207464" x="9188450" y="6294438"/>
          <p14:tracePt t="207467" x="9175750" y="6294438"/>
          <p14:tracePt t="207481" x="9150350" y="6294438"/>
          <p14:tracePt t="207498" x="9137650" y="6294438"/>
          <p14:tracePt t="207499" x="9137650" y="6281738"/>
          <p14:tracePt t="207515" x="9124950" y="6257925"/>
          <p14:tracePt t="207523" x="9112250" y="6245225"/>
          <p14:tracePt t="207539" x="9088438" y="6232525"/>
          <p14:tracePt t="207547" x="9075738" y="6232525"/>
          <p14:tracePt t="207555" x="9050338" y="6219825"/>
          <p14:tracePt t="207565" x="9037638" y="6219825"/>
          <p14:tracePt t="207571" x="8963025" y="6207125"/>
          <p14:tracePt t="207581" x="8924925" y="6207125"/>
          <p14:tracePt t="207587" x="8850313" y="6207125"/>
          <p14:tracePt t="207598" x="8737600" y="6207125"/>
          <p14:tracePt t="207603" x="8574088" y="6207125"/>
          <p14:tracePt t="207614" x="8448675" y="6207125"/>
          <p14:tracePt t="207620" x="8286750" y="6219825"/>
          <p14:tracePt t="207631" x="8135938" y="6245225"/>
          <p14:tracePt t="207635" x="7986713" y="6281738"/>
          <p14:tracePt t="207648" x="7861300" y="6294438"/>
          <p14:tracePt t="207651" x="7761288" y="6319838"/>
          <p14:tracePt t="207664" x="7673975" y="6332538"/>
          <p14:tracePt t="207667" x="7623175" y="6345238"/>
          <p14:tracePt t="207682" x="7610475" y="6345238"/>
          <p14:tracePt t="207747" x="7610475" y="6357938"/>
          <p14:tracePt t="207771" x="7610475" y="6370638"/>
          <p14:tracePt t="207819" x="7597775" y="6381750"/>
          <p14:tracePt t="207851" x="7585075" y="6381750"/>
          <p14:tracePt t="207861" x="7572375" y="6381750"/>
          <p14:tracePt t="207869" x="7561263" y="6381750"/>
          <p14:tracePt t="207886" x="7535863" y="6381750"/>
          <p14:tracePt t="207899" x="7523163" y="6381750"/>
          <p14:tracePt t="207916" x="7510463" y="6381750"/>
          <p14:tracePt t="207924" x="7497763" y="6381750"/>
          <p14:tracePt t="207933" x="7485063" y="6381750"/>
          <p14:tracePt t="207947" x="7472363" y="6381750"/>
          <p14:tracePt t="207966" x="7459663" y="6381750"/>
          <p14:tracePt t="207971" x="7448550" y="6394450"/>
          <p14:tracePt t="207981" x="7435850" y="6394450"/>
          <p14:tracePt t="208011" x="7423150" y="6394450"/>
          <p14:tracePt t="208051" x="7423150" y="6407150"/>
          <p14:tracePt t="208204" x="7397750" y="6407150"/>
          <p14:tracePt t="208215" x="7397750" y="6419850"/>
          <p14:tracePt t="208223" x="7385050" y="6419850"/>
          <p14:tracePt t="208233" x="7372350" y="6419850"/>
          <p14:tracePt t="208235" x="7359650" y="6432550"/>
          <p14:tracePt t="208251" x="7348538" y="6432550"/>
          <p14:tracePt t="208265" x="7335838" y="6432550"/>
          <p14:tracePt t="208283" x="7323138" y="6432550"/>
          <p14:tracePt t="208299" x="7310438" y="6445250"/>
          <p14:tracePt t="208347" x="7297738" y="6445250"/>
          <p14:tracePt t="208578" x="7310438" y="6445250"/>
          <p14:tracePt t="208587" x="7335838" y="6445250"/>
          <p14:tracePt t="208594" x="7359650" y="6445250"/>
          <p14:tracePt t="208602" x="7385050" y="6432550"/>
          <p14:tracePt t="208614" x="7397750" y="6432550"/>
          <p14:tracePt t="208618" x="7435850" y="6432550"/>
          <p14:tracePt t="208631" x="7448550" y="6432550"/>
          <p14:tracePt t="208635" x="7459663" y="6432550"/>
          <p14:tracePt t="208647" x="7510463" y="6419850"/>
          <p14:tracePt t="208651" x="7535863" y="6407150"/>
          <p14:tracePt t="208664" x="7572375" y="6394450"/>
          <p14:tracePt t="208667" x="7597775" y="6394450"/>
          <p14:tracePt t="208681" x="7661275" y="6381750"/>
          <p14:tracePt t="208682" x="7748588" y="6370638"/>
          <p14:tracePt t="208697" x="7848600" y="6345238"/>
          <p14:tracePt t="208698" x="7986713" y="6332538"/>
          <p14:tracePt t="208707" x="8148638" y="6294438"/>
          <p14:tracePt t="208714" x="8374063" y="6219825"/>
          <p14:tracePt t="208723" x="8699500" y="6094413"/>
          <p14:tracePt t="208732" x="9075738" y="5945188"/>
          <p14:tracePt t="208739" x="9463088" y="5768975"/>
          <p14:tracePt t="208748" x="9888538" y="5568950"/>
          <p14:tracePt t="208755" x="10288588" y="5356225"/>
          <p14:tracePt t="208764" x="10590213" y="5168900"/>
          <p14:tracePt t="208772" x="10839450" y="4981575"/>
          <p14:tracePt t="208782" x="11052175" y="4805363"/>
          <p14:tracePt t="208788" x="11215688" y="4643438"/>
          <p14:tracePt t="208798" x="11328400" y="4518025"/>
          <p14:tracePt t="208803" x="11415713" y="4392613"/>
          <p14:tracePt t="208817" x="11479213" y="4267200"/>
          <p14:tracePt t="208819" x="11553825" y="4129088"/>
          <p14:tracePt t="208832" x="11603038" y="4005263"/>
          <p14:tracePt t="208835" x="11641138" y="3867150"/>
          <p14:tracePt t="208848" x="11666538" y="3729038"/>
          <p14:tracePt t="208852" x="11691938" y="3603625"/>
          <p14:tracePt t="208866" x="11703050" y="3479800"/>
          <p14:tracePt t="208867" x="11703050" y="3378200"/>
          <p14:tracePt t="208884" x="11691938" y="3203575"/>
          <p14:tracePt t="208901" x="11691938" y="3041650"/>
          <p14:tracePt t="208907" x="11728450" y="2965450"/>
          <p14:tracePt t="208916" x="11779250" y="2890838"/>
          <p14:tracePt t="208923" x="11853863" y="2816225"/>
          <p14:tracePt t="208934" x="11917363" y="2728913"/>
          <p14:tracePt t="208939" x="11966575" y="2652713"/>
          <p14:tracePt t="208949" x="11991975" y="2603500"/>
          <p14:tracePt t="208955" x="12028488" y="2540000"/>
          <p14:tracePt t="208965" x="12053888" y="2503488"/>
          <p14:tracePt t="208972" x="12091988" y="2452688"/>
          <p14:tracePt t="208985" x="12091988" y="2427288"/>
          <p14:tracePt t="208987" x="12104688" y="2414588"/>
          <p14:tracePt t="209003" x="12104688" y="2403475"/>
          <p14:tracePt t="209027" x="12104688" y="2390775"/>
          <p14:tracePt t="209035" x="12104688" y="2378075"/>
          <p14:tracePt t="209059" x="12091988" y="2378075"/>
          <p14:tracePt t="209067" x="12091988" y="2365375"/>
          <p14:tracePt t="209081" x="12079288" y="2365375"/>
          <p14:tracePt t="209082" x="12066588" y="2365375"/>
          <p14:tracePt t="209100" x="12004675" y="2378075"/>
          <p14:tracePt t="209107" x="11953875" y="2390775"/>
          <p14:tracePt t="209116" x="11941175" y="2390775"/>
          <p14:tracePt t="209123" x="11891963" y="2390775"/>
          <p14:tracePt t="209131" x="11866563" y="2403475"/>
          <p14:tracePt t="209139" x="11828463" y="2414588"/>
          <p14:tracePt t="209148" x="11791950" y="2427288"/>
          <p14:tracePt t="209155" x="11753850" y="2427288"/>
          <p14:tracePt t="209164" x="11703050" y="2452688"/>
          <p14:tracePt t="209171" x="11666538" y="2465388"/>
          <p14:tracePt t="209182" x="11615738" y="2490788"/>
          <p14:tracePt t="209187" x="11579225" y="2490788"/>
          <p14:tracePt t="209197" x="11515725" y="2516188"/>
          <p14:tracePt t="209203" x="11479213" y="2540000"/>
          <p14:tracePt t="209215" x="11441113" y="2552700"/>
          <p14:tracePt t="209219" x="11415713" y="2552700"/>
          <p14:tracePt t="209231" x="11390313" y="2565400"/>
          <p14:tracePt t="209235" x="11377613" y="2578100"/>
          <p14:tracePt t="209247" x="11366500" y="2578100"/>
          <p14:tracePt t="209516" x="11366500" y="2590800"/>
          <p14:tracePt t="209524" x="11366500" y="2616200"/>
          <p14:tracePt t="209531" x="11341100" y="2640013"/>
          <p14:tracePt t="209539" x="11315700" y="2690813"/>
          <p14:tracePt t="209549" x="11277600" y="2752725"/>
          <p14:tracePt t="209554" x="11215688" y="2840038"/>
          <p14:tracePt t="209564" x="11153775" y="2941638"/>
          <p14:tracePt t="209571" x="11077575" y="3065463"/>
          <p14:tracePt t="209581" x="10964863" y="3190875"/>
          <p14:tracePt t="209587" x="10839450" y="3328988"/>
          <p14:tracePt t="209597" x="10690225" y="3516313"/>
          <p14:tracePt t="209603" x="10539413" y="3729038"/>
          <p14:tracePt t="209614" x="10377488" y="3941763"/>
          <p14:tracePt t="209619" x="10213975" y="4141788"/>
          <p14:tracePt t="209631" x="10039350" y="4367213"/>
          <p14:tracePt t="209635" x="9888538" y="4543425"/>
          <p14:tracePt t="209647" x="9739313" y="4730750"/>
          <p14:tracePt t="209651" x="9626600" y="4879975"/>
          <p14:tracePt t="209666" x="9525000" y="5005388"/>
          <p14:tracePt t="209667" x="9424988" y="5130800"/>
          <p14:tracePt t="209682" x="9250363" y="5343525"/>
          <p14:tracePt t="209697" x="9163050" y="5456238"/>
          <p14:tracePt t="209698" x="9088438" y="5543550"/>
          <p14:tracePt t="209707" x="9012238" y="5619750"/>
          <p14:tracePt t="209714" x="8950325" y="5707063"/>
          <p14:tracePt t="209723" x="8886825" y="5781675"/>
          <p14:tracePt t="209730" x="8837613" y="5832475"/>
          <p14:tracePt t="209739" x="8774113" y="5881688"/>
          <p14:tracePt t="209748" x="8737600" y="5919788"/>
          <p14:tracePt t="209755" x="8674100" y="5956300"/>
          <p14:tracePt t="209764" x="8624888" y="5981700"/>
          <p14:tracePt t="209771" x="8586788" y="6019800"/>
          <p14:tracePt t="209781" x="8548688" y="6045200"/>
          <p14:tracePt t="209786" x="8499475" y="6056313"/>
          <p14:tracePt t="209798" x="8474075" y="6081713"/>
          <p14:tracePt t="209803" x="8448675" y="6094413"/>
          <p14:tracePt t="209814" x="8424863" y="6119813"/>
          <p14:tracePt t="209819" x="8399463" y="6119813"/>
          <p14:tracePt t="209831" x="8386763" y="6145213"/>
          <p14:tracePt t="209834" x="8361363" y="6157913"/>
          <p14:tracePt t="209899" x="8361363" y="6169025"/>
          <p14:tracePt t="209908" x="8399463" y="6169025"/>
          <p14:tracePt t="209918" x="8461375" y="6194425"/>
          <p14:tracePt t="209922" x="8548688" y="6207125"/>
          <p14:tracePt t="209931" x="8650288" y="6232525"/>
          <p14:tracePt t="209940" x="8786813" y="6281738"/>
          <p14:tracePt t="209949" x="8999538" y="6307138"/>
          <p14:tracePt t="209955" x="9224963" y="6357938"/>
          <p14:tracePt t="209964" x="9525000" y="6407150"/>
          <p14:tracePt t="209971" x="9852025" y="6470650"/>
          <p14:tracePt t="209981" x="10152063" y="6532563"/>
          <p14:tracePt t="209986" x="10452100" y="6607175"/>
          <p14:tracePt t="209998" x="10690225" y="6657975"/>
          <p14:tracePt t="210003" x="10852150" y="6683375"/>
          <p14:tracePt t="210014" x="10977563" y="6707188"/>
          <p14:tracePt t="210019" x="11028363" y="6732588"/>
          <p14:tracePt t="210036" x="11052175" y="6732588"/>
          <p14:tracePt t="210048" x="11064875" y="6732588"/>
          <p14:tracePt t="210083" x="11041063" y="6732588"/>
          <p14:tracePt t="210099" x="11028363" y="6719888"/>
          <p14:tracePt t="210115" x="11015663" y="6707188"/>
          <p14:tracePt t="210131" x="11002963" y="6707188"/>
          <p14:tracePt t="210138" x="10977563" y="6696075"/>
          <p14:tracePt t="210148" x="10977563" y="6683375"/>
          <p14:tracePt t="210155" x="10964863" y="6683375"/>
          <p14:tracePt t="210164" x="10939463" y="6670675"/>
          <p14:tracePt t="210171" x="10928350" y="6657975"/>
          <p14:tracePt t="210180" x="10902950" y="6645275"/>
          <p14:tracePt t="210187" x="10890250" y="6632575"/>
          <p14:tracePt t="210198" x="10864850" y="6607175"/>
          <p14:tracePt t="210202" x="10839450" y="6594475"/>
          <p14:tracePt t="210214" x="10828338" y="6583363"/>
          <p14:tracePt t="210219" x="10815638" y="6570663"/>
          <p14:tracePt t="210234" x="10802938" y="6557963"/>
          <p14:tracePt t="210235" x="10790238" y="6545263"/>
          <p14:tracePt t="210248" x="10777538" y="6532563"/>
          <p14:tracePt t="210251" x="10764838" y="6519863"/>
          <p14:tracePt t="210265" x="10752138" y="6507163"/>
          <p14:tracePt t="210267" x="10739438" y="6494463"/>
          <p14:tracePt t="210281" x="10726738" y="6483350"/>
          <p14:tracePt t="210283" x="10715625" y="6470650"/>
          <p14:tracePt t="210298" x="10715625" y="6457950"/>
          <p14:tracePt t="210299" x="10715625" y="6445250"/>
          <p14:tracePt t="210308" x="10715625" y="6432550"/>
          <p14:tracePt t="210315" x="10715625" y="6419850"/>
          <p14:tracePt t="210323" x="10715625" y="6407150"/>
          <p14:tracePt t="210331" x="10715625" y="6394450"/>
          <p14:tracePt t="210339" x="10715625" y="6381750"/>
          <p14:tracePt t="210348" x="10715625" y="6370638"/>
          <p14:tracePt t="210364" x="10715625" y="6357938"/>
          <p14:tracePt t="210381" x="10715625" y="6332538"/>
          <p14:tracePt t="210397" x="10702925" y="6319838"/>
          <p14:tracePt t="210402" x="10690225" y="6319838"/>
          <p14:tracePt t="210419" x="10664825" y="6307138"/>
          <p14:tracePt t="210432" x="10652125" y="6294438"/>
          <p14:tracePt t="210448" x="10626725" y="6281738"/>
          <p14:tracePt t="210451" x="10626725" y="6269038"/>
          <p14:tracePt t="210464" x="10614025" y="6257925"/>
          <p14:tracePt t="210481" x="10602913" y="6245225"/>
          <p14:tracePt t="210500" x="10590213" y="6245225"/>
          <p14:tracePt t="210539" x="10577513" y="6245225"/>
          <p14:tracePt t="210554" x="10564813" y="6245225"/>
          <p14:tracePt t="210571" x="10552113" y="6245225"/>
          <p14:tracePt t="210579" x="10539413" y="6245225"/>
          <p14:tracePt t="210611" x="10526713" y="6245225"/>
          <p14:tracePt t="210628" x="10514013" y="6245225"/>
          <p14:tracePt t="210644" x="10490200" y="6245225"/>
          <p14:tracePt t="210652" x="10477500" y="6245225"/>
          <p14:tracePt t="210662" x="10464800" y="6257925"/>
          <p14:tracePt t="210671" x="10464800" y="6269038"/>
          <p14:tracePt t="210685" x="10452100" y="6281738"/>
          <p14:tracePt t="210687" x="10452100" y="6294438"/>
          <p14:tracePt t="210699" x="10426700" y="6319838"/>
          <p14:tracePt t="210707" x="10426700" y="6332538"/>
          <p14:tracePt t="210717" x="10414000" y="6357938"/>
          <p14:tracePt t="210723" x="10401300" y="6370638"/>
          <p14:tracePt t="210732" x="10401300" y="6381750"/>
          <p14:tracePt t="210749" x="10401300" y="6394450"/>
          <p14:tracePt t="210765" x="10401300" y="6407150"/>
          <p14:tracePt t="210787" x="10401300" y="6419850"/>
          <p14:tracePt t="210810" x="10401300" y="6432550"/>
          <p14:tracePt t="210851" x="10401300" y="6445250"/>
          <p14:tracePt t="210891" x="10401300" y="6457950"/>
          <p14:tracePt t="210898" x="10401300" y="6470650"/>
          <p14:tracePt t="210906" x="10401300" y="6483350"/>
          <p14:tracePt t="210931" x="10426700" y="6494463"/>
          <p14:tracePt t="210954" x="10452100" y="6494463"/>
          <p14:tracePt t="210962" x="10464800" y="6507163"/>
          <p14:tracePt t="210978" x="10490200" y="6519863"/>
          <p14:tracePt t="210986" x="10514013" y="6519863"/>
          <p14:tracePt t="211000" x="10514013" y="6532563"/>
          <p14:tracePt t="211002" x="10526713" y="6532563"/>
          <p14:tracePt t="211014" x="10552113" y="6532563"/>
          <p14:tracePt t="211018" x="10577513" y="6532563"/>
          <p14:tracePt t="211032" x="10590213" y="6532563"/>
          <p14:tracePt t="211035" x="10614025" y="6532563"/>
          <p14:tracePt t="211049" x="10639425" y="6532563"/>
          <p14:tracePt t="211051" x="10664825" y="6532563"/>
          <p14:tracePt t="211066" x="10677525" y="6519863"/>
          <p14:tracePt t="211083" x="10690225" y="6507163"/>
          <p14:tracePt t="211099" x="10702925" y="6494463"/>
          <p14:tracePt t="211117" x="10702925" y="6470650"/>
          <p14:tracePt t="211123" x="10702925" y="6457950"/>
          <p14:tracePt t="211139" x="10702925" y="6432550"/>
          <p14:tracePt t="211156" x="10702925" y="6419850"/>
          <p14:tracePt t="211166" x="10690225" y="6394450"/>
          <p14:tracePt t="211171" x="10677525" y="6394450"/>
          <p14:tracePt t="211183" x="10677525" y="6370638"/>
          <p14:tracePt t="211187" x="10664825" y="6370638"/>
          <p14:tracePt t="211199" x="10652125" y="6345238"/>
          <p14:tracePt t="211202" x="10626725" y="6345238"/>
          <p14:tracePt t="211216" x="10614025" y="6319838"/>
          <p14:tracePt t="211218" x="10602913" y="6319838"/>
          <p14:tracePt t="211232" x="10564813" y="6307138"/>
          <p14:tracePt t="211234" x="10552113" y="6294438"/>
          <p14:tracePt t="211249" x="10526713" y="6281738"/>
          <p14:tracePt t="211251" x="10502900" y="6269038"/>
          <p14:tracePt t="211265" x="10490200" y="6257925"/>
          <p14:tracePt t="211675" x="10502900" y="6257925"/>
          <p14:tracePt t="211685" x="10514013" y="6257925"/>
          <p14:tracePt t="211695" x="10526713" y="6257925"/>
          <p14:tracePt t="211703" x="10552113" y="6257925"/>
          <p14:tracePt t="211706" x="10590213" y="6257925"/>
          <p14:tracePt t="211716" x="10626725" y="6257925"/>
          <p14:tracePt t="211724" x="10664825" y="6257925"/>
          <p14:tracePt t="211735" x="10715625" y="6257925"/>
          <p14:tracePt t="211739" x="10777538" y="6257925"/>
          <p14:tracePt t="211750" x="10839450" y="6257925"/>
          <p14:tracePt t="211755" x="10915650" y="6257925"/>
          <p14:tracePt t="211769" x="11002963" y="6257925"/>
          <p14:tracePt t="211770" x="11077575" y="6257925"/>
          <p14:tracePt t="211783" x="11177588" y="6257925"/>
          <p14:tracePt t="211787" x="11266488" y="6269038"/>
          <p14:tracePt t="211799" x="11366500" y="6281738"/>
          <p14:tracePt t="211803" x="11466513" y="6307138"/>
          <p14:tracePt t="211815" x="11515725" y="6319838"/>
          <p14:tracePt t="211818" x="11553825" y="6332538"/>
          <p14:tracePt t="211831" x="11579225" y="6345238"/>
          <p14:tracePt t="211834" x="11615738" y="6357938"/>
          <p14:tracePt t="211851" x="11628438" y="6370638"/>
          <p14:tracePt t="211865" x="11641138" y="6381750"/>
          <p14:tracePt t="211866" x="11653838" y="6394450"/>
          <p14:tracePt t="211882" x="11666538" y="6432550"/>
          <p14:tracePt t="211899" x="11666538" y="6445250"/>
          <p14:tracePt t="211906" x="11666538" y="6457950"/>
          <p14:tracePt t="211914" x="11666538" y="6470650"/>
          <p14:tracePt t="211923" x="11666538" y="6483350"/>
          <p14:tracePt t="212491" x="11679238" y="6483350"/>
          <p14:tracePt t="212514" x="11703050" y="6483350"/>
          <p14:tracePt t="212523" x="11715750" y="6483350"/>
          <p14:tracePt t="212530" x="11753850" y="6470650"/>
          <p14:tracePt t="212547" x="11791950" y="6457950"/>
          <p14:tracePt t="212556" x="11815763" y="6445250"/>
          <p14:tracePt t="212568" x="11828463" y="6445250"/>
          <p14:tracePt t="212570" x="11853863" y="6432550"/>
          <p14:tracePt t="212587" x="11866563" y="6419850"/>
          <p14:tracePt t="213266" x="11866563" y="6407150"/>
          <p14:tracePt t="213266" x="11866563" y="6394450"/>
          <p14:tracePt t="213282" x="11866563" y="6357938"/>
          <p14:tracePt t="213290" x="11866563" y="6319838"/>
          <p14:tracePt t="213298" x="11866563" y="6294438"/>
          <p14:tracePt t="213306" x="11866563" y="6257925"/>
          <p14:tracePt t="213315" x="11866563" y="6207125"/>
          <p14:tracePt t="213322" x="11841163" y="6169025"/>
          <p14:tracePt t="213333" x="11828463" y="6132513"/>
          <p14:tracePt t="213338" x="11815763" y="6069013"/>
          <p14:tracePt t="213348" x="11815763" y="6032500"/>
          <p14:tracePt t="213354" x="11804650" y="5969000"/>
          <p14:tracePt t="213367" x="11791950" y="5919788"/>
          <p14:tracePt t="213370" x="11779250" y="5843588"/>
          <p14:tracePt t="213381" x="11753850" y="5781675"/>
          <p14:tracePt t="213386" x="11715750" y="5681663"/>
          <p14:tracePt t="213398" x="11691938" y="5594350"/>
          <p14:tracePt t="213402" x="11653838" y="5518150"/>
          <p14:tracePt t="213414" x="11615738" y="5456238"/>
          <p14:tracePt t="213418" x="11603038" y="5381625"/>
          <p14:tracePt t="213431" x="11591925" y="5305425"/>
          <p14:tracePt t="213434" x="11591925" y="5243513"/>
          <p14:tracePt t="213448" x="11579225" y="5205413"/>
          <p14:tracePt t="213450" x="11566525" y="5168900"/>
          <p14:tracePt t="213465" x="11566525" y="5156200"/>
          <p14:tracePt t="213466" x="11566525" y="5143500"/>
          <p14:tracePt t="213481" x="11566525" y="5130800"/>
          <p14:tracePt t="213484" x="11566525" y="5105400"/>
          <p14:tracePt t="215432" x="11566525" y="5092700"/>
          <p14:tracePt t="215434" x="11566525" y="5068888"/>
          <p14:tracePt t="215449" x="11566525" y="5056188"/>
          <p14:tracePt t="215451" x="11566525" y="5043488"/>
          <p14:tracePt t="215466" x="11579225" y="4981575"/>
          <p14:tracePt t="215484" x="11591925" y="4930775"/>
          <p14:tracePt t="215490" x="11603038" y="4905375"/>
          <p14:tracePt t="215499" x="11603038" y="4879975"/>
          <p14:tracePt t="215506" x="11603038" y="4868863"/>
          <p14:tracePt t="215516" x="11603038" y="4856163"/>
          <p14:tracePt t="215523" x="11603038" y="4830763"/>
          <p14:tracePt t="215532" x="11603038" y="4805363"/>
          <p14:tracePt t="215538" x="11603038" y="4779963"/>
          <p14:tracePt t="215549" x="11603038" y="4768850"/>
          <p14:tracePt t="215555" x="11603038" y="4756150"/>
          <p14:tracePt t="215568" x="11603038" y="4743450"/>
          <p14:tracePt t="215570" x="11603038" y="4730750"/>
          <p14:tracePt t="215582" x="11603038" y="4718050"/>
          <p14:tracePt t="215586" x="11603038" y="4692650"/>
          <p14:tracePt t="215600" x="11591925" y="4692650"/>
          <p14:tracePt t="215618" x="11591925" y="4679950"/>
          <p14:tracePt t="215666" x="11591925" y="4667250"/>
          <p14:tracePt t="215814" x="11603038" y="4656138"/>
          <p14:tracePt t="215850" x="11591925" y="4618038"/>
          <p14:tracePt t="215890" x="11591925" y="4605338"/>
          <p14:tracePt t="215898" x="11591925" y="4579938"/>
          <p14:tracePt t="215906" x="11591925" y="4567238"/>
          <p14:tracePt t="215914" x="11591925" y="4554538"/>
          <p14:tracePt t="215923" x="11591925" y="4530725"/>
          <p14:tracePt t="215931" x="11591925" y="4505325"/>
          <p14:tracePt t="215938" x="11591925" y="4492625"/>
          <p14:tracePt t="215947" x="11591925" y="4467225"/>
          <p14:tracePt t="215954" x="11591925" y="4454525"/>
          <p14:tracePt t="215966" x="11591925" y="4418013"/>
          <p14:tracePt t="215970" x="11579225" y="4392613"/>
          <p14:tracePt t="215981" x="11579225" y="4379913"/>
          <p14:tracePt t="215986" x="11566525" y="4354513"/>
          <p14:tracePt t="215997" x="11553825" y="4318000"/>
          <p14:tracePt t="216002" x="11528425" y="4305300"/>
          <p14:tracePt t="216015" x="11515725" y="4292600"/>
          <p14:tracePt t="216018" x="11490325" y="4267200"/>
          <p14:tracePt t="216034" x="11466513" y="4241800"/>
          <p14:tracePt t="216050" x="11453813" y="4241800"/>
          <p14:tracePt t="216065" x="11441113" y="4230688"/>
          <p14:tracePt t="216066" x="11428413" y="4230688"/>
          <p14:tracePt t="216082" x="11403013" y="4217988"/>
          <p14:tracePt t="216090" x="11390313" y="4217988"/>
          <p14:tracePt t="216098" x="11377613" y="4205288"/>
          <p14:tracePt t="216106" x="11366500" y="4205288"/>
          <p14:tracePt t="216114" x="11353800" y="4192588"/>
          <p14:tracePt t="216122" x="11353800" y="4179888"/>
          <p14:tracePt t="216138" x="11341100" y="4179888"/>
          <p14:tracePt t="216165" x="11315700" y="4167188"/>
          <p14:tracePt t="216202" x="11303000" y="4154488"/>
          <p14:tracePt t="216250" x="11303000" y="4141788"/>
          <p14:tracePt t="216266" x="11290300" y="4117975"/>
          <p14:tracePt t="216282" x="11277600" y="4105275"/>
          <p14:tracePt t="216306" x="11266488" y="4092575"/>
          <p14:tracePt t="216354" x="11253788" y="4079875"/>
          <p14:tracePt t="216386" x="11228388" y="4079875"/>
          <p14:tracePt t="216416" x="11215688" y="4079875"/>
          <p14:tracePt t="216466" x="11202988" y="4079875"/>
          <p14:tracePt t="216618" x="11190288" y="4079875"/>
          <p14:tracePt t="216636" x="11190288" y="4092575"/>
          <p14:tracePt t="216642" x="11190288" y="4105275"/>
          <p14:tracePt t="216658" x="11190288" y="4117975"/>
          <p14:tracePt t="216666" x="11190288" y="4141788"/>
          <p14:tracePt t="216682" x="11202988" y="4167188"/>
          <p14:tracePt t="216698" x="11202988" y="4179888"/>
          <p14:tracePt t="216714" x="11202988" y="4205288"/>
          <p14:tracePt t="216722" x="11202988" y="4217988"/>
          <p14:tracePt t="216733" x="11202988" y="4230688"/>
          <p14:tracePt t="216737" x="11202988" y="4254500"/>
          <p14:tracePt t="216751" x="11202988" y="4267200"/>
          <p14:tracePt t="216753" x="11202988" y="4279900"/>
          <p14:tracePt t="216762" x="11202988" y="4292600"/>
          <p14:tracePt t="216806" x="11202988" y="4305300"/>
          <p14:tracePt t="216879" x="11215688" y="4279900"/>
          <p14:tracePt t="216881" x="11228388" y="4267200"/>
          <p14:tracePt t="216897" x="11228388" y="4241800"/>
          <p14:tracePt t="216994" x="11228388" y="4230688"/>
          <p14:tracePt t="217012" x="11241088" y="4205288"/>
          <p14:tracePt t="217020" x="11253788" y="4192588"/>
          <p14:tracePt t="217028" x="11253788" y="4179888"/>
          <p14:tracePt t="217036" x="11253788" y="4167188"/>
          <p14:tracePt t="217053" x="11266488" y="4141788"/>
          <p14:tracePt t="217059" x="11277600" y="4141788"/>
          <p14:tracePt t="217106" x="11277600" y="4129088"/>
          <p14:tracePt t="217122" x="11266488" y="4117975"/>
          <p14:tracePt t="217132" x="11266488" y="4105275"/>
          <p14:tracePt t="217138" x="11253788" y="4092575"/>
          <p14:tracePt t="217148" x="11241088" y="4092575"/>
          <p14:tracePt t="217165" x="11241088" y="4067175"/>
          <p14:tracePt t="217182" x="11228388" y="4054475"/>
          <p14:tracePt t="217186" x="11215688" y="4041775"/>
          <p14:tracePt t="217217" x="11202988" y="4029075"/>
          <p14:tracePt t="217266" x="11190288" y="4029075"/>
          <p14:tracePt t="217274" x="11177588" y="4029075"/>
          <p14:tracePt t="217338" x="11164888" y="4041775"/>
          <p14:tracePt t="217371" x="11153775" y="4054475"/>
          <p14:tracePt t="217402" x="11141075" y="4067175"/>
          <p14:tracePt t="217418" x="11141075" y="4079875"/>
          <p14:tracePt t="217427" x="11141075" y="4092575"/>
          <p14:tracePt t="217483" x="11141075" y="4105275"/>
          <p14:tracePt t="217642" x="11164888" y="4105275"/>
          <p14:tracePt t="217661" x="11177588" y="4105275"/>
          <p14:tracePt t="217668" x="11202988" y="4092575"/>
          <p14:tracePt t="217682" x="11228388" y="4092575"/>
          <p14:tracePt t="217698" x="11241088" y="4092575"/>
          <p14:tracePt t="217706" x="11266488" y="4079875"/>
          <p14:tracePt t="217714" x="11277600" y="4067175"/>
          <p14:tracePt t="217731" x="11303000" y="4067175"/>
          <p14:tracePt t="217738" x="11328400" y="4054475"/>
          <p14:tracePt t="217749" x="11341100" y="4041775"/>
          <p14:tracePt t="217753" x="11366500" y="4029075"/>
          <p14:tracePt t="217764" x="11390313" y="4029075"/>
          <p14:tracePt t="217770" x="11403013" y="4017963"/>
          <p14:tracePt t="217782" x="11428413" y="4005263"/>
          <p14:tracePt t="217785" x="11428413" y="3979863"/>
          <p14:tracePt t="217797" x="11441113" y="3967163"/>
          <p14:tracePt t="217802" x="11453813" y="3954463"/>
          <p14:tracePt t="217814" x="11466513" y="3929063"/>
          <p14:tracePt t="217818" x="11479213" y="3916363"/>
          <p14:tracePt t="217832" x="11479213" y="3905250"/>
          <p14:tracePt t="217833" x="11479213" y="3892550"/>
          <p14:tracePt t="217848" x="11503025" y="3879850"/>
          <p14:tracePt t="217849" x="11503025" y="3854450"/>
          <p14:tracePt t="217866" x="11528425" y="3816350"/>
          <p14:tracePt t="217882" x="11528425" y="3792538"/>
          <p14:tracePt t="217901" x="11541125" y="3779838"/>
          <p14:tracePt t="217907" x="11553825" y="3741738"/>
          <p14:tracePt t="217922" x="11566525" y="3703638"/>
          <p14:tracePt t="217932" x="11566525" y="3692525"/>
          <p14:tracePt t="217938" x="11566525" y="3679825"/>
          <p14:tracePt t="217949" x="11579225" y="3654425"/>
          <p14:tracePt t="217970" x="11579225" y="3629025"/>
          <p14:tracePt t="217985" x="11579225" y="3616325"/>
          <p14:tracePt t="218002" x="11566525" y="3590925"/>
          <p14:tracePt t="218018" x="11553825" y="3579813"/>
          <p14:tracePt t="218035" x="11541125" y="3579813"/>
          <p14:tracePt t="218050" x="11528425" y="3567113"/>
          <p14:tracePt t="218068" x="11490325" y="3554413"/>
          <p14:tracePt t="218074" x="11466513" y="3554413"/>
          <p14:tracePt t="218083" x="11453813" y="3541713"/>
          <p14:tracePt t="218090" x="11441113" y="3541713"/>
          <p14:tracePt t="218100" x="11403013" y="3541713"/>
          <p14:tracePt t="218106" x="11390313" y="3541713"/>
          <p14:tracePt t="218115" x="11377613" y="3541713"/>
          <p14:tracePt t="218122" x="11366500" y="3541713"/>
          <p14:tracePt t="218133" x="11353800" y="3541713"/>
          <p14:tracePt t="218138" x="11341100" y="3541713"/>
          <p14:tracePt t="218153" x="11315700" y="3541713"/>
          <p14:tracePt t="218168" x="11303000" y="3541713"/>
          <p14:tracePt t="218169" x="11266488" y="3541713"/>
          <p14:tracePt t="218183" x="11253788" y="3541713"/>
          <p14:tracePt t="218185" x="11228388" y="3541713"/>
          <p14:tracePt t="218197" x="11228388" y="3554413"/>
          <p14:tracePt t="218201" x="11202988" y="3554413"/>
          <p14:tracePt t="218217" x="11177588" y="3567113"/>
          <p14:tracePt t="218231" x="11164888" y="3579813"/>
          <p14:tracePt t="218233" x="11141075" y="3590925"/>
          <p14:tracePt t="218249" x="11128375" y="3590925"/>
          <p14:tracePt t="218266" x="11115675" y="3603625"/>
          <p14:tracePt t="218274" x="11102975" y="3603625"/>
          <p14:tracePt t="218282" x="11102975" y="3616325"/>
          <p14:tracePt t="218290" x="11090275" y="3629025"/>
          <p14:tracePt t="218306" x="11064875" y="3629025"/>
          <p14:tracePt t="218322" x="11064875" y="3641725"/>
          <p14:tracePt t="218332" x="11052175" y="3641725"/>
          <p14:tracePt t="218353" x="11041063" y="3654425"/>
          <p14:tracePt t="218377" x="11028363" y="3654425"/>
          <p14:tracePt t="218385" x="11028363" y="3667125"/>
          <p14:tracePt t="218401" x="11015663" y="3679825"/>
          <p14:tracePt t="218417" x="11002963" y="3679825"/>
          <p14:tracePt t="218433" x="10990263" y="3716338"/>
          <p14:tracePt t="218448" x="10977563" y="3716338"/>
          <p14:tracePt t="218450" x="10977563" y="3729038"/>
          <p14:tracePt t="218464" x="10964863" y="3754438"/>
          <p14:tracePt t="218466" x="10952163" y="3767138"/>
          <p14:tracePt t="218474" x="10952163" y="3792538"/>
          <p14:tracePt t="218490" x="10952163" y="3803650"/>
          <p14:tracePt t="218498" x="10939463" y="3816350"/>
          <p14:tracePt t="218506" x="10928350" y="3841750"/>
          <p14:tracePt t="218529" x="10928350" y="3854450"/>
          <p14:tracePt t="218553" x="10928350" y="3867150"/>
          <p14:tracePt t="218586" x="10928350" y="3879850"/>
          <p14:tracePt t="218593" x="10928350" y="3892550"/>
          <p14:tracePt t="218609" x="10928350" y="3905250"/>
          <p14:tracePt t="218617" x="10928350" y="3916363"/>
          <p14:tracePt t="218633" x="10928350" y="3929063"/>
          <p14:tracePt t="218634" x="10928350" y="3941763"/>
          <p14:tracePt t="218648" x="10928350" y="3954463"/>
          <p14:tracePt t="218665" x="10939463" y="3967163"/>
          <p14:tracePt t="218681" x="10952163" y="3992563"/>
          <p14:tracePt t="218690" x="10964863" y="4005263"/>
          <p14:tracePt t="218706" x="10977563" y="4017963"/>
          <p14:tracePt t="218715" x="10977563" y="4029075"/>
          <p14:tracePt t="218721" x="10990263" y="4029075"/>
          <p14:tracePt t="218731" x="11002963" y="4029075"/>
          <p14:tracePt t="218747" x="11015663" y="4029075"/>
          <p14:tracePt t="218754" x="11028363" y="4041775"/>
          <p14:tracePt t="218786" x="11052175" y="4054475"/>
          <p14:tracePt t="218825" x="11064875" y="4054475"/>
          <p14:tracePt t="218833" x="11077575" y="4054475"/>
          <p14:tracePt t="218842" x="11090275" y="4054475"/>
          <p14:tracePt t="218850" x="11115675" y="4067175"/>
          <p14:tracePt t="218864" x="11128375" y="4067175"/>
          <p14:tracePt t="218865" x="11141075" y="4067175"/>
          <p14:tracePt t="218882" x="11153775" y="4067175"/>
          <p14:tracePt t="218892" x="11164888" y="4067175"/>
          <p14:tracePt t="218899" x="11164888" y="4079875"/>
          <p14:tracePt t="218916" x="11177588" y="4079875"/>
          <p14:tracePt t="218921" x="11190288" y="4079875"/>
          <p14:tracePt t="218931" x="11202988" y="4079875"/>
          <p14:tracePt t="218938" x="11215688" y="4079875"/>
          <p14:tracePt t="218948" x="11228388" y="4079875"/>
          <p14:tracePt t="218953" x="11253788" y="4079875"/>
          <p14:tracePt t="218965" x="11277600" y="4092575"/>
          <p14:tracePt t="218981" x="11290300" y="4092575"/>
          <p14:tracePt t="218986" x="11315700" y="4105275"/>
          <p14:tracePt t="219001" x="11328400" y="4105275"/>
          <p14:tracePt t="219002" x="11353800" y="4105275"/>
          <p14:tracePt t="219016" x="11377613" y="4105275"/>
          <p14:tracePt t="219017" x="11390313" y="4105275"/>
          <p14:tracePt t="219031" x="11403013" y="4105275"/>
          <p14:tracePt t="219034" x="11415713" y="4105275"/>
          <p14:tracePt t="219049" x="11441113" y="4105275"/>
          <p14:tracePt t="219065" x="11453813" y="4105275"/>
          <p14:tracePt t="219074" x="11466513" y="4105275"/>
          <p14:tracePt t="219089" x="11479213" y="4105275"/>
          <p14:tracePt t="219098" x="11490325" y="4105275"/>
          <p14:tracePt t="219115" x="11503025" y="4105275"/>
          <p14:tracePt t="219131" x="11528425" y="4105275"/>
          <p14:tracePt t="219137" x="11541125" y="4105275"/>
          <p14:tracePt t="219148" x="11553825" y="4105275"/>
          <p14:tracePt t="219154" x="11566525" y="4105275"/>
          <p14:tracePt t="219165" x="11591925" y="4105275"/>
          <p14:tracePt t="219169" x="11603038" y="4105275"/>
          <p14:tracePt t="219181" x="11615738" y="4105275"/>
          <p14:tracePt t="219198" x="11628438" y="4105275"/>
          <p14:tracePt t="219201" x="11641138" y="4105275"/>
          <p14:tracePt t="219214" x="11653838" y="4105275"/>
          <p14:tracePt t="219217" x="11666538" y="4105275"/>
          <p14:tracePt t="219233" x="11679238" y="4105275"/>
          <p14:tracePt t="219247" x="11691938" y="4105275"/>
          <p14:tracePt t="219249" x="11703050" y="4105275"/>
          <p14:tracePt t="219264" x="11728450" y="4105275"/>
          <p14:tracePt t="219265" x="11741150" y="4105275"/>
          <p14:tracePt t="219274" x="11753850" y="4105275"/>
          <p14:tracePt t="219283" x="11766550" y="4105275"/>
          <p14:tracePt t="219289" x="11779250" y="4105275"/>
          <p14:tracePt t="219298" x="11791950" y="4105275"/>
          <p14:tracePt t="219306" x="11815763" y="4105275"/>
          <p14:tracePt t="219314" x="11841163" y="4105275"/>
          <p14:tracePt t="219321" x="11853863" y="4105275"/>
          <p14:tracePt t="219331" x="11866563" y="4105275"/>
          <p14:tracePt t="219338" x="11879263" y="4105275"/>
          <p14:tracePt t="219348" x="11904663" y="4105275"/>
          <p14:tracePt t="219365" x="11917363" y="4105275"/>
          <p14:tracePt t="219369" x="11928475" y="4105275"/>
          <p14:tracePt t="219381" x="11941175" y="4105275"/>
          <p14:tracePt t="219386" x="11953875" y="4105275"/>
          <p14:tracePt t="219401" x="11966575" y="4105275"/>
          <p14:tracePt t="219415" x="11979275" y="4105275"/>
          <p14:tracePt t="219417" x="11991975" y="4105275"/>
          <p14:tracePt t="219433" x="12017375" y="4105275"/>
          <p14:tracePt t="219449" x="12028488" y="4105275"/>
          <p14:tracePt t="219465" x="12041188" y="4105275"/>
          <p14:tracePt t="219474" x="12053888" y="4105275"/>
          <p14:tracePt t="219484" x="12066588" y="4105275"/>
          <p14:tracePt t="219498" x="12079288" y="4105275"/>
          <p14:tracePt t="219514" x="12091988" y="4105275"/>
          <p14:tracePt t="219531" x="12104688" y="4105275"/>
          <p14:tracePt t="219538" x="12117388" y="4105275"/>
          <p14:tracePt t="219553" x="12130088" y="4105275"/>
          <p14:tracePt t="219566" x="12153900" y="4105275"/>
          <p14:tracePt t="219582" x="12166600" y="4105275"/>
          <p14:tracePt t="220489" x="12179300" y="3567113"/>
          <p14:tracePt t="220498" x="12166600" y="3567113"/>
          <p14:tracePt t="220514" x="12153900" y="3554413"/>
          <p14:tracePt t="220521" x="12141200" y="3554413"/>
          <p14:tracePt t="220531" x="12130088" y="3554413"/>
          <p14:tracePt t="220538" x="12117388" y="3554413"/>
          <p14:tracePt t="220549" x="12091988" y="3554413"/>
          <p14:tracePt t="220553" x="12079288" y="3541713"/>
          <p14:tracePt t="220564" x="12066588" y="3541713"/>
          <p14:tracePt t="220569" x="12028488" y="3529013"/>
          <p14:tracePt t="220582" x="12017375" y="3529013"/>
          <p14:tracePt t="220585" x="11991975" y="3529013"/>
          <p14:tracePt t="220597" x="11941175" y="3529013"/>
          <p14:tracePt t="220601" x="11904663" y="3529013"/>
          <p14:tracePt t="220615" x="11853863" y="3529013"/>
          <p14:tracePt t="220617" x="11815763" y="3529013"/>
          <p14:tracePt t="220631" x="11766550" y="3529013"/>
          <p14:tracePt t="220633" x="11728450" y="3529013"/>
          <p14:tracePt t="220647" x="11691938" y="3529013"/>
          <p14:tracePt t="220649" x="11666538" y="3529013"/>
          <p14:tracePt t="220666" x="11615738" y="3529013"/>
          <p14:tracePt t="220673" x="11579225" y="3529013"/>
          <p14:tracePt t="220681" x="11566525" y="3529013"/>
          <p14:tracePt t="220690" x="11553825" y="3529013"/>
          <p14:tracePt t="220697" x="11528425" y="3529013"/>
          <p14:tracePt t="220705" x="11503025" y="3541713"/>
          <p14:tracePt t="220716" x="11479213" y="3541713"/>
          <p14:tracePt t="220731" x="11441113" y="3554413"/>
          <p14:tracePt t="220738" x="11428413" y="3554413"/>
          <p14:tracePt t="220754" x="11366500" y="3567113"/>
          <p14:tracePt t="220765" x="11353800" y="3579813"/>
          <p14:tracePt t="220770" x="11341100" y="3579813"/>
          <p14:tracePt t="220783" x="11315700" y="3579813"/>
          <p14:tracePt t="220786" x="11290300" y="3579813"/>
          <p14:tracePt t="220798" x="11253788" y="3590925"/>
          <p14:tracePt t="220801" x="11241088" y="3603625"/>
          <p14:tracePt t="220815" x="11228388" y="3603625"/>
          <p14:tracePt t="220817" x="11202988" y="3603625"/>
          <p14:tracePt t="220835" x="11177588" y="3603625"/>
          <p14:tracePt t="220851" x="11128375" y="3629025"/>
          <p14:tracePt t="220868" x="11102975" y="3654425"/>
          <p14:tracePt t="220874" x="11077575" y="3667125"/>
          <p14:tracePt t="220890" x="11052175" y="3679825"/>
          <p14:tracePt t="220907" x="11041063" y="3679825"/>
          <p14:tracePt t="220918" x="11015663" y="3692525"/>
          <p14:tracePt t="220921" x="11002963" y="3703638"/>
          <p14:tracePt t="220932" x="10990263" y="3703638"/>
          <p14:tracePt t="220953" x="10977563" y="3716338"/>
          <p14:tracePt t="220977" x="10964863" y="3716338"/>
          <p14:tracePt t="221001" x="10952163" y="3729038"/>
          <p14:tracePt t="221138" x="10952163" y="3741738"/>
          <p14:tracePt t="221226" x="10952163" y="3754438"/>
          <p14:tracePt t="221258" x="10952163" y="3767138"/>
          <p14:tracePt t="221298" x="10952163" y="3779838"/>
          <p14:tracePt t="221306" x="10952163" y="3792538"/>
          <p14:tracePt t="221329" x="10952163" y="3803650"/>
          <p14:tracePt t="221345" x="10952163" y="3816350"/>
          <p14:tracePt t="221361" x="10952163" y="3829050"/>
          <p14:tracePt t="221370" x="10952163" y="3841750"/>
          <p14:tracePt t="221386" x="10952163" y="3854450"/>
          <p14:tracePt t="221401" x="10952163" y="3867150"/>
          <p14:tracePt t="221417" x="10952163" y="3879850"/>
          <p14:tracePt t="221436" x="10952163" y="3892550"/>
          <p14:tracePt t="221450" x="10952163" y="3905250"/>
          <p14:tracePt t="221464" x="10952163" y="3916363"/>
          <p14:tracePt t="221484" x="10952163" y="3929063"/>
          <p14:tracePt t="221506" x="10952163" y="3941763"/>
          <p14:tracePt t="221545" x="10964863" y="3954463"/>
          <p14:tracePt t="221569" x="10964863" y="3967163"/>
          <p14:tracePt t="221577" x="10964863" y="3979863"/>
          <p14:tracePt t="221593" x="10964863" y="3992563"/>
          <p14:tracePt t="221617" x="10977563" y="3992563"/>
          <p14:tracePt t="221634" x="10990263" y="4005263"/>
          <p14:tracePt t="221665" x="11015663" y="4005263"/>
          <p14:tracePt t="221673" x="11028363" y="4017963"/>
          <p14:tracePt t="221683" x="11041063" y="4029075"/>
          <p14:tracePt t="221705" x="11052175" y="4041775"/>
          <p14:tracePt t="221714" x="11077575" y="4054475"/>
          <p14:tracePt t="221721" x="11090275" y="4054475"/>
          <p14:tracePt t="221737" x="11102975" y="4054475"/>
          <p14:tracePt t="221748" x="11128375" y="4067175"/>
          <p14:tracePt t="221769" x="11141075" y="4067175"/>
          <p14:tracePt t="221785" x="11153775" y="4067175"/>
          <p14:tracePt t="221799" x="11164888" y="4067175"/>
          <p14:tracePt t="221815" x="11177588" y="4079875"/>
          <p14:tracePt t="221831" x="11202988" y="4079875"/>
          <p14:tracePt t="221833" x="11215688" y="4079875"/>
          <p14:tracePt t="221848" x="11228388" y="4079875"/>
          <p14:tracePt t="221849" x="11253788" y="4079875"/>
          <p14:tracePt t="221864" x="11277600" y="4079875"/>
          <p14:tracePt t="221865" x="11303000" y="4079875"/>
          <p14:tracePt t="221873" x="11328400" y="4079875"/>
          <p14:tracePt t="221882" x="11341100" y="4079875"/>
          <p14:tracePt t="221899" x="11390313" y="4079875"/>
          <p14:tracePt t="221905" x="11403013" y="4079875"/>
          <p14:tracePt t="221921" x="11415713" y="4079875"/>
          <p14:tracePt t="221931" x="11428413" y="4079875"/>
          <p14:tracePt t="221947" x="11441113" y="4079875"/>
          <p14:tracePt t="221953" x="11479213" y="4079875"/>
          <p14:tracePt t="221967" x="11490325" y="4079875"/>
          <p14:tracePt t="221969" x="11503025" y="4079875"/>
          <p14:tracePt t="221982" x="11528425" y="4079875"/>
          <p14:tracePt t="221985" x="11566525" y="4067175"/>
          <p14:tracePt t="222001" x="11603038" y="4054475"/>
          <p14:tracePt t="222014" x="11615738" y="4054475"/>
          <p14:tracePt t="222017" x="11628438" y="4054475"/>
          <p14:tracePt t="222031" x="11653838" y="4054475"/>
          <p14:tracePt t="222033" x="11679238" y="4054475"/>
          <p14:tracePt t="222047" x="11703050" y="4054475"/>
          <p14:tracePt t="222049" x="11741150" y="4054475"/>
          <p14:tracePt t="222064" x="11766550" y="4054475"/>
          <p14:tracePt t="222065" x="11804650" y="4054475"/>
          <p14:tracePt t="222073" x="11828463" y="4067175"/>
          <p14:tracePt t="222081" x="11866563" y="4079875"/>
          <p14:tracePt t="222089" x="11879263" y="4079875"/>
          <p14:tracePt t="222097" x="11891963" y="4079875"/>
          <p14:tracePt t="222105" x="11904663" y="4079875"/>
          <p14:tracePt t="222115" x="11928475" y="4079875"/>
          <p14:tracePt t="222122" x="11953875" y="4079875"/>
          <p14:tracePt t="222137" x="11966575" y="4079875"/>
          <p14:tracePt t="222147" x="11979275" y="4079875"/>
          <p14:tracePt t="222153" x="11991975" y="4079875"/>
          <p14:tracePt t="222169" x="12017375" y="4079875"/>
          <p14:tracePt t="222185" x="12028488" y="4079875"/>
          <p14:tracePt t="222198" x="12053888" y="4079875"/>
          <p14:tracePt t="222215" x="12079288" y="4079875"/>
          <p14:tracePt t="222217" x="12091988" y="4079875"/>
          <p14:tracePt t="222231" x="12104688" y="4079875"/>
          <p14:tracePt t="222233" x="12117388" y="4079875"/>
          <p14:tracePt t="222249" x="12130088" y="4079875"/>
          <p14:tracePt t="222257" x="12141200" y="4079875"/>
          <p14:tracePt t="222265" x="12153900" y="4079875"/>
          <p14:tracePt t="222282" x="12166600" y="4079875"/>
          <p14:tracePt t="222289" x="12179300" y="4079875"/>
          <p14:tracePt t="222909" x="12117388" y="3716338"/>
          <p14:tracePt t="222917" x="12066588" y="3729038"/>
          <p14:tracePt t="222921" x="12004675" y="3754438"/>
          <p14:tracePt t="222932" x="11904663" y="3792538"/>
          <p14:tracePt t="222937" x="11828463" y="3841750"/>
          <p14:tracePt t="222947" x="11766550" y="3879850"/>
          <p14:tracePt t="222953" x="11691938" y="3929063"/>
          <p14:tracePt t="222965" x="11628438" y="3967163"/>
          <p14:tracePt t="222969" x="11579225" y="4005263"/>
          <p14:tracePt t="222981" x="11541125" y="4029075"/>
          <p14:tracePt t="222985" x="11515725" y="4067175"/>
          <p14:tracePt t="222997" x="11479213" y="4079875"/>
          <p14:tracePt t="223001" x="11453813" y="4105275"/>
          <p14:tracePt t="223015" x="11441113" y="4105275"/>
          <p14:tracePt t="223017" x="11428413" y="4105275"/>
          <p14:tracePt t="223033" x="11403013" y="4117975"/>
          <p14:tracePt t="223049" x="11390313" y="4117975"/>
          <p14:tracePt t="223057" x="11377613" y="4117975"/>
          <p14:tracePt t="223065" x="11366500" y="4117975"/>
          <p14:tracePt t="223073" x="11341100" y="4117975"/>
          <p14:tracePt t="223081" x="11315700" y="4117975"/>
          <p14:tracePt t="223089" x="11290300" y="4117975"/>
          <p14:tracePt t="223099" x="11266488" y="4117975"/>
          <p14:tracePt t="223105" x="11253788" y="4117975"/>
          <p14:tracePt t="223114" x="11228388" y="4129088"/>
          <p14:tracePt t="223121" x="11202988" y="4129088"/>
          <p14:tracePt t="223137" x="11177588" y="4129088"/>
          <p14:tracePt t="223153" x="11164888" y="4129088"/>
          <p14:tracePt t="223169" x="11153775" y="4129088"/>
          <p14:tracePt t="223241" x="11141075" y="4129088"/>
          <p14:tracePt t="223290" x="11141075" y="4117975"/>
          <p14:tracePt t="223346" x="11141075" y="4105275"/>
          <p14:tracePt t="223539" x="11141075" y="4092575"/>
          <p14:tracePt t="223585" x="11153775" y="4092575"/>
          <p14:tracePt t="223602" x="11177588" y="4092575"/>
          <p14:tracePt t="223610" x="11190288" y="4092575"/>
          <p14:tracePt t="223617" x="11202988" y="4092575"/>
          <p14:tracePt t="223631" x="11215688" y="4092575"/>
          <p14:tracePt t="223633" x="11253788" y="4092575"/>
          <p14:tracePt t="223647" x="11277600" y="4092575"/>
          <p14:tracePt t="223649" x="11290300" y="4092575"/>
          <p14:tracePt t="223658" x="11303000" y="4092575"/>
          <p14:tracePt t="223667" x="11315700" y="4092575"/>
          <p14:tracePt t="223682" x="11328400" y="4092575"/>
          <p14:tracePt t="223689" x="11341100" y="4092575"/>
          <p14:tracePt t="223729" x="11353800" y="4092575"/>
          <p14:tracePt t="223762" x="11366500" y="4092575"/>
          <p14:tracePt t="223777" x="11390313" y="4092575"/>
          <p14:tracePt t="223801" x="11403013" y="4079875"/>
          <p14:tracePt t="223827" x="11415713" y="4079875"/>
          <p14:tracePt t="223842" x="11415713" y="4067175"/>
          <p14:tracePt t="224073" x="11428413" y="4067175"/>
          <p14:tracePt t="224097" x="11441113" y="4067175"/>
          <p14:tracePt t="224105" x="11453813" y="4067175"/>
          <p14:tracePt t="224113" x="11466513" y="4079875"/>
          <p14:tracePt t="224129" x="11503025" y="4079875"/>
          <p14:tracePt t="224137" x="11515725" y="4079875"/>
          <p14:tracePt t="224148" x="11541125" y="4079875"/>
          <p14:tracePt t="224153" x="11566525" y="4092575"/>
          <p14:tracePt t="224165" x="11591925" y="4105275"/>
          <p14:tracePt t="224181" x="11603038" y="4105275"/>
          <p14:tracePt t="224185" x="11615738" y="4105275"/>
          <p14:tracePt t="224198" x="11628438" y="4105275"/>
          <p14:tracePt t="224200" x="11641138" y="4105275"/>
          <p14:tracePt t="224217" x="11653838" y="4105275"/>
          <p14:tracePt t="224232" x="11666538" y="4105275"/>
          <p14:tracePt t="224248" x="11679238" y="4105275"/>
          <p14:tracePt t="224264" x="11691938" y="4105275"/>
          <p14:tracePt t="224273" x="11691938" y="4092575"/>
          <p14:tracePt t="224289" x="11691938" y="4079875"/>
          <p14:tracePt t="224305" x="11691938" y="4067175"/>
          <p14:tracePt t="224337" x="11691938" y="4054475"/>
          <p14:tracePt t="224481" x="11691938" y="4041775"/>
          <p14:tracePt t="224724" x="11691938" y="4054475"/>
          <p14:tracePt t="224732" x="11715750" y="4054475"/>
          <p14:tracePt t="224744" x="11728450" y="4054475"/>
          <p14:tracePt t="224752" x="11741150" y="4067175"/>
          <p14:tracePt t="224765" x="11753850" y="4067175"/>
          <p14:tracePt t="224769" x="11766550" y="4067175"/>
          <p14:tracePt t="224781" x="11779250" y="4067175"/>
          <p14:tracePt t="224785" x="11804650" y="4067175"/>
          <p14:tracePt t="224801" x="11815763" y="4067175"/>
          <p14:tracePt t="224816" x="11828463" y="4067175"/>
          <p14:tracePt t="224953" x="11841163" y="4067175"/>
          <p14:tracePt t="225161" x="11841163" y="4054475"/>
          <p14:tracePt t="225185" x="11853863" y="4054475"/>
          <p14:tracePt t="225196" x="11879263" y="4054475"/>
          <p14:tracePt t="225208" x="11904663" y="4079875"/>
          <p14:tracePt t="225219" x="11928475" y="4079875"/>
          <p14:tracePt t="225232" x="11953875" y="4105275"/>
          <p14:tracePt t="225248" x="11966575" y="4105275"/>
          <p14:tracePt t="225258" x="11979275" y="4105275"/>
          <p14:tracePt t="225313" x="11991975" y="4105275"/>
          <p14:tracePt t="225321" x="12004675" y="4105275"/>
          <p14:tracePt t="225353" x="12017375" y="4105275"/>
          <p14:tracePt t="225377" x="12028488" y="4092575"/>
          <p14:tracePt t="225465" x="12041188" y="4079875"/>
          <p14:tracePt t="225521" x="12053888" y="4067175"/>
          <p14:tracePt t="225689" x="12053888" y="4054475"/>
          <p14:tracePt t="226025" x="12041188" y="4054475"/>
          <p14:tracePt t="226033" x="12028488" y="4054475"/>
          <p14:tracePt t="226046" x="12004675" y="4067175"/>
          <p14:tracePt t="226055" x="11966575" y="4079875"/>
          <p14:tracePt t="226059" x="11928475" y="4117975"/>
          <p14:tracePt t="226069" x="11879263" y="4154488"/>
          <p14:tracePt t="226073" x="11815763" y="4179888"/>
          <p14:tracePt t="226085" x="11753850" y="4217988"/>
          <p14:tracePt t="226089" x="11679238" y="4267200"/>
          <p14:tracePt t="226100" x="11591925" y="4341813"/>
          <p14:tracePt t="226105" x="11503025" y="4405313"/>
          <p14:tracePt t="226115" x="11415713" y="4479925"/>
          <p14:tracePt t="226122" x="11315700" y="4567238"/>
          <p14:tracePt t="226132" x="11241088" y="4643438"/>
          <p14:tracePt t="226137" x="11164888" y="4718050"/>
          <p14:tracePt t="226149" x="11090275" y="4779963"/>
          <p14:tracePt t="226153" x="11041063" y="4830763"/>
          <p14:tracePt t="226171" x="10977563" y="4892675"/>
          <p14:tracePt t="226183" x="10964863" y="4905375"/>
          <p14:tracePt t="226185" x="10952163" y="4918075"/>
          <p14:tracePt t="226201" x="10939463" y="4918075"/>
          <p14:tracePt t="226216" x="10939463" y="4930775"/>
          <p14:tracePt t="226232" x="10928350" y="4930775"/>
          <p14:tracePt t="226250" x="10915650" y="4943475"/>
          <p14:tracePt t="226256" x="10890250" y="4968875"/>
          <p14:tracePt t="226265" x="10877550" y="4981575"/>
          <p14:tracePt t="226273" x="10852150" y="4981575"/>
          <p14:tracePt t="226281" x="10839450" y="4992688"/>
          <p14:tracePt t="226288" x="10815638" y="5005388"/>
          <p14:tracePt t="226298" x="10790238" y="5005388"/>
          <p14:tracePt t="226305" x="10752138" y="5018088"/>
          <p14:tracePt t="226314" x="10739438" y="5030788"/>
          <p14:tracePt t="226321" x="10715625" y="5043488"/>
          <p14:tracePt t="226331" x="10690225" y="5056188"/>
          <p14:tracePt t="226336" x="10664825" y="5068888"/>
          <p14:tracePt t="226347" x="10639425" y="5068888"/>
          <p14:tracePt t="226353" x="10614025" y="5081588"/>
          <p14:tracePt t="226364" x="10577513" y="5105400"/>
          <p14:tracePt t="226368" x="10539413" y="5118100"/>
          <p14:tracePt t="226381" x="10514013" y="5156200"/>
          <p14:tracePt t="226384" x="10490200" y="5168900"/>
          <p14:tracePt t="226397" x="10452100" y="5194300"/>
          <p14:tracePt t="226400" x="10414000" y="5205413"/>
          <p14:tracePt t="226415" x="10390188" y="5230813"/>
          <p14:tracePt t="226416" x="10364788" y="5243513"/>
          <p14:tracePt t="226431" x="10352088" y="5268913"/>
          <p14:tracePt t="226432" x="10326688" y="5281613"/>
          <p14:tracePt t="226441" x="10301288" y="5294313"/>
          <p14:tracePt t="226449" x="10277475" y="5318125"/>
          <p14:tracePt t="226464" x="10264775" y="5330825"/>
          <p14:tracePt t="226472" x="10252075" y="5343525"/>
          <p14:tracePt t="226481" x="10239375" y="5356225"/>
          <p14:tracePt t="226882" x="10177463" y="5368925"/>
          <p14:tracePt t="226889" x="10075863" y="5418138"/>
          <p14:tracePt t="226904" x="9926638" y="5468938"/>
          <p14:tracePt t="226905" x="9739313" y="5543550"/>
          <p14:tracePt t="226916" x="9525000" y="5630863"/>
          <p14:tracePt t="226921" x="9337675" y="5707063"/>
          <p14:tracePt t="226933" x="9188450" y="5768975"/>
          <p14:tracePt t="226939" x="8986838" y="5832475"/>
          <p14:tracePt t="226950" x="8774113" y="5919788"/>
          <p14:tracePt t="226952" x="8561388" y="5981700"/>
          <p14:tracePt t="226966" x="8335963" y="6032500"/>
          <p14:tracePt t="226968" x="8074025" y="6081713"/>
          <p14:tracePt t="226983" x="7810500" y="6132513"/>
          <p14:tracePt t="226985" x="7548563" y="6194425"/>
          <p14:tracePt t="226999" x="7272338" y="6245225"/>
          <p14:tracePt t="227001" x="7046913" y="6294438"/>
          <p14:tracePt t="227015" x="6821488" y="6319838"/>
          <p14:tracePt t="227018" x="6621463" y="6370638"/>
          <p14:tracePt t="227033" x="6334125" y="6419850"/>
          <p14:tracePt t="227049" x="6108700" y="6470650"/>
          <p14:tracePt t="227058" x="6021388" y="6483350"/>
          <p14:tracePt t="227067" x="5983288" y="6483350"/>
          <p14:tracePt t="227073" x="5945188" y="6483350"/>
          <p14:tracePt t="227083" x="5921375" y="6483350"/>
          <p14:tracePt t="227090" x="5908675" y="6483350"/>
          <p14:tracePt t="227100" x="5895975" y="6483350"/>
          <p14:tracePt t="227104" x="5857875" y="6483350"/>
          <p14:tracePt t="227114" x="5832475" y="6483350"/>
          <p14:tracePt t="227121" x="5808663" y="6483350"/>
          <p14:tracePt t="227131" x="5770563" y="6470650"/>
          <p14:tracePt t="227138" x="5719763" y="6457950"/>
          <p14:tracePt t="227147" x="5683250" y="6457950"/>
          <p14:tracePt t="227152" x="5632450" y="6457950"/>
          <p14:tracePt t="227164" x="5557838" y="6457950"/>
          <p14:tracePt t="227168" x="5495925" y="6457950"/>
          <p14:tracePt t="227182" x="5432425" y="6457950"/>
          <p14:tracePt t="227184" x="5307013" y="6457950"/>
          <p14:tracePt t="227198" x="5207000" y="6470650"/>
          <p14:tracePt t="227200" x="5068888" y="6494463"/>
          <p14:tracePt t="227214" x="4956175" y="6519863"/>
          <p14:tracePt t="227217" x="4832350" y="6545263"/>
          <p14:tracePt t="227231" x="4732338" y="6557963"/>
          <p14:tracePt t="227232" x="4630738" y="6583363"/>
          <p14:tracePt t="227241" x="4530725" y="6594475"/>
          <p14:tracePt t="227248" x="4418013" y="6607175"/>
          <p14:tracePt t="227257" x="4356100" y="6607175"/>
          <p14:tracePt t="227266" x="4294188" y="6607175"/>
          <p14:tracePt t="227272" x="4230688" y="6607175"/>
          <p14:tracePt t="227281" x="4181475" y="6607175"/>
          <p14:tracePt t="227288" x="4143375" y="6607175"/>
          <p14:tracePt t="227298" x="4105275" y="6607175"/>
          <p14:tracePt t="227304" x="4092575" y="6607175"/>
          <p14:tracePt t="227315" x="4068763" y="6607175"/>
          <p14:tracePt t="227320" x="4030663" y="6607175"/>
          <p14:tracePt t="227331" x="4005263" y="6607175"/>
          <p14:tracePt t="227337" x="3956050" y="6607175"/>
          <p14:tracePt t="227348" x="3917950" y="6607175"/>
          <p14:tracePt t="227352" x="3867150" y="6607175"/>
          <p14:tracePt t="227364" x="3817938" y="6607175"/>
          <p14:tracePt t="227368" x="3767138" y="6607175"/>
          <p14:tracePt t="227382" x="3705225" y="6607175"/>
          <p14:tracePt t="227384" x="3679825" y="6607175"/>
          <p14:tracePt t="227398" x="3643313" y="6594475"/>
          <p14:tracePt t="227400" x="3617913" y="6583363"/>
          <p14:tracePt t="227415" x="3605213" y="6583363"/>
          <p14:tracePt t="227433" x="3579813" y="6570663"/>
          <p14:tracePt t="227442" x="3567113" y="6570663"/>
          <p14:tracePt t="227458" x="3554413" y="6557963"/>
          <p14:tracePt t="227473" x="3541713" y="6557963"/>
          <p14:tracePt t="227482" x="3530600" y="6557963"/>
          <p14:tracePt t="227489" x="3505200" y="6545263"/>
          <p14:tracePt t="227499" x="3479800" y="6532563"/>
          <p14:tracePt t="227505" x="3467100" y="6532563"/>
          <p14:tracePt t="227515" x="3429000" y="6532563"/>
          <p14:tracePt t="227521" x="3392488" y="6532563"/>
          <p14:tracePt t="227532" x="3354388" y="6532563"/>
          <p14:tracePt t="227537" x="3305175" y="6532563"/>
          <p14:tracePt t="227550" x="3267075" y="6532563"/>
          <p14:tracePt t="227552" x="3228975" y="6532563"/>
          <p14:tracePt t="227566" x="3192463" y="6532563"/>
          <p14:tracePt t="227569" x="3154363" y="6532563"/>
          <p14:tracePt t="227587" x="3092450" y="6532563"/>
          <p14:tracePt t="227599" x="3054350" y="6532563"/>
          <p14:tracePt t="227602" x="3028950" y="6532563"/>
          <p14:tracePt t="227615" x="3003550" y="6532563"/>
          <p14:tracePt t="227617" x="2992438" y="6545263"/>
          <p14:tracePt t="227746" x="2979738" y="6545263"/>
          <p14:tracePt t="227769" x="2979738" y="6557963"/>
          <p14:tracePt t="227777" x="2992438" y="6570663"/>
          <p14:tracePt t="227800" x="3003550" y="6570663"/>
          <p14:tracePt t="227809" x="3016250" y="6570663"/>
          <p14:tracePt t="227816" x="3028950" y="6570663"/>
          <p14:tracePt t="227831" x="3041650" y="6570663"/>
          <p14:tracePt t="227833" x="3054350" y="6570663"/>
          <p14:tracePt t="227847" x="3079750" y="6570663"/>
          <p14:tracePt t="227848" x="3103563" y="6570663"/>
          <p14:tracePt t="227857" x="3141663" y="6570663"/>
          <p14:tracePt t="227865" x="3192463" y="6570663"/>
          <p14:tracePt t="227872" x="3241675" y="6570663"/>
          <p14:tracePt t="227881" x="3328988" y="6570663"/>
          <p14:tracePt t="227893" x="3429000" y="6570663"/>
          <p14:tracePt t="227900" x="3579813" y="6557963"/>
          <p14:tracePt t="227904" x="3743325" y="6532563"/>
          <p14:tracePt t="227915" x="3956050" y="6494463"/>
          <p14:tracePt t="227920" x="4217988" y="6470650"/>
          <p14:tracePt t="227932" x="4506913" y="6407150"/>
          <p14:tracePt t="227936" x="4832350" y="6370638"/>
          <p14:tracePt t="227949" x="5157788" y="6319838"/>
          <p14:tracePt t="227952" x="5519738" y="6257925"/>
          <p14:tracePt t="227964" x="5895975" y="6169025"/>
          <p14:tracePt t="227968" x="6296025" y="6094413"/>
          <p14:tracePt t="227982" x="6759575" y="5981700"/>
          <p14:tracePt t="227984" x="7259638" y="5881688"/>
          <p14:tracePt t="227998" x="7761288" y="5768975"/>
          <p14:tracePt t="228000" x="8261350" y="5681663"/>
          <p14:tracePt t="228014" x="8724900" y="5594350"/>
          <p14:tracePt t="228016" x="9124950" y="5507038"/>
          <p14:tracePt t="228031" x="9463088" y="5430838"/>
          <p14:tracePt t="228032" x="9750425" y="5394325"/>
          <p14:tracePt t="228040" x="9952038" y="5343525"/>
          <p14:tracePt t="228048" x="10113963" y="5318125"/>
          <p14:tracePt t="228056" x="10239375" y="5294313"/>
          <p14:tracePt t="228067" x="10326688" y="5268913"/>
          <p14:tracePt t="228072" x="10390188" y="5243513"/>
          <p14:tracePt t="228082" x="10439400" y="5218113"/>
          <p14:tracePt t="228088" x="10464800" y="5218113"/>
          <p14:tracePt t="228097" x="10490200" y="5205413"/>
          <p14:tracePt t="228104" x="10514013" y="5181600"/>
          <p14:tracePt t="228115" x="10564813" y="5156200"/>
          <p14:tracePt t="228120" x="10590213" y="5130800"/>
          <p14:tracePt t="228132" x="10652125" y="5092700"/>
          <p14:tracePt t="228136" x="10715625" y="5043488"/>
          <p14:tracePt t="228149" x="10752138" y="4992688"/>
          <p14:tracePt t="228152" x="10815638" y="4956175"/>
          <p14:tracePt t="228165" x="10852150" y="4918075"/>
          <p14:tracePt t="228168" x="10902950" y="4868863"/>
          <p14:tracePt t="228181" x="10939463" y="4830763"/>
          <p14:tracePt t="228185" x="10977563" y="4768850"/>
          <p14:tracePt t="228197" x="11028363" y="4718050"/>
          <p14:tracePt t="228200" x="11077575" y="4667250"/>
          <p14:tracePt t="228214" x="11115675" y="4618038"/>
          <p14:tracePt t="228216" x="11141075" y="4554538"/>
          <p14:tracePt t="228234" x="11215688" y="4454525"/>
          <p14:tracePt t="228240" x="11241088" y="4418013"/>
          <p14:tracePt t="228250" x="11277600" y="4367213"/>
          <p14:tracePt t="228256" x="11303000" y="4341813"/>
          <p14:tracePt t="228265" x="11366500" y="4305300"/>
          <p14:tracePt t="228272" x="11428413" y="4267200"/>
          <p14:tracePt t="228281" x="11466513" y="4241800"/>
          <p14:tracePt t="228289" x="11515725" y="4205288"/>
          <p14:tracePt t="228297" x="11541125" y="4192588"/>
          <p14:tracePt t="228304" x="11566525" y="4167188"/>
          <p14:tracePt t="228314" x="11591925" y="4167188"/>
          <p14:tracePt t="228320" x="11615738" y="4141788"/>
          <p14:tracePt t="228331" x="11628438" y="4129088"/>
          <p14:tracePt t="228336" x="11641138" y="4129088"/>
          <p14:tracePt t="228409" x="11641138" y="4117975"/>
          <p14:tracePt t="228520" x="11628438" y="4117975"/>
          <p14:tracePt t="228537" x="11603038" y="4117975"/>
          <p14:tracePt t="228553" x="11579225" y="4129088"/>
          <p14:tracePt t="228562" x="11566525" y="4129088"/>
          <p14:tracePt t="228572" x="11515725" y="4129088"/>
          <p14:tracePt t="228582" x="11466513" y="4129088"/>
          <p14:tracePt t="228584" x="11390313" y="4129088"/>
          <p14:tracePt t="228601" x="11202988" y="4129088"/>
          <p14:tracePt t="228616" x="10990263" y="4129088"/>
          <p14:tracePt t="228635" x="10777538" y="4129088"/>
          <p14:tracePt t="228641" x="10702925" y="4129088"/>
          <p14:tracePt t="228650" x="10652125" y="4129088"/>
          <p14:tracePt t="228656" x="10614025" y="4129088"/>
          <p14:tracePt t="228664" x="10590213" y="4129088"/>
          <p14:tracePt t="228672" x="10577513" y="4129088"/>
          <p14:tracePt t="228681" x="10564813" y="4129088"/>
          <p14:tracePt t="228688" x="10552113" y="4129088"/>
          <p14:tracePt t="228712" x="10539413" y="4129088"/>
          <p14:tracePt t="228728" x="10526713" y="4129088"/>
          <p14:tracePt t="228744" x="10514013" y="4129088"/>
          <p14:tracePt t="228753" x="10502900" y="4129088"/>
          <p14:tracePt t="228768" x="10490200" y="4129088"/>
          <p14:tracePt t="228781" x="10477500" y="4129088"/>
          <p14:tracePt t="228784" x="10464800" y="4129088"/>
          <p14:tracePt t="228798" x="10452100" y="4129088"/>
          <p14:tracePt t="228800" x="10439400" y="4129088"/>
          <p14:tracePt t="228814" x="10426700" y="4117975"/>
          <p14:tracePt t="228816" x="10414000" y="4117975"/>
          <p14:tracePt t="228834" x="10401300" y="4117975"/>
          <p14:tracePt t="228840" x="10390188" y="4105275"/>
          <p14:tracePt t="228864" x="10377488" y="4105275"/>
          <p14:tracePt t="228896" x="10377488" y="4092575"/>
          <p14:tracePt t="229074" x="10352088" y="4092575"/>
          <p14:tracePt t="229084" x="10339388" y="4092575"/>
          <p14:tracePt t="229094" x="10326688" y="4105275"/>
          <p14:tracePt t="229096" x="10313988" y="4117975"/>
          <p14:tracePt t="229105" x="10277475" y="4141788"/>
          <p14:tracePt t="229117" x="10213975" y="4179888"/>
          <p14:tracePt t="229121" x="10126663" y="4230688"/>
          <p14:tracePt t="229132" x="10026650" y="4292600"/>
          <p14:tracePt t="229136" x="9926638" y="4354513"/>
          <p14:tracePt t="229148" x="9801225" y="4443413"/>
          <p14:tracePt t="229153" x="9637713" y="4518025"/>
          <p14:tracePt t="229166" x="9437688" y="4643438"/>
          <p14:tracePt t="229168" x="9237663" y="4756150"/>
          <p14:tracePt t="229182" x="9037638" y="4892675"/>
          <p14:tracePt t="229184" x="8874125" y="5005388"/>
          <p14:tracePt t="229199" x="8686800" y="5130800"/>
          <p14:tracePt t="229201" x="8561388" y="5230813"/>
          <p14:tracePt t="229215" x="8461375" y="5330825"/>
          <p14:tracePt t="229216" x="8374063" y="5456238"/>
          <p14:tracePt t="229230" x="8312150" y="5568950"/>
          <p14:tracePt t="229232" x="8274050" y="5656263"/>
          <p14:tracePt t="229240" x="8261350" y="5743575"/>
          <p14:tracePt t="229248" x="8261350" y="5794375"/>
          <p14:tracePt t="229256" x="8274050" y="5843588"/>
          <p14:tracePt t="229265" x="8312150" y="5881688"/>
          <p14:tracePt t="229272" x="8348663" y="5919788"/>
          <p14:tracePt t="229283" x="8424863" y="5956300"/>
          <p14:tracePt t="229288" x="8512175" y="5981700"/>
          <p14:tracePt t="229298" x="8599488" y="6007100"/>
          <p14:tracePt t="229304" x="8674100" y="6007100"/>
          <p14:tracePt t="229315" x="8774113" y="6007100"/>
          <p14:tracePt t="229320" x="8850313" y="6007100"/>
          <p14:tracePt t="229331" x="8950325" y="6007100"/>
          <p14:tracePt t="229336" x="9050338" y="6007100"/>
          <p14:tracePt t="229347" x="9175750" y="6007100"/>
          <p14:tracePt t="229352" x="9288463" y="6007100"/>
          <p14:tracePt t="229364" x="9401175" y="6007100"/>
          <p14:tracePt t="229368" x="9537700" y="6019800"/>
          <p14:tracePt t="229382" x="9637713" y="6019800"/>
          <p14:tracePt t="229384" x="9739313" y="6032500"/>
          <p14:tracePt t="229399" x="9813925" y="6045200"/>
          <p14:tracePt t="229401" x="9852025" y="6045200"/>
          <p14:tracePt t="229416" x="9913938" y="6081713"/>
          <p14:tracePt t="229431" x="9913938" y="6094413"/>
          <p14:tracePt t="229440" x="9913938" y="6107113"/>
          <p14:tracePt t="229456" x="9913938" y="6119813"/>
          <p14:tracePt t="229464" x="9913938" y="6132513"/>
          <p14:tracePt t="229488" x="9901238" y="6132513"/>
          <p14:tracePt t="229497" x="9875838" y="6145213"/>
          <p14:tracePt t="229504" x="9852025" y="6145213"/>
          <p14:tracePt t="229514" x="9839325" y="6145213"/>
          <p14:tracePt t="229520" x="9801225" y="6145213"/>
          <p14:tracePt t="229531" x="9775825" y="6145213"/>
          <p14:tracePt t="229536" x="9750425" y="6145213"/>
          <p14:tracePt t="229547" x="9739313" y="6145213"/>
          <p14:tracePt t="229552" x="9713913" y="6145213"/>
          <p14:tracePt t="229566" x="9675813" y="6132513"/>
          <p14:tracePt t="229568" x="9650413" y="6107113"/>
          <p14:tracePt t="229581" x="9626600" y="6081713"/>
          <p14:tracePt t="229584" x="9601200" y="6045200"/>
          <p14:tracePt t="229597" x="9575800" y="6019800"/>
          <p14:tracePt t="229600" x="9563100" y="5994400"/>
          <p14:tracePt t="229615" x="9563100" y="5969000"/>
          <p14:tracePt t="229616" x="9563100" y="5945188"/>
          <p14:tracePt t="229632" x="9563100" y="5894388"/>
          <p14:tracePt t="229651" x="9550400" y="5843588"/>
          <p14:tracePt t="229657" x="9550400" y="5819775"/>
          <p14:tracePt t="229666" x="9550400" y="5794375"/>
          <p14:tracePt t="229673" x="9550400" y="5781675"/>
          <p14:tracePt t="229685" x="9537700" y="5768975"/>
          <p14:tracePt t="229688" x="9525000" y="5743575"/>
          <p14:tracePt t="229704" x="9525000" y="5719763"/>
          <p14:tracePt t="229715" x="9525000" y="5707063"/>
          <p14:tracePt t="229721" x="9525000" y="5681663"/>
          <p14:tracePt t="229733" x="9525000" y="5656263"/>
          <p14:tracePt t="229736" x="9525000" y="5643563"/>
          <p14:tracePt t="229749" x="9525000" y="5619750"/>
          <p14:tracePt t="229752" x="9525000" y="5594350"/>
          <p14:tracePt t="229767" x="9525000" y="5568950"/>
          <p14:tracePt t="229768" x="9525000" y="5543550"/>
          <p14:tracePt t="229782" x="9537700" y="5530850"/>
          <p14:tracePt t="229784" x="9537700" y="5518150"/>
          <p14:tracePt t="229798" x="9550400" y="5494338"/>
          <p14:tracePt t="229801" x="9550400" y="5481638"/>
          <p14:tracePt t="229816" x="9563100" y="5456238"/>
          <p14:tracePt t="229832" x="9563100" y="5443538"/>
          <p14:tracePt t="229992" x="9563100" y="5430838"/>
          <p14:tracePt t="230000" x="9563100" y="5418138"/>
          <p14:tracePt t="230009" x="9550400" y="5407025"/>
          <p14:tracePt t="230016" x="9525000" y="5407025"/>
          <p14:tracePt t="230031" x="9501188" y="5394325"/>
          <p14:tracePt t="230032" x="9488488" y="5368925"/>
          <p14:tracePt t="230041" x="9475788" y="5368925"/>
          <p14:tracePt t="230129" x="9463088" y="5368925"/>
          <p14:tracePt t="230138" x="9437688" y="5368925"/>
          <p14:tracePt t="230148" x="9437688" y="5381625"/>
          <p14:tracePt t="230157" x="9413875" y="5394325"/>
          <p14:tracePt t="230172" x="9363075" y="5456238"/>
          <p14:tracePt t="230187" x="9324975" y="5518150"/>
          <p14:tracePt t="230202" x="9288463" y="5581650"/>
          <p14:tracePt t="230217" x="9275763" y="5630863"/>
          <p14:tracePt t="230233" x="9263063" y="5668963"/>
          <p14:tracePt t="230241" x="9263063" y="5681663"/>
          <p14:tracePt t="230249" x="9263063" y="5694363"/>
          <p14:tracePt t="230266" x="9263063" y="5707063"/>
          <p14:tracePt t="230282" x="9263063" y="5719763"/>
          <p14:tracePt t="230305" x="9263063" y="5732463"/>
          <p14:tracePt t="230321" x="9263063" y="5743575"/>
          <p14:tracePt t="230334" x="9263063" y="5756275"/>
          <p14:tracePt t="230336" x="9263063" y="5781675"/>
          <p14:tracePt t="230349" x="9263063" y="5794375"/>
          <p14:tracePt t="230352" x="9263063" y="5807075"/>
          <p14:tracePt t="230366" x="9263063" y="5819775"/>
          <p14:tracePt t="230382" x="9263063" y="5843588"/>
          <p14:tracePt t="230398" x="9263063" y="5856288"/>
          <p14:tracePt t="230400" x="9263063" y="5868988"/>
          <p14:tracePt t="230415" x="9263063" y="5881688"/>
          <p14:tracePt t="230431" x="9263063" y="5894388"/>
          <p14:tracePt t="230432" x="9263063" y="5907088"/>
          <p14:tracePt t="230440" x="9263063" y="5932488"/>
          <p14:tracePt t="230449" x="9275763" y="5969000"/>
          <p14:tracePt t="230456" x="9275763" y="5994400"/>
          <p14:tracePt t="230464" x="9288463" y="6045200"/>
          <p14:tracePt t="230472" x="9301163" y="6081713"/>
          <p14:tracePt t="230481" x="9301163" y="6119813"/>
          <p14:tracePt t="230488" x="9301163" y="6169025"/>
          <p14:tracePt t="230498" x="9301163" y="6207125"/>
          <p14:tracePt t="230504" x="9301163" y="6257925"/>
          <p14:tracePt t="230514" x="9301163" y="6281738"/>
          <p14:tracePt t="230520" x="9301163" y="6307138"/>
          <p14:tracePt t="230531" x="9301163" y="6319838"/>
          <p14:tracePt t="230536" x="9301163" y="6332538"/>
          <p14:tracePt t="230548" x="9301163" y="6370638"/>
          <p14:tracePt t="230552" x="9288463" y="6370638"/>
          <p14:tracePt t="230568" x="9275763" y="6381750"/>
          <p14:tracePt t="230584" x="9250363" y="6381750"/>
          <p14:tracePt t="230598" x="9224963" y="6381750"/>
          <p14:tracePt t="230600" x="9163050" y="6394450"/>
          <p14:tracePt t="230616" x="9088438" y="6394450"/>
          <p14:tracePt t="230631" x="8999538" y="6394450"/>
          <p14:tracePt t="230632" x="8937625" y="6394450"/>
          <p14:tracePt t="230640" x="8837613" y="6394450"/>
          <p14:tracePt t="230647" x="8750300" y="6394450"/>
          <p14:tracePt t="230656" x="8650288" y="6394450"/>
          <p14:tracePt t="230664" x="8537575" y="6394450"/>
          <p14:tracePt t="230672" x="8435975" y="6381750"/>
          <p14:tracePt t="230681" x="8348663" y="6370638"/>
          <p14:tracePt t="230688" x="8299450" y="6370638"/>
          <p14:tracePt t="230698" x="8223250" y="6370638"/>
          <p14:tracePt t="230704" x="8174038" y="6370638"/>
          <p14:tracePt t="230714" x="8123238" y="6370638"/>
          <p14:tracePt t="230720" x="8074025" y="6370638"/>
          <p14:tracePt t="230732" x="7999413" y="6370638"/>
          <p14:tracePt t="230736" x="7935913" y="6357938"/>
          <p14:tracePt t="230749" x="7897813" y="6357938"/>
          <p14:tracePt t="230752" x="7823200" y="6357938"/>
          <p14:tracePt t="230764" x="7748588" y="6357938"/>
          <p14:tracePt t="230768" x="7673975" y="6357938"/>
          <p14:tracePt t="230782" x="7585075" y="6357938"/>
          <p14:tracePt t="230784" x="7497763" y="6357938"/>
          <p14:tracePt t="230798" x="7410450" y="6357938"/>
          <p14:tracePt t="230800" x="7348538" y="6357938"/>
          <p14:tracePt t="230817" x="7210425" y="6357938"/>
          <p14:tracePt t="230832" x="7146925" y="6357938"/>
          <p14:tracePt t="230833" x="7110413" y="6357938"/>
          <p14:tracePt t="230841" x="7072313" y="6357938"/>
          <p14:tracePt t="230848" x="7059613" y="6357938"/>
          <p14:tracePt t="230856" x="7046913" y="6357938"/>
          <p14:tracePt t="230865" x="7034213" y="6357938"/>
          <p14:tracePt t="230872" x="7021513" y="6357938"/>
          <p14:tracePt t="230882" x="7010400" y="6345238"/>
          <p14:tracePt t="230913" x="6997700" y="6345238"/>
          <p14:tracePt t="230928" x="6985000" y="6345238"/>
          <p14:tracePt t="230944" x="6972300" y="6345238"/>
          <p14:tracePt t="231176" x="6985000" y="6345238"/>
          <p14:tracePt t="231184" x="7010400" y="6345238"/>
          <p14:tracePt t="231192" x="7021513" y="6345238"/>
          <p14:tracePt t="231200" x="7034213" y="6345238"/>
          <p14:tracePt t="231216" x="7046913" y="6345238"/>
          <p14:tracePt t="231230" x="7059613" y="6345238"/>
          <p14:tracePt t="231256" x="7059613" y="6357938"/>
          <p14:tracePt t="231296" x="7046913" y="6357938"/>
          <p14:tracePt t="231304" x="7034213" y="6357938"/>
          <p14:tracePt t="231312" x="7021513" y="6357938"/>
          <p14:tracePt t="231320" x="6997700" y="6357938"/>
          <p14:tracePt t="231331" x="6985000" y="6357938"/>
          <p14:tracePt t="231351" x="6972300" y="6357938"/>
          <p14:tracePt t="231353" x="6959600" y="6357938"/>
          <p14:tracePt t="231456" x="6972300" y="6357938"/>
          <p14:tracePt t="231464" x="6985000" y="6357938"/>
          <p14:tracePt t="231472" x="7010400" y="6357938"/>
          <p14:tracePt t="231481" x="7046913" y="6357938"/>
          <p14:tracePt t="231488" x="7059613" y="6357938"/>
          <p14:tracePt t="231497" x="7085013" y="6357938"/>
          <p14:tracePt t="231504" x="7110413" y="6357938"/>
          <p14:tracePt t="231515" x="7123113" y="6357938"/>
          <p14:tracePt t="231520" x="7134225" y="6357938"/>
          <p14:tracePt t="231531" x="7146925" y="6357938"/>
          <p14:tracePt t="231664" x="7123113" y="6357938"/>
          <p14:tracePt t="231673" x="7110413" y="6357938"/>
          <p14:tracePt t="231685" x="7097713" y="6357938"/>
          <p14:tracePt t="231688" x="7059613" y="6357938"/>
          <p14:tracePt t="231699" x="7046913" y="6357938"/>
          <p14:tracePt t="231705" x="7021513" y="6357938"/>
          <p14:tracePt t="231716" x="7010400" y="6357938"/>
          <p14:tracePt t="231720" x="6985000" y="6357938"/>
          <p14:tracePt t="231736" x="6972300" y="6357938"/>
          <p14:tracePt t="231833" x="6997700" y="6370638"/>
          <p14:tracePt t="231848" x="7021513" y="6370638"/>
          <p14:tracePt t="231857" x="7034213" y="6370638"/>
          <p14:tracePt t="231872" x="7059613" y="6370638"/>
          <p14:tracePt t="231992" x="7046913" y="6370638"/>
          <p14:tracePt t="232233" x="7034213" y="6370638"/>
          <p14:tracePt t="232368" x="7046913" y="6370638"/>
          <p14:tracePt t="232376" x="7072313" y="6357938"/>
          <p14:tracePt t="232383" x="7110413" y="6345238"/>
          <p14:tracePt t="232398" x="7210425" y="6307138"/>
          <p14:tracePt t="232399" x="7348538" y="6269038"/>
          <p14:tracePt t="232414" x="7523163" y="6194425"/>
          <p14:tracePt t="232416" x="7773988" y="6107113"/>
          <p14:tracePt t="232424" x="8074025" y="6032500"/>
          <p14:tracePt t="232432" x="8412163" y="5956300"/>
          <p14:tracePt t="232439" x="8774113" y="5868988"/>
          <p14:tracePt t="232448" x="9137650" y="5807075"/>
          <p14:tracePt t="232456" x="9463088" y="5756275"/>
          <p14:tracePt t="232464" x="9801225" y="5668963"/>
          <p14:tracePt t="232472" x="10075863" y="5607050"/>
          <p14:tracePt t="232482" x="10326688" y="5518150"/>
          <p14:tracePt t="232487" x="10477500" y="5456238"/>
          <p14:tracePt t="232498" x="10602913" y="5394325"/>
          <p14:tracePt t="232504" x="10726738" y="5330825"/>
          <p14:tracePt t="232514" x="10802938" y="5281613"/>
          <p14:tracePt t="232520" x="10864850" y="5243513"/>
          <p14:tracePt t="232532" x="10928350" y="5218113"/>
          <p14:tracePt t="232536" x="10977563" y="5181600"/>
          <p14:tracePt t="232547" x="11002963" y="5156200"/>
          <p14:tracePt t="232552" x="11028363" y="5118100"/>
          <p14:tracePt t="232564" x="11064875" y="5092700"/>
          <p14:tracePt t="232567" x="11090275" y="5068888"/>
          <p14:tracePt t="232581" x="11128375" y="5018088"/>
          <p14:tracePt t="232584" x="11177588" y="4968875"/>
          <p14:tracePt t="232599" x="11202988" y="4943475"/>
          <p14:tracePt t="232600" x="11241088" y="4905375"/>
          <p14:tracePt t="232614" x="11266488" y="4868863"/>
          <p14:tracePt t="232615" x="11290300" y="4843463"/>
          <p14:tracePt t="232632" x="11328400" y="4768850"/>
          <p14:tracePt t="232641" x="11353800" y="4730750"/>
          <p14:tracePt t="232650" x="11353800" y="4705350"/>
          <p14:tracePt t="232657" x="11366500" y="4679950"/>
          <p14:tracePt t="232666" x="11366500" y="4667250"/>
          <p14:tracePt t="232672" x="11366500" y="4656138"/>
          <p14:tracePt t="232683" x="11366500" y="4643438"/>
          <p14:tracePt t="232688" x="11366500" y="4630738"/>
          <p14:tracePt t="232699" x="11366500" y="4618038"/>
          <p14:tracePt t="232704" x="11377613" y="4592638"/>
          <p14:tracePt t="232721" x="11377613" y="4579938"/>
          <p14:tracePt t="232733" x="11377613" y="4567238"/>
          <p14:tracePt t="232735" x="11377613" y="4554538"/>
          <p14:tracePt t="232749" x="11377613" y="4543425"/>
          <p14:tracePt t="232751" x="11377613" y="4518025"/>
          <p14:tracePt t="232769" x="11366500" y="4467225"/>
          <p14:tracePt t="232784" x="11353800" y="4418013"/>
          <p14:tracePt t="232799" x="11328400" y="4392613"/>
          <p14:tracePt t="232802" x="11315700" y="4341813"/>
          <p14:tracePt t="232816" x="11315700" y="4305300"/>
          <p14:tracePt t="232824" x="11315700" y="4267200"/>
          <p14:tracePt t="232833" x="11303000" y="4230688"/>
          <p14:tracePt t="232841" x="11303000" y="4217988"/>
          <p14:tracePt t="232850" x="11303000" y="4192588"/>
          <p14:tracePt t="232856" x="11303000" y="4179888"/>
          <p14:tracePt t="232872" x="11303000" y="4154488"/>
          <p14:tracePt t="232887" x="11303000" y="4141788"/>
          <p14:tracePt t="232898" x="11290300" y="4117975"/>
          <p14:tracePt t="232920" x="11290300" y="4105275"/>
          <p14:tracePt t="232935" x="11277600" y="4079875"/>
          <p14:tracePt t="232948" x="11266488" y="4079875"/>
          <p14:tracePt t="232965" x="11266488" y="4067175"/>
          <p14:tracePt t="232981" x="11266488" y="4054475"/>
          <p14:tracePt t="233135" x="11277600" y="4054475"/>
          <p14:tracePt t="233144" x="11303000" y="4054475"/>
          <p14:tracePt t="233152" x="11328400" y="4054475"/>
          <p14:tracePt t="233165" x="11353800" y="4054475"/>
          <p14:tracePt t="233167" x="11390313" y="4054475"/>
          <p14:tracePt t="233181" x="11403013" y="4054475"/>
          <p14:tracePt t="233183" x="11415713" y="4054475"/>
          <p14:tracePt t="233197" x="11428413" y="4054475"/>
          <p14:tracePt t="233199" x="11441113" y="4054475"/>
          <p14:tracePt t="233329" x="11415713" y="4054475"/>
          <p14:tracePt t="233336" x="11390313" y="4054475"/>
          <p14:tracePt t="233344" x="11366500" y="4054475"/>
          <p14:tracePt t="233352" x="11341100" y="4054475"/>
          <p14:tracePt t="233365" x="11315700" y="4054475"/>
          <p14:tracePt t="233368" x="11303000" y="4054475"/>
          <p14:tracePt t="233381" x="11277600" y="4054475"/>
          <p14:tracePt t="233400" x="11266488" y="4054475"/>
          <p14:tracePt t="233495" x="11303000" y="4054475"/>
          <p14:tracePt t="233503" x="11353800" y="4054475"/>
          <p14:tracePt t="233512" x="11403013" y="4054475"/>
          <p14:tracePt t="233519" x="11453813" y="4054475"/>
          <p14:tracePt t="233532" x="11503025" y="4054475"/>
          <p14:tracePt t="233535" x="11553825" y="4054475"/>
          <p14:tracePt t="233549" x="11591925" y="4054475"/>
          <p14:tracePt t="233551" x="11628438" y="4054475"/>
          <p14:tracePt t="233564" x="11653838" y="4054475"/>
          <p14:tracePt t="233568" x="11679238" y="4054475"/>
          <p14:tracePt t="233581" x="11703050" y="4054475"/>
          <p14:tracePt t="233597" x="11715750" y="4054475"/>
          <p14:tracePt t="233615" x="11741150" y="4054475"/>
          <p14:tracePt t="233624" x="11753850" y="4041775"/>
          <p14:tracePt t="233695" x="11728450" y="4041775"/>
          <p14:tracePt t="233705" x="11691938" y="4054475"/>
          <p14:tracePt t="233712" x="11666538" y="4054475"/>
          <p14:tracePt t="233721" x="11603038" y="4067175"/>
          <p14:tracePt t="233731" x="11553825" y="4079875"/>
          <p14:tracePt t="233735" x="11479213" y="4092575"/>
          <p14:tracePt t="233748" x="11415713" y="4092575"/>
          <p14:tracePt t="233752" x="11353800" y="4092575"/>
          <p14:tracePt t="233765" x="11290300" y="4092575"/>
          <p14:tracePt t="233768" x="11241088" y="4092575"/>
          <p14:tracePt t="233782" x="11202988" y="4092575"/>
          <p14:tracePt t="233783" x="11164888" y="4092575"/>
          <p14:tracePt t="233798" x="11141075" y="4092575"/>
          <p14:tracePt t="233799" x="11115675" y="4092575"/>
          <p14:tracePt t="233928" x="11141075" y="4092575"/>
          <p14:tracePt t="233935" x="11164888" y="4092575"/>
          <p14:tracePt t="233944" x="11202988" y="4092575"/>
          <p14:tracePt t="233952" x="11266488" y="4092575"/>
          <p14:tracePt t="233964" x="11328400" y="4079875"/>
          <p14:tracePt t="233968" x="11403013" y="4067175"/>
          <p14:tracePt t="233981" x="11466513" y="4067175"/>
          <p14:tracePt t="233984" x="11553825" y="4067175"/>
          <p14:tracePt t="233997" x="11603038" y="4067175"/>
          <p14:tracePt t="233999" x="11653838" y="4067175"/>
          <p14:tracePt t="234016" x="11741150" y="4067175"/>
          <p14:tracePt t="234023" x="11779250" y="4067175"/>
          <p14:tracePt t="234040" x="11791950" y="4067175"/>
          <p14:tracePt t="234160" x="11779250" y="4067175"/>
          <p14:tracePt t="234167" x="11766550" y="4067175"/>
          <p14:tracePt t="234175" x="11741150" y="4067175"/>
          <p14:tracePt t="234183" x="11728450" y="4067175"/>
          <p14:tracePt t="234199" x="11691938" y="4067175"/>
          <p14:tracePt t="234215" x="11666538" y="4067175"/>
          <p14:tracePt t="234224" x="11653838" y="4067175"/>
          <p14:tracePt t="234233" x="11641138" y="4067175"/>
          <p14:tracePt t="234248" x="11615738" y="4067175"/>
          <p14:tracePt t="234255" x="11603038" y="4067175"/>
          <p14:tracePt t="234265" x="11591925" y="4067175"/>
          <p14:tracePt t="234271" x="11579225" y="4067175"/>
          <p14:tracePt t="234281" x="11553825" y="4067175"/>
          <p14:tracePt t="234287" x="11541125" y="4067175"/>
          <p14:tracePt t="234298" x="11528425" y="4067175"/>
          <p14:tracePt t="234303" x="11515725" y="4067175"/>
          <p14:tracePt t="234315" x="11503025" y="4067175"/>
          <p14:tracePt t="234319" x="11490325" y="4067175"/>
          <p14:tracePt t="234330" x="11479213" y="4067175"/>
          <p14:tracePt t="234351" x="11466513" y="4067175"/>
          <p14:tracePt t="234488" x="11453813" y="4067175"/>
          <p14:tracePt t="234496" x="11453813" y="4079875"/>
          <p14:tracePt t="234507" x="11441113" y="4079875"/>
          <p14:tracePt t="234517" x="11441113" y="4092575"/>
          <p14:tracePt t="234680" x="11428413" y="4105275"/>
          <p14:tracePt t="234705" x="11415713" y="4105275"/>
          <p14:tracePt t="234716" x="11403013" y="4105275"/>
          <p14:tracePt t="234728" x="11390313" y="4105275"/>
          <p14:tracePt t="234744" x="11377613" y="4105275"/>
          <p14:tracePt t="234752" x="11353800" y="4105275"/>
          <p14:tracePt t="234766" x="11341100" y="4105275"/>
          <p14:tracePt t="234767" x="11328400" y="4105275"/>
          <p14:tracePt t="234784" x="11315700" y="4105275"/>
          <p14:tracePt t="234801" x="11290300" y="4105275"/>
          <p14:tracePt t="234816" x="11277600" y="4105275"/>
          <p14:tracePt t="234834" x="11266488" y="4105275"/>
          <p14:tracePt t="234840" x="11253788" y="4105275"/>
          <p14:tracePt t="234849" x="11241088" y="4105275"/>
          <p14:tracePt t="234867" x="11228388" y="4105275"/>
          <p14:tracePt t="234895" x="11215688" y="4105275"/>
          <p14:tracePt t="234911" x="11202988" y="4105275"/>
          <p14:tracePt t="234919" x="11190288" y="4105275"/>
          <p14:tracePt t="234944" x="11177588" y="4105275"/>
          <p14:tracePt t="235111" x="11164888" y="4105275"/>
          <p14:tracePt t="235137" x="11153775" y="4105275"/>
          <p14:tracePt t="235176" x="11141075" y="4105275"/>
          <p14:tracePt t="235479" x="11128375" y="4105275"/>
          <p14:tracePt t="235519" x="11115675" y="4105275"/>
          <p14:tracePt t="235599" x="11102975" y="4105275"/>
          <p14:tracePt t="235664" x="11090275" y="4105275"/>
          <p14:tracePt t="235704" x="11102975" y="4105275"/>
          <p14:tracePt t="235712" x="11141075" y="4105275"/>
          <p14:tracePt t="235727" x="11177588" y="4105275"/>
          <p14:tracePt t="235728" x="11228388" y="4105275"/>
          <p14:tracePt t="235736" x="11277600" y="4105275"/>
          <p14:tracePt t="235749" x="11315700" y="4105275"/>
          <p14:tracePt t="235751" x="11366500" y="4105275"/>
          <p14:tracePt t="235768" x="11453813" y="4105275"/>
          <p14:tracePt t="235782" x="11490325" y="4105275"/>
          <p14:tracePt t="235783" x="11528425" y="4105275"/>
          <p14:tracePt t="235802" x="11579225" y="4105275"/>
          <p14:tracePt t="235815" x="11615738" y="4105275"/>
          <p14:tracePt t="235824" x="11628438" y="4105275"/>
          <p14:tracePt t="235832" x="11641138" y="4105275"/>
          <p14:tracePt t="235849" x="11666538" y="4105275"/>
          <p14:tracePt t="235856" x="11679238" y="4105275"/>
          <p14:tracePt t="235865" x="11691938" y="4105275"/>
          <p14:tracePt t="235872" x="11703050" y="4105275"/>
          <p14:tracePt t="235886" x="11728450" y="4105275"/>
          <p14:tracePt t="235904" x="11804650" y="4105275"/>
          <p14:tracePt t="235916" x="11828463" y="4105275"/>
          <p14:tracePt t="235919" x="11853863" y="4105275"/>
          <p14:tracePt t="235931" x="11879263" y="4105275"/>
          <p14:tracePt t="235951" x="11891963" y="4105275"/>
          <p14:tracePt t="235964" x="11904663" y="4092575"/>
          <p14:tracePt t="236096" x="11904663" y="4105275"/>
          <p14:tracePt t="236112" x="11879263" y="4105275"/>
          <p14:tracePt t="236121" x="11866563" y="4105275"/>
          <p14:tracePt t="236128" x="11841163" y="4117975"/>
          <p14:tracePt t="236136" x="11804650" y="4129088"/>
          <p14:tracePt t="236148" x="11741150" y="4141788"/>
          <p14:tracePt t="236151" x="11653838" y="4154488"/>
          <p14:tracePt t="236165" x="11553825" y="4167188"/>
          <p14:tracePt t="236167" x="11466513" y="4192588"/>
          <p14:tracePt t="236181" x="11366500" y="4205288"/>
          <p14:tracePt t="236183" x="11277600" y="4230688"/>
          <p14:tracePt t="236199" x="11141075" y="4241800"/>
          <p14:tracePt t="236208" x="11077575" y="4241800"/>
          <p14:tracePt t="236215" x="11041063" y="4241800"/>
          <p14:tracePt t="236223" x="11002963" y="4241800"/>
          <p14:tracePt t="236231" x="10977563" y="4241800"/>
          <p14:tracePt t="236239" x="10964863" y="4241800"/>
          <p14:tracePt t="236247" x="10952163" y="4230688"/>
          <p14:tracePt t="236271" x="10939463" y="4230688"/>
          <p14:tracePt t="236311" x="10939463" y="4217988"/>
          <p14:tracePt t="236327" x="10939463" y="4192588"/>
          <p14:tracePt t="236343" x="10952163" y="4179888"/>
          <p14:tracePt t="236361" x="10964863" y="4179888"/>
          <p14:tracePt t="236368" x="10977563" y="4179888"/>
          <p14:tracePt t="236392" x="10977563" y="4167188"/>
          <p14:tracePt t="236455" x="10990263" y="4167188"/>
          <p14:tracePt t="236472" x="11002963" y="4167188"/>
          <p14:tracePt t="236480" x="11015663" y="4154488"/>
          <p14:tracePt t="236495" x="11028363" y="4154488"/>
          <p14:tracePt t="236504" x="11052175" y="4154488"/>
          <p14:tracePt t="236515" x="11064875" y="4141788"/>
          <p14:tracePt t="236520" x="11090275" y="4129088"/>
          <p14:tracePt t="236533" x="11128375" y="4129088"/>
          <p14:tracePt t="236535" x="11141075" y="4117975"/>
          <p14:tracePt t="236548" x="11153775" y="4117975"/>
          <p14:tracePt t="236567" x="11164888" y="4105275"/>
          <p14:tracePt t="236783" x="11164888" y="4117975"/>
          <p14:tracePt t="236792" x="11164888" y="4129088"/>
          <p14:tracePt t="236814" x="11164888" y="4141788"/>
          <p14:tracePt t="236839" x="11164888" y="4154488"/>
          <p14:tracePt t="236855" x="11177588" y="4154488"/>
          <p14:tracePt t="236879" x="11190288" y="4154488"/>
          <p14:tracePt t="236903" x="11202988" y="4154488"/>
          <p14:tracePt t="236919" x="11215688" y="4154488"/>
          <p14:tracePt t="236929" x="11215688" y="4141788"/>
          <p14:tracePt t="236936" x="11228388" y="4129088"/>
          <p14:tracePt t="236951" x="11228388" y="4117975"/>
          <p14:tracePt t="236967" x="11241088" y="4105275"/>
          <p14:tracePt t="237055" x="11253788" y="4105275"/>
          <p14:tracePt t="237063" x="11266488" y="4105275"/>
          <p14:tracePt t="237079" x="11266488" y="4129088"/>
          <p14:tracePt t="237087" x="11277600" y="4141788"/>
          <p14:tracePt t="237103" x="11277600" y="4167188"/>
          <p14:tracePt t="237127" x="11290300" y="4192588"/>
          <p14:tracePt t="237152" x="11303000" y="4192588"/>
          <p14:tracePt t="237167" x="11315700" y="4192588"/>
          <p14:tracePt t="237176" x="11328400" y="4192588"/>
          <p14:tracePt t="237183" x="11341100" y="4192588"/>
          <p14:tracePt t="237197" x="11366500" y="4179888"/>
          <p14:tracePt t="237217" x="11377613" y="4167188"/>
          <p14:tracePt t="237223" x="11377613" y="4154488"/>
          <p14:tracePt t="237232" x="11390313" y="4141788"/>
          <p14:tracePt t="237239" x="11403013" y="4141788"/>
          <p14:tracePt t="237248" x="11403013" y="4129088"/>
          <p14:tracePt t="237255" x="11403013" y="4117975"/>
          <p14:tracePt t="237264" x="11403013" y="4105275"/>
          <p14:tracePt t="237271" x="11403013" y="4067175"/>
          <p14:tracePt t="237319" x="11390313" y="4054475"/>
          <p14:tracePt t="237552" x="11390313" y="4067175"/>
          <p14:tracePt t="237608" x="11403013" y="4067175"/>
          <p14:tracePt t="237704" x="11415713" y="4067175"/>
          <p14:tracePt t="237912" x="11428413" y="4067175"/>
          <p14:tracePt t="237959" x="11441113" y="4067175"/>
          <p14:tracePt t="237966" x="11453813" y="4067175"/>
          <p14:tracePt t="238127" x="11466513" y="4067175"/>
          <p14:tracePt t="238151" x="11479213" y="4067175"/>
          <p14:tracePt t="238167" x="11490325" y="4067175"/>
          <p14:tracePt t="238177" x="11503025" y="4067175"/>
          <p14:tracePt t="238183" x="11528425" y="4079875"/>
          <p14:tracePt t="238199" x="11541125" y="4079875"/>
          <p14:tracePt t="238207" x="11541125" y="4092575"/>
          <p14:tracePt t="238223" x="11553825" y="4105275"/>
          <p14:tracePt t="238247" x="11553825" y="4117975"/>
          <p14:tracePt t="238271" x="11553825" y="4129088"/>
          <p14:tracePt t="238359" x="11566525" y="4129088"/>
          <p14:tracePt t="238375" x="11579225" y="4117975"/>
          <p14:tracePt t="238392" x="11579225" y="4105275"/>
          <p14:tracePt t="238399" x="11591925" y="4092575"/>
          <p14:tracePt t="238407" x="11591925" y="4079875"/>
          <p14:tracePt t="238423" x="11603038" y="4067175"/>
          <p14:tracePt t="238496" x="11603038" y="4054475"/>
          <p14:tracePt t="238505" x="11603038" y="4041775"/>
          <p14:tracePt t="239015" x="11615738" y="4041775"/>
          <p14:tracePt t="239031" x="11641138" y="4041775"/>
          <p14:tracePt t="239039" x="11653838" y="4041775"/>
          <p14:tracePt t="239047" x="11666538" y="4054475"/>
          <p14:tracePt t="239063" x="11679238" y="4054475"/>
          <p14:tracePt t="239071" x="11703050" y="4054475"/>
          <p14:tracePt t="239080" x="11703050" y="4067175"/>
          <p14:tracePt t="239087" x="11715750" y="4067175"/>
          <p14:tracePt t="239097" x="11728450" y="4079875"/>
          <p14:tracePt t="239119" x="11741150" y="4079875"/>
          <p14:tracePt t="239135" x="11753850" y="4079875"/>
          <p14:tracePt t="239151" x="11766550" y="4079875"/>
          <p14:tracePt t="239164" x="11779250" y="4079875"/>
          <p14:tracePt t="239183" x="11791950" y="4079875"/>
          <p14:tracePt t="239215" x="11804650" y="4079875"/>
          <p14:tracePt t="239271" x="11828463" y="4079875"/>
          <p14:tracePt t="239303" x="11828463" y="4067175"/>
          <p14:tracePt t="239319" x="11828463" y="4054475"/>
          <p14:tracePt t="239335" x="11828463" y="4041775"/>
          <p14:tracePt t="239367" x="11828463" y="4029075"/>
          <p14:tracePt t="239374" x="11841163" y="4017963"/>
          <p14:tracePt t="239863" x="11841163" y="4029075"/>
          <p14:tracePt t="239871" x="11853863" y="4041775"/>
          <p14:tracePt t="239880" x="11866563" y="4054475"/>
          <p14:tracePt t="239888" x="11879263" y="4067175"/>
          <p14:tracePt t="239901" x="11891963" y="4067175"/>
          <p14:tracePt t="239903" x="11891963" y="4079875"/>
          <p14:tracePt t="239914" x="11904663" y="4092575"/>
          <p14:tracePt t="239931" x="11917363" y="4105275"/>
          <p14:tracePt t="239948" x="11941175" y="4105275"/>
          <p14:tracePt t="239951" x="11941175" y="4117975"/>
          <p14:tracePt t="239967" x="11953875" y="4117975"/>
          <p14:tracePt t="240095" x="11966575" y="4117975"/>
          <p14:tracePt t="240104" x="11979275" y="4117975"/>
          <p14:tracePt t="240120" x="11979275" y="4105275"/>
          <p14:tracePt t="240144" x="11979275" y="4092575"/>
          <p14:tracePt t="240152" x="11991975" y="4079875"/>
          <p14:tracePt t="240176" x="12004675" y="4054475"/>
          <p14:tracePt t="240208" x="12017375" y="4054475"/>
          <p14:tracePt t="240218" x="12017375" y="4041775"/>
          <p14:tracePt t="240295" x="12028488" y="4041775"/>
          <p14:tracePt t="240335" x="12041188" y="4041775"/>
          <p14:tracePt t="242262" x="12041188" y="4054475"/>
          <p14:tracePt t="242270" x="12041188" y="4067175"/>
          <p14:tracePt t="242278" x="12017375" y="4067175"/>
          <p14:tracePt t="242286" x="11991975" y="4092575"/>
          <p14:tracePt t="242297" x="11966575" y="4105275"/>
          <p14:tracePt t="242302" x="11928475" y="4141788"/>
          <p14:tracePt t="242314" x="11879263" y="4167188"/>
          <p14:tracePt t="242318" x="11815763" y="4217988"/>
          <p14:tracePt t="242331" x="11766550" y="4267200"/>
          <p14:tracePt t="242334" x="11679238" y="4330700"/>
          <p14:tracePt t="242347" x="11603038" y="4405313"/>
          <p14:tracePt t="242350" x="11541125" y="4467225"/>
          <p14:tracePt t="242364" x="11479213" y="4530725"/>
          <p14:tracePt t="242367" x="11428413" y="4592638"/>
          <p14:tracePt t="242382" x="11277600" y="4718050"/>
          <p14:tracePt t="242390" x="11202988" y="4779963"/>
          <p14:tracePt t="242398" x="11128375" y="4830763"/>
          <p14:tracePt t="242407" x="11052175" y="4892675"/>
          <p14:tracePt t="242414" x="10977563" y="4943475"/>
          <p14:tracePt t="242423" x="10902950" y="5005388"/>
          <p14:tracePt t="242431" x="10828338" y="5056188"/>
          <p14:tracePt t="242438" x="10752138" y="5130800"/>
          <p14:tracePt t="242447" x="10690225" y="5168900"/>
          <p14:tracePt t="242454" x="10626725" y="5230813"/>
          <p14:tracePt t="242465" x="10552113" y="5281613"/>
          <p14:tracePt t="242470" x="10477500" y="5343525"/>
          <p14:tracePt t="242481" x="10414000" y="5394325"/>
          <p14:tracePt t="242486" x="10339388" y="5443538"/>
          <p14:tracePt t="242497" x="10264775" y="5481638"/>
          <p14:tracePt t="242502" x="10177463" y="5518150"/>
          <p14:tracePt t="242514" x="10088563" y="5556250"/>
          <p14:tracePt t="242518" x="10001250" y="5594350"/>
          <p14:tracePt t="242531" x="9926638" y="5630863"/>
          <p14:tracePt t="242534" x="9839325" y="5656263"/>
          <p14:tracePt t="242548" x="9750425" y="5681663"/>
          <p14:tracePt t="242550" x="9675813" y="5694363"/>
          <p14:tracePt t="242564" x="9613900" y="5719763"/>
          <p14:tracePt t="242566" x="9550400" y="5732463"/>
          <p14:tracePt t="242581" x="9501188" y="5743575"/>
          <p14:tracePt t="242584" x="9463088" y="5743575"/>
          <p14:tracePt t="242590" x="9401175" y="5756275"/>
          <p14:tracePt t="242598" x="9363075" y="5768975"/>
          <p14:tracePt t="242606" x="9324975" y="5768975"/>
          <p14:tracePt t="242614" x="9288463" y="5781675"/>
          <p14:tracePt t="242623" x="9263063" y="5794375"/>
          <p14:tracePt t="242631" x="9212263" y="5807075"/>
          <p14:tracePt t="242638" x="9175750" y="5807075"/>
          <p14:tracePt t="242647" x="9124950" y="5807075"/>
          <p14:tracePt t="242654" x="9075738" y="5819775"/>
          <p14:tracePt t="242664" x="9012238" y="5832475"/>
          <p14:tracePt t="242670" x="8950325" y="5843588"/>
          <p14:tracePt t="242682" x="8886825" y="5856288"/>
          <p14:tracePt t="242686" x="8837613" y="5868988"/>
          <p14:tracePt t="242697" x="8799513" y="5881688"/>
          <p14:tracePt t="242702" x="8750300" y="5881688"/>
          <p14:tracePt t="242714" x="8712200" y="5894388"/>
          <p14:tracePt t="242718" x="8650288" y="5907088"/>
          <p14:tracePt t="242731" x="8612188" y="5919788"/>
          <p14:tracePt t="242734" x="8561388" y="5932488"/>
          <p14:tracePt t="242749" x="8537575" y="5932488"/>
          <p14:tracePt t="242750" x="8461375" y="5945188"/>
          <p14:tracePt t="242764" x="8424863" y="5945188"/>
          <p14:tracePt t="242767" x="8374063" y="5956300"/>
          <p14:tracePt t="242781" x="8324850" y="5969000"/>
          <p14:tracePt t="242782" x="8248650" y="5981700"/>
          <p14:tracePt t="242791" x="8174038" y="6007100"/>
          <p14:tracePt t="242799" x="8123238" y="6019800"/>
          <p14:tracePt t="242806" x="8074025" y="6032500"/>
          <p14:tracePt t="242815" x="8035925" y="6032500"/>
          <p14:tracePt t="242822" x="7974013" y="6045200"/>
          <p14:tracePt t="242832" x="7935913" y="6045200"/>
          <p14:tracePt t="242838" x="7897813" y="6056313"/>
          <p14:tracePt t="242848" x="7861300" y="6069013"/>
          <p14:tracePt t="242855" x="7835900" y="6081713"/>
          <p14:tracePt t="242865" x="7823200" y="6081713"/>
          <p14:tracePt t="242870" x="7773988" y="6081713"/>
          <p14:tracePt t="242886" x="7748588" y="6081713"/>
          <p14:tracePt t="242898" x="7710488" y="6094413"/>
          <p14:tracePt t="242903" x="7685088" y="6107113"/>
          <p14:tracePt t="242915" x="7661275" y="6107113"/>
          <p14:tracePt t="242918" x="7623175" y="6119813"/>
          <p14:tracePt t="242931" x="7610475" y="6119813"/>
          <p14:tracePt t="242934" x="7572375" y="6119813"/>
          <p14:tracePt t="242949" x="7548563" y="6132513"/>
          <p14:tracePt t="242950" x="7510463" y="6145213"/>
          <p14:tracePt t="242964" x="7485063" y="6145213"/>
          <p14:tracePt t="242966" x="7435850" y="6157913"/>
          <p14:tracePt t="242981" x="7385050" y="6169025"/>
          <p14:tracePt t="242982" x="7359650" y="6169025"/>
          <p14:tracePt t="242990" x="7348538" y="6169025"/>
          <p14:tracePt t="242998" x="7310438" y="6181725"/>
          <p14:tracePt t="243007" x="7297738" y="6194425"/>
          <p14:tracePt t="243015" x="7285038" y="6194425"/>
          <p14:tracePt t="243022" x="7272338" y="6194425"/>
          <p14:tracePt t="243032" x="7259638" y="6194425"/>
          <p14:tracePt t="243038" x="7246938" y="6194425"/>
          <p14:tracePt t="243048" x="7235825" y="6194425"/>
          <p14:tracePt t="243064" x="7223125" y="6194425"/>
          <p14:tracePt t="243111" x="7210425" y="6194425"/>
          <p14:tracePt t="243135" x="7210425" y="6169025"/>
          <p14:tracePt t="243151" x="7223125" y="6145213"/>
          <p14:tracePt t="243175" x="7235825" y="6132513"/>
          <p14:tracePt t="243182" x="7235825" y="6119813"/>
          <p14:tracePt t="243223" x="7246938" y="6119813"/>
          <p14:tracePt t="243327" x="7259638" y="6119813"/>
          <p14:tracePt t="243351" x="7285038" y="6119813"/>
          <p14:tracePt t="243377" x="7297738" y="6132513"/>
          <p14:tracePt t="243385" x="7297738" y="6145213"/>
          <p14:tracePt t="243398" x="7297738" y="6157913"/>
          <p14:tracePt t="243414" x="7297738" y="6181725"/>
          <p14:tracePt t="243423" x="7297738" y="6194425"/>
          <p14:tracePt t="243431" x="7297738" y="6207125"/>
          <p14:tracePt t="243439" x="7297738" y="6232525"/>
          <p14:tracePt t="243449" x="7285038" y="6257925"/>
          <p14:tracePt t="243455" x="7285038" y="6269038"/>
          <p14:tracePt t="243465" x="7272338" y="6281738"/>
          <p14:tracePt t="243471" x="7246938" y="6307138"/>
          <p14:tracePt t="243484" x="7246938" y="6319838"/>
          <p14:tracePt t="243486" x="7235825" y="6345238"/>
          <p14:tracePt t="243503" x="7223125" y="6357938"/>
          <p14:tracePt t="243517" x="7210425" y="6370638"/>
          <p14:tracePt t="243518" x="7197725" y="6381750"/>
          <p14:tracePt t="243533" x="7185025" y="6381750"/>
          <p14:tracePt t="243548" x="7185025" y="6394450"/>
          <p14:tracePt t="243566" x="7172325" y="6394450"/>
          <p14:tracePt t="243581" x="7159625" y="6394450"/>
          <p14:tracePt t="243583" x="7134225" y="6407150"/>
          <p14:tracePt t="243590" x="7123113" y="6419850"/>
          <p14:tracePt t="243599" x="7110413" y="6419850"/>
          <p14:tracePt t="243606" x="7097713" y="6419850"/>
          <p14:tracePt t="243614" x="7085013" y="6419850"/>
          <p14:tracePt t="243623" x="7059613" y="6419850"/>
          <p14:tracePt t="243631" x="7046913" y="6419850"/>
          <p14:tracePt t="243638" x="7021513" y="6419850"/>
          <p14:tracePt t="243648" x="6997700" y="6419850"/>
          <p14:tracePt t="243655" x="6972300" y="6407150"/>
          <p14:tracePt t="243665" x="6946900" y="6407150"/>
          <p14:tracePt t="243670" x="6934200" y="6394450"/>
          <p14:tracePt t="243682" x="6921500" y="6381750"/>
          <p14:tracePt t="243686" x="6921500" y="6357938"/>
          <p14:tracePt t="243698" x="6910388" y="6345238"/>
          <p14:tracePt t="243702" x="6897688" y="6332538"/>
          <p14:tracePt t="243715" x="6897688" y="6307138"/>
          <p14:tracePt t="243719" x="6897688" y="6269038"/>
          <p14:tracePt t="243732" x="6910388" y="6257925"/>
          <p14:tracePt t="243734" x="6910388" y="6245225"/>
          <p14:tracePt t="243750" x="6910388" y="6232525"/>
          <p14:tracePt t="243764" x="6910388" y="6219825"/>
          <p14:tracePt t="243766" x="6910388" y="6207125"/>
          <p14:tracePt t="243781" x="6910388" y="6194425"/>
          <p14:tracePt t="243798" x="6910388" y="6181725"/>
          <p14:tracePt t="243815" x="6910388" y="6169025"/>
          <p14:tracePt t="243823" x="6921500" y="6157913"/>
          <p14:tracePt t="243832" x="6934200" y="6145213"/>
          <p14:tracePt t="243849" x="6946900" y="6132513"/>
          <p14:tracePt t="243855" x="6946900" y="6119813"/>
          <p14:tracePt t="243865" x="6959600" y="6119813"/>
          <p14:tracePt t="243871" x="6997700" y="6107113"/>
          <p14:tracePt t="243885" x="7021513" y="6094413"/>
          <p14:tracePt t="243886" x="7059613" y="6081713"/>
          <p14:tracePt t="243900" x="7085013" y="6069013"/>
          <p14:tracePt t="243902" x="7123113" y="6056313"/>
          <p14:tracePt t="243915" x="7146925" y="6056313"/>
          <p14:tracePt t="243920" x="7172325" y="6056313"/>
          <p14:tracePt t="243932" x="7197725" y="6056313"/>
          <p14:tracePt t="243934" x="7235825" y="6045200"/>
          <p14:tracePt t="243949" x="7259638" y="6045200"/>
          <p14:tracePt t="243951" x="7272338" y="6045200"/>
          <p14:tracePt t="243967" x="7285038" y="6045200"/>
          <p14:tracePt t="243984" x="7297738" y="6045200"/>
          <p14:tracePt t="243991" x="7310438" y="6045200"/>
          <p14:tracePt t="244001" x="7323138" y="6056313"/>
          <p14:tracePt t="244007" x="7335838" y="6069013"/>
          <p14:tracePt t="244016" x="7335838" y="6081713"/>
          <p14:tracePt t="244023" x="7335838" y="6119813"/>
          <p14:tracePt t="244033" x="7348538" y="6169025"/>
          <p14:tracePt t="244039" x="7348538" y="6194425"/>
          <p14:tracePt t="244050" x="7348538" y="6232525"/>
          <p14:tracePt t="244054" x="7348538" y="6257925"/>
          <p14:tracePt t="244065" x="7348538" y="6307138"/>
          <p14:tracePt t="244071" x="7348538" y="6332538"/>
          <p14:tracePt t="244083" x="7323138" y="6357938"/>
          <p14:tracePt t="244086" x="7310438" y="6394450"/>
          <p14:tracePt t="244098" x="7285038" y="6407150"/>
          <p14:tracePt t="244102" x="7272338" y="6419850"/>
          <p14:tracePt t="244114" x="7235825" y="6445250"/>
          <p14:tracePt t="244118" x="7210425" y="6457950"/>
          <p14:tracePt t="244131" x="7185025" y="6483350"/>
          <p14:tracePt t="244135" x="7159625" y="6494463"/>
          <p14:tracePt t="244148" x="7134225" y="6494463"/>
          <p14:tracePt t="244150" x="7097713" y="6494463"/>
          <p14:tracePt t="244166" x="7034213" y="6494463"/>
          <p14:tracePt t="244181" x="7010400" y="6494463"/>
          <p14:tracePt t="244182" x="6985000" y="6494463"/>
          <p14:tracePt t="244191" x="6972300" y="6494463"/>
          <p14:tracePt t="244198" x="6946900" y="6494463"/>
          <p14:tracePt t="244222" x="6934200" y="6494463"/>
          <p14:tracePt t="244230" x="6910388" y="6483350"/>
          <p14:tracePt t="244251" x="6897688" y="6470650"/>
          <p14:tracePt t="244264" x="6884988" y="6445250"/>
          <p14:tracePt t="244270" x="6872288" y="6419850"/>
          <p14:tracePt t="244282" x="6859588" y="6394450"/>
          <p14:tracePt t="244286" x="6859588" y="6370638"/>
          <p14:tracePt t="244298" x="6859588" y="6357938"/>
          <p14:tracePt t="244302" x="6859588" y="6345238"/>
          <p14:tracePt t="244314" x="6859588" y="6332538"/>
          <p14:tracePt t="244318" x="6859588" y="6319838"/>
          <p14:tracePt t="244333" x="6859588" y="6281738"/>
          <p14:tracePt t="244348" x="6859588" y="6269038"/>
          <p14:tracePt t="244350" x="6872288" y="6257925"/>
          <p14:tracePt t="244366" x="6934200" y="6232525"/>
          <p14:tracePt t="244381" x="7010400" y="6207125"/>
          <p14:tracePt t="244382" x="7072313" y="6181725"/>
          <p14:tracePt t="244390" x="7146925" y="6169025"/>
          <p14:tracePt t="244398" x="7246938" y="6157913"/>
          <p14:tracePt t="244406" x="7359650" y="6157913"/>
          <p14:tracePt t="244414" x="7510463" y="6157913"/>
          <p14:tracePt t="244422" x="7697788" y="6157913"/>
          <p14:tracePt t="244432" x="7897813" y="6157913"/>
          <p14:tracePt t="244438" x="8135938" y="6157913"/>
          <p14:tracePt t="244449" x="8448675" y="6157913"/>
          <p14:tracePt t="244454" x="8786813" y="6157913"/>
          <p14:tracePt t="244465" x="9124950" y="6157913"/>
          <p14:tracePt t="244470" x="9475788" y="6157913"/>
          <p14:tracePt t="244481" x="9775825" y="6157913"/>
          <p14:tracePt t="244487" x="10013950" y="6157913"/>
          <p14:tracePt t="244499" x="10264775" y="6145213"/>
          <p14:tracePt t="244502" x="10414000" y="6119813"/>
          <p14:tracePt t="244514" x="10514013" y="6107113"/>
          <p14:tracePt t="244518" x="10577513" y="6094413"/>
          <p14:tracePt t="244533" x="10602913" y="6081713"/>
          <p14:tracePt t="244534" x="10614025" y="6081713"/>
          <p14:tracePt t="244548" x="10614025" y="6069013"/>
          <p14:tracePt t="244550" x="10590213" y="6056313"/>
          <p14:tracePt t="244565" x="10552113" y="6045200"/>
          <p14:tracePt t="244566" x="10464800" y="6019800"/>
          <p14:tracePt t="244581" x="10377488" y="5994400"/>
          <p14:tracePt t="244582" x="10301288" y="5969000"/>
          <p14:tracePt t="244590" x="10264775" y="5956300"/>
          <p14:tracePt t="244598" x="10252075" y="5956300"/>
          <p14:tracePt t="244606" x="10226675" y="5945188"/>
          <p14:tracePt t="244615" x="10213975" y="5945188"/>
          <p14:tracePt t="244622" x="10201275" y="5945188"/>
          <p14:tracePt t="244631" x="10177463" y="5945188"/>
          <p14:tracePt t="244638" x="10164763" y="5932488"/>
          <p14:tracePt t="244649" x="10152063" y="5919788"/>
          <p14:tracePt t="244654" x="10139363" y="5907088"/>
          <p14:tracePt t="244665" x="10101263" y="5881688"/>
          <p14:tracePt t="244670" x="10052050" y="5868988"/>
          <p14:tracePt t="244681" x="10013950" y="5832475"/>
          <p14:tracePt t="244686" x="9952038" y="5794375"/>
          <p14:tracePt t="244697" x="9901238" y="5768975"/>
          <p14:tracePt t="244702" x="9839325" y="5743575"/>
          <p14:tracePt t="244714" x="9801225" y="5719763"/>
          <p14:tracePt t="244718" x="9763125" y="5694363"/>
          <p14:tracePt t="244733" x="9713913" y="5681663"/>
          <p14:tracePt t="244734" x="9675813" y="5656263"/>
          <p14:tracePt t="244748" x="9650413" y="5643563"/>
          <p14:tracePt t="244750" x="9650413" y="5619750"/>
          <p14:tracePt t="244764" x="9637713" y="5607050"/>
          <p14:tracePt t="244766" x="9637713" y="5594350"/>
          <p14:tracePt t="244781" x="9637713" y="5568950"/>
          <p14:tracePt t="244782" x="9637713" y="5543550"/>
          <p14:tracePt t="244791" x="9637713" y="5518150"/>
          <p14:tracePt t="244798" x="9650413" y="5507038"/>
          <p14:tracePt t="244806" x="9663113" y="5481638"/>
          <p14:tracePt t="244815" x="9675813" y="5456238"/>
          <p14:tracePt t="244822" x="9701213" y="5443538"/>
          <p14:tracePt t="244831" x="9713913" y="5418138"/>
          <p14:tracePt t="244847" x="9726613" y="5394325"/>
          <p14:tracePt t="244903" x="9739313" y="5394325"/>
          <p14:tracePt t="244913" x="9750425" y="5394325"/>
          <p14:tracePt t="244921" x="9763125" y="5418138"/>
          <p14:tracePt t="244933" x="9775825" y="5443538"/>
          <p14:tracePt t="244935" x="9775825" y="5481638"/>
          <p14:tracePt t="244950" x="9775825" y="5530850"/>
          <p14:tracePt t="244966" x="9739313" y="5581650"/>
          <p14:tracePt t="244985" x="9663113" y="5619750"/>
          <p14:tracePt t="244991" x="9626600" y="5643563"/>
          <p14:tracePt t="245001" x="9588500" y="5643563"/>
          <p14:tracePt t="245007" x="9575800" y="5643563"/>
          <p14:tracePt t="245016" x="9550400" y="5643563"/>
          <p14:tracePt t="245022" x="9513888" y="5643563"/>
          <p14:tracePt t="245033" x="9488488" y="5630863"/>
          <p14:tracePt t="245038" x="9475788" y="5607050"/>
          <p14:tracePt t="245049" x="9463088" y="5581650"/>
          <p14:tracePt t="245055" x="9463088" y="5556250"/>
          <p14:tracePt t="245065" x="9463088" y="5507038"/>
          <p14:tracePt t="245070" x="9463088" y="5456238"/>
          <p14:tracePt t="245082" x="9488488" y="5430838"/>
          <p14:tracePt t="245086" x="9501188" y="5407025"/>
          <p14:tracePt t="245099" x="9525000" y="5381625"/>
          <p14:tracePt t="245102" x="9550400" y="5343525"/>
          <p14:tracePt t="245116" x="9563100" y="5305425"/>
          <p14:tracePt t="245119" x="9575800" y="5294313"/>
          <p14:tracePt t="245132" x="9601200" y="5268913"/>
          <p14:tracePt t="245135" x="9613900" y="5256213"/>
          <p14:tracePt t="245150" x="9613900" y="5243513"/>
          <p14:tracePt t="245165" x="9613900" y="5230813"/>
          <p14:tracePt t="245166" x="9613900" y="5218113"/>
          <p14:tracePt t="245180" x="9626600" y="5194300"/>
          <p14:tracePt t="245182" x="9626600" y="5181600"/>
          <p14:tracePt t="245190" x="9637713" y="5168900"/>
          <p14:tracePt t="245206" x="9637713" y="5143500"/>
          <p14:tracePt t="245216" x="9650413" y="5105400"/>
          <p14:tracePt t="245222" x="9663113" y="5068888"/>
          <p14:tracePt t="245232" x="9663113" y="5030788"/>
          <p14:tracePt t="245238" x="9675813" y="4992688"/>
          <p14:tracePt t="245247" x="9688513" y="4943475"/>
          <p14:tracePt t="245254" x="9688513" y="4892675"/>
          <p14:tracePt t="245264" x="9701213" y="4805363"/>
          <p14:tracePt t="245270" x="9701213" y="4756150"/>
          <p14:tracePt t="245282" x="9701213" y="4679950"/>
          <p14:tracePt t="245286" x="9713913" y="4592638"/>
          <p14:tracePt t="245299" x="9726613" y="4530725"/>
          <p14:tracePt t="245302" x="9750425" y="4443413"/>
          <p14:tracePt t="245315" x="9775825" y="4354513"/>
          <p14:tracePt t="245318" x="9801225" y="4279900"/>
          <p14:tracePt t="245331" x="9826625" y="4217988"/>
          <p14:tracePt t="245334" x="9839325" y="4154488"/>
          <p14:tracePt t="245347" x="9863138" y="4079875"/>
          <p14:tracePt t="245350" x="9863138" y="4029075"/>
          <p14:tracePt t="245365" x="9875838" y="3954463"/>
          <p14:tracePt t="245366" x="9888538" y="3879850"/>
          <p14:tracePt t="245382" x="9901238" y="3792538"/>
          <p14:tracePt t="245390" x="9901238" y="3741738"/>
          <p14:tracePt t="245398" x="9901238" y="3679825"/>
          <p14:tracePt t="245406" x="9901238" y="3641725"/>
          <p14:tracePt t="245416" x="9901238" y="3590925"/>
          <p14:tracePt t="245423" x="9901238" y="3541713"/>
          <p14:tracePt t="245432" x="9901238" y="3479800"/>
          <p14:tracePt t="245438" x="9888538" y="3441700"/>
          <p14:tracePt t="245449" x="9888538" y="3416300"/>
          <p14:tracePt t="245455" x="9888538" y="3390900"/>
          <p14:tracePt t="245466" x="9888538" y="3378200"/>
          <p14:tracePt t="245470" x="9888538" y="3341688"/>
          <p14:tracePt t="245482" x="9888538" y="3328988"/>
          <p14:tracePt t="245486" x="9888538" y="3303588"/>
          <p14:tracePt t="245500" x="9888538" y="3278188"/>
          <p14:tracePt t="245502" x="9888538" y="3267075"/>
          <p14:tracePt t="245516" x="9888538" y="3228975"/>
          <p14:tracePt t="245518" x="9875838" y="3203575"/>
          <p14:tracePt t="245532" x="9863138" y="3165475"/>
          <p14:tracePt t="245534" x="9863138" y="3154363"/>
          <p14:tracePt t="245550" x="9863138" y="3141663"/>
          <p14:tracePt t="245551" x="9852025" y="3090863"/>
          <p14:tracePt t="245565" x="9839325" y="3065463"/>
          <p14:tracePt t="245584" x="9826625" y="3041650"/>
          <p14:tracePt t="245591" x="9826625" y="3028950"/>
          <p14:tracePt t="245599" x="9813925" y="3016250"/>
          <p14:tracePt t="245606" x="9813925" y="3003550"/>
          <p14:tracePt t="245622" x="9813925" y="2990850"/>
          <p14:tracePt t="245638" x="9813925" y="2978150"/>
          <p14:tracePt t="245649" x="9801225" y="2965450"/>
          <p14:tracePt t="245654" x="9788525" y="2952750"/>
          <p14:tracePt t="245678" x="9788525" y="2941638"/>
          <p14:tracePt t="245694" x="9775825" y="2928938"/>
          <p14:tracePt t="245702" x="9775825" y="2916238"/>
          <p14:tracePt t="245766" x="9775825" y="2928938"/>
          <p14:tracePt t="245774" x="9775825" y="2978150"/>
          <p14:tracePt t="245782" x="9775825" y="3041650"/>
          <p14:tracePt t="245790" x="9775825" y="3090863"/>
          <p14:tracePt t="245798" x="9763125" y="3141663"/>
          <p14:tracePt t="245806" x="9763125" y="3165475"/>
          <p14:tracePt t="245814" x="9763125" y="3190875"/>
          <p14:tracePt t="245822" x="9763125" y="3216275"/>
          <p14:tracePt t="245838" x="9763125" y="3228975"/>
          <p14:tracePt t="245904" x="9739313" y="3216275"/>
          <p14:tracePt t="245911" x="9739313" y="3203575"/>
          <p14:tracePt t="245918" x="9739313" y="3165475"/>
          <p14:tracePt t="245931" x="9739313" y="3128963"/>
          <p14:tracePt t="245934" x="9739313" y="3078163"/>
          <p14:tracePt t="245948" x="9726613" y="3016250"/>
          <p14:tracePt t="245950" x="9726613" y="2990850"/>
          <p14:tracePt t="245964" x="9713913" y="2965450"/>
          <p14:tracePt t="245966" x="9713913" y="2952750"/>
          <p14:tracePt t="245981" x="9713913" y="2928938"/>
          <p14:tracePt t="245989" x="9713913" y="2916238"/>
          <p14:tracePt t="246022" x="9701213" y="2916238"/>
          <p14:tracePt t="246046" x="9701213" y="2928938"/>
          <p14:tracePt t="246053" x="9701213" y="2978150"/>
          <p14:tracePt t="246062" x="9701213" y="3016250"/>
          <p14:tracePt t="246070" x="9701213" y="3078163"/>
          <p14:tracePt t="246081" x="9688513" y="3178175"/>
          <p14:tracePt t="246086" x="9688513" y="3216275"/>
          <p14:tracePt t="246098" x="9675813" y="3290888"/>
          <p14:tracePt t="246102" x="9663113" y="3341688"/>
          <p14:tracePt t="246114" x="9650413" y="3367088"/>
          <p14:tracePt t="246118" x="9637713" y="3378200"/>
          <p14:tracePt t="246134" x="9637713" y="3390900"/>
          <p14:tracePt t="246149" x="9637713" y="3403600"/>
          <p14:tracePt t="246165" x="9626600" y="3403600"/>
          <p14:tracePt t="246166" x="9613900" y="3403600"/>
          <p14:tracePt t="246180" x="9588500" y="3390900"/>
          <p14:tracePt t="246223" x="9588500" y="3403600"/>
          <p14:tracePt t="246233" x="9613900" y="3454400"/>
          <p14:tracePt t="246242" x="9650413" y="3541713"/>
          <p14:tracePt t="246251" x="9688513" y="3667125"/>
          <p14:tracePt t="246254" x="9726613" y="3779838"/>
          <p14:tracePt t="246267" x="9750425" y="3905250"/>
          <p14:tracePt t="246271" x="9775825" y="4054475"/>
          <p14:tracePt t="246282" x="9813925" y="4192588"/>
          <p14:tracePt t="246287" x="9839325" y="4341813"/>
          <p14:tracePt t="246299" x="9875838" y="4479925"/>
          <p14:tracePt t="246303" x="9913938" y="4618038"/>
          <p14:tracePt t="246318" x="9939338" y="4756150"/>
          <p14:tracePt t="246320" x="9975850" y="4892675"/>
          <p14:tracePt t="246332" x="10001250" y="5005388"/>
          <p14:tracePt t="246334" x="10026650" y="5105400"/>
          <p14:tracePt t="246350" x="10064750" y="5268913"/>
          <p14:tracePt t="246367" x="10088563" y="5381625"/>
          <p14:tracePt t="246382" x="10088563" y="5430838"/>
          <p14:tracePt t="246391" x="10088563" y="5456238"/>
          <p14:tracePt t="246398" x="10088563" y="5481638"/>
          <p14:tracePt t="246406" x="10088563" y="5507038"/>
          <p14:tracePt t="246422" x="10088563" y="5518150"/>
          <p14:tracePt t="246446" x="10064750" y="5518150"/>
          <p14:tracePt t="246455" x="10026650" y="5518150"/>
          <p14:tracePt t="246465" x="9988550" y="5494338"/>
          <p14:tracePt t="246470" x="9939338" y="5443538"/>
          <p14:tracePt t="246481" x="9888538" y="5368925"/>
          <p14:tracePt t="246486" x="9852025" y="5305425"/>
          <p14:tracePt t="246498" x="9826625" y="5256213"/>
          <p14:tracePt t="246502" x="9813925" y="5194300"/>
          <p14:tracePt t="246515" x="9801225" y="5156200"/>
          <p14:tracePt t="246518" x="9801225" y="5143500"/>
          <p14:tracePt t="246532" x="9801225" y="5118100"/>
          <p14:tracePt t="246534" x="9801225" y="5092700"/>
          <p14:tracePt t="246549" x="9801225" y="5056188"/>
          <p14:tracePt t="246565" x="9801225" y="5043488"/>
          <p14:tracePt t="246606" x="9788525" y="5056188"/>
          <p14:tracePt t="246614" x="9788525" y="5081588"/>
          <p14:tracePt t="246622" x="9775825" y="5130800"/>
          <p14:tracePt t="246632" x="9763125" y="5181600"/>
          <p14:tracePt t="246638" x="9750425" y="5243513"/>
          <p14:tracePt t="246648" x="9739313" y="5294313"/>
          <p14:tracePt t="246654" x="9726613" y="5343525"/>
          <p14:tracePt t="246664" x="9726613" y="5381625"/>
          <p14:tracePt t="246670" x="9726613" y="5418138"/>
          <p14:tracePt t="246681" x="9713913" y="5443538"/>
          <p14:tracePt t="246697" x="9713913" y="5468938"/>
          <p14:tracePt t="246702" x="9701213" y="5507038"/>
          <p14:tracePt t="246718" x="9701213" y="5518150"/>
          <p14:tracePt t="246731" x="9688513" y="5556250"/>
          <p14:tracePt t="246733" x="9688513" y="5568950"/>
          <p14:tracePt t="246751" x="9675813" y="5607050"/>
          <p14:tracePt t="246766" x="9650413" y="5656263"/>
          <p14:tracePt t="246767" x="9637713" y="5694363"/>
          <p14:tracePt t="246782" x="9601200" y="5794375"/>
          <p14:tracePt t="246790" x="9588500" y="5843588"/>
          <p14:tracePt t="246798" x="9575800" y="5894388"/>
          <p14:tracePt t="246806" x="9575800" y="5932488"/>
          <p14:tracePt t="246815" x="9575800" y="5969000"/>
          <p14:tracePt t="246822" x="9575800" y="6007100"/>
          <p14:tracePt t="246834" x="9575800" y="6045200"/>
          <p14:tracePt t="246838" x="9575800" y="6081713"/>
          <p14:tracePt t="246848" x="9575800" y="6107113"/>
          <p14:tracePt t="246854" x="9575800" y="6145213"/>
          <p14:tracePt t="246866" x="9575800" y="6181725"/>
          <p14:tracePt t="246871" x="9575800" y="6207125"/>
          <p14:tracePt t="246883" x="9575800" y="6245225"/>
          <p14:tracePt t="246900" x="9575800" y="6269038"/>
          <p14:tracePt t="246901" x="9575800" y="6307138"/>
          <p14:tracePt t="246918" x="9575800" y="6332538"/>
          <p14:tracePt t="246932" x="9575800" y="6345238"/>
          <p14:tracePt t="246933" x="9575800" y="6357938"/>
          <p14:tracePt t="246949" x="9575800" y="6381750"/>
          <p14:tracePt t="246975" x="9575800" y="6394450"/>
          <p14:tracePt t="246983" x="9575800" y="6407150"/>
          <p14:tracePt t="247054" x="9588500" y="6407150"/>
          <p14:tracePt t="247070" x="9601200" y="6419850"/>
          <p14:tracePt t="247102" x="9601200" y="6432550"/>
          <p14:tracePt t="247254" x="9601200" y="6419850"/>
          <p14:tracePt t="247262" x="9601200" y="6407150"/>
          <p14:tracePt t="247270" x="9601200" y="6394450"/>
          <p14:tracePt t="247285" x="9601200" y="6370638"/>
          <p14:tracePt t="247302" x="9601200" y="6345238"/>
          <p14:tracePt t="247314" x="9613900" y="6345238"/>
          <p14:tracePt t="247319" x="9626600" y="6332538"/>
          <p14:tracePt t="247333" x="9626600" y="6319838"/>
          <p14:tracePt t="247334" x="9637713" y="6307138"/>
          <p14:tracePt t="247348" x="9637713" y="6294438"/>
          <p14:tracePt t="247350" x="9650413" y="6294438"/>
          <p14:tracePt t="247365" x="9663113" y="6269038"/>
          <p14:tracePt t="247374" x="9663113" y="6245225"/>
          <p14:tracePt t="247390" x="9663113" y="6232525"/>
          <p14:tracePt t="247399" x="9675813" y="6219825"/>
          <p14:tracePt t="247405" x="9688513" y="6207125"/>
          <p14:tracePt t="247422" x="9688513" y="6194425"/>
          <p14:tracePt t="247445" x="9688513" y="6181725"/>
          <p14:tracePt t="247462" x="9688513" y="6169025"/>
          <p14:tracePt t="247502" x="9675813" y="6157913"/>
          <p14:tracePt t="247510" x="9675813" y="6145213"/>
          <p14:tracePt t="247526" x="9663113" y="6145213"/>
          <p14:tracePt t="247542" x="9650413" y="6145213"/>
          <p14:tracePt t="247550" x="9637713" y="6145213"/>
          <p14:tracePt t="247566" x="9637713" y="6132513"/>
          <p14:tracePt t="247598" x="9626600" y="6132513"/>
          <p14:tracePt t="247630" x="9613900" y="6132513"/>
          <p14:tracePt t="247637" x="9601200" y="6132513"/>
          <p14:tracePt t="247646" x="9588500" y="6132513"/>
          <p14:tracePt t="247654" x="9550400" y="6132513"/>
          <p14:tracePt t="247664" x="9525000" y="6132513"/>
          <p14:tracePt t="247670" x="9513888" y="6132513"/>
          <p14:tracePt t="247681" x="9475788" y="6145213"/>
          <p14:tracePt t="247686" x="9463088" y="6145213"/>
          <p14:tracePt t="247697" x="9424988" y="6157913"/>
          <p14:tracePt t="247701" x="9413875" y="6157913"/>
          <p14:tracePt t="247714" x="9388475" y="6181725"/>
          <p14:tracePt t="247718" x="9375775" y="6181725"/>
          <p14:tracePt t="247732" x="9337675" y="6207125"/>
          <p14:tracePt t="247734" x="9312275" y="6219825"/>
          <p14:tracePt t="247748" x="9301163" y="6232525"/>
          <p14:tracePt t="247750" x="9275763" y="6245225"/>
          <p14:tracePt t="247766" x="9237663" y="6281738"/>
          <p14:tracePt t="247774" x="9237663" y="6294438"/>
          <p14:tracePt t="247781" x="9224963" y="6307138"/>
          <p14:tracePt t="247790" x="9212263" y="6345238"/>
          <p14:tracePt t="247798" x="9212263" y="6357938"/>
          <p14:tracePt t="247806" x="9199563" y="6370638"/>
          <p14:tracePt t="247814" x="9188450" y="6394450"/>
          <p14:tracePt t="247832" x="9188450" y="6407150"/>
          <p14:tracePt t="247840" x="9188450" y="6432550"/>
          <p14:tracePt t="247854" x="9188450" y="6457950"/>
          <p14:tracePt t="247866" x="9188450" y="6470650"/>
          <p14:tracePt t="247870" x="9212263" y="6483350"/>
          <p14:tracePt t="247887" x="9237663" y="6507163"/>
          <p14:tracePt t="247905" x="9275763" y="6519863"/>
          <p14:tracePt t="247915" x="9301163" y="6532563"/>
          <p14:tracePt t="247918" x="9337675" y="6545263"/>
          <p14:tracePt t="247932" x="9350375" y="6557963"/>
          <p14:tracePt t="247934" x="9363075" y="6557963"/>
          <p14:tracePt t="247950" x="9388475" y="6557963"/>
          <p14:tracePt t="247950" x="9413875" y="6557963"/>
          <p14:tracePt t="247966" x="9463088" y="6557963"/>
          <p14:tracePt t="247974" x="9475788" y="6570663"/>
          <p14:tracePt t="247982" x="9488488" y="6570663"/>
          <p14:tracePt t="247999" x="9501188" y="6570663"/>
          <p14:tracePt t="248007" x="9513888" y="6570663"/>
          <p14:tracePt t="248015" x="9525000" y="6570663"/>
          <p14:tracePt t="248022" x="9525000" y="6557963"/>
          <p14:tracePt t="248032" x="9537700" y="6557963"/>
          <p14:tracePt t="248038" x="9550400" y="6545263"/>
          <p14:tracePt t="248050" x="9563100" y="6532563"/>
          <p14:tracePt t="248054" x="9575800" y="6507163"/>
          <p14:tracePt t="248065" x="9575800" y="6483350"/>
          <p14:tracePt t="248070" x="9588500" y="6457950"/>
          <p14:tracePt t="248085" x="9601200" y="6432550"/>
          <p14:tracePt t="248086" x="9613900" y="6407150"/>
          <p14:tracePt t="248099" x="9637713" y="6370638"/>
          <p14:tracePt t="248102" x="9650413" y="6345238"/>
          <p14:tracePt t="248115" x="9675813" y="6319838"/>
          <p14:tracePt t="248118" x="9675813" y="6294438"/>
          <p14:tracePt t="248131" x="9688513" y="6281738"/>
          <p14:tracePt t="248148" x="9701213" y="6245225"/>
          <p14:tracePt t="248150" x="9701213" y="6219825"/>
          <p14:tracePt t="248166" x="9701213" y="6207125"/>
          <p14:tracePt t="248174" x="9701213" y="6194425"/>
          <p14:tracePt t="248182" x="9701213" y="6181725"/>
          <p14:tracePt t="248190" x="9701213" y="6157913"/>
          <p14:tracePt t="248198" x="9688513" y="6145213"/>
          <p14:tracePt t="248206" x="9663113" y="6132513"/>
          <p14:tracePt t="248214" x="9650413" y="6107113"/>
          <p14:tracePt t="248221" x="9626600" y="6094413"/>
          <p14:tracePt t="248231" x="9613900" y="6094413"/>
          <p14:tracePt t="248238" x="9601200" y="6081713"/>
          <p14:tracePt t="248250" x="9588500" y="6069013"/>
          <p14:tracePt t="248494" x="9601200" y="6069013"/>
          <p14:tracePt t="248526" x="9601200" y="6081713"/>
          <p14:tracePt t="248559" x="9613900" y="6081713"/>
          <p14:tracePt t="248567" x="9637713" y="6069013"/>
          <p14:tracePt t="248579" x="9675813" y="6045200"/>
          <p14:tracePt t="248588" x="9750425" y="5981700"/>
          <p14:tracePt t="248589" x="9852025" y="5932488"/>
          <p14:tracePt t="248598" x="9975850" y="5832475"/>
          <p14:tracePt t="248607" x="10101263" y="5732463"/>
          <p14:tracePt t="248617" x="10226675" y="5630863"/>
          <p14:tracePt t="248621" x="10352088" y="5543550"/>
          <p14:tracePt t="248632" x="10477500" y="5443538"/>
          <p14:tracePt t="248638" x="10602913" y="5343525"/>
          <p14:tracePt t="248647" x="10739438" y="5256213"/>
          <p14:tracePt t="248653" x="10877550" y="5156200"/>
          <p14:tracePt t="248667" x="11015663" y="5081588"/>
          <p14:tracePt t="248670" x="11141075" y="5005388"/>
          <p14:tracePt t="248681" x="11215688" y="4956175"/>
          <p14:tracePt t="248686" x="11290300" y="4918075"/>
          <p14:tracePt t="248698" x="11315700" y="4892675"/>
          <p14:tracePt t="248701" x="11353800" y="4868863"/>
          <p14:tracePt t="248715" x="11366500" y="4843463"/>
          <p14:tracePt t="248718" x="11377613" y="4830763"/>
          <p14:tracePt t="248733" x="11377613" y="4805363"/>
          <p14:tracePt t="248747" x="11390313" y="4792663"/>
          <p14:tracePt t="248764" x="11390313" y="4779963"/>
          <p14:tracePt t="248765" x="11390313" y="4768850"/>
          <p14:tracePt t="248781" x="11390313" y="4756150"/>
          <p14:tracePt t="248789" x="11390313" y="4743450"/>
          <p14:tracePt t="248798" x="11390313" y="4730750"/>
          <p14:tracePt t="248806" x="11390313" y="4718050"/>
          <p14:tracePt t="248821" x="11390313" y="4692650"/>
          <p14:tracePt t="248838" x="11390313" y="4679950"/>
          <p14:tracePt t="248848" x="11390313" y="4643438"/>
          <p14:tracePt t="248853" x="11377613" y="4618038"/>
          <p14:tracePt t="248865" x="11366500" y="4592638"/>
          <p14:tracePt t="248869" x="11353800" y="4567238"/>
          <p14:tracePt t="248883" x="11341100" y="4543425"/>
          <p14:tracePt t="248885" x="11328400" y="4505325"/>
          <p14:tracePt t="248899" x="11315700" y="4479925"/>
          <p14:tracePt t="248901" x="11303000" y="4454525"/>
          <p14:tracePt t="248915" x="11277600" y="4443413"/>
          <p14:tracePt t="248918" x="11277600" y="4418013"/>
          <p14:tracePt t="248931" x="11266488" y="4405313"/>
          <p14:tracePt t="248934" x="11266488" y="4392613"/>
          <p14:tracePt t="248948" x="11266488" y="4379913"/>
          <p14:tracePt t="248949" x="11253788" y="4367213"/>
          <p14:tracePt t="248965" x="11241088" y="4341813"/>
          <p14:tracePt t="248974" x="11241088" y="4330700"/>
          <p14:tracePt t="248982" x="11241088" y="4318000"/>
          <p14:tracePt t="248990" x="11241088" y="4292600"/>
          <p14:tracePt t="248998" x="11241088" y="4279900"/>
          <p14:tracePt t="249006" x="11241088" y="4254500"/>
          <p14:tracePt t="249015" x="11241088" y="4241800"/>
          <p14:tracePt t="249021" x="11241088" y="4230688"/>
          <p14:tracePt t="249038" x="11241088" y="4205288"/>
          <p14:tracePt t="249054" x="11241088" y="4192588"/>
          <p14:tracePt t="249064" x="11241088" y="4179888"/>
          <p14:tracePt t="249069" x="11253788" y="4179888"/>
          <p14:tracePt t="249118" x="11253788" y="4167188"/>
          <p14:tracePt t="249126" x="11266488" y="4154488"/>
          <p14:tracePt t="249142" x="11266488" y="4141788"/>
          <p14:tracePt t="249150" x="11266488" y="4129088"/>
          <p14:tracePt t="249165" x="11266488" y="4117975"/>
          <p14:tracePt t="249166" x="11266488" y="4092575"/>
          <p14:tracePt t="249174" x="11266488" y="4079875"/>
          <p14:tracePt t="249182" x="11266488" y="4054475"/>
          <p14:tracePt t="249189" x="11266488" y="4041775"/>
          <p14:tracePt t="249198" x="11266488" y="4017963"/>
          <p14:tracePt t="249215" x="11266488" y="4005263"/>
          <p14:tracePt t="249231" x="11266488" y="3992563"/>
          <p14:tracePt t="249542" x="11266488" y="4005263"/>
          <p14:tracePt t="249555" x="11266488" y="4017963"/>
          <p14:tracePt t="249563" x="11266488" y="4029075"/>
          <p14:tracePt t="249571" x="11266488" y="4041775"/>
          <p14:tracePt t="249583" x="11266488" y="4067175"/>
          <p14:tracePt t="249590" x="11266488" y="4079875"/>
          <p14:tracePt t="249598" x="11266488" y="4092575"/>
          <p14:tracePt t="249606" x="11277600" y="4092575"/>
          <p14:tracePt t="249614" x="11277600" y="4105275"/>
          <p14:tracePt t="249637" x="11290300" y="4105275"/>
          <p14:tracePt t="249677" x="11303000" y="4105275"/>
          <p14:tracePt t="249701" x="11315700" y="4105275"/>
          <p14:tracePt t="249710" x="11328400" y="4105275"/>
          <p14:tracePt t="249725" x="11328400" y="4092575"/>
          <p14:tracePt t="249742" x="11353800" y="4092575"/>
          <p14:tracePt t="249759" x="11353800" y="4079875"/>
          <p14:tracePt t="249766" x="11366500" y="4079875"/>
          <p14:tracePt t="249775" x="11366500" y="4067175"/>
          <p14:tracePt t="249782" x="11377613" y="4067175"/>
          <p14:tracePt t="249791" x="11390313" y="4054475"/>
          <p14:tracePt t="249800" x="11390313" y="4041775"/>
          <p14:tracePt t="249822" x="11403013" y="4041775"/>
          <p14:tracePt t="249834" x="11403013" y="4029075"/>
          <p14:tracePt t="249966" x="11415713" y="4029075"/>
          <p14:tracePt t="249990" x="11428413" y="4029075"/>
          <p14:tracePt t="249998" x="11441113" y="4029075"/>
          <p14:tracePt t="250008" x="11453813" y="4041775"/>
          <p14:tracePt t="250021" x="11479213" y="4041775"/>
          <p14:tracePt t="250034" x="11503025" y="4054475"/>
          <p14:tracePt t="250037" x="11515725" y="4054475"/>
          <p14:tracePt t="250047" x="11541125" y="4054475"/>
          <p14:tracePt t="250054" x="11566525" y="4067175"/>
          <p14:tracePt t="250065" x="11591925" y="4067175"/>
          <p14:tracePt t="250070" x="11603038" y="4067175"/>
          <p14:tracePt t="250082" x="11615738" y="4067175"/>
          <p14:tracePt t="250085" x="11641138" y="4067175"/>
          <p14:tracePt t="250125" x="11653838" y="4067175"/>
          <p14:tracePt t="250174" x="11653838" y="4054475"/>
          <p14:tracePt t="250814" x="11653838" y="4067175"/>
          <p14:tracePt t="250822" x="11666538" y="4092575"/>
          <p14:tracePt t="250831" x="11666538" y="4105275"/>
          <p14:tracePt t="250839" x="11679238" y="4117975"/>
          <p14:tracePt t="250849" x="11691938" y="4129088"/>
          <p14:tracePt t="250853" x="11703050" y="4129088"/>
          <p14:tracePt t="250869" x="11715750" y="4141788"/>
          <p14:tracePt t="250885" x="11728450" y="4141788"/>
          <p14:tracePt t="250899" x="11741150" y="4141788"/>
          <p14:tracePt t="250997" x="11741150" y="4129088"/>
          <p14:tracePt t="251029" x="11741150" y="4117975"/>
          <p14:tracePt t="251166" x="11753850" y="4092575"/>
          <p14:tracePt t="251189" x="11779250" y="4079875"/>
          <p14:tracePt t="251213" x="11791950" y="4067175"/>
          <p14:tracePt t="251229" x="11804650" y="4054475"/>
          <p14:tracePt t="251653" x="11815763" y="4067175"/>
          <p14:tracePt t="251661" x="11815763" y="4079875"/>
          <p14:tracePt t="251669" x="11828463" y="4092575"/>
          <p14:tracePt t="251682" x="11828463" y="4105275"/>
          <p14:tracePt t="251685" x="11841163" y="4117975"/>
          <p14:tracePt t="251698" x="11853863" y="4129088"/>
          <p14:tracePt t="251701" x="11853863" y="4141788"/>
          <p14:tracePt t="251715" x="11866563" y="4154488"/>
          <p14:tracePt t="251731" x="11866563" y="4167188"/>
          <p14:tracePt t="251748" x="11879263" y="4167188"/>
          <p14:tracePt t="251758" x="11891963" y="4167188"/>
          <p14:tracePt t="251765" x="11904663" y="4167188"/>
          <p14:tracePt t="251774" x="11917363" y="4167188"/>
          <p14:tracePt t="251781" x="11928475" y="4167188"/>
          <p14:tracePt t="251790" x="11941175" y="4167188"/>
          <p14:tracePt t="251799" x="11953875" y="4167188"/>
          <p14:tracePt t="251805" x="11966575" y="4167188"/>
          <p14:tracePt t="251816" x="11979275" y="4167188"/>
          <p14:tracePt t="251821" x="11991975" y="4167188"/>
          <p14:tracePt t="251831" x="12004675" y="4167188"/>
          <p14:tracePt t="251870" x="12028488" y="4167188"/>
          <p14:tracePt t="251910" x="12028488" y="4141788"/>
          <p14:tracePt t="251919" x="12041188" y="4141788"/>
          <p14:tracePt t="251933" x="12041188" y="4129088"/>
          <p14:tracePt t="251950" x="12053888" y="4092575"/>
          <p14:tracePt t="251964" x="12066588" y="4092575"/>
          <p14:tracePt t="251974" x="12066588" y="4079875"/>
          <p14:tracePt t="252039" x="12066588" y="4054475"/>
          <p14:tracePt t="253757" x="12066588" y="4041775"/>
          <p14:tracePt t="253805" x="12041188" y="4041775"/>
          <p14:tracePt t="253815" x="12028488" y="4054475"/>
          <p14:tracePt t="253822" x="12017375" y="4054475"/>
          <p14:tracePt t="253830" x="12017375" y="4067175"/>
          <p14:tracePt t="253837" x="11991975" y="4067175"/>
          <p14:tracePt t="253847" x="11979275" y="4092575"/>
          <p14:tracePt t="253853" x="11966575" y="4092575"/>
          <p14:tracePt t="253864" x="11941175" y="4105275"/>
          <p14:tracePt t="253869" x="11941175" y="4117975"/>
          <p14:tracePt t="253881" x="11928475" y="4117975"/>
          <p14:tracePt t="253900" x="11928475" y="4129088"/>
          <p14:tracePt t="254366" x="11904663" y="4129088"/>
          <p14:tracePt t="254382" x="11904663" y="4154488"/>
          <p14:tracePt t="254397" x="11879263" y="4167188"/>
          <p14:tracePt t="254414" x="11879263" y="4192588"/>
          <p14:tracePt t="254422" x="11866563" y="4192588"/>
          <p14:tracePt t="254437" x="11853863" y="4205288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37974" y="1665817"/>
            <a:ext cx="36340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663300"/>
                </a:solidFill>
              </a:rPr>
              <a:t>Complexity Analysis </a:t>
            </a:r>
            <a:endParaRPr lang="en-IN" sz="2100" b="1" dirty="0">
              <a:solidFill>
                <a:srgbClr val="6633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7975" y="2058233"/>
            <a:ext cx="430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Complexity </a:t>
            </a:r>
            <a:r>
              <a:rPr lang="en-US" dirty="0"/>
              <a:t>of this algorithm: O(|V|</a:t>
            </a:r>
            <a:r>
              <a:rPr lang="en-US" baseline="30000" dirty="0"/>
              <a:t>2</a:t>
            </a:r>
            <a:r>
              <a:rPr lang="en-US" dirty="0"/>
              <a:t>),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EA4542-8B68-452F-8531-4547740D91D5}"/>
              </a:ext>
            </a:extLst>
          </p:cNvPr>
          <p:cNvSpPr txBox="1"/>
          <p:nvPr/>
        </p:nvSpPr>
        <p:spPr>
          <a:xfrm>
            <a:off x="937974" y="2573253"/>
            <a:ext cx="736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To find a vertex of indegree 0 we scan all the vertices- |V| operations.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209B28-43E6-43D7-A82D-DEA628E3B3E7}"/>
              </a:ext>
            </a:extLst>
          </p:cNvPr>
          <p:cNvSpPr txBox="1"/>
          <p:nvPr/>
        </p:nvSpPr>
        <p:spPr>
          <a:xfrm>
            <a:off x="937973" y="2919502"/>
            <a:ext cx="736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We do this for all vertices so |V|</a:t>
            </a:r>
            <a:r>
              <a:rPr lang="en-US" baseline="30000" dirty="0"/>
              <a:t>2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985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336"/>
    </mc:Choice>
    <mc:Fallback xmlns="">
      <p:transition spd="slow" advTm="603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9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8" grpId="0"/>
      <p:bldP spid="61" grpId="0"/>
    </p:bldLst>
  </p:timing>
  <p:extLst>
    <p:ext uri="{3A86A75C-4F4B-4683-9AE1-C65F6400EC91}">
      <p14:laserTraceLst xmlns:p14="http://schemas.microsoft.com/office/powerpoint/2010/main">
        <p14:tracePtLst>
          <p14:tracePt t="707" x="6910388" y="5407025"/>
          <p14:tracePt t="711" x="6921500" y="5418138"/>
          <p14:tracePt t="1118" x="6921500" y="5407025"/>
          <p14:tracePt t="1135" x="6921500" y="5394325"/>
          <p14:tracePt t="1146" x="6921500" y="5381625"/>
          <p14:tracePt t="1150" x="6910388" y="5356225"/>
          <p14:tracePt t="1166" x="6910388" y="5343525"/>
          <p14:tracePt t="1177" x="6910388" y="5330825"/>
          <p14:tracePt t="1183" x="6910388" y="5318125"/>
          <p14:tracePt t="1190" x="6910388" y="5294313"/>
          <p14:tracePt t="1206" x="6910388" y="5281613"/>
          <p14:tracePt t="1214" x="6910388" y="5268913"/>
          <p14:tracePt t="1223" x="6910388" y="5256213"/>
          <p14:tracePt t="1231" x="6910388" y="5243513"/>
          <p14:tracePt t="1238" x="6910388" y="5230813"/>
          <p14:tracePt t="1246" x="6910388" y="5205413"/>
          <p14:tracePt t="1254" x="6910388" y="5181600"/>
          <p14:tracePt t="1262" x="6910388" y="5156200"/>
          <p14:tracePt t="1270" x="6910388" y="5118100"/>
          <p14:tracePt t="1278" x="6910388" y="5105400"/>
          <p14:tracePt t="1286" x="6910388" y="5092700"/>
          <p14:tracePt t="1318" x="6910388" y="5081588"/>
          <p14:tracePt t="2622" x="6921500" y="5081588"/>
          <p14:tracePt t="2638" x="6934200" y="5068888"/>
          <p14:tracePt t="2719" x="6934200" y="5056188"/>
          <p14:tracePt t="2745" x="6946900" y="5056188"/>
          <p14:tracePt t="3096" x="6959600" y="5056188"/>
          <p14:tracePt t="3134" x="6972300" y="5056188"/>
          <p14:tracePt t="3161" x="6985000" y="5068888"/>
          <p14:tracePt t="3166" x="6997700" y="5092700"/>
          <p14:tracePt t="3174" x="7010400" y="5130800"/>
          <p14:tracePt t="3182" x="7034213" y="5156200"/>
          <p14:tracePt t="3190" x="7046913" y="5194300"/>
          <p14:tracePt t="3198" x="7072313" y="5256213"/>
          <p14:tracePt t="3207" x="7085013" y="5318125"/>
          <p14:tracePt t="3214" x="7085013" y="5343525"/>
          <p14:tracePt t="3230" x="7085013" y="5356225"/>
          <p14:tracePt t="3527" x="7110413" y="5343525"/>
          <p14:tracePt t="3534" x="7123113" y="5318125"/>
          <p14:tracePt t="3544" x="7134225" y="5294313"/>
          <p14:tracePt t="3549" x="7146925" y="5281613"/>
          <p14:tracePt t="3560" x="7159625" y="5256213"/>
          <p14:tracePt t="3566" x="7172325" y="5243513"/>
          <p14:tracePt t="3574" x="7172325" y="5230813"/>
          <p14:tracePt t="3582" x="7185025" y="5205413"/>
          <p14:tracePt t="3590" x="7197725" y="5205413"/>
          <p14:tracePt t="3598" x="7210425" y="5181600"/>
          <p14:tracePt t="3606" x="7223125" y="5181600"/>
          <p14:tracePt t="3614" x="7223125" y="5168900"/>
          <p14:tracePt t="3630" x="7223125" y="5143500"/>
          <p14:tracePt t="3646" x="7223125" y="5130800"/>
          <p14:tracePt t="3654" x="7223125" y="5118100"/>
          <p14:tracePt t="3662" x="7235825" y="5105400"/>
          <p14:tracePt t="3686" x="7259638" y="5092700"/>
          <p14:tracePt t="3695" x="7272338" y="5092700"/>
          <p14:tracePt t="3711" x="7297738" y="5081588"/>
          <p14:tracePt t="3734" x="7323138" y="5068888"/>
          <p14:tracePt t="3894" x="7335838" y="5068888"/>
          <p14:tracePt t="3911" x="7348538" y="5056188"/>
          <p14:tracePt t="4686" x="7359650" y="5043488"/>
          <p14:tracePt t="4702" x="7359650" y="5030788"/>
          <p14:tracePt t="4718" x="7359650" y="5005388"/>
          <p14:tracePt t="4727" x="7359650" y="4981575"/>
          <p14:tracePt t="4734" x="7359650" y="4943475"/>
          <p14:tracePt t="4744" x="7359650" y="4905375"/>
          <p14:tracePt t="4750" x="7348538" y="4868863"/>
          <p14:tracePt t="4761" x="7335838" y="4843463"/>
          <p14:tracePt t="4765" x="7297738" y="4805363"/>
          <p14:tracePt t="4774" x="7259638" y="4756150"/>
          <p14:tracePt t="4781" x="7235825" y="4718050"/>
          <p14:tracePt t="4790" x="7210425" y="4679950"/>
          <p14:tracePt t="4798" x="7159625" y="4656138"/>
          <p14:tracePt t="4806" x="7134225" y="4618038"/>
          <p14:tracePt t="4813" x="7085013" y="4592638"/>
          <p14:tracePt t="4821" x="7034213" y="4554538"/>
          <p14:tracePt t="4829" x="6972300" y="4505325"/>
          <p14:tracePt t="4838" x="6884988" y="4454525"/>
          <p14:tracePt t="4845" x="6784975" y="4392613"/>
          <p14:tracePt t="4853" x="6696075" y="4330700"/>
          <p14:tracePt t="4862" x="6608763" y="4267200"/>
          <p14:tracePt t="4870" x="6508750" y="4217988"/>
          <p14:tracePt t="4879" x="6434138" y="4167188"/>
          <p14:tracePt t="4886" x="6383338" y="4129088"/>
          <p14:tracePt t="4895" x="6334125" y="4105275"/>
          <p14:tracePt t="4902" x="6308725" y="4067175"/>
          <p14:tracePt t="4911" x="6283325" y="4054475"/>
          <p14:tracePt t="4918" x="6283325" y="4041775"/>
          <p14:tracePt t="4933" x="6283325" y="4029075"/>
          <p14:tracePt t="5645" x="6296025" y="4029075"/>
          <p14:tracePt t="5655" x="6308725" y="4029075"/>
          <p14:tracePt t="5678" x="6321425" y="4017963"/>
          <p14:tracePt t="5775" x="6321425" y="4005263"/>
          <p14:tracePt t="5781" x="6334125" y="4005263"/>
          <p14:tracePt t="5797" x="6346825" y="3992563"/>
          <p14:tracePt t="5806" x="6359525" y="3992563"/>
          <p14:tracePt t="5813" x="6359525" y="3979863"/>
          <p14:tracePt t="5838" x="6383338" y="3967163"/>
          <p14:tracePt t="5854" x="6396038" y="3954463"/>
          <p14:tracePt t="5864" x="6396038" y="3929063"/>
          <p14:tracePt t="5869" x="6421438" y="3905250"/>
          <p14:tracePt t="5878" x="6434138" y="3892550"/>
          <p14:tracePt t="5885" x="6434138" y="3867150"/>
          <p14:tracePt t="5894" x="6434138" y="3854450"/>
          <p14:tracePt t="5902" x="6446838" y="3816350"/>
          <p14:tracePt t="5911" x="6459538" y="3779838"/>
          <p14:tracePt t="5917" x="6459538" y="3767138"/>
          <p14:tracePt t="5927" x="6459538" y="3729038"/>
          <p14:tracePt t="5933" x="6459538" y="3692525"/>
          <p14:tracePt t="5945" x="6459538" y="3654425"/>
          <p14:tracePt t="5949" x="6459538" y="3616325"/>
          <p14:tracePt t="5960" x="6459538" y="3579813"/>
          <p14:tracePt t="5966" x="6446838" y="3554413"/>
          <p14:tracePt t="5974" x="6446838" y="3516313"/>
          <p14:tracePt t="5981" x="6434138" y="3490913"/>
          <p14:tracePt t="5990" x="6421438" y="3454400"/>
          <p14:tracePt t="5997" x="6421438" y="3429000"/>
          <p14:tracePt t="6006" x="6408738" y="3390900"/>
          <p14:tracePt t="6014" x="6408738" y="3378200"/>
          <p14:tracePt t="6021" x="6408738" y="3367088"/>
          <p14:tracePt t="6029" x="6408738" y="3354388"/>
          <p14:tracePt t="6038" x="6408738" y="3341688"/>
          <p14:tracePt t="6502" x="6421438" y="3328988"/>
          <p14:tracePt t="6513" x="6421438" y="3316288"/>
          <p14:tracePt t="6551" x="6434138" y="3316288"/>
          <p14:tracePt t="6562" x="6446838" y="3303588"/>
          <p14:tracePt t="6595" x="6459538" y="3303588"/>
          <p14:tracePt t="6662" x="6472238" y="3290888"/>
          <p14:tracePt t="6694" x="6483350" y="3278188"/>
          <p14:tracePt t="6712" x="6496050" y="3267075"/>
          <p14:tracePt t="6727" x="6508750" y="3267075"/>
          <p14:tracePt t="6734" x="6508750" y="3254375"/>
          <p14:tracePt t="6751" x="6521450" y="3228975"/>
          <p14:tracePt t="6758" x="6521450" y="3216275"/>
          <p14:tracePt t="6765" x="6534150" y="3190875"/>
          <p14:tracePt t="6775" x="6534150" y="3165475"/>
          <p14:tracePt t="6782" x="6534150" y="3141663"/>
          <p14:tracePt t="6790" x="6534150" y="3116263"/>
          <p14:tracePt t="6797" x="6534150" y="3090863"/>
          <p14:tracePt t="6805" x="6534150" y="3041650"/>
          <p14:tracePt t="6813" x="6534150" y="3003550"/>
          <p14:tracePt t="6822" x="6521450" y="2978150"/>
          <p14:tracePt t="6829" x="6508750" y="2928938"/>
          <p14:tracePt t="6837" x="6496050" y="2890838"/>
          <p14:tracePt t="6845" x="6496050" y="2865438"/>
          <p14:tracePt t="6854" x="6483350" y="2852738"/>
          <p14:tracePt t="6861" x="6472238" y="2828925"/>
          <p14:tracePt t="6870" x="6459538" y="2803525"/>
          <p14:tracePt t="6878" x="6446838" y="2803525"/>
          <p14:tracePt t="6885" x="6446838" y="2790825"/>
          <p14:tracePt t="7222" x="6446838" y="2778125"/>
          <p14:tracePt t="7246" x="6446838" y="2765425"/>
          <p14:tracePt t="7270" x="6446838" y="2752725"/>
          <p14:tracePt t="7286" x="6446838" y="2728913"/>
          <p14:tracePt t="7318" x="6446838" y="2716213"/>
          <p14:tracePt t="7334" x="6446838" y="2703513"/>
          <p14:tracePt t="7349" x="6446838" y="2690813"/>
          <p14:tracePt t="7361" x="6446838" y="2678113"/>
          <p14:tracePt t="7367" x="6446838" y="2665413"/>
          <p14:tracePt t="7374" x="6446838" y="2652713"/>
          <p14:tracePt t="7381" x="6446838" y="2640013"/>
          <p14:tracePt t="7391" x="6446838" y="2616200"/>
          <p14:tracePt t="7397" x="6446838" y="2578100"/>
          <p14:tracePt t="7406" x="6446838" y="2552700"/>
          <p14:tracePt t="7422" x="6446838" y="2540000"/>
          <p14:tracePt t="7429" x="6446838" y="2527300"/>
          <p14:tracePt t="7438" x="6434138" y="2516188"/>
          <p14:tracePt t="7447" x="6421438" y="2490788"/>
          <p14:tracePt t="7462" x="6408738" y="2465388"/>
          <p14:tracePt t="7470" x="6408738" y="2452688"/>
          <p14:tracePt t="7478" x="6396038" y="2439988"/>
          <p14:tracePt t="7501" x="6383338" y="2414588"/>
          <p14:tracePt t="7511" x="6370638" y="2414588"/>
          <p14:tracePt t="7518" x="6370638" y="2403475"/>
          <p14:tracePt t="7533" x="6370638" y="2378075"/>
          <p14:tracePt t="7545" x="6359525" y="2365375"/>
          <p14:tracePt t="7558" x="6359525" y="2352675"/>
          <p14:tracePt t="7678" x="6346825" y="2339975"/>
          <p14:tracePt t="9589" x="6346825" y="2365375"/>
          <p14:tracePt t="9598" x="6346825" y="2378075"/>
          <p14:tracePt t="9606" x="6346825" y="2390775"/>
          <p14:tracePt t="9613" x="6346825" y="2403475"/>
          <p14:tracePt t="9621" x="6346825" y="2427288"/>
          <p14:tracePt t="9629" x="6346825" y="2439988"/>
          <p14:tracePt t="9637" x="6346825" y="2452688"/>
          <p14:tracePt t="9645" x="6346825" y="2465388"/>
          <p14:tracePt t="9653" x="6346825" y="2478088"/>
          <p14:tracePt t="9662" x="6346825" y="2490788"/>
          <p14:tracePt t="9677" x="6346825" y="2503488"/>
          <p14:tracePt t="9709" x="6346825" y="2516188"/>
          <p14:tracePt t="9718" x="6346825" y="2527300"/>
          <p14:tracePt t="9750" x="6359525" y="2540000"/>
          <p14:tracePt t="9813" x="6370638" y="2540000"/>
          <p14:tracePt t="9822" x="6383338" y="2540000"/>
          <p14:tracePt t="9838" x="6383338" y="2552700"/>
          <p14:tracePt t="9855" x="6383338" y="2565400"/>
          <p14:tracePt t="9918" x="6383338" y="2578100"/>
          <p14:tracePt t="9958" x="6396038" y="2578100"/>
          <p14:tracePt t="10973" x="6421438" y="2578100"/>
          <p14:tracePt t="11045" x="6421438" y="2565400"/>
          <p14:tracePt t="11070" x="6421438" y="2552700"/>
          <p14:tracePt t="11079" x="6434138" y="2527300"/>
          <p14:tracePt t="11093" x="6434138" y="2516188"/>
          <p14:tracePt t="11101" x="6434138" y="2478088"/>
          <p14:tracePt t="11111" x="6446838" y="2478088"/>
          <p14:tracePt t="11117" x="6446838" y="2465388"/>
          <p14:tracePt t="11133" x="6459538" y="2439988"/>
          <p14:tracePt t="11156" x="6459538" y="2427288"/>
          <p14:tracePt t="11189" x="6459538" y="2414588"/>
          <p14:tracePt t="11197" x="6459538" y="2403475"/>
          <p14:tracePt t="11213" x="6459538" y="2390775"/>
          <p14:tracePt t="11236" x="6459538" y="2378075"/>
          <p14:tracePt t="11269" x="6459538" y="2365375"/>
          <p14:tracePt t="11318" x="6459538" y="2352675"/>
          <p14:tracePt t="11332" x="6459538" y="2339975"/>
          <p14:tracePt t="11358" x="6446838" y="2314575"/>
          <p14:tracePt t="11373" x="6434138" y="2303463"/>
          <p14:tracePt t="11389" x="6434138" y="2278063"/>
          <p14:tracePt t="11397" x="6421438" y="2278063"/>
          <p14:tracePt t="11405" x="6408738" y="2265363"/>
          <p14:tracePt t="11429" x="6396038" y="2265363"/>
          <p14:tracePt t="11437" x="6383338" y="2265363"/>
          <p14:tracePt t="11446" x="6370638" y="2265363"/>
          <p14:tracePt t="11453" x="6359525" y="2265363"/>
          <p14:tracePt t="11461" x="6334125" y="2265363"/>
          <p14:tracePt t="11469" x="6321425" y="2265363"/>
          <p14:tracePt t="11477" x="6308725" y="2265363"/>
          <p14:tracePt t="11485" x="6283325" y="2252663"/>
          <p14:tracePt t="11494" x="6259513" y="2252663"/>
          <p14:tracePt t="11511" x="6246813" y="2252663"/>
          <p14:tracePt t="11518" x="6234113" y="2239963"/>
          <p14:tracePt t="11533" x="6221413" y="2239963"/>
          <p14:tracePt t="11544" x="6208713" y="2239963"/>
          <p14:tracePt t="11557" x="6196013" y="2239963"/>
          <p14:tracePt t="11573" x="6183313" y="2239963"/>
          <p14:tracePt t="11597" x="6170613" y="2239963"/>
          <p14:tracePt t="11605" x="6157913" y="2239963"/>
          <p14:tracePt t="11612" x="6146800" y="2239963"/>
          <p14:tracePt t="11621" x="6121400" y="2239963"/>
          <p14:tracePt t="11629" x="6108700" y="2239963"/>
          <p14:tracePt t="11637" x="6096000" y="2239963"/>
          <p14:tracePt t="11646" x="6070600" y="2227263"/>
          <p14:tracePt t="11661" x="6057900" y="2227263"/>
          <p14:tracePt t="11669" x="6045200" y="2214563"/>
          <p14:tracePt t="11693" x="6034088" y="2214563"/>
          <p14:tracePt t="11709" x="6021388" y="2214563"/>
          <p14:tracePt t="11733" x="6008688" y="2201863"/>
          <p14:tracePt t="11741" x="5995988" y="2190750"/>
          <p14:tracePt t="11781" x="5983288" y="2178050"/>
          <p14:tracePt t="11861" x="5983288" y="2165350"/>
          <p14:tracePt t="11941" x="5970588" y="2165350"/>
          <p14:tracePt t="12030" x="5957888" y="2165350"/>
          <p14:tracePt t="12061" x="5945188" y="2152650"/>
          <p14:tracePt t="12893" x="5932488" y="2152650"/>
          <p14:tracePt t="12997" x="5921375" y="2152650"/>
          <p14:tracePt t="14110" x="5921375" y="2165350"/>
          <p14:tracePt t="14117" x="5921375" y="2190750"/>
          <p14:tracePt t="14132" x="5921375" y="2252663"/>
          <p14:tracePt t="14142" x="5883275" y="2339975"/>
          <p14:tracePt t="14148" x="5832475" y="2439988"/>
          <p14:tracePt t="14157" x="5757863" y="2552700"/>
          <p14:tracePt t="14165" x="5745163" y="2590800"/>
          <p14:tracePt t="14172" x="5732463" y="2616200"/>
          <p14:tracePt t="14180" x="5719763" y="2616200"/>
          <p14:tracePt t="14508" x="5719763" y="2603500"/>
          <p14:tracePt t="14516" x="5719763" y="2578100"/>
          <p14:tracePt t="14526" x="5708650" y="2552700"/>
          <p14:tracePt t="14532" x="5708650" y="2527300"/>
          <p14:tracePt t="14540" x="5708650" y="2503488"/>
          <p14:tracePt t="14549" x="5695950" y="2465388"/>
          <p14:tracePt t="14557" x="5695950" y="2452688"/>
          <p14:tracePt t="14564" x="5695950" y="2414588"/>
          <p14:tracePt t="14573" x="5695950" y="2378075"/>
          <p14:tracePt t="14580" x="5695950" y="2327275"/>
          <p14:tracePt t="14588" x="5695950" y="2290763"/>
          <p14:tracePt t="14596" x="5695950" y="2252663"/>
          <p14:tracePt t="14604" x="5695950" y="2227263"/>
          <p14:tracePt t="14614" x="5695950" y="2201863"/>
          <p14:tracePt t="14636" x="5695950" y="2190750"/>
          <p14:tracePt t="14693" x="5695950" y="2178050"/>
          <p14:tracePt t="14717" x="5695950" y="2165350"/>
          <p14:tracePt t="14726" x="5695950" y="2152650"/>
          <p14:tracePt t="14741" x="5695950" y="2139950"/>
          <p14:tracePt t="14774" x="5708650" y="2114550"/>
          <p14:tracePt t="14805" x="5719763" y="2101850"/>
          <p14:tracePt t="14829" x="5732463" y="2101850"/>
          <p14:tracePt t="14845" x="5745163" y="2101850"/>
          <p14:tracePt t="14854" x="5757863" y="2089150"/>
          <p14:tracePt t="14869" x="5770563" y="2089150"/>
          <p14:tracePt t="14894" x="5783263" y="2078038"/>
          <p14:tracePt t="14917" x="5795963" y="2078038"/>
          <p14:tracePt t="14925" x="5808663" y="2078038"/>
          <p14:tracePt t="14958" x="5821363" y="2078038"/>
          <p14:tracePt t="14980" x="5845175" y="2078038"/>
          <p14:tracePt t="15028" x="5845175" y="2065338"/>
          <p14:tracePt t="15068" x="5857875" y="2065338"/>
          <p14:tracePt t="15085" x="5870575" y="2065338"/>
          <p14:tracePt t="15261" x="5883275" y="2065338"/>
          <p14:tracePt t="15268" x="5895975" y="2065338"/>
          <p14:tracePt t="15301" x="5908675" y="2065338"/>
          <p14:tracePt t="15333" x="5921375" y="2065338"/>
          <p14:tracePt t="15364" x="5932488" y="2052638"/>
          <p14:tracePt t="15373" x="5945188" y="2039938"/>
          <p14:tracePt t="15517" x="5957888" y="2039938"/>
          <p14:tracePt t="16396" x="5957888" y="2052638"/>
          <p14:tracePt t="16412" x="5921375" y="2065338"/>
          <p14:tracePt t="16421" x="5883275" y="2065338"/>
          <p14:tracePt t="16428" x="5795963" y="2101850"/>
          <p14:tracePt t="16436" x="5670550" y="2127250"/>
          <p14:tracePt t="16444" x="5557838" y="2152650"/>
          <p14:tracePt t="16452" x="5407025" y="2178050"/>
          <p14:tracePt t="16461" x="5257800" y="2201863"/>
          <p14:tracePt t="16468" x="5057775" y="2252663"/>
          <p14:tracePt t="16478" x="4856163" y="2290763"/>
          <p14:tracePt t="16484" x="4694238" y="2339975"/>
          <p14:tracePt t="16495" x="4506913" y="2365375"/>
          <p14:tracePt t="16501" x="4305300" y="2390775"/>
          <p14:tracePt t="16511" x="4105275" y="2439988"/>
          <p14:tracePt t="16516" x="3943350" y="2465388"/>
          <p14:tracePt t="16524" x="3767138" y="2516188"/>
          <p14:tracePt t="16532" x="3605213" y="2540000"/>
          <p14:tracePt t="16541" x="3492500" y="2552700"/>
          <p14:tracePt t="16548" x="3367088" y="2565400"/>
          <p14:tracePt t="16556" x="3279775" y="2578100"/>
          <p14:tracePt t="16564" x="3228975" y="2603500"/>
          <p14:tracePt t="16573" x="3192463" y="2616200"/>
          <p14:tracePt t="16581" x="3154363" y="2616200"/>
          <p14:tracePt t="16589" x="3141663" y="2616200"/>
          <p14:tracePt t="16596" x="3128963" y="2616200"/>
          <p14:tracePt t="16628" x="3116263" y="2616200"/>
          <p14:tracePt t="16756" x="3103563" y="2627313"/>
          <p14:tracePt t="16780" x="3103563" y="2640013"/>
          <p14:tracePt t="16796" x="3103563" y="2652713"/>
          <p14:tracePt t="16830" x="3103563" y="2665413"/>
          <p14:tracePt t="16844" x="3103563" y="2678113"/>
          <p14:tracePt t="16876" x="3103563" y="2690813"/>
          <p14:tracePt t="16901" x="3103563" y="2703513"/>
          <p14:tracePt t="16910" x="3103563" y="2716213"/>
          <p14:tracePt t="16933" x="3103563" y="2728913"/>
          <p14:tracePt t="16942" x="3103563" y="2740025"/>
          <p14:tracePt t="16981" x="3092450" y="2752725"/>
          <p14:tracePt t="17116" x="3079750" y="2752725"/>
          <p14:tracePt t="17204" x="3092450" y="2752725"/>
          <p14:tracePt t="17212" x="3141663" y="2752725"/>
          <p14:tracePt t="17221" x="3205163" y="2740025"/>
          <p14:tracePt t="17228" x="3279775" y="2728913"/>
          <p14:tracePt t="17236" x="3392488" y="2703513"/>
          <p14:tracePt t="17250" x="3530600" y="2678113"/>
          <p14:tracePt t="17252" x="3692525" y="2640013"/>
          <p14:tracePt t="17261" x="3905250" y="2590800"/>
          <p14:tracePt t="17268" x="4168775" y="2540000"/>
          <p14:tracePt t="17278" x="4443413" y="2478088"/>
          <p14:tracePt t="17284" x="4694238" y="2452688"/>
          <p14:tracePt t="17294" x="4919663" y="2414588"/>
          <p14:tracePt t="17300" x="5081588" y="2390775"/>
          <p14:tracePt t="17311" x="5257800" y="2352675"/>
          <p14:tracePt t="17316" x="5383213" y="2303463"/>
          <p14:tracePt t="17325" x="5483225" y="2265363"/>
          <p14:tracePt t="17332" x="5570538" y="2239963"/>
          <p14:tracePt t="17340" x="5645150" y="2214563"/>
          <p14:tracePt t="17348" x="5683250" y="2201863"/>
          <p14:tracePt t="17356" x="5719763" y="2190750"/>
          <p14:tracePt t="17364" x="5732463" y="2178050"/>
          <p14:tracePt t="17372" x="5757863" y="2165350"/>
          <p14:tracePt t="17380" x="5770563" y="2152650"/>
          <p14:tracePt t="17388" x="5795963" y="2139950"/>
          <p14:tracePt t="17398" x="5795963" y="2127250"/>
          <p14:tracePt t="17412" x="5808663" y="2114550"/>
          <p14:tracePt t="17478" x="5832475" y="2114550"/>
          <p14:tracePt t="17493" x="5832475" y="2101850"/>
          <p14:tracePt t="17510" x="5845175" y="2101850"/>
          <p14:tracePt t="17525" x="5857875" y="2101850"/>
          <p14:tracePt t="17532" x="5883275" y="2101850"/>
          <p14:tracePt t="17653" x="5908675" y="2089150"/>
          <p14:tracePt t="17660" x="5908675" y="2078038"/>
          <p14:tracePt t="17700" x="5932488" y="2078038"/>
          <p14:tracePt t="17732" x="5945188" y="2078038"/>
          <p14:tracePt t="17997" x="5957888" y="2065338"/>
          <p14:tracePt t="20495" x="5957888" y="2078038"/>
          <p14:tracePt t="20781" x="5957888" y="2089150"/>
          <p14:tracePt t="20787" x="5957888" y="2101850"/>
          <p14:tracePt t="20844" x="5957888" y="2114550"/>
          <p14:tracePt t="20867" x="5957888" y="2127250"/>
          <p14:tracePt t="20907" x="5957888" y="2139950"/>
          <p14:tracePt t="20931" x="5957888" y="2152650"/>
          <p14:tracePt t="20987" x="5957888" y="2165350"/>
          <p14:tracePt t="21005" x="5970588" y="2165350"/>
          <p14:tracePt t="21844" x="5983288" y="2178050"/>
          <p14:tracePt t="21940" x="5995988" y="2190750"/>
          <p14:tracePt t="22011" x="6008688" y="2201863"/>
          <p14:tracePt t="22030" x="6021388" y="2201863"/>
          <p14:tracePt t="22035" x="6034088" y="2214563"/>
          <p14:tracePt t="22052" x="6057900" y="2227263"/>
          <p14:tracePt t="22059" x="6057900" y="2239963"/>
          <p14:tracePt t="22067" x="6070600" y="2252663"/>
          <p14:tracePt t="22077" x="6083300" y="2252663"/>
          <p14:tracePt t="22095" x="6096000" y="2265363"/>
          <p14:tracePt t="22107" x="6096000" y="2278063"/>
          <p14:tracePt t="22147" x="6108700" y="2278063"/>
          <p14:tracePt t="22540" x="6108700" y="2265363"/>
          <p14:tracePt t="22589" x="6108700" y="2252663"/>
          <p14:tracePt t="22638" x="6108700" y="2239963"/>
          <p14:tracePt t="24244" x="6096000" y="2239963"/>
          <p14:tracePt t="24252" x="6083300" y="2239963"/>
          <p14:tracePt t="24267" x="6083300" y="2265363"/>
          <p14:tracePt t="24276" x="6070600" y="2290763"/>
          <p14:tracePt t="24283" x="6057900" y="2303463"/>
          <p14:tracePt t="24295" x="6057900" y="2327275"/>
          <p14:tracePt t="24299" x="6034088" y="2352675"/>
          <p14:tracePt t="24307" x="6021388" y="2390775"/>
          <p14:tracePt t="24315" x="6008688" y="2403475"/>
          <p14:tracePt t="24323" x="5983288" y="2427288"/>
          <p14:tracePt t="24331" x="5983288" y="2452688"/>
          <p14:tracePt t="24339" x="5957888" y="2465388"/>
          <p14:tracePt t="24347" x="5957888" y="2490788"/>
          <p14:tracePt t="24355" x="5932488" y="2503488"/>
          <p14:tracePt t="24363" x="5932488" y="2516188"/>
          <p14:tracePt t="24372" x="5908675" y="2540000"/>
          <p14:tracePt t="24382" x="5883275" y="2552700"/>
          <p14:tracePt t="24388" x="5857875" y="2578100"/>
          <p14:tracePt t="24395" x="5821363" y="2590800"/>
          <p14:tracePt t="24404" x="5783263" y="2616200"/>
          <p14:tracePt t="24411" x="5757863" y="2627313"/>
          <p14:tracePt t="24419" x="5732463" y="2640013"/>
          <p14:tracePt t="24428" x="5683250" y="2665413"/>
          <p14:tracePt t="24435" x="5619750" y="2678113"/>
          <p14:tracePt t="24444" x="5545138" y="2703513"/>
          <p14:tracePt t="24452" x="5483225" y="2703513"/>
          <p14:tracePt t="24462" x="5432425" y="2703513"/>
          <p14:tracePt t="24468" x="5345113" y="2716213"/>
          <p14:tracePt t="24478" x="5270500" y="2716213"/>
          <p14:tracePt t="24484" x="5194300" y="2716213"/>
          <p14:tracePt t="24495" x="5094288" y="2716213"/>
          <p14:tracePt t="24499" x="5006975" y="2716213"/>
          <p14:tracePt t="24508" x="4906963" y="2716213"/>
          <p14:tracePt t="24516" x="4819650" y="2716213"/>
          <p14:tracePt t="24524" x="4732338" y="2716213"/>
          <p14:tracePt t="24532" x="4668838" y="2716213"/>
          <p14:tracePt t="24541" x="4606925" y="2716213"/>
          <p14:tracePt t="24547" x="4530725" y="2716213"/>
          <p14:tracePt t="24556" x="4443413" y="2728913"/>
          <p14:tracePt t="24563" x="4394200" y="2740025"/>
          <p14:tracePt t="24572" x="4343400" y="2752725"/>
          <p14:tracePt t="24583" x="4268788" y="2765425"/>
          <p14:tracePt t="24588" x="4192588" y="2778125"/>
          <p14:tracePt t="24596" x="4130675" y="2803525"/>
          <p14:tracePt t="24604" x="4068763" y="2816225"/>
          <p14:tracePt t="24611" x="4017963" y="2828925"/>
          <p14:tracePt t="24620" x="3992563" y="2828925"/>
          <p14:tracePt t="24628" x="3968750" y="2828925"/>
          <p14:tracePt t="24636" x="3930650" y="2828925"/>
          <p14:tracePt t="24645" x="3892550" y="2840038"/>
          <p14:tracePt t="24651" x="3879850" y="2840038"/>
          <p14:tracePt t="24661" x="3856038" y="2840038"/>
          <p14:tracePt t="24667" x="3843338" y="2840038"/>
          <p14:tracePt t="24677" x="3830638" y="2840038"/>
          <p14:tracePt t="24694" x="3817938" y="2840038"/>
          <p14:tracePt t="24699" x="3805238" y="2840038"/>
          <p14:tracePt t="24707" x="3792538" y="2840038"/>
          <p14:tracePt t="24715" x="3767138" y="2840038"/>
          <p14:tracePt t="24739" x="3756025" y="2840038"/>
          <p14:tracePt t="24755" x="3743325" y="2840038"/>
          <p14:tracePt t="24763" x="3730625" y="2840038"/>
          <p14:tracePt t="24787" x="3717925" y="2840038"/>
          <p14:tracePt t="24827" x="3717925" y="2828925"/>
          <p14:tracePt t="24916" x="3730625" y="2828925"/>
          <p14:tracePt t="24924" x="3779838" y="2828925"/>
          <p14:tracePt t="24931" x="3867150" y="2816225"/>
          <p14:tracePt t="24940" x="3956050" y="2803525"/>
          <p14:tracePt t="24948" x="4056063" y="2790825"/>
          <p14:tracePt t="24955" x="4143375" y="2778125"/>
          <p14:tracePt t="24963" x="4230688" y="2765425"/>
          <p14:tracePt t="24972" x="4281488" y="2752725"/>
          <p14:tracePt t="24979" x="4318000" y="2740025"/>
          <p14:tracePt t="24989" x="4368800" y="2728913"/>
          <p14:tracePt t="25004" x="4394200" y="2716213"/>
          <p14:tracePt t="25012" x="4406900" y="2716213"/>
          <p14:tracePt t="25068" x="4394200" y="2716213"/>
          <p14:tracePt t="25076" x="4381500" y="2716213"/>
          <p14:tracePt t="25093" x="4368800" y="2716213"/>
          <p14:tracePt t="25099" x="4343400" y="2728913"/>
          <p14:tracePt t="25108" x="4318000" y="2728913"/>
          <p14:tracePt t="25115" x="4305300" y="2740025"/>
          <p14:tracePt t="25124" x="4294188" y="2740025"/>
          <p14:tracePt t="25132" x="4256088" y="2752725"/>
          <p14:tracePt t="25140" x="4243388" y="2752725"/>
          <p14:tracePt t="25148" x="4217988" y="2752725"/>
          <p14:tracePt t="25155" x="4168775" y="2765425"/>
          <p14:tracePt t="25163" x="4143375" y="2765425"/>
          <p14:tracePt t="25171" x="4117975" y="2765425"/>
          <p14:tracePt t="25179" x="4068763" y="2778125"/>
          <p14:tracePt t="25187" x="4056063" y="2778125"/>
          <p14:tracePt t="25195" x="4005263" y="2790825"/>
          <p14:tracePt t="25203" x="3968750" y="2803525"/>
          <p14:tracePt t="25211" x="3943350" y="2803525"/>
          <p14:tracePt t="25219" x="3905250" y="2803525"/>
          <p14:tracePt t="25228" x="3879850" y="2803525"/>
          <p14:tracePt t="25235" x="3867150" y="2803525"/>
          <p14:tracePt t="25245" x="3856038" y="2803525"/>
          <p14:tracePt t="25251" x="3843338" y="2803525"/>
          <p14:tracePt t="25315" x="3830638" y="2803525"/>
          <p14:tracePt t="25395" x="3830638" y="2790825"/>
          <p14:tracePt t="25411" x="3830638" y="2778125"/>
          <p14:tracePt t="25419" x="3843338" y="2778125"/>
          <p14:tracePt t="25443" x="3867150" y="2765425"/>
          <p14:tracePt t="25451" x="3892550" y="2765425"/>
          <p14:tracePt t="25459" x="3917950" y="2752725"/>
          <p14:tracePt t="25468" x="3943350" y="2740025"/>
          <p14:tracePt t="25480" x="3979863" y="2728913"/>
          <p14:tracePt t="25483" x="4017963" y="2728913"/>
          <p14:tracePt t="25494" x="4081463" y="2716213"/>
          <p14:tracePt t="25499" x="4130675" y="2716213"/>
          <p14:tracePt t="25508" x="4192588" y="2716213"/>
          <p14:tracePt t="25516" x="4281488" y="2716213"/>
          <p14:tracePt t="25524" x="4368800" y="2716213"/>
          <p14:tracePt t="25531" x="4468813" y="2716213"/>
          <p14:tracePt t="25540" x="4543425" y="2716213"/>
          <p14:tracePt t="25547" x="4630738" y="2716213"/>
          <p14:tracePt t="25556" x="4694238" y="2716213"/>
          <p14:tracePt t="25563" x="4768850" y="2716213"/>
          <p14:tracePt t="25572" x="4856163" y="2716213"/>
          <p14:tracePt t="25579" x="4932363" y="2716213"/>
          <p14:tracePt t="25588" x="5019675" y="2703513"/>
          <p14:tracePt t="25597" x="5081588" y="2690813"/>
          <p14:tracePt t="25603" x="5132388" y="2678113"/>
          <p14:tracePt t="25612" x="5181600" y="2665413"/>
          <p14:tracePt t="25620" x="5219700" y="2652713"/>
          <p14:tracePt t="25627" x="5245100" y="2652713"/>
          <p14:tracePt t="25638" x="5294313" y="2640013"/>
          <p14:tracePt t="25645" x="5307013" y="2640013"/>
          <p14:tracePt t="25651" x="5332413" y="2640013"/>
          <p14:tracePt t="25662" x="5357813" y="2640013"/>
          <p14:tracePt t="25667" x="5383213" y="2640013"/>
          <p14:tracePt t="25679" x="5407025" y="2640013"/>
          <p14:tracePt t="25683" x="5432425" y="2640013"/>
          <p14:tracePt t="25695" x="5457825" y="2640013"/>
          <p14:tracePt t="25699" x="5495925" y="2640013"/>
          <p14:tracePt t="25708" x="5545138" y="2640013"/>
          <p14:tracePt t="25717" x="5595938" y="2640013"/>
          <p14:tracePt t="25724" x="5645150" y="2640013"/>
          <p14:tracePt t="25731" x="5719763" y="2640013"/>
          <p14:tracePt t="25739" x="5783263" y="2640013"/>
          <p14:tracePt t="25747" x="5870575" y="2640013"/>
          <p14:tracePt t="25755" x="5957888" y="2652713"/>
          <p14:tracePt t="25763" x="6008688" y="2665413"/>
          <p14:tracePt t="25771" x="6057900" y="2665413"/>
          <p14:tracePt t="25779" x="6108700" y="2665413"/>
          <p14:tracePt t="25787" x="6134100" y="2665413"/>
          <p14:tracePt t="25795" x="6170613" y="2665413"/>
          <p14:tracePt t="25803" x="6183313" y="2665413"/>
          <p14:tracePt t="25811" x="6196013" y="2665413"/>
          <p14:tracePt t="25819" x="6208713" y="2665413"/>
          <p14:tracePt t="25843" x="6221413" y="2665413"/>
          <p14:tracePt t="25859" x="6234113" y="2665413"/>
          <p14:tracePt t="25867" x="6246813" y="2665413"/>
          <p14:tracePt t="25883" x="6259513" y="2665413"/>
          <p14:tracePt t="25891" x="6296025" y="2665413"/>
          <p14:tracePt t="25899" x="6321425" y="2665413"/>
          <p14:tracePt t="25907" x="6359525" y="2665413"/>
          <p14:tracePt t="25915" x="6396038" y="2665413"/>
          <p14:tracePt t="25923" x="6434138" y="2665413"/>
          <p14:tracePt t="25931" x="6472238" y="2665413"/>
          <p14:tracePt t="25939" x="6521450" y="2665413"/>
          <p14:tracePt t="25947" x="6559550" y="2665413"/>
          <p14:tracePt t="25955" x="6584950" y="2665413"/>
          <p14:tracePt t="25963" x="6596063" y="2665413"/>
          <p14:tracePt t="25971" x="6621463" y="2665413"/>
          <p14:tracePt t="25979" x="6634163" y="2665413"/>
          <p14:tracePt t="25987" x="6659563" y="2665413"/>
          <p14:tracePt t="25995" x="6672263" y="2665413"/>
          <p14:tracePt t="26005" x="6684963" y="2665413"/>
          <p14:tracePt t="26011" x="6696075" y="2665413"/>
          <p14:tracePt t="26029" x="6721475" y="2665413"/>
          <p14:tracePt t="26036" x="6734175" y="2665413"/>
          <p14:tracePt t="26045" x="6746875" y="2665413"/>
          <p14:tracePt t="26051" x="6759575" y="2665413"/>
          <p14:tracePt t="26061" x="6772275" y="2665413"/>
          <p14:tracePt t="26068" x="6784975" y="2665413"/>
          <p14:tracePt t="26081" x="6797675" y="2665413"/>
          <p14:tracePt t="26094" x="6808788" y="2665413"/>
          <p14:tracePt t="26964" x="6821488" y="2665413"/>
          <p14:tracePt t="26995" x="6821488" y="2652713"/>
          <p14:tracePt t="27004" x="6821488" y="2640013"/>
          <p14:tracePt t="27140" x="6834188" y="2627313"/>
          <p14:tracePt t="27547" x="6846888" y="2627313"/>
          <p14:tracePt t="27595" x="6859588" y="2627313"/>
          <p14:tracePt t="35578" x="6872288" y="2627313"/>
          <p14:tracePt t="36706" x="6872288" y="2640013"/>
          <p14:tracePt t="36771" x="6884988" y="2640013"/>
          <p14:tracePt t="36875" x="6884988" y="2652713"/>
          <p14:tracePt t="36922" x="6884988" y="2665413"/>
          <p14:tracePt t="37002" x="6897688" y="2678113"/>
          <p14:tracePt t="37034" x="6897688" y="2690813"/>
          <p14:tracePt t="37050" x="6897688" y="2703513"/>
          <p14:tracePt t="37065" x="6897688" y="2728913"/>
          <p14:tracePt t="37073" x="6884988" y="2740025"/>
          <p14:tracePt t="37105" x="6884988" y="2752725"/>
          <p14:tracePt t="37122" x="6884988" y="2765425"/>
          <p14:tracePt t="37193" x="6884988" y="2778125"/>
          <p14:tracePt t="37211" x="6884988" y="2790825"/>
          <p14:tracePt t="37234" x="6884988" y="2803525"/>
          <p14:tracePt t="37403" x="6884988" y="2816225"/>
          <p14:tracePt t="37490" x="6897688" y="2816225"/>
          <p14:tracePt t="38842" x="6897688" y="2803525"/>
          <p14:tracePt t="38859" x="6897688" y="2790825"/>
          <p14:tracePt t="39289" x="6921500" y="2778125"/>
          <p14:tracePt t="43137" x="6910388" y="2778125"/>
          <p14:tracePt t="43145" x="6872288" y="2778125"/>
          <p14:tracePt t="43153" x="6834188" y="2778125"/>
          <p14:tracePt t="43163" x="6797675" y="2790825"/>
          <p14:tracePt t="43168" x="6721475" y="2803525"/>
          <p14:tracePt t="43178" x="6634163" y="2816225"/>
          <p14:tracePt t="43185" x="6534150" y="2840038"/>
          <p14:tracePt t="43195" x="6434138" y="2852738"/>
          <p14:tracePt t="43200" x="6308725" y="2852738"/>
          <p14:tracePt t="43211" x="6157913" y="2865438"/>
          <p14:tracePt t="43217" x="6034088" y="2878138"/>
          <p14:tracePt t="43228" x="5895975" y="2890838"/>
          <p14:tracePt t="43233" x="5745163" y="2916238"/>
          <p14:tracePt t="43241" x="5632450" y="2916238"/>
          <p14:tracePt t="43248" x="5507038" y="2916238"/>
          <p14:tracePt t="43257" x="5383213" y="2916238"/>
          <p14:tracePt t="43265" x="5257800" y="2916238"/>
          <p14:tracePt t="43274" x="5145088" y="2916238"/>
          <p14:tracePt t="43281" x="5032375" y="2916238"/>
          <p14:tracePt t="43288" x="4894263" y="2916238"/>
          <p14:tracePt t="43296" x="4756150" y="2916238"/>
          <p14:tracePt t="43305" x="4594225" y="2941638"/>
          <p14:tracePt t="43312" x="4456113" y="2952750"/>
          <p14:tracePt t="43323" x="4343400" y="2952750"/>
          <p14:tracePt t="43329" x="4230688" y="2952750"/>
          <p14:tracePt t="43336" x="4081463" y="2965450"/>
          <p14:tracePt t="43345" x="3943350" y="2978150"/>
          <p14:tracePt t="43353" x="3817938" y="2990850"/>
          <p14:tracePt t="43362" x="3717925" y="2990850"/>
          <p14:tracePt t="43368" x="3592513" y="2990850"/>
          <p14:tracePt t="43377" x="3454400" y="3003550"/>
          <p14:tracePt t="43385" x="3341688" y="3016250"/>
          <p14:tracePt t="43394" x="3216275" y="3016250"/>
          <p14:tracePt t="43401" x="3092450" y="3016250"/>
          <p14:tracePt t="43411" x="2967038" y="3016250"/>
          <p14:tracePt t="43416" x="2867025" y="3016250"/>
          <p14:tracePt t="43427" x="2754313" y="3016250"/>
          <p14:tracePt t="43433" x="2667000" y="3016250"/>
          <p14:tracePt t="43442" x="2565400" y="3016250"/>
          <p14:tracePt t="43448" x="2503488" y="3016250"/>
          <p14:tracePt t="43456" x="2452688" y="3016250"/>
          <p14:tracePt t="43465" x="2403475" y="3016250"/>
          <p14:tracePt t="43473" x="2365375" y="3016250"/>
          <p14:tracePt t="43481" x="2328863" y="3016250"/>
          <p14:tracePt t="43488" x="2265363" y="3016250"/>
          <p14:tracePt t="43496" x="2228850" y="3016250"/>
          <p14:tracePt t="43504" x="2203450" y="3003550"/>
          <p14:tracePt t="43512" x="2165350" y="2990850"/>
          <p14:tracePt t="43521" x="2127250" y="2978150"/>
          <p14:tracePt t="43531" x="2090738" y="2978150"/>
          <p14:tracePt t="43537" x="2065338" y="2952750"/>
          <p14:tracePt t="43545" x="2003425" y="2928938"/>
          <p14:tracePt t="43553" x="1952625" y="2916238"/>
          <p14:tracePt t="43562" x="1914525" y="2903538"/>
          <p14:tracePt t="43568" x="1852613" y="2890838"/>
          <p14:tracePt t="43578" x="1814513" y="2865438"/>
          <p14:tracePt t="43585" x="1778000" y="2865438"/>
          <p14:tracePt t="43595" x="1752600" y="2852738"/>
          <p14:tracePt t="43601" x="1727200" y="2852738"/>
          <p14:tracePt t="43611" x="1689100" y="2840038"/>
          <p14:tracePt t="43616" x="1665288" y="2828925"/>
          <p14:tracePt t="43633" x="1652588" y="2828925"/>
          <p14:tracePt t="43648" x="1639888" y="2828925"/>
          <p14:tracePt t="43657" x="1627188" y="2828925"/>
          <p14:tracePt t="43673" x="1614488" y="2828925"/>
          <p14:tracePt t="43825" x="1601788" y="2828925"/>
          <p14:tracePt t="43896" x="1627188" y="2816225"/>
          <p14:tracePt t="43905" x="1652588" y="2803525"/>
          <p14:tracePt t="43912" x="1689100" y="2803525"/>
          <p14:tracePt t="43920" x="1714500" y="2803525"/>
          <p14:tracePt t="43929" x="1752600" y="2803525"/>
          <p14:tracePt t="43936" x="1790700" y="2803525"/>
          <p14:tracePt t="43945" x="1839913" y="2803525"/>
          <p14:tracePt t="43953" x="1890713" y="2803525"/>
          <p14:tracePt t="43963" x="1939925" y="2803525"/>
          <p14:tracePt t="43968" x="2003425" y="2803525"/>
          <p14:tracePt t="43977" x="2065338" y="2803525"/>
          <p14:tracePt t="43985" x="2103438" y="2803525"/>
          <p14:tracePt t="43994" x="2139950" y="2803525"/>
          <p14:tracePt t="44001" x="2178050" y="2803525"/>
          <p14:tracePt t="44014" x="2203450" y="2803525"/>
          <p14:tracePt t="44016" x="2228850" y="2803525"/>
          <p14:tracePt t="44032" x="2239963" y="2803525"/>
          <p14:tracePt t="44074" x="2252663" y="2803525"/>
          <p14:tracePt t="44313" x="2265363" y="2803525"/>
          <p14:tracePt t="44336" x="2290763" y="2790825"/>
          <p14:tracePt t="44361" x="2303463" y="2790825"/>
          <p14:tracePt t="44369" x="2328863" y="2790825"/>
          <p14:tracePt t="44377" x="2339975" y="2778125"/>
          <p14:tracePt t="44384" x="2352675" y="2778125"/>
          <p14:tracePt t="44395" x="2365375" y="2778125"/>
          <p14:tracePt t="44401" x="2378075" y="2778125"/>
          <p14:tracePt t="44413" x="2403475" y="2765425"/>
          <p14:tracePt t="44418" x="2428875" y="2752725"/>
          <p14:tracePt t="44428" x="2441575" y="2752725"/>
          <p14:tracePt t="44433" x="2478088" y="2752725"/>
          <p14:tracePt t="44449" x="2490788" y="2752725"/>
          <p14:tracePt t="44458" x="2528888" y="2740025"/>
          <p14:tracePt t="44464" x="2541588" y="2728913"/>
          <p14:tracePt t="44473" x="2554288" y="2728913"/>
          <p14:tracePt t="44480" x="2565400" y="2728913"/>
          <p14:tracePt t="44489" x="2603500" y="2728913"/>
          <p14:tracePt t="44497" x="2616200" y="2728913"/>
          <p14:tracePt t="44505" x="2641600" y="2728913"/>
          <p14:tracePt t="44512" x="2690813" y="2716213"/>
          <p14:tracePt t="44521" x="2728913" y="2703513"/>
          <p14:tracePt t="44528" x="2767013" y="2703513"/>
          <p14:tracePt t="44537" x="2816225" y="2703513"/>
          <p14:tracePt t="44545" x="2854325" y="2703513"/>
          <p14:tracePt t="44553" x="2903538" y="2703513"/>
          <p14:tracePt t="44561" x="2954338" y="2703513"/>
          <p14:tracePt t="44569" x="2992438" y="2703513"/>
          <p14:tracePt t="44580" x="3041650" y="2703513"/>
          <p14:tracePt t="44585" x="3079750" y="2703513"/>
          <p14:tracePt t="44595" x="3092450" y="2703513"/>
          <p14:tracePt t="44602" x="3116263" y="2703513"/>
          <p14:tracePt t="44611" x="3128963" y="2703513"/>
          <p14:tracePt t="44617" x="3141663" y="2703513"/>
          <p14:tracePt t="44628" x="3154363" y="2703513"/>
          <p14:tracePt t="44696" x="3167063" y="2703513"/>
          <p14:tracePt t="44704" x="3179763" y="2703513"/>
          <p14:tracePt t="44712" x="3192463" y="2703513"/>
          <p14:tracePt t="44721" x="3205163" y="2703513"/>
          <p14:tracePt t="44728" x="3241675" y="2703513"/>
          <p14:tracePt t="44737" x="3254375" y="2703513"/>
          <p14:tracePt t="44745" x="3279775" y="2703513"/>
          <p14:tracePt t="44752" x="3305175" y="2703513"/>
          <p14:tracePt t="44762" x="3341688" y="2703513"/>
          <p14:tracePt t="44769" x="3392488" y="2703513"/>
          <p14:tracePt t="44779" x="3467100" y="2703513"/>
          <p14:tracePt t="44784" x="3517900" y="2703513"/>
          <p14:tracePt t="44795" x="3567113" y="2703513"/>
          <p14:tracePt t="44800" x="3617913" y="2703513"/>
          <p14:tracePt t="44811" x="3654425" y="2703513"/>
          <p14:tracePt t="44817" x="3705225" y="2703513"/>
          <p14:tracePt t="44824" x="3730625" y="2716213"/>
          <p14:tracePt t="44832" x="3743325" y="2716213"/>
          <p14:tracePt t="44841" x="3767138" y="2716213"/>
          <p14:tracePt t="44849" x="3779838" y="2716213"/>
          <p14:tracePt t="44857" x="3792538" y="2716213"/>
          <p14:tracePt t="44889" x="3805238" y="2716213"/>
          <p14:tracePt t="44928" x="3817938" y="2716213"/>
          <p14:tracePt t="44944" x="3830638" y="2716213"/>
          <p14:tracePt t="44952" x="3843338" y="2716213"/>
          <p14:tracePt t="44969" x="3856038" y="2716213"/>
          <p14:tracePt t="44977" x="3867150" y="2703513"/>
          <p14:tracePt t="45104" x="3879850" y="2703513"/>
          <p14:tracePt t="45120" x="3892550" y="2703513"/>
          <p14:tracePt t="45128" x="3905250" y="2703513"/>
          <p14:tracePt t="45136" x="3917950" y="2703513"/>
          <p14:tracePt t="45145" x="3930650" y="2703513"/>
          <p14:tracePt t="45153" x="3968750" y="2703513"/>
          <p14:tracePt t="45162" x="3992563" y="2703513"/>
          <p14:tracePt t="45169" x="4030663" y="2703513"/>
          <p14:tracePt t="45178" x="4068763" y="2703513"/>
          <p14:tracePt t="45187" x="4117975" y="2703513"/>
          <p14:tracePt t="45196" x="4181475" y="2703513"/>
          <p14:tracePt t="45201" x="4243388" y="2703513"/>
          <p14:tracePt t="45211" x="4305300" y="2703513"/>
          <p14:tracePt t="45217" x="4368800" y="2703513"/>
          <p14:tracePt t="45229" x="4418013" y="2703513"/>
          <p14:tracePt t="45233" x="4468813" y="2703513"/>
          <p14:tracePt t="45241" x="4506913" y="2703513"/>
          <p14:tracePt t="45249" x="4530725" y="2703513"/>
          <p14:tracePt t="45257" x="4568825" y="2703513"/>
          <p14:tracePt t="45265" x="4581525" y="2703513"/>
          <p14:tracePt t="45280" x="4594225" y="2703513"/>
          <p14:tracePt t="45385" x="4606925" y="2703513"/>
          <p14:tracePt t="45401" x="4619625" y="2703513"/>
          <p14:tracePt t="45409" x="4630738" y="2703513"/>
          <p14:tracePt t="45417" x="4643438" y="2716213"/>
          <p14:tracePt t="45426" x="4668838" y="2716213"/>
          <p14:tracePt t="45434" x="4694238" y="2716213"/>
          <p14:tracePt t="45440" x="4732338" y="2716213"/>
          <p14:tracePt t="45448" x="4781550" y="2716213"/>
          <p14:tracePt t="45457" x="4832350" y="2716213"/>
          <p14:tracePt t="45464" x="4881563" y="2716213"/>
          <p14:tracePt t="45473" x="4945063" y="2716213"/>
          <p14:tracePt t="45480" x="5019675" y="2716213"/>
          <p14:tracePt t="45488" x="5068888" y="2716213"/>
          <p14:tracePt t="45496" x="5132388" y="2716213"/>
          <p14:tracePt t="45504" x="5181600" y="2716213"/>
          <p14:tracePt t="45512" x="5219700" y="2716213"/>
          <p14:tracePt t="45520" x="5257800" y="2716213"/>
          <p14:tracePt t="45528" x="5281613" y="2716213"/>
          <p14:tracePt t="45536" x="5294313" y="2716213"/>
          <p14:tracePt t="45544" x="5307013" y="2716213"/>
          <p14:tracePt t="45561" x="5319713" y="2716213"/>
          <p14:tracePt t="45785" x="5332413" y="2716213"/>
          <p14:tracePt t="45817" x="5357813" y="2716213"/>
          <p14:tracePt t="45826" x="5394325" y="2716213"/>
          <p14:tracePt t="45833" x="5419725" y="2716213"/>
          <p14:tracePt t="45842" x="5457825" y="2716213"/>
          <p14:tracePt t="45848" x="5507038" y="2716213"/>
          <p14:tracePt t="45857" x="5557838" y="2716213"/>
          <p14:tracePt t="45864" x="5607050" y="2716213"/>
          <p14:tracePt t="45873" x="5670550" y="2716213"/>
          <p14:tracePt t="45881" x="5745163" y="2716213"/>
          <p14:tracePt t="45889" x="5808663" y="2716213"/>
          <p14:tracePt t="45896" x="5883275" y="2716213"/>
          <p14:tracePt t="45905" x="5932488" y="2716213"/>
          <p14:tracePt t="45912" x="5970588" y="2716213"/>
          <p14:tracePt t="45921" x="5995988" y="2716213"/>
          <p14:tracePt t="45928" x="6008688" y="2716213"/>
          <p14:tracePt t="45937" x="6021388" y="2716213"/>
          <p14:tracePt t="46305" x="6045200" y="2716213"/>
          <p14:tracePt t="46312" x="6057900" y="2716213"/>
          <p14:tracePt t="46321" x="6083300" y="2716213"/>
          <p14:tracePt t="46334" x="6108700" y="2716213"/>
          <p14:tracePt t="46336" x="6146800" y="2716213"/>
          <p14:tracePt t="46348" x="6196013" y="2716213"/>
          <p14:tracePt t="46353" x="6246813" y="2716213"/>
          <p14:tracePt t="46362" x="6321425" y="2716213"/>
          <p14:tracePt t="46369" x="6383338" y="2716213"/>
          <p14:tracePt t="46378" x="6446838" y="2716213"/>
          <p14:tracePt t="46385" x="6521450" y="2716213"/>
          <p14:tracePt t="46395" x="6608763" y="2716213"/>
          <p14:tracePt t="46401" x="6672263" y="2716213"/>
          <p14:tracePt t="46413" x="6721475" y="2716213"/>
          <p14:tracePt t="46416" x="6784975" y="2716213"/>
          <p14:tracePt t="46428" x="6821488" y="2716213"/>
          <p14:tracePt t="46433" x="6859588" y="2716213"/>
          <p14:tracePt t="46441" x="6884988" y="2716213"/>
          <p14:tracePt t="46450" x="6910388" y="2716213"/>
          <p14:tracePt t="46458" x="6934200" y="2716213"/>
          <p14:tracePt t="46464" x="6946900" y="2716213"/>
          <p14:tracePt t="46473" x="6972300" y="2716213"/>
          <p14:tracePt t="46633" x="6985000" y="2716213"/>
          <p14:tracePt t="46650" x="6997700" y="2716213"/>
          <p14:tracePt t="46656" x="7010400" y="2716213"/>
          <p14:tracePt t="46664" x="7021513" y="2716213"/>
          <p14:tracePt t="46672" x="7034213" y="2716213"/>
          <p14:tracePt t="46680" x="7059613" y="2716213"/>
          <p14:tracePt t="46688" x="7085013" y="2716213"/>
          <p14:tracePt t="46696" x="7110413" y="2716213"/>
          <p14:tracePt t="46704" x="7134225" y="2716213"/>
          <p14:tracePt t="46712" x="7146925" y="2716213"/>
          <p14:tracePt t="46720" x="7185025" y="2716213"/>
          <p14:tracePt t="46728" x="7210425" y="2716213"/>
          <p14:tracePt t="46736" x="7246938" y="2716213"/>
          <p14:tracePt t="46745" x="7285038" y="2716213"/>
          <p14:tracePt t="46752" x="7335838" y="2703513"/>
          <p14:tracePt t="46761" x="7359650" y="2703513"/>
          <p14:tracePt t="46768" x="7410450" y="2703513"/>
          <p14:tracePt t="46778" x="7459663" y="2690813"/>
          <p14:tracePt t="46784" x="7472363" y="2690813"/>
          <p14:tracePt t="46795" x="7510463" y="2690813"/>
          <p14:tracePt t="46801" x="7535863" y="2690813"/>
          <p14:tracePt t="46813" x="7548563" y="2690813"/>
          <p14:tracePt t="46816" x="7561263" y="2690813"/>
          <p14:tracePt t="46826" x="7572375" y="2690813"/>
          <p14:tracePt t="46833" x="7585075" y="2690813"/>
          <p14:tracePt t="46841" x="7597775" y="2690813"/>
          <p14:tracePt t="46857" x="7610475" y="2690813"/>
          <p14:tracePt t="46864" x="7623175" y="2690813"/>
          <p14:tracePt t="46880" x="7635875" y="2690813"/>
          <p14:tracePt t="46889" x="7648575" y="2703513"/>
          <p14:tracePt t="46905" x="7661275" y="2703513"/>
          <p14:tracePt t="46921" x="7673975" y="2703513"/>
          <p14:tracePt t="46937" x="7685088" y="2703513"/>
          <p14:tracePt t="46944" x="7697788" y="2703513"/>
          <p14:tracePt t="46953" x="7710488" y="2703513"/>
          <p14:tracePt t="46961" x="7761288" y="2716213"/>
          <p14:tracePt t="46969" x="7773988" y="2716213"/>
          <p14:tracePt t="46983" x="7785100" y="2716213"/>
          <p14:tracePt t="46985" x="7810500" y="2716213"/>
          <p14:tracePt t="46995" x="7835900" y="2716213"/>
          <p14:tracePt t="47001" x="7861300" y="2716213"/>
          <p14:tracePt t="47011" x="7897813" y="2716213"/>
          <p14:tracePt t="47017" x="7923213" y="2716213"/>
          <p14:tracePt t="47025" x="7948613" y="2716213"/>
          <p14:tracePt t="47033" x="7961313" y="2716213"/>
          <p14:tracePt t="47041" x="7974013" y="2716213"/>
          <p14:tracePt t="47049" x="8010525" y="2716213"/>
          <p14:tracePt t="47057" x="8023225" y="2716213"/>
          <p14:tracePt t="47064" x="8035925" y="2716213"/>
          <p14:tracePt t="47072" x="8061325" y="2728913"/>
          <p14:tracePt t="47088" x="8086725" y="2728913"/>
          <p14:tracePt t="47097" x="8099425" y="2728913"/>
          <p14:tracePt t="47104" x="8110538" y="2728913"/>
          <p14:tracePt t="47112" x="8135938" y="2728913"/>
          <p14:tracePt t="47120" x="8161338" y="2740025"/>
          <p14:tracePt t="47128" x="8174038" y="2740025"/>
          <p14:tracePt t="47137" x="8199438" y="2740025"/>
          <p14:tracePt t="47144" x="8235950" y="2752725"/>
          <p14:tracePt t="47152" x="8261350" y="2752725"/>
          <p14:tracePt t="47161" x="8299450" y="2765425"/>
          <p14:tracePt t="47168" x="8335963" y="2765425"/>
          <p14:tracePt t="47179" x="8361363" y="2778125"/>
          <p14:tracePt t="47184" x="8386763" y="2778125"/>
          <p14:tracePt t="47195" x="8424863" y="2790825"/>
          <p14:tracePt t="47200" x="8435975" y="2790825"/>
          <p14:tracePt t="47211" x="8448675" y="2790825"/>
          <p14:tracePt t="47217" x="8461375" y="2790825"/>
          <p14:tracePt t="47225" x="8474075" y="2790825"/>
          <p14:tracePt t="47241" x="8486775" y="2790825"/>
          <p14:tracePt t="47257" x="8499475" y="2790825"/>
          <p14:tracePt t="47593" x="8512175" y="2790825"/>
          <p14:tracePt t="47600" x="8537575" y="2790825"/>
          <p14:tracePt t="47609" x="8561388" y="2790825"/>
          <p14:tracePt t="47617" x="8599488" y="2790825"/>
          <p14:tracePt t="47625" x="8637588" y="2790825"/>
          <p14:tracePt t="47632" x="8686800" y="2790825"/>
          <p14:tracePt t="47640" x="8750300" y="2790825"/>
          <p14:tracePt t="47648" x="8824913" y="2790825"/>
          <p14:tracePt t="47657" x="8886825" y="2790825"/>
          <p14:tracePt t="47664" x="8975725" y="2790825"/>
          <p14:tracePt t="47673" x="9037638" y="2790825"/>
          <p14:tracePt t="47680" x="9088438" y="2790825"/>
          <p14:tracePt t="47689" x="9137650" y="2790825"/>
          <p14:tracePt t="47696" x="9175750" y="2790825"/>
          <p14:tracePt t="47705" x="9199563" y="2790825"/>
          <p14:tracePt t="47721" x="9212263" y="2790825"/>
          <p14:tracePt t="47825" x="9237663" y="2790825"/>
          <p14:tracePt t="48216" x="9224963" y="2790825"/>
          <p14:tracePt t="48224" x="9212263" y="2790825"/>
          <p14:tracePt t="48233" x="9188450" y="2790825"/>
          <p14:tracePt t="48249" x="9163050" y="2790825"/>
          <p14:tracePt t="48256" x="9150350" y="2790825"/>
          <p14:tracePt t="48264" x="9137650" y="2790825"/>
          <p14:tracePt t="48272" x="9124950" y="2790825"/>
          <p14:tracePt t="48280" x="9112250" y="2790825"/>
          <p14:tracePt t="48288" x="9099550" y="2790825"/>
          <p14:tracePt t="48296" x="9088438" y="2790825"/>
          <p14:tracePt t="48320" x="9075738" y="2790825"/>
          <p14:tracePt t="48720" x="9075738" y="2778125"/>
          <p14:tracePt t="48728" x="9088438" y="2765425"/>
          <p14:tracePt t="48960" x="9099550" y="2765425"/>
          <p14:tracePt t="48968" x="9112250" y="2765425"/>
          <p14:tracePt t="48976" x="9124950" y="2765425"/>
          <p14:tracePt t="48984" x="9150350" y="2765425"/>
          <p14:tracePt t="48996" x="9163050" y="2765425"/>
          <p14:tracePt t="49000" x="9199563" y="2765425"/>
          <p14:tracePt t="49011" x="9237663" y="2765425"/>
          <p14:tracePt t="49016" x="9275763" y="2765425"/>
          <p14:tracePt t="49024" x="9312275" y="2765425"/>
          <p14:tracePt t="49032" x="9363075" y="2765425"/>
          <p14:tracePt t="49040" x="9413875" y="2765425"/>
          <p14:tracePt t="49048" x="9463088" y="2765425"/>
          <p14:tracePt t="49056" x="9501188" y="2765425"/>
          <p14:tracePt t="49064" x="9550400" y="2765425"/>
          <p14:tracePt t="49072" x="9588500" y="2765425"/>
          <p14:tracePt t="49080" x="9637713" y="2765425"/>
          <p14:tracePt t="49093" x="9675813" y="2765425"/>
          <p14:tracePt t="49096" x="9701213" y="2765425"/>
          <p14:tracePt t="49104" x="9726613" y="2765425"/>
          <p14:tracePt t="49112" x="9739313" y="2765425"/>
          <p14:tracePt t="49120" x="9763125" y="2765425"/>
          <p14:tracePt t="49128" x="9788525" y="2765425"/>
          <p14:tracePt t="49144" x="9801225" y="2765425"/>
          <p14:tracePt t="49184" x="9813925" y="2765425"/>
          <p14:tracePt t="49192" x="9826625" y="2765425"/>
          <p14:tracePt t="49752" x="9801225" y="2765425"/>
          <p14:tracePt t="49760" x="9750425" y="2765425"/>
          <p14:tracePt t="49768" x="9663113" y="2765425"/>
          <p14:tracePt t="49776" x="9563100" y="2790825"/>
          <p14:tracePt t="49783" x="9424988" y="2803525"/>
          <p14:tracePt t="49794" x="9212263" y="2828925"/>
          <p14:tracePt t="49800" x="8963025" y="2865438"/>
          <p14:tracePt t="49811" x="8624888" y="2928938"/>
          <p14:tracePt t="49818" x="8286750" y="2941638"/>
          <p14:tracePt t="49824" x="7874000" y="2965450"/>
          <p14:tracePt t="49832" x="7523163" y="2965450"/>
          <p14:tracePt t="49840" x="7123113" y="2965450"/>
          <p14:tracePt t="49848" x="6708775" y="2965450"/>
          <p14:tracePt t="49856" x="6296025" y="2965450"/>
          <p14:tracePt t="49864" x="5845175" y="3028950"/>
          <p14:tracePt t="49872" x="5419725" y="3090863"/>
          <p14:tracePt t="49880" x="5019675" y="3154363"/>
          <p14:tracePt t="49888" x="4630738" y="3216275"/>
          <p14:tracePt t="49896" x="4268788" y="3278188"/>
          <p14:tracePt t="49904" x="4005263" y="3328988"/>
          <p14:tracePt t="49912" x="3743325" y="3378200"/>
          <p14:tracePt t="49920" x="3505200" y="3429000"/>
          <p14:tracePt t="49928" x="3341688" y="3467100"/>
          <p14:tracePt t="49936" x="3179763" y="3490913"/>
          <p14:tracePt t="49945" x="3054350" y="3516313"/>
          <p14:tracePt t="49952" x="2941638" y="3541713"/>
          <p14:tracePt t="49961" x="2854325" y="3567113"/>
          <p14:tracePt t="49968" x="2803525" y="3579813"/>
          <p14:tracePt t="49978" x="2767013" y="3590925"/>
          <p14:tracePt t="49984" x="2741613" y="3590925"/>
          <p14:tracePt t="49994" x="2716213" y="3590925"/>
          <p14:tracePt t="50001" x="2678113" y="3590925"/>
          <p14:tracePt t="50011" x="2641600" y="3603625"/>
          <p14:tracePt t="50017" x="2628900" y="3603625"/>
          <p14:tracePt t="50025" x="2616200" y="3603625"/>
          <p14:tracePt t="50032" x="2590800" y="3616325"/>
          <p14:tracePt t="50040" x="2565400" y="3616325"/>
          <p14:tracePt t="50048" x="2541588" y="3616325"/>
          <p14:tracePt t="50056" x="2490788" y="3629025"/>
          <p14:tracePt t="50065" x="2452688" y="3641725"/>
          <p14:tracePt t="50081" x="2365375" y="3641725"/>
          <p14:tracePt t="50089" x="2303463" y="3641725"/>
          <p14:tracePt t="50096" x="2228850" y="3641725"/>
          <p14:tracePt t="50104" x="2165350" y="3641725"/>
          <p14:tracePt t="50113" x="2090738" y="3641725"/>
          <p14:tracePt t="50120" x="2039938" y="3641725"/>
          <p14:tracePt t="50128" x="1990725" y="3641725"/>
          <p14:tracePt t="50137" x="1952625" y="3629025"/>
          <p14:tracePt t="50146" x="1927225" y="3603625"/>
          <p14:tracePt t="50153" x="1903413" y="3603625"/>
          <p14:tracePt t="50162" x="1890713" y="3579813"/>
          <p14:tracePt t="50168" x="1865313" y="3579813"/>
          <p14:tracePt t="50178" x="1852613" y="3567113"/>
          <p14:tracePt t="50185" x="1839913" y="3554413"/>
          <p14:tracePt t="50200" x="1839913" y="3541713"/>
          <p14:tracePt t="50211" x="1839913" y="3529013"/>
          <p14:tracePt t="50217" x="1839913" y="3516313"/>
          <p14:tracePt t="50232" x="1827213" y="3490913"/>
          <p14:tracePt t="50240" x="1814513" y="3490913"/>
          <p14:tracePt t="50256" x="1814513" y="3467100"/>
          <p14:tracePt t="50272" x="1801813" y="3441700"/>
          <p14:tracePt t="50295" x="1790700" y="3429000"/>
          <p14:tracePt t="50312" x="1790700" y="3416300"/>
          <p14:tracePt t="50328" x="1790700" y="3403600"/>
          <p14:tracePt t="50336" x="1790700" y="3390900"/>
          <p14:tracePt t="50360" x="1790700" y="3378200"/>
          <p14:tracePt t="50425" x="1790700" y="3367088"/>
          <p14:tracePt t="50696" x="1801813" y="3367088"/>
          <p14:tracePt t="50720" x="1814513" y="3367088"/>
          <p14:tracePt t="50727" x="1827213" y="3367088"/>
          <p14:tracePt t="50736" x="1839913" y="3367088"/>
          <p14:tracePt t="50745" x="1878013" y="3367088"/>
          <p14:tracePt t="50752" x="1914525" y="3367088"/>
          <p14:tracePt t="50763" x="1990725" y="3367088"/>
          <p14:tracePt t="50768" x="2078038" y="3367088"/>
          <p14:tracePt t="50778" x="2152650" y="3367088"/>
          <p14:tracePt t="50785" x="2239963" y="3367088"/>
          <p14:tracePt t="50795" x="2328863" y="3367088"/>
          <p14:tracePt t="50801" x="2390775" y="3367088"/>
          <p14:tracePt t="50811" x="2441575" y="3367088"/>
          <p14:tracePt t="50816" x="2478088" y="3367088"/>
          <p14:tracePt t="50826" x="2503488" y="3367088"/>
          <p14:tracePt t="50832" x="2528888" y="3367088"/>
          <p14:tracePt t="50962" x="2541588" y="3367088"/>
          <p14:tracePt t="50977" x="2565400" y="3367088"/>
          <p14:tracePt t="50984" x="2590800" y="3367088"/>
          <p14:tracePt t="50992" x="2628900" y="3367088"/>
          <p14:tracePt t="51002" x="2690813" y="3354388"/>
          <p14:tracePt t="51009" x="2767013" y="3341688"/>
          <p14:tracePt t="51016" x="2854325" y="3316288"/>
          <p14:tracePt t="51025" x="2954338" y="3303588"/>
          <p14:tracePt t="51032" x="3054350" y="3290888"/>
          <p14:tracePt t="51041" x="3141663" y="3290888"/>
          <p14:tracePt t="51047" x="3216275" y="3290888"/>
          <p14:tracePt t="51056" x="3292475" y="3290888"/>
          <p14:tracePt t="51064" x="3354388" y="3290888"/>
          <p14:tracePt t="51072" x="3429000" y="3290888"/>
          <p14:tracePt t="51093" x="3505200" y="3290888"/>
          <p14:tracePt t="51096" x="3530600" y="3290888"/>
          <p14:tracePt t="51104" x="3541713" y="3290888"/>
          <p14:tracePt t="51112" x="3554413" y="3290888"/>
          <p14:tracePt t="51120" x="3567113" y="3290888"/>
          <p14:tracePt t="51128" x="3579813" y="3290888"/>
          <p14:tracePt t="51177" x="3592513" y="3290888"/>
          <p14:tracePt t="51194" x="3617913" y="3290888"/>
          <p14:tracePt t="51200" x="3654425" y="3278188"/>
          <p14:tracePt t="51208" x="3679825" y="3267075"/>
          <p14:tracePt t="51215" x="3717925" y="3254375"/>
          <p14:tracePt t="51224" x="3743325" y="3254375"/>
          <p14:tracePt t="51232" x="3792538" y="3254375"/>
          <p14:tracePt t="51240" x="3830638" y="3241675"/>
          <p14:tracePt t="51248" x="3892550" y="3228975"/>
          <p14:tracePt t="51256" x="3943350" y="3228975"/>
          <p14:tracePt t="51263" x="3992563" y="3228975"/>
          <p14:tracePt t="51272" x="4030663" y="3228975"/>
          <p14:tracePt t="51279" x="4068763" y="3228975"/>
          <p14:tracePt t="51288" x="4117975" y="3216275"/>
          <p14:tracePt t="51295" x="4143375" y="3203575"/>
          <p14:tracePt t="51312" x="4156075" y="3203575"/>
          <p14:tracePt t="51448" x="4168775" y="3203575"/>
          <p14:tracePt t="51472" x="4181475" y="3203575"/>
          <p14:tracePt t="51480" x="4192588" y="3203575"/>
          <p14:tracePt t="51495" x="4205288" y="3203575"/>
          <p14:tracePt t="51503" x="4217988" y="3203575"/>
          <p14:tracePt t="51512" x="4230688" y="3203575"/>
          <p14:tracePt t="51520" x="4243388" y="3203575"/>
          <p14:tracePt t="51530" x="4256088" y="3203575"/>
          <p14:tracePt t="51536" x="4268788" y="3203575"/>
          <p14:tracePt t="51545" x="4281488" y="3203575"/>
          <p14:tracePt t="51552" x="4305300" y="3203575"/>
          <p14:tracePt t="51561" x="4330700" y="3203575"/>
          <p14:tracePt t="51569" x="4356100" y="3203575"/>
          <p14:tracePt t="51577" x="4381500" y="3203575"/>
          <p14:tracePt t="51583" x="4406900" y="3203575"/>
          <p14:tracePt t="51594" x="4430713" y="3203575"/>
          <p14:tracePt t="51600" x="4468813" y="3203575"/>
          <p14:tracePt t="51612" x="4481513" y="3203575"/>
          <p14:tracePt t="51615" x="4494213" y="3203575"/>
          <p14:tracePt t="51623" x="4506913" y="3203575"/>
          <p14:tracePt t="51632" x="4530725" y="3203575"/>
          <p14:tracePt t="51640" x="4543425" y="3203575"/>
          <p14:tracePt t="51647" x="4556125" y="3203575"/>
          <p14:tracePt t="51663" x="4568825" y="3203575"/>
          <p14:tracePt t="51695" x="4581525" y="3203575"/>
          <p14:tracePt t="51711" x="4606925" y="3203575"/>
          <p14:tracePt t="51719" x="4619625" y="3203575"/>
          <p14:tracePt t="51728" x="4643438" y="3203575"/>
          <p14:tracePt t="51735" x="4656138" y="3203575"/>
          <p14:tracePt t="51744" x="4681538" y="3203575"/>
          <p14:tracePt t="51752" x="4719638" y="3203575"/>
          <p14:tracePt t="51761" x="4756150" y="3203575"/>
          <p14:tracePt t="51768" x="4794250" y="3203575"/>
          <p14:tracePt t="51777" x="4843463" y="3203575"/>
          <p14:tracePt t="51783" x="4906963" y="3203575"/>
          <p14:tracePt t="51794" x="4968875" y="3203575"/>
          <p14:tracePt t="51799" x="5045075" y="3203575"/>
          <p14:tracePt t="51807" x="5094288" y="3203575"/>
          <p14:tracePt t="51815" x="5145088" y="3203575"/>
          <p14:tracePt t="51823" x="5181600" y="3203575"/>
          <p14:tracePt t="51832" x="5207000" y="3203575"/>
          <p14:tracePt t="51840" x="5219700" y="3203575"/>
          <p14:tracePt t="51848" x="5245100" y="3203575"/>
          <p14:tracePt t="51863" x="5257800" y="3203575"/>
          <p14:tracePt t="51992" x="5270500" y="3203575"/>
          <p14:tracePt t="52000" x="5281613" y="3203575"/>
          <p14:tracePt t="52136" x="5294313" y="3203575"/>
          <p14:tracePt t="52625" x="5307013" y="3203575"/>
          <p14:tracePt t="52647" x="5319713" y="3203575"/>
          <p14:tracePt t="52656" x="5332413" y="3203575"/>
          <p14:tracePt t="52679" x="5345113" y="3203575"/>
          <p14:tracePt t="52704" x="5357813" y="3203575"/>
          <p14:tracePt t="52719" x="5383213" y="3203575"/>
          <p14:tracePt t="52736" x="5394325" y="3203575"/>
          <p14:tracePt t="52752" x="5407025" y="3203575"/>
          <p14:tracePt t="53056" x="5419725" y="3203575"/>
          <p14:tracePt t="53063" x="5432425" y="3203575"/>
          <p14:tracePt t="53288" x="5445125" y="3203575"/>
          <p14:tracePt t="53689" x="5457825" y="3203575"/>
          <p14:tracePt t="54128" x="5445125" y="3216275"/>
          <p14:tracePt t="54153" x="5432425" y="3216275"/>
          <p14:tracePt t="54169" x="5419725" y="3216275"/>
          <p14:tracePt t="54184" x="5407025" y="3216275"/>
          <p14:tracePt t="54208" x="5394325" y="3216275"/>
          <p14:tracePt t="54256" x="5383213" y="3216275"/>
          <p14:tracePt t="54271" x="5394325" y="3203575"/>
          <p14:tracePt t="54279" x="5394325" y="3190875"/>
          <p14:tracePt t="54287" x="5407025" y="3178175"/>
          <p14:tracePt t="54295" x="5407025" y="3165475"/>
          <p14:tracePt t="54304" x="5432425" y="3141663"/>
          <p14:tracePt t="54311" x="5445125" y="3128963"/>
          <p14:tracePt t="54319" x="5470525" y="3103563"/>
          <p14:tracePt t="54327" x="5483225" y="3090863"/>
          <p14:tracePt t="54335" x="5507038" y="3065463"/>
          <p14:tracePt t="54345" x="5532438" y="3054350"/>
          <p14:tracePt t="54352" x="5557838" y="3041650"/>
          <p14:tracePt t="54361" x="5595938" y="2990850"/>
          <p14:tracePt t="54367" x="5619750" y="2941638"/>
          <p14:tracePt t="54377" x="5670550" y="2840038"/>
          <p14:tracePt t="54383" x="5732463" y="2740025"/>
          <p14:tracePt t="54394" x="5795963" y="2627313"/>
          <p14:tracePt t="54399" x="5845175" y="2527300"/>
          <p14:tracePt t="54407" x="5883275" y="2414588"/>
          <p14:tracePt t="54415" x="5932488" y="2327275"/>
          <p14:tracePt t="54423" x="5970588" y="2227263"/>
          <p14:tracePt t="54431" x="5995988" y="2139950"/>
          <p14:tracePt t="54439" x="6045200" y="2065338"/>
          <p14:tracePt t="54447" x="6070600" y="1989138"/>
          <p14:tracePt t="54455" x="6096000" y="1914525"/>
          <p14:tracePt t="54463" x="6096000" y="1865313"/>
          <p14:tracePt t="54471" x="6096000" y="1839913"/>
          <p14:tracePt t="54480" x="6096000" y="1789113"/>
          <p14:tracePt t="54487" x="6096000" y="1752600"/>
          <p14:tracePt t="54495" x="6070600" y="1727200"/>
          <p14:tracePt t="54503" x="6057900" y="1701800"/>
          <p14:tracePt t="54511" x="6034088" y="1676400"/>
          <p14:tracePt t="54519" x="6008688" y="1652588"/>
          <p14:tracePt t="54527" x="5995988" y="1639888"/>
          <p14:tracePt t="54535" x="5983288" y="1627188"/>
          <p14:tracePt t="54544" x="5983288" y="1614488"/>
          <p14:tracePt t="54551" x="5970588" y="1601788"/>
          <p14:tracePt t="54562" x="5957888" y="1576388"/>
          <p14:tracePt t="54583" x="5957888" y="1563688"/>
          <p14:tracePt t="54599" x="5957888" y="1552575"/>
          <p14:tracePt t="54608" x="5957888" y="1539875"/>
          <p14:tracePt t="54687" x="5957888" y="1527175"/>
          <p14:tracePt t="54703" x="5945188" y="1527175"/>
          <p14:tracePt t="54719" x="5932488" y="1527175"/>
          <p14:tracePt t="54735" x="5908675" y="1527175"/>
          <p14:tracePt t="54743" x="5895975" y="1527175"/>
          <p14:tracePt t="54751" x="5883275" y="1539875"/>
          <p14:tracePt t="54761" x="5870575" y="1552575"/>
          <p14:tracePt t="54767" x="5857875" y="1552575"/>
          <p14:tracePt t="54778" x="5832475" y="1552575"/>
          <p14:tracePt t="54783" x="5832475" y="1563688"/>
          <p14:tracePt t="54800" x="5808663" y="1576388"/>
          <p14:tracePt t="54824" x="5795963" y="1576388"/>
          <p14:tracePt t="54832" x="5783263" y="1589088"/>
          <p14:tracePt t="54847" x="5770563" y="1601788"/>
          <p14:tracePt t="54855" x="5770563" y="1614488"/>
          <p14:tracePt t="54863" x="5757863" y="1614488"/>
          <p14:tracePt t="54871" x="5757863" y="1627188"/>
          <p14:tracePt t="54887" x="5745163" y="1652588"/>
          <p14:tracePt t="54896" x="5732463" y="1676400"/>
          <p14:tracePt t="54911" x="5732463" y="1701800"/>
          <p14:tracePt t="54928" x="5732463" y="1727200"/>
          <p14:tracePt t="54935" x="5732463" y="1739900"/>
          <p14:tracePt t="54944" x="5732463" y="1752600"/>
          <p14:tracePt t="54951" x="5732463" y="1765300"/>
          <p14:tracePt t="54961" x="5732463" y="1789113"/>
          <p14:tracePt t="54977" x="5732463" y="1814513"/>
          <p14:tracePt t="54983" x="5732463" y="1839913"/>
          <p14:tracePt t="54994" x="5732463" y="1865313"/>
          <p14:tracePt t="55000" x="5745163" y="1889125"/>
          <p14:tracePt t="55008" x="5757863" y="1901825"/>
          <p14:tracePt t="55016" x="5770563" y="1927225"/>
          <p14:tracePt t="55031" x="5783263" y="1952625"/>
          <p14:tracePt t="55039" x="5795963" y="1978025"/>
          <p14:tracePt t="55047" x="5795963" y="1989138"/>
          <p14:tracePt t="55055" x="5795963" y="2001838"/>
          <p14:tracePt t="55063" x="5808663" y="2039938"/>
          <p14:tracePt t="55071" x="5821363" y="2052638"/>
          <p14:tracePt t="55079" x="5821363" y="2065338"/>
          <p14:tracePt t="55097" x="5832475" y="2114550"/>
          <p14:tracePt t="55104" x="5845175" y="2127250"/>
          <p14:tracePt t="55120" x="5857875" y="2152650"/>
          <p14:tracePt t="55128" x="5870575" y="2152650"/>
          <p14:tracePt t="55135" x="5895975" y="2165350"/>
          <p14:tracePt t="55152" x="5921375" y="2178050"/>
          <p14:tracePt t="55161" x="5945188" y="2178050"/>
          <p14:tracePt t="55168" x="5957888" y="2190750"/>
          <p14:tracePt t="55178" x="5983288" y="2201863"/>
          <p14:tracePt t="55184" x="6008688" y="2214563"/>
          <p14:tracePt t="55195" x="6034088" y="2227263"/>
          <p14:tracePt t="55200" x="6057900" y="2239963"/>
          <p14:tracePt t="55208" x="6083300" y="2252663"/>
          <p14:tracePt t="55215" x="6108700" y="2265363"/>
          <p14:tracePt t="55224" x="6146800" y="2278063"/>
          <p14:tracePt t="55232" x="6157913" y="2278063"/>
          <p14:tracePt t="55240" x="6170613" y="2290763"/>
          <p14:tracePt t="55247" x="6196013" y="2303463"/>
          <p14:tracePt t="55263" x="6221413" y="2303463"/>
          <p14:tracePt t="55279" x="6234113" y="2303463"/>
          <p14:tracePt t="55311" x="6246813" y="2303463"/>
          <p14:tracePt t="55320" x="6259513" y="2303463"/>
          <p14:tracePt t="55336" x="6270625" y="2290763"/>
          <p14:tracePt t="55345" x="6270625" y="2265363"/>
          <p14:tracePt t="55352" x="6296025" y="2252663"/>
          <p14:tracePt t="55361" x="6308725" y="2239963"/>
          <p14:tracePt t="55367" x="6321425" y="2214563"/>
          <p14:tracePt t="55378" x="6334125" y="2201863"/>
          <p14:tracePt t="55383" x="6334125" y="2178050"/>
          <p14:tracePt t="55391" x="6346825" y="2165350"/>
          <p14:tracePt t="55399" x="6359525" y="2152650"/>
          <p14:tracePt t="55408" x="6359525" y="2127250"/>
          <p14:tracePt t="55423" x="6370638" y="2101850"/>
          <p14:tracePt t="55431" x="6383338" y="2078038"/>
          <p14:tracePt t="55439" x="6383338" y="2065338"/>
          <p14:tracePt t="55455" x="6383338" y="2039938"/>
          <p14:tracePt t="55463" x="6383338" y="2014538"/>
          <p14:tracePt t="55472" x="6396038" y="1989138"/>
          <p14:tracePt t="55479" x="6408738" y="1965325"/>
          <p14:tracePt t="55487" x="6408738" y="1952625"/>
          <p14:tracePt t="55497" x="6421438" y="1914525"/>
          <p14:tracePt t="55503" x="6421438" y="1889125"/>
          <p14:tracePt t="55511" x="6421438" y="1876425"/>
          <p14:tracePt t="55520" x="6421438" y="1852613"/>
          <p14:tracePt t="55528" x="6421438" y="1814513"/>
          <p14:tracePt t="55535" x="6434138" y="1789113"/>
          <p14:tracePt t="55544" x="6434138" y="1776413"/>
          <p14:tracePt t="55551" x="6434138" y="1752600"/>
          <p14:tracePt t="55561" x="6434138" y="1727200"/>
          <p14:tracePt t="55567" x="6421438" y="1714500"/>
          <p14:tracePt t="55579" x="6408738" y="1676400"/>
          <p14:tracePt t="55583" x="6396038" y="1663700"/>
          <p14:tracePt t="55595" x="6370638" y="1652588"/>
          <p14:tracePt t="55599" x="6359525" y="1627188"/>
          <p14:tracePt t="55607" x="6346825" y="1601788"/>
          <p14:tracePt t="55616" x="6308725" y="1576388"/>
          <p14:tracePt t="55623" x="6283325" y="1552575"/>
          <p14:tracePt t="55631" x="6259513" y="1539875"/>
          <p14:tracePt t="55639" x="6234113" y="1527175"/>
          <p14:tracePt t="55647" x="6196013" y="1501775"/>
          <p14:tracePt t="55656" x="6170613" y="1501775"/>
          <p14:tracePt t="55663" x="6134100" y="1476375"/>
          <p14:tracePt t="55671" x="6096000" y="1463675"/>
          <p14:tracePt t="55679" x="6070600" y="1463675"/>
          <p14:tracePt t="55687" x="6034088" y="1450975"/>
          <p14:tracePt t="55695" x="6008688" y="1439863"/>
          <p14:tracePt t="55711" x="5983288" y="1439863"/>
          <p14:tracePt t="55719" x="5957888" y="1439863"/>
          <p14:tracePt t="55728" x="5932488" y="1439863"/>
          <p14:tracePt t="55736" x="5895975" y="1439863"/>
          <p14:tracePt t="55744" x="5870575" y="1450975"/>
          <p14:tracePt t="55751" x="5857875" y="1463675"/>
          <p14:tracePt t="55761" x="5832475" y="1489075"/>
          <p14:tracePt t="55767" x="5808663" y="1527175"/>
          <p14:tracePt t="55779" x="5770563" y="1576388"/>
          <p14:tracePt t="55783" x="5745163" y="1627188"/>
          <p14:tracePt t="55791" x="5732463" y="1689100"/>
          <p14:tracePt t="55800" x="5719763" y="1765300"/>
          <p14:tracePt t="55807" x="5719763" y="1814513"/>
          <p14:tracePt t="55816" x="5719763" y="1876425"/>
          <p14:tracePt t="55823" x="5732463" y="1965325"/>
          <p14:tracePt t="55831" x="5745163" y="2039938"/>
          <p14:tracePt t="55840" x="5770563" y="2114550"/>
          <p14:tracePt t="55847" x="5795963" y="2178050"/>
          <p14:tracePt t="55855" x="5832475" y="2252663"/>
          <p14:tracePt t="55863" x="5883275" y="2303463"/>
          <p14:tracePt t="55871" x="5921375" y="2365375"/>
          <p14:tracePt t="55879" x="5957888" y="2403475"/>
          <p14:tracePt t="55887" x="6021388" y="2452688"/>
          <p14:tracePt t="55895" x="6083300" y="2490788"/>
          <p14:tracePt t="55903" x="6121400" y="2527300"/>
          <p14:tracePt t="55911" x="6170613" y="2540000"/>
          <p14:tracePt t="55920" x="6196013" y="2552700"/>
          <p14:tracePt t="55935" x="6208713" y="2552700"/>
          <p14:tracePt t="55959" x="6221413" y="2552700"/>
          <p14:tracePt t="55967" x="6246813" y="2552700"/>
          <p14:tracePt t="55978" x="6259513" y="2552700"/>
          <p14:tracePt t="55984" x="6270625" y="2527300"/>
          <p14:tracePt t="55992" x="6283325" y="2503488"/>
          <p14:tracePt t="56000" x="6321425" y="2452688"/>
          <p14:tracePt t="56008" x="6346825" y="2390775"/>
          <p14:tracePt t="56016" x="6359525" y="2352675"/>
          <p14:tracePt t="56024" x="6396038" y="2290763"/>
          <p14:tracePt t="56031" x="6421438" y="2252663"/>
          <p14:tracePt t="56040" x="6459538" y="2190750"/>
          <p14:tracePt t="56047" x="6472238" y="2152650"/>
          <p14:tracePt t="56055" x="6496050" y="2114550"/>
          <p14:tracePt t="56063" x="6508750" y="2089150"/>
          <p14:tracePt t="56079" x="6508750" y="2014538"/>
          <p14:tracePt t="56088" x="6508750" y="1978025"/>
          <p14:tracePt t="56095" x="6508750" y="1952625"/>
          <p14:tracePt t="56105" x="6496050" y="1914525"/>
          <p14:tracePt t="56112" x="6472238" y="1876425"/>
          <p14:tracePt t="56120" x="6434138" y="1827213"/>
          <p14:tracePt t="56128" x="6370638" y="1776413"/>
          <p14:tracePt t="56136" x="6296025" y="1739900"/>
          <p14:tracePt t="56149" x="6221413" y="1701800"/>
          <p14:tracePt t="56152" x="6146800" y="1689100"/>
          <p14:tracePt t="56161" x="6083300" y="1676400"/>
          <p14:tracePt t="56168" x="6034088" y="1663700"/>
          <p14:tracePt t="56178" x="5957888" y="1652588"/>
          <p14:tracePt t="56186" x="5908675" y="1652588"/>
          <p14:tracePt t="56194" x="5832475" y="1652588"/>
          <p14:tracePt t="56200" x="5783263" y="1652588"/>
          <p14:tracePt t="56208" x="5719763" y="1652588"/>
          <p14:tracePt t="56216" x="5670550" y="1663700"/>
          <p14:tracePt t="56225" x="5645150" y="1689100"/>
          <p14:tracePt t="56231" x="5619750" y="1701800"/>
          <p14:tracePt t="56239" x="5595938" y="1727200"/>
          <p14:tracePt t="56247" x="5557838" y="1752600"/>
          <p14:tracePt t="56256" x="5532438" y="1801813"/>
          <p14:tracePt t="56264" x="5495925" y="1839913"/>
          <p14:tracePt t="56271" x="5457825" y="1901825"/>
          <p14:tracePt t="56279" x="5419725" y="1978025"/>
          <p14:tracePt t="56287" x="5394325" y="2039938"/>
          <p14:tracePt t="56295" x="5357813" y="2139950"/>
          <p14:tracePt t="56303" x="5345113" y="2201863"/>
          <p14:tracePt t="56312" x="5319713" y="2290763"/>
          <p14:tracePt t="56319" x="5307013" y="2365375"/>
          <p14:tracePt t="56327" x="5307013" y="2403475"/>
          <p14:tracePt t="56335" x="5307013" y="2452688"/>
          <p14:tracePt t="56345" x="5332413" y="2478088"/>
          <p14:tracePt t="56352" x="5357813" y="2503488"/>
          <p14:tracePt t="56362" x="5394325" y="2527300"/>
          <p14:tracePt t="56368" x="5445125" y="2552700"/>
          <p14:tracePt t="56378" x="5495925" y="2565400"/>
          <p14:tracePt t="56384" x="5532438" y="2565400"/>
          <p14:tracePt t="56391" x="5595938" y="2565400"/>
          <p14:tracePt t="56399" x="5683250" y="2552700"/>
          <p14:tracePt t="56408" x="5783263" y="2527300"/>
          <p14:tracePt t="56415" x="5895975" y="2465388"/>
          <p14:tracePt t="56424" x="6034088" y="2414588"/>
          <p14:tracePt t="56431" x="6157913" y="2365375"/>
          <p14:tracePt t="56439" x="6259513" y="2303463"/>
          <p14:tracePt t="56447" x="6359525" y="2239963"/>
          <p14:tracePt t="56455" x="6446838" y="2165350"/>
          <p14:tracePt t="56463" x="6521450" y="2078038"/>
          <p14:tracePt t="56471" x="6559550" y="2027238"/>
          <p14:tracePt t="56479" x="6596063" y="1952625"/>
          <p14:tracePt t="56487" x="6634163" y="1876425"/>
          <p14:tracePt t="56495" x="6646863" y="1839913"/>
          <p14:tracePt t="56503" x="6646863" y="1801813"/>
          <p14:tracePt t="56514" x="6646863" y="1776413"/>
          <p14:tracePt t="56519" x="6646863" y="1752600"/>
          <p14:tracePt t="56528" x="6646863" y="1689100"/>
          <p14:tracePt t="56535" x="6646863" y="1663700"/>
          <p14:tracePt t="56544" x="6621463" y="1639888"/>
          <p14:tracePt t="56551" x="6608763" y="1627188"/>
          <p14:tracePt t="56561" x="6584950" y="1589088"/>
          <p14:tracePt t="56567" x="6559550" y="1589088"/>
          <p14:tracePt t="56577" x="6534150" y="1576388"/>
          <p14:tracePt t="56583" x="6496050" y="1563688"/>
          <p14:tracePt t="56591" x="6472238" y="1563688"/>
          <p14:tracePt t="56599" x="6421438" y="1552575"/>
          <p14:tracePt t="56607" x="6359525" y="1539875"/>
          <p14:tracePt t="56615" x="6334125" y="1539875"/>
          <p14:tracePt t="56623" x="6283325" y="1539875"/>
          <p14:tracePt t="56631" x="6234113" y="1539875"/>
          <p14:tracePt t="56639" x="6183313" y="1539875"/>
          <p14:tracePt t="56647" x="6134100" y="1539875"/>
          <p14:tracePt t="56655" x="6057900" y="1539875"/>
          <p14:tracePt t="56663" x="6008688" y="1552575"/>
          <p14:tracePt t="56672" x="5957888" y="1563688"/>
          <p14:tracePt t="56679" x="5921375" y="1576388"/>
          <p14:tracePt t="56687" x="5883275" y="1589088"/>
          <p14:tracePt t="56695" x="5857875" y="1601788"/>
          <p14:tracePt t="56703" x="5845175" y="1614488"/>
          <p14:tracePt t="56713" x="5821363" y="1627188"/>
          <p14:tracePt t="56719" x="5795963" y="1652588"/>
          <p14:tracePt t="56728" x="5783263" y="1663700"/>
          <p14:tracePt t="56735" x="5783263" y="1676400"/>
          <p14:tracePt t="56744" x="5757863" y="1714500"/>
          <p14:tracePt t="56751" x="5745163" y="1727200"/>
          <p14:tracePt t="56762" x="5732463" y="1752600"/>
          <p14:tracePt t="56767" x="5719763" y="1776413"/>
          <p14:tracePt t="56778" x="5708650" y="1789113"/>
          <p14:tracePt t="56784" x="5695950" y="1801813"/>
          <p14:tracePt t="56794" x="5695950" y="1814513"/>
          <p14:tracePt t="56799" x="5695950" y="1827213"/>
          <p14:tracePt t="56807" x="5695950" y="1852613"/>
          <p14:tracePt t="56816" x="5695950" y="1865313"/>
          <p14:tracePt t="56825" x="5695950" y="1876425"/>
          <p14:tracePt t="56831" x="5695950" y="1889125"/>
          <p14:tracePt t="56840" x="5695950" y="1914525"/>
          <p14:tracePt t="56847" x="5695950" y="1927225"/>
          <p14:tracePt t="56863" x="5695950" y="1952625"/>
          <p14:tracePt t="56872" x="5695950" y="1965325"/>
          <p14:tracePt t="56879" x="5708650" y="1978025"/>
          <p14:tracePt t="56887" x="5708650" y="1989138"/>
          <p14:tracePt t="56895" x="5708650" y="2001838"/>
          <p14:tracePt t="56904" x="5719763" y="2027238"/>
          <p14:tracePt t="56912" x="5719763" y="2039938"/>
          <p14:tracePt t="56920" x="5732463" y="2052638"/>
          <p14:tracePt t="56930" x="5745163" y="2065338"/>
          <p14:tracePt t="56935" x="5745163" y="2078038"/>
          <p14:tracePt t="56944" x="5757863" y="2089150"/>
          <p14:tracePt t="56953" x="5770563" y="2101850"/>
          <p14:tracePt t="56967" x="5783263" y="2114550"/>
          <p14:tracePt t="56978" x="5808663" y="2127250"/>
          <p14:tracePt t="56984" x="5832475" y="2127250"/>
          <p14:tracePt t="56995" x="5845175" y="2139950"/>
          <p14:tracePt t="57000" x="5857875" y="2139950"/>
          <p14:tracePt t="57007" x="5870575" y="2139950"/>
          <p14:tracePt t="57015" x="5895975" y="2152650"/>
          <p14:tracePt t="57024" x="5921375" y="2165350"/>
          <p14:tracePt t="57039" x="5945188" y="2165350"/>
          <p14:tracePt t="57046" x="5957888" y="2165350"/>
          <p14:tracePt t="57055" x="5983288" y="2165350"/>
          <p14:tracePt t="57063" x="6008688" y="2178050"/>
          <p14:tracePt t="57080" x="6034088" y="2190750"/>
          <p14:tracePt t="57084" x="6045200" y="2190750"/>
          <p14:tracePt t="57087" x="6057900" y="2190750"/>
          <p14:tracePt t="57095" x="6083300" y="2190750"/>
          <p14:tracePt t="57103" x="6108700" y="2190750"/>
          <p14:tracePt t="57111" x="6121400" y="2190750"/>
          <p14:tracePt t="57118" x="6146800" y="2190750"/>
          <p14:tracePt t="57127" x="6196013" y="2190750"/>
          <p14:tracePt t="57135" x="6221413" y="2178050"/>
          <p14:tracePt t="57145" x="6246813" y="2165350"/>
          <p14:tracePt t="57151" x="6270625" y="2114550"/>
          <p14:tracePt t="57160" x="6308725" y="2101850"/>
          <p14:tracePt t="57167" x="6321425" y="2065338"/>
          <p14:tracePt t="57177" x="6346825" y="2027238"/>
          <p14:tracePt t="57183" x="6359525" y="2001838"/>
          <p14:tracePt t="57196" x="6359525" y="1989138"/>
          <p14:tracePt t="57199" x="6359525" y="1978025"/>
          <p14:tracePt t="57215" x="6359525" y="1952625"/>
          <p14:tracePt t="57231" x="6359525" y="1939925"/>
          <p14:tracePt t="57255" x="6359525" y="1927225"/>
          <p14:tracePt t="57263" x="6359525" y="1914525"/>
          <p14:tracePt t="57407" x="6346825" y="1927225"/>
          <p14:tracePt t="57431" x="6346825" y="1939925"/>
          <p14:tracePt t="57439" x="6346825" y="1952625"/>
          <p14:tracePt t="57447" x="6346825" y="1978025"/>
          <p14:tracePt t="57463" x="6346825" y="2001838"/>
          <p14:tracePt t="57471" x="6346825" y="2027238"/>
          <p14:tracePt t="57479" x="6359525" y="2065338"/>
          <p14:tracePt t="57487" x="6370638" y="2089150"/>
          <p14:tracePt t="57495" x="6370638" y="2101850"/>
          <p14:tracePt t="57503" x="6370638" y="2114550"/>
          <p14:tracePt t="57511" x="6383338" y="2139950"/>
          <p14:tracePt t="57519" x="6396038" y="2152650"/>
          <p14:tracePt t="57528" x="6396038" y="2165350"/>
          <p14:tracePt t="57535" x="6396038" y="2201863"/>
          <p14:tracePt t="57544" x="6396038" y="2239963"/>
          <p14:tracePt t="57551" x="6408738" y="2265363"/>
          <p14:tracePt t="57561" x="6434138" y="2303463"/>
          <p14:tracePt t="57567" x="6446838" y="2352675"/>
          <p14:tracePt t="57578" x="6459538" y="2414588"/>
          <p14:tracePt t="57583" x="6472238" y="2427288"/>
          <p14:tracePt t="57592" x="6483350" y="2439988"/>
          <p14:tracePt t="57919" x="6472238" y="2439988"/>
          <p14:tracePt t="57939" x="6459538" y="2414588"/>
          <p14:tracePt t="57947" x="6446838" y="2403475"/>
          <p14:tracePt t="57953" x="6434138" y="2390775"/>
          <p14:tracePt t="57999" x="6434138" y="2378075"/>
          <p14:tracePt t="58014" x="6434138" y="2365375"/>
          <p14:tracePt t="58024" x="6434138" y="2352675"/>
          <p14:tracePt t="58039" x="6434138" y="2339975"/>
          <p14:tracePt t="58062" x="6434138" y="2314575"/>
          <p14:tracePt t="58079" x="6434138" y="2303463"/>
          <p14:tracePt t="58087" x="6434138" y="2278063"/>
          <p14:tracePt t="58096" x="6434138" y="2265363"/>
          <p14:tracePt t="58104" x="6434138" y="2239963"/>
          <p14:tracePt t="58111" x="6434138" y="2227263"/>
          <p14:tracePt t="58119" x="6421438" y="2190750"/>
          <p14:tracePt t="58128" x="6421438" y="2127250"/>
          <p14:tracePt t="58136" x="6408738" y="2089150"/>
          <p14:tracePt t="58145" x="6396038" y="2078038"/>
          <p14:tracePt t="58151" x="6383338" y="2052638"/>
          <p14:tracePt t="58161" x="6370638" y="2052638"/>
          <p14:tracePt t="58167" x="6359525" y="2027238"/>
          <p14:tracePt t="58216" x="6346825" y="2027238"/>
          <p14:tracePt t="58536" x="6346825" y="2039938"/>
          <p14:tracePt t="58567" x="6346825" y="2052638"/>
          <p14:tracePt t="59214" x="6346825" y="2065338"/>
          <p14:tracePt t="59302" x="6370638" y="2078038"/>
          <p14:tracePt t="59326" x="6370638" y="2089150"/>
          <p14:tracePt t="59551" x="6370638" y="2101850"/>
          <p14:tracePt t="59560" x="6383338" y="2114550"/>
          <p14:tracePt t="59566" x="6396038" y="2139950"/>
          <p14:tracePt t="59576" x="6396038" y="2152650"/>
          <p14:tracePt t="59583" x="6396038" y="2165350"/>
          <p14:tracePt t="59592" x="6396038" y="2190750"/>
          <p14:tracePt t="59599" x="6396038" y="2227263"/>
          <p14:tracePt t="59607" x="6396038" y="2265363"/>
          <p14:tracePt t="59614" x="6396038" y="2303463"/>
          <p14:tracePt t="59625" x="6396038" y="2327275"/>
          <p14:tracePt t="59631" x="6396038" y="2352675"/>
          <p14:tracePt t="59639" x="6396038" y="2390775"/>
          <p14:tracePt t="59646" x="6396038" y="2414588"/>
          <p14:tracePt t="59656" x="6396038" y="2452688"/>
          <p14:tracePt t="59664" x="6396038" y="2490788"/>
          <p14:tracePt t="59671" x="6408738" y="2527300"/>
          <p14:tracePt t="59679" x="6421438" y="2540000"/>
          <p14:tracePt t="59687" x="6421438" y="2565400"/>
          <p14:tracePt t="59695" x="6421438" y="2578100"/>
          <p14:tracePt t="59704" x="6434138" y="2603500"/>
          <p14:tracePt t="59712" x="6446838" y="2627313"/>
          <p14:tracePt t="59735" x="6446838" y="2640013"/>
          <p14:tracePt t="59799" x="6446838" y="2652713"/>
          <p14:tracePt t="59855" x="6459538" y="2652713"/>
          <p14:tracePt t="59870" x="6472238" y="2652713"/>
          <p14:tracePt t="59878" x="6483350" y="2652713"/>
          <p14:tracePt t="59905" x="6496050" y="2652713"/>
          <p14:tracePt t="59934" x="6508750" y="2652713"/>
          <p14:tracePt t="60111" x="6521450" y="2652713"/>
          <p14:tracePt t="60153" x="6534150" y="2652713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37974" y="1665817"/>
            <a:ext cx="36340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663300"/>
                </a:solidFill>
              </a:rPr>
              <a:t>Exercise</a:t>
            </a:r>
            <a:endParaRPr lang="en-IN" sz="2100" b="1" dirty="0">
              <a:solidFill>
                <a:srgbClr val="663300"/>
              </a:solidFill>
            </a:endParaRPr>
          </a:p>
        </p:txBody>
      </p:sp>
      <p:pic>
        <p:nvPicPr>
          <p:cNvPr id="61" name="Picture 2" descr="https://cyberzhg.gitbooks.io/clrs/Chapter_22_Elementary_Graph_Algorithms/img/22.4-1_1.png">
            <a:extLst>
              <a:ext uri="{FF2B5EF4-FFF2-40B4-BE49-F238E27FC236}">
                <a16:creationId xmlns:a16="http://schemas.microsoft.com/office/drawing/2014/main" id="{B39F953B-714B-4692-9F53-D6FDBD0B3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84" y="2058233"/>
            <a:ext cx="7135216" cy="376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9998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173"/>
    </mc:Choice>
    <mc:Fallback xmlns="">
      <p:transition spd="slow" advTm="241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3A86A75C-4F4B-4683-9AE1-C65F6400EC91}">
      <p14:laserTraceLst xmlns:p14="http://schemas.microsoft.com/office/powerpoint/2010/main">
        <p14:tracePtLst>
          <p14:tracePt t="585" x="6534150" y="2665413"/>
          <p14:tracePt t="593" x="6521450" y="2678113"/>
          <p14:tracePt t="601" x="6508750" y="2690813"/>
          <p14:tracePt t="609" x="6483350" y="2703513"/>
          <p14:tracePt t="616" x="6459538" y="2716213"/>
          <p14:tracePt t="624" x="6434138" y="2728913"/>
          <p14:tracePt t="632" x="6383338" y="2740025"/>
          <p14:tracePt t="640" x="6346825" y="2765425"/>
          <p14:tracePt t="648" x="6308725" y="2803525"/>
          <p14:tracePt t="656" x="6259513" y="2816225"/>
          <p14:tracePt t="664" x="6208713" y="2840038"/>
          <p14:tracePt t="672" x="6157913" y="2865438"/>
          <p14:tracePt t="680" x="6121400" y="2890838"/>
          <p14:tracePt t="689" x="6096000" y="2916238"/>
          <p14:tracePt t="699" x="6057900" y="2928938"/>
          <p14:tracePt t="704" x="6034088" y="2952750"/>
          <p14:tracePt t="713" x="6008688" y="2965450"/>
          <p14:tracePt t="720" x="5995988" y="2965450"/>
          <p14:tracePt t="729" x="5995988" y="2978150"/>
          <p14:tracePt t="2104" x="6045200" y="2978150"/>
          <p14:tracePt t="2112" x="6096000" y="2978150"/>
          <p14:tracePt t="2121" x="6196013" y="2978150"/>
          <p14:tracePt t="2128" x="6334125" y="2952750"/>
          <p14:tracePt t="2137" x="6472238" y="2928938"/>
          <p14:tracePt t="2147" x="6634163" y="2903538"/>
          <p14:tracePt t="2152" x="6859588" y="2852738"/>
          <p14:tracePt t="2161" x="7146925" y="2816225"/>
          <p14:tracePt t="2169" x="7459663" y="2803525"/>
          <p14:tracePt t="2178" x="7835900" y="2803525"/>
          <p14:tracePt t="2184" x="8235950" y="2803525"/>
          <p14:tracePt t="2192" x="8686800" y="2803525"/>
          <p14:tracePt t="2200" x="9124950" y="2803525"/>
          <p14:tracePt t="2208" x="9537700" y="2803525"/>
          <p14:tracePt t="2216" x="9913938" y="2803525"/>
          <p14:tracePt t="2224" x="10288588" y="2803525"/>
          <p14:tracePt t="2232" x="10590213" y="2803525"/>
          <p14:tracePt t="2240" x="10828338" y="2803525"/>
          <p14:tracePt t="2248" x="11002963" y="2803525"/>
          <p14:tracePt t="2256" x="11115675" y="2803525"/>
          <p14:tracePt t="2264" x="11177588" y="2803525"/>
          <p14:tracePt t="2272" x="11215688" y="2803525"/>
          <p14:tracePt t="2280" x="11241088" y="2803525"/>
          <p14:tracePt t="2457" x="11228388" y="2803525"/>
          <p14:tracePt t="2505" x="11215688" y="2803525"/>
          <p14:tracePt t="3113" x="11202988" y="2803525"/>
          <p14:tracePt t="3144" x="11215688" y="2803525"/>
          <p14:tracePt t="3152" x="11228388" y="2828925"/>
          <p14:tracePt t="3161" x="11253788" y="2840038"/>
          <p14:tracePt t="3170" x="11253788" y="2852738"/>
          <p14:tracePt t="3180" x="11266488" y="2878138"/>
          <p14:tracePt t="3185" x="11290300" y="2916238"/>
          <p14:tracePt t="3193" x="11315700" y="2978150"/>
          <p14:tracePt t="3200" x="11328400" y="3041650"/>
          <p14:tracePt t="3210" x="11328400" y="3078163"/>
          <p14:tracePt t="3216" x="11328400" y="3116263"/>
          <p14:tracePt t="3232" x="11328400" y="3128963"/>
          <p14:tracePt t="3577" x="11328400" y="3116263"/>
          <p14:tracePt t="3584" x="11328400" y="3090863"/>
          <p14:tracePt t="3592" x="11341100" y="3065463"/>
          <p14:tracePt t="3600" x="11353800" y="3054350"/>
          <p14:tracePt t="3609" x="11366500" y="3041650"/>
          <p14:tracePt t="3617" x="11377613" y="3028950"/>
          <p14:tracePt t="3624" x="11403013" y="3003550"/>
          <p14:tracePt t="3632" x="11415713" y="2978150"/>
          <p14:tracePt t="3641" x="11441113" y="2952750"/>
          <p14:tracePt t="3648" x="11453813" y="2928938"/>
          <p14:tracePt t="3657" x="11479213" y="2890838"/>
          <p14:tracePt t="3667" x="11490325" y="2865438"/>
          <p14:tracePt t="3696" x="11490325" y="2840038"/>
          <p14:tracePt t="3936" x="11503025" y="2840038"/>
          <p14:tracePt t="4000" x="11528425" y="2840038"/>
          <p14:tracePt t="4008" x="11528425" y="2828925"/>
          <p14:tracePt t="4056" x="11541125" y="2828925"/>
          <p14:tracePt t="4137" x="11566525" y="2828925"/>
          <p14:tracePt t="4488" x="11566525" y="2840038"/>
          <p14:tracePt t="4496" x="11566525" y="2852738"/>
          <p14:tracePt t="4504" x="11566525" y="2865438"/>
          <p14:tracePt t="4521" x="11566525" y="2878138"/>
          <p14:tracePt t="4528" x="11566525" y="2890838"/>
          <p14:tracePt t="4544" x="11566525" y="2903538"/>
          <p14:tracePt t="4554" x="11566525" y="2916238"/>
          <p14:tracePt t="4562" x="11566525" y="2928938"/>
          <p14:tracePt t="4577" x="11566525" y="2941638"/>
          <p14:tracePt t="4601" x="11566525" y="2952750"/>
          <p14:tracePt t="4640" x="11566525" y="2965450"/>
          <p14:tracePt t="4728" x="11566525" y="2978150"/>
          <p14:tracePt t="4768" x="11566525" y="2990850"/>
          <p14:tracePt t="4807" x="11566525" y="3003550"/>
          <p14:tracePt t="5017" x="11566525" y="3016250"/>
          <p14:tracePt t="5032" x="11566525" y="3028950"/>
          <p14:tracePt t="5056" x="11566525" y="3041650"/>
          <p14:tracePt t="5096" x="11566525" y="3054350"/>
          <p14:tracePt t="5161" x="11566525" y="3065463"/>
          <p14:tracePt t="5184" x="11566525" y="3078163"/>
          <p14:tracePt t="5192" x="11566525" y="3090863"/>
          <p14:tracePt t="5200" x="11566525" y="3116263"/>
          <p14:tracePt t="5215" x="11553825" y="3141663"/>
          <p14:tracePt t="5224" x="11541125" y="3154363"/>
          <p14:tracePt t="5242" x="11541125" y="3165475"/>
          <p14:tracePt t="5256" x="11541125" y="3178175"/>
          <p14:tracePt t="5424" x="11541125" y="3190875"/>
          <p14:tracePt t="5480" x="11541125" y="3203575"/>
          <p14:tracePt t="10239" x="11528425" y="3216275"/>
          <p14:tracePt t="10256" x="11515725" y="3216275"/>
          <p14:tracePt t="10263" x="11503025" y="3216275"/>
          <p14:tracePt t="10271" x="11479213" y="3203575"/>
          <p14:tracePt t="10280" x="11441113" y="3190875"/>
          <p14:tracePt t="10287" x="11403013" y="3190875"/>
          <p14:tracePt t="10296" x="11366500" y="3178175"/>
          <p14:tracePt t="10303" x="11315700" y="3154363"/>
          <p14:tracePt t="10312" x="11241088" y="3128963"/>
          <p14:tracePt t="10319" x="11164888" y="3103563"/>
          <p14:tracePt t="10329" x="11090275" y="3078163"/>
          <p14:tracePt t="10336" x="11015663" y="3054350"/>
          <p14:tracePt t="10348" x="10915650" y="3041650"/>
          <p14:tracePt t="10351" x="10815638" y="3016250"/>
          <p14:tracePt t="10361" x="10726738" y="2990850"/>
          <p14:tracePt t="10367" x="10626725" y="2965450"/>
          <p14:tracePt t="10376" x="10539413" y="2952750"/>
          <p14:tracePt t="10384" x="10477500" y="2928938"/>
          <p14:tracePt t="10392" x="10439400" y="2928938"/>
          <p14:tracePt t="10399" x="10401300" y="2916238"/>
          <p14:tracePt t="10408" x="10390188" y="2916238"/>
          <p14:tracePt t="10415" x="10364788" y="2903538"/>
          <p14:tracePt t="10426" x="10339388" y="2890838"/>
          <p14:tracePt t="10431" x="10339388" y="2878138"/>
          <p14:tracePt t="10440" x="10313988" y="2865438"/>
          <p14:tracePt t="10447" x="10313988" y="2852738"/>
          <p14:tracePt t="10455" x="10301288" y="2828925"/>
          <p14:tracePt t="10464" x="10301288" y="2816225"/>
          <p14:tracePt t="10472" x="10301288" y="2778125"/>
          <p14:tracePt t="10480" x="10301288" y="2740025"/>
          <p14:tracePt t="10488" x="10301288" y="2703513"/>
          <p14:tracePt t="10495" x="10301288" y="2678113"/>
          <p14:tracePt t="10504" x="10301288" y="2652713"/>
          <p14:tracePt t="10513" x="10301288" y="2627313"/>
          <p14:tracePt t="10520" x="10301288" y="2603500"/>
          <p14:tracePt t="10528" x="10301288" y="2578100"/>
          <p14:tracePt t="10536" x="10301288" y="2552700"/>
          <p14:tracePt t="10547" x="10301288" y="2527300"/>
          <p14:tracePt t="10552" x="10313988" y="2527300"/>
          <p14:tracePt t="10562" x="10313988" y="2516188"/>
          <p14:tracePt t="10584" x="10339388" y="2503488"/>
          <p14:tracePt t="10592" x="10339388" y="2490788"/>
          <p14:tracePt t="10599" x="10352088" y="2490788"/>
          <p14:tracePt t="10608" x="10352088" y="2478088"/>
          <p14:tracePt t="10615" x="10364788" y="2465388"/>
          <p14:tracePt t="10631" x="10364788" y="2452688"/>
          <p14:tracePt t="10639" x="10364788" y="2439988"/>
          <p14:tracePt t="10647" x="10364788" y="2427288"/>
          <p14:tracePt t="10655" x="10364788" y="2414588"/>
          <p14:tracePt t="10663" x="10364788" y="2403475"/>
          <p14:tracePt t="10671" x="10364788" y="2390775"/>
          <p14:tracePt t="10679" x="10364788" y="2378075"/>
          <p14:tracePt t="10687" x="10364788" y="2365375"/>
          <p14:tracePt t="10695" x="10339388" y="2352675"/>
          <p14:tracePt t="10703" x="10326688" y="2339975"/>
          <p14:tracePt t="10711" x="10313988" y="2339975"/>
          <p14:tracePt t="10719" x="10288588" y="2327275"/>
          <p14:tracePt t="10727" x="10277475" y="2314575"/>
          <p14:tracePt t="10735" x="10264775" y="2314575"/>
          <p14:tracePt t="10744" x="10252075" y="2290763"/>
          <p14:tracePt t="10751" x="10226675" y="2290763"/>
          <p14:tracePt t="10759" x="10188575" y="2278063"/>
          <p14:tracePt t="10767" x="10164763" y="2252663"/>
          <p14:tracePt t="10775" x="10126663" y="2239963"/>
          <p14:tracePt t="10783" x="10101263" y="2227263"/>
          <p14:tracePt t="10791" x="10064750" y="2201863"/>
          <p14:tracePt t="10799" x="10013950" y="2201863"/>
          <p14:tracePt t="10807" x="9963150" y="2178050"/>
          <p14:tracePt t="10815" x="9913938" y="2139950"/>
          <p14:tracePt t="10823" x="9875838" y="2127250"/>
          <p14:tracePt t="10831" x="9852025" y="2089150"/>
          <p14:tracePt t="10839" x="9813925" y="2078038"/>
          <p14:tracePt t="10847" x="9763125" y="2052638"/>
          <p14:tracePt t="10855" x="9739313" y="2039938"/>
          <p14:tracePt t="10863" x="9713913" y="2014538"/>
          <p14:tracePt t="10872" x="9688513" y="2001838"/>
          <p14:tracePt t="10879" x="9688513" y="1989138"/>
          <p14:tracePt t="10897" x="9663113" y="1978025"/>
          <p14:tracePt t="10903" x="9650413" y="1965325"/>
          <p14:tracePt t="10944" x="9637713" y="1939925"/>
          <p14:tracePt t="11016" x="9637713" y="1927225"/>
          <p14:tracePt t="11024" x="9626600" y="1914525"/>
          <p14:tracePt t="11033" x="9613900" y="1901825"/>
          <p14:tracePt t="11047" x="9613900" y="1889125"/>
          <p14:tracePt t="11072" x="9613900" y="1865313"/>
          <p14:tracePt t="11087" x="9601200" y="1852613"/>
          <p14:tracePt t="11095" x="9601200" y="1839913"/>
          <p14:tracePt t="11119" x="9588500" y="1827213"/>
          <p14:tracePt t="11144" x="9575800" y="1827213"/>
          <p14:tracePt t="11184" x="9563100" y="1814513"/>
          <p14:tracePt t="11207" x="9550400" y="1814513"/>
          <p14:tracePt t="11216" x="9537700" y="1814513"/>
          <p14:tracePt t="11224" x="9525000" y="1814513"/>
          <p14:tracePt t="11231" x="9525000" y="1801813"/>
          <p14:tracePt t="11241" x="9513888" y="1801813"/>
          <p14:tracePt t="11247" x="9501188" y="1801813"/>
          <p14:tracePt t="11263" x="9475788" y="1801813"/>
          <p14:tracePt t="11272" x="9450388" y="1789113"/>
          <p14:tracePt t="11283" x="9437688" y="1789113"/>
          <p14:tracePt t="11287" x="9424988" y="1789113"/>
          <p14:tracePt t="11303" x="9401175" y="1789113"/>
          <p14:tracePt t="11321" x="9388475" y="1789113"/>
          <p14:tracePt t="11327" x="9363075" y="1776413"/>
          <p14:tracePt t="11375" x="9350375" y="1776413"/>
          <p14:tracePt t="11407" x="9337675" y="1776413"/>
          <p14:tracePt t="11415" x="9324975" y="1776413"/>
          <p14:tracePt t="11431" x="9312275" y="1776413"/>
          <p14:tracePt t="11448" x="9288463" y="1776413"/>
          <p14:tracePt t="11463" x="9275763" y="1776413"/>
          <p14:tracePt t="11471" x="9250363" y="1776413"/>
          <p14:tracePt t="11479" x="9224963" y="1776413"/>
          <p14:tracePt t="11488" x="9188450" y="1776413"/>
          <p14:tracePt t="11504" x="9163050" y="1776413"/>
          <p14:tracePt t="11519" x="9150350" y="1776413"/>
          <p14:tracePt t="11531" x="9137650" y="1776413"/>
          <p14:tracePt t="11551" x="9112250" y="1789113"/>
          <p14:tracePt t="11608" x="9099550" y="1789113"/>
          <p14:tracePt t="11624" x="9075738" y="1801813"/>
          <p14:tracePt t="11640" x="9063038" y="1801813"/>
          <p14:tracePt t="11647" x="9050338" y="1814513"/>
          <p14:tracePt t="11655" x="9037638" y="1827213"/>
          <p14:tracePt t="11672" x="9024938" y="1827213"/>
          <p14:tracePt t="11680" x="9012238" y="1839913"/>
          <p14:tracePt t="11711" x="8999538" y="1852613"/>
          <p14:tracePt t="11719" x="8999538" y="1865313"/>
          <p14:tracePt t="11735" x="8986838" y="1876425"/>
          <p14:tracePt t="11752" x="8986838" y="1889125"/>
          <p14:tracePt t="11768" x="8986838" y="1901825"/>
          <p14:tracePt t="11775" x="8986838" y="1914525"/>
          <p14:tracePt t="11791" x="8986838" y="1927225"/>
          <p14:tracePt t="11799" x="8986838" y="1939925"/>
          <p14:tracePt t="11807" x="8986838" y="1952625"/>
          <p14:tracePt t="11815" x="8999538" y="1965325"/>
          <p14:tracePt t="11831" x="8999538" y="1978025"/>
          <p14:tracePt t="11839" x="9012238" y="1989138"/>
          <p14:tracePt t="11847" x="9012238" y="2001838"/>
          <p14:tracePt t="11855" x="9024938" y="2001838"/>
          <p14:tracePt t="11863" x="9037638" y="2001838"/>
          <p14:tracePt t="11871" x="9050338" y="2014538"/>
          <p14:tracePt t="11897" x="9075738" y="2027238"/>
          <p14:tracePt t="11901" x="9099550" y="2027238"/>
          <p14:tracePt t="11903" x="9124950" y="2039938"/>
          <p14:tracePt t="11912" x="9150350" y="2052638"/>
          <p14:tracePt t="11919" x="9175750" y="2065338"/>
          <p14:tracePt t="11928" x="9212263" y="2065338"/>
          <p14:tracePt t="11934" x="9237663" y="2089150"/>
          <p14:tracePt t="11945" x="9263063" y="2089150"/>
          <p14:tracePt t="11951" x="9288463" y="2114550"/>
          <p14:tracePt t="11961" x="9312275" y="2127250"/>
          <p14:tracePt t="11967" x="9324975" y="2139950"/>
          <p14:tracePt t="11976" x="9337675" y="2152650"/>
          <p14:tracePt t="11983" x="9363075" y="2165350"/>
          <p14:tracePt t="11992" x="9375775" y="2178050"/>
          <p14:tracePt t="11999" x="9388475" y="2178050"/>
          <p14:tracePt t="12007" x="9401175" y="2190750"/>
          <p14:tracePt t="12015" x="9413875" y="2201863"/>
          <p14:tracePt t="12023" x="9424988" y="2201863"/>
          <p14:tracePt t="12055" x="9437688" y="2201863"/>
          <p14:tracePt t="12065" x="9450388" y="2201863"/>
          <p14:tracePt t="12071" x="9463088" y="2201863"/>
          <p14:tracePt t="12080" x="9488488" y="2201863"/>
          <p14:tracePt t="12095" x="9513888" y="2201863"/>
          <p14:tracePt t="12104" x="9537700" y="2190750"/>
          <p14:tracePt t="12112" x="9550400" y="2190750"/>
          <p14:tracePt t="12119" x="9563100" y="2190750"/>
          <p14:tracePt t="12128" x="9588500" y="2178050"/>
          <p14:tracePt t="12135" x="9601200" y="2165350"/>
          <p14:tracePt t="12152" x="9613900" y="2165350"/>
          <p14:tracePt t="12167" x="9626600" y="2165350"/>
          <p14:tracePt t="12183" x="9637713" y="2152650"/>
          <p14:tracePt t="12191" x="9650413" y="2139950"/>
          <p14:tracePt t="12215" x="9663113" y="2127250"/>
          <p14:tracePt t="12222" x="9688513" y="2127250"/>
          <p14:tracePt t="12231" x="9688513" y="2101850"/>
          <p14:tracePt t="12239" x="9701213" y="2101850"/>
          <p14:tracePt t="12255" x="9713913" y="2089150"/>
          <p14:tracePt t="12279" x="9739313" y="2078038"/>
          <p14:tracePt t="12311" x="9750425" y="2065338"/>
          <p14:tracePt t="12329" x="9750425" y="2052638"/>
          <p14:tracePt t="12335" x="9763125" y="2039938"/>
          <p14:tracePt t="12352" x="9763125" y="2027238"/>
          <p14:tracePt t="12361" x="9763125" y="2014538"/>
          <p14:tracePt t="12367" x="9763125" y="1989138"/>
          <p14:tracePt t="12376" x="9763125" y="1978025"/>
          <p14:tracePt t="12383" x="9763125" y="1965325"/>
          <p14:tracePt t="12390" x="9739313" y="1952625"/>
          <p14:tracePt t="12398" x="9739313" y="1939925"/>
          <p14:tracePt t="12408" x="9713913" y="1927225"/>
          <p14:tracePt t="12415" x="9701213" y="1927225"/>
          <p14:tracePt t="12423" x="9675813" y="1927225"/>
          <p14:tracePt t="12431" x="9637713" y="1927225"/>
          <p14:tracePt t="12439" x="9588500" y="1927225"/>
          <p14:tracePt t="12447" x="9537700" y="1927225"/>
          <p14:tracePt t="12455" x="9450388" y="1927225"/>
          <p14:tracePt t="12463" x="9363075" y="1927225"/>
          <p14:tracePt t="12471" x="9263063" y="1927225"/>
          <p14:tracePt t="12479" x="9150350" y="1927225"/>
          <p14:tracePt t="12487" x="9012238" y="1927225"/>
          <p14:tracePt t="12495" x="8863013" y="1927225"/>
          <p14:tracePt t="12505" x="8737600" y="1927225"/>
          <p14:tracePt t="12512" x="8586788" y="1927225"/>
          <p14:tracePt t="12519" x="8435975" y="1927225"/>
          <p14:tracePt t="12528" x="8299450" y="1927225"/>
          <p14:tracePt t="12535" x="8186738" y="1927225"/>
          <p14:tracePt t="12549" x="8086725" y="1927225"/>
          <p14:tracePt t="12551" x="7999413" y="1927225"/>
          <p14:tracePt t="12559" x="7923213" y="1927225"/>
          <p14:tracePt t="12568" x="7861300" y="1927225"/>
          <p14:tracePt t="12575" x="7823200" y="1927225"/>
          <p14:tracePt t="12585" x="7797800" y="1927225"/>
          <p14:tracePt t="12591" x="7785100" y="1927225"/>
          <p14:tracePt t="12599" x="7773988" y="1927225"/>
          <p14:tracePt t="12631" x="7761288" y="1914525"/>
          <p14:tracePt t="12655" x="7735888" y="1914525"/>
          <p14:tracePt t="12663" x="7723188" y="1901825"/>
          <p14:tracePt t="12671" x="7710488" y="1901825"/>
          <p14:tracePt t="12687" x="7685088" y="1889125"/>
          <p14:tracePt t="12695" x="7661275" y="1876425"/>
          <p14:tracePt t="12704" x="7648575" y="1876425"/>
          <p14:tracePt t="12714" x="7635875" y="1865313"/>
          <p14:tracePt t="12719" x="7610475" y="1852613"/>
          <p14:tracePt t="12728" x="7597775" y="1839913"/>
          <p14:tracePt t="12735" x="7585075" y="1827213"/>
          <p14:tracePt t="12747" x="7548563" y="1814513"/>
          <p14:tracePt t="12751" x="7535863" y="1814513"/>
          <p14:tracePt t="12759" x="7510463" y="1801813"/>
          <p14:tracePt t="12767" x="7485063" y="1776413"/>
          <p14:tracePt t="12775" x="7459663" y="1776413"/>
          <p14:tracePt t="12783" x="7448550" y="1765300"/>
          <p14:tracePt t="12791" x="7435850" y="1765300"/>
          <p14:tracePt t="12799" x="7410450" y="1752600"/>
          <p14:tracePt t="12807" x="7397750" y="1752600"/>
          <p14:tracePt t="12815" x="7385050" y="1739900"/>
          <p14:tracePt t="12823" x="7359650" y="1739900"/>
          <p14:tracePt t="12831" x="7335838" y="1727200"/>
          <p14:tracePt t="12839" x="7323138" y="1727200"/>
          <p14:tracePt t="12846" x="7310438" y="1727200"/>
          <p14:tracePt t="12855" x="7285038" y="1727200"/>
          <p14:tracePt t="12863" x="7272338" y="1727200"/>
          <p14:tracePt t="12871" x="7259638" y="1727200"/>
          <p14:tracePt t="12879" x="7223125" y="1727200"/>
          <p14:tracePt t="12887" x="7197725" y="1727200"/>
          <p14:tracePt t="12896" x="7172325" y="1727200"/>
          <p14:tracePt t="12903" x="7146925" y="1727200"/>
          <p14:tracePt t="12916" x="7123113" y="1727200"/>
          <p14:tracePt t="12918" x="7110413" y="1727200"/>
          <p14:tracePt t="12930" x="7085013" y="1727200"/>
          <p14:tracePt t="12935" x="7046913" y="1727200"/>
          <p14:tracePt t="12945" x="7021513" y="1727200"/>
          <p14:tracePt t="12951" x="6985000" y="1727200"/>
          <p14:tracePt t="12959" x="6946900" y="1727200"/>
          <p14:tracePt t="12967" x="6910388" y="1727200"/>
          <p14:tracePt t="12975" x="6884988" y="1727200"/>
          <p14:tracePt t="12983" x="6859588" y="1727200"/>
          <p14:tracePt t="12992" x="6821488" y="1727200"/>
          <p14:tracePt t="12998" x="6797675" y="1727200"/>
          <p14:tracePt t="13006" x="6772275" y="1739900"/>
          <p14:tracePt t="13015" x="6746875" y="1739900"/>
          <p14:tracePt t="13023" x="6734175" y="1739900"/>
          <p14:tracePt t="13031" x="6708775" y="1752600"/>
          <p14:tracePt t="13038" x="6696075" y="1752600"/>
          <p14:tracePt t="13046" x="6696075" y="1765300"/>
          <p14:tracePt t="13063" x="6672263" y="1765300"/>
          <p14:tracePt t="13071" x="6672263" y="1776413"/>
          <p14:tracePt t="13086" x="6659563" y="1789113"/>
          <p14:tracePt t="13095" x="6659563" y="1801813"/>
          <p14:tracePt t="13112" x="6646863" y="1814513"/>
          <p14:tracePt t="13128" x="6634163" y="1839913"/>
          <p14:tracePt t="13135" x="6634163" y="1852613"/>
          <p14:tracePt t="13145" x="6621463" y="1865313"/>
          <p14:tracePt t="13159" x="6621463" y="1876425"/>
          <p14:tracePt t="13166" x="6608763" y="1901825"/>
          <p14:tracePt t="13175" x="6608763" y="1914525"/>
          <p14:tracePt t="13183" x="6608763" y="1927225"/>
          <p14:tracePt t="13191" x="6608763" y="1952625"/>
          <p14:tracePt t="13198" x="6608763" y="1965325"/>
          <p14:tracePt t="13206" x="6608763" y="1978025"/>
          <p14:tracePt t="13215" x="6621463" y="2001838"/>
          <p14:tracePt t="13224" x="6634163" y="2027238"/>
          <p14:tracePt t="13231" x="6634163" y="2039938"/>
          <p14:tracePt t="13241" x="6659563" y="2052638"/>
          <p14:tracePt t="13246" x="6659563" y="2065338"/>
          <p14:tracePt t="13254" x="6684963" y="2078038"/>
          <p14:tracePt t="13271" x="6696075" y="2089150"/>
          <p14:tracePt t="13281" x="6721475" y="2101850"/>
          <p14:tracePt t="13287" x="6734175" y="2101850"/>
          <p14:tracePt t="13297" x="6759575" y="2114550"/>
          <p14:tracePt t="13303" x="6772275" y="2127250"/>
          <p14:tracePt t="13313" x="6784975" y="2127250"/>
          <p14:tracePt t="13320" x="6797675" y="2127250"/>
          <p14:tracePt t="13328" x="6821488" y="2139950"/>
          <p14:tracePt t="13336" x="6834188" y="2152650"/>
          <p14:tracePt t="13345" x="6846888" y="2152650"/>
          <p14:tracePt t="13367" x="6859588" y="2152650"/>
          <p14:tracePt t="13384" x="6872288" y="2152650"/>
          <p14:tracePt t="13391" x="6884988" y="2152650"/>
          <p14:tracePt t="13400" x="6897688" y="2152650"/>
          <p14:tracePt t="13407" x="6910388" y="2152650"/>
          <p14:tracePt t="13414" x="6921500" y="2152650"/>
          <p14:tracePt t="13423" x="6934200" y="2152650"/>
          <p14:tracePt t="13430" x="6946900" y="2152650"/>
          <p14:tracePt t="13440" x="6972300" y="2152650"/>
          <p14:tracePt t="13448" x="6997700" y="2152650"/>
          <p14:tracePt t="13455" x="7021513" y="2152650"/>
          <p14:tracePt t="13463" x="7034213" y="2152650"/>
          <p14:tracePt t="13471" x="7072313" y="2152650"/>
          <p14:tracePt t="13480" x="7097713" y="2152650"/>
          <p14:tracePt t="13487" x="7123113" y="2152650"/>
          <p14:tracePt t="13496" x="7159625" y="2152650"/>
          <p14:tracePt t="13503" x="7172325" y="2152650"/>
          <p14:tracePt t="13511" x="7223125" y="2152650"/>
          <p14:tracePt t="13520" x="7235825" y="2139950"/>
          <p14:tracePt t="13530" x="7246938" y="2127250"/>
          <p14:tracePt t="13535" x="7259638" y="2127250"/>
          <p14:tracePt t="13545" x="7285038" y="2127250"/>
          <p14:tracePt t="13551" x="7285038" y="2114550"/>
          <p14:tracePt t="13560" x="7310438" y="2114550"/>
          <p14:tracePt t="13566" x="7310438" y="2101850"/>
          <p14:tracePt t="13574" x="7323138" y="2089150"/>
          <p14:tracePt t="13583" x="7335838" y="2089150"/>
          <p14:tracePt t="13592" x="7348538" y="2078038"/>
          <p14:tracePt t="13598" x="7359650" y="2078038"/>
          <p14:tracePt t="13614" x="7372350" y="2065338"/>
          <p14:tracePt t="13630" x="7385050" y="2052638"/>
          <p14:tracePt t="13671" x="7385050" y="2039938"/>
          <p14:tracePt t="13686" x="7385050" y="2027238"/>
          <p14:tracePt t="13695" x="7372350" y="2014538"/>
          <p14:tracePt t="13702" x="7359650" y="2001838"/>
          <p14:tracePt t="13711" x="7348538" y="2001838"/>
          <p14:tracePt t="13719" x="7323138" y="1989138"/>
          <p14:tracePt t="13728" x="7285038" y="1978025"/>
          <p14:tracePt t="13734" x="7246938" y="1965325"/>
          <p14:tracePt t="13744" x="7197725" y="1965325"/>
          <p14:tracePt t="13751" x="7123113" y="1952625"/>
          <p14:tracePt t="13759" x="7059613" y="1952625"/>
          <p14:tracePt t="13766" x="6972300" y="1952625"/>
          <p14:tracePt t="13774" x="6872288" y="1952625"/>
          <p14:tracePt t="13782" x="6759575" y="1952625"/>
          <p14:tracePt t="13791" x="6621463" y="1952625"/>
          <p14:tracePt t="13799" x="6508750" y="1952625"/>
          <p14:tracePt t="13807" x="6396038" y="1952625"/>
          <p14:tracePt t="13814" x="6259513" y="1952625"/>
          <p14:tracePt t="13823" x="6146800" y="1952625"/>
          <p14:tracePt t="13830" x="6008688" y="1952625"/>
          <p14:tracePt t="13839" x="5870575" y="1952625"/>
          <p14:tracePt t="13847" x="5732463" y="1952625"/>
          <p14:tracePt t="13854" x="5595938" y="1952625"/>
          <p14:tracePt t="13863" x="5457825" y="1952625"/>
          <p14:tracePt t="13872" x="5345113" y="1952625"/>
          <p14:tracePt t="13879" x="5232400" y="1952625"/>
          <p14:tracePt t="13888" x="5094288" y="1939925"/>
          <p14:tracePt t="13896" x="4994275" y="1939925"/>
          <p14:tracePt t="13903" x="4894263" y="1927225"/>
          <p14:tracePt t="13912" x="4806950" y="1914525"/>
          <p14:tracePt t="13919" x="4719638" y="1901825"/>
          <p14:tracePt t="13932" x="4643438" y="1889125"/>
          <p14:tracePt t="13935" x="4594225" y="1876425"/>
          <p14:tracePt t="13946" x="4568825" y="1852613"/>
          <p14:tracePt t="13951" x="4543425" y="1852613"/>
          <p14:tracePt t="13963" x="4518025" y="1839913"/>
          <p14:tracePt t="13967" x="4518025" y="1827213"/>
          <p14:tracePt t="13975" x="4494213" y="1827213"/>
          <p14:tracePt t="13983" x="4494213" y="1814513"/>
          <p14:tracePt t="14055" x="4481513" y="1801813"/>
          <p14:tracePt t="14071" x="4481513" y="1789113"/>
          <p14:tracePt t="14079" x="4468813" y="1776413"/>
          <p14:tracePt t="14089" x="4456113" y="1765300"/>
          <p14:tracePt t="14096" x="4443413" y="1765300"/>
          <p14:tracePt t="14103" x="4430713" y="1752600"/>
          <p14:tracePt t="14112" x="4418013" y="1752600"/>
          <p14:tracePt t="14119" x="4406900" y="1752600"/>
          <p14:tracePt t="14129" x="4394200" y="1752600"/>
          <p14:tracePt t="14135" x="4381500" y="1752600"/>
          <p14:tracePt t="14145" x="4368800" y="1752600"/>
          <p14:tracePt t="14151" x="4356100" y="1752600"/>
          <p14:tracePt t="14159" x="4343400" y="1752600"/>
          <p14:tracePt t="14176" x="4318000" y="1752600"/>
          <p14:tracePt t="14183" x="4294188" y="1752600"/>
          <p14:tracePt t="14191" x="4268788" y="1765300"/>
          <p14:tracePt t="14199" x="4243388" y="1776413"/>
          <p14:tracePt t="14207" x="4230688" y="1789113"/>
          <p14:tracePt t="14215" x="4205288" y="1801813"/>
          <p14:tracePt t="14223" x="4168775" y="1827213"/>
          <p14:tracePt t="14230" x="4143375" y="1839913"/>
          <p14:tracePt t="14239" x="4117975" y="1852613"/>
          <p14:tracePt t="14247" x="4081463" y="1865313"/>
          <p14:tracePt t="14255" x="4068763" y="1876425"/>
          <p14:tracePt t="14263" x="4043363" y="1876425"/>
          <p14:tracePt t="14271" x="4017963" y="1889125"/>
          <p14:tracePt t="14279" x="4005263" y="1901825"/>
          <p14:tracePt t="14287" x="3992563" y="1901825"/>
          <p14:tracePt t="14303" x="3979863" y="1914525"/>
          <p14:tracePt t="14319" x="3979863" y="1927225"/>
          <p14:tracePt t="14337" x="3968750" y="1952625"/>
          <p14:tracePt t="14345" x="3956050" y="1952625"/>
          <p14:tracePt t="14351" x="3956050" y="1965325"/>
          <p14:tracePt t="14367" x="3956050" y="1978025"/>
          <p14:tracePt t="14376" x="3956050" y="1989138"/>
          <p14:tracePt t="14382" x="3956050" y="2001838"/>
          <p14:tracePt t="14391" x="3956050" y="2027238"/>
          <p14:tracePt t="14399" x="3956050" y="2039938"/>
          <p14:tracePt t="14407" x="3956050" y="2052638"/>
          <p14:tracePt t="14415" x="3956050" y="2078038"/>
          <p14:tracePt t="14422" x="3956050" y="2089150"/>
          <p14:tracePt t="14430" x="3956050" y="2101850"/>
          <p14:tracePt t="14439" x="3968750" y="2114550"/>
          <p14:tracePt t="14446" x="3979863" y="2127250"/>
          <p14:tracePt t="14455" x="3992563" y="2139950"/>
          <p14:tracePt t="14465" x="4017963" y="2152650"/>
          <p14:tracePt t="14470" x="4043363" y="2152650"/>
          <p14:tracePt t="14479" x="4056063" y="2165350"/>
          <p14:tracePt t="14487" x="4081463" y="2178050"/>
          <p14:tracePt t="14495" x="4092575" y="2190750"/>
          <p14:tracePt t="14503" x="4105275" y="2201863"/>
          <p14:tracePt t="14511" x="4130675" y="2201863"/>
          <p14:tracePt t="14519" x="4156075" y="2214563"/>
          <p14:tracePt t="14528" x="4181475" y="2227263"/>
          <p14:tracePt t="14536" x="4192588" y="2239963"/>
          <p14:tracePt t="14546" x="4217988" y="2239963"/>
          <p14:tracePt t="14550" x="4230688" y="2239963"/>
          <p14:tracePt t="14559" x="4256088" y="2252663"/>
          <p14:tracePt t="14567" x="4281488" y="2252663"/>
          <p14:tracePt t="14576" x="4305300" y="2252663"/>
          <p14:tracePt t="14582" x="4330700" y="2252663"/>
          <p14:tracePt t="14590" x="4356100" y="2252663"/>
          <p14:tracePt t="14598" x="4381500" y="2252663"/>
          <p14:tracePt t="14607" x="4406900" y="2252663"/>
          <p14:tracePt t="14614" x="4430713" y="2252663"/>
          <p14:tracePt t="14622" x="4456113" y="2252663"/>
          <p14:tracePt t="14630" x="4468813" y="2252663"/>
          <p14:tracePt t="14639" x="4506913" y="2239963"/>
          <p14:tracePt t="14647" x="4530725" y="2239963"/>
          <p14:tracePt t="14655" x="4568825" y="2214563"/>
          <p14:tracePt t="14663" x="4581525" y="2214563"/>
          <p14:tracePt t="14670" x="4594225" y="2201863"/>
          <p14:tracePt t="14679" x="4619625" y="2178050"/>
          <p14:tracePt t="14695" x="4643438" y="2165350"/>
          <p14:tracePt t="14711" x="4656138" y="2139950"/>
          <p14:tracePt t="14718" x="4668838" y="2127250"/>
          <p14:tracePt t="14728" x="4681538" y="2114550"/>
          <p14:tracePt t="14735" x="4681538" y="2101850"/>
          <p14:tracePt t="14745" x="4681538" y="2078038"/>
          <p14:tracePt t="14750" x="4681538" y="2065338"/>
          <p14:tracePt t="14759" x="4681538" y="2039938"/>
          <p14:tracePt t="14767" x="4694238" y="2001838"/>
          <p14:tracePt t="14775" x="4694238" y="1978025"/>
          <p14:tracePt t="14782" x="4694238" y="1965325"/>
          <p14:tracePt t="14790" x="4694238" y="1952625"/>
          <p14:tracePt t="14799" x="4694238" y="1927225"/>
          <p14:tracePt t="14807" x="4694238" y="1914525"/>
          <p14:tracePt t="14823" x="4694238" y="1901825"/>
          <p14:tracePt t="14831" x="4694238" y="1889125"/>
          <p14:tracePt t="14847" x="4694238" y="1876425"/>
          <p14:tracePt t="14879" x="4681538" y="1876425"/>
          <p14:tracePt t="14887" x="4668838" y="1876425"/>
          <p14:tracePt t="14904" x="4656138" y="1865313"/>
          <p14:tracePt t="14919" x="4630738" y="1865313"/>
          <p14:tracePt t="14928" x="4619625" y="1865313"/>
          <p14:tracePt t="14945" x="4594225" y="1865313"/>
          <p14:tracePt t="14951" x="4556125" y="1865313"/>
          <p14:tracePt t="14959" x="4530725" y="1876425"/>
          <p14:tracePt t="14967" x="4506913" y="1876425"/>
          <p14:tracePt t="14975" x="4481513" y="1889125"/>
          <p14:tracePt t="14984" x="4456113" y="1901825"/>
          <p14:tracePt t="14991" x="4418013" y="1914525"/>
          <p14:tracePt t="14998" x="4406900" y="1927225"/>
          <p14:tracePt t="15007" x="4381500" y="1952625"/>
          <p14:tracePt t="15015" x="4356100" y="1952625"/>
          <p14:tracePt t="15024" x="4343400" y="1978025"/>
          <p14:tracePt t="15030" x="4318000" y="1989138"/>
          <p14:tracePt t="15039" x="4305300" y="2014538"/>
          <p14:tracePt t="15047" x="4294188" y="2052638"/>
          <p14:tracePt t="15055" x="4268788" y="2078038"/>
          <p14:tracePt t="15063" x="4256088" y="2101850"/>
          <p14:tracePt t="15071" x="4230688" y="2127250"/>
          <p14:tracePt t="15080" x="4205288" y="2165350"/>
          <p14:tracePt t="15087" x="4168775" y="2190750"/>
          <p14:tracePt t="15095" x="4130675" y="2239963"/>
          <p14:tracePt t="15103" x="4068763" y="2290763"/>
          <p14:tracePt t="15113" x="4017963" y="2352675"/>
          <p14:tracePt t="15118" x="3956050" y="2414588"/>
          <p14:tracePt t="15128" x="3867150" y="2478088"/>
          <p14:tracePt t="15135" x="3792538" y="2552700"/>
          <p14:tracePt t="15144" x="3717925" y="2616200"/>
          <p14:tracePt t="15150" x="3630613" y="2665413"/>
          <p14:tracePt t="15159" x="3579813" y="2703513"/>
          <p14:tracePt t="15166" x="3505200" y="2740025"/>
          <p14:tracePt t="15175" x="3441700" y="2778125"/>
          <p14:tracePt t="15182" x="3379788" y="2816225"/>
          <p14:tracePt t="15190" x="3328988" y="2852738"/>
          <p14:tracePt t="15198" x="3279775" y="2878138"/>
          <p14:tracePt t="15207" x="3241675" y="2878138"/>
          <p14:tracePt t="15214" x="3216275" y="2878138"/>
          <p14:tracePt t="15222" x="3179763" y="2878138"/>
          <p14:tracePt t="15231" x="3141663" y="2878138"/>
          <p14:tracePt t="15238" x="3103563" y="2878138"/>
          <p14:tracePt t="15247" x="3054350" y="2878138"/>
          <p14:tracePt t="15255" x="2992438" y="2878138"/>
          <p14:tracePt t="15263" x="2916238" y="2878138"/>
          <p14:tracePt t="15270" x="2854325" y="2878138"/>
          <p14:tracePt t="15279" x="2767013" y="2878138"/>
          <p14:tracePt t="15287" x="2703513" y="2865438"/>
          <p14:tracePt t="15295" x="2628900" y="2852738"/>
          <p14:tracePt t="15303" x="2554288" y="2840038"/>
          <p14:tracePt t="15311" x="2490788" y="2828925"/>
          <p14:tracePt t="15318" x="2441575" y="2803525"/>
          <p14:tracePt t="15328" x="2403475" y="2778125"/>
          <p14:tracePt t="15334" x="2378075" y="2765425"/>
          <p14:tracePt t="15344" x="2352675" y="2740025"/>
          <p14:tracePt t="15350" x="2339975" y="2740025"/>
          <p14:tracePt t="15358" x="2316163" y="2716213"/>
          <p14:tracePt t="15367" x="2303463" y="2716213"/>
          <p14:tracePt t="15375" x="2290763" y="2690813"/>
          <p14:tracePt t="15390" x="2290763" y="2665413"/>
          <p14:tracePt t="15398" x="2278063" y="2665413"/>
          <p14:tracePt t="15407" x="2278063" y="2652713"/>
          <p14:tracePt t="15414" x="2265363" y="2640013"/>
          <p14:tracePt t="15431" x="2252663" y="2640013"/>
          <p14:tracePt t="15438" x="2239963" y="2627313"/>
          <p14:tracePt t="15455" x="2228850" y="2616200"/>
          <p14:tracePt t="15472" x="2216150" y="2603500"/>
          <p14:tracePt t="15481" x="2203450" y="2603500"/>
          <p14:tracePt t="15486" x="2190750" y="2578100"/>
          <p14:tracePt t="15503" x="2165350" y="2552700"/>
          <p14:tracePt t="15514" x="2165350" y="2527300"/>
          <p14:tracePt t="15528" x="2165350" y="2503488"/>
          <p14:tracePt t="15534" x="2165350" y="2478088"/>
          <p14:tracePt t="15544" x="2165350" y="2465388"/>
          <p14:tracePt t="15551" x="2178050" y="2439988"/>
          <p14:tracePt t="15558" x="2190750" y="2427288"/>
          <p14:tracePt t="15566" x="2203450" y="2414588"/>
          <p14:tracePt t="15574" x="2228850" y="2390775"/>
          <p14:tracePt t="15582" x="2239963" y="2390775"/>
          <p14:tracePt t="15591" x="2252663" y="2378075"/>
          <p14:tracePt t="15598" x="2278063" y="2365375"/>
          <p14:tracePt t="15606" x="2290763" y="2365375"/>
          <p14:tracePt t="15614" x="2303463" y="2365375"/>
          <p14:tracePt t="15630" x="2328863" y="2365375"/>
          <p14:tracePt t="15647" x="2339975" y="2365375"/>
          <p14:tracePt t="15654" x="2352675" y="2365375"/>
          <p14:tracePt t="15663" x="2365375" y="2365375"/>
          <p14:tracePt t="15671" x="2390775" y="2365375"/>
          <p14:tracePt t="15679" x="2416175" y="2365375"/>
          <p14:tracePt t="15686" x="2428875" y="2378075"/>
          <p14:tracePt t="15695" x="2441575" y="2390775"/>
          <p14:tracePt t="15702" x="2452688" y="2403475"/>
          <p14:tracePt t="15711" x="2465388" y="2414588"/>
          <p14:tracePt t="15718" x="2478088" y="2439988"/>
          <p14:tracePt t="15728" x="2490788" y="2452688"/>
          <p14:tracePt t="15734" x="2503488" y="2465388"/>
          <p14:tracePt t="15743" x="2503488" y="2490788"/>
          <p14:tracePt t="15751" x="2503488" y="2516188"/>
          <p14:tracePt t="15758" x="2503488" y="2540000"/>
          <p14:tracePt t="15766" x="2503488" y="2565400"/>
          <p14:tracePt t="15775" x="2503488" y="2590800"/>
          <p14:tracePt t="15782" x="2503488" y="2603500"/>
          <p14:tracePt t="15791" x="2490788" y="2652713"/>
          <p14:tracePt t="15798" x="2478088" y="2678113"/>
          <p14:tracePt t="15807" x="2465388" y="2703513"/>
          <p14:tracePt t="15814" x="2428875" y="2728913"/>
          <p14:tracePt t="15822" x="2403475" y="2752725"/>
          <p14:tracePt t="15830" x="2378075" y="2765425"/>
          <p14:tracePt t="15838" x="2352675" y="2790825"/>
          <p14:tracePt t="15846" x="2328863" y="2803525"/>
          <p14:tracePt t="15854" x="2303463" y="2816225"/>
          <p14:tracePt t="15863" x="2278063" y="2828925"/>
          <p14:tracePt t="15871" x="2252663" y="2828925"/>
          <p14:tracePt t="15895" x="2216150" y="2828925"/>
          <p14:tracePt t="15903" x="2190750" y="2828925"/>
          <p14:tracePt t="15912" x="2165350" y="2828925"/>
          <p14:tracePt t="15918" x="2139950" y="2803525"/>
          <p14:tracePt t="15928" x="2116138" y="2790825"/>
          <p14:tracePt t="15935" x="2078038" y="2765425"/>
          <p14:tracePt t="15945" x="2065338" y="2752725"/>
          <p14:tracePt t="15951" x="2039938" y="2728913"/>
          <p14:tracePt t="15958" x="2014538" y="2703513"/>
          <p14:tracePt t="15966" x="2003425" y="2690813"/>
          <p14:tracePt t="15975" x="1990725" y="2665413"/>
          <p14:tracePt t="15991" x="1990725" y="2652713"/>
          <p14:tracePt t="15999" x="1990725" y="2627313"/>
          <p14:tracePt t="16014" x="1990725" y="2616200"/>
          <p14:tracePt t="16022" x="1990725" y="2590800"/>
          <p14:tracePt t="16030" x="1990725" y="2565400"/>
          <p14:tracePt t="16041" x="1990725" y="2552700"/>
          <p14:tracePt t="16046" x="2003425" y="2527300"/>
          <p14:tracePt t="16054" x="2014538" y="2516188"/>
          <p14:tracePt t="16062" x="2027238" y="2503488"/>
          <p14:tracePt t="16071" x="2039938" y="2465388"/>
          <p14:tracePt t="16081" x="2052638" y="2452688"/>
          <p14:tracePt t="16086" x="2065338" y="2439988"/>
          <p14:tracePt t="16095" x="2090738" y="2414588"/>
          <p14:tracePt t="16102" x="2103438" y="2403475"/>
          <p14:tracePt t="16111" x="2116138" y="2378075"/>
          <p14:tracePt t="16119" x="2152650" y="2365375"/>
          <p14:tracePt t="16128" x="2178050" y="2339975"/>
          <p14:tracePt t="16134" x="2190750" y="2327275"/>
          <p14:tracePt t="16143" x="2216150" y="2314575"/>
          <p14:tracePt t="16150" x="2239963" y="2314575"/>
          <p14:tracePt t="16159" x="2252663" y="2303463"/>
          <p14:tracePt t="16174" x="2265363" y="2303463"/>
          <p14:tracePt t="16191" x="2278063" y="2303463"/>
          <p14:tracePt t="16199" x="2290763" y="2303463"/>
          <p14:tracePt t="16206" x="2303463" y="2303463"/>
          <p14:tracePt t="16214" x="2328863" y="2303463"/>
          <p14:tracePt t="16222" x="2339975" y="2303463"/>
          <p14:tracePt t="16230" x="2352675" y="2303463"/>
          <p14:tracePt t="16239" x="2378075" y="2303463"/>
          <p14:tracePt t="16246" x="2403475" y="2303463"/>
          <p14:tracePt t="16254" x="2416175" y="2303463"/>
          <p14:tracePt t="16263" x="2441575" y="2314575"/>
          <p14:tracePt t="16271" x="2465388" y="2327275"/>
          <p14:tracePt t="16281" x="2478088" y="2327275"/>
          <p14:tracePt t="16286" x="2490788" y="2352675"/>
          <p14:tracePt t="16294" x="2503488" y="2352675"/>
          <p14:tracePt t="16302" x="2516188" y="2378075"/>
          <p14:tracePt t="16311" x="2528888" y="2378075"/>
          <p14:tracePt t="16319" x="2554288" y="2403475"/>
          <p14:tracePt t="16328" x="2565400" y="2427288"/>
          <p14:tracePt t="16334" x="2590800" y="2452688"/>
          <p14:tracePt t="16343" x="2590800" y="2490788"/>
          <p14:tracePt t="16350" x="2603500" y="2516188"/>
          <p14:tracePt t="16359" x="2603500" y="2527300"/>
          <p14:tracePt t="16366" x="2603500" y="2540000"/>
          <p14:tracePt t="16374" x="2603500" y="2565400"/>
          <p14:tracePt t="16382" x="2603500" y="2590800"/>
          <p14:tracePt t="16390" x="2603500" y="2616200"/>
          <p14:tracePt t="16398" x="2603500" y="2627313"/>
          <p14:tracePt t="16406" x="2590800" y="2640013"/>
          <p14:tracePt t="16414" x="2578100" y="2640013"/>
          <p14:tracePt t="16422" x="2554288" y="2665413"/>
          <p14:tracePt t="16430" x="2541588" y="2678113"/>
          <p14:tracePt t="16438" x="2528888" y="2678113"/>
          <p14:tracePt t="16446" x="2503488" y="2678113"/>
          <p14:tracePt t="16463" x="2490788" y="2678113"/>
          <p14:tracePt t="16470" x="2465388" y="2678113"/>
          <p14:tracePt t="16478" x="2452688" y="2678113"/>
          <p14:tracePt t="16486" x="2441575" y="2678113"/>
          <p14:tracePt t="16495" x="2428875" y="2678113"/>
          <p14:tracePt t="16511" x="2416175" y="2678113"/>
          <p14:tracePt t="16591" x="2465388" y="2678113"/>
          <p14:tracePt t="16599" x="2554288" y="2678113"/>
          <p14:tracePt t="16607" x="2690813" y="2678113"/>
          <p14:tracePt t="16615" x="2841625" y="2665413"/>
          <p14:tracePt t="16622" x="3003550" y="2652713"/>
          <p14:tracePt t="16630" x="3192463" y="2627313"/>
          <p14:tracePt t="16638" x="3405188" y="2603500"/>
          <p14:tracePt t="16646" x="3692525" y="2590800"/>
          <p14:tracePt t="16654" x="3943350" y="2578100"/>
          <p14:tracePt t="16663" x="4192588" y="2552700"/>
          <p14:tracePt t="16670" x="4418013" y="2527300"/>
          <p14:tracePt t="16678" x="4581525" y="2516188"/>
          <p14:tracePt t="16686" x="4681538" y="2516188"/>
          <p14:tracePt t="16696" x="4768850" y="2516188"/>
          <p14:tracePt t="16702" x="4819650" y="2516188"/>
          <p14:tracePt t="16712" x="4832350" y="2516188"/>
          <p14:tracePt t="16718" x="4843463" y="2516188"/>
          <p14:tracePt t="16734" x="4856163" y="2516188"/>
          <p14:tracePt t="16759" x="4843463" y="2516188"/>
          <p14:tracePt t="16774" x="4832350" y="2516188"/>
          <p14:tracePt t="16790" x="4819650" y="2516188"/>
          <p14:tracePt t="16798" x="4794250" y="2516188"/>
          <p14:tracePt t="16807" x="4768850" y="2516188"/>
          <p14:tracePt t="16814" x="4732338" y="2516188"/>
          <p14:tracePt t="16822" x="4694238" y="2516188"/>
          <p14:tracePt t="16830" x="4656138" y="2516188"/>
          <p14:tracePt t="16839" x="4619625" y="2516188"/>
          <p14:tracePt t="16846" x="4556125" y="2516188"/>
          <p14:tracePt t="16855" x="4518025" y="2503488"/>
          <p14:tracePt t="16863" x="4468813" y="2478088"/>
          <p14:tracePt t="16870" x="4430713" y="2465388"/>
          <p14:tracePt t="16878" x="4418013" y="2439988"/>
          <p14:tracePt t="16897" x="4406900" y="2427288"/>
          <p14:tracePt t="16899" x="4406900" y="2414588"/>
          <p14:tracePt t="16912" x="4406900" y="2403475"/>
          <p14:tracePt t="16919" x="4406900" y="2390775"/>
          <p14:tracePt t="16928" x="4406900" y="2378075"/>
          <p14:tracePt t="16936" x="4406900" y="2352675"/>
          <p14:tracePt t="16943" x="4418013" y="2352675"/>
          <p14:tracePt t="16951" x="4443413" y="2327275"/>
          <p14:tracePt t="16959" x="4456113" y="2314575"/>
          <p14:tracePt t="16967" x="4481513" y="2303463"/>
          <p14:tracePt t="16976" x="4494213" y="2290763"/>
          <p14:tracePt t="16982" x="4506913" y="2290763"/>
          <p14:tracePt t="16991" x="4518025" y="2290763"/>
          <p14:tracePt t="16998" x="4543425" y="2290763"/>
          <p14:tracePt t="17007" x="4568825" y="2290763"/>
          <p14:tracePt t="17014" x="4594225" y="2290763"/>
          <p14:tracePt t="17022" x="4619625" y="2290763"/>
          <p14:tracePt t="17030" x="4643438" y="2290763"/>
          <p14:tracePt t="17039" x="4681538" y="2290763"/>
          <p14:tracePt t="17046" x="4706938" y="2290763"/>
          <p14:tracePt t="17055" x="4743450" y="2290763"/>
          <p14:tracePt t="17063" x="4756150" y="2303463"/>
          <p14:tracePt t="17071" x="4768850" y="2314575"/>
          <p14:tracePt t="17079" x="4768850" y="2339975"/>
          <p14:tracePt t="17095" x="4768850" y="2352675"/>
          <p14:tracePt t="17103" x="4768850" y="2378075"/>
          <p14:tracePt t="17112" x="4768850" y="2403475"/>
          <p14:tracePt t="17119" x="4768850" y="2427288"/>
          <p14:tracePt t="17128" x="4768850" y="2452688"/>
          <p14:tracePt t="17135" x="4768850" y="2490788"/>
          <p14:tracePt t="17143" x="4743450" y="2516188"/>
          <p14:tracePt t="17150" x="4743450" y="2552700"/>
          <p14:tracePt t="17158" x="4719638" y="2578100"/>
          <p14:tracePt t="17166" x="4706938" y="2590800"/>
          <p14:tracePt t="17174" x="4668838" y="2616200"/>
          <p14:tracePt t="17182" x="4643438" y="2627313"/>
          <p14:tracePt t="17190" x="4619625" y="2640013"/>
          <p14:tracePt t="17198" x="4594225" y="2652713"/>
          <p14:tracePt t="17206" x="4581525" y="2652713"/>
          <p14:tracePt t="17214" x="4568825" y="2652713"/>
          <p14:tracePt t="17223" x="4556125" y="2652713"/>
          <p14:tracePt t="17230" x="4543425" y="2652713"/>
          <p14:tracePt t="17238" x="4518025" y="2652713"/>
          <p14:tracePt t="17246" x="4481513" y="2652713"/>
          <p14:tracePt t="17254" x="4443413" y="2640013"/>
          <p14:tracePt t="17263" x="4406900" y="2627313"/>
          <p14:tracePt t="17270" x="4356100" y="2590800"/>
          <p14:tracePt t="17279" x="4318000" y="2552700"/>
          <p14:tracePt t="17286" x="4256088" y="2527300"/>
          <p14:tracePt t="17295" x="4217988" y="2490788"/>
          <p14:tracePt t="17302" x="4181475" y="2465388"/>
          <p14:tracePt t="17311" x="4156075" y="2439988"/>
          <p14:tracePt t="17319" x="4143375" y="2427288"/>
          <p14:tracePt t="17328" x="4130675" y="2414588"/>
          <p14:tracePt t="17415" x="4130675" y="2439988"/>
          <p14:tracePt t="17423" x="4117975" y="2490788"/>
          <p14:tracePt t="17433" x="4105275" y="2516188"/>
          <p14:tracePt t="17438" x="4105275" y="2552700"/>
          <p14:tracePt t="17447" x="4081463" y="2578100"/>
          <p14:tracePt t="17455" x="4043363" y="2627313"/>
          <p14:tracePt t="17465" x="4005263" y="2665413"/>
          <p14:tracePt t="17470" x="3968750" y="2703513"/>
          <p14:tracePt t="17479" x="3905250" y="2752725"/>
          <p14:tracePt t="17487" x="3843338" y="2790825"/>
          <p14:tracePt t="17495" x="3767138" y="2840038"/>
          <p14:tracePt t="17503" x="3679825" y="2916238"/>
          <p14:tracePt t="17513" x="3592513" y="2965450"/>
          <p14:tracePt t="17518" x="3492500" y="3016250"/>
          <p14:tracePt t="17528" x="3405188" y="3054350"/>
          <p14:tracePt t="17535" x="3317875" y="3090863"/>
          <p14:tracePt t="17543" x="3241675" y="3128963"/>
          <p14:tracePt t="17550" x="3167063" y="3165475"/>
          <p14:tracePt t="17559" x="3092450" y="3190875"/>
          <p14:tracePt t="17566" x="3041650" y="3228975"/>
          <p14:tracePt t="17575" x="2992438" y="3241675"/>
          <p14:tracePt t="17582" x="2967038" y="3278188"/>
          <p14:tracePt t="17591" x="2941638" y="3290888"/>
          <p14:tracePt t="17598" x="2928938" y="3303588"/>
          <p14:tracePt t="17646" x="2916238" y="3303588"/>
          <p14:tracePt t="17655" x="2903538" y="3303588"/>
          <p14:tracePt t="17662" x="2879725" y="3290888"/>
          <p14:tracePt t="17670" x="2867025" y="3267075"/>
          <p14:tracePt t="17680" x="2854325" y="3241675"/>
          <p14:tracePt t="17686" x="2828925" y="3216275"/>
          <p14:tracePt t="17695" x="2803525" y="3165475"/>
          <p14:tracePt t="17703" x="2778125" y="3116263"/>
          <p14:tracePt t="17711" x="2741613" y="3065463"/>
          <p14:tracePt t="17718" x="2703513" y="3016250"/>
          <p14:tracePt t="17728" x="2678113" y="2965450"/>
          <p14:tracePt t="17735" x="2641600" y="2928938"/>
          <p14:tracePt t="17743" x="2616200" y="2865438"/>
          <p14:tracePt t="17750" x="2603500" y="2828925"/>
          <p14:tracePt t="17758" x="2590800" y="2816225"/>
          <p14:tracePt t="17766" x="2590800" y="2790825"/>
          <p14:tracePt t="17774" x="2590800" y="2778125"/>
          <p14:tracePt t="17782" x="2590800" y="2752725"/>
          <p14:tracePt t="17790" x="2590800" y="2740025"/>
          <p14:tracePt t="17798" x="2590800" y="2716213"/>
          <p14:tracePt t="17814" x="2590800" y="2703513"/>
          <p14:tracePt t="17822" x="2578100" y="2678113"/>
          <p14:tracePt t="17846" x="2578100" y="2665413"/>
          <p14:tracePt t="18023" x="2565400" y="2665413"/>
          <p14:tracePt t="18047" x="2554288" y="2678113"/>
          <p14:tracePt t="18072" x="2528888" y="2678113"/>
          <p14:tracePt t="18087" x="2528888" y="2690813"/>
          <p14:tracePt t="18102" x="2516188" y="2690813"/>
          <p14:tracePt t="18114" x="2478088" y="2690813"/>
          <p14:tracePt t="18118" x="2452688" y="2690813"/>
          <p14:tracePt t="18128" x="2416175" y="2690813"/>
          <p14:tracePt t="18135" x="2403475" y="2690813"/>
          <p14:tracePt t="18143" x="2390775" y="2690813"/>
          <p14:tracePt t="18152" x="2365375" y="2690813"/>
          <p14:tracePt t="18159" x="2352675" y="2678113"/>
          <p14:tracePt t="18167" x="2352675" y="2665413"/>
          <p14:tracePt t="18175" x="2339975" y="2652713"/>
          <p14:tracePt t="18182" x="2316163" y="2627313"/>
          <p14:tracePt t="18191" x="2303463" y="2603500"/>
          <p14:tracePt t="18200" x="2290763" y="2590800"/>
          <p14:tracePt t="18206" x="2290763" y="2565400"/>
          <p14:tracePt t="18214" x="2278063" y="2565400"/>
          <p14:tracePt t="18230" x="2278063" y="2552700"/>
          <p14:tracePt t="18238" x="2278063" y="2527300"/>
          <p14:tracePt t="18247" x="2278063" y="2516188"/>
          <p14:tracePt t="18255" x="2278063" y="2503488"/>
          <p14:tracePt t="18262" x="2278063" y="2490788"/>
          <p14:tracePt t="18270" x="2278063" y="2465388"/>
          <p14:tracePt t="18279" x="2290763" y="2452688"/>
          <p14:tracePt t="18286" x="2303463" y="2439988"/>
          <p14:tracePt t="18296" x="2328863" y="2414588"/>
          <p14:tracePt t="18302" x="2352675" y="2403475"/>
          <p14:tracePt t="18312" x="2365375" y="2403475"/>
          <p14:tracePt t="18319" x="2390775" y="2390775"/>
          <p14:tracePt t="18331" x="2403475" y="2378075"/>
          <p14:tracePt t="18335" x="2416175" y="2378075"/>
          <p14:tracePt t="18343" x="2428875" y="2378075"/>
          <p14:tracePt t="18350" x="2441575" y="2378075"/>
          <p14:tracePt t="18359" x="2452688" y="2390775"/>
          <p14:tracePt t="18366" x="2452688" y="2403475"/>
          <p14:tracePt t="18376" x="2465388" y="2414588"/>
          <p14:tracePt t="18382" x="2465388" y="2427288"/>
          <p14:tracePt t="18390" x="2465388" y="2465388"/>
          <p14:tracePt t="18398" x="2465388" y="2503488"/>
          <p14:tracePt t="18407" x="2465388" y="2540000"/>
          <p14:tracePt t="18414" x="2441575" y="2578100"/>
          <p14:tracePt t="18422" x="2428875" y="2603500"/>
          <p14:tracePt t="18430" x="2416175" y="2627313"/>
          <p14:tracePt t="18439" x="2403475" y="2640013"/>
          <p14:tracePt t="18446" x="2390775" y="2665413"/>
          <p14:tracePt t="18454" x="2365375" y="2678113"/>
          <p14:tracePt t="18462" x="2339975" y="2690813"/>
          <p14:tracePt t="18470" x="2316163" y="2690813"/>
          <p14:tracePt t="18479" x="2303463" y="2690813"/>
          <p14:tracePt t="18486" x="2278063" y="2703513"/>
          <p14:tracePt t="18494" x="2252663" y="2716213"/>
          <p14:tracePt t="18502" x="2239963" y="2716213"/>
          <p14:tracePt t="18512" x="2216150" y="2716213"/>
          <p14:tracePt t="18518" x="2165350" y="2716213"/>
          <p14:tracePt t="18527" x="2127250" y="2703513"/>
          <p14:tracePt t="18534" x="2078038" y="2678113"/>
          <p14:tracePt t="18542" x="2039938" y="2640013"/>
          <p14:tracePt t="18550" x="1978025" y="2603500"/>
          <p14:tracePt t="18558" x="1927225" y="2578100"/>
          <p14:tracePt t="18566" x="1914525" y="2540000"/>
          <p14:tracePt t="18574" x="1903413" y="2516188"/>
          <p14:tracePt t="18582" x="1890713" y="2490788"/>
          <p14:tracePt t="18590" x="1878013" y="2478088"/>
          <p14:tracePt t="18598" x="1878013" y="2452688"/>
          <p14:tracePt t="18606" x="1878013" y="2439988"/>
          <p14:tracePt t="18614" x="1878013" y="2414588"/>
          <p14:tracePt t="18622" x="1878013" y="2390775"/>
          <p14:tracePt t="18630" x="1878013" y="2365375"/>
          <p14:tracePt t="18638" x="1903413" y="2339975"/>
          <p14:tracePt t="18646" x="1914525" y="2314575"/>
          <p14:tracePt t="18654" x="1939925" y="2290763"/>
          <p14:tracePt t="18662" x="1952625" y="2265363"/>
          <p14:tracePt t="18671" x="1965325" y="2252663"/>
          <p14:tracePt t="18681" x="1978025" y="2227263"/>
          <p14:tracePt t="18686" x="1990725" y="2227263"/>
          <p14:tracePt t="18695" x="2003425" y="2214563"/>
          <p14:tracePt t="18713" x="2027238" y="2214563"/>
          <p14:tracePt t="18730" x="2039938" y="2214563"/>
          <p14:tracePt t="18743" x="2052638" y="2214563"/>
          <p14:tracePt t="18761" x="2065338" y="2214563"/>
          <p14:tracePt t="18766" x="2078038" y="2214563"/>
          <p14:tracePt t="18775" x="2090738" y="2214563"/>
          <p14:tracePt t="18782" x="2116138" y="2214563"/>
          <p14:tracePt t="18798" x="2139950" y="2214563"/>
          <p14:tracePt t="18806" x="2152650" y="2214563"/>
          <p14:tracePt t="18814" x="2165350" y="2214563"/>
          <p14:tracePt t="18822" x="2190750" y="2214563"/>
          <p14:tracePt t="18830" x="2216150" y="2227263"/>
          <p14:tracePt t="18841" x="2228850" y="2227263"/>
          <p14:tracePt t="18847" x="2239963" y="2252663"/>
          <p14:tracePt t="18854" x="2278063" y="2252663"/>
          <p14:tracePt t="18862" x="2278063" y="2278063"/>
          <p14:tracePt t="18871" x="2303463" y="2278063"/>
          <p14:tracePt t="18879" x="2303463" y="2303463"/>
          <p14:tracePt t="18887" x="2328863" y="2327275"/>
          <p14:tracePt t="18898" x="2339975" y="2352675"/>
          <p14:tracePt t="18902" x="2339975" y="2378075"/>
          <p14:tracePt t="18912" x="2352675" y="2403475"/>
          <p14:tracePt t="18919" x="2365375" y="2414588"/>
          <p14:tracePt t="18929" x="2365375" y="2427288"/>
          <p14:tracePt t="18934" x="2365375" y="2439988"/>
          <p14:tracePt t="18943" x="2365375" y="2452688"/>
          <p14:tracePt t="18951" x="2365375" y="2478088"/>
          <p14:tracePt t="18959" x="2365375" y="2490788"/>
          <p14:tracePt t="18966" x="2352675" y="2490788"/>
          <p14:tracePt t="18974" x="2352675" y="2516188"/>
          <p14:tracePt t="18990" x="2339975" y="2540000"/>
          <p14:tracePt t="18998" x="2328863" y="2552700"/>
          <p14:tracePt t="19006" x="2316163" y="2565400"/>
          <p14:tracePt t="19014" x="2303463" y="2590800"/>
          <p14:tracePt t="19022" x="2265363" y="2603500"/>
          <p14:tracePt t="19030" x="2239963" y="2627313"/>
          <p14:tracePt t="19038" x="2228850" y="2627313"/>
          <p14:tracePt t="19047" x="2203450" y="2640013"/>
          <p14:tracePt t="19054" x="2203450" y="2652713"/>
          <p14:tracePt t="19062" x="2178050" y="2665413"/>
          <p14:tracePt t="19079" x="2165350" y="2665413"/>
          <p14:tracePt t="19095" x="2139950" y="2665413"/>
          <p14:tracePt t="19112" x="2116138" y="2665413"/>
          <p14:tracePt t="19118" x="2090738" y="2665413"/>
          <p14:tracePt t="19128" x="2078038" y="2652713"/>
          <p14:tracePt t="19134" x="2065338" y="2640013"/>
          <p14:tracePt t="19142" x="2039938" y="2627313"/>
          <p14:tracePt t="19150" x="2039938" y="2616200"/>
          <p14:tracePt t="19158" x="2027238" y="2616200"/>
          <p14:tracePt t="19214" x="2027238" y="2603500"/>
          <p14:tracePt t="19239" x="2039938" y="2603500"/>
          <p14:tracePt t="19255" x="2052638" y="2603500"/>
          <p14:tracePt t="19262" x="2065338" y="2603500"/>
          <p14:tracePt t="19271" x="2078038" y="2616200"/>
          <p14:tracePt t="19279" x="2090738" y="2616200"/>
          <p14:tracePt t="19288" x="2103438" y="2640013"/>
          <p14:tracePt t="19296" x="2127250" y="2652713"/>
          <p14:tracePt t="19302" x="2139950" y="2665413"/>
          <p14:tracePt t="19311" x="2165350" y="2690813"/>
          <p14:tracePt t="19319" x="2178050" y="2703513"/>
          <p14:tracePt t="19328" x="2203450" y="2740025"/>
          <p14:tracePt t="19335" x="2216150" y="2752725"/>
          <p14:tracePt t="19343" x="2239963" y="2778125"/>
          <p14:tracePt t="19350" x="2252663" y="2803525"/>
          <p14:tracePt t="19358" x="2265363" y="2828925"/>
          <p14:tracePt t="19366" x="2278063" y="2840038"/>
          <p14:tracePt t="19374" x="2290763" y="2865438"/>
          <p14:tracePt t="19382" x="2303463" y="2878138"/>
          <p14:tracePt t="19398" x="2303463" y="2890838"/>
          <p14:tracePt t="19407" x="2316163" y="2903538"/>
          <p14:tracePt t="19527" x="2328863" y="2903538"/>
          <p14:tracePt t="19550" x="2352675" y="2903538"/>
          <p14:tracePt t="19559" x="2352675" y="2890838"/>
          <p14:tracePt t="19565" x="2365375" y="2890838"/>
          <p14:tracePt t="19574" x="2365375" y="2878138"/>
          <p14:tracePt t="19581" x="2378075" y="2852738"/>
          <p14:tracePt t="19590" x="2378075" y="2840038"/>
          <p14:tracePt t="19598" x="2378075" y="2828925"/>
          <p14:tracePt t="19607" x="2378075" y="2816225"/>
          <p14:tracePt t="19616" x="2378075" y="2803525"/>
          <p14:tracePt t="19621" x="2378075" y="2765425"/>
          <p14:tracePt t="19638" x="2365375" y="2752725"/>
          <p14:tracePt t="19646" x="2339975" y="2740025"/>
          <p14:tracePt t="19654" x="2328863" y="2728913"/>
          <p14:tracePt t="19662" x="2316163" y="2728913"/>
          <p14:tracePt t="19678" x="2303463" y="2728913"/>
          <p14:tracePt t="19686" x="2278063" y="2728913"/>
          <p14:tracePt t="19702" x="2278063" y="2716213"/>
          <p14:tracePt t="19758" x="2278063" y="2703513"/>
          <p14:tracePt t="19767" x="2278063" y="2690813"/>
          <p14:tracePt t="19790" x="2303463" y="2690813"/>
          <p14:tracePt t="19798" x="2339975" y="2703513"/>
          <p14:tracePt t="19806" x="2378075" y="2703513"/>
          <p14:tracePt t="19814" x="2452688" y="2703513"/>
          <p14:tracePt t="19821" x="2528888" y="2716213"/>
          <p14:tracePt t="19830" x="2578100" y="2728913"/>
          <p14:tracePt t="19838" x="2628900" y="2740025"/>
          <p14:tracePt t="19846" x="2667000" y="2752725"/>
          <p14:tracePt t="19854" x="2678113" y="2765425"/>
          <p14:tracePt t="19863" x="2690813" y="2765425"/>
          <p14:tracePt t="19870" x="2703513" y="2778125"/>
          <p14:tracePt t="19894" x="2703513" y="2790825"/>
          <p14:tracePt t="19910" x="2703513" y="2816225"/>
          <p14:tracePt t="19919" x="2703513" y="2828925"/>
          <p14:tracePt t="19929" x="2703513" y="2852738"/>
          <p14:tracePt t="19934" x="2716213" y="2890838"/>
          <p14:tracePt t="19942" x="2741613" y="2916238"/>
          <p14:tracePt t="19950" x="2754313" y="2965450"/>
          <p14:tracePt t="19958" x="2803525" y="3003550"/>
          <p14:tracePt t="19966" x="2828925" y="3054350"/>
          <p14:tracePt t="19973" x="2879725" y="3078163"/>
          <p14:tracePt t="19982" x="2916238" y="3116263"/>
          <p14:tracePt t="19989" x="2979738" y="3178175"/>
          <p14:tracePt t="19998" x="3054350" y="3241675"/>
          <p14:tracePt t="20005" x="3128963" y="3290888"/>
          <p14:tracePt t="20014" x="3216275" y="3354388"/>
          <p14:tracePt t="20022" x="3305175" y="3416300"/>
          <p14:tracePt t="20030" x="3392488" y="3503613"/>
          <p14:tracePt t="20038" x="3492500" y="3579813"/>
          <p14:tracePt t="20046" x="3579813" y="3629025"/>
          <p14:tracePt t="20054" x="3654425" y="3679825"/>
          <p14:tracePt t="20062" x="3730625" y="3729038"/>
          <p14:tracePt t="20070" x="3817938" y="3767138"/>
          <p14:tracePt t="20078" x="3892550" y="3803650"/>
          <p14:tracePt t="20086" x="3968750" y="3829050"/>
          <p14:tracePt t="20094" x="4017963" y="3854450"/>
          <p14:tracePt t="20102" x="4081463" y="3867150"/>
          <p14:tracePt t="20111" x="4092575" y="3867150"/>
          <p14:tracePt t="20119" x="4130675" y="3879850"/>
          <p14:tracePt t="20135" x="4143375" y="3879850"/>
          <p14:tracePt t="20142" x="4156075" y="3879850"/>
          <p14:tracePt t="20150" x="4168775" y="3879850"/>
          <p14:tracePt t="20158" x="4181475" y="3879850"/>
          <p14:tracePt t="20166" x="4192588" y="3879850"/>
          <p14:tracePt t="20174" x="4217988" y="3879850"/>
          <p14:tracePt t="20182" x="4243388" y="3879850"/>
          <p14:tracePt t="20190" x="4294188" y="3879850"/>
          <p14:tracePt t="20198" x="4330700" y="3879850"/>
          <p14:tracePt t="20206" x="4394200" y="3867150"/>
          <p14:tracePt t="20214" x="4456113" y="3854450"/>
          <p14:tracePt t="20222" x="4543425" y="3841750"/>
          <p14:tracePt t="20230" x="4630738" y="3816350"/>
          <p14:tracePt t="20238" x="4706938" y="3803650"/>
          <p14:tracePt t="20246" x="4768850" y="3792538"/>
          <p14:tracePt t="20254" x="4843463" y="3779838"/>
          <p14:tracePt t="20265" x="4894263" y="3779838"/>
          <p14:tracePt t="20270" x="4945063" y="3779838"/>
          <p14:tracePt t="20278" x="4994275" y="3779838"/>
          <p14:tracePt t="20286" x="5032375" y="3779838"/>
          <p14:tracePt t="20295" x="5068888" y="3779838"/>
          <p14:tracePt t="20302" x="5106988" y="3779838"/>
          <p14:tracePt t="20311" x="5132388" y="3792538"/>
          <p14:tracePt t="20318" x="5170488" y="3792538"/>
          <p14:tracePt t="20329" x="5194300" y="3816350"/>
          <p14:tracePt t="20334" x="5232400" y="3841750"/>
          <p14:tracePt t="20343" x="5281613" y="3854450"/>
          <p14:tracePt t="20350" x="5294313" y="3879850"/>
          <p14:tracePt t="20358" x="5319713" y="3905250"/>
          <p14:tracePt t="20366" x="5345113" y="3916363"/>
          <p14:tracePt t="20374" x="5357813" y="3929063"/>
          <p14:tracePt t="20382" x="5370513" y="3941763"/>
          <p14:tracePt t="20390" x="5370513" y="3954463"/>
          <p14:tracePt t="20425" x="5383213" y="3967163"/>
          <p14:tracePt t="20654" x="5345113" y="3967163"/>
          <p14:tracePt t="20662" x="5307013" y="3954463"/>
          <p14:tracePt t="20670" x="5245100" y="3929063"/>
          <p14:tracePt t="20677" x="5170488" y="3905250"/>
          <p14:tracePt t="20686" x="5106988" y="3892550"/>
          <p14:tracePt t="20696" x="5019675" y="3879850"/>
          <p14:tracePt t="20703" x="4919663" y="3867150"/>
          <p14:tracePt t="20712" x="4806950" y="3841750"/>
          <p14:tracePt t="20718" x="4706938" y="3816350"/>
          <p14:tracePt t="20728" x="4606925" y="3803650"/>
          <p14:tracePt t="20734" x="4506913" y="3779838"/>
          <p14:tracePt t="20744" x="4418013" y="3754438"/>
          <p14:tracePt t="20750" x="4343400" y="3729038"/>
          <p14:tracePt t="20758" x="4294188" y="3716338"/>
          <p14:tracePt t="20766" x="4230688" y="3692525"/>
          <p14:tracePt t="20774" x="4205288" y="3679825"/>
          <p14:tracePt t="20782" x="4181475" y="3654425"/>
          <p14:tracePt t="20790" x="4156075" y="3641725"/>
          <p14:tracePt t="20797" x="4143375" y="3629025"/>
          <p14:tracePt t="20806" x="4143375" y="3603625"/>
          <p14:tracePt t="20822" x="4143375" y="3579813"/>
          <p14:tracePt t="20830" x="4143375" y="3554413"/>
          <p14:tracePt t="20838" x="4143375" y="3529013"/>
          <p14:tracePt t="20846" x="4143375" y="3503613"/>
          <p14:tracePt t="20854" x="4143375" y="3490913"/>
          <p14:tracePt t="20862" x="4143375" y="3479800"/>
          <p14:tracePt t="20870" x="4143375" y="3454400"/>
          <p14:tracePt t="20878" x="4143375" y="3441700"/>
          <p14:tracePt t="20886" x="4143375" y="3429000"/>
          <p14:tracePt t="20897" x="4143375" y="3416300"/>
          <p14:tracePt t="20902" x="4143375" y="3403600"/>
          <p14:tracePt t="20913" x="4143375" y="3390900"/>
          <p14:tracePt t="20918" x="4143375" y="3378200"/>
          <p14:tracePt t="20966" x="4143375" y="3367088"/>
          <p14:tracePt t="20974" x="4117975" y="3354388"/>
          <p14:tracePt t="20992" x="4092575" y="3341688"/>
          <p14:tracePt t="21000" x="4056063" y="3341688"/>
          <p14:tracePt t="21006" x="4030663" y="3341688"/>
          <p14:tracePt t="21013" x="3979863" y="3341688"/>
          <p14:tracePt t="21022" x="3930650" y="3341688"/>
          <p14:tracePt t="21031" x="3879850" y="3341688"/>
          <p14:tracePt t="21038" x="3817938" y="3341688"/>
          <p14:tracePt t="21047" x="3756025" y="3341688"/>
          <p14:tracePt t="21054" x="3705225" y="3341688"/>
          <p14:tracePt t="21063" x="3654425" y="3341688"/>
          <p14:tracePt t="21070" x="3592513" y="3341688"/>
          <p14:tracePt t="21079" x="3567113" y="3341688"/>
          <p14:tracePt t="21086" x="3530600" y="3341688"/>
          <p14:tracePt t="21096" x="3505200" y="3354388"/>
          <p14:tracePt t="21102" x="3492500" y="3354388"/>
          <p14:tracePt t="21118" x="3479800" y="3354388"/>
          <p14:tracePt t="21246" x="3467100" y="3367088"/>
          <p14:tracePt t="21262" x="3467100" y="3390900"/>
          <p14:tracePt t="21270" x="3467100" y="3403600"/>
          <p14:tracePt t="21278" x="3492500" y="3429000"/>
          <p14:tracePt t="21286" x="3492500" y="3441700"/>
          <p14:tracePt t="21294" x="3530600" y="3454400"/>
          <p14:tracePt t="21302" x="3541713" y="3467100"/>
          <p14:tracePt t="21311" x="3567113" y="3479800"/>
          <p14:tracePt t="21317" x="3592513" y="3490913"/>
          <p14:tracePt t="21326" x="3605213" y="3490913"/>
          <p14:tracePt t="21334" x="3617913" y="3503613"/>
          <p14:tracePt t="21350" x="3630613" y="3503613"/>
          <p14:tracePt t="21358" x="3643313" y="3503613"/>
          <p14:tracePt t="21398" x="3654425" y="3503613"/>
          <p14:tracePt t="21454" x="3667125" y="3503613"/>
          <p14:tracePt t="21495" x="3679825" y="3503613"/>
          <p14:tracePt t="21502" x="3692525" y="3503613"/>
          <p14:tracePt t="21511" x="3705225" y="3516313"/>
          <p14:tracePt t="21519" x="3717925" y="3516313"/>
          <p14:tracePt t="21529" x="3730625" y="3529013"/>
          <p14:tracePt t="21534" x="3743325" y="3541713"/>
          <p14:tracePt t="21550" x="3743325" y="3554413"/>
          <p14:tracePt t="21558" x="3743325" y="3579813"/>
          <p14:tracePt t="21565" x="3756025" y="3603625"/>
          <p14:tracePt t="21581" x="3756025" y="3629025"/>
          <p14:tracePt t="21590" x="3756025" y="3654425"/>
          <p14:tracePt t="21598" x="3756025" y="3692525"/>
          <p14:tracePt t="21606" x="3756025" y="3703638"/>
          <p14:tracePt t="21613" x="3756025" y="3741738"/>
          <p14:tracePt t="21623" x="3743325" y="3767138"/>
          <p14:tracePt t="21630" x="3730625" y="3779838"/>
          <p14:tracePt t="21640" x="3717925" y="3803650"/>
          <p14:tracePt t="21647" x="3705225" y="3816350"/>
          <p14:tracePt t="21654" x="3692525" y="3854450"/>
          <p14:tracePt t="21662" x="3667125" y="3867150"/>
          <p14:tracePt t="21670" x="3643313" y="3879850"/>
          <p14:tracePt t="21679" x="3617913" y="3892550"/>
          <p14:tracePt t="21686" x="3592513" y="3916363"/>
          <p14:tracePt t="21697" x="3567113" y="3916363"/>
          <p14:tracePt t="21702" x="3541713" y="3941763"/>
          <p14:tracePt t="21712" x="3505200" y="3954463"/>
          <p14:tracePt t="21718" x="3467100" y="3967163"/>
          <p14:tracePt t="21726" x="3417888" y="3979863"/>
          <p14:tracePt t="21734" x="3367088" y="3992563"/>
          <p14:tracePt t="21741" x="3341688" y="3992563"/>
          <p14:tracePt t="21750" x="3305175" y="3992563"/>
          <p14:tracePt t="21759" x="3279775" y="3992563"/>
          <p14:tracePt t="21765" x="3254375" y="3992563"/>
          <p14:tracePt t="21773" x="3228975" y="3992563"/>
          <p14:tracePt t="21781" x="3179763" y="3992563"/>
          <p14:tracePt t="21790" x="3154363" y="3979863"/>
          <p14:tracePt t="21798" x="3128963" y="3954463"/>
          <p14:tracePt t="21805" x="3103563" y="3929063"/>
          <p14:tracePt t="21813" x="3067050" y="3905250"/>
          <p14:tracePt t="21822" x="3054350" y="3854450"/>
          <p14:tracePt t="21830" x="3041650" y="3816350"/>
          <p14:tracePt t="21838" x="3028950" y="3792538"/>
          <p14:tracePt t="21847" x="3016250" y="3754438"/>
          <p14:tracePt t="21853" x="3016250" y="3729038"/>
          <p14:tracePt t="21862" x="3016250" y="3679825"/>
          <p14:tracePt t="21870" x="3028950" y="3641725"/>
          <p14:tracePt t="21878" x="3054350" y="3616325"/>
          <p14:tracePt t="21896" x="3079750" y="3590925"/>
          <p14:tracePt t="21899" x="3103563" y="3567113"/>
          <p14:tracePt t="21901" x="3154363" y="3529013"/>
          <p14:tracePt t="21911" x="3179763" y="3503613"/>
          <p14:tracePt t="21918" x="3205163" y="3490913"/>
          <p14:tracePt t="21927" x="3228975" y="3479800"/>
          <p14:tracePt t="21933" x="3254375" y="3467100"/>
          <p14:tracePt t="21941" x="3292475" y="3454400"/>
          <p14:tracePt t="21950" x="3317875" y="3441700"/>
          <p14:tracePt t="21959" x="3354388" y="3429000"/>
          <p14:tracePt t="21966" x="3405188" y="3416300"/>
          <p14:tracePt t="21973" x="3467100" y="3403600"/>
          <p14:tracePt t="21981" x="3505200" y="3390900"/>
          <p14:tracePt t="21990" x="3541713" y="3390900"/>
          <p14:tracePt t="21998" x="3579813" y="3390900"/>
          <p14:tracePt t="22006" x="3630613" y="3390900"/>
          <p14:tracePt t="22016" x="3667125" y="3403600"/>
          <p14:tracePt t="22023" x="3705225" y="3429000"/>
          <p14:tracePt t="22031" x="3743325" y="3429000"/>
          <p14:tracePt t="22038" x="3756025" y="3454400"/>
          <p14:tracePt t="22047" x="3767138" y="3467100"/>
          <p14:tracePt t="22054" x="3767138" y="3490913"/>
          <p14:tracePt t="22062" x="3767138" y="3516313"/>
          <p14:tracePt t="22070" x="3767138" y="3541713"/>
          <p14:tracePt t="22078" x="3767138" y="3554413"/>
          <p14:tracePt t="22086" x="3767138" y="3567113"/>
          <p14:tracePt t="22096" x="3779838" y="3590925"/>
          <p14:tracePt t="22111" x="3792538" y="3590925"/>
          <p14:tracePt t="22118" x="3830638" y="3590925"/>
          <p14:tracePt t="22126" x="3879850" y="3590925"/>
          <p14:tracePt t="22134" x="3979863" y="3590925"/>
          <p14:tracePt t="22142" x="4068763" y="3579813"/>
          <p14:tracePt t="22150" x="4192588" y="3541713"/>
          <p14:tracePt t="22159" x="4294188" y="3516313"/>
          <p14:tracePt t="22166" x="4394200" y="3490913"/>
          <p14:tracePt t="22176" x="4518025" y="3467100"/>
          <p14:tracePt t="22182" x="4656138" y="3441700"/>
          <p14:tracePt t="22190" x="4794250" y="3416300"/>
          <p14:tracePt t="22197" x="4932363" y="3390900"/>
          <p14:tracePt t="22207" x="5094288" y="3354388"/>
          <p14:tracePt t="22215" x="5257800" y="3341688"/>
          <p14:tracePt t="22222" x="5445125" y="3328988"/>
          <p14:tracePt t="22230" x="5619750" y="3328988"/>
          <p14:tracePt t="22238" x="5808663" y="3328988"/>
          <p14:tracePt t="22246" x="5983288" y="3328988"/>
          <p14:tracePt t="22254" x="6170613" y="3328988"/>
          <p14:tracePt t="22262" x="6321425" y="3367088"/>
          <p14:tracePt t="22269" x="6459538" y="3390900"/>
          <p14:tracePt t="22278" x="6584950" y="3416300"/>
          <p14:tracePt t="22286" x="6684963" y="3429000"/>
          <p14:tracePt t="22298" x="6759575" y="3454400"/>
          <p14:tracePt t="22301" x="6808788" y="3467100"/>
          <p14:tracePt t="22312" x="6846888" y="3467100"/>
          <p14:tracePt t="22317" x="6884988" y="3467100"/>
          <p14:tracePt t="22325" x="6934200" y="3479800"/>
          <p14:tracePt t="22334" x="6959600" y="3490913"/>
          <p14:tracePt t="22341" x="6985000" y="3490913"/>
          <p14:tracePt t="22349" x="7021513" y="3503613"/>
          <p14:tracePt t="22357" x="7034213" y="3503613"/>
          <p14:tracePt t="22365" x="7046913" y="3503613"/>
          <p14:tracePt t="22381" x="7046913" y="3529013"/>
          <p14:tracePt t="22389" x="7046913" y="3554413"/>
          <p14:tracePt t="22397" x="7046913" y="3590925"/>
          <p14:tracePt t="22405" x="7034213" y="3629025"/>
          <p14:tracePt t="22413" x="7010400" y="3692525"/>
          <p14:tracePt t="22421" x="6972300" y="3729038"/>
          <p14:tracePt t="22430" x="6934200" y="3792538"/>
          <p14:tracePt t="22437" x="6872288" y="3816350"/>
          <p14:tracePt t="22446" x="6859588" y="3816350"/>
          <p14:tracePt t="22454" x="6846888" y="3829050"/>
          <p14:tracePt t="22613" x="6846888" y="3816350"/>
          <p14:tracePt t="22621" x="6846888" y="3803650"/>
          <p14:tracePt t="22629" x="6859588" y="3779838"/>
          <p14:tracePt t="22637" x="6897688" y="3741738"/>
          <p14:tracePt t="22646" x="6946900" y="3703638"/>
          <p14:tracePt t="22653" x="6997700" y="3692525"/>
          <p14:tracePt t="22664" x="7046913" y="3679825"/>
          <p14:tracePt t="22669" x="7085013" y="3679825"/>
          <p14:tracePt t="22680" x="7134225" y="3679825"/>
          <p14:tracePt t="22685" x="7197725" y="3679825"/>
          <p14:tracePt t="22695" x="7272338" y="3667125"/>
          <p14:tracePt t="22701" x="7348538" y="3654425"/>
          <p14:tracePt t="22711" x="7448550" y="3641725"/>
          <p14:tracePt t="22717" x="7548563" y="3629025"/>
          <p14:tracePt t="22725" x="7623175" y="3629025"/>
          <p14:tracePt t="22733" x="7723188" y="3629025"/>
          <p14:tracePt t="22741" x="7773988" y="3629025"/>
          <p14:tracePt t="22749" x="7823200" y="3629025"/>
          <p14:tracePt t="22757" x="7861300" y="3629025"/>
          <p14:tracePt t="22765" x="7886700" y="3629025"/>
          <p14:tracePt t="22773" x="7910513" y="3629025"/>
          <p14:tracePt t="22782" x="7923213" y="3629025"/>
          <p14:tracePt t="22797" x="7935913" y="3629025"/>
          <p14:tracePt t="22805" x="7948613" y="3629025"/>
          <p14:tracePt t="22917" x="7961313" y="3629025"/>
          <p14:tracePt t="22941" x="7974013" y="3603625"/>
          <p14:tracePt t="22949" x="7986713" y="3603625"/>
          <p14:tracePt t="22973" x="7986713" y="3590925"/>
          <p14:tracePt t="23197" x="7999413" y="3590925"/>
          <p14:tracePt t="23205" x="8035925" y="3590925"/>
          <p14:tracePt t="23213" x="8061325" y="3590925"/>
          <p14:tracePt t="23221" x="8099425" y="3603625"/>
          <p14:tracePt t="23230" x="8123238" y="3616325"/>
          <p14:tracePt t="23237" x="8174038" y="3616325"/>
          <p14:tracePt t="23246" x="8212138" y="3629025"/>
          <p14:tracePt t="23253" x="8248650" y="3629025"/>
          <p14:tracePt t="23264" x="8312150" y="3641725"/>
          <p14:tracePt t="23269" x="8361363" y="3654425"/>
          <p14:tracePt t="23278" x="8412163" y="3667125"/>
          <p14:tracePt t="23285" x="8448675" y="3679825"/>
          <p14:tracePt t="23295" x="8486775" y="3679825"/>
          <p14:tracePt t="23301" x="8499475" y="3679825"/>
          <p14:tracePt t="23311" x="8524875" y="3679825"/>
          <p14:tracePt t="23317" x="8537575" y="3679825"/>
          <p14:tracePt t="23326" x="8548688" y="3679825"/>
          <p14:tracePt t="23333" x="8561388" y="3679825"/>
          <p14:tracePt t="23349" x="8586788" y="3679825"/>
          <p14:tracePt t="23365" x="8624888" y="3679825"/>
          <p14:tracePt t="23373" x="8650288" y="3679825"/>
          <p14:tracePt t="23381" x="8674100" y="3667125"/>
          <p14:tracePt t="23389" x="8712200" y="3654425"/>
          <p14:tracePt t="23397" x="8763000" y="3641725"/>
          <p14:tracePt t="23405" x="8812213" y="3616325"/>
          <p14:tracePt t="23414" x="8886825" y="3590925"/>
          <p14:tracePt t="23421" x="8963025" y="3554413"/>
          <p14:tracePt t="23430" x="9063038" y="3516313"/>
          <p14:tracePt t="23437" x="9188450" y="3479800"/>
          <p14:tracePt t="23447" x="9324975" y="3454400"/>
          <p14:tracePt t="23453" x="9475788" y="3403600"/>
          <p14:tracePt t="23464" x="9626600" y="3378200"/>
          <p14:tracePt t="23469" x="9788525" y="3354388"/>
          <p14:tracePt t="23478" x="9975850" y="3316288"/>
          <p14:tracePt t="23485" x="10213975" y="3267075"/>
          <p14:tracePt t="23494" x="10452100" y="3216275"/>
          <p14:tracePt t="23502" x="10690225" y="3203575"/>
          <p14:tracePt t="23513" x="10915650" y="3190875"/>
          <p14:tracePt t="23517" x="11090275" y="3190875"/>
          <p14:tracePt t="23526" x="11277600" y="3190875"/>
          <p14:tracePt t="23533" x="11441113" y="3190875"/>
          <p14:tracePt t="23541" x="11579225" y="3190875"/>
          <p14:tracePt t="23549" x="11691938" y="3190875"/>
          <p14:tracePt t="23557" x="11753850" y="3190875"/>
          <p14:tracePt t="23565" x="11828463" y="3190875"/>
          <p14:tracePt t="23573" x="11879263" y="3190875"/>
          <p14:tracePt t="23582" x="11917363" y="3203575"/>
          <p14:tracePt t="23589" x="11941175" y="3203575"/>
          <p14:tracePt t="23605" x="11953875" y="3203575"/>
          <p14:tracePt t="23646" x="11966575" y="3216275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5E766A-5517-4C2E-A781-55A4731FB4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7B527-40FE-43B6-AD95-33302118531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10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 hidden="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EA20F-A787-46AD-BCDB-78060AC3A821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4E7348-9EDD-4063-8CCA-7737F1D67E3B}"/>
              </a:ext>
            </a:extLst>
          </p:cNvPr>
          <p:cNvSpPr/>
          <p:nvPr/>
        </p:nvSpPr>
        <p:spPr>
          <a:xfrm>
            <a:off x="1614488" y="1613962"/>
            <a:ext cx="97815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srgbClr val="663300"/>
                </a:solidFill>
              </a:rPr>
              <a:t>Graph</a:t>
            </a:r>
            <a:endParaRPr lang="en-IN" sz="2100" b="1" dirty="0">
              <a:solidFill>
                <a:srgbClr val="6633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7525E9-0225-40F8-A1AC-66A2330F0FF6}"/>
              </a:ext>
            </a:extLst>
          </p:cNvPr>
          <p:cNvSpPr/>
          <p:nvPr/>
        </p:nvSpPr>
        <p:spPr>
          <a:xfrm>
            <a:off x="1669228" y="1929050"/>
            <a:ext cx="3865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Graph is a non linear data structure,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B741EA-6B03-49EF-ADCA-C4041673CAF0}"/>
              </a:ext>
            </a:extLst>
          </p:cNvPr>
          <p:cNvSpPr/>
          <p:nvPr/>
        </p:nvSpPr>
        <p:spPr>
          <a:xfrm>
            <a:off x="1669228" y="2252215"/>
            <a:ext cx="4442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set of points known as nodes (or vertices)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A5D97A-6E25-4079-8383-C04F5823E931}"/>
              </a:ext>
            </a:extLst>
          </p:cNvPr>
          <p:cNvSpPr/>
          <p:nvPr/>
        </p:nvSpPr>
        <p:spPr>
          <a:xfrm>
            <a:off x="1669228" y="2598464"/>
            <a:ext cx="3942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set of links known as edges (or Arcs)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FBEDB1-B7F9-4481-97EE-AC47CD2FB68B}"/>
              </a:ext>
            </a:extLst>
          </p:cNvPr>
          <p:cNvSpPr/>
          <p:nvPr/>
        </p:nvSpPr>
        <p:spPr>
          <a:xfrm>
            <a:off x="1481503" y="2979337"/>
            <a:ext cx="72636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Graph is a collection of nodes and edges which connects nodes in the graph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504E921-E7DD-4585-8BD7-60EAD78969F6}"/>
              </a:ext>
            </a:extLst>
          </p:cNvPr>
          <p:cNvSpPr/>
          <p:nvPr/>
        </p:nvSpPr>
        <p:spPr>
          <a:xfrm>
            <a:off x="1669228" y="3706459"/>
            <a:ext cx="67938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Generally, a graph </a:t>
            </a:r>
            <a:r>
              <a:rPr lang="en-IN" b="1" dirty="0"/>
              <a:t>G</a:t>
            </a:r>
            <a:r>
              <a:rPr lang="en-IN" dirty="0"/>
              <a:t> is represented as </a:t>
            </a:r>
          </a:p>
          <a:p>
            <a:pPr lvl="1" algn="ctr">
              <a:buNone/>
            </a:pPr>
            <a:r>
              <a:rPr lang="en-IN" b="1" dirty="0"/>
              <a:t>G = ( V , E )</a:t>
            </a:r>
          </a:p>
          <a:p>
            <a:pPr lvl="1" algn="ctr">
              <a:buNone/>
            </a:pPr>
            <a:r>
              <a:rPr lang="en-IN" dirty="0"/>
              <a:t>where </a:t>
            </a:r>
            <a:r>
              <a:rPr lang="en-IN" b="1" dirty="0"/>
              <a:t>V is set of vertices</a:t>
            </a:r>
            <a:r>
              <a:rPr lang="en-IN" dirty="0"/>
              <a:t> and </a:t>
            </a:r>
            <a:r>
              <a:rPr lang="en-IN" b="1" dirty="0"/>
              <a:t>E is set of edges</a:t>
            </a:r>
            <a:r>
              <a:rPr lang="en-IN" dirty="0"/>
              <a:t>.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6FE4041-4B7E-4693-9629-30A006202C28}"/>
              </a:ext>
            </a:extLst>
          </p:cNvPr>
          <p:cNvSpPr txBox="1">
            <a:spLocks/>
          </p:cNvSpPr>
          <p:nvPr/>
        </p:nvSpPr>
        <p:spPr>
          <a:xfrm>
            <a:off x="1144164" y="1117354"/>
            <a:ext cx="2102672" cy="35480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1800" b="1" dirty="0">
                <a:solidFill>
                  <a:schemeClr val="tx1"/>
                </a:solidFill>
              </a:rPr>
              <a:t>Graph Terminology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CD7C86-5950-7C49-B5FB-2BB8E9BF1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027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937"/>
    </mc:Choice>
    <mc:Fallback xmlns="">
      <p:transition spd="slow" advTm="489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9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8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3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0" grpId="0"/>
      <p:bldP spid="21" grpId="0"/>
      <p:bldP spid="22" grpId="0"/>
      <p:bldP spid="23" grpId="0"/>
      <p:bldP spid="19" grpId="0"/>
      <p:bldP spid="19" grpId="1"/>
      <p:bldP spid="19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799263" y="5657850"/>
            <a:ext cx="2133600" cy="357188"/>
          </a:xfrm>
        </p:spPr>
        <p:txBody>
          <a:bodyPr/>
          <a:lstStyle/>
          <a:p>
            <a:fld id="{B68EA20F-A787-46AD-BCDB-78060AC3A821}" type="slidenum">
              <a:rPr lang="en-US" altLang="en-US" sz="1350"/>
              <a:pPr/>
              <a:t>3</a:t>
            </a:fld>
            <a:endParaRPr lang="en-US" alt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937974" y="1665817"/>
            <a:ext cx="36340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663300"/>
                </a:solidFill>
              </a:rPr>
              <a:t>Example : </a:t>
            </a:r>
            <a:endParaRPr lang="en-IN" sz="2100" b="1" dirty="0">
              <a:solidFill>
                <a:srgbClr val="6633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0094" y="3129868"/>
            <a:ext cx="75009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dirty="0"/>
              <a:t>The </a:t>
            </a:r>
            <a:r>
              <a:rPr lang="en-IN" sz="2100" dirty="0">
                <a:latin typeface="+mn-lt"/>
              </a:rPr>
              <a:t>following</a:t>
            </a:r>
            <a:r>
              <a:rPr lang="en-IN" sz="2100" dirty="0"/>
              <a:t> is a graph with 5 vertices and 7 edges.</a:t>
            </a:r>
            <a:endParaRPr lang="en-IN" sz="2100" baseline="30000" dirty="0">
              <a:latin typeface="+mj-lt"/>
            </a:endParaRPr>
          </a:p>
        </p:txBody>
      </p:sp>
      <p:pic>
        <p:nvPicPr>
          <p:cNvPr id="22" name="Picture 4" descr="http://www.btechsmartclass.com/DS/images/Graph%201.png">
            <a:extLst>
              <a:ext uri="{FF2B5EF4-FFF2-40B4-BE49-F238E27FC236}">
                <a16:creationId xmlns:a16="http://schemas.microsoft.com/office/drawing/2014/main" id="{F196A482-FA31-4D08-9A73-A91318D4E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1589130"/>
            <a:ext cx="5029200" cy="1557338"/>
          </a:xfrm>
          <a:prstGeom prst="rect">
            <a:avLst/>
          </a:prstGeom>
          <a:noFill/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393CE0C-282E-4EE7-A9E7-6595E9E29312}"/>
              </a:ext>
            </a:extLst>
          </p:cNvPr>
          <p:cNvSpPr txBox="1"/>
          <p:nvPr/>
        </p:nvSpPr>
        <p:spPr>
          <a:xfrm>
            <a:off x="1140094" y="3522284"/>
            <a:ext cx="75009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dirty="0">
                <a:latin typeface="+mn-lt"/>
              </a:rPr>
              <a:t>This graph G can be defined as	G = ( V , E )</a:t>
            </a:r>
            <a:br>
              <a:rPr lang="en-IN" sz="2100" dirty="0">
                <a:latin typeface="+mn-lt"/>
              </a:rPr>
            </a:br>
            <a:r>
              <a:rPr lang="en-IN" sz="2100" dirty="0">
                <a:latin typeface="+mn-lt"/>
              </a:rPr>
              <a:t>Where V = {A,B,C,D,E} and </a:t>
            </a:r>
          </a:p>
          <a:p>
            <a:r>
              <a:rPr lang="en-IN" sz="2100" dirty="0">
                <a:latin typeface="+mn-lt"/>
              </a:rPr>
              <a:t>	  E ={(A,B),(A,C)(A,D),(B,D),(C,D),(B,E),(E,D)}.</a:t>
            </a:r>
          </a:p>
          <a:p>
            <a:endParaRPr lang="en-IN" sz="2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031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253"/>
    </mc:Choice>
    <mc:Fallback xmlns="">
      <p:transition spd="slow" advTm="512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26" grpId="0"/>
    </p:bldLst>
  </p:timing>
  <p:extLst>
    <p:ext uri="{3A86A75C-4F4B-4683-9AE1-C65F6400EC91}">
      <p14:laserTraceLst xmlns:p14="http://schemas.microsoft.com/office/powerpoint/2010/main">
        <p14:tracePtLst>
          <p14:tracePt t="6163" x="3394075" y="6313488"/>
          <p14:tracePt t="6221" x="2767013" y="6707188"/>
          <p14:tracePt t="6228" x="2890838" y="6545263"/>
          <p14:tracePt t="6242" x="3079750" y="6294438"/>
          <p14:tracePt t="6243" x="3267075" y="6045200"/>
          <p14:tracePt t="6256" x="3505200" y="5794375"/>
          <p14:tracePt t="6259" x="3792538" y="5494338"/>
          <p14:tracePt t="6273" x="4068763" y="5205413"/>
          <p14:tracePt t="6276" x="4294188" y="4930775"/>
          <p14:tracePt t="6283" x="4506913" y="4643438"/>
          <p14:tracePt t="6291" x="4681538" y="4405313"/>
          <p14:tracePt t="6299" x="4819650" y="4167188"/>
          <p14:tracePt t="6307" x="4919663" y="3979863"/>
          <p14:tracePt t="6316" x="4994275" y="3792538"/>
          <p14:tracePt t="6323" x="5045075" y="3641725"/>
          <p14:tracePt t="6331" x="5081588" y="3490913"/>
          <p14:tracePt t="6339" x="5106988" y="3341688"/>
          <p14:tracePt t="6347" x="5119688" y="3190875"/>
          <p14:tracePt t="6355" x="5132388" y="3054350"/>
          <p14:tracePt t="6363" x="5132388" y="2965450"/>
          <p14:tracePt t="6371" x="5132388" y="2865438"/>
          <p14:tracePt t="6379" x="5132388" y="2778125"/>
          <p14:tracePt t="6389" x="5132388" y="2716213"/>
          <p14:tracePt t="6396" x="5132388" y="2665413"/>
          <p14:tracePt t="6407" x="5132388" y="2627313"/>
          <p14:tracePt t="6411" x="5132388" y="2590800"/>
          <p14:tracePt t="6420" x="5132388" y="2565400"/>
          <p14:tracePt t="6428" x="5132388" y="2527300"/>
          <p14:tracePt t="6440" x="5132388" y="2503488"/>
          <p14:tracePt t="6443" x="5119688" y="2465388"/>
          <p14:tracePt t="6454" x="5119688" y="2427288"/>
          <p14:tracePt t="6460" x="5106988" y="2390775"/>
          <p14:tracePt t="6468" x="5081588" y="2352675"/>
          <p14:tracePt t="6475" x="5057775" y="2303463"/>
          <p14:tracePt t="6484" x="5019675" y="2278063"/>
          <p14:tracePt t="6491" x="4994275" y="2252663"/>
          <p14:tracePt t="6500" x="4956175" y="2201863"/>
          <p14:tracePt t="6507" x="4945063" y="2165350"/>
          <p14:tracePt t="6516" x="4919663" y="2101850"/>
          <p14:tracePt t="6523" x="4894263" y="2065338"/>
          <p14:tracePt t="6531" x="4868863" y="2014538"/>
          <p14:tracePt t="6539" x="4856163" y="1965325"/>
          <p14:tracePt t="6547" x="4843463" y="1914525"/>
          <p14:tracePt t="6557" x="4832350" y="1865313"/>
          <p14:tracePt t="6563" x="4819650" y="1801813"/>
          <p14:tracePt t="6572" x="4806950" y="1752600"/>
          <p14:tracePt t="6579" x="4806950" y="1714500"/>
          <p14:tracePt t="6590" x="4794250" y="1652588"/>
          <p14:tracePt t="6595" x="4781550" y="1614488"/>
          <p14:tracePt t="6604" x="4781550" y="1589088"/>
          <p14:tracePt t="6611" x="4768850" y="1552575"/>
          <p14:tracePt t="6627" x="4768850" y="1527175"/>
          <p14:tracePt t="6639" x="4768850" y="1514475"/>
          <p14:tracePt t="6683" x="4756150" y="1514475"/>
          <p14:tracePt t="6691" x="4743450" y="1514475"/>
          <p14:tracePt t="6699" x="4719638" y="1514475"/>
          <p14:tracePt t="6707" x="4694238" y="1539875"/>
          <p14:tracePt t="6716" x="4681538" y="1552575"/>
          <p14:tracePt t="6723" x="4656138" y="1576388"/>
          <p14:tracePt t="6731" x="4643438" y="1614488"/>
          <p14:tracePt t="6739" x="4606925" y="1639888"/>
          <p14:tracePt t="6747" x="4594225" y="1676400"/>
          <p14:tracePt t="6755" x="4568825" y="1739900"/>
          <p14:tracePt t="6763" x="4556125" y="1801813"/>
          <p14:tracePt t="6771" x="4530725" y="1889125"/>
          <p14:tracePt t="6779" x="4518025" y="1978025"/>
          <p14:tracePt t="6788" x="4506913" y="2089150"/>
          <p14:tracePt t="6795" x="4506913" y="2190750"/>
          <p14:tracePt t="6805" x="4506913" y="2290763"/>
          <p14:tracePt t="6812" x="4506913" y="2414588"/>
          <p14:tracePt t="6820" x="4518025" y="2540000"/>
          <p14:tracePt t="6828" x="4543425" y="2640013"/>
          <p14:tracePt t="6839" x="4581525" y="2728913"/>
          <p14:tracePt t="6843" x="4619625" y="2803525"/>
          <p14:tracePt t="6854" x="4656138" y="2878138"/>
          <p14:tracePt t="6860" x="4694238" y="2952750"/>
          <p14:tracePt t="6868" x="4732338" y="3028950"/>
          <p14:tracePt t="6875" x="4781550" y="3103563"/>
          <p14:tracePt t="6884" x="4832350" y="3165475"/>
          <p14:tracePt t="6891" x="4894263" y="3228975"/>
          <p14:tracePt t="6900" x="4945063" y="3278188"/>
          <p14:tracePt t="6907" x="5019675" y="3328988"/>
          <p14:tracePt t="6915" x="5094288" y="3378200"/>
          <p14:tracePt t="6924" x="5181600" y="3454400"/>
          <p14:tracePt t="6931" x="5281613" y="3490913"/>
          <p14:tracePt t="6939" x="5394325" y="3541713"/>
          <p14:tracePt t="6947" x="5495925" y="3567113"/>
          <p14:tracePt t="6955" x="5619750" y="3590925"/>
          <p14:tracePt t="6963" x="5719763" y="3616325"/>
          <p14:tracePt t="6973" x="5821363" y="3641725"/>
          <p14:tracePt t="6980" x="5932488" y="3654425"/>
          <p14:tracePt t="6988" x="6034088" y="3667125"/>
          <p14:tracePt t="6995" x="6108700" y="3667125"/>
          <p14:tracePt t="7005" x="6196013" y="3667125"/>
          <p14:tracePt t="7011" x="6296025" y="3667125"/>
          <p14:tracePt t="7021" x="6408738" y="3667125"/>
          <p14:tracePt t="7028" x="6508750" y="3667125"/>
          <p14:tracePt t="7038" x="6646863" y="3667125"/>
          <p14:tracePt t="7044" x="6772275" y="3654425"/>
          <p14:tracePt t="7055" x="6884988" y="3641725"/>
          <p14:tracePt t="7060" x="6985000" y="3616325"/>
          <p14:tracePt t="7071" x="7097713" y="3590925"/>
          <p14:tracePt t="7076" x="7185025" y="3554413"/>
          <p14:tracePt t="7085" x="7285038" y="3516313"/>
          <p14:tracePt t="7092" x="7372350" y="3490913"/>
          <p14:tracePt t="7100" x="7448550" y="3454400"/>
          <p14:tracePt t="7108" x="7523163" y="3403600"/>
          <p14:tracePt t="7116" x="7585075" y="3354388"/>
          <p14:tracePt t="7123" x="7635875" y="3303588"/>
          <p14:tracePt t="7132" x="7673975" y="3254375"/>
          <p14:tracePt t="7139" x="7710488" y="3190875"/>
          <p14:tracePt t="7148" x="7761288" y="3116263"/>
          <p14:tracePt t="7155" x="7810500" y="3041650"/>
          <p14:tracePt t="7166" x="7886700" y="2952750"/>
          <p14:tracePt t="7172" x="7935913" y="2852738"/>
          <p14:tracePt t="7181" x="7999413" y="2790825"/>
          <p14:tracePt t="7188" x="8074025" y="2703513"/>
          <p14:tracePt t="7196" x="8148638" y="2640013"/>
          <p14:tracePt t="7206" x="8223250" y="2578100"/>
          <p14:tracePt t="7212" x="8299450" y="2516188"/>
          <p14:tracePt t="7221" x="8361363" y="2452688"/>
          <p14:tracePt t="7228" x="8424863" y="2403475"/>
          <p14:tracePt t="7238" x="8474075" y="2339975"/>
          <p14:tracePt t="7244" x="8512175" y="2303463"/>
          <p14:tracePt t="7254" x="8537575" y="2239963"/>
          <p14:tracePt t="7260" x="8574088" y="2190750"/>
          <p14:tracePt t="7271" x="8612188" y="2139950"/>
          <p14:tracePt t="7275" x="8624888" y="2065338"/>
          <p14:tracePt t="7283" x="8637588" y="1978025"/>
          <p14:tracePt t="7291" x="8650288" y="1914525"/>
          <p14:tracePt t="7300" x="8650288" y="1865313"/>
          <p14:tracePt t="7307" x="8650288" y="1789113"/>
          <p14:tracePt t="7315" x="8650288" y="1727200"/>
          <p14:tracePt t="7324" x="8650288" y="1652588"/>
          <p14:tracePt t="7331" x="8637588" y="1601788"/>
          <p14:tracePt t="7339" x="8624888" y="1539875"/>
          <p14:tracePt t="7347" x="8599488" y="1501775"/>
          <p14:tracePt t="7356" x="8586788" y="1463675"/>
          <p14:tracePt t="7363" x="8548688" y="1414463"/>
          <p14:tracePt t="7371" x="8512175" y="1376363"/>
          <p14:tracePt t="7379" x="8474075" y="1339850"/>
          <p14:tracePt t="7388" x="8412163" y="1301750"/>
          <p14:tracePt t="7395" x="8335963" y="1250950"/>
          <p14:tracePt t="7404" x="8261350" y="1227138"/>
          <p14:tracePt t="7411" x="8161338" y="1163638"/>
          <p14:tracePt t="7421" x="8035925" y="1125538"/>
          <p14:tracePt t="7428" x="7910513" y="1089025"/>
          <p14:tracePt t="7438" x="7785100" y="1050925"/>
          <p14:tracePt t="7443" x="7648575" y="1001713"/>
          <p14:tracePt t="7454" x="7510463" y="963613"/>
          <p14:tracePt t="7460" x="7359650" y="938213"/>
          <p14:tracePt t="7471" x="7197725" y="912813"/>
          <p14:tracePt t="7475" x="7046913" y="876300"/>
          <p14:tracePt t="7483" x="6897688" y="850900"/>
          <p14:tracePt t="7491" x="6759575" y="838200"/>
          <p14:tracePt t="7499" x="6646863" y="838200"/>
          <p14:tracePt t="7507" x="6521450" y="838200"/>
          <p14:tracePt t="7515" x="6383338" y="838200"/>
          <p14:tracePt t="7523" x="6246813" y="838200"/>
          <p14:tracePt t="7531" x="6134100" y="838200"/>
          <p14:tracePt t="7539" x="6021388" y="838200"/>
          <p14:tracePt t="7547" x="5895975" y="838200"/>
          <p14:tracePt t="7555" x="5770563" y="838200"/>
          <p14:tracePt t="7563" x="5645150" y="863600"/>
          <p14:tracePt t="7572" x="5532438" y="876300"/>
          <p14:tracePt t="7579" x="5407025" y="889000"/>
          <p14:tracePt t="7588" x="5294313" y="901700"/>
          <p14:tracePt t="7595" x="5157788" y="938213"/>
          <p14:tracePt t="7605" x="5032375" y="963613"/>
          <p14:tracePt t="7611" x="4932363" y="976313"/>
          <p14:tracePt t="7621" x="4832350" y="1001713"/>
          <p14:tracePt t="7627" x="4743450" y="1014413"/>
          <p14:tracePt t="7638" x="4668838" y="1038225"/>
          <p14:tracePt t="7643" x="4594225" y="1063625"/>
          <p14:tracePt t="7654" x="4518025" y="1101725"/>
          <p14:tracePt t="7659" x="4456113" y="1138238"/>
          <p14:tracePt t="7667" x="4381500" y="1150938"/>
          <p14:tracePt t="7675" x="4343400" y="1176338"/>
          <p14:tracePt t="7683" x="4294188" y="1201738"/>
          <p14:tracePt t="7691" x="4268788" y="1214438"/>
          <p14:tracePt t="7699" x="4256088" y="1238250"/>
          <p14:tracePt t="7707" x="4243388" y="1238250"/>
          <p14:tracePt t="7715" x="4230688" y="1250950"/>
          <p14:tracePt t="7724" x="4217988" y="1250950"/>
          <p14:tracePt t="7731" x="4217988" y="1263650"/>
          <p14:tracePt t="7836" x="4217988" y="1276350"/>
          <p14:tracePt t="7852" x="4217988" y="1289050"/>
          <p14:tracePt t="7883" x="4217988" y="1301750"/>
          <p14:tracePt t="7907" x="4217988" y="1314450"/>
          <p14:tracePt t="7948" x="4230688" y="1327150"/>
          <p14:tracePt t="7955" x="4243388" y="1350963"/>
          <p14:tracePt t="7972" x="4243388" y="1363663"/>
          <p14:tracePt t="7974" x="4268788" y="1376363"/>
          <p14:tracePt t="7979" x="4268788" y="1414463"/>
          <p14:tracePt t="7989" x="4294188" y="1439863"/>
          <p14:tracePt t="7995" x="4330700" y="1476375"/>
          <p14:tracePt t="8008" x="4356100" y="1539875"/>
          <p14:tracePt t="8011" x="4394200" y="1576388"/>
          <p14:tracePt t="8021" x="4418013" y="1627188"/>
          <p14:tracePt t="8027" x="4443413" y="1663700"/>
          <p14:tracePt t="8038" x="4468813" y="1727200"/>
          <p14:tracePt t="8044" x="4481513" y="1765300"/>
          <p14:tracePt t="8054" x="4494213" y="1814513"/>
          <p14:tracePt t="8059" x="4518025" y="1852613"/>
          <p14:tracePt t="8067" x="4543425" y="1914525"/>
          <p14:tracePt t="8075" x="4581525" y="1989138"/>
          <p14:tracePt t="8083" x="4606925" y="2065338"/>
          <p14:tracePt t="8091" x="4630738" y="2127250"/>
          <p14:tracePt t="8099" x="4643438" y="2190750"/>
          <p14:tracePt t="8107" x="4668838" y="2239963"/>
          <p14:tracePt t="8115" x="4694238" y="2303463"/>
          <p14:tracePt t="8123" x="4719638" y="2339975"/>
          <p14:tracePt t="8131" x="4732338" y="2403475"/>
          <p14:tracePt t="8143" x="4756150" y="2478088"/>
          <p14:tracePt t="8147" x="4781550" y="2527300"/>
          <p14:tracePt t="8157" x="4806950" y="2590800"/>
          <p14:tracePt t="8163" x="4819650" y="2640013"/>
          <p14:tracePt t="8171" x="4832350" y="2665413"/>
          <p14:tracePt t="8179" x="4832350" y="2690813"/>
          <p14:tracePt t="8188" x="4832350" y="2716213"/>
          <p14:tracePt t="8195" x="4843463" y="2765425"/>
          <p14:tracePt t="8205" x="4843463" y="2778125"/>
          <p14:tracePt t="8211" x="4856163" y="2816225"/>
          <p14:tracePt t="8221" x="4868863" y="2852738"/>
          <p14:tracePt t="8227" x="4868863" y="2865438"/>
          <p14:tracePt t="8238" x="4868863" y="2890838"/>
          <p14:tracePt t="8243" x="4868863" y="2928938"/>
          <p14:tracePt t="8254" x="4868863" y="2941638"/>
          <p14:tracePt t="8259" x="4868863" y="2952750"/>
          <p14:tracePt t="8268" x="4868863" y="2965450"/>
          <p14:tracePt t="8603" x="4868863" y="2941638"/>
          <p14:tracePt t="8611" x="4868863" y="2890838"/>
          <p14:tracePt t="8620" x="4868863" y="2816225"/>
          <p14:tracePt t="8627" x="4868863" y="2752725"/>
          <p14:tracePt t="8639" x="4881563" y="2652713"/>
          <p14:tracePt t="8643" x="4894263" y="2552700"/>
          <p14:tracePt t="8654" x="4919663" y="2439988"/>
          <p14:tracePt t="8659" x="4932363" y="2327275"/>
          <p14:tracePt t="8667" x="4968875" y="2190750"/>
          <p14:tracePt t="8675" x="4994275" y="2078038"/>
          <p14:tracePt t="8683" x="5019675" y="1939925"/>
          <p14:tracePt t="8691" x="5045075" y="1801813"/>
          <p14:tracePt t="8699" x="5057775" y="1663700"/>
          <p14:tracePt t="8707" x="5081588" y="1552575"/>
          <p14:tracePt t="8715" x="5119688" y="1439863"/>
          <p14:tracePt t="8723" x="5145088" y="1350963"/>
          <p14:tracePt t="8731" x="5170488" y="1301750"/>
          <p14:tracePt t="8739" x="5194300" y="1250950"/>
          <p14:tracePt t="8747" x="5207000" y="1227138"/>
          <p14:tracePt t="8763" x="5207000" y="1214438"/>
          <p14:tracePt t="8771" x="5207000" y="1201738"/>
          <p14:tracePt t="9085" x="5219700" y="1201738"/>
          <p14:tracePt t="9100" x="5232400" y="1201738"/>
          <p14:tracePt t="9107" x="5245100" y="1201738"/>
          <p14:tracePt t="9116" x="5257800" y="1201738"/>
          <p14:tracePt t="9123" x="5281613" y="1201738"/>
          <p14:tracePt t="9133" x="5319713" y="1201738"/>
          <p14:tracePt t="9139" x="5345113" y="1201738"/>
          <p14:tracePt t="9147" x="5394325" y="1201738"/>
          <p14:tracePt t="9155" x="5432425" y="1201738"/>
          <p14:tracePt t="9163" x="5483225" y="1201738"/>
          <p14:tracePt t="9172" x="5519738" y="1201738"/>
          <p14:tracePt t="9179" x="5545138" y="1201738"/>
          <p14:tracePt t="9187" x="5557838" y="1201738"/>
          <p14:tracePt t="9195" x="5583238" y="1201738"/>
          <p14:tracePt t="9204" x="5607050" y="1201738"/>
          <p14:tracePt t="9211" x="5632450" y="1201738"/>
          <p14:tracePt t="9220" x="5657850" y="1201738"/>
          <p14:tracePt t="9227" x="5670550" y="1201738"/>
          <p14:tracePt t="9238" x="5683250" y="1201738"/>
          <p14:tracePt t="9243" x="5695950" y="1201738"/>
          <p14:tracePt t="9256" x="5708650" y="1201738"/>
          <p14:tracePt t="9259" x="5719763" y="1201738"/>
          <p14:tracePt t="9484" x="5732463" y="1201738"/>
          <p14:tracePt t="9491" x="5732463" y="1214438"/>
          <p14:tracePt t="9516" x="5732463" y="1227138"/>
          <p14:tracePt t="9531" x="5732463" y="1238250"/>
          <p14:tracePt t="9557" x="5719763" y="1250950"/>
          <p14:tracePt t="9572" x="5708650" y="1250950"/>
          <p14:tracePt t="9683" x="5695950" y="1250950"/>
          <p14:tracePt t="9699" x="5683250" y="1263650"/>
          <p14:tracePt t="9723" x="5670550" y="1263650"/>
          <p14:tracePt t="9731" x="5657850" y="1263650"/>
          <p14:tracePt t="9739" x="5645150" y="1263650"/>
          <p14:tracePt t="9755" x="5645150" y="1276350"/>
          <p14:tracePt t="9763" x="5632450" y="1276350"/>
          <p14:tracePt t="9779" x="5619750" y="1289050"/>
          <p14:tracePt t="9788" x="5607050" y="1301750"/>
          <p14:tracePt t="9797" x="5595938" y="1314450"/>
          <p14:tracePt t="9804" x="5583238" y="1327150"/>
          <p14:tracePt t="9811" x="5557838" y="1327150"/>
          <p14:tracePt t="9822" x="5545138" y="1339850"/>
          <p14:tracePt t="9827" x="5519738" y="1350963"/>
          <p14:tracePt t="9852" x="5507038" y="1350963"/>
          <p14:tracePt t="9915" x="5507038" y="1363663"/>
          <p14:tracePt t="9932" x="5507038" y="1401763"/>
          <p14:tracePt t="9939" x="5507038" y="1450975"/>
          <p14:tracePt t="9948" x="5507038" y="1514475"/>
          <p14:tracePt t="9956" x="5507038" y="1601788"/>
          <p14:tracePt t="9964" x="5507038" y="1701800"/>
          <p14:tracePt t="9972" x="5507038" y="1827213"/>
          <p14:tracePt t="9979" x="5507038" y="1952625"/>
          <p14:tracePt t="9990" x="5507038" y="2101850"/>
          <p14:tracePt t="9995" x="5507038" y="2239963"/>
          <p14:tracePt t="10005" x="5507038" y="2365375"/>
          <p14:tracePt t="10011" x="5507038" y="2465388"/>
          <p14:tracePt t="10021" x="5519738" y="2578100"/>
          <p14:tracePt t="10029" x="5532438" y="2627313"/>
          <p14:tracePt t="10038" x="5545138" y="2665413"/>
          <p14:tracePt t="10043" x="5545138" y="2678113"/>
          <p14:tracePt t="10054" x="5557838" y="2690813"/>
          <p14:tracePt t="10099" x="5570538" y="2690813"/>
          <p14:tracePt t="10107" x="5583238" y="2678113"/>
          <p14:tracePt t="10123" x="5583238" y="2652713"/>
          <p14:tracePt t="10139" x="5583238" y="2640013"/>
          <p14:tracePt t="10148" x="5583238" y="2616200"/>
          <p14:tracePt t="10163" x="5583238" y="2603500"/>
          <p14:tracePt t="10172" x="5595938" y="2578100"/>
          <p14:tracePt t="10219" x="5595938" y="2565400"/>
          <p14:tracePt t="10227" x="5595938" y="2552700"/>
          <p14:tracePt t="10236" x="5595938" y="2527300"/>
          <p14:tracePt t="10243" x="5595938" y="2490788"/>
          <p14:tracePt t="10254" x="5595938" y="2452688"/>
          <p14:tracePt t="10259" x="5595938" y="2414588"/>
          <p14:tracePt t="10268" x="5583238" y="2365375"/>
          <p14:tracePt t="10275" x="5570538" y="2314575"/>
          <p14:tracePt t="10283" x="5557838" y="2252663"/>
          <p14:tracePt t="10291" x="5545138" y="2201863"/>
          <p14:tracePt t="10299" x="5545138" y="2178050"/>
          <p14:tracePt t="10307" x="5545138" y="2127250"/>
          <p14:tracePt t="10315" x="5532438" y="2101850"/>
          <p14:tracePt t="10323" x="5532438" y="2078038"/>
          <p14:tracePt t="10331" x="5532438" y="2052638"/>
          <p14:tracePt t="10339" x="5532438" y="2039938"/>
          <p14:tracePt t="10347" x="5532438" y="2027238"/>
          <p14:tracePt t="10356" x="5532438" y="2001838"/>
          <p14:tracePt t="10363" x="5532438" y="1989138"/>
          <p14:tracePt t="10371" x="5532438" y="1978025"/>
          <p14:tracePt t="10379" x="5532438" y="1965325"/>
          <p14:tracePt t="10395" x="5532438" y="1939925"/>
          <p14:tracePt t="10404" x="5532438" y="1927225"/>
          <p14:tracePt t="10411" x="5532438" y="1914525"/>
          <p14:tracePt t="10420" x="5532438" y="1901825"/>
          <p14:tracePt t="10427" x="5532438" y="1876425"/>
          <p14:tracePt t="10438" x="5532438" y="1852613"/>
          <p14:tracePt t="10443" x="5532438" y="1839913"/>
          <p14:tracePt t="10453" x="5532438" y="1814513"/>
          <p14:tracePt t="10459" x="5532438" y="1789113"/>
          <p14:tracePt t="10467" x="5532438" y="1752600"/>
          <p14:tracePt t="10475" x="5532438" y="1727200"/>
          <p14:tracePt t="10483" x="5532438" y="1714500"/>
          <p14:tracePt t="10491" x="5532438" y="1676400"/>
          <p14:tracePt t="10499" x="5532438" y="1663700"/>
          <p14:tracePt t="10508" x="5532438" y="1652588"/>
          <p14:tracePt t="10515" x="5532438" y="1639888"/>
          <p14:tracePt t="10523" x="5545138" y="1614488"/>
          <p14:tracePt t="10539" x="5545138" y="1601788"/>
          <p14:tracePt t="10548" x="5545138" y="1589088"/>
          <p14:tracePt t="10556" x="5545138" y="1576388"/>
          <p14:tracePt t="10563" x="5545138" y="1563688"/>
          <p14:tracePt t="10572" x="5545138" y="1539875"/>
          <p14:tracePt t="10579" x="5545138" y="1527175"/>
          <p14:tracePt t="10589" x="5545138" y="1501775"/>
          <p14:tracePt t="10596" x="5545138" y="1463675"/>
          <p14:tracePt t="10608" x="5545138" y="1450975"/>
          <p14:tracePt t="10622" x="5545138" y="1439863"/>
          <p14:tracePt t="10628" x="5545138" y="1427163"/>
          <p14:tracePt t="10643" x="5545138" y="1414463"/>
          <p14:tracePt t="10675" x="5545138" y="1401763"/>
          <p14:tracePt t="10750" x="5532438" y="1401763"/>
          <p14:tracePt t="10756" x="5519738" y="1414463"/>
          <p14:tracePt t="10763" x="5507038" y="1414463"/>
          <p14:tracePt t="10771" x="5507038" y="1427163"/>
          <p14:tracePt t="10789" x="5483225" y="1439863"/>
          <p14:tracePt t="10804" x="5470525" y="1450975"/>
          <p14:tracePt t="10811" x="5457825" y="1450975"/>
          <p14:tracePt t="10820" x="5457825" y="1463675"/>
          <p14:tracePt t="10837" x="5445125" y="1463675"/>
          <p14:tracePt t="10843" x="5445125" y="1476375"/>
          <p14:tracePt t="10963" x="5457825" y="1476375"/>
          <p14:tracePt t="10971" x="5507038" y="1476375"/>
          <p14:tracePt t="10979" x="5595938" y="1476375"/>
          <p14:tracePt t="10987" x="5695950" y="1476375"/>
          <p14:tracePt t="10995" x="5845175" y="1476375"/>
          <p14:tracePt t="11008" x="5995988" y="1463675"/>
          <p14:tracePt t="11011" x="6146800" y="1463675"/>
          <p14:tracePt t="11022" x="6296025" y="1463675"/>
          <p14:tracePt t="11027" x="6434138" y="1463675"/>
          <p14:tracePt t="11038" x="6559550" y="1463675"/>
          <p14:tracePt t="11043" x="6659563" y="1463675"/>
          <p14:tracePt t="11054" x="6734175" y="1463675"/>
          <p14:tracePt t="11059" x="6784975" y="1450975"/>
          <p14:tracePt t="11075" x="6797675" y="1450975"/>
          <p14:tracePt t="11083" x="6808788" y="1450975"/>
          <p14:tracePt t="11288" x="6808788" y="1463675"/>
          <p14:tracePt t="11295" x="6808788" y="1501775"/>
          <p14:tracePt t="11299" x="6808788" y="1552575"/>
          <p14:tracePt t="11309" x="6821488" y="1652588"/>
          <p14:tracePt t="11315" x="6834188" y="1752600"/>
          <p14:tracePt t="11323" x="6859588" y="1839913"/>
          <p14:tracePt t="11331" x="6872288" y="1952625"/>
          <p14:tracePt t="11339" x="6897688" y="2039938"/>
          <p14:tracePt t="11347" x="6934200" y="2127250"/>
          <p14:tracePt t="11357" x="6959600" y="2201863"/>
          <p14:tracePt t="11363" x="6997700" y="2265363"/>
          <p14:tracePt t="11371" x="7034213" y="2314575"/>
          <p14:tracePt t="11379" x="7046913" y="2352675"/>
          <p14:tracePt t="11388" x="7072313" y="2390775"/>
          <p14:tracePt t="11395" x="7085013" y="2403475"/>
          <p14:tracePt t="11406" x="7110413" y="2427288"/>
          <p14:tracePt t="11411" x="7123113" y="2452688"/>
          <p14:tracePt t="11421" x="7146925" y="2478088"/>
          <p14:tracePt t="11427" x="7172325" y="2490788"/>
          <p14:tracePt t="11438" x="7197725" y="2503488"/>
          <p14:tracePt t="11444" x="7235825" y="2527300"/>
          <p14:tracePt t="11455" x="7285038" y="2540000"/>
          <p14:tracePt t="11459" x="7335838" y="2552700"/>
          <p14:tracePt t="11468" x="7385050" y="2565400"/>
          <p14:tracePt t="11475" x="7423150" y="2565400"/>
          <p14:tracePt t="11486" x="7485063" y="2578100"/>
          <p14:tracePt t="11490" x="7510463" y="2590800"/>
          <p14:tracePt t="11506" x="7523163" y="2590800"/>
          <p14:tracePt t="11555" x="7510463" y="2590800"/>
          <p14:tracePt t="11564" x="7472363" y="2590800"/>
          <p14:tracePt t="11572" x="7397750" y="2590800"/>
          <p14:tracePt t="11580" x="7323138" y="2590800"/>
          <p14:tracePt t="11588" x="7223125" y="2616200"/>
          <p14:tracePt t="11595" x="7110413" y="2640013"/>
          <p14:tracePt t="11605" x="6972300" y="2665413"/>
          <p14:tracePt t="11611" x="6797675" y="2690813"/>
          <p14:tracePt t="11621" x="6584950" y="2740025"/>
          <p14:tracePt t="11627" x="6346825" y="2790825"/>
          <p14:tracePt t="11638" x="6083300" y="2840038"/>
          <p14:tracePt t="11645" x="5857875" y="2890838"/>
          <p14:tracePt t="11652" x="5657850" y="2941638"/>
          <p14:tracePt t="11659" x="5483225" y="2965450"/>
          <p14:tracePt t="11667" x="5357813" y="2990850"/>
          <p14:tracePt t="11677" x="5245100" y="3003550"/>
          <p14:tracePt t="11683" x="5194300" y="3003550"/>
          <p14:tracePt t="11691" x="5157788" y="3016250"/>
          <p14:tracePt t="11699" x="5145088" y="3016250"/>
          <p14:tracePt t="11747" x="5132388" y="3016250"/>
          <p14:tracePt t="11763" x="5119688" y="3016250"/>
          <p14:tracePt t="11947" x="5132388" y="3016250"/>
          <p14:tracePt t="11955" x="5181600" y="3003550"/>
          <p14:tracePt t="11963" x="5232400" y="2978150"/>
          <p14:tracePt t="11971" x="5319713" y="2965450"/>
          <p14:tracePt t="11979" x="5419725" y="2952750"/>
          <p14:tracePt t="11987" x="5532438" y="2952750"/>
          <p14:tracePt t="11995" x="5683250" y="2952750"/>
          <p14:tracePt t="12004" x="5870575" y="2952750"/>
          <p14:tracePt t="12011" x="6034088" y="2952750"/>
          <p14:tracePt t="12021" x="6196013" y="2952750"/>
          <p14:tracePt t="12027" x="6346825" y="2952750"/>
          <p14:tracePt t="12037" x="6472238" y="2952750"/>
          <p14:tracePt t="12043" x="6546850" y="2952750"/>
          <p14:tracePt t="12051" x="6621463" y="2952750"/>
          <p14:tracePt t="12058" x="6659563" y="2952750"/>
          <p14:tracePt t="12067" x="6672263" y="2952750"/>
          <p14:tracePt t="12075" x="6684963" y="2952750"/>
          <p14:tracePt t="12219" x="6696075" y="2952750"/>
          <p14:tracePt t="12227" x="6708775" y="2952750"/>
          <p14:tracePt t="12235" x="6746875" y="2952750"/>
          <p14:tracePt t="12243" x="6784975" y="2952750"/>
          <p14:tracePt t="12255" x="6859588" y="2941638"/>
          <p14:tracePt t="12259" x="6946900" y="2928938"/>
          <p14:tracePt t="12266" x="7046913" y="2916238"/>
          <p14:tracePt t="12275" x="7172325" y="2890838"/>
          <p14:tracePt t="12283" x="7297738" y="2878138"/>
          <p14:tracePt t="12292" x="7435850" y="2840038"/>
          <p14:tracePt t="12298" x="7597775" y="2790825"/>
          <p14:tracePt t="12307" x="7735888" y="2740025"/>
          <p14:tracePt t="12314" x="7848600" y="2690813"/>
          <p14:tracePt t="12322" x="7961313" y="2627313"/>
          <p14:tracePt t="12331" x="8023225" y="2590800"/>
          <p14:tracePt t="12338" x="8048625" y="2540000"/>
          <p14:tracePt t="12347" x="8086725" y="2503488"/>
          <p14:tracePt t="12355" x="8099425" y="2439988"/>
          <p14:tracePt t="12362" x="8099425" y="2390775"/>
          <p14:tracePt t="12373" x="8099425" y="2352675"/>
          <p14:tracePt t="12379" x="8099425" y="2314575"/>
          <p14:tracePt t="12390" x="8099425" y="2290763"/>
          <p14:tracePt t="12394" x="8086725" y="2278063"/>
          <p14:tracePt t="12411" x="8086725" y="2252663"/>
          <p14:tracePt t="12443" x="8086725" y="2227263"/>
          <p14:tracePt t="12810" x="8086725" y="2239963"/>
          <p14:tracePt t="12826" x="8074025" y="2265363"/>
          <p14:tracePt t="12835" x="8048625" y="2303463"/>
          <p14:tracePt t="12842" x="8023225" y="2339975"/>
          <p14:tracePt t="12851" x="7974013" y="2414588"/>
          <p14:tracePt t="12859" x="7910513" y="2516188"/>
          <p14:tracePt t="12867" x="7835900" y="2627313"/>
          <p14:tracePt t="12875" x="7723188" y="2816225"/>
          <p14:tracePt t="12883" x="7585075" y="3054350"/>
          <p14:tracePt t="12890" x="7410450" y="3328988"/>
          <p14:tracePt t="12899" x="7185025" y="3641725"/>
          <p14:tracePt t="12907" x="6946900" y="3941763"/>
          <p14:tracePt t="12914" x="6672263" y="4292600"/>
          <p14:tracePt t="12923" x="6446838" y="4579938"/>
          <p14:tracePt t="12931" x="6259513" y="4830763"/>
          <p14:tracePt t="12939" x="6108700" y="5005388"/>
          <p14:tracePt t="12946" x="6008688" y="5143500"/>
          <p14:tracePt t="12955" x="5932488" y="5268913"/>
          <p14:tracePt t="12972" x="5857875" y="5430838"/>
          <p14:tracePt t="12978" x="5832475" y="5481638"/>
          <p14:tracePt t="12988" x="5808663" y="5507038"/>
          <p14:tracePt t="12995" x="5808663" y="5518150"/>
          <p14:tracePt t="13005" x="5795963" y="5530850"/>
          <p14:tracePt t="13052" x="5783263" y="5530850"/>
          <p14:tracePt t="13075" x="5783263" y="5507038"/>
          <p14:tracePt t="13083" x="5783263" y="5494338"/>
          <p14:tracePt t="13090" x="5783263" y="5481638"/>
          <p14:tracePt t="13101" x="5783263" y="5468938"/>
          <p14:tracePt t="13106" x="5783263" y="5443538"/>
          <p14:tracePt t="13115" x="5783263" y="5418138"/>
          <p14:tracePt t="13122" x="5808663" y="5407025"/>
          <p14:tracePt t="13131" x="5821363" y="5368925"/>
          <p14:tracePt t="13139" x="5821363" y="5343525"/>
          <p14:tracePt t="13147" x="5832475" y="5330825"/>
          <p14:tracePt t="13158" x="5845175" y="5305425"/>
          <p14:tracePt t="13172" x="5845175" y="5294313"/>
          <p14:tracePt t="13187" x="5845175" y="5281613"/>
          <p14:tracePt t="13195" x="5857875" y="5268913"/>
          <p14:tracePt t="13204" x="5857875" y="5256213"/>
          <p14:tracePt t="13260" x="5857875" y="5243513"/>
          <p14:tracePt t="13266" x="5870575" y="5230813"/>
          <p14:tracePt t="13290" x="5870575" y="5218113"/>
          <p14:tracePt t="13306" x="5883275" y="5205413"/>
          <p14:tracePt t="13330" x="5883275" y="5194300"/>
          <p14:tracePt t="13338" x="5895975" y="5181600"/>
          <p14:tracePt t="13659" x="5908675" y="5156200"/>
          <p14:tracePt t="14043" x="5921375" y="5143500"/>
          <p14:tracePt t="14066" x="5921375" y="5130800"/>
          <p14:tracePt t="15027" x="5921375" y="5105400"/>
          <p14:tracePt t="15035" x="5932488" y="5105400"/>
          <p14:tracePt t="15042" x="5945188" y="5081588"/>
          <p14:tracePt t="15058" x="5957888" y="5068888"/>
          <p14:tracePt t="15070" x="5970588" y="5030788"/>
          <p14:tracePt t="15074" x="5983288" y="4992688"/>
          <p14:tracePt t="15082" x="6008688" y="4968875"/>
          <p14:tracePt t="15090" x="6021388" y="4930775"/>
          <p14:tracePt t="15098" x="6057900" y="4879975"/>
          <p14:tracePt t="15106" x="6096000" y="4830763"/>
          <p14:tracePt t="15114" x="6121400" y="4756150"/>
          <p14:tracePt t="15122" x="6170613" y="4667250"/>
          <p14:tracePt t="15130" x="6208713" y="4567238"/>
          <p14:tracePt t="15138" x="6246813" y="4467225"/>
          <p14:tracePt t="15146" x="6283325" y="4341813"/>
          <p14:tracePt t="15154" x="6321425" y="4241800"/>
          <p14:tracePt t="15162" x="6359525" y="4141788"/>
          <p14:tracePt t="15174" x="6396038" y="4029075"/>
          <p14:tracePt t="15178" x="6434138" y="3954463"/>
          <p14:tracePt t="15188" x="6472238" y="3879850"/>
          <p14:tracePt t="15194" x="6508750" y="3803650"/>
          <p14:tracePt t="15204" x="6534150" y="3754438"/>
          <p14:tracePt t="15210" x="6559550" y="3692525"/>
          <p14:tracePt t="15220" x="6584950" y="3641725"/>
          <p14:tracePt t="15226" x="6584950" y="3603625"/>
          <p14:tracePt t="15238" x="6596063" y="3579813"/>
          <p14:tracePt t="15242" x="6608763" y="3567113"/>
          <p14:tracePt t="15444" x="6608763" y="3554413"/>
          <p14:tracePt t="15450" x="6608763" y="3541713"/>
          <p14:tracePt t="15482" x="6608763" y="3516313"/>
          <p14:tracePt t="15490" x="6596063" y="3503613"/>
          <p14:tracePt t="15498" x="6584950" y="3467100"/>
          <p14:tracePt t="15506" x="6584950" y="3454400"/>
          <p14:tracePt t="15514" x="6584950" y="3429000"/>
          <p14:tracePt t="15523" x="6572250" y="3390900"/>
          <p14:tracePt t="15530" x="6572250" y="3367088"/>
          <p14:tracePt t="15538" x="6559550" y="3328988"/>
          <p14:tracePt t="15547" x="6546850" y="3290888"/>
          <p14:tracePt t="15555" x="6534150" y="3254375"/>
          <p14:tracePt t="15564" x="6521450" y="3216275"/>
          <p14:tracePt t="15571" x="6508750" y="3190875"/>
          <p14:tracePt t="15581" x="6496050" y="3154363"/>
          <p14:tracePt t="15588" x="6496050" y="3128963"/>
          <p14:tracePt t="15595" x="6483350" y="3054350"/>
          <p14:tracePt t="15605" x="6483350" y="3016250"/>
          <p14:tracePt t="15611" x="6472238" y="2965450"/>
          <p14:tracePt t="15621" x="6459538" y="2928938"/>
          <p14:tracePt t="15627" x="6446838" y="2890838"/>
          <p14:tracePt t="15637" x="6434138" y="2852738"/>
          <p14:tracePt t="15644" x="6421438" y="2803525"/>
          <p14:tracePt t="15651" x="6408738" y="2765425"/>
          <p14:tracePt t="15659" x="6396038" y="2740025"/>
          <p14:tracePt t="15667" x="6396038" y="2703513"/>
          <p14:tracePt t="15675" x="6383338" y="2665413"/>
          <p14:tracePt t="15685" x="6370638" y="2652713"/>
          <p14:tracePt t="15690" x="6359525" y="2627313"/>
          <p14:tracePt t="15699" x="6359525" y="2616200"/>
          <p14:tracePt t="15706" x="6359525" y="2603500"/>
          <p14:tracePt t="15954" x="6346825" y="2590800"/>
          <p14:tracePt t="15971" x="6334125" y="2590800"/>
          <p14:tracePt t="15979" x="6321425" y="2578100"/>
          <p14:tracePt t="15986" x="6321425" y="2565400"/>
          <p14:tracePt t="15994" x="6308725" y="2540000"/>
          <p14:tracePt t="16004" x="6296025" y="2527300"/>
          <p14:tracePt t="16010" x="6296025" y="2503488"/>
          <p14:tracePt t="16020" x="6270625" y="2465388"/>
          <p14:tracePt t="16026" x="6259513" y="2439988"/>
          <p14:tracePt t="16037" x="6246813" y="2390775"/>
          <p14:tracePt t="16042" x="6234113" y="2365375"/>
          <p14:tracePt t="16050" x="6208713" y="2327275"/>
          <p14:tracePt t="16058" x="6208713" y="2303463"/>
          <p14:tracePt t="16066" x="6183313" y="2265363"/>
          <p14:tracePt t="16075" x="6157913" y="2239963"/>
          <p14:tracePt t="16082" x="6134100" y="2214563"/>
          <p14:tracePt t="16091" x="6108700" y="2190750"/>
          <p14:tracePt t="16098" x="6083300" y="2152650"/>
          <p14:tracePt t="16106" x="6057900" y="2139950"/>
          <p14:tracePt t="16114" x="6045200" y="2114550"/>
          <p14:tracePt t="16122" x="6021388" y="2101850"/>
          <p14:tracePt t="16130" x="5995988" y="2089150"/>
          <p14:tracePt t="16139" x="5970588" y="2089150"/>
          <p14:tracePt t="16146" x="5957888" y="2078038"/>
          <p14:tracePt t="16155" x="5932488" y="2065338"/>
          <p14:tracePt t="16171" x="5921375" y="2065338"/>
          <p14:tracePt t="16178" x="5895975" y="2065338"/>
          <p14:tracePt t="16187" x="5883275" y="2065338"/>
          <p14:tracePt t="16194" x="5857875" y="2065338"/>
          <p14:tracePt t="16204" x="5845175" y="2065338"/>
          <p14:tracePt t="16222" x="5821363" y="2065338"/>
          <p14:tracePt t="16238" x="5808663" y="2052638"/>
          <p14:tracePt t="16242" x="5795963" y="2039938"/>
          <p14:tracePt t="16250" x="5770563" y="2039938"/>
          <p14:tracePt t="16258" x="5757863" y="2027238"/>
          <p14:tracePt t="16267" x="5732463" y="2014538"/>
          <p14:tracePt t="16275" x="5719763" y="2001838"/>
          <p14:tracePt t="16282" x="5708650" y="1989138"/>
          <p14:tracePt t="16290" x="5683250" y="1978025"/>
          <p14:tracePt t="16299" x="5683250" y="1965325"/>
          <p14:tracePt t="16307" x="5670550" y="1965325"/>
          <p14:tracePt t="16315" x="5670550" y="1952625"/>
          <p14:tracePt t="16322" x="5657850" y="1939925"/>
          <p14:tracePt t="16331" x="5645150" y="1939925"/>
          <p14:tracePt t="16338" x="5632450" y="1927225"/>
          <p14:tracePt t="16363" x="5619750" y="1927225"/>
          <p14:tracePt t="16373" x="5607050" y="1927225"/>
          <p14:tracePt t="16379" x="5583238" y="1914525"/>
          <p14:tracePt t="16390" x="5583238" y="1901825"/>
          <p14:tracePt t="16395" x="5570538" y="1901825"/>
          <p14:tracePt t="16405" x="5570538" y="1889125"/>
          <p14:tracePt t="16421" x="5557838" y="1889125"/>
          <p14:tracePt t="16437" x="5557838" y="1876425"/>
          <p14:tracePt t="16443" x="5545138" y="1865313"/>
          <p14:tracePt t="16460" x="5532438" y="1865313"/>
          <p14:tracePt t="16474" x="5532438" y="1852613"/>
          <p14:tracePt t="16490" x="5532438" y="1839913"/>
          <p14:tracePt t="16506" x="5532438" y="1827213"/>
          <p14:tracePt t="16515" x="5532438" y="1814513"/>
          <p14:tracePt t="16530" x="5532438" y="1801813"/>
          <p14:tracePt t="16546" x="5532438" y="1789113"/>
          <p14:tracePt t="16562" x="5532438" y="1776413"/>
          <p14:tracePt t="16573" x="5532438" y="1765300"/>
          <p14:tracePt t="16578" x="5532438" y="1752600"/>
          <p14:tracePt t="16594" x="5532438" y="1727200"/>
          <p14:tracePt t="16611" x="5545138" y="1727200"/>
          <p14:tracePt t="16707" x="5557838" y="1727200"/>
          <p14:tracePt t="16746" x="5570538" y="1727200"/>
          <p14:tracePt t="16786" x="5583238" y="1714500"/>
          <p14:tracePt t="16930" x="5595938" y="1714500"/>
          <p14:tracePt t="17122" x="5607050" y="1714500"/>
          <p14:tracePt t="17139" x="5619750" y="1714500"/>
          <p14:tracePt t="17146" x="5632450" y="1714500"/>
          <p14:tracePt t="17154" x="5645150" y="1714500"/>
          <p14:tracePt t="17170" x="5670550" y="1714500"/>
          <p14:tracePt t="17186" x="5683250" y="1714500"/>
          <p14:tracePt t="17194" x="5695950" y="1714500"/>
          <p14:tracePt t="17204" x="5708650" y="1701800"/>
          <p14:tracePt t="17210" x="5719763" y="1689100"/>
          <p14:tracePt t="17226" x="5745163" y="1676400"/>
          <p14:tracePt t="17235" x="5745163" y="1663700"/>
          <p14:tracePt t="17242" x="5770563" y="1652588"/>
          <p14:tracePt t="17251" x="5770563" y="1639888"/>
          <p14:tracePt t="17260" x="5795963" y="1627188"/>
          <p14:tracePt t="17266" x="5795963" y="1614488"/>
          <p14:tracePt t="17290" x="5808663" y="1589088"/>
          <p14:tracePt t="17403" x="5821363" y="1589088"/>
          <p14:tracePt t="17410" x="5821363" y="1576388"/>
          <p14:tracePt t="17450" x="5832475" y="1563688"/>
          <p14:tracePt t="17477" x="5832475" y="1552575"/>
          <p14:tracePt t="17500" x="5832475" y="1539875"/>
          <p14:tracePt t="17506" x="5845175" y="1539875"/>
          <p14:tracePt t="17514" x="5857875" y="1527175"/>
          <p14:tracePt t="17554" x="5857875" y="1514475"/>
          <p14:tracePt t="17642" x="5883275" y="1514475"/>
          <p14:tracePt t="17650" x="5895975" y="1539875"/>
          <p14:tracePt t="17658" x="5908675" y="1552575"/>
          <p14:tracePt t="17666" x="5921375" y="1576388"/>
          <p14:tracePt t="17674" x="5921375" y="1589088"/>
          <p14:tracePt t="17682" x="5921375" y="1627188"/>
          <p14:tracePt t="17690" x="5921375" y="1652588"/>
          <p14:tracePt t="17699" x="5921375" y="1676400"/>
          <p14:tracePt t="17706" x="5921375" y="1701800"/>
          <p14:tracePt t="17714" x="5921375" y="1727200"/>
          <p14:tracePt t="17722" x="5921375" y="1752600"/>
          <p14:tracePt t="17730" x="5921375" y="1789113"/>
          <p14:tracePt t="17738" x="5921375" y="1814513"/>
          <p14:tracePt t="17746" x="5908675" y="1827213"/>
          <p14:tracePt t="17754" x="5908675" y="1839913"/>
          <p14:tracePt t="17763" x="5908675" y="1852613"/>
          <p14:tracePt t="17771" x="5908675" y="1865313"/>
          <p14:tracePt t="17778" x="5908675" y="1876425"/>
          <p14:tracePt t="17789" x="5908675" y="1901825"/>
          <p14:tracePt t="17794" x="5895975" y="1927225"/>
          <p14:tracePt t="17804" x="5883275" y="1939925"/>
          <p14:tracePt t="17810" x="5883275" y="1952625"/>
          <p14:tracePt t="17821" x="5883275" y="1965325"/>
          <p14:tracePt t="17826" x="5883275" y="1978025"/>
          <p14:tracePt t="17954" x="5883275" y="1989138"/>
          <p14:tracePt t="17963" x="5870575" y="1989138"/>
          <p14:tracePt t="17970" x="5845175" y="2001838"/>
          <p14:tracePt t="17978" x="5808663" y="2014538"/>
          <p14:tracePt t="17988" x="5770563" y="2014538"/>
          <p14:tracePt t="17995" x="5695950" y="2014538"/>
          <p14:tracePt t="18005" x="5570538" y="2039938"/>
          <p14:tracePt t="18010" x="5470525" y="2065338"/>
          <p14:tracePt t="18021" x="5357813" y="2078038"/>
          <p14:tracePt t="18026" x="5270500" y="2078038"/>
          <p14:tracePt t="18034" x="5181600" y="2078038"/>
          <p14:tracePt t="18042" x="5119688" y="2078038"/>
          <p14:tracePt t="18050" x="5045075" y="2078038"/>
          <p14:tracePt t="18058" x="5006975" y="2078038"/>
          <p14:tracePt t="18066" x="4981575" y="2078038"/>
          <p14:tracePt t="18074" x="4968875" y="2078038"/>
          <p14:tracePt t="18082" x="4956175" y="2078038"/>
          <p14:tracePt t="18106" x="4945063" y="2078038"/>
          <p14:tracePt t="18227" x="4956175" y="2089150"/>
          <p14:tracePt t="18242" x="4994275" y="2089150"/>
          <p14:tracePt t="18250" x="5032375" y="2114550"/>
          <p14:tracePt t="18258" x="5068888" y="2139950"/>
          <p14:tracePt t="18266" x="5132388" y="2165350"/>
          <p14:tracePt t="18274" x="5194300" y="2214563"/>
          <p14:tracePt t="18282" x="5281613" y="2265363"/>
          <p14:tracePt t="18290" x="5357813" y="2314575"/>
          <p14:tracePt t="18298" x="5432425" y="2390775"/>
          <p14:tracePt t="18305" x="5495925" y="2427288"/>
          <p14:tracePt t="18314" x="5545138" y="2490788"/>
          <p14:tracePt t="18322" x="5595938" y="2540000"/>
          <p14:tracePt t="18330" x="5619750" y="2578100"/>
          <p14:tracePt t="18339" x="5645150" y="2616200"/>
          <p14:tracePt t="18346" x="5645150" y="2652713"/>
          <p14:tracePt t="18354" x="5645150" y="2665413"/>
          <p14:tracePt t="18362" x="5645150" y="2678113"/>
          <p14:tracePt t="18370" x="5645150" y="2690813"/>
          <p14:tracePt t="18378" x="5645150" y="2703513"/>
          <p14:tracePt t="18514" x="5657850" y="2716213"/>
          <p14:tracePt t="18530" x="5670550" y="2716213"/>
          <p14:tracePt t="18538" x="5708650" y="2716213"/>
          <p14:tracePt t="18546" x="5757863" y="2716213"/>
          <p14:tracePt t="18557" x="5857875" y="2716213"/>
          <p14:tracePt t="18563" x="5970588" y="2703513"/>
          <p14:tracePt t="18572" x="6096000" y="2678113"/>
          <p14:tracePt t="18579" x="6270625" y="2652713"/>
          <p14:tracePt t="18588" x="6483350" y="2627313"/>
          <p14:tracePt t="18595" x="6772275" y="2590800"/>
          <p14:tracePt t="18605" x="6997700" y="2552700"/>
          <p14:tracePt t="18610" x="7172325" y="2540000"/>
          <p14:tracePt t="18621" x="7348538" y="2527300"/>
          <p14:tracePt t="18626" x="7472363" y="2516188"/>
          <p14:tracePt t="18638" x="7561263" y="2503488"/>
          <p14:tracePt t="18642" x="7597775" y="2490788"/>
          <p14:tracePt t="18650" x="7623175" y="2490788"/>
          <p14:tracePt t="18659" x="7623175" y="2478088"/>
          <p14:tracePt t="18786" x="7635875" y="2478088"/>
          <p14:tracePt t="18794" x="7648575" y="2478088"/>
          <p14:tracePt t="18874" x="7661275" y="2478088"/>
          <p14:tracePt t="18882" x="7673975" y="2465388"/>
          <p14:tracePt t="18890" x="7685088" y="2465388"/>
          <p14:tracePt t="18898" x="7685088" y="2452688"/>
          <p14:tracePt t="18906" x="7685088" y="2427288"/>
          <p14:tracePt t="18914" x="7685088" y="2390775"/>
          <p14:tracePt t="18922" x="7697788" y="2352675"/>
          <p14:tracePt t="18930" x="7697788" y="2314575"/>
          <p14:tracePt t="18938" x="7697788" y="2252663"/>
          <p14:tracePt t="18946" x="7685088" y="2165350"/>
          <p14:tracePt t="18958" x="7673975" y="2101850"/>
          <p14:tracePt t="18962" x="7661275" y="2027238"/>
          <p14:tracePt t="18974" x="7648575" y="1952625"/>
          <p14:tracePt t="18978" x="7623175" y="1901825"/>
          <p14:tracePt t="18989" x="7623175" y="1865313"/>
          <p14:tracePt t="18994" x="7610475" y="1839913"/>
          <p14:tracePt t="19040" x="7610475" y="1827213"/>
          <p14:tracePt t="19195" x="7610475" y="1852613"/>
          <p14:tracePt t="19205" x="7610475" y="1889125"/>
          <p14:tracePt t="19210" x="7610475" y="1927225"/>
          <p14:tracePt t="19221" x="7623175" y="2001838"/>
          <p14:tracePt t="19227" x="7635875" y="2101850"/>
          <p14:tracePt t="19235" x="7648575" y="2201863"/>
          <p14:tracePt t="19242" x="7648575" y="2327275"/>
          <p14:tracePt t="19251" x="7648575" y="2478088"/>
          <p14:tracePt t="19258" x="7648575" y="2640013"/>
          <p14:tracePt t="19266" x="7648575" y="2803525"/>
          <p14:tracePt t="19274" x="7648575" y="2952750"/>
          <p14:tracePt t="19282" x="7648575" y="3090863"/>
          <p14:tracePt t="19289" x="7648575" y="3203575"/>
          <p14:tracePt t="19298" x="7648575" y="3303588"/>
          <p14:tracePt t="19305" x="7673975" y="3416300"/>
          <p14:tracePt t="19313" x="7697788" y="3516313"/>
          <p14:tracePt t="19322" x="7735888" y="3579813"/>
          <p14:tracePt t="19330" x="7785100" y="3641725"/>
          <p14:tracePt t="19338" x="7810500" y="3692525"/>
          <p14:tracePt t="19346" x="7835900" y="3703638"/>
          <p14:tracePt t="19355" x="7861300" y="3716338"/>
          <p14:tracePt t="19361" x="7886700" y="3729038"/>
          <p14:tracePt t="19372" x="7897813" y="3729038"/>
          <p14:tracePt t="19378" x="7935913" y="3729038"/>
          <p14:tracePt t="19388" x="8010525" y="3716338"/>
          <p14:tracePt t="19393" x="8086725" y="3703638"/>
          <p14:tracePt t="19404" x="8174038" y="3679825"/>
          <p14:tracePt t="19410" x="8274050" y="3654425"/>
          <p14:tracePt t="19420" x="8361363" y="3629025"/>
          <p14:tracePt t="19426" x="8424863" y="3603625"/>
          <p14:tracePt t="19433" x="8486775" y="3590925"/>
          <p14:tracePt t="19442" x="8524875" y="3567113"/>
          <p14:tracePt t="19450" x="8548688" y="3554413"/>
          <p14:tracePt t="19458" x="8574088" y="3529013"/>
          <p14:tracePt t="19674" x="8586788" y="3529013"/>
          <p14:tracePt t="19689" x="8612188" y="3529013"/>
          <p14:tracePt t="19706" x="8624888" y="3529013"/>
          <p14:tracePt t="19714" x="8650288" y="3529013"/>
          <p14:tracePt t="19724" x="8686800" y="3529013"/>
          <p14:tracePt t="19739" x="8699500" y="3529013"/>
          <p14:tracePt t="19794" x="8699500" y="3541713"/>
          <p14:tracePt t="19809" x="8699500" y="3554413"/>
          <p14:tracePt t="19819" x="8699500" y="3567113"/>
          <p14:tracePt t="19826" x="8686800" y="3590925"/>
          <p14:tracePt t="19834" x="8650288" y="3603625"/>
          <p14:tracePt t="19842" x="8612188" y="3629025"/>
          <p14:tracePt t="19851" x="8561388" y="3654425"/>
          <p14:tracePt t="19858" x="8474075" y="3692525"/>
          <p14:tracePt t="19866" x="8348663" y="3741738"/>
          <p14:tracePt t="19874" x="8212138" y="3792538"/>
          <p14:tracePt t="19882" x="8048625" y="3854450"/>
          <p14:tracePt t="19889" x="7897813" y="3916363"/>
          <p14:tracePt t="19898" x="7748588" y="3979863"/>
          <p14:tracePt t="19906" x="7585075" y="4054475"/>
          <p14:tracePt t="19914" x="7385050" y="4154488"/>
          <p14:tracePt t="19921" x="7185025" y="4254500"/>
          <p14:tracePt t="19930" x="6997700" y="4367213"/>
          <p14:tracePt t="19938" x="6797675" y="4492625"/>
          <p14:tracePt t="19946" x="6621463" y="4592638"/>
          <p14:tracePt t="19955" x="6483350" y="4667250"/>
          <p14:tracePt t="19970" x="6221413" y="4756150"/>
          <p14:tracePt t="19977" x="6121400" y="4805363"/>
          <p14:tracePt t="19987" x="6034088" y="4830763"/>
          <p14:tracePt t="19994" x="5945188" y="4843463"/>
          <p14:tracePt t="20004" x="5857875" y="4856163"/>
          <p14:tracePt t="20009" x="5821363" y="4856163"/>
          <p14:tracePt t="20020" x="5783263" y="4856163"/>
          <p14:tracePt t="20026" x="5732463" y="4856163"/>
          <p14:tracePt t="20034" x="5708650" y="4856163"/>
          <p14:tracePt t="20042" x="5670550" y="4830763"/>
          <p14:tracePt t="20050" x="5645150" y="4805363"/>
          <p14:tracePt t="20058" x="5632450" y="4779963"/>
          <p14:tracePt t="20066" x="5607050" y="4743450"/>
          <p14:tracePt t="20074" x="5595938" y="4705350"/>
          <p14:tracePt t="20082" x="5595938" y="4679950"/>
          <p14:tracePt t="20090" x="5595938" y="4667250"/>
          <p14:tracePt t="20098" x="5595938" y="4656138"/>
          <p14:tracePt t="20106" x="5595938" y="4630738"/>
          <p14:tracePt t="20122" x="5595938" y="4605338"/>
          <p14:tracePt t="20138" x="5595938" y="4579938"/>
          <p14:tracePt t="20145" x="5595938" y="4567238"/>
          <p14:tracePt t="20158" x="5607050" y="4554538"/>
          <p14:tracePt t="20172" x="5607050" y="4530725"/>
          <p14:tracePt t="20188" x="5607050" y="4518025"/>
          <p14:tracePt t="20194" x="5607050" y="4505325"/>
          <p14:tracePt t="20210" x="5607050" y="4479925"/>
          <p14:tracePt t="20221" x="5607050" y="4454525"/>
          <p14:tracePt t="20225" x="5595938" y="4454525"/>
          <p14:tracePt t="20235" x="5583238" y="4430713"/>
          <p14:tracePt t="20242" x="5570538" y="4418013"/>
          <p14:tracePt t="20252" x="5570538" y="4405313"/>
          <p14:tracePt t="20337" x="5570538" y="4392613"/>
          <p14:tracePt t="20346" x="5557838" y="4379913"/>
          <p14:tracePt t="20354" x="5557838" y="4367213"/>
          <p14:tracePt t="20371" x="5545138" y="4341813"/>
          <p14:tracePt t="20378" x="5545138" y="4318000"/>
          <p14:tracePt t="20388" x="5545138" y="4279900"/>
          <p14:tracePt t="20394" x="5545138" y="4230688"/>
          <p14:tracePt t="20404" x="5545138" y="4179888"/>
          <p14:tracePt t="20411" x="5545138" y="4105275"/>
          <p14:tracePt t="20421" x="5545138" y="4054475"/>
          <p14:tracePt t="20426" x="5545138" y="3992563"/>
          <p14:tracePt t="20435" x="5545138" y="3941763"/>
          <p14:tracePt t="20442" x="5545138" y="3879850"/>
          <p14:tracePt t="20451" x="5545138" y="3829050"/>
          <p14:tracePt t="20458" x="5545138" y="3767138"/>
          <p14:tracePt t="20466" x="5545138" y="3692525"/>
          <p14:tracePt t="20473" x="5545138" y="3641725"/>
          <p14:tracePt t="20482" x="5545138" y="3590925"/>
          <p14:tracePt t="20491" x="5545138" y="3541713"/>
          <p14:tracePt t="20497" x="5545138" y="3479800"/>
          <p14:tracePt t="20506" x="5545138" y="3403600"/>
          <p14:tracePt t="20514" x="5545138" y="3341688"/>
          <p14:tracePt t="20522" x="5545138" y="3290888"/>
          <p14:tracePt t="20530" x="5532438" y="3228975"/>
          <p14:tracePt t="20539" x="5519738" y="3190875"/>
          <p14:tracePt t="20546" x="5519738" y="3154363"/>
          <p14:tracePt t="20555" x="5507038" y="3128963"/>
          <p14:tracePt t="20562" x="5495925" y="3103563"/>
          <p14:tracePt t="20572" x="5483225" y="3078163"/>
          <p14:tracePt t="20578" x="5457825" y="3041650"/>
          <p14:tracePt t="20588" x="5432425" y="3028950"/>
          <p14:tracePt t="20594" x="5407025" y="2990850"/>
          <p14:tracePt t="20604" x="5370513" y="2965450"/>
          <p14:tracePt t="20609" x="5345113" y="2952750"/>
          <p14:tracePt t="20621" x="5307013" y="2928938"/>
          <p14:tracePt t="20626" x="5270500" y="2903538"/>
          <p14:tracePt t="20634" x="5219700" y="2903538"/>
          <p14:tracePt t="20641" x="5170488" y="2890838"/>
          <p14:tracePt t="20650" x="5132388" y="2878138"/>
          <p14:tracePt t="20657" x="5081588" y="2865438"/>
          <p14:tracePt t="20665" x="5045075" y="2852738"/>
          <p14:tracePt t="20674" x="5006975" y="2852738"/>
          <p14:tracePt t="20681" x="4968875" y="2852738"/>
          <p14:tracePt t="20690" x="4945063" y="2852738"/>
          <p14:tracePt t="20697" x="4919663" y="2852738"/>
          <p14:tracePt t="20707" x="4906963" y="2852738"/>
          <p14:tracePt t="20713" x="4881563" y="2852738"/>
          <p14:tracePt t="20722" x="4856163" y="2852738"/>
          <p14:tracePt t="20730" x="4832350" y="2840038"/>
          <p14:tracePt t="20745" x="4806950" y="2840038"/>
          <p14:tracePt t="20754" x="4781550" y="2828925"/>
          <p14:tracePt t="20772" x="4768850" y="2828925"/>
          <p14:tracePt t="20777" x="4756150" y="2828925"/>
          <p14:tracePt t="20787" x="4732338" y="2828925"/>
          <p14:tracePt t="20793" x="4706938" y="2828925"/>
          <p14:tracePt t="20804" x="4668838" y="2828925"/>
          <p14:tracePt t="20810" x="4643438" y="2828925"/>
          <p14:tracePt t="20820" x="4606925" y="2828925"/>
          <p14:tracePt t="20825" x="4581525" y="2828925"/>
          <p14:tracePt t="20834" x="4543425" y="2828925"/>
          <p14:tracePt t="20841" x="4518025" y="2828925"/>
          <p14:tracePt t="20850" x="4481513" y="2828925"/>
          <p14:tracePt t="20858" x="4443413" y="2828925"/>
          <p14:tracePt t="20865" x="4418013" y="2828925"/>
          <p14:tracePt t="20873" x="4394200" y="2816225"/>
          <p14:tracePt t="20882" x="4368800" y="2803525"/>
          <p14:tracePt t="20890" x="4356100" y="2790825"/>
          <p14:tracePt t="20897" x="4330700" y="2765425"/>
          <p14:tracePt t="20906" x="4330700" y="2728913"/>
          <p14:tracePt t="20914" x="4305300" y="2690813"/>
          <p14:tracePt t="20922" x="4281488" y="2652713"/>
          <p14:tracePt t="20929" x="4256088" y="2603500"/>
          <p14:tracePt t="20938" x="4230688" y="2540000"/>
          <p14:tracePt t="20945" x="4205288" y="2503488"/>
          <p14:tracePt t="20954" x="4205288" y="2452688"/>
          <p14:tracePt t="20973" x="4205288" y="2327275"/>
          <p14:tracePt t="20977" x="4205288" y="2278063"/>
          <p14:tracePt t="20987" x="4205288" y="2227263"/>
          <p14:tracePt t="20994" x="4205288" y="2178050"/>
          <p14:tracePt t="21004" x="4205288" y="2139950"/>
          <p14:tracePt t="21009" x="4205288" y="2089150"/>
          <p14:tracePt t="21019" x="4205288" y="2027238"/>
          <p14:tracePt t="21025" x="4205288" y="1978025"/>
          <p14:tracePt t="21033" x="4217988" y="1939925"/>
          <p14:tracePt t="21042" x="4230688" y="1901825"/>
          <p14:tracePt t="21050" x="4243388" y="1865313"/>
          <p14:tracePt t="21057" x="4256088" y="1827213"/>
          <p14:tracePt t="21065" x="4294188" y="1765300"/>
          <p14:tracePt t="21074" x="4318000" y="1727200"/>
          <p14:tracePt t="21082" x="4343400" y="1676400"/>
          <p14:tracePt t="21089" x="4381500" y="1639888"/>
          <p14:tracePt t="21097" x="4418013" y="1589088"/>
          <p14:tracePt t="21105" x="4443413" y="1552575"/>
          <p14:tracePt t="21113" x="4481513" y="1514475"/>
          <p14:tracePt t="21122" x="4506913" y="1489075"/>
          <p14:tracePt t="21130" x="4518025" y="1463675"/>
          <p14:tracePt t="21138" x="4530725" y="1439863"/>
          <p14:tracePt t="21146" x="4543425" y="1427163"/>
          <p14:tracePt t="21154" x="4543425" y="1414463"/>
          <p14:tracePt t="21170" x="4543425" y="1401763"/>
          <p14:tracePt t="21193" x="4543425" y="1389063"/>
          <p14:tracePt t="21204" x="4543425" y="1376363"/>
          <p14:tracePt t="21321" x="4543425" y="1363663"/>
          <p14:tracePt t="21346" x="4530725" y="1363663"/>
          <p14:tracePt t="21362" x="4506913" y="1376363"/>
          <p14:tracePt t="21369" x="4494213" y="1401763"/>
          <p14:tracePt t="21379" x="4481513" y="1414463"/>
          <p14:tracePt t="21389" x="4468813" y="1439863"/>
          <p14:tracePt t="21394" x="4456113" y="1450975"/>
          <p14:tracePt t="21405" x="4443413" y="1476375"/>
          <p14:tracePt t="21410" x="4418013" y="1501775"/>
          <p14:tracePt t="21426" x="4406900" y="1552575"/>
          <p14:tracePt t="21427" x="4381500" y="1576388"/>
          <p14:tracePt t="21439" x="4368800" y="1614488"/>
          <p14:tracePt t="21441" x="4356100" y="1639888"/>
          <p14:tracePt t="21451" x="4330700" y="1701800"/>
          <p14:tracePt t="21458" x="4318000" y="1739900"/>
          <p14:tracePt t="21466" x="4318000" y="1776413"/>
          <p14:tracePt t="21473" x="4318000" y="1801813"/>
          <p14:tracePt t="21482" x="4318000" y="1852613"/>
          <p14:tracePt t="21489" x="4305300" y="1914525"/>
          <p14:tracePt t="21501" x="4294188" y="1978025"/>
          <p14:tracePt t="21506" x="4294188" y="2014538"/>
          <p14:tracePt t="21514" x="4294188" y="2065338"/>
          <p14:tracePt t="21522" x="4294188" y="2127250"/>
          <p14:tracePt t="21530" x="4294188" y="2201863"/>
          <p14:tracePt t="21539" x="4294188" y="2252663"/>
          <p14:tracePt t="21546" x="4294188" y="2314575"/>
          <p14:tracePt t="21554" x="4305300" y="2403475"/>
          <p14:tracePt t="21562" x="4330700" y="2478088"/>
          <p14:tracePt t="21570" x="4356100" y="2552700"/>
          <p14:tracePt t="21578" x="4381500" y="2640013"/>
          <p14:tracePt t="21588" x="4418013" y="2716213"/>
          <p14:tracePt t="21593" x="4468813" y="2790825"/>
          <p14:tracePt t="21604" x="4506913" y="2878138"/>
          <p14:tracePt t="21609" x="4556125" y="2965450"/>
          <p14:tracePt t="21621" x="4606925" y="3054350"/>
          <p14:tracePt t="21625" x="4668838" y="3128963"/>
          <p14:tracePt t="21634" x="4719638" y="3228975"/>
          <p14:tracePt t="21642" x="4768850" y="3316288"/>
          <p14:tracePt t="21649" x="4819650" y="3403600"/>
          <p14:tracePt t="21658" x="4881563" y="3516313"/>
          <p14:tracePt t="21665" x="4945063" y="3616325"/>
          <p14:tracePt t="21673" x="5032375" y="3741738"/>
          <p14:tracePt t="21682" x="5106988" y="3867150"/>
          <p14:tracePt t="21689" x="5207000" y="3979863"/>
          <p14:tracePt t="21697" x="5307013" y="4092575"/>
          <p14:tracePt t="21705" x="5407025" y="4167188"/>
          <p14:tracePt t="21713" x="5519738" y="4254500"/>
          <p14:tracePt t="21722" x="5657850" y="4318000"/>
          <p14:tracePt t="21729" x="5808663" y="4379913"/>
          <p14:tracePt t="21740" x="5945188" y="4405313"/>
          <p14:tracePt t="21745" x="6096000" y="4430713"/>
          <p14:tracePt t="21754" x="6234113" y="4443413"/>
          <p14:tracePt t="21762" x="6383338" y="4454525"/>
          <p14:tracePt t="21771" x="6521450" y="4454525"/>
          <p14:tracePt t="21777" x="6708775" y="4443413"/>
          <p14:tracePt t="21788" x="6859588" y="4418013"/>
          <p14:tracePt t="21793" x="7010400" y="4379913"/>
          <p14:tracePt t="21804" x="7146925" y="4354513"/>
          <p14:tracePt t="21809" x="7297738" y="4318000"/>
          <p14:tracePt t="21823" x="7435850" y="4279900"/>
          <p14:tracePt t="21826" x="7535863" y="4241800"/>
          <p14:tracePt t="21833" x="7635875" y="4179888"/>
          <p14:tracePt t="21841" x="7723188" y="4141788"/>
          <p14:tracePt t="21849" x="7797800" y="4092575"/>
          <p14:tracePt t="21858" x="7835900" y="4054475"/>
          <p14:tracePt t="21865" x="7886700" y="4005263"/>
          <p14:tracePt t="21873" x="7923213" y="3967163"/>
          <p14:tracePt t="21882" x="7961313" y="3916363"/>
          <p14:tracePt t="21889" x="7999413" y="3854450"/>
          <p14:tracePt t="21899" x="8061325" y="3792538"/>
          <p14:tracePt t="21906" x="8123238" y="3741738"/>
          <p14:tracePt t="21914" x="8174038" y="3679825"/>
          <p14:tracePt t="21922" x="8223250" y="3629025"/>
          <p14:tracePt t="21930" x="8286750" y="3567113"/>
          <p14:tracePt t="21939" x="8374063" y="3503613"/>
          <p14:tracePt t="21946" x="8448675" y="3429000"/>
          <p14:tracePt t="21954" x="8548688" y="3341688"/>
          <p14:tracePt t="21972" x="8763000" y="3165475"/>
          <p14:tracePt t="21980" x="8837613" y="3078163"/>
          <p14:tracePt t="21989" x="8899525" y="2965450"/>
          <p14:tracePt t="21995" x="8950325" y="2878138"/>
          <p14:tracePt t="22004" x="8975725" y="2790825"/>
          <p14:tracePt t="22010" x="8999538" y="2690813"/>
          <p14:tracePt t="22022" x="9012238" y="2578100"/>
          <p14:tracePt t="22026" x="9012238" y="2503488"/>
          <p14:tracePt t="22035" x="9012238" y="2414588"/>
          <p14:tracePt t="22042" x="9012238" y="2314575"/>
          <p14:tracePt t="22050" x="8999538" y="2227263"/>
          <p14:tracePt t="22059" x="8986838" y="2139950"/>
          <p14:tracePt t="22066" x="8963025" y="2052638"/>
          <p14:tracePt t="22073" x="8912225" y="1952625"/>
          <p14:tracePt t="22082" x="8863013" y="1839913"/>
          <p14:tracePt t="22091" x="8799513" y="1739900"/>
          <p14:tracePt t="22099" x="8724900" y="1627188"/>
          <p14:tracePt t="22106" x="8661400" y="1539875"/>
          <p14:tracePt t="22114" x="8586788" y="1476375"/>
          <p14:tracePt t="22122" x="8512175" y="1401763"/>
          <p14:tracePt t="22129" x="8424863" y="1339850"/>
          <p14:tracePt t="22139" x="8324850" y="1276350"/>
          <p14:tracePt t="22145" x="8223250" y="1227138"/>
          <p14:tracePt t="22154" x="8099425" y="1176338"/>
          <p14:tracePt t="22161" x="7974013" y="1150938"/>
          <p14:tracePt t="22171" x="7861300" y="1138238"/>
          <p14:tracePt t="22177" x="7735888" y="1114425"/>
          <p14:tracePt t="22188" x="7623175" y="1101725"/>
          <p14:tracePt t="22194" x="7535863" y="1101725"/>
          <p14:tracePt t="22204" x="7435850" y="1089025"/>
          <p14:tracePt t="22209" x="7385050" y="1089025"/>
          <p14:tracePt t="22217" x="7297738" y="1076325"/>
          <p14:tracePt t="22225" x="7235825" y="1063625"/>
          <p14:tracePt t="22233" x="7172325" y="1063625"/>
          <p14:tracePt t="22242" x="7097713" y="1063625"/>
          <p14:tracePt t="22249" x="6972300" y="1063625"/>
          <p14:tracePt t="22257" x="6846888" y="1063625"/>
          <p14:tracePt t="22265" x="6708775" y="1076325"/>
          <p14:tracePt t="22273" x="6572250" y="1101725"/>
          <p14:tracePt t="22281" x="6408738" y="1150938"/>
          <p14:tracePt t="22289" x="6234113" y="1189038"/>
          <p14:tracePt t="22297" x="5995988" y="1238250"/>
          <p14:tracePt t="22305" x="5732463" y="1289050"/>
          <p14:tracePt t="22313" x="5457825" y="1363663"/>
          <p14:tracePt t="22321" x="5145088" y="1463675"/>
          <p14:tracePt t="22330" x="4843463" y="1539875"/>
          <p14:tracePt t="22337" x="4568825" y="1627188"/>
          <p14:tracePt t="22347" x="4318000" y="1714500"/>
          <p14:tracePt t="22354" x="4068763" y="1827213"/>
          <p14:tracePt t="22364" x="3879850" y="1901825"/>
          <p14:tracePt t="22371" x="3730625" y="1978025"/>
          <p14:tracePt t="22378" x="3605213" y="2039938"/>
          <p14:tracePt t="22389" x="3530600" y="2089150"/>
          <p14:tracePt t="22394" x="3467100" y="2139950"/>
          <p14:tracePt t="22404" x="3429000" y="2201863"/>
          <p14:tracePt t="22410" x="3429000" y="2239963"/>
          <p14:tracePt t="22418" x="3405188" y="2290763"/>
          <p14:tracePt t="22427" x="3392488" y="2327275"/>
          <p14:tracePt t="22434" x="3392488" y="2365375"/>
          <p14:tracePt t="22442" x="3392488" y="2403475"/>
          <p14:tracePt t="22450" x="3392488" y="2478088"/>
          <p14:tracePt t="22457" x="3405188" y="2540000"/>
          <p14:tracePt t="22468" x="3417888" y="2616200"/>
          <p14:tracePt t="22474" x="3429000" y="2665413"/>
          <p14:tracePt t="22482" x="3441700" y="2740025"/>
          <p14:tracePt t="22489" x="3454400" y="2816225"/>
          <p14:tracePt t="22498" x="3467100" y="2878138"/>
          <p14:tracePt t="22509" x="3492500" y="2952750"/>
          <p14:tracePt t="22514" x="3530600" y="3028950"/>
          <p14:tracePt t="22522" x="3579813" y="3103563"/>
          <p14:tracePt t="22530" x="3617913" y="3178175"/>
          <p14:tracePt t="22539" x="3667125" y="3254375"/>
          <p14:tracePt t="22547" x="3717925" y="3316288"/>
          <p14:tracePt t="22554" x="3779838" y="3367088"/>
          <p14:tracePt t="22562" x="3856038" y="3416300"/>
          <p14:tracePt t="22571" x="3943350" y="3503613"/>
          <p14:tracePt t="22578" x="4068763" y="3567113"/>
          <p14:tracePt t="22588" x="4205288" y="3654425"/>
          <p14:tracePt t="22593" x="4368800" y="3741738"/>
          <p14:tracePt t="22604" x="4581525" y="3829050"/>
          <p14:tracePt t="22610" x="4794250" y="3892550"/>
          <p14:tracePt t="22618" x="5032375" y="3941763"/>
          <p14:tracePt t="22626" x="5257800" y="3992563"/>
          <p14:tracePt t="22633" x="5470525" y="4005263"/>
          <p14:tracePt t="22641" x="5719763" y="4017963"/>
          <p14:tracePt t="22649" x="5932488" y="4017963"/>
          <p14:tracePt t="22657" x="6170613" y="4017963"/>
          <p14:tracePt t="22666" x="6446838" y="4017963"/>
          <p14:tracePt t="22673" x="6634163" y="4005263"/>
          <p14:tracePt t="22681" x="6784975" y="3954463"/>
          <p14:tracePt t="22689" x="6921500" y="3916363"/>
          <p14:tracePt t="22697" x="7059613" y="3867150"/>
          <p14:tracePt t="22706" x="7172325" y="3803650"/>
          <p14:tracePt t="22713" x="7297738" y="3741738"/>
          <p14:tracePt t="22721" x="7397750" y="3679825"/>
          <p14:tracePt t="22729" x="7510463" y="3616325"/>
          <p14:tracePt t="22737" x="7610475" y="3554413"/>
          <p14:tracePt t="22746" x="7710488" y="3490913"/>
          <p14:tracePt t="22754" x="7797800" y="3416300"/>
          <p14:tracePt t="22761" x="7886700" y="3367088"/>
          <p14:tracePt t="22771" x="7974013" y="3316288"/>
          <p14:tracePt t="22777" x="8035925" y="3278188"/>
          <p14:tracePt t="22788" x="8099425" y="3254375"/>
          <p14:tracePt t="22793" x="8135938" y="3241675"/>
          <p14:tracePt t="22804" x="8161338" y="3216275"/>
          <p14:tracePt t="22809" x="8174038" y="3216275"/>
          <p14:tracePt t="22825" x="8186738" y="3216275"/>
          <p14:tracePt t="22833" x="8199438" y="3216275"/>
          <p14:tracePt t="22849" x="8199438" y="3267075"/>
          <p14:tracePt t="22857" x="8174038" y="3341688"/>
          <p14:tracePt t="22865" x="8135938" y="3429000"/>
          <p14:tracePt t="22873" x="8123238" y="3467100"/>
          <p14:tracePt t="22882" x="8110538" y="3479800"/>
          <p14:tracePt t="23115" x="8110538" y="3490913"/>
          <p14:tracePt t="23122" x="8099425" y="3490913"/>
          <p14:tracePt t="23131" x="8074025" y="3490913"/>
          <p14:tracePt t="23138" x="8061325" y="3467100"/>
          <p14:tracePt t="23146" x="8035925" y="3454400"/>
          <p14:tracePt t="23157" x="8023225" y="3441700"/>
          <p14:tracePt t="23162" x="8010525" y="3416300"/>
          <p14:tracePt t="23178" x="8010525" y="3403600"/>
          <p14:tracePt t="23188" x="8010525" y="3390900"/>
          <p14:tracePt t="23195" x="8010525" y="3378200"/>
          <p14:tracePt t="23204" x="8010525" y="3367088"/>
          <p14:tracePt t="23220" x="8010525" y="3341688"/>
          <p14:tracePt t="23235" x="8010525" y="3328988"/>
          <p14:tracePt t="23241" x="8010525" y="3290888"/>
          <p14:tracePt t="23249" x="8010525" y="3278188"/>
          <p14:tracePt t="23257" x="8010525" y="3254375"/>
          <p14:tracePt t="23266" x="8010525" y="3241675"/>
          <p14:tracePt t="23274" x="8010525" y="3228975"/>
          <p14:tracePt t="23292" x="8010525" y="3216275"/>
          <p14:tracePt t="23297" x="8010525" y="3203575"/>
          <p14:tracePt t="23345" x="8010525" y="3190875"/>
          <p14:tracePt t="23441" x="8010525" y="3178175"/>
          <p14:tracePt t="23449" x="8010525" y="3165475"/>
          <p14:tracePt t="23489" x="8023225" y="3154363"/>
          <p14:tracePt t="23505" x="8035925" y="3154363"/>
          <p14:tracePt t="23513" x="8061325" y="3154363"/>
          <p14:tracePt t="23521" x="8061325" y="3141663"/>
          <p14:tracePt t="23529" x="8074025" y="3141663"/>
          <p14:tracePt t="23546" x="8086725" y="3141663"/>
          <p14:tracePt t="23818" x="8086725" y="3128963"/>
          <p14:tracePt t="23850" x="8086725" y="3116263"/>
          <p14:tracePt t="23866" x="8099425" y="3103563"/>
          <p14:tracePt t="23873" x="8110538" y="3090863"/>
          <p14:tracePt t="23883" x="8110538" y="3078163"/>
          <p14:tracePt t="23889" x="8110538" y="3065463"/>
          <p14:tracePt t="23897" x="8110538" y="3054350"/>
          <p14:tracePt t="23905" x="8110538" y="3028950"/>
          <p14:tracePt t="23914" x="8110538" y="3016250"/>
          <p14:tracePt t="23930" x="8110538" y="2990850"/>
          <p14:tracePt t="23946" x="8110538" y="2978150"/>
          <p14:tracePt t="23954" x="8110538" y="2965450"/>
          <p14:tracePt t="23972" x="8110538" y="2952750"/>
          <p14:tracePt t="24948" x="8123238" y="2965450"/>
          <p14:tracePt t="25225" x="8123238" y="2990850"/>
          <p14:tracePt t="25233" x="8086725" y="3003550"/>
          <p14:tracePt t="25241" x="8035925" y="3041650"/>
          <p14:tracePt t="25249" x="7974013" y="3065463"/>
          <p14:tracePt t="25257" x="7897813" y="3116263"/>
          <p14:tracePt t="25265" x="7823200" y="3165475"/>
          <p14:tracePt t="25273" x="7748588" y="3241675"/>
          <p14:tracePt t="25281" x="7661275" y="3303588"/>
          <p14:tracePt t="25289" x="7548563" y="3390900"/>
          <p14:tracePt t="25297" x="7435850" y="3479800"/>
          <p14:tracePt t="25307" x="7310438" y="3579813"/>
          <p14:tracePt t="25313" x="7185025" y="3667125"/>
          <p14:tracePt t="25322" x="7059613" y="3779838"/>
          <p14:tracePt t="25329" x="6921500" y="3905250"/>
          <p14:tracePt t="25338" x="6772275" y="4017963"/>
          <p14:tracePt t="25345" x="6646863" y="4129088"/>
          <p14:tracePt t="25354" x="6534150" y="4230688"/>
          <p14:tracePt t="25361" x="6434138" y="4318000"/>
          <p14:tracePt t="25371" x="6321425" y="4405313"/>
          <p14:tracePt t="25377" x="6208713" y="4467225"/>
          <p14:tracePt t="25388" x="6134100" y="4530725"/>
          <p14:tracePt t="25393" x="6070600" y="4579938"/>
          <p14:tracePt t="25404" x="6021388" y="4618038"/>
          <p14:tracePt t="25409" x="5970588" y="4643438"/>
          <p14:tracePt t="25417" x="5945188" y="4643438"/>
          <p14:tracePt t="25425" x="5921375" y="4656138"/>
          <p14:tracePt t="25433" x="5908675" y="4667250"/>
          <p14:tracePt t="25441" x="5895975" y="4667250"/>
          <p14:tracePt t="25449" x="5883275" y="4667250"/>
          <p14:tracePt t="25465" x="5870575" y="4667250"/>
          <p14:tracePt t="25473" x="5857875" y="4667250"/>
          <p14:tracePt t="25481" x="5845175" y="4656138"/>
          <p14:tracePt t="25489" x="5821363" y="4656138"/>
          <p14:tracePt t="25497" x="5795963" y="4630738"/>
          <p14:tracePt t="25506" x="5770563" y="4630738"/>
          <p14:tracePt t="25513" x="5745163" y="4618038"/>
          <p14:tracePt t="25521" x="5708650" y="4592638"/>
          <p14:tracePt t="25529" x="5683250" y="4592638"/>
          <p14:tracePt t="25538" x="5632450" y="4579938"/>
          <p14:tracePt t="25545" x="5607050" y="4579938"/>
          <p14:tracePt t="25554" x="5570538" y="4579938"/>
          <p14:tracePt t="25561" x="5557838" y="4567238"/>
          <p14:tracePt t="25745" x="5557838" y="4554538"/>
          <p14:tracePt t="25754" x="5595938" y="4530725"/>
          <p14:tracePt t="25761" x="5657850" y="4492625"/>
          <p14:tracePt t="25771" x="5695950" y="4467225"/>
          <p14:tracePt t="25778" x="5745163" y="4430713"/>
          <p14:tracePt t="25788" x="5770563" y="4405313"/>
          <p14:tracePt t="25794" x="5808663" y="4367213"/>
          <p14:tracePt t="25804" x="5832475" y="4341813"/>
          <p14:tracePt t="25809" x="5857875" y="4318000"/>
          <p14:tracePt t="25818" x="5908675" y="4279900"/>
          <p14:tracePt t="25825" x="5970588" y="4217988"/>
          <p14:tracePt t="25839" x="6008688" y="4154488"/>
          <p14:tracePt t="25840" x="6070600" y="4079875"/>
          <p14:tracePt t="25851" x="6134100" y="3992563"/>
          <p14:tracePt t="25856" x="6157913" y="3905250"/>
          <p14:tracePt t="25865" x="6170613" y="3829050"/>
          <p14:tracePt t="25874" x="6183313" y="3754438"/>
          <p14:tracePt t="25881" x="6183313" y="3667125"/>
          <p14:tracePt t="25889" x="6183313" y="3541713"/>
          <p14:tracePt t="25897" x="6183313" y="3429000"/>
          <p14:tracePt t="25905" x="6170613" y="3316288"/>
          <p14:tracePt t="25913" x="6146800" y="3203575"/>
          <p14:tracePt t="25921" x="6121400" y="3116263"/>
          <p14:tracePt t="25929" x="6083300" y="3016250"/>
          <p14:tracePt t="25937" x="6034088" y="2928938"/>
          <p14:tracePt t="25945" x="5983288" y="2852738"/>
          <p14:tracePt t="25956" x="5932488" y="2790825"/>
          <p14:tracePt t="25960" x="5883275" y="2716213"/>
          <p14:tracePt t="25970" x="5821363" y="2665413"/>
          <p14:tracePt t="25977" x="5783263" y="2616200"/>
          <p14:tracePt t="25987" x="5719763" y="2590800"/>
          <p14:tracePt t="25993" x="5657850" y="2552700"/>
          <p14:tracePt t="26003" x="5607050" y="2516188"/>
          <p14:tracePt t="26009" x="5545138" y="2490788"/>
          <p14:tracePt t="26017" x="5507038" y="2478088"/>
          <p14:tracePt t="26025" x="5457825" y="2465388"/>
          <p14:tracePt t="26033" x="5407025" y="2439988"/>
          <p14:tracePt t="26041" x="5383213" y="2427288"/>
          <p14:tracePt t="26056" x="5357813" y="2414588"/>
          <p14:tracePt t="26057" x="5332413" y="2403475"/>
          <p14:tracePt t="26065" x="5307013" y="2390775"/>
          <p14:tracePt t="26097" x="5294313" y="2390775"/>
          <p14:tracePt t="26113" x="5294313" y="2378075"/>
          <p14:tracePt t="26121" x="5294313" y="2365375"/>
          <p14:tracePt t="26129" x="5294313" y="2352675"/>
          <p14:tracePt t="26137" x="5307013" y="2339975"/>
          <p14:tracePt t="26145" x="5319713" y="2339975"/>
          <p14:tracePt t="26155" x="5332413" y="2314575"/>
          <p14:tracePt t="26161" x="5345113" y="2314575"/>
          <p14:tracePt t="26171" x="5345113" y="2303463"/>
          <p14:tracePt t="26177" x="5357813" y="2290763"/>
          <p14:tracePt t="26217" x="5370513" y="2290763"/>
          <p14:tracePt t="26233" x="5383213" y="2290763"/>
          <p14:tracePt t="26265" x="5394325" y="2303463"/>
          <p14:tracePt t="26273" x="5407025" y="2303463"/>
          <p14:tracePt t="26281" x="5432425" y="2339975"/>
          <p14:tracePt t="26289" x="5445125" y="2378075"/>
          <p14:tracePt t="26297" x="5457825" y="2427288"/>
          <p14:tracePt t="26305" x="5457825" y="2503488"/>
          <p14:tracePt t="26312" x="5457825" y="2616200"/>
          <p14:tracePt t="26321" x="5445125" y="2716213"/>
          <p14:tracePt t="26329" x="5419725" y="2816225"/>
          <p14:tracePt t="26337" x="5394325" y="2928938"/>
          <p14:tracePt t="26345" x="5357813" y="3065463"/>
          <p14:tracePt t="26354" x="5307013" y="3178175"/>
          <p14:tracePt t="26360" x="5257800" y="3316288"/>
          <p14:tracePt t="26370" x="5194300" y="3454400"/>
          <p14:tracePt t="26377" x="5132388" y="3590925"/>
          <p14:tracePt t="26388" x="5081588" y="3729038"/>
          <p14:tracePt t="26393" x="5032375" y="3854450"/>
          <p14:tracePt t="26401" x="4968875" y="3979863"/>
          <p14:tracePt t="26409" x="4919663" y="4079875"/>
          <p14:tracePt t="26417" x="4856163" y="4179888"/>
          <p14:tracePt t="26425" x="4819650" y="4254500"/>
          <p14:tracePt t="26433" x="4794250" y="4305300"/>
          <p14:tracePt t="26441" x="4756150" y="4367213"/>
          <p14:tracePt t="26449" x="4706938" y="4418013"/>
          <p14:tracePt t="26457" x="4656138" y="4467225"/>
          <p14:tracePt t="26465" x="4619625" y="4518025"/>
          <p14:tracePt t="26474" x="4568825" y="4567238"/>
          <p14:tracePt t="26481" x="4530725" y="4592638"/>
          <p14:tracePt t="26489" x="4468813" y="4643438"/>
          <p14:tracePt t="26497" x="4406900" y="4692650"/>
          <p14:tracePt t="26505" x="4368800" y="4718050"/>
          <p14:tracePt t="26513" x="4318000" y="4743450"/>
          <p14:tracePt t="26521" x="4281488" y="4768850"/>
          <p14:tracePt t="26529" x="4256088" y="4779963"/>
          <p14:tracePt t="26538" x="4230688" y="4792663"/>
          <p14:tracePt t="26545" x="4205288" y="4805363"/>
          <p14:tracePt t="26593" x="4230688" y="4792663"/>
          <p14:tracePt t="26601" x="4281488" y="4756150"/>
          <p14:tracePt t="26609" x="4356100" y="4730750"/>
          <p14:tracePt t="26616" x="4430713" y="4692650"/>
          <p14:tracePt t="26625" x="4530725" y="4656138"/>
          <p14:tracePt t="26633" x="4619625" y="4630738"/>
          <p14:tracePt t="26642" x="4694238" y="4618038"/>
          <p14:tracePt t="26649" x="4732338" y="4618038"/>
          <p14:tracePt t="26656" x="4756150" y="4618038"/>
          <p14:tracePt t="26665" x="4768850" y="4618038"/>
          <p14:tracePt t="26672" x="4781550" y="4618038"/>
          <p14:tracePt t="26705" x="4781550" y="4630738"/>
          <p14:tracePt t="26712" x="4756150" y="4656138"/>
          <p14:tracePt t="26722" x="4706938" y="4679950"/>
          <p14:tracePt t="26729" x="4668838" y="4718050"/>
          <p14:tracePt t="26738" x="4630738" y="4743450"/>
          <p14:tracePt t="26745" x="4606925" y="4756150"/>
          <p14:tracePt t="26754" x="4606925" y="4768850"/>
          <p14:tracePt t="26809" x="4619625" y="4768850"/>
          <p14:tracePt t="26817" x="4668838" y="4768850"/>
          <p14:tracePt t="26825" x="4719638" y="4768850"/>
          <p14:tracePt t="26832" x="4794250" y="4768850"/>
          <p14:tracePt t="26841" x="4856163" y="4768850"/>
          <p14:tracePt t="26848" x="4932363" y="4768850"/>
          <p14:tracePt t="26856" x="4981575" y="4768850"/>
          <p14:tracePt t="26865" x="5032375" y="4768850"/>
          <p14:tracePt t="26872" x="5081588" y="4768850"/>
          <p14:tracePt t="26880" x="5119688" y="4768850"/>
          <p14:tracePt t="26888" x="5170488" y="4768850"/>
          <p14:tracePt t="26897" x="5194300" y="4756150"/>
          <p14:tracePt t="26905" x="5219700" y="4743450"/>
          <p14:tracePt t="26912" x="5232400" y="4743450"/>
          <p14:tracePt t="26923" x="5245100" y="4730750"/>
          <p14:tracePt t="26929" x="5245100" y="4718050"/>
          <p14:tracePt t="26945" x="5257800" y="4705350"/>
          <p14:tracePt t="27025" x="5257800" y="4692650"/>
          <p14:tracePt t="27041" x="5232400" y="4692650"/>
          <p14:tracePt t="27048" x="5181600" y="4692650"/>
          <p14:tracePt t="27057" x="5094288" y="4692650"/>
          <p14:tracePt t="27065" x="5006975" y="4705350"/>
          <p14:tracePt t="27073" x="4894263" y="4718050"/>
          <p14:tracePt t="27082" x="4756150" y="4730750"/>
          <p14:tracePt t="27089" x="4619625" y="4730750"/>
          <p14:tracePt t="27097" x="4468813" y="4730750"/>
          <p14:tracePt t="27105" x="4343400" y="4730750"/>
          <p14:tracePt t="27113" x="4205288" y="4730750"/>
          <p14:tracePt t="27122" x="4092575" y="4730750"/>
          <p14:tracePt t="27129" x="3968750" y="4730750"/>
          <p14:tracePt t="27137" x="3867150" y="4730750"/>
          <p14:tracePt t="27145" x="3767138" y="4730750"/>
          <p14:tracePt t="27154" x="3692525" y="4730750"/>
          <p14:tracePt t="27163" x="3605213" y="4743450"/>
          <p14:tracePt t="27171" x="3541713" y="4756150"/>
          <p14:tracePt t="27177" x="3505200" y="4768850"/>
          <p14:tracePt t="27188" x="3454400" y="4779963"/>
          <p14:tracePt t="27194" x="3429000" y="4779963"/>
          <p14:tracePt t="27206" x="3405188" y="4792663"/>
          <p14:tracePt t="27208" x="3392488" y="4792663"/>
          <p14:tracePt t="27216" x="3379788" y="4792663"/>
          <p14:tracePt t="27224" x="3367088" y="4792663"/>
          <p14:tracePt t="27273" x="3379788" y="4792663"/>
          <p14:tracePt t="27281" x="3392488" y="4792663"/>
          <p14:tracePt t="27288" x="3417888" y="4779963"/>
          <p14:tracePt t="27297" x="3441700" y="4768850"/>
          <p14:tracePt t="27305" x="3479800" y="4768850"/>
          <p14:tracePt t="27312" x="3541713" y="4756150"/>
          <p14:tracePt t="27323" x="3579813" y="4730750"/>
          <p14:tracePt t="27329" x="3617913" y="4718050"/>
          <p14:tracePt t="27338" x="3643313" y="4718050"/>
          <p14:tracePt t="27345" x="3667125" y="4718050"/>
          <p14:tracePt t="27361" x="3679825" y="4718050"/>
          <p14:tracePt t="27465" x="3692525" y="4718050"/>
          <p14:tracePt t="27473" x="3717925" y="4705350"/>
          <p14:tracePt t="27481" x="3756025" y="4692650"/>
          <p14:tracePt t="27490" x="3817938" y="4679950"/>
          <p14:tracePt t="27497" x="3905250" y="4667250"/>
          <p14:tracePt t="27505" x="4043363" y="4656138"/>
          <p14:tracePt t="27513" x="4205288" y="4630738"/>
          <p14:tracePt t="27521" x="4394200" y="4618038"/>
          <p14:tracePt t="27530" x="4606925" y="4579938"/>
          <p14:tracePt t="27538" x="4819650" y="4567238"/>
          <p14:tracePt t="27545" x="4994275" y="4543425"/>
          <p14:tracePt t="27555" x="5145088" y="4518025"/>
          <p14:tracePt t="27561" x="5245100" y="4492625"/>
          <p14:tracePt t="27572" x="5319713" y="4467225"/>
          <p14:tracePt t="27577" x="5370513" y="4454525"/>
          <p14:tracePt t="27588" x="5394325" y="4430713"/>
          <p14:tracePt t="27593" x="5419725" y="4430713"/>
          <p14:tracePt t="27604" x="5419725" y="4405313"/>
          <p14:tracePt t="27609" x="5432425" y="4405313"/>
          <p14:tracePt t="27617" x="5445125" y="4379913"/>
          <p14:tracePt t="27625" x="5445125" y="4341813"/>
          <p14:tracePt t="27633" x="5470525" y="4305300"/>
          <p14:tracePt t="27640" x="5483225" y="4267200"/>
          <p14:tracePt t="27650" x="5507038" y="4205288"/>
          <p14:tracePt t="27657" x="5557838" y="4129088"/>
          <p14:tracePt t="27665" x="5619750" y="4054475"/>
          <p14:tracePt t="27672" x="5683250" y="3979863"/>
          <p14:tracePt t="27681" x="5757863" y="3905250"/>
          <p14:tracePt t="27690" x="5857875" y="3803650"/>
          <p14:tracePt t="27697" x="5945188" y="3716338"/>
          <p14:tracePt t="27707" x="6057900" y="3629025"/>
          <p14:tracePt t="27713" x="6146800" y="3554413"/>
          <p14:tracePt t="27722" x="6246813" y="3479800"/>
          <p14:tracePt t="27729" x="6321425" y="3416300"/>
          <p14:tracePt t="27738" x="6370638" y="3354388"/>
          <p14:tracePt t="27745" x="6434138" y="3278188"/>
          <p14:tracePt t="27755" x="6496050" y="3216275"/>
          <p14:tracePt t="27761" x="6546850" y="3154363"/>
          <p14:tracePt t="27771" x="6584950" y="3090863"/>
          <p14:tracePt t="27776" x="6634163" y="3028950"/>
          <p14:tracePt t="27787" x="6672263" y="2990850"/>
          <p14:tracePt t="27793" x="6696075" y="2941638"/>
          <p14:tracePt t="27803" x="6734175" y="2903538"/>
          <p14:tracePt t="27808" x="6759575" y="2878138"/>
          <p14:tracePt t="27816" x="6784975" y="2840038"/>
          <p14:tracePt t="27824" x="6797675" y="2828925"/>
          <p14:tracePt t="27832" x="6808788" y="2816225"/>
          <p14:tracePt t="27969" x="6808788" y="2828925"/>
          <p14:tracePt t="27976" x="6784975" y="2852738"/>
          <p14:tracePt t="27986" x="6734175" y="2916238"/>
          <p14:tracePt t="27993" x="6684963" y="2978150"/>
          <p14:tracePt t="28000" x="6634163" y="3041650"/>
          <p14:tracePt t="28008" x="6584950" y="3090863"/>
          <p14:tracePt t="28017" x="6559550" y="3141663"/>
          <p14:tracePt t="28025" x="6508750" y="3203575"/>
          <p14:tracePt t="28033" x="6472238" y="3241675"/>
          <p14:tracePt t="28040" x="6446838" y="3290888"/>
          <p14:tracePt t="28049" x="6421438" y="3316288"/>
          <p14:tracePt t="28057" x="6408738" y="3341688"/>
          <p14:tracePt t="28065" x="6383338" y="3354388"/>
          <p14:tracePt t="28072" x="6383338" y="3378200"/>
          <p14:tracePt t="28080" x="6370638" y="3390900"/>
          <p14:tracePt t="28090" x="6359525" y="3416300"/>
          <p14:tracePt t="28096" x="6359525" y="3429000"/>
          <p14:tracePt t="28108" x="6334125" y="3441700"/>
          <p14:tracePt t="28113" x="6334125" y="3454400"/>
          <p14:tracePt t="28121" x="6321425" y="3467100"/>
          <p14:tracePt t="28320" x="6308725" y="3454400"/>
          <p14:tracePt t="28345" x="6296025" y="3454400"/>
          <p14:tracePt t="28353" x="6283325" y="3454400"/>
          <p14:tracePt t="28361" x="6246813" y="3454400"/>
          <p14:tracePt t="28369" x="6221413" y="3467100"/>
          <p14:tracePt t="28377" x="6196013" y="3479800"/>
          <p14:tracePt t="28388" x="6134100" y="3490913"/>
          <p14:tracePt t="28393" x="6083300" y="3516313"/>
          <p14:tracePt t="28401" x="6034088" y="3529013"/>
          <p14:tracePt t="28409" x="5957888" y="3554413"/>
          <p14:tracePt t="28417" x="5895975" y="3590925"/>
          <p14:tracePt t="28426" x="5832475" y="3616325"/>
          <p14:tracePt t="28433" x="5795963" y="3654425"/>
          <p14:tracePt t="28441" x="5732463" y="3692525"/>
          <p14:tracePt t="28448" x="5683250" y="3729038"/>
          <p14:tracePt t="28458" x="5607050" y="3767138"/>
          <p14:tracePt t="28465" x="5532438" y="3816350"/>
          <p14:tracePt t="28472" x="5457825" y="3879850"/>
          <p14:tracePt t="28480" x="5383213" y="3929063"/>
          <p14:tracePt t="28488" x="5319713" y="3992563"/>
          <p14:tracePt t="28496" x="5257800" y="4029075"/>
          <p14:tracePt t="28505" x="5194300" y="4092575"/>
          <p14:tracePt t="28513" x="5132388" y="4141788"/>
          <p14:tracePt t="28521" x="5068888" y="4205288"/>
          <p14:tracePt t="28528" x="5006975" y="4254500"/>
          <p14:tracePt t="28538" x="4956175" y="4292600"/>
          <p14:tracePt t="28544" x="4906963" y="4305300"/>
          <p14:tracePt t="28554" x="4868863" y="4341813"/>
          <p14:tracePt t="28561" x="4843463" y="4354513"/>
          <p14:tracePt t="28571" x="4819650" y="4367213"/>
          <p14:tracePt t="28576" x="4806950" y="4379913"/>
          <p14:tracePt t="28593" x="4794250" y="4379913"/>
          <p14:tracePt t="28624" x="4781550" y="4379913"/>
          <p14:tracePt t="28648" x="4768850" y="4379913"/>
          <p14:tracePt t="28657" x="4768850" y="4367213"/>
          <p14:tracePt t="28665" x="4743450" y="4367213"/>
          <p14:tracePt t="28672" x="4732338" y="4354513"/>
          <p14:tracePt t="28680" x="4719638" y="4330700"/>
          <p14:tracePt t="28688" x="4694238" y="4330700"/>
          <p14:tracePt t="28697" x="4681538" y="4318000"/>
          <p14:tracePt t="28705" x="4656138" y="4305300"/>
          <p14:tracePt t="28712" x="4643438" y="4305300"/>
          <p14:tracePt t="28721" x="4619625" y="4279900"/>
          <p14:tracePt t="28728" x="4594225" y="4267200"/>
          <p14:tracePt t="28739" x="4556125" y="4267200"/>
          <p14:tracePt t="28744" x="4543425" y="4267200"/>
          <p14:tracePt t="28754" x="4518025" y="4267200"/>
          <p14:tracePt t="28761" x="4481513" y="4267200"/>
          <p14:tracePt t="28770" x="4456113" y="4267200"/>
          <p14:tracePt t="28777" x="4430713" y="4267200"/>
          <p14:tracePt t="28788" x="4381500" y="4267200"/>
          <p14:tracePt t="28792" x="4356100" y="4267200"/>
          <p14:tracePt t="28804" x="4294188" y="4267200"/>
          <p14:tracePt t="28808" x="4243388" y="4279900"/>
          <p14:tracePt t="28817" x="4192588" y="4305300"/>
          <p14:tracePt t="28824" x="4117975" y="4318000"/>
          <p14:tracePt t="28832" x="4056063" y="4341813"/>
          <p14:tracePt t="28840" x="4005263" y="4367213"/>
          <p14:tracePt t="28848" x="3968750" y="4379913"/>
          <p14:tracePt t="28857" x="3917950" y="4405313"/>
          <p14:tracePt t="28864" x="3892550" y="4418013"/>
          <p14:tracePt t="28877" x="3879850" y="4418013"/>
          <p14:tracePt t="28880" x="3856038" y="4430713"/>
          <p14:tracePt t="28890" x="3856038" y="4443413"/>
          <p14:tracePt t="28896" x="3843338" y="4443413"/>
          <p14:tracePt t="28921" x="3830638" y="4443413"/>
          <p14:tracePt t="28961" x="3817938" y="4443413"/>
          <p14:tracePt t="28978" x="3805238" y="4443413"/>
          <p14:tracePt t="28993" x="3779838" y="4443413"/>
          <p14:tracePt t="29021" x="3767138" y="4430713"/>
          <p14:tracePt t="29040" x="3756025" y="4430713"/>
          <p14:tracePt t="29065" x="3730625" y="4418013"/>
          <p14:tracePt t="29081" x="3717925" y="4405313"/>
          <p14:tracePt t="29104" x="3705225" y="4392613"/>
          <p14:tracePt t="29114" x="3705225" y="4379913"/>
          <p14:tracePt t="29145" x="3705225" y="4367213"/>
          <p14:tracePt t="29386" x="3705225" y="4379913"/>
          <p14:tracePt t="29396" x="3692525" y="4379913"/>
          <p14:tracePt t="29408" x="3679825" y="4379913"/>
          <p14:tracePt t="29416" x="3654425" y="4392613"/>
          <p14:tracePt t="29424" x="3617913" y="4392613"/>
          <p14:tracePt t="29432" x="3605213" y="4392613"/>
          <p14:tracePt t="29440" x="3567113" y="4392613"/>
          <p14:tracePt t="29448" x="3541713" y="4392613"/>
          <p14:tracePt t="29456" x="3517900" y="4392613"/>
          <p14:tracePt t="29464" x="3492500" y="4392613"/>
          <p14:tracePt t="29472" x="3454400" y="4392613"/>
          <p14:tracePt t="29480" x="3429000" y="4392613"/>
          <p14:tracePt t="29488" x="3417888" y="4392613"/>
          <p14:tracePt t="29496" x="3405188" y="4392613"/>
          <p14:tracePt t="29505" x="3392488" y="4392613"/>
          <p14:tracePt t="29520" x="3367088" y="4405313"/>
          <p14:tracePt t="29544" x="3354388" y="4405313"/>
          <p14:tracePt t="29560" x="3328988" y="4405313"/>
          <p14:tracePt t="29576" x="3317875" y="4405313"/>
          <p14:tracePt t="29592" x="3305175" y="4405313"/>
          <p14:tracePt t="29616" x="3292475" y="4405313"/>
          <p14:tracePt t="29624" x="3279775" y="4405313"/>
          <p14:tracePt t="29664" x="3267075" y="4405313"/>
          <p14:tracePt t="29680" x="3254375" y="4405313"/>
          <p14:tracePt t="29696" x="3241675" y="4392613"/>
          <p14:tracePt t="29712" x="3228975" y="4392613"/>
          <p14:tracePt t="29737" x="3216275" y="4392613"/>
          <p14:tracePt t="29744" x="3205163" y="4392613"/>
          <p14:tracePt t="29752" x="3192463" y="4392613"/>
          <p14:tracePt t="29760" x="3179763" y="4392613"/>
          <p14:tracePt t="29771" x="3154363" y="4392613"/>
          <p14:tracePt t="29776" x="3141663" y="4392613"/>
          <p14:tracePt t="29785" x="3128963" y="4392613"/>
          <p14:tracePt t="29792" x="3103563" y="4392613"/>
          <p14:tracePt t="29800" x="3092450" y="4392613"/>
          <p14:tracePt t="29808" x="3079750" y="4392613"/>
          <p14:tracePt t="29816" x="3067050" y="4392613"/>
          <p14:tracePt t="29832" x="3054350" y="4392613"/>
          <p14:tracePt t="29840" x="3041650" y="4392613"/>
          <p14:tracePt t="29856" x="3028950" y="4392613"/>
          <p14:tracePt t="29872" x="3016250" y="4392613"/>
          <p14:tracePt t="30089" x="3003550" y="4392613"/>
          <p14:tracePt t="30120" x="2992438" y="4392613"/>
          <p14:tracePt t="30129" x="2979738" y="4405313"/>
          <p14:tracePt t="30328" x="2967038" y="4405313"/>
          <p14:tracePt t="30361" x="2954338" y="4405313"/>
          <p14:tracePt t="30369" x="2941638" y="4418013"/>
          <p14:tracePt t="30385" x="2928938" y="4430713"/>
          <p14:tracePt t="30401" x="2916238" y="4443413"/>
          <p14:tracePt t="30408" x="2903538" y="4443413"/>
          <p14:tracePt t="30472" x="2890838" y="4443413"/>
          <p14:tracePt t="30514" x="2879725" y="4443413"/>
          <p14:tracePt t="31032" x="2879725" y="4454525"/>
          <p14:tracePt t="31064" x="2890838" y="4454525"/>
          <p14:tracePt t="31088" x="2903538" y="4454525"/>
          <p14:tracePt t="31121" x="2916238" y="4454525"/>
          <p14:tracePt t="31896" x="2916238" y="4467225"/>
          <p14:tracePt t="31921" x="2928938" y="4467225"/>
          <p14:tracePt t="31928" x="2941638" y="4467225"/>
          <p14:tracePt t="31937" x="2941638" y="4454525"/>
          <p14:tracePt t="31953" x="2954338" y="4454525"/>
          <p14:tracePt t="31960" x="2954338" y="4443413"/>
          <p14:tracePt t="31971" x="2979738" y="4430713"/>
          <p14:tracePt t="31976" x="2979738" y="4418013"/>
          <p14:tracePt t="31988" x="2992438" y="4405313"/>
          <p14:tracePt t="31992" x="2992438" y="4392613"/>
          <p14:tracePt t="32000" x="3003550" y="4379913"/>
          <p14:tracePt t="32008" x="3016250" y="4367213"/>
          <p14:tracePt t="32016" x="3028950" y="4341813"/>
          <p14:tracePt t="32025" x="3054350" y="4330700"/>
          <p14:tracePt t="32032" x="3054350" y="4318000"/>
          <p14:tracePt t="32041" x="3079750" y="4279900"/>
          <p14:tracePt t="32048" x="3079750" y="4254500"/>
          <p14:tracePt t="32056" x="3103563" y="4230688"/>
          <p14:tracePt t="32064" x="3116263" y="4205288"/>
          <p14:tracePt t="32072" x="3154363" y="4154488"/>
          <p14:tracePt t="32081" x="3192463" y="4117975"/>
          <p14:tracePt t="32089" x="3205163" y="4079875"/>
          <p14:tracePt t="32096" x="3228975" y="4029075"/>
          <p14:tracePt t="32107" x="3241675" y="3992563"/>
          <p14:tracePt t="32112" x="3279775" y="3941763"/>
          <p14:tracePt t="32122" x="3305175" y="3916363"/>
          <p14:tracePt t="32128" x="3317875" y="3892550"/>
          <p14:tracePt t="32138" x="3328988" y="3867150"/>
          <p14:tracePt t="32144" x="3341688" y="3841750"/>
          <p14:tracePt t="32155" x="3367088" y="3792538"/>
          <p14:tracePt t="32160" x="3379788" y="3767138"/>
          <p14:tracePt t="32171" x="3379788" y="3741738"/>
          <p14:tracePt t="32176" x="3405188" y="3716338"/>
          <p14:tracePt t="32188" x="3417888" y="3692525"/>
          <p14:tracePt t="32200" x="3417888" y="3667125"/>
          <p14:tracePt t="32209" x="3429000" y="3641725"/>
          <p14:tracePt t="32216" x="3441700" y="3616325"/>
          <p14:tracePt t="32224" x="3441700" y="3603625"/>
          <p14:tracePt t="32232" x="3441700" y="3567113"/>
          <p14:tracePt t="32240" x="3441700" y="3554413"/>
          <p14:tracePt t="32248" x="3454400" y="3529013"/>
          <p14:tracePt t="32256" x="3467100" y="3516313"/>
          <p14:tracePt t="32265" x="3479800" y="3490913"/>
          <p14:tracePt t="32273" x="3492500" y="3479800"/>
          <p14:tracePt t="32291" x="3505200" y="3454400"/>
          <p14:tracePt t="32296" x="3517900" y="3454400"/>
          <p14:tracePt t="32305" x="3517900" y="3441700"/>
          <p14:tracePt t="32312" x="3530600" y="3416300"/>
          <p14:tracePt t="32321" x="3541713" y="3403600"/>
          <p14:tracePt t="32328" x="3554413" y="3378200"/>
          <p14:tracePt t="32338" x="3567113" y="3367088"/>
          <p14:tracePt t="32344" x="3567113" y="3354388"/>
          <p14:tracePt t="32354" x="3579813" y="3328988"/>
          <p14:tracePt t="32360" x="3592513" y="3316288"/>
          <p14:tracePt t="32371" x="3605213" y="3303588"/>
          <p14:tracePt t="32376" x="3630613" y="3278188"/>
          <p14:tracePt t="32385" x="3630613" y="3267075"/>
          <p14:tracePt t="32392" x="3643313" y="3241675"/>
          <p14:tracePt t="32400" x="3654425" y="3203575"/>
          <p14:tracePt t="32409" x="3679825" y="3178175"/>
          <p14:tracePt t="32416" x="3692525" y="3154363"/>
          <p14:tracePt t="32427" x="3717925" y="3128963"/>
          <p14:tracePt t="32432" x="3730625" y="3078163"/>
          <p14:tracePt t="32440" x="3743325" y="3041650"/>
          <p14:tracePt t="32448" x="3756025" y="3003550"/>
          <p14:tracePt t="32456" x="3767138" y="2965450"/>
          <p14:tracePt t="32464" x="3792538" y="2928938"/>
          <p14:tracePt t="32472" x="3805238" y="2865438"/>
          <p14:tracePt t="32480" x="3817938" y="2828925"/>
          <p14:tracePt t="32488" x="3830638" y="2790825"/>
          <p14:tracePt t="32496" x="3843338" y="2765425"/>
          <p14:tracePt t="32505" x="3843338" y="2740025"/>
          <p14:tracePt t="32512" x="3843338" y="2716213"/>
          <p14:tracePt t="32521" x="3843338" y="2703513"/>
          <p14:tracePt t="32528" x="3856038" y="2678113"/>
          <p14:tracePt t="32539" x="3856038" y="2665413"/>
          <p14:tracePt t="32544" x="3867150" y="2640013"/>
          <p14:tracePt t="32555" x="3867150" y="2627313"/>
          <p14:tracePt t="32560" x="3879850" y="2616200"/>
          <p14:tracePt t="32571" x="3879850" y="2603500"/>
          <p14:tracePt t="32576" x="3892550" y="2578100"/>
          <p14:tracePt t="32585" x="3892550" y="2565400"/>
          <p14:tracePt t="32592" x="3917950" y="2527300"/>
          <p14:tracePt t="32600" x="3930650" y="2503488"/>
          <p14:tracePt t="32608" x="3930650" y="2490788"/>
          <p14:tracePt t="32616" x="3930650" y="2478088"/>
          <p14:tracePt t="32632" x="3943350" y="2452688"/>
          <p14:tracePt t="32640" x="3956050" y="2439988"/>
          <p14:tracePt t="32848" x="3968750" y="2439988"/>
          <p14:tracePt t="32872" x="3979863" y="2439988"/>
          <p14:tracePt t="32891" x="4005263" y="2439988"/>
          <p14:tracePt t="32913" x="4017963" y="2439988"/>
          <p14:tracePt t="32955" x="4030663" y="2439988"/>
          <p14:tracePt t="32972" x="4043363" y="2439988"/>
          <p14:tracePt t="32976" x="4056063" y="2439988"/>
          <p14:tracePt t="32986" x="4081463" y="2439988"/>
          <p14:tracePt t="32992" x="4092575" y="2439988"/>
          <p14:tracePt t="33001" x="4105275" y="2439988"/>
          <p14:tracePt t="33009" x="4130675" y="2439988"/>
          <p14:tracePt t="33017" x="4143375" y="2439988"/>
          <p14:tracePt t="33024" x="4168775" y="2439988"/>
          <p14:tracePt t="33033" x="4181475" y="2427288"/>
          <p14:tracePt t="33040" x="4192588" y="2414588"/>
          <p14:tracePt t="33113" x="4192588" y="2427288"/>
          <p14:tracePt t="33121" x="4192588" y="2439988"/>
          <p14:tracePt t="33128" x="4192588" y="2490788"/>
          <p14:tracePt t="33136" x="4192588" y="2503488"/>
          <p14:tracePt t="33144" x="4181475" y="2552700"/>
          <p14:tracePt t="33155" x="4168775" y="2590800"/>
          <p14:tracePt t="33160" x="4156075" y="2665413"/>
          <p14:tracePt t="33172" x="4143375" y="2752725"/>
          <p14:tracePt t="33177" x="4130675" y="2852738"/>
          <p14:tracePt t="33184" x="4117975" y="2952750"/>
          <p14:tracePt t="33192" x="4105275" y="3065463"/>
          <p14:tracePt t="33200" x="4092575" y="3203575"/>
          <p14:tracePt t="33209" x="4068763" y="3341688"/>
          <p14:tracePt t="33216" x="4056063" y="3479800"/>
          <p14:tracePt t="33225" x="4030663" y="3603625"/>
          <p14:tracePt t="33232" x="4005263" y="3741738"/>
          <p14:tracePt t="33245" x="3979863" y="3867150"/>
          <p14:tracePt t="33249" x="3943350" y="3979863"/>
          <p14:tracePt t="33256" x="3905250" y="4092575"/>
          <p14:tracePt t="33264" x="3856038" y="4192588"/>
          <p14:tracePt t="33272" x="3805238" y="4292600"/>
          <p14:tracePt t="33280" x="3767138" y="4354513"/>
          <p14:tracePt t="33288" x="3717925" y="4418013"/>
          <p14:tracePt t="33296" x="3667125" y="4467225"/>
          <p14:tracePt t="33305" x="3630613" y="4530725"/>
          <p14:tracePt t="33312" x="3592513" y="4554538"/>
          <p14:tracePt t="33321" x="3579813" y="4567238"/>
          <p14:tracePt t="33328" x="3567113" y="4579938"/>
          <p14:tracePt t="33376" x="3567113" y="4592638"/>
          <p14:tracePt t="33400" x="3554413" y="4592638"/>
          <p14:tracePt t="33440" x="3530600" y="4605338"/>
          <p14:tracePt t="33464" x="3530600" y="4618038"/>
          <p14:tracePt t="33496" x="3517900" y="4618038"/>
          <p14:tracePt t="33512" x="3505200" y="4630738"/>
          <p14:tracePt t="33544" x="3479800" y="4630738"/>
          <p14:tracePt t="33560" x="3467100" y="4630738"/>
          <p14:tracePt t="33569" x="3454400" y="4618038"/>
          <p14:tracePt t="33584" x="3454400" y="4605338"/>
          <p14:tracePt t="33592" x="3454400" y="4592638"/>
          <p14:tracePt t="33608" x="3454400" y="4579938"/>
          <p14:tracePt t="33632" x="3454400" y="4567238"/>
          <p14:tracePt t="33657" x="3454400" y="4554538"/>
          <p14:tracePt t="33704" x="3454400" y="4543425"/>
          <p14:tracePt t="33776" x="3467100" y="4543425"/>
          <p14:tracePt t="33800" x="3479800" y="4543425"/>
          <p14:tracePt t="33824" x="3505200" y="4530725"/>
          <p14:tracePt t="33832" x="3505200" y="4518025"/>
          <p14:tracePt t="33843" x="3517900" y="4518025"/>
          <p14:tracePt t="33857" x="3530600" y="4505325"/>
          <p14:tracePt t="33864" x="3541713" y="4505325"/>
          <p14:tracePt t="33880" x="3541713" y="4492625"/>
          <p14:tracePt t="33904" x="3554413" y="4492625"/>
          <p14:tracePt t="33938" x="3567113" y="4492625"/>
          <p14:tracePt t="33944" x="3579813" y="4479925"/>
          <p14:tracePt t="34008" x="3592513" y="4479925"/>
          <p14:tracePt t="34056" x="3605213" y="4479925"/>
          <p14:tracePt t="34064" x="3617913" y="4479925"/>
          <p14:tracePt t="34072" x="3630613" y="4479925"/>
          <p14:tracePt t="34096" x="3643313" y="4479925"/>
          <p14:tracePt t="34104" x="3654425" y="4479925"/>
          <p14:tracePt t="34112" x="3667125" y="4479925"/>
          <p14:tracePt t="34128" x="3679825" y="4492625"/>
          <p14:tracePt t="34144" x="3705225" y="4492625"/>
          <p14:tracePt t="34155" x="3717925" y="4492625"/>
          <p14:tracePt t="34165" x="3756025" y="4492625"/>
          <p14:tracePt t="34171" x="3779838" y="4492625"/>
          <p14:tracePt t="34176" x="3817938" y="4492625"/>
          <p14:tracePt t="34185" x="3843338" y="4492625"/>
          <p14:tracePt t="34192" x="3867150" y="4492625"/>
          <p14:tracePt t="34200" x="3905250" y="4492625"/>
          <p14:tracePt t="34208" x="3943350" y="4492625"/>
          <p14:tracePt t="34216" x="3992563" y="4492625"/>
          <p14:tracePt t="34232" x="4030663" y="4479925"/>
          <p14:tracePt t="34240" x="4043363" y="4479925"/>
          <p14:tracePt t="34248" x="4068763" y="4467225"/>
          <p14:tracePt t="34256" x="4081463" y="4467225"/>
          <p14:tracePt t="34264" x="4092575" y="4467225"/>
          <p14:tracePt t="34281" x="4105275" y="4467225"/>
          <p14:tracePt t="34304" x="4117975" y="4467225"/>
          <p14:tracePt t="34336" x="4130675" y="4467225"/>
          <p14:tracePt t="34344" x="4143375" y="4467225"/>
          <p14:tracePt t="34360" x="4143375" y="4479925"/>
          <p14:tracePt t="34376" x="4156075" y="4479925"/>
          <p14:tracePt t="34386" x="4168775" y="4479925"/>
          <p14:tracePt t="34392" x="4181475" y="4479925"/>
          <p14:tracePt t="34408" x="4192588" y="4479925"/>
          <p14:tracePt t="34416" x="4205288" y="4479925"/>
          <p14:tracePt t="34424" x="4217988" y="4479925"/>
          <p14:tracePt t="34432" x="4256088" y="4479925"/>
          <p14:tracePt t="34440" x="4294188" y="4467225"/>
          <p14:tracePt t="34448" x="4305300" y="4467225"/>
          <p14:tracePt t="34456" x="4343400" y="4454525"/>
          <p14:tracePt t="34464" x="4356100" y="4454525"/>
          <p14:tracePt t="34472" x="4381500" y="4454525"/>
          <p14:tracePt t="34480" x="4406900" y="4454525"/>
          <p14:tracePt t="34488" x="4443413" y="4454525"/>
          <p14:tracePt t="34496" x="4481513" y="4454525"/>
          <p14:tracePt t="34505" x="4518025" y="4454525"/>
          <p14:tracePt t="34512" x="4556125" y="4454525"/>
          <p14:tracePt t="34522" x="4594225" y="4454525"/>
          <p14:tracePt t="34528" x="4619625" y="4454525"/>
          <p14:tracePt t="34538" x="4668838" y="4454525"/>
          <p14:tracePt t="34544" x="4706938" y="4454525"/>
          <p14:tracePt t="34555" x="4768850" y="4454525"/>
          <p14:tracePt t="34560" x="4794250" y="4443413"/>
          <p14:tracePt t="34571" x="4806950" y="4443413"/>
          <p14:tracePt t="34576" x="4843463" y="4430713"/>
          <p14:tracePt t="34585" x="4856163" y="4430713"/>
          <p14:tracePt t="34592" x="4894263" y="4418013"/>
          <p14:tracePt t="34600" x="4932363" y="4418013"/>
          <p14:tracePt t="34608" x="4956175" y="4405313"/>
          <p14:tracePt t="34616" x="4968875" y="4405313"/>
          <p14:tracePt t="34624" x="5019675" y="4392613"/>
          <p14:tracePt t="34632" x="5057775" y="4379913"/>
          <p14:tracePt t="34639" x="5094288" y="4367213"/>
          <p14:tracePt t="34648" x="5132388" y="4367213"/>
          <p14:tracePt t="34656" x="5170488" y="4367213"/>
          <p14:tracePt t="34664" x="5207000" y="4367213"/>
          <p14:tracePt t="34671" x="5232400" y="4367213"/>
          <p14:tracePt t="34680" x="5270500" y="4367213"/>
          <p14:tracePt t="34688" x="5307013" y="4367213"/>
          <p14:tracePt t="34696" x="5357813" y="4367213"/>
          <p14:tracePt t="34706" x="5407025" y="4367213"/>
          <p14:tracePt t="34712" x="5470525" y="4367213"/>
          <p14:tracePt t="34721" x="5545138" y="4367213"/>
          <p14:tracePt t="34728" x="5595938" y="4367213"/>
          <p14:tracePt t="34739" x="5645150" y="4367213"/>
          <p14:tracePt t="34744" x="5683250" y="4367213"/>
          <p14:tracePt t="34755" x="5695950" y="4367213"/>
          <p14:tracePt t="34760" x="5708650" y="4367213"/>
          <p14:tracePt t="34769" x="5732463" y="4367213"/>
          <p14:tracePt t="34912" x="5732463" y="4379913"/>
          <p14:tracePt t="34928" x="5719763" y="4405313"/>
          <p14:tracePt t="34937" x="5695950" y="4405313"/>
          <p14:tracePt t="34944" x="5645150" y="4443413"/>
          <p14:tracePt t="34955" x="5595938" y="4479925"/>
          <p14:tracePt t="34960" x="5519738" y="4530725"/>
          <p14:tracePt t="34973" x="5419725" y="4567238"/>
          <p14:tracePt t="34976" x="5319713" y="4643438"/>
          <p14:tracePt t="34984" x="5194300" y="4718050"/>
          <p14:tracePt t="34992" x="5057775" y="4779963"/>
          <p14:tracePt t="35000" x="4894263" y="4879975"/>
          <p14:tracePt t="35008" x="4756150" y="4968875"/>
          <p14:tracePt t="35016" x="4594225" y="5056188"/>
          <p14:tracePt t="35024" x="4443413" y="5130800"/>
          <p14:tracePt t="35032" x="4256088" y="5205413"/>
          <p14:tracePt t="35039" x="4105275" y="5256213"/>
          <p14:tracePt t="35048" x="3979863" y="5294313"/>
          <p14:tracePt t="35056" x="3879850" y="5330825"/>
          <p14:tracePt t="35063" x="3792538" y="5356225"/>
          <p14:tracePt t="35073" x="3743325" y="5381625"/>
          <p14:tracePt t="35080" x="3692525" y="5394325"/>
          <p14:tracePt t="35088" x="3654425" y="5407025"/>
          <p14:tracePt t="35096" x="3643313" y="5418138"/>
          <p14:tracePt t="35128" x="3630613" y="5418138"/>
          <p14:tracePt t="35137" x="3617913" y="5418138"/>
          <p14:tracePt t="35154" x="3617913" y="5407025"/>
          <p14:tracePt t="35159" x="3617913" y="5394325"/>
          <p14:tracePt t="35169" x="3617913" y="5381625"/>
          <p14:tracePt t="35177" x="3617913" y="5356225"/>
          <p14:tracePt t="35184" x="3617913" y="5330825"/>
          <p14:tracePt t="35192" x="3617913" y="5294313"/>
          <p14:tracePt t="35360" x="3630613" y="5281613"/>
          <p14:tracePt t="35376" x="3643313" y="5281613"/>
          <p14:tracePt t="35401" x="3643313" y="5294313"/>
          <p14:tracePt t="35407" x="3643313" y="5305425"/>
          <p14:tracePt t="35416" x="3643313" y="5330825"/>
          <p14:tracePt t="35423" x="3630613" y="5330825"/>
          <p14:tracePt t="35432" x="3617913" y="5343525"/>
          <p14:tracePt t="35487" x="3617913" y="5318125"/>
          <p14:tracePt t="35496" x="3617913" y="5294313"/>
          <p14:tracePt t="35504" x="3630613" y="5256213"/>
          <p14:tracePt t="35513" x="3643313" y="5218113"/>
          <p14:tracePt t="35522" x="3679825" y="5168900"/>
          <p14:tracePt t="35528" x="3730625" y="5105400"/>
          <p14:tracePt t="35538" x="3792538" y="5043488"/>
          <p14:tracePt t="35544" x="3867150" y="4981575"/>
          <p14:tracePt t="35555" x="3956050" y="4905375"/>
          <p14:tracePt t="35560" x="4068763" y="4830763"/>
          <p14:tracePt t="35571" x="4205288" y="4743450"/>
          <p14:tracePt t="35576" x="4356100" y="4667250"/>
          <p14:tracePt t="35584" x="4556125" y="4592638"/>
          <p14:tracePt t="35592" x="4781550" y="4505325"/>
          <p14:tracePt t="35599" x="4968875" y="4418013"/>
          <p14:tracePt t="35608" x="5157788" y="4318000"/>
          <p14:tracePt t="35616" x="5281613" y="4254500"/>
          <p14:tracePt t="35624" x="5394325" y="4179888"/>
          <p14:tracePt t="35632" x="5483225" y="4117975"/>
          <p14:tracePt t="35640" x="5545138" y="4067175"/>
          <p14:tracePt t="35648" x="5607050" y="4005263"/>
          <p14:tracePt t="35656" x="5632450" y="3967163"/>
          <p14:tracePt t="35664" x="5657850" y="3916363"/>
          <p14:tracePt t="35672" x="5683250" y="3892550"/>
          <p14:tracePt t="35680" x="5695950" y="3867150"/>
          <p14:tracePt t="35689" x="5708650" y="3829050"/>
          <p14:tracePt t="35697" x="5719763" y="3803650"/>
          <p14:tracePt t="35705" x="5745163" y="3767138"/>
          <p14:tracePt t="35712" x="5770563" y="3741738"/>
          <p14:tracePt t="35722" x="5832475" y="3692525"/>
          <p14:tracePt t="35727" x="5895975" y="3641725"/>
          <p14:tracePt t="35739" x="5932488" y="3616325"/>
          <p14:tracePt t="35744" x="5995988" y="3579813"/>
          <p14:tracePt t="35755" x="6034088" y="3554413"/>
          <p14:tracePt t="35760" x="6070600" y="3541713"/>
          <p14:tracePt t="35768" x="6121400" y="3503613"/>
          <p14:tracePt t="35776" x="6157913" y="3479800"/>
          <p14:tracePt t="35783" x="6183313" y="3467100"/>
          <p14:tracePt t="35792" x="6208713" y="3454400"/>
          <p14:tracePt t="35808" x="6234113" y="3454400"/>
          <p14:tracePt t="35823" x="6246813" y="3454400"/>
          <p14:tracePt t="35864" x="6259513" y="3454400"/>
          <p14:tracePt t="35880" x="6270625" y="3454400"/>
          <p14:tracePt t="35888" x="6283325" y="3454400"/>
          <p14:tracePt t="35895" x="6296025" y="3454400"/>
          <p14:tracePt t="35904" x="6308725" y="3454400"/>
          <p14:tracePt t="35912" x="6308725" y="3467100"/>
          <p14:tracePt t="35927" x="6308725" y="3479800"/>
          <p14:tracePt t="35937" x="6308725" y="3490913"/>
          <p14:tracePt t="35944" x="6321425" y="3503613"/>
          <p14:tracePt t="35955" x="6321425" y="3516313"/>
          <p14:tracePt t="35972" x="6334125" y="3529013"/>
          <p14:tracePt t="35976" x="6334125" y="3541713"/>
          <p14:tracePt t="35991" x="6346825" y="3554413"/>
          <p14:tracePt t="36000" x="6346825" y="3567113"/>
          <p14:tracePt t="36008" x="6359525" y="3579813"/>
          <p14:tracePt t="36024" x="6370638" y="3590925"/>
          <p14:tracePt t="36040" x="6383338" y="3603625"/>
          <p14:tracePt t="36048" x="6396038" y="3616325"/>
          <p14:tracePt t="36056" x="6396038" y="3629025"/>
          <p14:tracePt t="36073" x="6396038" y="3654425"/>
          <p14:tracePt t="36079" x="6396038" y="3667125"/>
          <p14:tracePt t="36089" x="6408738" y="3692525"/>
          <p14:tracePt t="36097" x="6421438" y="3703638"/>
          <p14:tracePt t="36108" x="6421438" y="3729038"/>
          <p14:tracePt t="36111" x="6421438" y="3741738"/>
          <p14:tracePt t="36123" x="6421438" y="3767138"/>
          <p14:tracePt t="36128" x="6421438" y="3792538"/>
          <p14:tracePt t="36138" x="6421438" y="3816350"/>
          <p14:tracePt t="36143" x="6434138" y="3841750"/>
          <p14:tracePt t="36156" x="6446838" y="3867150"/>
          <p14:tracePt t="36160" x="6459538" y="3879850"/>
          <p14:tracePt t="36171" x="6508750" y="3916363"/>
          <p14:tracePt t="36175" x="6534150" y="3929063"/>
          <p14:tracePt t="36184" x="6572250" y="3954463"/>
          <p14:tracePt t="36192" x="6596063" y="3967163"/>
          <p14:tracePt t="36200" x="6634163" y="3992563"/>
          <p14:tracePt t="36208" x="6672263" y="4017963"/>
          <p14:tracePt t="36216" x="6696075" y="4029075"/>
          <p14:tracePt t="36224" x="6708775" y="4041775"/>
          <p14:tracePt t="36232" x="6734175" y="4054475"/>
          <p14:tracePt t="36240" x="6734175" y="4067175"/>
          <p14:tracePt t="36257" x="6734175" y="4092575"/>
          <p14:tracePt t="36264" x="6734175" y="4129088"/>
          <p14:tracePt t="36272" x="6721475" y="4154488"/>
          <p14:tracePt t="36280" x="6708775" y="4167188"/>
          <p14:tracePt t="36288" x="6672263" y="4192588"/>
          <p14:tracePt t="36295" x="6646863" y="4205288"/>
          <p14:tracePt t="36306" x="6621463" y="4230688"/>
          <p14:tracePt t="36312" x="6596063" y="4230688"/>
          <p14:tracePt t="36321" x="6559550" y="4241800"/>
          <p14:tracePt t="36327" x="6521450" y="4254500"/>
          <p14:tracePt t="36338" x="6496050" y="4267200"/>
          <p14:tracePt t="36344" x="6459538" y="4267200"/>
          <p14:tracePt t="36354" x="6434138" y="4267200"/>
          <p14:tracePt t="36360" x="6383338" y="4279900"/>
          <p14:tracePt t="36368" x="6321425" y="4292600"/>
          <p14:tracePt t="36376" x="6259513" y="4318000"/>
          <p14:tracePt t="36384" x="6183313" y="4330700"/>
          <p14:tracePt t="36392" x="6096000" y="4341813"/>
          <p14:tracePt t="36400" x="6008688" y="4354513"/>
          <p14:tracePt t="36408" x="5908675" y="4367213"/>
          <p14:tracePt t="36415" x="5808663" y="4379913"/>
          <p14:tracePt t="36424" x="5719763" y="4392613"/>
          <p14:tracePt t="36432" x="5619750" y="4405313"/>
          <p14:tracePt t="36440" x="5532438" y="4418013"/>
          <p14:tracePt t="36448" x="5483225" y="4418013"/>
          <p14:tracePt t="36456" x="5432425" y="4418013"/>
          <p14:tracePt t="36463" x="5383213" y="4418013"/>
          <p14:tracePt t="36472" x="5357813" y="4418013"/>
          <p14:tracePt t="36479" x="5332413" y="4418013"/>
          <p14:tracePt t="36495" x="5319713" y="4418013"/>
          <p14:tracePt t="36505" x="5307013" y="4418013"/>
          <p14:tracePt t="36527" x="5307013" y="4405313"/>
          <p14:tracePt t="36538" x="5307013" y="4367213"/>
          <p14:tracePt t="36544" x="5307013" y="4354513"/>
          <p14:tracePt t="36554" x="5319713" y="4341813"/>
          <p14:tracePt t="36584" x="5332413" y="4318000"/>
          <p14:tracePt t="36640" x="5345113" y="4318000"/>
          <p14:tracePt t="36696" x="5357813" y="4292600"/>
          <p14:tracePt t="36711" x="5370513" y="4292600"/>
          <p14:tracePt t="36721" x="5383213" y="4279900"/>
          <p14:tracePt t="36728" x="5383213" y="4267200"/>
          <p14:tracePt t="36738" x="5394325" y="4267200"/>
          <p14:tracePt t="36754" x="5394325" y="4254500"/>
          <p14:tracePt t="36759" x="5407025" y="4254500"/>
          <p14:tracePt t="36784" x="5419725" y="4241800"/>
          <p14:tracePt t="36792" x="5432425" y="4230688"/>
          <p14:tracePt t="36800" x="5445125" y="4230688"/>
          <p14:tracePt t="36808" x="5457825" y="4217988"/>
          <p14:tracePt t="36815" x="5470525" y="4217988"/>
          <p14:tracePt t="36824" x="5470525" y="4205288"/>
          <p14:tracePt t="36831" x="5495925" y="4192588"/>
          <p14:tracePt t="36839" x="5507038" y="4192588"/>
          <p14:tracePt t="36847" x="5519738" y="4167188"/>
          <p14:tracePt t="36856" x="5545138" y="4154488"/>
          <p14:tracePt t="36863" x="5557838" y="4141788"/>
          <p14:tracePt t="36872" x="5595938" y="4117975"/>
          <p14:tracePt t="36880" x="5607050" y="4105275"/>
          <p14:tracePt t="36889" x="5619750" y="4079875"/>
          <p14:tracePt t="36895" x="5632450" y="4067175"/>
          <p14:tracePt t="36905" x="5645150" y="4054475"/>
          <p14:tracePt t="36911" x="5657850" y="4054475"/>
          <p14:tracePt t="36921" x="5670550" y="4029075"/>
          <p14:tracePt t="36928" x="5695950" y="4029075"/>
          <p14:tracePt t="36938" x="5719763" y="4005263"/>
          <p14:tracePt t="36943" x="5745163" y="3992563"/>
          <p14:tracePt t="36954" x="5770563" y="3979863"/>
          <p14:tracePt t="36959" x="5795963" y="3967163"/>
          <p14:tracePt t="37064" x="5795963" y="3979863"/>
          <p14:tracePt t="37079" x="5795963" y="3992563"/>
          <p14:tracePt t="37104" x="5795963" y="4005263"/>
          <p14:tracePt t="37135" x="5808663" y="4017963"/>
          <p14:tracePt t="37143" x="5808663" y="4029075"/>
          <p14:tracePt t="37152" x="5832475" y="4041775"/>
          <p14:tracePt t="37159" x="5832475" y="4054475"/>
          <p14:tracePt t="37171" x="5857875" y="4092575"/>
          <p14:tracePt t="37176" x="5870575" y="4129088"/>
          <p14:tracePt t="37184" x="5870575" y="4154488"/>
          <p14:tracePt t="37343" x="5870575" y="4167188"/>
          <p14:tracePt t="37352" x="5870575" y="4179888"/>
          <p14:tracePt t="37359" x="5870575" y="4205288"/>
          <p14:tracePt t="37369" x="5870575" y="4217988"/>
          <p14:tracePt t="37375" x="5870575" y="4267200"/>
          <p14:tracePt t="37385" x="5883275" y="4279900"/>
          <p14:tracePt t="37392" x="5908675" y="4292600"/>
          <p14:tracePt t="37399" x="5908675" y="4305300"/>
          <p14:tracePt t="37423" x="5895975" y="4305300"/>
          <p14:tracePt t="37431" x="5895975" y="4292600"/>
          <p14:tracePt t="37439" x="5870575" y="4267200"/>
          <p14:tracePt t="37447" x="5857875" y="4254500"/>
          <p14:tracePt t="37455" x="5857875" y="4230688"/>
          <p14:tracePt t="37463" x="5857875" y="4217988"/>
          <p14:tracePt t="37472" x="5845175" y="4179888"/>
          <p14:tracePt t="37479" x="5832475" y="4141788"/>
          <p14:tracePt t="37488" x="5821363" y="4105275"/>
          <p14:tracePt t="37496" x="5821363" y="4079875"/>
          <p14:tracePt t="37504" x="5821363" y="4054475"/>
          <p14:tracePt t="37511" x="5821363" y="4029075"/>
          <p14:tracePt t="37521" x="5821363" y="4005263"/>
          <p14:tracePt t="37527" x="5821363" y="3979863"/>
          <p14:tracePt t="37539" x="5821363" y="3954463"/>
          <p14:tracePt t="37544" x="5821363" y="3905250"/>
          <p14:tracePt t="37555" x="5821363" y="3892550"/>
          <p14:tracePt t="37559" x="5821363" y="3854450"/>
          <p14:tracePt t="37568" x="5821363" y="3803650"/>
          <p14:tracePt t="37575" x="5821363" y="3767138"/>
          <p14:tracePt t="37583" x="5821363" y="3716338"/>
          <p14:tracePt t="37591" x="5821363" y="3654425"/>
          <p14:tracePt t="37599" x="5821363" y="3603625"/>
          <p14:tracePt t="37607" x="5821363" y="3541713"/>
          <p14:tracePt t="37615" x="5821363" y="3467100"/>
          <p14:tracePt t="37623" x="5821363" y="3403600"/>
          <p14:tracePt t="37631" x="5821363" y="3341688"/>
          <p14:tracePt t="37640" x="5821363" y="3267075"/>
          <p14:tracePt t="37647" x="5821363" y="3203575"/>
          <p14:tracePt t="37656" x="5821363" y="3128963"/>
          <p14:tracePt t="37663" x="5821363" y="3041650"/>
          <p14:tracePt t="37672" x="5821363" y="2990850"/>
          <p14:tracePt t="37679" x="5821363" y="2941638"/>
          <p14:tracePt t="37689" x="5821363" y="2890838"/>
          <p14:tracePt t="37695" x="5821363" y="2840038"/>
          <p14:tracePt t="37705" x="5821363" y="2803525"/>
          <p14:tracePt t="37711" x="5808663" y="2752725"/>
          <p14:tracePt t="37721" x="5808663" y="2716213"/>
          <p14:tracePt t="37727" x="5795963" y="2678113"/>
          <p14:tracePt t="37739" x="5783263" y="2652713"/>
          <p14:tracePt t="37743" x="5770563" y="2616200"/>
          <p14:tracePt t="37754" x="5770563" y="2590800"/>
          <p14:tracePt t="37759" x="5770563" y="2578100"/>
          <p14:tracePt t="37769" x="5770563" y="2540000"/>
          <p14:tracePt t="37775" x="5770563" y="2527300"/>
          <p14:tracePt t="37784" x="5770563" y="2490788"/>
          <p14:tracePt t="37793" x="5770563" y="2465388"/>
          <p14:tracePt t="37799" x="5770563" y="2439988"/>
          <p14:tracePt t="37809" x="5783263" y="2439988"/>
          <p14:tracePt t="38079" x="5783263" y="2414588"/>
          <p14:tracePt t="38088" x="5783263" y="2403475"/>
          <p14:tracePt t="38095" x="5795963" y="2390775"/>
          <p14:tracePt t="38104" x="5808663" y="2378075"/>
          <p14:tracePt t="38111" x="5808663" y="2365375"/>
          <p14:tracePt t="38121" x="5821363" y="2339975"/>
          <p14:tracePt t="38127" x="5832475" y="2303463"/>
          <p14:tracePt t="38139" x="5832475" y="2278063"/>
          <p14:tracePt t="38143" x="5832475" y="2265363"/>
          <p14:tracePt t="38155" x="5832475" y="2239963"/>
          <p14:tracePt t="38159" x="5832475" y="2201863"/>
          <p14:tracePt t="38172" x="5832475" y="2178050"/>
          <p14:tracePt t="38176" x="5832475" y="2152650"/>
          <p14:tracePt t="38183" x="5832475" y="2114550"/>
          <p14:tracePt t="38191" x="5832475" y="2089150"/>
          <p14:tracePt t="38199" x="5832475" y="2065338"/>
          <p14:tracePt t="38208" x="5832475" y="2039938"/>
          <p14:tracePt t="38215" x="5832475" y="2014538"/>
          <p14:tracePt t="38223" x="5832475" y="1989138"/>
          <p14:tracePt t="38231" x="5832475" y="1965325"/>
          <p14:tracePt t="38239" x="5832475" y="1952625"/>
          <p14:tracePt t="38248" x="5832475" y="1927225"/>
          <p14:tracePt t="38255" x="5832475" y="1914525"/>
          <p14:tracePt t="38263" x="5832475" y="1889125"/>
          <p14:tracePt t="38272" x="5832475" y="1876425"/>
          <p14:tracePt t="38279" x="5832475" y="1865313"/>
          <p14:tracePt t="38289" x="5832475" y="1852613"/>
          <p14:tracePt t="38295" x="5832475" y="1839913"/>
          <p14:tracePt t="38575" x="5821363" y="1839913"/>
          <p14:tracePt t="39583" x="5808663" y="1814513"/>
          <p14:tracePt t="39600" x="5808663" y="1789113"/>
          <p14:tracePt t="39617" x="5808663" y="1776413"/>
          <p14:tracePt t="39624" x="5808663" y="1765300"/>
          <p14:tracePt t="39639" x="5808663" y="1739900"/>
          <p14:tracePt t="39647" x="5808663" y="1727200"/>
          <p14:tracePt t="39658" x="5808663" y="1714500"/>
          <p14:tracePt t="39663" x="5808663" y="1689100"/>
          <p14:tracePt t="39674" x="5808663" y="1676400"/>
          <p14:tracePt t="39679" x="5808663" y="1663700"/>
          <p14:tracePt t="39689" x="5808663" y="1639888"/>
          <p14:tracePt t="39695" x="5808663" y="1614488"/>
          <p14:tracePt t="39704" x="5795963" y="1601788"/>
          <p14:tracePt t="39711" x="5783263" y="1589088"/>
          <p14:tracePt t="39720" x="5783263" y="1563688"/>
          <p14:tracePt t="39727" x="5757863" y="1552575"/>
          <p14:tracePt t="39739" x="5757863" y="1539875"/>
          <p14:tracePt t="39743" x="5745163" y="1527175"/>
          <p14:tracePt t="39754" x="5745163" y="1514475"/>
          <p14:tracePt t="39759" x="5732463" y="1514475"/>
          <p14:tracePt t="39823" x="5719763" y="1514475"/>
          <p14:tracePt t="39847" x="5708650" y="1514475"/>
          <p14:tracePt t="39871" x="5695950" y="1514475"/>
          <p14:tracePt t="39879" x="5683250" y="1527175"/>
          <p14:tracePt t="39919" x="5683250" y="1539875"/>
          <p14:tracePt t="39943" x="5683250" y="1552575"/>
          <p14:tracePt t="39959" x="5683250" y="1563688"/>
          <p14:tracePt t="39967" x="5683250" y="1576388"/>
          <p14:tracePt t="39984" x="5683250" y="1589088"/>
          <p14:tracePt t="39999" x="5683250" y="1601788"/>
          <p14:tracePt t="40007" x="5683250" y="1627188"/>
          <p14:tracePt t="40015" x="5670550" y="1627188"/>
          <p14:tracePt t="40023" x="5670550" y="1639888"/>
          <p14:tracePt t="40032" x="5657850" y="1652588"/>
          <p14:tracePt t="40048" x="5645150" y="1663700"/>
          <p14:tracePt t="40055" x="5632450" y="1663700"/>
          <p14:tracePt t="40064" x="5632450" y="1676400"/>
          <p14:tracePt t="40071" x="5619750" y="1676400"/>
          <p14:tracePt t="40088" x="5619750" y="1689100"/>
          <p14:tracePt t="40278" x="5619750" y="1701800"/>
          <p14:tracePt t="40287" x="5607050" y="1714500"/>
          <p14:tracePt t="40295" x="5595938" y="1714500"/>
          <p14:tracePt t="40304" x="5595938" y="1739900"/>
          <p14:tracePt t="40319" x="5595938" y="1752600"/>
          <p14:tracePt t="40327" x="5583238" y="1765300"/>
          <p14:tracePt t="40407" x="5570538" y="1765300"/>
          <p14:tracePt t="40416" x="5557838" y="1765300"/>
          <p14:tracePt t="40430" x="5545138" y="1765300"/>
          <p14:tracePt t="40447" x="5532438" y="1765300"/>
          <p14:tracePt t="40479" x="5532438" y="1752600"/>
          <p14:tracePt t="40512" x="5519738" y="1739900"/>
          <p14:tracePt t="40583" x="5507038" y="1739900"/>
          <p14:tracePt t="40599" x="5495925" y="1752600"/>
          <p14:tracePt t="40610" x="5495925" y="1765300"/>
          <p14:tracePt t="40616" x="5483225" y="1789113"/>
          <p14:tracePt t="40623" x="5470525" y="1827213"/>
          <p14:tracePt t="40632" x="5445125" y="1889125"/>
          <p14:tracePt t="40639" x="5407025" y="1978025"/>
          <p14:tracePt t="40647" x="5357813" y="2078038"/>
          <p14:tracePt t="40655" x="5307013" y="2190750"/>
          <p14:tracePt t="40663" x="5232400" y="2314575"/>
          <p14:tracePt t="40672" x="5157788" y="2439988"/>
          <p14:tracePt t="40679" x="5068888" y="2578100"/>
          <p14:tracePt t="40688" x="4981575" y="2716213"/>
          <p14:tracePt t="40696" x="4932363" y="2865438"/>
          <p14:tracePt t="40704" x="4856163" y="3003550"/>
          <p14:tracePt t="40713" x="4806950" y="3141663"/>
          <p14:tracePt t="40721" x="4743450" y="3290888"/>
          <p14:tracePt t="40727" x="4694238" y="3429000"/>
          <p14:tracePt t="40738" x="4643438" y="3529013"/>
          <p14:tracePt t="40743" x="4606925" y="3629025"/>
          <p14:tracePt t="40755" x="4556125" y="3741738"/>
          <p14:tracePt t="40759" x="4518025" y="3841750"/>
          <p14:tracePt t="40767" x="4468813" y="3929063"/>
          <p14:tracePt t="40775" x="4430713" y="4005263"/>
          <p14:tracePt t="40783" x="4394200" y="4079875"/>
          <p14:tracePt t="40791" x="4343400" y="4154488"/>
          <p14:tracePt t="40799" x="4294188" y="4254500"/>
          <p14:tracePt t="40808" x="4243388" y="4330700"/>
          <p14:tracePt t="40815" x="4205288" y="4392613"/>
          <p14:tracePt t="40824" x="4168775" y="4467225"/>
          <p14:tracePt t="40831" x="4130675" y="4530725"/>
          <p14:tracePt t="40839" x="4081463" y="4592638"/>
          <p14:tracePt t="40847" x="4056063" y="4656138"/>
          <p14:tracePt t="40855" x="4017963" y="4705350"/>
          <p14:tracePt t="40863" x="3992563" y="4743450"/>
          <p14:tracePt t="40871" x="3968750" y="4779963"/>
          <p14:tracePt t="40879" x="3943350" y="4805363"/>
          <p14:tracePt t="40888" x="3943350" y="4830763"/>
          <p14:tracePt t="40895" x="3930650" y="4856163"/>
          <p14:tracePt t="40904" x="3917950" y="4892675"/>
          <p14:tracePt t="40911" x="3905250" y="4918075"/>
          <p14:tracePt t="40921" x="3905250" y="4943475"/>
          <p14:tracePt t="40927" x="3892550" y="4956175"/>
          <p14:tracePt t="40937" x="3879850" y="4981575"/>
          <p14:tracePt t="40954" x="3879850" y="5005388"/>
          <p14:tracePt t="40959" x="3867150" y="5018088"/>
          <p14:tracePt t="40991" x="3856038" y="5030788"/>
          <p14:tracePt t="40999" x="3843338" y="5030788"/>
          <p14:tracePt t="41063" x="3830638" y="5030788"/>
          <p14:tracePt t="41111" x="3830638" y="5018088"/>
          <p14:tracePt t="41119" x="3830638" y="5005388"/>
          <p14:tracePt t="41136" x="3843338" y="4992688"/>
          <p14:tracePt t="41207" x="3843338" y="4981575"/>
          <p14:tracePt t="41263" x="3830638" y="4981575"/>
          <p14:tracePt t="41279" x="3817938" y="4981575"/>
          <p14:tracePt t="41288" x="3805238" y="4968875"/>
          <p14:tracePt t="41311" x="3792538" y="4968875"/>
          <p14:tracePt t="41319" x="3779838" y="4968875"/>
          <p14:tracePt t="41503" x="3767138" y="4968875"/>
          <p14:tracePt t="41519" x="3767138" y="4943475"/>
          <p14:tracePt t="41527" x="3767138" y="4930775"/>
          <p14:tracePt t="41536" x="3792538" y="4905375"/>
          <p14:tracePt t="41543" x="3843338" y="4830763"/>
          <p14:tracePt t="41553" x="3917950" y="4756150"/>
          <p14:tracePt t="41559" x="3992563" y="4656138"/>
          <p14:tracePt t="41566" x="4092575" y="4543425"/>
          <p14:tracePt t="41575" x="4192588" y="4418013"/>
          <p14:tracePt t="41583" x="4305300" y="4279900"/>
          <p14:tracePt t="41591" x="4406900" y="4141788"/>
          <p14:tracePt t="41599" x="4506913" y="4017963"/>
          <p14:tracePt t="41607" x="4594225" y="3867150"/>
          <p14:tracePt t="41615" x="4681538" y="3741738"/>
          <p14:tracePt t="41624" x="4732338" y="3629025"/>
          <p14:tracePt t="41631" x="4768850" y="3554413"/>
          <p14:tracePt t="41639" x="4794250" y="3479800"/>
          <p14:tracePt t="41647" x="4819650" y="3416300"/>
          <p14:tracePt t="41655" x="4843463" y="3378200"/>
          <p14:tracePt t="41663" x="4843463" y="3341688"/>
          <p14:tracePt t="41671" x="4868863" y="3303588"/>
          <p14:tracePt t="41679" x="4881563" y="3267075"/>
          <p14:tracePt t="41689" x="4894263" y="3241675"/>
          <p14:tracePt t="41695" x="4894263" y="3203575"/>
          <p14:tracePt t="41708" x="4894263" y="3154363"/>
          <p14:tracePt t="41711" x="4919663" y="3103563"/>
          <p14:tracePt t="41722" x="4932363" y="3065463"/>
          <p14:tracePt t="41727" x="4945063" y="3028950"/>
          <p14:tracePt t="41737" x="4956175" y="2990850"/>
          <p14:tracePt t="41743" x="4956175" y="2952750"/>
          <p14:tracePt t="41754" x="4968875" y="2916238"/>
          <p14:tracePt t="41759" x="4994275" y="2865438"/>
          <p14:tracePt t="41768" x="5006975" y="2828925"/>
          <p14:tracePt t="41775" x="5019675" y="2765425"/>
          <p14:tracePt t="41783" x="5045075" y="2728913"/>
          <p14:tracePt t="41791" x="5068888" y="2665413"/>
          <p14:tracePt t="41799" x="5094288" y="2616200"/>
          <p14:tracePt t="41807" x="5132388" y="2540000"/>
          <p14:tracePt t="41815" x="5170488" y="2465388"/>
          <p14:tracePt t="41826" x="5219700" y="2390775"/>
          <p14:tracePt t="41831" x="5281613" y="2303463"/>
          <p14:tracePt t="41839" x="5357813" y="2201863"/>
          <p14:tracePt t="41847" x="5432425" y="2139950"/>
          <p14:tracePt t="41855" x="5532438" y="2065338"/>
          <p14:tracePt t="41862" x="5607050" y="1978025"/>
          <p14:tracePt t="41871" x="5683250" y="1914525"/>
          <p14:tracePt t="41879" x="5757863" y="1852613"/>
          <p14:tracePt t="41887" x="5821363" y="1801813"/>
          <p14:tracePt t="41896" x="5870575" y="1776413"/>
          <p14:tracePt t="41904" x="5908675" y="1727200"/>
          <p14:tracePt t="41911" x="5945188" y="1689100"/>
          <p14:tracePt t="41921" x="5957888" y="1663700"/>
          <p14:tracePt t="41927" x="5983288" y="1652588"/>
          <p14:tracePt t="41938" x="5983288" y="1639888"/>
          <p14:tracePt t="41974" x="5983288" y="1627188"/>
          <p14:tracePt t="41983" x="5995988" y="1614488"/>
          <p14:tracePt t="42006" x="5995988" y="1601788"/>
          <p14:tracePt t="42022" x="5995988" y="1589088"/>
          <p14:tracePt t="42047" x="5995988" y="1576388"/>
          <p14:tracePt t="42056" x="5995988" y="1563688"/>
          <p14:tracePt t="42078" x="5995988" y="1552575"/>
          <p14:tracePt t="42087" x="5995988" y="1539875"/>
          <p14:tracePt t="42095" x="5995988" y="1527175"/>
          <p14:tracePt t="42104" x="5995988" y="1514475"/>
          <p14:tracePt t="42111" x="5995988" y="1501775"/>
          <p14:tracePt t="42121" x="5995988" y="1489075"/>
          <p14:tracePt t="42127" x="5995988" y="1463675"/>
          <p14:tracePt t="42143" x="5995988" y="1439863"/>
          <p14:tracePt t="42159" x="5995988" y="1427163"/>
          <p14:tracePt t="42215" x="5995988" y="1450975"/>
          <p14:tracePt t="42222" x="5995988" y="1514475"/>
          <p14:tracePt t="42231" x="5983288" y="1563688"/>
          <p14:tracePt t="42239" x="5957888" y="1639888"/>
          <p14:tracePt t="42247" x="5921375" y="1727200"/>
          <p14:tracePt t="42257" x="5895975" y="1789113"/>
          <p14:tracePt t="42262" x="5870575" y="1839913"/>
          <p14:tracePt t="42271" x="5870575" y="1865313"/>
          <p14:tracePt t="42279" x="5857875" y="1865313"/>
          <p14:tracePt t="42328" x="5857875" y="1852613"/>
          <p14:tracePt t="42336" x="5857875" y="1827213"/>
          <p14:tracePt t="42342" x="5870575" y="1776413"/>
          <p14:tracePt t="42352" x="5870575" y="1739900"/>
          <p14:tracePt t="42359" x="5870575" y="1701800"/>
          <p14:tracePt t="42368" x="5870575" y="1652588"/>
          <p14:tracePt t="42375" x="5870575" y="1614488"/>
          <p14:tracePt t="42383" x="5870575" y="1576388"/>
          <p14:tracePt t="42391" x="5870575" y="1552575"/>
          <p14:tracePt t="42399" x="5870575" y="1539875"/>
          <p14:tracePt t="42406" x="5870575" y="1527175"/>
          <p14:tracePt t="42456" x="5870575" y="1552575"/>
          <p14:tracePt t="42462" x="5870575" y="1589088"/>
          <p14:tracePt t="42472" x="5870575" y="1627188"/>
          <p14:tracePt t="42479" x="5845175" y="1652588"/>
          <p14:tracePt t="42488" x="5845175" y="1676400"/>
          <p14:tracePt t="42511" x="5832475" y="1676400"/>
          <p14:tracePt t="42536" x="5832475" y="1663700"/>
          <p14:tracePt t="42543" x="5845175" y="1627188"/>
          <p14:tracePt t="42552" x="5857875" y="1576388"/>
          <p14:tracePt t="42559" x="5870575" y="1527175"/>
          <p14:tracePt t="42567" x="5895975" y="1450975"/>
          <p14:tracePt t="42575" x="5921375" y="1401763"/>
          <p14:tracePt t="42583" x="5932488" y="1350963"/>
          <p14:tracePt t="42590" x="5945188" y="1327150"/>
          <p14:tracePt t="42598" x="5970588" y="1314450"/>
          <p14:tracePt t="42622" x="5983288" y="1314450"/>
          <p14:tracePt t="42630" x="5995988" y="1327150"/>
          <p14:tracePt t="42638" x="6008688" y="1363663"/>
          <p14:tracePt t="42647" x="6008688" y="1389063"/>
          <p14:tracePt t="42655" x="6008688" y="1463675"/>
          <p14:tracePt t="42663" x="5983288" y="1539875"/>
          <p14:tracePt t="42671" x="5957888" y="1614488"/>
          <p14:tracePt t="42679" x="5908675" y="1689100"/>
          <p14:tracePt t="42687" x="5857875" y="1776413"/>
          <p14:tracePt t="42694" x="5808663" y="1865313"/>
          <p14:tracePt t="42704" x="5745163" y="1965325"/>
          <p14:tracePt t="42710" x="5657850" y="2089150"/>
          <p14:tracePt t="42721" x="5570538" y="2227263"/>
          <p14:tracePt t="42726" x="5470525" y="2390775"/>
          <p14:tracePt t="42737" x="5357813" y="2590800"/>
          <p14:tracePt t="42743" x="5232400" y="2816225"/>
          <p14:tracePt t="42751" x="5119688" y="3065463"/>
          <p14:tracePt t="42759" x="5019675" y="3290888"/>
          <p14:tracePt t="42766" x="4932363" y="3503613"/>
          <p14:tracePt t="42774" x="4856163" y="3692525"/>
          <p14:tracePt t="42782" x="4806950" y="3816350"/>
          <p14:tracePt t="42791" x="4756150" y="3916363"/>
          <p14:tracePt t="42798" x="4719638" y="3992563"/>
          <p14:tracePt t="42807" x="4681538" y="4054475"/>
          <p14:tracePt t="42815" x="4643438" y="4092575"/>
          <p14:tracePt t="42824" x="4630738" y="4117975"/>
          <p14:tracePt t="42830" x="4594225" y="4167188"/>
          <p14:tracePt t="42838" x="4581525" y="4192588"/>
          <p14:tracePt t="42846" x="4543425" y="4230688"/>
          <p14:tracePt t="42855" x="4530725" y="4279900"/>
          <p14:tracePt t="42862" x="4506913" y="4330700"/>
          <p14:tracePt t="42871" x="4481513" y="4392613"/>
          <p14:tracePt t="42878" x="4456113" y="4443413"/>
          <p14:tracePt t="42888" x="4430713" y="4505325"/>
          <p14:tracePt t="42894" x="4418013" y="4543425"/>
          <p14:tracePt t="42905" x="4406900" y="4592638"/>
          <p14:tracePt t="42910" x="4381500" y="4643438"/>
          <p14:tracePt t="42921" x="4368800" y="4692650"/>
          <p14:tracePt t="42927" x="4368800" y="4730750"/>
          <p14:tracePt t="42937" x="4356100" y="4768850"/>
          <p14:tracePt t="42943" x="4343400" y="4805363"/>
          <p14:tracePt t="42951" x="4330700" y="4843463"/>
          <p14:tracePt t="42958" x="4318000" y="4892675"/>
          <p14:tracePt t="42969" x="4294188" y="4918075"/>
          <p14:tracePt t="42974" x="4281488" y="4943475"/>
          <p14:tracePt t="42983" x="4256088" y="4968875"/>
          <p14:tracePt t="42991" x="4243388" y="5005388"/>
          <p14:tracePt t="42998" x="4230688" y="5030788"/>
          <p14:tracePt t="43007" x="4205288" y="5056188"/>
          <p14:tracePt t="43014" x="4181475" y="5081588"/>
          <p14:tracePt t="43023" x="4156075" y="5118100"/>
          <p14:tracePt t="43030" x="4130675" y="5143500"/>
          <p14:tracePt t="43038" x="4081463" y="5181600"/>
          <p14:tracePt t="43046" x="4056063" y="5194300"/>
          <p14:tracePt t="43055" x="4017963" y="5218113"/>
          <p14:tracePt t="43063" x="3979863" y="5218113"/>
          <p14:tracePt t="43071" x="3968750" y="5218113"/>
          <p14:tracePt t="43079" x="3943350" y="5218113"/>
          <p14:tracePt t="43087" x="3930650" y="5218113"/>
          <p14:tracePt t="43094" x="3905250" y="5218113"/>
          <p14:tracePt t="43106" x="3892550" y="5218113"/>
          <p14:tracePt t="43110" x="3879850" y="5218113"/>
          <p14:tracePt t="43120" x="3867150" y="5218113"/>
          <p14:tracePt t="43126" x="3830638" y="5205413"/>
          <p14:tracePt t="43143" x="3817938" y="5194300"/>
          <p14:tracePt t="43151" x="3805238" y="5194300"/>
          <p14:tracePt t="43159" x="3805238" y="5181600"/>
          <p14:tracePt t="43166" x="3779838" y="5168900"/>
          <p14:tracePt t="43175" x="3779838" y="5156200"/>
          <p14:tracePt t="43183" x="3767138" y="5143500"/>
          <p14:tracePt t="43206" x="3756025" y="5143500"/>
          <p14:tracePt t="43214" x="3756025" y="5130800"/>
          <p14:tracePt t="43230" x="3743325" y="5118100"/>
          <p14:tracePt t="43255" x="3743325" y="5105400"/>
          <p14:tracePt t="43272" x="3743325" y="5092700"/>
          <p14:tracePt t="43287" x="3743325" y="5081588"/>
          <p14:tracePt t="43311" x="3730625" y="5081588"/>
          <p14:tracePt t="43336" x="3730625" y="5068888"/>
          <p14:tracePt t="43354" x="3717925" y="5056188"/>
          <p14:tracePt t="43367" x="3705225" y="5056188"/>
          <p14:tracePt t="43390" x="3692525" y="5056188"/>
          <p14:tracePt t="43407" x="3679825" y="5056188"/>
          <p14:tracePt t="43438" x="3667125" y="5056188"/>
          <p14:tracePt t="43455" x="3654425" y="5056188"/>
          <p14:tracePt t="43471" x="3643313" y="5056188"/>
          <p14:tracePt t="43495" x="3630613" y="5056188"/>
          <p14:tracePt t="43503" x="3617913" y="5043488"/>
          <p14:tracePt t="43518" x="3605213" y="5043488"/>
          <p14:tracePt t="43551" x="3592513" y="5043488"/>
          <p14:tracePt t="43558" x="3579813" y="5030788"/>
          <p14:tracePt t="43878" x="3567113" y="5018088"/>
          <p14:tracePt t="44215" x="3567113" y="5005388"/>
          <p14:tracePt t="44254" x="3579813" y="5005388"/>
          <p14:tracePt t="44278" x="3605213" y="4992688"/>
          <p14:tracePt t="44287" x="3617913" y="4992688"/>
          <p14:tracePt t="44335" x="3630613" y="4992688"/>
          <p14:tracePt t="44342" x="3643313" y="4992688"/>
          <p14:tracePt t="44375" x="3654425" y="4992688"/>
          <p14:tracePt t="44390" x="3667125" y="4992688"/>
          <p14:tracePt t="44424" x="3679825" y="4992688"/>
          <p14:tracePt t="44430" x="3692525" y="4992688"/>
          <p14:tracePt t="44439" x="3717925" y="4981575"/>
          <p14:tracePt t="44448" x="3730625" y="4981575"/>
          <p14:tracePt t="44455" x="3743325" y="4981575"/>
          <p14:tracePt t="44463" x="3767138" y="4968875"/>
          <p14:tracePt t="44471" x="3792538" y="4968875"/>
          <p14:tracePt t="44489" x="3805238" y="4968875"/>
          <p14:tracePt t="44495" x="3817938" y="4968875"/>
          <p14:tracePt t="44504" x="3830638" y="4968875"/>
          <p14:tracePt t="44511" x="3843338" y="4968875"/>
          <p14:tracePt t="44522" x="3856038" y="4968875"/>
          <p14:tracePt t="44527" x="3867150" y="4956175"/>
          <p14:tracePt t="44559" x="3879850" y="4956175"/>
          <p14:tracePt t="44567" x="3892550" y="4956175"/>
          <p14:tracePt t="44583" x="3905250" y="4956175"/>
          <p14:tracePt t="44599" x="3930650" y="4956175"/>
          <p14:tracePt t="44654" x="3943350" y="4956175"/>
          <p14:tracePt t="44694" x="3956050" y="4956175"/>
          <p14:tracePt t="44790" x="3979863" y="4956175"/>
          <p14:tracePt t="44943" x="3992563" y="4956175"/>
          <p14:tracePt t="44968" x="4005263" y="4956175"/>
          <p14:tracePt t="44974" x="4017963" y="4956175"/>
          <p14:tracePt t="44990" x="4030663" y="4956175"/>
          <p14:tracePt t="44999" x="4056063" y="4956175"/>
          <p14:tracePt t="45006" x="4092575" y="4956175"/>
          <p14:tracePt t="45016" x="4117975" y="4956175"/>
          <p14:tracePt t="45023" x="4168775" y="4956175"/>
          <p14:tracePt t="45031" x="4217988" y="4956175"/>
          <p14:tracePt t="45038" x="4281488" y="4956175"/>
          <p14:tracePt t="45047" x="4356100" y="4956175"/>
          <p14:tracePt t="45054" x="4430713" y="4956175"/>
          <p14:tracePt t="45063" x="4506913" y="4956175"/>
          <p14:tracePt t="45072" x="4556125" y="4956175"/>
          <p14:tracePt t="45079" x="4594225" y="4956175"/>
          <p14:tracePt t="45089" x="4619625" y="4956175"/>
          <p14:tracePt t="45095" x="4630738" y="4956175"/>
          <p14:tracePt t="45105" x="4643438" y="4956175"/>
          <p14:tracePt t="45158" x="4656138" y="4956175"/>
          <p14:tracePt t="45166" x="4668838" y="4956175"/>
          <p14:tracePt t="45262" x="4668838" y="4943475"/>
          <p14:tracePt t="45279" x="4668838" y="4918075"/>
          <p14:tracePt t="45287" x="4668838" y="4856163"/>
          <p14:tracePt t="45294" x="4681538" y="4792663"/>
          <p14:tracePt t="45303" x="4706938" y="4705350"/>
          <p14:tracePt t="45310" x="4719638" y="4618038"/>
          <p14:tracePt t="45320" x="4743450" y="4543425"/>
          <p14:tracePt t="45326" x="4781550" y="4443413"/>
          <p14:tracePt t="45334" x="4819650" y="4330700"/>
          <p14:tracePt t="45342" x="4868863" y="4230688"/>
          <p14:tracePt t="45350" x="4968875" y="4105275"/>
          <p14:tracePt t="45358" x="5068888" y="3979863"/>
          <p14:tracePt t="45366" x="5170488" y="3854450"/>
          <p14:tracePt t="45374" x="5294313" y="3703638"/>
          <p14:tracePt t="45382" x="5432425" y="3554413"/>
          <p14:tracePt t="45390" x="5545138" y="3441700"/>
          <p14:tracePt t="45398" x="5645150" y="3328988"/>
          <p14:tracePt t="45407" x="5757863" y="3216275"/>
          <p14:tracePt t="45415" x="5845175" y="3103563"/>
          <p14:tracePt t="45424" x="5945188" y="3016250"/>
          <p14:tracePt t="45431" x="6021388" y="2952750"/>
          <p14:tracePt t="45439" x="6057900" y="2903538"/>
          <p14:tracePt t="45447" x="6083300" y="2865438"/>
          <p14:tracePt t="45454" x="6108700" y="2840038"/>
          <p14:tracePt t="45464" x="6121400" y="2803525"/>
          <p14:tracePt t="45471" x="6134100" y="2778125"/>
          <p14:tracePt t="45495" x="6134100" y="2765425"/>
          <p14:tracePt t="45687" x="6157913" y="2765425"/>
          <p14:tracePt t="45694" x="6170613" y="2765425"/>
          <p14:tracePt t="45704" x="6196013" y="2778125"/>
          <p14:tracePt t="45710" x="6234113" y="2790825"/>
          <p14:tracePt t="45720" x="6270625" y="2803525"/>
          <p14:tracePt t="45726" x="6321425" y="2816225"/>
          <p14:tracePt t="45737" x="6383338" y="2828925"/>
          <p14:tracePt t="45742" x="6446838" y="2840038"/>
          <p14:tracePt t="45750" x="6534150" y="2840038"/>
          <p14:tracePt t="45758" x="6634163" y="2840038"/>
          <p14:tracePt t="45766" x="6684963" y="2828925"/>
          <p14:tracePt t="45774" x="6721475" y="2828925"/>
          <p14:tracePt t="45782" x="6759575" y="2803525"/>
          <p14:tracePt t="45790" x="6784975" y="2790825"/>
          <p14:tracePt t="45798" x="6821488" y="2752725"/>
          <p14:tracePt t="45806" x="6872288" y="2728913"/>
          <p14:tracePt t="45814" x="6897688" y="2690813"/>
          <p14:tracePt t="45823" x="6921500" y="2665413"/>
          <p14:tracePt t="45830" x="6959600" y="2640013"/>
          <p14:tracePt t="45838" x="6972300" y="2603500"/>
          <p14:tracePt t="45846" x="6997700" y="2590800"/>
          <p14:tracePt t="45854" x="6997700" y="2578100"/>
          <p14:tracePt t="45862" x="7010400" y="2552700"/>
          <p14:tracePt t="45878" x="7010400" y="2527300"/>
          <p14:tracePt t="45887" x="6997700" y="2516188"/>
          <p14:tracePt t="45894" x="6985000" y="2516188"/>
          <p14:tracePt t="45905" x="6934200" y="2503488"/>
          <p14:tracePt t="45910" x="6884988" y="2490788"/>
          <p14:tracePt t="45921" x="6846888" y="2490788"/>
          <p14:tracePt t="45926" x="6759575" y="2478088"/>
          <p14:tracePt t="45934" x="6696075" y="2478088"/>
          <p14:tracePt t="45943" x="6608763" y="2465388"/>
          <p14:tracePt t="45951" x="6534150" y="2452688"/>
          <p14:tracePt t="45969" x="6359525" y="2414588"/>
          <p14:tracePt t="45975" x="6270625" y="2390775"/>
          <p14:tracePt t="45983" x="6196013" y="2365375"/>
          <p14:tracePt t="45990" x="6121400" y="2327275"/>
          <p14:tracePt t="45998" x="6083300" y="2290763"/>
          <p14:tracePt t="46006" x="6045200" y="2278063"/>
          <p14:tracePt t="46014" x="6008688" y="2252663"/>
          <p14:tracePt t="46023" x="5983288" y="2239963"/>
          <p14:tracePt t="46030" x="5970588" y="2201863"/>
          <p14:tracePt t="46039" x="5945188" y="2190750"/>
          <p14:tracePt t="46046" x="5921375" y="2165350"/>
          <p14:tracePt t="46056" x="5908675" y="2152650"/>
          <p14:tracePt t="46063" x="5908675" y="2139950"/>
          <p14:tracePt t="46071" x="5883275" y="2114550"/>
          <p14:tracePt t="46078" x="5870575" y="2101850"/>
          <p14:tracePt t="46087" x="5845175" y="2089150"/>
          <p14:tracePt t="46094" x="5821363" y="2078038"/>
          <p14:tracePt t="46105" x="5808663" y="2052638"/>
          <p14:tracePt t="46110" x="5795963" y="2039938"/>
          <p14:tracePt t="46122" x="5783263" y="2027238"/>
          <p14:tracePt t="46126" x="5757863" y="2014538"/>
          <p14:tracePt t="46139" x="5745163" y="2001838"/>
          <p14:tracePt t="46142" x="5719763" y="1989138"/>
          <p14:tracePt t="46150" x="5708650" y="1965325"/>
          <p14:tracePt t="46158" x="5695950" y="1939925"/>
          <p14:tracePt t="46166" x="5670550" y="1927225"/>
          <p14:tracePt t="46174" x="5657850" y="1901825"/>
          <p14:tracePt t="46182" x="5645150" y="1889125"/>
          <p14:tracePt t="46206" x="5632450" y="1889125"/>
          <p14:tracePt t="46214" x="5619750" y="1876425"/>
          <p14:tracePt t="46230" x="5607050" y="1876425"/>
          <p14:tracePt t="46262" x="5583238" y="1865313"/>
          <p14:tracePt t="46286" x="5570538" y="1865313"/>
          <p14:tracePt t="46294" x="5557838" y="1865313"/>
          <p14:tracePt t="46302" x="5545138" y="1865313"/>
          <p14:tracePt t="46310" x="5519738" y="1852613"/>
          <p14:tracePt t="46352" x="5507038" y="1839913"/>
          <p14:tracePt t="46591" x="5495925" y="1839913"/>
          <p14:tracePt t="46607" x="5483225" y="1839913"/>
          <p14:tracePt t="46614" x="5470525" y="1852613"/>
          <p14:tracePt t="46622" x="5470525" y="1865313"/>
          <p14:tracePt t="46630" x="5457825" y="1889125"/>
          <p14:tracePt t="46638" x="5445125" y="1901825"/>
          <p14:tracePt t="46646" x="5419725" y="1914525"/>
          <p14:tracePt t="46654" x="5407025" y="1939925"/>
          <p14:tracePt t="46662" x="5383213" y="1952625"/>
          <p14:tracePt t="46672" x="5370513" y="1989138"/>
          <p14:tracePt t="46678" x="5345113" y="2001838"/>
          <p14:tracePt t="46688" x="5332413" y="2027238"/>
          <p14:tracePt t="46694" x="5319713" y="2052638"/>
          <p14:tracePt t="46704" x="5319713" y="2078038"/>
          <p14:tracePt t="46710" x="5307013" y="2089150"/>
          <p14:tracePt t="46720" x="5294313" y="2101850"/>
          <p14:tracePt t="46737" x="5294313" y="2127250"/>
          <p14:tracePt t="46862" x="5294313" y="2114550"/>
          <p14:tracePt t="46878" x="5294313" y="2101850"/>
          <p14:tracePt t="46886" x="5294313" y="2089150"/>
          <p14:tracePt t="46894" x="5294313" y="2078038"/>
          <p14:tracePt t="46926" x="5294313" y="2052638"/>
          <p14:tracePt t="46959" x="5307013" y="2039938"/>
          <p14:tracePt t="46975" x="5307013" y="2027238"/>
          <p14:tracePt t="46990" x="5307013" y="2014538"/>
          <p14:tracePt t="47007" x="5307013" y="2001838"/>
          <p14:tracePt t="47019" x="5307013" y="1989138"/>
          <p14:tracePt t="47022" x="5307013" y="1978025"/>
          <p14:tracePt t="47062" x="5307013" y="1965325"/>
          <p14:tracePt t="47086" x="5307013" y="1952625"/>
          <p14:tracePt t="47103" x="5307013" y="1939925"/>
          <p14:tracePt t="47110" x="5307013" y="1927225"/>
          <p14:tracePt t="47127" x="5307013" y="1914525"/>
          <p14:tracePt t="47246" x="5294313" y="1901825"/>
          <p14:tracePt t="47311" x="5294313" y="1889125"/>
          <p14:tracePt t="47318" x="5294313" y="1876425"/>
          <p14:tracePt t="47351" x="5294313" y="1865313"/>
          <p14:tracePt t="47382" x="5294313" y="1852613"/>
          <p14:tracePt t="47438" x="5294313" y="1839913"/>
          <p14:tracePt t="47478" x="5294313" y="1827213"/>
          <p14:tracePt t="47510" x="5294313" y="1814513"/>
          <p14:tracePt t="47630" x="5294313" y="1827213"/>
          <p14:tracePt t="47638" x="5307013" y="1852613"/>
          <p14:tracePt t="47646" x="5307013" y="1901825"/>
          <p14:tracePt t="47654" x="5307013" y="1927225"/>
          <p14:tracePt t="47662" x="5319713" y="1978025"/>
          <p14:tracePt t="47671" x="5332413" y="2027238"/>
          <p14:tracePt t="47678" x="5345113" y="2078038"/>
          <p14:tracePt t="47689" x="5357813" y="2139950"/>
          <p14:tracePt t="47694" x="5370513" y="2190750"/>
          <p14:tracePt t="47704" x="5383213" y="2265363"/>
          <p14:tracePt t="47710" x="5383213" y="2314575"/>
          <p14:tracePt t="47721" x="5394325" y="2365375"/>
          <p14:tracePt t="47726" x="5407025" y="2427288"/>
          <p14:tracePt t="47738" x="5419725" y="2465388"/>
          <p14:tracePt t="47742" x="5432425" y="2503488"/>
          <p14:tracePt t="47750" x="5432425" y="2527300"/>
          <p14:tracePt t="47758" x="5432425" y="2552700"/>
          <p14:tracePt t="47766" x="5432425" y="2565400"/>
          <p14:tracePt t="47782" x="5432425" y="2590800"/>
          <p14:tracePt t="47806" x="5432425" y="2603500"/>
          <p14:tracePt t="47902" x="5432425" y="2616200"/>
          <p14:tracePt t="47918" x="5432425" y="2627313"/>
          <p14:tracePt t="47926" x="5432425" y="2640013"/>
          <p14:tracePt t="47934" x="5432425" y="2665413"/>
          <p14:tracePt t="47942" x="5432425" y="2703513"/>
          <p14:tracePt t="47950" x="5445125" y="2790825"/>
          <p14:tracePt t="47970" x="5483225" y="2990850"/>
          <p14:tracePt t="47974" x="5507038" y="3141663"/>
          <p14:tracePt t="47982" x="5519738" y="3303588"/>
          <p14:tracePt t="47990" x="5519738" y="3454400"/>
          <p14:tracePt t="47998" x="5519738" y="3641725"/>
          <p14:tracePt t="48006" x="5507038" y="3854450"/>
          <p14:tracePt t="48014" x="5470525" y="4041775"/>
          <p14:tracePt t="48022" x="5432425" y="4241800"/>
          <p14:tracePt t="48030" x="5394325" y="4418013"/>
          <p14:tracePt t="48038" x="5357813" y="4567238"/>
          <p14:tracePt t="48046" x="5307013" y="4705350"/>
          <p14:tracePt t="48054" x="5257800" y="4856163"/>
          <p14:tracePt t="48062" x="5194300" y="4981575"/>
          <p14:tracePt t="48071" x="5145088" y="5068888"/>
          <p14:tracePt t="48078" x="5094288" y="5156200"/>
          <p14:tracePt t="48087" x="5045075" y="5230813"/>
          <p14:tracePt t="48094" x="4994275" y="5281613"/>
          <p14:tracePt t="48104" x="4945063" y="5330825"/>
          <p14:tracePt t="48110" x="4919663" y="5343525"/>
          <p14:tracePt t="48121" x="4906963" y="5356225"/>
          <p14:tracePt t="48126" x="4868863" y="5368925"/>
          <p14:tracePt t="48138" x="4856163" y="5381625"/>
          <p14:tracePt t="48142" x="4843463" y="5394325"/>
          <p14:tracePt t="48150" x="4819650" y="5394325"/>
          <p14:tracePt t="48158" x="4794250" y="5407025"/>
          <p14:tracePt t="48166" x="4781550" y="5418138"/>
          <p14:tracePt t="48174" x="4756150" y="5418138"/>
          <p14:tracePt t="48182" x="4743450" y="5430838"/>
          <p14:tracePt t="48190" x="4719638" y="5443538"/>
          <p14:tracePt t="48198" x="4694238" y="5456238"/>
          <p14:tracePt t="48206" x="4681538" y="5456238"/>
          <p14:tracePt t="48230" x="4668838" y="5456238"/>
          <p14:tracePt t="48238" x="4656138" y="5456238"/>
          <p14:tracePt t="48262" x="4643438" y="5456238"/>
          <p14:tracePt t="48271" x="4619625" y="5456238"/>
          <p14:tracePt t="48278" x="4606925" y="5443538"/>
          <p14:tracePt t="48287" x="4581525" y="5443538"/>
          <p14:tracePt t="48294" x="4581525" y="5418138"/>
          <p14:tracePt t="48308" x="4556125" y="5394325"/>
          <p14:tracePt t="48310" x="4556125" y="5381625"/>
          <p14:tracePt t="48321" x="4530725" y="5356225"/>
          <p14:tracePt t="48326" x="4530725" y="5343525"/>
          <p14:tracePt t="48334" x="4518025" y="5318125"/>
          <p14:tracePt t="48341" x="4518025" y="5294313"/>
          <p14:tracePt t="48350" x="4518025" y="5268913"/>
          <p14:tracePt t="48358" x="4518025" y="5256213"/>
          <p14:tracePt t="48366" x="4518025" y="5243513"/>
          <p14:tracePt t="48373" x="4518025" y="5205413"/>
          <p14:tracePt t="48382" x="4518025" y="5181600"/>
          <p14:tracePt t="48389" x="4518025" y="5156200"/>
          <p14:tracePt t="48398" x="4518025" y="5143500"/>
          <p14:tracePt t="48406" x="4518025" y="5105400"/>
          <p14:tracePt t="48414" x="4518025" y="5092700"/>
          <p14:tracePt t="48422" x="4518025" y="5068888"/>
          <p14:tracePt t="48430" x="4530725" y="5056188"/>
          <p14:tracePt t="48438" x="4530725" y="5043488"/>
          <p14:tracePt t="48446" x="4530725" y="5030788"/>
          <p14:tracePt t="48462" x="4530725" y="5005388"/>
          <p14:tracePt t="48478" x="4530725" y="4992688"/>
          <p14:tracePt t="48654" x="4543425" y="4981575"/>
          <p14:tracePt t="48686" x="4543425" y="4968875"/>
          <p14:tracePt t="48702" x="4556125" y="4968875"/>
          <p14:tracePt t="48710" x="4581525" y="4968875"/>
          <p14:tracePt t="48718" x="4594225" y="4968875"/>
          <p14:tracePt t="48726" x="4606925" y="4968875"/>
          <p14:tracePt t="48734" x="4630738" y="4968875"/>
          <p14:tracePt t="48741" x="4668838" y="4968875"/>
          <p14:tracePt t="48750" x="4719638" y="4956175"/>
          <p14:tracePt t="48758" x="4732338" y="4943475"/>
          <p14:tracePt t="48766" x="4743450" y="4943475"/>
          <p14:tracePt t="48774" x="4781550" y="4930775"/>
          <p14:tracePt t="48782" x="4806950" y="4930775"/>
          <p14:tracePt t="48789" x="4843463" y="4930775"/>
          <p14:tracePt t="48798" x="4868863" y="4918075"/>
          <p14:tracePt t="48806" x="4881563" y="4918075"/>
          <p14:tracePt t="48814" x="4906963" y="4918075"/>
          <p14:tracePt t="48822" x="4919663" y="4918075"/>
          <p14:tracePt t="48830" x="4932363" y="4918075"/>
          <p14:tracePt t="48838" x="4945063" y="4918075"/>
          <p14:tracePt t="48846" x="4956175" y="4918075"/>
          <p14:tracePt t="48862" x="4981575" y="4918075"/>
          <p14:tracePt t="48878" x="4994275" y="4918075"/>
          <p14:tracePt t="48918" x="5019675" y="4930775"/>
          <p14:tracePt t="48944" x="5032375" y="4930775"/>
          <p14:tracePt t="48954" x="5057775" y="4930775"/>
          <p14:tracePt t="48964" x="5068888" y="4930775"/>
          <p14:tracePt t="48968" x="5094288" y="4930775"/>
          <p14:tracePt t="48974" x="5119688" y="4930775"/>
          <p14:tracePt t="48984" x="5145088" y="4930775"/>
          <p14:tracePt t="48990" x="5181600" y="4930775"/>
          <p14:tracePt t="48998" x="5207000" y="4930775"/>
          <p14:tracePt t="49006" x="5257800" y="4930775"/>
          <p14:tracePt t="49014" x="5270500" y="4930775"/>
          <p14:tracePt t="49023" x="5281613" y="4930775"/>
          <p14:tracePt t="49030" x="5294313" y="4930775"/>
          <p14:tracePt t="49038" x="5319713" y="4943475"/>
          <p14:tracePt t="49286" x="5319713" y="4956175"/>
          <p14:tracePt t="49303" x="5319713" y="4968875"/>
          <p14:tracePt t="49349" x="5332413" y="4968875"/>
          <p14:tracePt t="49358" x="5370513" y="4968875"/>
          <p14:tracePt t="49366" x="5457825" y="4968875"/>
          <p14:tracePt t="49373" x="5583238" y="4968875"/>
          <p14:tracePt t="49381" x="5745163" y="4968875"/>
          <p14:tracePt t="49389" x="5957888" y="4956175"/>
          <p14:tracePt t="49398" x="6234113" y="4943475"/>
          <p14:tracePt t="49406" x="6546850" y="4918075"/>
          <p14:tracePt t="49414" x="6784975" y="4918075"/>
          <p14:tracePt t="49421" x="7034213" y="4918075"/>
          <p14:tracePt t="49429" x="7210425" y="4918075"/>
          <p14:tracePt t="49438" x="7348538" y="4918075"/>
          <p14:tracePt t="49445" x="7459663" y="4918075"/>
          <p14:tracePt t="49454" x="7535863" y="4918075"/>
          <p14:tracePt t="49461" x="7561263" y="4918075"/>
          <p14:tracePt t="49472" x="7585075" y="4918075"/>
          <p14:tracePt t="49526" x="7597775" y="4918075"/>
          <p14:tracePt t="49541" x="7610475" y="4918075"/>
          <p14:tracePt t="49597" x="7610475" y="4930775"/>
          <p14:tracePt t="49629" x="7610475" y="4943475"/>
          <p14:tracePt t="49638" x="7610475" y="4956175"/>
          <p14:tracePt t="49662" x="7623175" y="4956175"/>
          <p14:tracePt t="49703" x="7635875" y="4968875"/>
          <p14:tracePt t="49726" x="7648575" y="4968875"/>
          <p14:tracePt t="49734" x="7661275" y="4968875"/>
          <p14:tracePt t="49741" x="7673975" y="4968875"/>
          <p14:tracePt t="49758" x="7685088" y="4968875"/>
          <p14:tracePt t="49766" x="7697788" y="4968875"/>
          <p14:tracePt t="49774" x="7723188" y="4968875"/>
          <p14:tracePt t="49782" x="7761288" y="4968875"/>
          <p14:tracePt t="49790" x="7797800" y="4968875"/>
          <p14:tracePt t="49798" x="7848600" y="4968875"/>
          <p14:tracePt t="49807" x="7923213" y="4981575"/>
          <p14:tracePt t="49814" x="7961313" y="4981575"/>
          <p14:tracePt t="49823" x="8010525" y="4992688"/>
          <p14:tracePt t="49830" x="8035925" y="5005388"/>
          <p14:tracePt t="49839" x="8061325" y="5018088"/>
          <p14:tracePt t="49846" x="8086725" y="5018088"/>
          <p14:tracePt t="49855" x="8110538" y="5018088"/>
          <p14:tracePt t="49862" x="8135938" y="5018088"/>
          <p14:tracePt t="49874" x="8161338" y="5018088"/>
          <p14:tracePt t="49878" x="8186738" y="5018088"/>
          <p14:tracePt t="49888" x="8212138" y="5018088"/>
          <p14:tracePt t="49894" x="8235950" y="5018088"/>
          <p14:tracePt t="49904" x="8274050" y="5018088"/>
          <p14:tracePt t="49911" x="8312150" y="5018088"/>
          <p14:tracePt t="49920" x="8361363" y="5018088"/>
          <p14:tracePt t="49926" x="8399463" y="5018088"/>
          <p14:tracePt t="49935" x="8474075" y="5005388"/>
          <p14:tracePt t="49942" x="8561388" y="4992688"/>
          <p14:tracePt t="49951" x="8624888" y="4981575"/>
          <p14:tracePt t="49958" x="8686800" y="4981575"/>
          <p14:tracePt t="49972" x="8750300" y="4981575"/>
          <p14:tracePt t="49975" x="8799513" y="4981575"/>
          <p14:tracePt t="49981" x="8837613" y="4981575"/>
          <p14:tracePt t="49990" x="8874125" y="4981575"/>
          <p14:tracePt t="49997" x="8912225" y="4968875"/>
          <p14:tracePt t="50006" x="8924925" y="4968875"/>
          <p14:tracePt t="50014" x="8950325" y="4968875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799263" y="5657850"/>
            <a:ext cx="2133600" cy="357188"/>
          </a:xfrm>
        </p:spPr>
        <p:txBody>
          <a:bodyPr/>
          <a:lstStyle/>
          <a:p>
            <a:fld id="{B68EA20F-A787-46AD-BCDB-78060AC3A821}" type="slidenum">
              <a:rPr lang="en-US" altLang="en-US" sz="1350"/>
              <a:pPr/>
              <a:t>4</a:t>
            </a:fld>
            <a:endParaRPr lang="en-US" alt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937974" y="1665817"/>
            <a:ext cx="36340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663300"/>
                </a:solidFill>
              </a:rPr>
              <a:t>Graph Terminology</a:t>
            </a:r>
            <a:endParaRPr lang="en-IN" sz="2100" b="1" dirty="0">
              <a:solidFill>
                <a:srgbClr val="6633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7975" y="2058233"/>
            <a:ext cx="750093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2100" b="1" dirty="0">
                <a:solidFill>
                  <a:srgbClr val="FF0000"/>
                </a:solidFill>
              </a:rPr>
              <a:t>1. Vertex : </a:t>
            </a:r>
            <a:r>
              <a:rPr lang="en-IN" sz="2100" dirty="0"/>
              <a:t>	A individual data element of a graph is called as Vertex. Vertex is also known as node. In above example graph, A, B, C, D &amp; E are known as vertices.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B0383-B878-49A8-A550-D5A38C0EC67C}"/>
              </a:ext>
            </a:extLst>
          </p:cNvPr>
          <p:cNvSpPr txBox="1"/>
          <p:nvPr/>
        </p:nvSpPr>
        <p:spPr>
          <a:xfrm>
            <a:off x="937974" y="3172022"/>
            <a:ext cx="750093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2100" b="1" dirty="0">
                <a:solidFill>
                  <a:srgbClr val="FF0000"/>
                </a:solidFill>
              </a:rPr>
              <a:t>2. Edge: </a:t>
            </a:r>
            <a:r>
              <a:rPr lang="en-IN" sz="2100" dirty="0"/>
              <a:t>An edge is a connecting link between two vertices. Edge is also known as Arc. An edge is represented as (</a:t>
            </a:r>
            <a:r>
              <a:rPr lang="en-IN" sz="2100" dirty="0" err="1"/>
              <a:t>startingVertex</a:t>
            </a:r>
            <a:r>
              <a:rPr lang="en-IN" sz="2100" dirty="0"/>
              <a:t>, </a:t>
            </a:r>
            <a:r>
              <a:rPr lang="en-IN" sz="2100" dirty="0" err="1"/>
              <a:t>endingVertex</a:t>
            </a:r>
            <a:r>
              <a:rPr lang="en-IN" sz="2100" dirty="0"/>
              <a:t>).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D9ABE-4750-48F1-91BE-9FA1CBC932DD}"/>
              </a:ext>
            </a:extLst>
          </p:cNvPr>
          <p:cNvSpPr txBox="1"/>
          <p:nvPr/>
        </p:nvSpPr>
        <p:spPr>
          <a:xfrm>
            <a:off x="937974" y="4285810"/>
            <a:ext cx="75009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2100" dirty="0"/>
              <a:t>Edges are of three types.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9FB74A-F03F-4D2D-BD34-CA10D3A1DBE6}"/>
              </a:ext>
            </a:extLst>
          </p:cNvPr>
          <p:cNvSpPr txBox="1"/>
          <p:nvPr/>
        </p:nvSpPr>
        <p:spPr>
          <a:xfrm>
            <a:off x="1103259" y="4666411"/>
            <a:ext cx="750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Undirected Edge : (A,B) is equal to edge (B,A). </a:t>
            </a:r>
            <a:r>
              <a:rPr lang="en-IN" b="1" dirty="0">
                <a:solidFill>
                  <a:srgbClr val="FF0000"/>
                </a:solidFill>
              </a:rPr>
              <a:t>Bidirectional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9792CD-20E9-458C-ABFF-FEA2150179C3}"/>
              </a:ext>
            </a:extLst>
          </p:cNvPr>
          <p:cNvSpPr txBox="1"/>
          <p:nvPr/>
        </p:nvSpPr>
        <p:spPr>
          <a:xfrm>
            <a:off x="1101351" y="5058826"/>
            <a:ext cx="783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Directed Edge  : (A,B) is not equal to edge (B,A). </a:t>
            </a:r>
            <a:r>
              <a:rPr lang="en-IN" b="1" dirty="0">
                <a:solidFill>
                  <a:srgbClr val="FF0000"/>
                </a:solidFill>
              </a:rPr>
              <a:t>Unidirectional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3CE2C8-B0A8-485D-AF3F-D97E4B169519}"/>
              </a:ext>
            </a:extLst>
          </p:cNvPr>
          <p:cNvSpPr txBox="1"/>
          <p:nvPr/>
        </p:nvSpPr>
        <p:spPr>
          <a:xfrm>
            <a:off x="1101351" y="5417198"/>
            <a:ext cx="783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Weighted Edge - An edge with cost on it.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629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917"/>
    </mc:Choice>
    <mc:Fallback xmlns="">
      <p:transition spd="slow" advTm="859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5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1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5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8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5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7" grpId="0"/>
      <p:bldP spid="9" grpId="0"/>
      <p:bldP spid="11" grpId="0"/>
      <p:bldP spid="12" grpId="0"/>
      <p:bldP spid="13" grpId="0"/>
    </p:bldLst>
  </p:timing>
  <p:extLst>
    <p:ext uri="{3A86A75C-4F4B-4683-9AE1-C65F6400EC91}">
      <p14:laserTraceLst xmlns:p14="http://schemas.microsoft.com/office/powerpoint/2010/main">
        <p14:tracePtLst>
          <p14:tracePt t="32590" x="5319713" y="3254375"/>
          <p14:tracePt t="32606" x="5319713" y="3267075"/>
          <p14:tracePt t="32614" x="5319713" y="3278188"/>
          <p14:tracePt t="40038" x="5319713" y="3290888"/>
          <p14:tracePt t="54963" x="5319713" y="3303588"/>
          <p14:tracePt t="54979" x="5319713" y="3316288"/>
          <p14:tracePt t="54987" x="5319713" y="3328988"/>
          <p14:tracePt t="55067" x="5332413" y="3328988"/>
          <p14:tracePt t="55083" x="5345113" y="3328988"/>
          <p14:tracePt t="55091" x="5345113" y="3316288"/>
          <p14:tracePt t="55115" x="5345113" y="3303588"/>
          <p14:tracePt t="55123" x="5357813" y="3278188"/>
          <p14:tracePt t="55227" x="5357813" y="3290888"/>
          <p14:tracePt t="55235" x="5357813" y="3316288"/>
          <p14:tracePt t="55246" x="5357813" y="3328988"/>
          <p14:tracePt t="58787" x="5357813" y="3341688"/>
          <p14:tracePt t="58802" x="5357813" y="3354388"/>
          <p14:tracePt t="59898" x="5357813" y="3367088"/>
          <p14:tracePt t="60010" x="5357813" y="3378200"/>
          <p14:tracePt t="62554" x="5357813" y="3390900"/>
          <p14:tracePt t="62562" x="5370513" y="3390900"/>
          <p14:tracePt t="65522" x="5370513" y="3403600"/>
          <p14:tracePt t="65529" x="5370513" y="3416300"/>
          <p14:tracePt t="65538" x="5370513" y="3429000"/>
          <p14:tracePt t="65546" x="5370513" y="3441700"/>
          <p14:tracePt t="65553" x="5370513" y="3454400"/>
          <p14:tracePt t="65561" x="5370513" y="3467100"/>
          <p14:tracePt t="65585" x="5370513" y="3479800"/>
          <p14:tracePt t="66122" x="5370513" y="3503613"/>
          <p14:tracePt t="66129" x="5357813" y="3503613"/>
          <p14:tracePt t="66137" x="5345113" y="3516313"/>
          <p14:tracePt t="66146" x="5345113" y="3529013"/>
          <p14:tracePt t="66153" x="5332413" y="3541713"/>
          <p14:tracePt t="66162" x="5319713" y="3579813"/>
          <p14:tracePt t="66169" x="5319713" y="3616325"/>
          <p14:tracePt t="66178" x="5307013" y="3654425"/>
          <p14:tracePt t="66186" x="5294313" y="3716338"/>
          <p14:tracePt t="66195" x="5294313" y="3754438"/>
          <p14:tracePt t="66201" x="5281613" y="3816350"/>
          <p14:tracePt t="66213" x="5270500" y="3854450"/>
          <p14:tracePt t="66217" x="5270500" y="3892550"/>
          <p14:tracePt t="66228" x="5270500" y="3929063"/>
          <p14:tracePt t="66233" x="5270500" y="3979863"/>
          <p14:tracePt t="66246" x="5281613" y="4017963"/>
          <p14:tracePt t="66249" x="5307013" y="4067175"/>
          <p14:tracePt t="66261" x="5319713" y="4105275"/>
          <p14:tracePt t="66266" x="5345113" y="4129088"/>
          <p14:tracePt t="66274" x="5357813" y="4167188"/>
          <p14:tracePt t="66281" x="5370513" y="4192588"/>
          <p14:tracePt t="66289" x="5394325" y="4230688"/>
          <p14:tracePt t="66297" x="5394325" y="4241800"/>
          <p14:tracePt t="66306" x="5419725" y="4267200"/>
          <p14:tracePt t="66313" x="5419725" y="4292600"/>
          <p14:tracePt t="66322" x="5445125" y="4292600"/>
          <p14:tracePt t="66329" x="5457825" y="4330700"/>
          <p14:tracePt t="66337" x="5470525" y="4330700"/>
          <p14:tracePt t="66347" x="5470525" y="4341813"/>
          <p14:tracePt t="66353" x="5495925" y="4354513"/>
          <p14:tracePt t="66362" x="5495925" y="4367213"/>
          <p14:tracePt t="66369" x="5507038" y="4392613"/>
          <p14:tracePt t="66378" x="5519738" y="4405313"/>
          <p14:tracePt t="66385" x="5519738" y="4430713"/>
          <p14:tracePt t="66395" x="5532438" y="4454525"/>
          <p14:tracePt t="66401" x="5532438" y="4467225"/>
          <p14:tracePt t="66412" x="5532438" y="4492625"/>
          <p14:tracePt t="66417" x="5545138" y="4530725"/>
          <p14:tracePt t="66429" x="5557838" y="4554538"/>
          <p14:tracePt t="66433" x="5557838" y="4592638"/>
          <p14:tracePt t="66445" x="5557838" y="4630738"/>
          <p14:tracePt t="66449" x="5557838" y="4656138"/>
          <p14:tracePt t="66461" x="5557838" y="4692650"/>
          <p14:tracePt t="66466" x="5557838" y="4730750"/>
          <p14:tracePt t="66474" x="5557838" y="4768850"/>
          <p14:tracePt t="66481" x="5557838" y="4805363"/>
          <p14:tracePt t="66490" x="5557838" y="4843463"/>
          <p14:tracePt t="66497" x="5557838" y="4879975"/>
          <p14:tracePt t="66507" x="5557838" y="4930775"/>
          <p14:tracePt t="66514" x="5557838" y="4981575"/>
          <p14:tracePt t="66522" x="5557838" y="5030788"/>
          <p14:tracePt t="66530" x="5557838" y="5081588"/>
          <p14:tracePt t="66538" x="5557838" y="5130800"/>
          <p14:tracePt t="66547" x="5557838" y="5181600"/>
          <p14:tracePt t="66554" x="5557838" y="5230813"/>
          <p14:tracePt t="66563" x="5557838" y="5281613"/>
          <p14:tracePt t="66570" x="5557838" y="5318125"/>
          <p14:tracePt t="66579" x="5557838" y="5356225"/>
          <p14:tracePt t="66587" x="5557838" y="5394325"/>
          <p14:tracePt t="66597" x="5557838" y="5418138"/>
          <p14:tracePt t="66601" x="5557838" y="5456238"/>
          <p14:tracePt t="66614" x="5557838" y="5494338"/>
          <p14:tracePt t="66618" x="5545138" y="5518150"/>
          <p14:tracePt t="66629" x="5532438" y="5543550"/>
          <p14:tracePt t="66633" x="5532438" y="5556250"/>
          <p14:tracePt t="66650" x="5519738" y="5630863"/>
          <p14:tracePt t="66665" x="5495925" y="5656263"/>
          <p14:tracePt t="66668" x="5483225" y="5681663"/>
          <p14:tracePt t="66679" x="5457825" y="5719763"/>
          <p14:tracePt t="66681" x="5419725" y="5743575"/>
          <p14:tracePt t="66690" x="5394325" y="5781675"/>
          <p14:tracePt t="66697" x="5357813" y="5832475"/>
          <p14:tracePt t="66706" x="5332413" y="5856288"/>
          <p14:tracePt t="66714" x="5294313" y="5907088"/>
          <p14:tracePt t="66722" x="5270500" y="5932488"/>
          <p14:tracePt t="66729" x="5219700" y="5969000"/>
          <p14:tracePt t="66738" x="5181600" y="6019800"/>
          <p14:tracePt t="66745" x="5119688" y="6056313"/>
          <p14:tracePt t="66753" x="5081588" y="6094413"/>
          <p14:tracePt t="66762" x="5032375" y="6107113"/>
          <p14:tracePt t="66769" x="5006975" y="6132513"/>
          <p14:tracePt t="66778" x="4981575" y="6145213"/>
          <p14:tracePt t="66785" x="4956175" y="6169025"/>
          <p14:tracePt t="66795" x="4932363" y="6169025"/>
          <p14:tracePt t="66889" x="4945063" y="6169025"/>
          <p14:tracePt t="66897" x="4981575" y="6157913"/>
          <p14:tracePt t="66905" x="5045075" y="6132513"/>
          <p14:tracePt t="66914" x="5132388" y="6081713"/>
          <p14:tracePt t="66921" x="5232400" y="6019800"/>
          <p14:tracePt t="66929" x="5357813" y="5945188"/>
          <p14:tracePt t="66946" x="5683250" y="5743575"/>
          <p14:tracePt t="66953" x="5845175" y="5681663"/>
          <p14:tracePt t="66964" x="6021388" y="5607050"/>
          <p14:tracePt t="66970" x="6170613" y="5530850"/>
          <p14:tracePt t="66978" x="6334125" y="5468938"/>
          <p14:tracePt t="66985" x="6472238" y="5394325"/>
          <p14:tracePt t="66996" x="6572250" y="5343525"/>
          <p14:tracePt t="67001" x="6672263" y="5281613"/>
          <p14:tracePt t="67012" x="6746875" y="5230813"/>
          <p14:tracePt t="67018" x="6797675" y="5181600"/>
          <p14:tracePt t="67028" x="6834188" y="5143500"/>
          <p14:tracePt t="67034" x="6846888" y="5118100"/>
          <p14:tracePt t="67045" x="6859588" y="5105400"/>
          <p14:tracePt t="67049" x="6872288" y="5081588"/>
          <p14:tracePt t="67378" x="6872288" y="5068888"/>
          <p14:tracePt t="67394" x="6884988" y="5068888"/>
          <p14:tracePt t="67401" x="6884988" y="5056188"/>
          <p14:tracePt t="67410" x="6897688" y="5056188"/>
          <p14:tracePt t="67417" x="6897688" y="5043488"/>
          <p14:tracePt t="67430" x="6921500" y="5030788"/>
          <p14:tracePt t="67433" x="6934200" y="5018088"/>
          <p14:tracePt t="67445" x="6946900" y="5005388"/>
          <p14:tracePt t="67449" x="6959600" y="5005388"/>
          <p14:tracePt t="67458" x="6997700" y="5005388"/>
          <p14:tracePt t="67465" x="7010400" y="5005388"/>
          <p14:tracePt t="67473" x="7034213" y="5005388"/>
          <p14:tracePt t="67481" x="7059613" y="5005388"/>
          <p14:tracePt t="67489" x="7097713" y="4992688"/>
          <p14:tracePt t="67497" x="7134225" y="4981575"/>
          <p14:tracePt t="67505" x="7146925" y="4981575"/>
          <p14:tracePt t="67513" x="7172325" y="4981575"/>
          <p14:tracePt t="67521" x="7197725" y="4981575"/>
          <p14:tracePt t="67530" x="7223125" y="4981575"/>
          <p14:tracePt t="67539" x="7246938" y="4981575"/>
          <p14:tracePt t="67545" x="7285038" y="4981575"/>
          <p14:tracePt t="67553" x="7310438" y="4981575"/>
          <p14:tracePt t="67563" x="7335838" y="4981575"/>
          <p14:tracePt t="67569" x="7348538" y="4981575"/>
          <p14:tracePt t="67578" x="7359650" y="4981575"/>
          <p14:tracePt t="67585" x="7372350" y="4981575"/>
          <p14:tracePt t="67602" x="7385050" y="4981575"/>
          <p14:tracePt t="67611" x="7397750" y="4981575"/>
          <p14:tracePt t="67650" x="7410450" y="4981575"/>
          <p14:tracePt t="67666" x="7423150" y="4981575"/>
          <p14:tracePt t="67714" x="7435850" y="4981575"/>
          <p14:tracePt t="67777" x="7448550" y="4968875"/>
          <p14:tracePt t="67802" x="7459663" y="4956175"/>
          <p14:tracePt t="67905" x="7472363" y="4956175"/>
          <p14:tracePt t="67913" x="7485063" y="4956175"/>
          <p14:tracePt t="67921" x="7497763" y="4968875"/>
          <p14:tracePt t="67930" x="7497763" y="4981575"/>
          <p14:tracePt t="67946" x="7510463" y="4992688"/>
          <p14:tracePt t="67953" x="7510463" y="5005388"/>
          <p14:tracePt t="67962" x="7510463" y="5018088"/>
          <p14:tracePt t="67969" x="7523163" y="5030788"/>
          <p14:tracePt t="82383" x="7523163" y="5056188"/>
          <p14:tracePt t="82391" x="7510463" y="5081588"/>
          <p14:tracePt t="82399" x="7497763" y="5081588"/>
          <p14:tracePt t="82408" x="7485063" y="5105400"/>
          <p14:tracePt t="82423" x="7472363" y="5118100"/>
          <p14:tracePt t="82439" x="7459663" y="5130800"/>
          <p14:tracePt t="82447" x="7448550" y="5143500"/>
          <p14:tracePt t="82456" x="7448550" y="5156200"/>
          <p14:tracePt t="82463" x="7435850" y="5181600"/>
          <p14:tracePt t="82471" x="7423150" y="5194300"/>
          <p14:tracePt t="82479" x="7397750" y="5218113"/>
          <p14:tracePt t="82487" x="7385050" y="5230813"/>
          <p14:tracePt t="82496" x="7359650" y="5256213"/>
          <p14:tracePt t="82503" x="7348538" y="5256213"/>
          <p14:tracePt t="82512" x="7335838" y="5281613"/>
          <p14:tracePt t="82519" x="7310438" y="5281613"/>
          <p14:tracePt t="82535" x="7297738" y="5294313"/>
          <p14:tracePt t="82546" x="7272338" y="5305425"/>
          <p14:tracePt t="82551" x="7259638" y="5318125"/>
          <p14:tracePt t="82561" x="7259638" y="5330825"/>
          <p14:tracePt t="82567" x="7235825" y="5330825"/>
          <p14:tracePt t="82581" x="7223125" y="5356225"/>
          <p14:tracePt t="82585" x="7197725" y="5356225"/>
          <p14:tracePt t="82596" x="7185025" y="5368925"/>
          <p14:tracePt t="82599" x="7159625" y="5394325"/>
          <p14:tracePt t="82613" x="7134225" y="5394325"/>
          <p14:tracePt t="82616" x="7110413" y="5407025"/>
          <p14:tracePt t="82623" x="7097713" y="5418138"/>
          <p14:tracePt t="82631" x="7085013" y="5430838"/>
          <p14:tracePt t="82639" x="7059613" y="5443538"/>
          <p14:tracePt t="82647" x="7046913" y="5456238"/>
          <p14:tracePt t="82656" x="7034213" y="5468938"/>
          <p14:tracePt t="82671" x="7021513" y="5481638"/>
          <p14:tracePt t="82679" x="7010400" y="5494338"/>
          <p14:tracePt t="82687" x="6997700" y="5494338"/>
          <p14:tracePt t="82695" x="6997700" y="5507038"/>
          <p14:tracePt t="82759" x="6985000" y="5530850"/>
          <p14:tracePt t="82767" x="6972300" y="5543550"/>
          <p14:tracePt t="82783" x="6972300" y="5568950"/>
          <p14:tracePt t="82792" x="6972300" y="5581650"/>
          <p14:tracePt t="82799" x="6972300" y="5607050"/>
          <p14:tracePt t="82811" x="6985000" y="5619750"/>
          <p14:tracePt t="82815" x="6997700" y="5656263"/>
          <p14:tracePt t="82823" x="6997700" y="5681663"/>
          <p14:tracePt t="82831" x="7010400" y="5694363"/>
          <p14:tracePt t="82839" x="7021513" y="5719763"/>
          <p14:tracePt t="82848" x="7046913" y="5756275"/>
          <p14:tracePt t="82855" x="7059613" y="5781675"/>
          <p14:tracePt t="82864" x="7085013" y="5807075"/>
          <p14:tracePt t="82871" x="7097713" y="5832475"/>
          <p14:tracePt t="82879" x="7110413" y="5868988"/>
          <p14:tracePt t="82887" x="7123113" y="5881688"/>
          <p14:tracePt t="82895" x="7134225" y="5894388"/>
          <p14:tracePt t="82903" x="7146925" y="5919788"/>
          <p14:tracePt t="82916" x="7159625" y="5932488"/>
          <p14:tracePt t="82919" x="7172325" y="5956300"/>
          <p14:tracePt t="82929" x="7197725" y="5969000"/>
          <p14:tracePt t="82935" x="7197725" y="5981700"/>
          <p14:tracePt t="82947" x="7223125" y="6007100"/>
          <p14:tracePt t="82951" x="7223125" y="6019800"/>
          <p14:tracePt t="82962" x="7246938" y="6045200"/>
          <p14:tracePt t="82978" x="7259638" y="6056313"/>
          <p14:tracePt t="82996" x="7259638" y="6069013"/>
          <p14:tracePt t="82999" x="7272338" y="6081713"/>
          <p14:tracePt t="83024" x="7272338" y="6094413"/>
          <p14:tracePt t="83039" x="7272338" y="6107113"/>
          <p14:tracePt t="83055" x="7272338" y="6119813"/>
          <p14:tracePt t="83079" x="7272338" y="6145213"/>
          <p14:tracePt t="83111" x="7272338" y="6157913"/>
          <p14:tracePt t="83127" x="7272338" y="6181725"/>
          <p14:tracePt t="83143" x="7272338" y="6194425"/>
          <p14:tracePt t="83151" x="7272338" y="6219825"/>
          <p14:tracePt t="83160" x="7272338" y="6232525"/>
          <p14:tracePt t="83167" x="7272338" y="6245225"/>
          <p14:tracePt t="83178" x="7272338" y="6269038"/>
          <p14:tracePt t="83183" x="7272338" y="6281738"/>
          <p14:tracePt t="83195" x="7272338" y="6294438"/>
          <p14:tracePt t="83199" x="7272338" y="6307138"/>
          <p14:tracePt t="83231" x="7272338" y="6319838"/>
          <p14:tracePt t="83375" x="7272338" y="6332538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799263" y="5657850"/>
            <a:ext cx="2133600" cy="357188"/>
          </a:xfrm>
        </p:spPr>
        <p:txBody>
          <a:bodyPr/>
          <a:lstStyle/>
          <a:p>
            <a:fld id="{B68EA20F-A787-46AD-BCDB-78060AC3A821}" type="slidenum">
              <a:rPr lang="en-US" altLang="en-US" sz="1350"/>
              <a:pPr/>
              <a:t>5</a:t>
            </a:fld>
            <a:endParaRPr lang="en-US" alt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937974" y="1665817"/>
            <a:ext cx="36340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663300"/>
                </a:solidFill>
              </a:rPr>
              <a:t>Graph Terminology cont.</a:t>
            </a:r>
            <a:endParaRPr lang="en-IN" sz="2100" b="1" dirty="0">
              <a:solidFill>
                <a:srgbClr val="6633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7971" y="2028982"/>
            <a:ext cx="75009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2100" b="1" dirty="0">
                <a:solidFill>
                  <a:srgbClr val="FF0000"/>
                </a:solidFill>
              </a:rPr>
              <a:t>3. </a:t>
            </a:r>
            <a:r>
              <a:rPr lang="en-IN" b="1" dirty="0">
                <a:solidFill>
                  <a:srgbClr val="FF0000"/>
                </a:solidFill>
              </a:rPr>
              <a:t>Undirected</a:t>
            </a:r>
            <a:r>
              <a:rPr lang="en-IN" sz="2100" b="1" dirty="0">
                <a:solidFill>
                  <a:srgbClr val="FF0000"/>
                </a:solidFill>
              </a:rPr>
              <a:t> Graph : </a:t>
            </a:r>
            <a:r>
              <a:rPr lang="en-IN" sz="2100" dirty="0"/>
              <a:t>A graph with only undirected edges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0B208A-CEDF-432A-A402-141E853A3FEF}"/>
              </a:ext>
            </a:extLst>
          </p:cNvPr>
          <p:cNvSpPr txBox="1"/>
          <p:nvPr/>
        </p:nvSpPr>
        <p:spPr>
          <a:xfrm>
            <a:off x="937971" y="2420083"/>
            <a:ext cx="750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4. Directed Graph : </a:t>
            </a:r>
            <a:r>
              <a:rPr lang="en-US" dirty="0"/>
              <a:t>A graph with only directed edges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E5899A-96BE-41E6-9D61-94EC87CD5CE7}"/>
              </a:ext>
            </a:extLst>
          </p:cNvPr>
          <p:cNvSpPr txBox="1"/>
          <p:nvPr/>
        </p:nvSpPr>
        <p:spPr>
          <a:xfrm>
            <a:off x="937971" y="2779416"/>
            <a:ext cx="750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5. Mixed Graph: </a:t>
            </a:r>
            <a:r>
              <a:rPr lang="en-IN" dirty="0"/>
              <a:t>A graph with undirected and directed edges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C6DBF3-F28B-41F7-B977-8BE46E944655}"/>
              </a:ext>
            </a:extLst>
          </p:cNvPr>
          <p:cNvSpPr txBox="1"/>
          <p:nvPr/>
        </p:nvSpPr>
        <p:spPr>
          <a:xfrm>
            <a:off x="937971" y="3128540"/>
            <a:ext cx="7500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6. Source and Destination : </a:t>
            </a:r>
            <a:r>
              <a:rPr lang="en-IN" dirty="0"/>
              <a:t>If an edge is directed, its first endpoint is origin  and the other endpoint is destination of the edge.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3B0DAB-F811-4215-8B35-114B6B565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921" y="2500248"/>
            <a:ext cx="2621756" cy="1557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AC7078-839E-4DB1-9CAA-41FBD391C7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2921" y="3064122"/>
            <a:ext cx="2621756" cy="15573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01B766-AD7D-42C7-B19F-A9C527CB81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7903" y="4187368"/>
            <a:ext cx="2621756" cy="155733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E7F5134F-0398-44B1-AF70-E8383D8B5334}"/>
              </a:ext>
            </a:extLst>
          </p:cNvPr>
          <p:cNvGrpSpPr/>
          <p:nvPr/>
        </p:nvGrpSpPr>
        <p:grpSpPr>
          <a:xfrm>
            <a:off x="4959447" y="4388057"/>
            <a:ext cx="1490459" cy="646331"/>
            <a:chOff x="6251253" y="4444247"/>
            <a:chExt cx="1987278" cy="861775"/>
          </a:xfrm>
          <a:solidFill>
            <a:schemeClr val="lt1"/>
          </a:solidFill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8F2C48E-7C78-4EAC-95B3-EF097C405D90}"/>
                </a:ext>
              </a:extLst>
            </p:cNvPr>
            <p:cNvSpPr txBox="1"/>
            <p:nvPr/>
          </p:nvSpPr>
          <p:spPr>
            <a:xfrm>
              <a:off x="6701561" y="4444247"/>
              <a:ext cx="1536970" cy="861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Destination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F03CACB-DF07-4458-8F73-EA5FD08D07F3}"/>
                </a:ext>
              </a:extLst>
            </p:cNvPr>
            <p:cNvCxnSpPr>
              <a:endCxn id="18" idx="1"/>
            </p:cNvCxnSpPr>
            <p:nvPr/>
          </p:nvCxnSpPr>
          <p:spPr>
            <a:xfrm>
              <a:off x="6251253" y="4646336"/>
              <a:ext cx="450308" cy="228799"/>
            </a:xfrm>
            <a:prstGeom prst="straightConnector1">
              <a:avLst/>
            </a:prstGeom>
            <a:grpFill/>
            <a:ln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9E38E42-B10A-4080-AB70-71EACAFC551B}"/>
              </a:ext>
            </a:extLst>
          </p:cNvPr>
          <p:cNvGrpSpPr/>
          <p:nvPr/>
        </p:nvGrpSpPr>
        <p:grpSpPr>
          <a:xfrm>
            <a:off x="2476576" y="4428559"/>
            <a:ext cx="893363" cy="646331"/>
            <a:chOff x="2996119" y="4589102"/>
            <a:chExt cx="1191150" cy="861773"/>
          </a:xfrm>
          <a:solidFill>
            <a:schemeClr val="lt1"/>
          </a:solidFill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D174836-4829-4B2A-8A8B-536DEFB80E78}"/>
                </a:ext>
              </a:extLst>
            </p:cNvPr>
            <p:cNvSpPr txBox="1"/>
            <p:nvPr/>
          </p:nvSpPr>
          <p:spPr>
            <a:xfrm>
              <a:off x="2996119" y="4589102"/>
              <a:ext cx="919583" cy="86177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Source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9005947-CD11-4E45-9D72-B64A8A9CC1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4370" y="4778713"/>
              <a:ext cx="212899" cy="0"/>
            </a:xfrm>
            <a:prstGeom prst="straightConnector1">
              <a:avLst/>
            </a:prstGeom>
            <a:grpFill/>
            <a:ln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55A991B-9E56-4A0E-B734-6C34EA03067C}"/>
              </a:ext>
            </a:extLst>
          </p:cNvPr>
          <p:cNvSpPr/>
          <p:nvPr/>
        </p:nvSpPr>
        <p:spPr>
          <a:xfrm>
            <a:off x="3628546" y="4329038"/>
            <a:ext cx="1039142" cy="371273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E4D9D9-B9CE-40ED-B792-E674D3D16C2F}"/>
              </a:ext>
            </a:extLst>
          </p:cNvPr>
          <p:cNvSpPr txBox="1"/>
          <p:nvPr/>
        </p:nvSpPr>
        <p:spPr>
          <a:xfrm>
            <a:off x="937971" y="3782033"/>
            <a:ext cx="7500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7. Incoming Edge &amp; Outgoing Edge : </a:t>
            </a:r>
            <a:r>
              <a:rPr lang="en-IN" dirty="0"/>
              <a:t>A directed edge is said to be outgoing edge on its origin vertex and incoming edge on its destination vertex.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97CCE25-82A9-4EA9-B907-07D845823C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0265" y="2199903"/>
            <a:ext cx="2621756" cy="155733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7E13850-76D7-4BFF-B459-54565A720347}"/>
              </a:ext>
            </a:extLst>
          </p:cNvPr>
          <p:cNvSpPr txBox="1"/>
          <p:nvPr/>
        </p:nvSpPr>
        <p:spPr>
          <a:xfrm>
            <a:off x="937971" y="4680071"/>
            <a:ext cx="750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8. Degree : </a:t>
            </a:r>
            <a:r>
              <a:rPr lang="en-IN" dirty="0"/>
              <a:t>Total number of edges connected to a vertex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ACCA56-E6F6-44B4-8075-DF66F242AC28}"/>
              </a:ext>
            </a:extLst>
          </p:cNvPr>
          <p:cNvSpPr txBox="1"/>
          <p:nvPr/>
        </p:nvSpPr>
        <p:spPr>
          <a:xfrm>
            <a:off x="917219" y="5407889"/>
            <a:ext cx="750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9. Path : </a:t>
            </a:r>
            <a:r>
              <a:rPr lang="en-IN" dirty="0"/>
              <a:t>A path is a sequence of alternating vertices and edges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DFF97A-988A-4F3E-8F9B-B0405B968313}"/>
              </a:ext>
            </a:extLst>
          </p:cNvPr>
          <p:cNvSpPr txBox="1"/>
          <p:nvPr/>
        </p:nvSpPr>
        <p:spPr>
          <a:xfrm>
            <a:off x="1054703" y="5040993"/>
            <a:ext cx="750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In-degree &amp; Out-degree ?</a:t>
            </a:r>
            <a:endParaRPr lang="en-IN" dirty="0">
              <a:solidFill>
                <a:srgbClr val="92D05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226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4724"/>
    </mc:Choice>
    <mc:Fallback xmlns="">
      <p:transition spd="slow" advTm="2847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8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6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9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8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35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35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4" grpId="0"/>
      <p:bldP spid="15" grpId="0"/>
      <p:bldP spid="16" grpId="0"/>
      <p:bldP spid="29" grpId="0" animBg="1"/>
      <p:bldP spid="29" grpId="1" animBg="1"/>
      <p:bldP spid="30" grpId="0"/>
      <p:bldP spid="32" grpId="0"/>
      <p:bldP spid="21" grpId="0"/>
      <p:bldP spid="22" grpId="0"/>
    </p:bldLst>
  </p:timing>
  <p:extLst>
    <p:ext uri="{3A86A75C-4F4B-4683-9AE1-C65F6400EC91}">
      <p14:laserTraceLst xmlns:p14="http://schemas.microsoft.com/office/powerpoint/2010/main">
        <p14:tracePtLst>
          <p14:tracePt t="757" x="7272338" y="6319838"/>
          <p14:tracePt t="766" x="7272338" y="6294438"/>
          <p14:tracePt t="774" x="7272338" y="6281738"/>
          <p14:tracePt t="781" x="7272338" y="6257925"/>
          <p14:tracePt t="790" x="7272338" y="6232525"/>
          <p14:tracePt t="807" x="7272338" y="6219825"/>
          <p14:tracePt t="813" x="7259638" y="6207125"/>
          <p14:tracePt t="823" x="7259638" y="6194425"/>
          <p14:tracePt t="845" x="7259638" y="6181725"/>
          <p14:tracePt t="2342" x="7259638" y="6157913"/>
          <p14:tracePt t="2349" x="7259638" y="6119813"/>
          <p14:tracePt t="2357" x="7246938" y="6081713"/>
          <p14:tracePt t="2366" x="7235825" y="6019800"/>
          <p14:tracePt t="2374" x="7235825" y="5994400"/>
          <p14:tracePt t="2382" x="7235825" y="5956300"/>
          <p14:tracePt t="2391" x="7223125" y="5907088"/>
          <p14:tracePt t="2398" x="7223125" y="5868988"/>
          <p14:tracePt t="2408" x="7210425" y="5832475"/>
          <p14:tracePt t="2414" x="7197725" y="5807075"/>
          <p14:tracePt t="2424" x="7197725" y="5781675"/>
          <p14:tracePt t="2430" x="7197725" y="5756275"/>
          <p14:tracePt t="2442" x="7185025" y="5732463"/>
          <p14:tracePt t="2447" x="7185025" y="5719763"/>
          <p14:tracePt t="2462" x="7185025" y="5707063"/>
          <p14:tracePt t="2494" x="7185025" y="5694363"/>
          <p14:tracePt t="2519" x="7185025" y="5681663"/>
          <p14:tracePt t="6877" x="7185025" y="5668963"/>
          <p14:tracePt t="6975" x="7185025" y="5656263"/>
          <p14:tracePt t="7101" x="7185025" y="5643563"/>
          <p14:tracePt t="7117" x="7185025" y="5630863"/>
          <p14:tracePt t="7125" x="7185025" y="5619750"/>
          <p14:tracePt t="7173" x="7185025" y="5607050"/>
          <p14:tracePt t="7229" x="7197725" y="5594350"/>
          <p14:tracePt t="7261" x="7197725" y="5581650"/>
          <p14:tracePt t="7381" x="7197725" y="5568950"/>
          <p14:tracePt t="7389" x="7197725" y="5543550"/>
          <p14:tracePt t="7397" x="7210425" y="5530850"/>
          <p14:tracePt t="7407" x="7210425" y="5518150"/>
          <p14:tracePt t="7424" x="7210425" y="5494338"/>
          <p14:tracePt t="7429" x="7223125" y="5481638"/>
          <p14:tracePt t="7440" x="7223125" y="5468938"/>
          <p14:tracePt t="7445" x="7223125" y="5456238"/>
          <p14:tracePt t="7457" x="7223125" y="5443538"/>
          <p14:tracePt t="7462" x="7223125" y="5430838"/>
          <p14:tracePt t="7473" x="7223125" y="5407025"/>
          <p14:tracePt t="7477" x="7235825" y="5394325"/>
          <p14:tracePt t="7492" x="7235825" y="5381625"/>
          <p14:tracePt t="7510" x="7235825" y="5368925"/>
          <p14:tracePt t="7542" x="7235825" y="5356225"/>
          <p14:tracePt t="7557" x="7235825" y="5343525"/>
          <p14:tracePt t="7565" x="7235825" y="5330825"/>
          <p14:tracePt t="7613" x="7235825" y="5318125"/>
          <p14:tracePt t="9404" x="7235825" y="5305425"/>
          <p14:tracePt t="9412" x="7223125" y="5305425"/>
          <p14:tracePt t="9429" x="7210425" y="5305425"/>
          <p14:tracePt t="9437" x="7185025" y="5294313"/>
          <p14:tracePt t="9444" x="7172325" y="5294313"/>
          <p14:tracePt t="9456" x="7146925" y="5281613"/>
          <p14:tracePt t="9460" x="7110413" y="5268913"/>
          <p14:tracePt t="9472" x="7085013" y="5268913"/>
          <p14:tracePt t="9476" x="7059613" y="5268913"/>
          <p14:tracePt t="9490" x="7034213" y="5268913"/>
          <p14:tracePt t="9492" x="6997700" y="5256213"/>
          <p14:tracePt t="9501" x="6959600" y="5243513"/>
          <p14:tracePt t="9508" x="6921500" y="5230813"/>
          <p14:tracePt t="9516" x="6884988" y="5230813"/>
          <p14:tracePt t="9525" x="6821488" y="5230813"/>
          <p14:tracePt t="9532" x="6759575" y="5218113"/>
          <p14:tracePt t="9541" x="6708775" y="5205413"/>
          <p14:tracePt t="9548" x="6634163" y="5194300"/>
          <p14:tracePt t="9557" x="6572250" y="5181600"/>
          <p14:tracePt t="9564" x="6496050" y="5156200"/>
          <p14:tracePt t="9573" x="6421438" y="5130800"/>
          <p14:tracePt t="9580" x="6334125" y="5092700"/>
          <p14:tracePt t="9589" x="6246813" y="5056188"/>
          <p14:tracePt t="9596" x="6134100" y="5018088"/>
          <p14:tracePt t="9606" x="6045200" y="4981575"/>
          <p14:tracePt t="9612" x="5945188" y="4918075"/>
          <p14:tracePt t="9623" x="5832475" y="4868863"/>
          <p14:tracePt t="9629" x="5708650" y="4805363"/>
          <p14:tracePt t="9639" x="5607050" y="4730750"/>
          <p14:tracePt t="9644" x="5495925" y="4656138"/>
          <p14:tracePt t="9656" x="5407025" y="4579938"/>
          <p14:tracePt t="9660" x="5307013" y="4492625"/>
          <p14:tracePt t="9672" x="5232400" y="4430713"/>
          <p14:tracePt t="9676" x="5157788" y="4367213"/>
          <p14:tracePt t="9690" x="5081588" y="4305300"/>
          <p14:tracePt t="9692" x="5006975" y="4230688"/>
          <p14:tracePt t="9702" x="4945063" y="4167188"/>
          <p14:tracePt t="9708" x="4894263" y="4105275"/>
          <p14:tracePt t="9717" x="4843463" y="4029075"/>
          <p14:tracePt t="9725" x="4794250" y="3954463"/>
          <p14:tracePt t="9732" x="4743450" y="3879850"/>
          <p14:tracePt t="9740" x="4694238" y="3816350"/>
          <p14:tracePt t="9748" x="4643438" y="3741738"/>
          <p14:tracePt t="9757" x="4594225" y="3692525"/>
          <p14:tracePt t="9764" x="4568825" y="3654425"/>
          <p14:tracePt t="9773" x="4530725" y="3603625"/>
          <p14:tracePt t="9780" x="4494213" y="3579813"/>
          <p14:tracePt t="9789" x="4443413" y="3541713"/>
          <p14:tracePt t="9797" x="4406900" y="3516313"/>
          <p14:tracePt t="9807" x="4368800" y="3479800"/>
          <p14:tracePt t="9812" x="4343400" y="3454400"/>
          <p14:tracePt t="9822" x="4318000" y="3429000"/>
          <p14:tracePt t="9828" x="4294188" y="3403600"/>
          <p14:tracePt t="9840" x="4256088" y="3390900"/>
          <p14:tracePt t="9844" x="4230688" y="3341688"/>
          <p14:tracePt t="9856" x="4192588" y="3303588"/>
          <p14:tracePt t="9860" x="4168775" y="3254375"/>
          <p14:tracePt t="9873" x="4130675" y="3216275"/>
          <p14:tracePt t="9885" x="4092575" y="3154363"/>
          <p14:tracePt t="9892" x="4081463" y="3116263"/>
          <p14:tracePt t="9896" x="4056063" y="3078163"/>
          <p14:tracePt t="9900" x="4043363" y="3041650"/>
          <p14:tracePt t="9909" x="4030663" y="2990850"/>
          <p14:tracePt t="9916" x="4017963" y="2952750"/>
          <p14:tracePt t="9925" x="3992563" y="2928938"/>
          <p14:tracePt t="9932" x="3992563" y="2903538"/>
          <p14:tracePt t="9940" x="3992563" y="2890838"/>
          <p14:tracePt t="9948" x="3979863" y="2840038"/>
          <p14:tracePt t="9956" x="3979863" y="2828925"/>
          <p14:tracePt t="9964" x="3979863" y="2816225"/>
          <p14:tracePt t="9974" x="3979863" y="2803525"/>
          <p14:tracePt t="9980" x="3979863" y="2790825"/>
          <p14:tracePt t="9989" x="3979863" y="2778125"/>
          <p14:tracePt t="9996" x="3979863" y="2765425"/>
          <p14:tracePt t="10012" x="3979863" y="2740025"/>
          <p14:tracePt t="10028" x="3979863" y="2728913"/>
          <p14:tracePt t="10040" x="3968750" y="2716213"/>
          <p14:tracePt t="10060" x="3956050" y="2690813"/>
          <p14:tracePt t="10076" x="3943350" y="2678113"/>
          <p14:tracePt t="10090" x="3943350" y="2665413"/>
          <p14:tracePt t="10093" x="3917950" y="2665413"/>
          <p14:tracePt t="10100" x="3917950" y="2652713"/>
          <p14:tracePt t="10108" x="3905250" y="2652713"/>
          <p14:tracePt t="10116" x="3879850" y="2640013"/>
          <p14:tracePt t="10132" x="3856038" y="2640013"/>
          <p14:tracePt t="10148" x="3843338" y="2640013"/>
          <p14:tracePt t="10156" x="3830638" y="2640013"/>
          <p14:tracePt t="10173" x="3805238" y="2640013"/>
          <p14:tracePt t="10189" x="3792538" y="2652713"/>
          <p14:tracePt t="10196" x="3767138" y="2665413"/>
          <p14:tracePt t="10205" x="3767138" y="2678113"/>
          <p14:tracePt t="10212" x="3756025" y="2690813"/>
          <p14:tracePt t="10223" x="3756025" y="2703513"/>
          <p14:tracePt t="10228" x="3730625" y="2716213"/>
          <p14:tracePt t="10240" x="3730625" y="2728913"/>
          <p14:tracePt t="10244" x="3705225" y="2752725"/>
          <p14:tracePt t="10256" x="3705225" y="2765425"/>
          <p14:tracePt t="10260" x="3679825" y="2790825"/>
          <p14:tracePt t="10272" x="3679825" y="2803525"/>
          <p14:tracePt t="10276" x="3667125" y="2816225"/>
          <p14:tracePt t="10289" x="3654425" y="2840038"/>
          <p14:tracePt t="10293" x="3643313" y="2865438"/>
          <p14:tracePt t="10301" x="3643313" y="2878138"/>
          <p14:tracePt t="10308" x="3630613" y="2903538"/>
          <p14:tracePt t="10316" x="3617913" y="2916238"/>
          <p14:tracePt t="10325" x="3617913" y="2941638"/>
          <p14:tracePt t="10332" x="3617913" y="2952750"/>
          <p14:tracePt t="10340" x="3605213" y="3003550"/>
          <p14:tracePt t="10348" x="3592513" y="3028950"/>
          <p14:tracePt t="10356" x="3579813" y="3065463"/>
          <p14:tracePt t="10364" x="3579813" y="3090863"/>
          <p14:tracePt t="10374" x="3579813" y="3154363"/>
          <p14:tracePt t="10380" x="3567113" y="3190875"/>
          <p14:tracePt t="10390" x="3567113" y="3228975"/>
          <p14:tracePt t="10396" x="3554413" y="3290888"/>
          <p14:tracePt t="10407" x="3554413" y="3328988"/>
          <p14:tracePt t="10413" x="3541713" y="3390900"/>
          <p14:tracePt t="10425" x="3530600" y="3454400"/>
          <p14:tracePt t="10429" x="3530600" y="3490913"/>
          <p14:tracePt t="10440" x="3530600" y="3541713"/>
          <p14:tracePt t="10445" x="3530600" y="3590925"/>
          <p14:tracePt t="10458" x="3530600" y="3679825"/>
          <p14:tracePt t="10460" x="3541713" y="3741738"/>
          <p14:tracePt t="10474" x="3554413" y="3816350"/>
          <p14:tracePt t="10477" x="3567113" y="3892550"/>
          <p14:tracePt t="10490" x="3592513" y="3954463"/>
          <p14:tracePt t="10493" x="3630613" y="4029075"/>
          <p14:tracePt t="10507" x="3667125" y="4105275"/>
          <p14:tracePt t="10508" x="3705225" y="4179888"/>
          <p14:tracePt t="10517" x="3743325" y="4241800"/>
          <p14:tracePt t="10525" x="3767138" y="4292600"/>
          <p14:tracePt t="10534" x="3805238" y="4354513"/>
          <p14:tracePt t="10542" x="3856038" y="4418013"/>
          <p14:tracePt t="10549" x="3905250" y="4479925"/>
          <p14:tracePt t="10557" x="3979863" y="4543425"/>
          <p14:tracePt t="10565" x="4056063" y="4618038"/>
          <p14:tracePt t="10574" x="4130675" y="4667250"/>
          <p14:tracePt t="10581" x="4192588" y="4730750"/>
          <p14:tracePt t="10590" x="4268788" y="4779963"/>
          <p14:tracePt t="10597" x="4343400" y="4830763"/>
          <p14:tracePt t="10607" x="4430713" y="4868863"/>
          <p14:tracePt t="10614" x="4506913" y="4905375"/>
          <p14:tracePt t="10624" x="4594225" y="4930775"/>
          <p14:tracePt t="10637" x="4668838" y="4968875"/>
          <p14:tracePt t="10647" x="4843463" y="5018088"/>
          <p14:tracePt t="10658" x="4945063" y="5043488"/>
          <p14:tracePt t="10661" x="5057775" y="5056188"/>
          <p14:tracePt t="10673" x="5170488" y="5068888"/>
          <p14:tracePt t="10676" x="5294313" y="5092700"/>
          <p14:tracePt t="10689" x="5407025" y="5118100"/>
          <p14:tracePt t="10693" x="5545138" y="5130800"/>
          <p14:tracePt t="10701" x="5657850" y="5130800"/>
          <p14:tracePt t="10708" x="5795963" y="5130800"/>
          <p14:tracePt t="10716" x="5908675" y="5130800"/>
          <p14:tracePt t="10724" x="6034088" y="5130800"/>
          <p14:tracePt t="10732" x="6146800" y="5130800"/>
          <p14:tracePt t="10740" x="6234113" y="5130800"/>
          <p14:tracePt t="10748" x="6334125" y="5130800"/>
          <p14:tracePt t="10756" x="6396038" y="5118100"/>
          <p14:tracePt t="10764" x="6472238" y="5105400"/>
          <p14:tracePt t="10772" x="6559550" y="5081588"/>
          <p14:tracePt t="10780" x="6646863" y="5043488"/>
          <p14:tracePt t="10790" x="6734175" y="5005388"/>
          <p14:tracePt t="10796" x="6846888" y="4981575"/>
          <p14:tracePt t="10806" x="6959600" y="4956175"/>
          <p14:tracePt t="10812" x="7085013" y="4930775"/>
          <p14:tracePt t="10823" x="7197725" y="4905375"/>
          <p14:tracePt t="10828" x="7323138" y="4879975"/>
          <p14:tracePt t="10839" x="7423150" y="4856163"/>
          <p14:tracePt t="10845" x="7510463" y="4830763"/>
          <p14:tracePt t="10857" x="7585075" y="4818063"/>
          <p14:tracePt t="10860" x="7623175" y="4792663"/>
          <p14:tracePt t="10877" x="7685088" y="4756150"/>
          <p14:tracePt t="10879" x="7723188" y="4743450"/>
          <p14:tracePt t="10892" x="7785100" y="4692650"/>
          <p14:tracePt t="10893" x="7848600" y="4630738"/>
          <p14:tracePt t="10901" x="7910513" y="4554538"/>
          <p14:tracePt t="10908" x="7974013" y="4443413"/>
          <p14:tracePt t="10916" x="8023225" y="4341813"/>
          <p14:tracePt t="10924" x="8074025" y="4230688"/>
          <p14:tracePt t="10932" x="8110538" y="4129088"/>
          <p14:tracePt t="10941" x="8148638" y="4029075"/>
          <p14:tracePt t="10948" x="8186738" y="3929063"/>
          <p14:tracePt t="10960" x="8223250" y="3829050"/>
          <p14:tracePt t="10964" x="8261350" y="3741738"/>
          <p14:tracePt t="10973" x="8299450" y="3641725"/>
          <p14:tracePt t="10980" x="8335963" y="3529013"/>
          <p14:tracePt t="10990" x="8386763" y="3441700"/>
          <p14:tracePt t="10996" x="8412163" y="3341688"/>
          <p14:tracePt t="11006" x="8435975" y="3228975"/>
          <p14:tracePt t="11012" x="8461375" y="3128963"/>
          <p14:tracePt t="11023" x="8486775" y="3016250"/>
          <p14:tracePt t="11028" x="8499475" y="2903538"/>
          <p14:tracePt t="11039" x="8512175" y="2803525"/>
          <p14:tracePt t="11044" x="8512175" y="2728913"/>
          <p14:tracePt t="11056" x="8512175" y="2652713"/>
          <p14:tracePt t="11060" x="8512175" y="2590800"/>
          <p14:tracePt t="11072" x="8512175" y="2516188"/>
          <p14:tracePt t="11076" x="8499475" y="2465388"/>
          <p14:tracePt t="11089" x="8486775" y="2403475"/>
          <p14:tracePt t="11092" x="8474075" y="2365375"/>
          <p14:tracePt t="11100" x="8448675" y="2339975"/>
          <p14:tracePt t="11109" x="8424863" y="2314575"/>
          <p14:tracePt t="11116" x="8361363" y="2290763"/>
          <p14:tracePt t="11125" x="8312150" y="2265363"/>
          <p14:tracePt t="11132" x="8223250" y="2227263"/>
          <p14:tracePt t="11140" x="8110538" y="2201863"/>
          <p14:tracePt t="11148" x="7999413" y="2190750"/>
          <p14:tracePt t="11157" x="7886700" y="2190750"/>
          <p14:tracePt t="11164" x="7735888" y="2190750"/>
          <p14:tracePt t="11173" x="7523163" y="2178050"/>
          <p14:tracePt t="11180" x="7335838" y="2152650"/>
          <p14:tracePt t="11190" x="7134225" y="2152650"/>
          <p14:tracePt t="11196" x="6897688" y="2152650"/>
          <p14:tracePt t="11207" x="6584950" y="2139950"/>
          <p14:tracePt t="11212" x="6346825" y="2139950"/>
          <p14:tracePt t="11224" x="5983288" y="2078038"/>
          <p14:tracePt t="11228" x="5695950" y="2039938"/>
          <p14:tracePt t="11240" x="5383213" y="2027238"/>
          <p14:tracePt t="11244" x="5106988" y="2027238"/>
          <p14:tracePt t="11256" x="4832350" y="2027238"/>
          <p14:tracePt t="11260" x="4556125" y="2027238"/>
          <p14:tracePt t="11273" x="4318000" y="2027238"/>
          <p14:tracePt t="11276" x="4068763" y="2001838"/>
          <p14:tracePt t="11285" x="3905250" y="1989138"/>
          <p14:tracePt t="11292" x="3779838" y="1989138"/>
          <p14:tracePt t="11300" x="3679825" y="1989138"/>
          <p14:tracePt t="11308" x="3592513" y="1989138"/>
          <p14:tracePt t="11316" x="3530600" y="1989138"/>
          <p14:tracePt t="11324" x="3467100" y="2014538"/>
          <p14:tracePt t="11332" x="3417888" y="2052638"/>
          <p14:tracePt t="11340" x="3354388" y="2089150"/>
          <p14:tracePt t="11348" x="3317875" y="2114550"/>
          <p14:tracePt t="11357" x="3254375" y="2152650"/>
          <p14:tracePt t="11364" x="3192463" y="2190750"/>
          <p14:tracePt t="11372" x="3141663" y="2227263"/>
          <p14:tracePt t="11380" x="3092450" y="2252663"/>
          <p14:tracePt t="11390" x="3067050" y="2290763"/>
          <p14:tracePt t="11396" x="3028950" y="2303463"/>
          <p14:tracePt t="11406" x="3016250" y="2327275"/>
          <p14:tracePt t="11422" x="3003550" y="2339975"/>
          <p14:tracePt t="11428" x="2992438" y="2352675"/>
          <p14:tracePt t="11440" x="2992438" y="2365375"/>
          <p14:tracePt t="11445" x="2992438" y="2378075"/>
          <p14:tracePt t="11456" x="2979738" y="2390775"/>
          <p14:tracePt t="11460" x="2967038" y="2414588"/>
          <p14:tracePt t="11472" x="2967038" y="2427288"/>
          <p14:tracePt t="11476" x="2967038" y="2439988"/>
          <p14:tracePt t="11489" x="2967038" y="2452688"/>
          <p14:tracePt t="11492" x="2967038" y="2478088"/>
          <p14:tracePt t="11500" x="2967038" y="2516188"/>
          <p14:tracePt t="11508" x="2979738" y="2540000"/>
          <p14:tracePt t="11516" x="2992438" y="2565400"/>
          <p14:tracePt t="11525" x="3028950" y="2603500"/>
          <p14:tracePt t="11532" x="3054350" y="2652713"/>
          <p14:tracePt t="11540" x="3079750" y="2703513"/>
          <p14:tracePt t="11548" x="3116263" y="2752725"/>
          <p14:tracePt t="11557" x="3128963" y="2790825"/>
          <p14:tracePt t="11564" x="3154363" y="2816225"/>
          <p14:tracePt t="11573" x="3179763" y="2865438"/>
          <p14:tracePt t="11580" x="3205163" y="2903538"/>
          <p14:tracePt t="11591" x="3241675" y="2952750"/>
          <p14:tracePt t="11596" x="3254375" y="3003550"/>
          <p14:tracePt t="11607" x="3279775" y="3065463"/>
          <p14:tracePt t="11612" x="3292475" y="3116263"/>
          <p14:tracePt t="11623" x="3317875" y="3165475"/>
          <p14:tracePt t="11628" x="3341688" y="3228975"/>
          <p14:tracePt t="11640" x="3379788" y="3303588"/>
          <p14:tracePt t="11644" x="3417888" y="3378200"/>
          <p14:tracePt t="11656" x="3441700" y="3454400"/>
          <p14:tracePt t="11660" x="3454400" y="3516313"/>
          <p14:tracePt t="11674" x="3479800" y="3579813"/>
          <p14:tracePt t="11676" x="3505200" y="3654425"/>
          <p14:tracePt t="11685" x="3530600" y="3703638"/>
          <p14:tracePt t="11692" x="3541713" y="3754438"/>
          <p14:tracePt t="11700" x="3567113" y="3803650"/>
          <p14:tracePt t="11708" x="3579813" y="3841750"/>
          <p14:tracePt t="11717" x="3605213" y="3867150"/>
          <p14:tracePt t="11728" x="3617913" y="3892550"/>
          <p14:tracePt t="11732" x="3643313" y="3905250"/>
          <p14:tracePt t="11741" x="3654425" y="3916363"/>
          <p14:tracePt t="11757" x="3679825" y="3916363"/>
          <p14:tracePt t="11764" x="3717925" y="3905250"/>
          <p14:tracePt t="11772" x="3743325" y="3892550"/>
          <p14:tracePt t="11780" x="3756025" y="3867150"/>
          <p14:tracePt t="11789" x="3779838" y="3841750"/>
          <p14:tracePt t="11796" x="3792538" y="3803650"/>
          <p14:tracePt t="11806" x="3792538" y="3779838"/>
          <p14:tracePt t="11812" x="3792538" y="3729038"/>
          <p14:tracePt t="11823" x="3792538" y="3692525"/>
          <p14:tracePt t="11828" x="3792538" y="3641725"/>
          <p14:tracePt t="11839" x="3792538" y="3603625"/>
          <p14:tracePt t="11844" x="3792538" y="3579813"/>
          <p14:tracePt t="12020" x="3792538" y="3554413"/>
          <p14:tracePt t="12028" x="3779838" y="3554413"/>
          <p14:tracePt t="12038" x="3756025" y="3541713"/>
          <p14:tracePt t="12044" x="3730625" y="3529013"/>
          <p14:tracePt t="12057" x="3692525" y="3516313"/>
          <p14:tracePt t="12060" x="3692525" y="3503613"/>
          <p14:tracePt t="12076" x="3679825" y="3503613"/>
          <p14:tracePt t="12100" x="3692525" y="3503613"/>
          <p14:tracePt t="12108" x="3705225" y="3503613"/>
          <p14:tracePt t="12125" x="3717925" y="3516313"/>
          <p14:tracePt t="12148" x="3743325" y="3529013"/>
          <p14:tracePt t="12172" x="3756025" y="3529013"/>
          <p14:tracePt t="12180" x="3767138" y="3529013"/>
          <p14:tracePt t="12189" x="3779838" y="3541713"/>
          <p14:tracePt t="12212" x="3792538" y="3541713"/>
          <p14:tracePt t="12228" x="3817938" y="3541713"/>
          <p14:tracePt t="12241" x="3843338" y="3529013"/>
          <p14:tracePt t="12244" x="3856038" y="3529013"/>
          <p14:tracePt t="12256" x="3905250" y="3516313"/>
          <p14:tracePt t="12260" x="3917950" y="3516313"/>
          <p14:tracePt t="12273" x="3956050" y="3516313"/>
          <p14:tracePt t="12278" x="4017963" y="3516313"/>
          <p14:tracePt t="12286" x="4056063" y="3503613"/>
          <p14:tracePt t="12298" x="4092575" y="3503613"/>
          <p14:tracePt t="12301" x="4143375" y="3490913"/>
          <p14:tracePt t="12309" x="4192588" y="3479800"/>
          <p14:tracePt t="12316" x="4230688" y="3467100"/>
          <p14:tracePt t="12325" x="4294188" y="3454400"/>
          <p14:tracePt t="12332" x="4330700" y="3454400"/>
          <p14:tracePt t="12341" x="4356100" y="3441700"/>
          <p14:tracePt t="12348" x="4368800" y="3429000"/>
          <p14:tracePt t="12357" x="4381500" y="3429000"/>
          <p14:tracePt t="12364" x="4394200" y="3416300"/>
          <p14:tracePt t="12373" x="4406900" y="3416300"/>
          <p14:tracePt t="12381" x="4406900" y="3403600"/>
          <p14:tracePt t="12428" x="4418013" y="3390900"/>
          <p14:tracePt t="12438" x="4418013" y="3378200"/>
          <p14:tracePt t="12469" x="4418013" y="3367088"/>
          <p14:tracePt t="12485" x="4430713" y="3354388"/>
          <p14:tracePt t="12517" x="4443413" y="3341688"/>
          <p14:tracePt t="12540" x="4456113" y="3316288"/>
          <p14:tracePt t="12548" x="4456113" y="3290888"/>
          <p14:tracePt t="12556" x="4468813" y="3278188"/>
          <p14:tracePt t="12564" x="4481513" y="3254375"/>
          <p14:tracePt t="12573" x="4494213" y="3216275"/>
          <p14:tracePt t="12580" x="4494213" y="3190875"/>
          <p14:tracePt t="12590" x="4518025" y="3154363"/>
          <p14:tracePt t="12596" x="4530725" y="3116263"/>
          <p14:tracePt t="12605" x="4543425" y="3090863"/>
          <p14:tracePt t="12612" x="4556125" y="3054350"/>
          <p14:tracePt t="12623" x="4568825" y="3028950"/>
          <p14:tracePt t="12628" x="4568825" y="3016250"/>
          <p14:tracePt t="12640" x="4581525" y="3003550"/>
          <p14:tracePt t="12656" x="4581525" y="2990850"/>
          <p14:tracePt t="12708" x="4594225" y="3003550"/>
          <p14:tracePt t="12716" x="4594225" y="3028950"/>
          <p14:tracePt t="12724" x="4594225" y="3078163"/>
          <p14:tracePt t="12732" x="4594225" y="3116263"/>
          <p14:tracePt t="12740" x="4594225" y="3165475"/>
          <p14:tracePt t="12748" x="4594225" y="3216275"/>
          <p14:tracePt t="12756" x="4594225" y="3278188"/>
          <p14:tracePt t="12764" x="4594225" y="3328988"/>
          <p14:tracePt t="12772" x="4594225" y="3367088"/>
          <p14:tracePt t="12781" x="4594225" y="3403600"/>
          <p14:tracePt t="12790" x="4594225" y="3416300"/>
          <p14:tracePt t="12796" x="4581525" y="3441700"/>
          <p14:tracePt t="12808" x="4568825" y="3454400"/>
          <p14:tracePt t="12844" x="4556125" y="3454400"/>
          <p14:tracePt t="12857" x="4530725" y="3454400"/>
          <p14:tracePt t="12864" x="4530725" y="3441700"/>
          <p14:tracePt t="12874" x="4518025" y="3429000"/>
          <p14:tracePt t="12889" x="4506913" y="3429000"/>
          <p14:tracePt t="12895" x="4506913" y="3403600"/>
          <p14:tracePt t="12900" x="4506913" y="3390900"/>
          <p14:tracePt t="12917" x="4506913" y="3367088"/>
          <p14:tracePt t="12932" x="4506913" y="3341688"/>
          <p14:tracePt t="12940" x="4506913" y="3328988"/>
          <p14:tracePt t="12988" x="4518025" y="3328988"/>
          <p14:tracePt t="12996" x="4530725" y="3341688"/>
          <p14:tracePt t="13007" x="4543425" y="3354388"/>
          <p14:tracePt t="13014" x="4543425" y="3378200"/>
          <p14:tracePt t="13025" x="4543425" y="3416300"/>
          <p14:tracePt t="13028" x="4543425" y="3454400"/>
          <p14:tracePt t="13039" x="4543425" y="3467100"/>
          <p14:tracePt t="13044" x="4530725" y="3516313"/>
          <p14:tracePt t="13057" x="4530725" y="3529013"/>
          <p14:tracePt t="13116" x="4530725" y="3490913"/>
          <p14:tracePt t="13124" x="4530725" y="3454400"/>
          <p14:tracePt t="13132" x="4543425" y="3429000"/>
          <p14:tracePt t="13140" x="4556125" y="3416300"/>
          <p14:tracePt t="13148" x="4581525" y="3390900"/>
          <p14:tracePt t="13164" x="4594225" y="3378200"/>
          <p14:tracePt t="13188" x="4619625" y="3378200"/>
          <p14:tracePt t="13196" x="4643438" y="3390900"/>
          <p14:tracePt t="13206" x="4668838" y="3403600"/>
          <p14:tracePt t="13212" x="4694238" y="3441700"/>
          <p14:tracePt t="13223" x="4732338" y="3479800"/>
          <p14:tracePt t="13228" x="4768850" y="3516313"/>
          <p14:tracePt t="13240" x="4781550" y="3567113"/>
          <p14:tracePt t="13244" x="4806950" y="3590925"/>
          <p14:tracePt t="13256" x="4832350" y="3603625"/>
          <p14:tracePt t="13260" x="4856163" y="3616325"/>
          <p14:tracePt t="13273" x="4881563" y="3616325"/>
          <p14:tracePt t="13276" x="4919663" y="3616325"/>
          <p14:tracePt t="13284" x="4956175" y="3603625"/>
          <p14:tracePt t="13293" x="4994275" y="3579813"/>
          <p14:tracePt t="13300" x="5019675" y="3554413"/>
          <p14:tracePt t="13308" x="5068888" y="3503613"/>
          <p14:tracePt t="13316" x="5106988" y="3467100"/>
          <p14:tracePt t="13324" x="5145088" y="3403600"/>
          <p14:tracePt t="13334" x="5181600" y="3341688"/>
          <p14:tracePt t="13341" x="5207000" y="3303588"/>
          <p14:tracePt t="13349" x="5207000" y="3267075"/>
          <p14:tracePt t="13357" x="5207000" y="3241675"/>
          <p14:tracePt t="13364" x="5207000" y="3203575"/>
          <p14:tracePt t="13375" x="5207000" y="3178175"/>
          <p14:tracePt t="13380" x="5207000" y="3165475"/>
          <p14:tracePt t="13390" x="5207000" y="3141663"/>
          <p14:tracePt t="13396" x="5207000" y="3128963"/>
          <p14:tracePt t="13413" x="5194300" y="3116263"/>
          <p14:tracePt t="13438" x="5181600" y="3116263"/>
          <p14:tracePt t="13445" x="5170488" y="3128963"/>
          <p14:tracePt t="13457" x="5157788" y="3141663"/>
          <p14:tracePt t="13460" x="5145088" y="3154363"/>
          <p14:tracePt t="13473" x="5145088" y="3178175"/>
          <p14:tracePt t="13476" x="5145088" y="3203575"/>
          <p14:tracePt t="13490" x="5145088" y="3228975"/>
          <p14:tracePt t="13492" x="5145088" y="3267075"/>
          <p14:tracePt t="13500" x="5170488" y="3290888"/>
          <p14:tracePt t="13509" x="5194300" y="3316288"/>
          <p14:tracePt t="13516" x="5245100" y="3341688"/>
          <p14:tracePt t="13524" x="5307013" y="3367088"/>
          <p14:tracePt t="13533" x="5383213" y="3390900"/>
          <p14:tracePt t="13541" x="5470525" y="3416300"/>
          <p14:tracePt t="13548" x="5557838" y="3429000"/>
          <p14:tracePt t="13557" x="5619750" y="3441700"/>
          <p14:tracePt t="13564" x="5683250" y="3454400"/>
          <p14:tracePt t="13574" x="5695950" y="3454400"/>
          <p14:tracePt t="13592" x="5708650" y="3454400"/>
          <p14:tracePt t="13608" x="5719763" y="3454400"/>
          <p14:tracePt t="13623" x="5719763" y="3429000"/>
          <p14:tracePt t="13628" x="5695950" y="3390900"/>
          <p14:tracePt t="13640" x="5683250" y="3367088"/>
          <p14:tracePt t="13644" x="5645150" y="3328988"/>
          <p14:tracePt t="13657" x="5607050" y="3278188"/>
          <p14:tracePt t="13660" x="5583238" y="3254375"/>
          <p14:tracePt t="13672" x="5557838" y="3228975"/>
          <p14:tracePt t="13676" x="5545138" y="3203575"/>
          <p14:tracePt t="13684" x="5532438" y="3203575"/>
          <p14:tracePt t="13700" x="5532438" y="3190875"/>
          <p14:tracePt t="13740" x="5532438" y="3228975"/>
          <p14:tracePt t="13748" x="5557838" y="3267075"/>
          <p14:tracePt t="13756" x="5595938" y="3316288"/>
          <p14:tracePt t="13764" x="5632450" y="3378200"/>
          <p14:tracePt t="13773" x="5670550" y="3441700"/>
          <p14:tracePt t="13780" x="5708650" y="3490913"/>
          <p14:tracePt t="13789" x="5732463" y="3541713"/>
          <p14:tracePt t="13796" x="5770563" y="3567113"/>
          <p14:tracePt t="13806" x="5783263" y="3603625"/>
          <p14:tracePt t="13812" x="5795963" y="3616325"/>
          <p14:tracePt t="13824" x="5808663" y="3629025"/>
          <p14:tracePt t="13876" x="5821363" y="3616325"/>
          <p14:tracePt t="13892" x="5821363" y="3590925"/>
          <p14:tracePt t="13900" x="5808663" y="3554413"/>
          <p14:tracePt t="13908" x="5795963" y="3529013"/>
          <p14:tracePt t="13916" x="5757863" y="3479800"/>
          <p14:tracePt t="13924" x="5732463" y="3441700"/>
          <p14:tracePt t="13932" x="5683250" y="3390900"/>
          <p14:tracePt t="13940" x="5619750" y="3328988"/>
          <p14:tracePt t="13948" x="5557838" y="3290888"/>
          <p14:tracePt t="13956" x="5483225" y="3228975"/>
          <p14:tracePt t="13964" x="5419725" y="3178175"/>
          <p14:tracePt t="13974" x="5370513" y="3141663"/>
          <p14:tracePt t="13980" x="5319713" y="3103563"/>
          <p14:tracePt t="13991" x="5294313" y="3090863"/>
          <p14:tracePt t="13996" x="5270500" y="3065463"/>
          <p14:tracePt t="14010" x="5245100" y="3054350"/>
          <p14:tracePt t="14012" x="5232400" y="3041650"/>
          <p14:tracePt t="14023" x="5219700" y="3028950"/>
          <p14:tracePt t="14028" x="5207000" y="3028950"/>
          <p14:tracePt t="14040" x="5194300" y="3028950"/>
          <p14:tracePt t="14044" x="5170488" y="3016250"/>
          <p14:tracePt t="14060" x="5157788" y="3003550"/>
          <p14:tracePt t="14076" x="5145088" y="2990850"/>
          <p14:tracePt t="14084" x="5132388" y="2990850"/>
          <p14:tracePt t="14092" x="5119688" y="2990850"/>
          <p14:tracePt t="14100" x="5094288" y="2978150"/>
          <p14:tracePt t="14108" x="5081588" y="2965450"/>
          <p14:tracePt t="14116" x="5057775" y="2952750"/>
          <p14:tracePt t="14124" x="5006975" y="2928938"/>
          <p14:tracePt t="14132" x="4994275" y="2928938"/>
          <p14:tracePt t="14142" x="4981575" y="2903538"/>
          <p14:tracePt t="14148" x="4956175" y="2903538"/>
          <p14:tracePt t="14159" x="4956175" y="2890838"/>
          <p14:tracePt t="14173" x="4945063" y="2890838"/>
          <p14:tracePt t="14189" x="4932363" y="2890838"/>
          <p14:tracePt t="14236" x="4932363" y="2878138"/>
          <p14:tracePt t="14244" x="4945063" y="2878138"/>
          <p14:tracePt t="14252" x="4956175" y="2865438"/>
          <p14:tracePt t="14260" x="4994275" y="2865438"/>
          <p14:tracePt t="14273" x="5032375" y="2852738"/>
          <p14:tracePt t="14276" x="5081588" y="2840038"/>
          <p14:tracePt t="14284" x="5157788" y="2828925"/>
          <p14:tracePt t="14292" x="5245100" y="2816225"/>
          <p14:tracePt t="14300" x="5332413" y="2790825"/>
          <p14:tracePt t="14308" x="5419725" y="2778125"/>
          <p14:tracePt t="14316" x="5507038" y="2765425"/>
          <p14:tracePt t="14324" x="5595938" y="2752725"/>
          <p14:tracePt t="14332" x="5670550" y="2740025"/>
          <p14:tracePt t="14340" x="5732463" y="2716213"/>
          <p14:tracePt t="14348" x="5770563" y="2703513"/>
          <p14:tracePt t="14356" x="5783263" y="2703513"/>
          <p14:tracePt t="14364" x="5808663" y="2703513"/>
          <p14:tracePt t="14652" x="5808663" y="2716213"/>
          <p14:tracePt t="14660" x="5783263" y="2752725"/>
          <p14:tracePt t="14669" x="5745163" y="2778125"/>
          <p14:tracePt t="14677" x="5683250" y="2840038"/>
          <p14:tracePt t="14689" x="5619750" y="2903538"/>
          <p14:tracePt t="14692" x="5545138" y="2952750"/>
          <p14:tracePt t="14700" x="5470525" y="3016250"/>
          <p14:tracePt t="14708" x="5394325" y="3065463"/>
          <p14:tracePt t="14716" x="5319713" y="3128963"/>
          <p14:tracePt t="14724" x="5257800" y="3178175"/>
          <p14:tracePt t="14732" x="5219700" y="3203575"/>
          <p14:tracePt t="14740" x="5181600" y="3203575"/>
          <p14:tracePt t="14748" x="5170488" y="3216275"/>
          <p14:tracePt t="14756" x="5157788" y="3216275"/>
          <p14:tracePt t="14764" x="5145088" y="3216275"/>
          <p14:tracePt t="14772" x="5132388" y="3216275"/>
          <p14:tracePt t="14796" x="5106988" y="3216275"/>
          <p14:tracePt t="14806" x="5094288" y="3216275"/>
          <p14:tracePt t="14811" x="5081588" y="3203575"/>
          <p14:tracePt t="14823" x="5068888" y="3190875"/>
          <p14:tracePt t="14828" x="5068888" y="3178175"/>
          <p14:tracePt t="14839" x="5045075" y="3165475"/>
          <p14:tracePt t="14844" x="5032375" y="3154363"/>
          <p14:tracePt t="14856" x="5019675" y="3154363"/>
          <p14:tracePt t="14860" x="5019675" y="3141663"/>
          <p14:tracePt t="14875" x="5006975" y="3141663"/>
          <p14:tracePt t="14887" x="5006975" y="3128963"/>
          <p14:tracePt t="14900" x="5006975" y="3116263"/>
          <p14:tracePt t="14908" x="5006975" y="3103563"/>
          <p14:tracePt t="14924" x="5006975" y="3090863"/>
          <p14:tracePt t="14947" x="5019675" y="3078163"/>
          <p14:tracePt t="14956" x="5019675" y="3065463"/>
          <p14:tracePt t="15004" x="5032375" y="3065463"/>
          <p14:tracePt t="15020" x="5032375" y="3054350"/>
          <p14:tracePt t="15027" x="5045075" y="3054350"/>
          <p14:tracePt t="15188" x="5045075" y="3041650"/>
          <p14:tracePt t="15204" x="5032375" y="3041650"/>
          <p14:tracePt t="15212" x="5019675" y="3041650"/>
          <p14:tracePt t="15220" x="4994275" y="3041650"/>
          <p14:tracePt t="15228" x="4968875" y="3028950"/>
          <p14:tracePt t="15244" x="4956175" y="3028950"/>
          <p14:tracePt t="15259" x="4945063" y="3028950"/>
          <p14:tracePt t="15287" x="4932363" y="3016250"/>
          <p14:tracePt t="15323" x="4932363" y="2990850"/>
          <p14:tracePt t="15339" x="4945063" y="2990850"/>
          <p14:tracePt t="15355" x="4956175" y="2990850"/>
          <p14:tracePt t="15460" x="4956175" y="2978150"/>
          <p14:tracePt t="15492" x="4945063" y="2978150"/>
          <p14:tracePt t="15508" x="4932363" y="2978150"/>
          <p14:tracePt t="15515" x="4906963" y="2965450"/>
          <p14:tracePt t="15531" x="4894263" y="2965450"/>
          <p14:tracePt t="15540" x="4881563" y="2965450"/>
          <p14:tracePt t="15555" x="4856163" y="2965450"/>
          <p14:tracePt t="15563" x="4832350" y="2952750"/>
          <p14:tracePt t="15579" x="4819650" y="2952750"/>
          <p14:tracePt t="15589" x="4806950" y="2952750"/>
          <p14:tracePt t="15595" x="4781550" y="2952750"/>
          <p14:tracePt t="15606" x="4756150" y="2952750"/>
          <p14:tracePt t="15612" x="4732338" y="2941638"/>
          <p14:tracePt t="15627" x="4719638" y="2941638"/>
          <p14:tracePt t="15640" x="4694238" y="2941638"/>
          <p14:tracePt t="15643" x="4681538" y="2928938"/>
          <p14:tracePt t="15657" x="4668838" y="2916238"/>
          <p14:tracePt t="15673" x="4643438" y="2916238"/>
          <p14:tracePt t="15676" x="4643438" y="2903538"/>
          <p14:tracePt t="15691" x="4630738" y="2903538"/>
          <p14:tracePt t="15739" x="4619625" y="2903538"/>
          <p14:tracePt t="15747" x="4606925" y="2903538"/>
          <p14:tracePt t="15772" x="4594225" y="2903538"/>
          <p14:tracePt t="15788" x="4581525" y="2903538"/>
          <p14:tracePt t="15837" x="4568825" y="2903538"/>
          <p14:tracePt t="15860" x="4556125" y="2890838"/>
          <p14:tracePt t="15868" x="4543425" y="2878138"/>
          <p14:tracePt t="15885" x="4530725" y="2878138"/>
          <p14:tracePt t="15892" x="4518025" y="2865438"/>
          <p14:tracePt t="15900" x="4506913" y="2865438"/>
          <p14:tracePt t="15908" x="4494213" y="2852738"/>
          <p14:tracePt t="15924" x="4481513" y="2840038"/>
          <p14:tracePt t="16187" x="4494213" y="2828925"/>
          <p14:tracePt t="16196" x="4506913" y="2828925"/>
          <p14:tracePt t="16204" x="4543425" y="2828925"/>
          <p14:tracePt t="16211" x="4581525" y="2828925"/>
          <p14:tracePt t="16223" x="4630738" y="2828925"/>
          <p14:tracePt t="16227" x="4694238" y="2828925"/>
          <p14:tracePt t="16240" x="4794250" y="2828925"/>
          <p14:tracePt t="16243" x="4919663" y="2828925"/>
          <p14:tracePt t="16256" x="5045075" y="2828925"/>
          <p14:tracePt t="16259" x="5194300" y="2828925"/>
          <p14:tracePt t="16272" x="5383213" y="2828925"/>
          <p14:tracePt t="16276" x="5545138" y="2828925"/>
          <p14:tracePt t="16284" x="5708650" y="2828925"/>
          <p14:tracePt t="16292" x="5857875" y="2828925"/>
          <p14:tracePt t="16299" x="5995988" y="2828925"/>
          <p14:tracePt t="16308" x="6134100" y="2828925"/>
          <p14:tracePt t="16316" x="6246813" y="2828925"/>
          <p14:tracePt t="16324" x="6346825" y="2828925"/>
          <p14:tracePt t="16331" x="6434138" y="2828925"/>
          <p14:tracePt t="16339" x="6496050" y="2828925"/>
          <p14:tracePt t="16347" x="6521450" y="2828925"/>
          <p14:tracePt t="16356" x="6534150" y="2828925"/>
          <p14:tracePt t="16363" x="6546850" y="2828925"/>
          <p14:tracePt t="16597" x="6534150" y="2828925"/>
          <p14:tracePt t="16619" x="6521450" y="2828925"/>
          <p14:tracePt t="16644" x="6496050" y="2828925"/>
          <p14:tracePt t="16652" x="6459538" y="2828925"/>
          <p14:tracePt t="16659" x="6446838" y="2828925"/>
          <p14:tracePt t="16669" x="6383338" y="2840038"/>
          <p14:tracePt t="16676" x="6334125" y="2852738"/>
          <p14:tracePt t="16684" x="6246813" y="2852738"/>
          <p14:tracePt t="16691" x="6157913" y="2852738"/>
          <p14:tracePt t="16700" x="6057900" y="2852738"/>
          <p14:tracePt t="16708" x="5945188" y="2852738"/>
          <p14:tracePt t="16715" x="5808663" y="2852738"/>
          <p14:tracePt t="16724" x="5670550" y="2852738"/>
          <p14:tracePt t="16731" x="5519738" y="2852738"/>
          <p14:tracePt t="16741" x="5370513" y="2852738"/>
          <p14:tracePt t="16747" x="5207000" y="2852738"/>
          <p14:tracePt t="16756" x="5045075" y="2852738"/>
          <p14:tracePt t="16763" x="4906963" y="2852738"/>
          <p14:tracePt t="16773" x="4794250" y="2852738"/>
          <p14:tracePt t="16779" x="4694238" y="2852738"/>
          <p14:tracePt t="16789" x="4630738" y="2852738"/>
          <p14:tracePt t="16795" x="4556125" y="2852738"/>
          <p14:tracePt t="16806" x="4518025" y="2852738"/>
          <p14:tracePt t="16811" x="4506913" y="2840038"/>
          <p14:tracePt t="16868" x="4494213" y="2840038"/>
          <p14:tracePt t="16876" x="4481513" y="2840038"/>
          <p14:tracePt t="17163" x="4481513" y="2828925"/>
          <p14:tracePt t="17171" x="4494213" y="2828925"/>
          <p14:tracePt t="17179" x="4530725" y="2828925"/>
          <p14:tracePt t="17189" x="4606925" y="2816225"/>
          <p14:tracePt t="17195" x="4706938" y="2790825"/>
          <p14:tracePt t="17207" x="4843463" y="2778125"/>
          <p14:tracePt t="17211" x="5006975" y="2752725"/>
          <p14:tracePt t="17222" x="5194300" y="2752725"/>
          <p14:tracePt t="17228" x="5394325" y="2752725"/>
          <p14:tracePt t="17239" x="5632450" y="2752725"/>
          <p14:tracePt t="17243" x="5870575" y="2752725"/>
          <p14:tracePt t="17256" x="6057900" y="2752725"/>
          <p14:tracePt t="17259" x="6221413" y="2752725"/>
          <p14:tracePt t="17272" x="6359525" y="2752725"/>
          <p14:tracePt t="17275" x="6434138" y="2752725"/>
          <p14:tracePt t="17283" x="6472238" y="2752725"/>
          <p14:tracePt t="17291" x="6496050" y="2752725"/>
          <p14:tracePt t="17307" x="6508750" y="2752725"/>
          <p14:tracePt t="17508" x="6496050" y="2752725"/>
          <p14:tracePt t="17515" x="6472238" y="2765425"/>
          <p14:tracePt t="17523" x="6459538" y="2765425"/>
          <p14:tracePt t="17532" x="6421438" y="2778125"/>
          <p14:tracePt t="17547" x="6396038" y="2790825"/>
          <p14:tracePt t="17549" x="6370638" y="2803525"/>
          <p14:tracePt t="17557" x="6346825" y="2816225"/>
          <p14:tracePt t="17564" x="6321425" y="2828925"/>
          <p14:tracePt t="17574" x="6270625" y="2840038"/>
          <p14:tracePt t="17580" x="6234113" y="2852738"/>
          <p14:tracePt t="17590" x="6221413" y="2865438"/>
          <p14:tracePt t="17596" x="6208713" y="2878138"/>
          <p14:tracePt t="17607" x="6196013" y="2878138"/>
          <p14:tracePt t="17676" x="6183313" y="2878138"/>
          <p14:tracePt t="17691" x="6196013" y="2865438"/>
          <p14:tracePt t="17708" x="6208713" y="2852738"/>
          <p14:tracePt t="17715" x="6208713" y="2840038"/>
          <p14:tracePt t="17723" x="6221413" y="2828925"/>
          <p14:tracePt t="17739" x="6234113" y="2816225"/>
          <p14:tracePt t="17748" x="6246813" y="2816225"/>
          <p14:tracePt t="17756" x="6246813" y="2803525"/>
          <p14:tracePt t="17779" x="6259513" y="2803525"/>
          <p14:tracePt t="18139" x="6259513" y="2790825"/>
          <p14:tracePt t="18171" x="6259513" y="2778125"/>
          <p14:tracePt t="18356" x="6259513" y="2765425"/>
          <p14:tracePt t="18380" x="6246813" y="2765425"/>
          <p14:tracePt t="18387" x="6221413" y="2765425"/>
          <p14:tracePt t="18395" x="6208713" y="2765425"/>
          <p14:tracePt t="18407" x="6170613" y="2765425"/>
          <p14:tracePt t="18412" x="6134100" y="2752725"/>
          <p14:tracePt t="18425" x="6121400" y="2752725"/>
          <p14:tracePt t="18427" x="6096000" y="2752725"/>
          <p14:tracePt t="18440" x="6057900" y="2752725"/>
          <p14:tracePt t="18444" x="6021388" y="2752725"/>
          <p14:tracePt t="18458" x="5970588" y="2752725"/>
          <p14:tracePt t="18460" x="5883275" y="2752725"/>
          <p14:tracePt t="18469" x="5821363" y="2752725"/>
          <p14:tracePt t="18477" x="5719763" y="2752725"/>
          <p14:tracePt t="18484" x="5632450" y="2752725"/>
          <p14:tracePt t="18492" x="5532438" y="2752725"/>
          <p14:tracePt t="18500" x="5445125" y="2752725"/>
          <p14:tracePt t="18508" x="5345113" y="2752725"/>
          <p14:tracePt t="18516" x="5245100" y="2752725"/>
          <p14:tracePt t="18523" x="5145088" y="2765425"/>
          <p14:tracePt t="18532" x="5081588" y="2765425"/>
          <p14:tracePt t="18540" x="4956175" y="2778125"/>
          <p14:tracePt t="18547" x="4868863" y="2790825"/>
          <p14:tracePt t="18559" x="4806950" y="2816225"/>
          <p14:tracePt t="18563" x="4743450" y="2828925"/>
          <p14:tracePt t="18573" x="4681538" y="2840038"/>
          <p14:tracePt t="18579" x="4619625" y="2840038"/>
          <p14:tracePt t="18589" x="4581525" y="2852738"/>
          <p14:tracePt t="18595" x="4568825" y="2852738"/>
          <p14:tracePt t="18607" x="4530725" y="2865438"/>
          <p14:tracePt t="18611" x="4518025" y="2865438"/>
          <p14:tracePt t="18623" x="4506913" y="2865438"/>
          <p14:tracePt t="18627" x="4494213" y="2865438"/>
          <p14:tracePt t="18643" x="4481513" y="2878138"/>
          <p14:tracePt t="19107" x="4481513" y="2890838"/>
          <p14:tracePt t="19123" x="4494213" y="2903538"/>
          <p14:tracePt t="19131" x="4506913" y="2916238"/>
          <p14:tracePt t="19139" x="4518025" y="2928938"/>
          <p14:tracePt t="19147" x="4530725" y="2941638"/>
          <p14:tracePt t="19156" x="4568825" y="2965450"/>
          <p14:tracePt t="19163" x="4581525" y="2978150"/>
          <p14:tracePt t="19173" x="4606925" y="3003550"/>
          <p14:tracePt t="19179" x="4606925" y="3016250"/>
          <p14:tracePt t="19189" x="4606925" y="3028950"/>
          <p14:tracePt t="19195" x="4619625" y="3065463"/>
          <p14:tracePt t="19220" x="4619625" y="3078163"/>
          <p14:tracePt t="19227" x="4630738" y="3078163"/>
          <p14:tracePt t="19267" x="4643438" y="3078163"/>
          <p14:tracePt t="19275" x="4656138" y="3078163"/>
          <p14:tracePt t="19283" x="4681538" y="3078163"/>
          <p14:tracePt t="19291" x="4732338" y="3078163"/>
          <p14:tracePt t="19299" x="4794250" y="3078163"/>
          <p14:tracePt t="19308" x="4881563" y="3078163"/>
          <p14:tracePt t="19315" x="5019675" y="3065463"/>
          <p14:tracePt t="19323" x="5145088" y="3041650"/>
          <p14:tracePt t="19331" x="5294313" y="3016250"/>
          <p14:tracePt t="19339" x="5445125" y="3003550"/>
          <p14:tracePt t="19347" x="5607050" y="2990850"/>
          <p14:tracePt t="19356" x="5719763" y="2990850"/>
          <p14:tracePt t="19363" x="5870575" y="2952750"/>
          <p14:tracePt t="19373" x="5983288" y="2941638"/>
          <p14:tracePt t="19379" x="6034088" y="2941638"/>
          <p14:tracePt t="19391" x="6096000" y="2916238"/>
          <p14:tracePt t="19395" x="6121400" y="2903538"/>
          <p14:tracePt t="19406" x="6121400" y="2890838"/>
          <p14:tracePt t="19411" x="6134100" y="2890838"/>
          <p14:tracePt t="19422" x="6134100" y="2878138"/>
          <p14:tracePt t="19429" x="6134100" y="2852738"/>
          <p14:tracePt t="19442" x="6134100" y="2828925"/>
          <p14:tracePt t="19443" x="6121400" y="2803525"/>
          <p14:tracePt t="19456" x="6108700" y="2790825"/>
          <p14:tracePt t="19459" x="6096000" y="2765425"/>
          <p14:tracePt t="19475" x="6096000" y="2740025"/>
          <p14:tracePt t="19483" x="6096000" y="2728913"/>
          <p14:tracePt t="19491" x="6096000" y="2716213"/>
          <p14:tracePt t="19523" x="6083300" y="2716213"/>
          <p14:tracePt t="19531" x="6070600" y="2716213"/>
          <p14:tracePt t="19539" x="6070600" y="2728913"/>
          <p14:tracePt t="19547" x="6070600" y="2778125"/>
          <p14:tracePt t="19556" x="6083300" y="2828925"/>
          <p14:tracePt t="19563" x="6108700" y="2916238"/>
          <p14:tracePt t="19573" x="6121400" y="3016250"/>
          <p14:tracePt t="19579" x="6146800" y="3103563"/>
          <p14:tracePt t="19593" x="6157913" y="3203575"/>
          <p14:tracePt t="19596" x="6170613" y="3316288"/>
          <p14:tracePt t="19607" x="6170613" y="3390900"/>
          <p14:tracePt t="19611" x="6170613" y="3479800"/>
          <p14:tracePt t="19623" x="6170613" y="3567113"/>
          <p14:tracePt t="19627" x="6170613" y="3641725"/>
          <p14:tracePt t="19640" x="6170613" y="3729038"/>
          <p14:tracePt t="19643" x="6157913" y="3803650"/>
          <p14:tracePt t="19656" x="6146800" y="3854450"/>
          <p14:tracePt t="19659" x="6134100" y="3916363"/>
          <p14:tracePt t="19667" x="6108700" y="3954463"/>
          <p14:tracePt t="19675" x="6070600" y="4005263"/>
          <p14:tracePt t="19683" x="6045200" y="4029075"/>
          <p14:tracePt t="19691" x="6021388" y="4041775"/>
          <p14:tracePt t="19699" x="5983288" y="4067175"/>
          <p14:tracePt t="19708" x="5921375" y="4105275"/>
          <p14:tracePt t="19715" x="5845175" y="4129088"/>
          <p14:tracePt t="19723" x="5757863" y="4141788"/>
          <p14:tracePt t="19731" x="5683250" y="4141788"/>
          <p14:tracePt t="19741" x="5557838" y="4141788"/>
          <p14:tracePt t="19748" x="5407025" y="4141788"/>
          <p14:tracePt t="19758" x="5257800" y="4105275"/>
          <p14:tracePt t="19764" x="5094288" y="4079875"/>
          <p14:tracePt t="19774" x="4919663" y="4041775"/>
          <p14:tracePt t="19780" x="4768850" y="3992563"/>
          <p14:tracePt t="19790" x="4619625" y="3941763"/>
          <p14:tracePt t="19796" x="4481513" y="3867150"/>
          <p14:tracePt t="19806" x="4343400" y="3803650"/>
          <p14:tracePt t="19811" x="4230688" y="3716338"/>
          <p14:tracePt t="19823" x="4156075" y="3641725"/>
          <p14:tracePt t="19829" x="4081463" y="3554413"/>
          <p14:tracePt t="19840" x="4056063" y="3441700"/>
          <p14:tracePt t="19843" x="4043363" y="3328988"/>
          <p14:tracePt t="19857" x="4043363" y="3241675"/>
          <p14:tracePt t="19860" x="4043363" y="3141663"/>
          <p14:tracePt t="19875" x="4081463" y="3054350"/>
          <p14:tracePt t="19877" x="4130675" y="2965450"/>
          <p14:tracePt t="19894" x="4294188" y="2803525"/>
          <p14:tracePt t="19899" x="4418013" y="2728913"/>
          <p14:tracePt t="19908" x="4556125" y="2652713"/>
          <p14:tracePt t="19915" x="4732338" y="2590800"/>
          <p14:tracePt t="19924" x="4919663" y="2516188"/>
          <p14:tracePt t="19932" x="5094288" y="2465388"/>
          <p14:tracePt t="19940" x="5245100" y="2427288"/>
          <p14:tracePt t="19948" x="5394325" y="2403475"/>
          <p14:tracePt t="19958" x="5545138" y="2378075"/>
          <p14:tracePt t="19963" x="5683250" y="2365375"/>
          <p14:tracePt t="19973" x="5821363" y="2365375"/>
          <p14:tracePt t="19979" x="5932488" y="2378075"/>
          <p14:tracePt t="19992" x="6021388" y="2390775"/>
          <p14:tracePt t="19996" x="6096000" y="2414588"/>
          <p14:tracePt t="20008" x="6134100" y="2465388"/>
          <p14:tracePt t="20011" x="6170613" y="2503488"/>
          <p14:tracePt t="20023" x="6208713" y="2565400"/>
          <p14:tracePt t="20027" x="6234113" y="2616200"/>
          <p14:tracePt t="20040" x="6259513" y="2703513"/>
          <p14:tracePt t="20043" x="6283325" y="2816225"/>
          <p14:tracePt t="20057" x="6308725" y="2941638"/>
          <p14:tracePt t="20059" x="6334125" y="3065463"/>
          <p14:tracePt t="20067" x="6346825" y="3203575"/>
          <p14:tracePt t="20075" x="6346825" y="3316288"/>
          <p14:tracePt t="20083" x="6346825" y="3467100"/>
          <p14:tracePt t="20091" x="6308725" y="3616325"/>
          <p14:tracePt t="20099" x="6246813" y="3754438"/>
          <p14:tracePt t="20109" x="6183313" y="3879850"/>
          <p14:tracePt t="20115" x="6096000" y="3992563"/>
          <p14:tracePt t="20123" x="5983288" y="4105275"/>
          <p14:tracePt t="20131" x="5857875" y="4192588"/>
          <p14:tracePt t="20139" x="5745163" y="4267200"/>
          <p14:tracePt t="20147" x="5607050" y="4318000"/>
          <p14:tracePt t="20156" x="5470525" y="4367213"/>
          <p14:tracePt t="20163" x="5319713" y="4379913"/>
          <p14:tracePt t="20173" x="5170488" y="4392613"/>
          <p14:tracePt t="20179" x="5045075" y="4392613"/>
          <p14:tracePt t="20190" x="4894263" y="4392613"/>
          <p14:tracePt t="20195" x="4781550" y="4341813"/>
          <p14:tracePt t="20206" x="4656138" y="4305300"/>
          <p14:tracePt t="20211" x="4530725" y="4241800"/>
          <p14:tracePt t="20222" x="4406900" y="4167188"/>
          <p14:tracePt t="20227" x="4281488" y="4067175"/>
          <p14:tracePt t="20239" x="4192588" y="3967163"/>
          <p14:tracePt t="20243" x="4105275" y="3829050"/>
          <p14:tracePt t="20256" x="4056063" y="3703638"/>
          <p14:tracePt t="20259" x="4005263" y="3567113"/>
          <p14:tracePt t="20267" x="3979863" y="3441700"/>
          <p14:tracePt t="20275" x="3979863" y="3316288"/>
          <p14:tracePt t="20283" x="4005263" y="3178175"/>
          <p14:tracePt t="20291" x="4068763" y="3054350"/>
          <p14:tracePt t="20299" x="4130675" y="2941638"/>
          <p14:tracePt t="20307" x="4230688" y="2816225"/>
          <p14:tracePt t="20315" x="4343400" y="2728913"/>
          <p14:tracePt t="20323" x="4506913" y="2603500"/>
          <p14:tracePt t="20331" x="4694238" y="2503488"/>
          <p14:tracePt t="20339" x="4906963" y="2427288"/>
          <p14:tracePt t="20347" x="5106988" y="2378075"/>
          <p14:tracePt t="20356" x="5281613" y="2339975"/>
          <p14:tracePt t="20363" x="5432425" y="2327275"/>
          <p14:tracePt t="20373" x="5545138" y="2314575"/>
          <p14:tracePt t="20379" x="5632450" y="2314575"/>
          <p14:tracePt t="20390" x="5745163" y="2339975"/>
          <p14:tracePt t="20396" x="5832475" y="2378075"/>
          <p14:tracePt t="20408" x="5921375" y="2452688"/>
          <p14:tracePt t="20411" x="6034088" y="2565400"/>
          <p14:tracePt t="20424" x="6134100" y="2703513"/>
          <p14:tracePt t="20427" x="6234113" y="2865438"/>
          <p14:tracePt t="20440" x="6346825" y="3065463"/>
          <p14:tracePt t="20443" x="6459538" y="3290888"/>
          <p14:tracePt t="20456" x="6534150" y="3479800"/>
          <p14:tracePt t="20459" x="6596063" y="3679825"/>
          <p14:tracePt t="20468" x="6659563" y="3892550"/>
          <p14:tracePt t="20475" x="6684963" y="4041775"/>
          <p14:tracePt t="20483" x="6696075" y="4192588"/>
          <p14:tracePt t="20491" x="6696075" y="4292600"/>
          <p14:tracePt t="20499" x="6684963" y="4418013"/>
          <p14:tracePt t="20507" x="6646863" y="4505325"/>
          <p14:tracePt t="20515" x="6596063" y="4579938"/>
          <p14:tracePt t="20523" x="6534150" y="4643438"/>
          <p14:tracePt t="20531" x="6446838" y="4692650"/>
          <p14:tracePt t="20539" x="6370638" y="4730750"/>
          <p14:tracePt t="20547" x="6283325" y="4756150"/>
          <p14:tracePt t="20556" x="6196013" y="4768850"/>
          <p14:tracePt t="20564" x="6134100" y="4768850"/>
          <p14:tracePt t="20573" x="6045200" y="4756150"/>
          <p14:tracePt t="20579" x="5957888" y="4730750"/>
          <p14:tracePt t="20591" x="5883275" y="4692650"/>
          <p14:tracePt t="20595" x="5808663" y="4630738"/>
          <p14:tracePt t="20606" x="5732463" y="4567238"/>
          <p14:tracePt t="20611" x="5670550" y="4518025"/>
          <p14:tracePt t="20622" x="5619750" y="4454525"/>
          <p14:tracePt t="20627" x="5583238" y="4392613"/>
          <p14:tracePt t="20639" x="5557838" y="4341813"/>
          <p14:tracePt t="20643" x="5532438" y="4279900"/>
          <p14:tracePt t="20656" x="5532438" y="4241800"/>
          <p14:tracePt t="20659" x="5519738" y="4205288"/>
          <p14:tracePt t="20667" x="5519738" y="4192588"/>
          <p14:tracePt t="20675" x="5519738" y="4154488"/>
          <p14:tracePt t="20683" x="5519738" y="4117975"/>
          <p14:tracePt t="20691" x="5519738" y="4079875"/>
          <p14:tracePt t="20699" x="5519738" y="4054475"/>
          <p14:tracePt t="20709" x="5519738" y="4017963"/>
          <p14:tracePt t="20715" x="5519738" y="3992563"/>
          <p14:tracePt t="20723" x="5519738" y="3967163"/>
          <p14:tracePt t="20731" x="5519738" y="3954463"/>
          <p14:tracePt t="20740" x="5519738" y="3941763"/>
          <p14:tracePt t="20747" x="5519738" y="3929063"/>
          <p14:tracePt t="20859" x="5519738" y="3916363"/>
          <p14:tracePt t="20867" x="5519738" y="3905250"/>
          <p14:tracePt t="20875" x="5519738" y="3892550"/>
          <p14:tracePt t="20891" x="5519738" y="3867150"/>
          <p14:tracePt t="20898" x="5519738" y="3854450"/>
          <p14:tracePt t="20907" x="5519738" y="3829050"/>
          <p14:tracePt t="20915" x="5532438" y="3803650"/>
          <p14:tracePt t="20923" x="5545138" y="3779838"/>
          <p14:tracePt t="20932" x="5583238" y="3716338"/>
          <p14:tracePt t="20939" x="5619750" y="3679825"/>
          <p14:tracePt t="20948" x="5657850" y="3616325"/>
          <p14:tracePt t="20957" x="5708650" y="3554413"/>
          <p14:tracePt t="20964" x="5757863" y="3490913"/>
          <p14:tracePt t="20975" x="5808663" y="3441700"/>
          <p14:tracePt t="20979" x="5845175" y="3390900"/>
          <p14:tracePt t="20995" x="5870575" y="3341688"/>
          <p14:tracePt t="20996" x="5908675" y="3278188"/>
          <p14:tracePt t="21006" x="5932488" y="3241675"/>
          <p14:tracePt t="21011" x="5945188" y="3178175"/>
          <p14:tracePt t="21022" x="5957888" y="3128963"/>
          <p14:tracePt t="21028" x="5957888" y="3103563"/>
          <p14:tracePt t="21040" x="5957888" y="3054350"/>
          <p14:tracePt t="21043" x="5945188" y="3016250"/>
          <p14:tracePt t="21056" x="5932488" y="2952750"/>
          <p14:tracePt t="21060" x="5908675" y="2903538"/>
          <p14:tracePt t="21068" x="5883275" y="2852738"/>
          <p14:tracePt t="21075" x="5845175" y="2828925"/>
          <p14:tracePt t="21084" x="5821363" y="2778125"/>
          <p14:tracePt t="21092" x="5795963" y="2765425"/>
          <p14:tracePt t="21099" x="5745163" y="2740025"/>
          <p14:tracePt t="21108" x="5708650" y="2728913"/>
          <p14:tracePt t="21115" x="5670550" y="2703513"/>
          <p14:tracePt t="21124" x="5607050" y="2678113"/>
          <p14:tracePt t="21131" x="5532438" y="2640013"/>
          <p14:tracePt t="21140" x="5470525" y="2627313"/>
          <p14:tracePt t="21148" x="5383213" y="2616200"/>
          <p14:tracePt t="21157" x="5294313" y="2590800"/>
          <p14:tracePt t="21163" x="5194300" y="2565400"/>
          <p14:tracePt t="21173" x="5106988" y="2540000"/>
          <p14:tracePt t="21179" x="4994275" y="2516188"/>
          <p14:tracePt t="21190" x="4906963" y="2503488"/>
          <p14:tracePt t="21196" x="4843463" y="2503488"/>
          <p14:tracePt t="21210" x="4756150" y="2503488"/>
          <p14:tracePt t="21211" x="4668838" y="2503488"/>
          <p14:tracePt t="21223" x="4594225" y="2503488"/>
          <p14:tracePt t="21227" x="4506913" y="2503488"/>
          <p14:tracePt t="21240" x="4406900" y="2503488"/>
          <p14:tracePt t="21243" x="4318000" y="2516188"/>
          <p14:tracePt t="21256" x="4243388" y="2540000"/>
          <p14:tracePt t="21259" x="4181475" y="2552700"/>
          <p14:tracePt t="21267" x="4105275" y="2578100"/>
          <p14:tracePt t="21275" x="4043363" y="2603500"/>
          <p14:tracePt t="21283" x="3992563" y="2640013"/>
          <p14:tracePt t="21291" x="3943350" y="2678113"/>
          <p14:tracePt t="21299" x="3879850" y="2728913"/>
          <p14:tracePt t="21307" x="3830638" y="2790825"/>
          <p14:tracePt t="21315" x="3779838" y="2865438"/>
          <p14:tracePt t="21323" x="3730625" y="2941638"/>
          <p14:tracePt t="21331" x="3692525" y="3028950"/>
          <p14:tracePt t="21339" x="3679825" y="3103563"/>
          <p14:tracePt t="21347" x="3667125" y="3190875"/>
          <p14:tracePt t="21357" x="3667125" y="3254375"/>
          <p14:tracePt t="21363" x="3679825" y="3354388"/>
          <p14:tracePt t="21372" x="3692525" y="3454400"/>
          <p14:tracePt t="21379" x="3717925" y="3541713"/>
          <p14:tracePt t="21389" x="3767138" y="3654425"/>
          <p14:tracePt t="21395" x="3805238" y="3741738"/>
          <p14:tracePt t="21406" x="3843338" y="3829050"/>
          <p14:tracePt t="21411" x="3892550" y="3916363"/>
          <p14:tracePt t="21422" x="3943350" y="4017963"/>
          <p14:tracePt t="21427" x="3992563" y="4105275"/>
          <p14:tracePt t="21439" x="4056063" y="4192588"/>
          <p14:tracePt t="21443" x="4143375" y="4292600"/>
          <p14:tracePt t="21456" x="4217988" y="4392613"/>
          <p14:tracePt t="21459" x="4305300" y="4492625"/>
          <p14:tracePt t="21467" x="4381500" y="4579938"/>
          <p14:tracePt t="21475" x="4443413" y="4656138"/>
          <p14:tracePt t="21483" x="4506913" y="4718050"/>
          <p14:tracePt t="21491" x="4581525" y="4768850"/>
          <p14:tracePt t="21499" x="4643438" y="4805363"/>
          <p14:tracePt t="21507" x="4719638" y="4843463"/>
          <p14:tracePt t="21515" x="4794250" y="4879975"/>
          <p14:tracePt t="21523" x="4856163" y="4905375"/>
          <p14:tracePt t="21531" x="4945063" y="4918075"/>
          <p14:tracePt t="21540" x="5032375" y="4930775"/>
          <p14:tracePt t="21547" x="5119688" y="4943475"/>
          <p14:tracePt t="21557" x="5181600" y="4943475"/>
          <p14:tracePt t="21563" x="5270500" y="4943475"/>
          <p14:tracePt t="21573" x="5370513" y="4943475"/>
          <p14:tracePt t="21579" x="5495925" y="4943475"/>
          <p14:tracePt t="21591" x="5645150" y="4943475"/>
          <p14:tracePt t="21595" x="5770563" y="4930775"/>
          <p14:tracePt t="21607" x="5908675" y="4918075"/>
          <p14:tracePt t="21612" x="6045200" y="4918075"/>
          <p14:tracePt t="21623" x="6234113" y="4879975"/>
          <p14:tracePt t="21627" x="6396038" y="4856163"/>
          <p14:tracePt t="21642" x="6559550" y="4830763"/>
          <p14:tracePt t="21643" x="6734175" y="4779963"/>
          <p14:tracePt t="21657" x="6897688" y="4743450"/>
          <p14:tracePt t="21659" x="7072313" y="4718050"/>
          <p14:tracePt t="21668" x="7235825" y="4692650"/>
          <p14:tracePt t="21677" x="7410450" y="4656138"/>
          <p14:tracePt t="21684" x="7572375" y="4618038"/>
          <p14:tracePt t="21692" x="7710488" y="4592638"/>
          <p14:tracePt t="21700" x="7848600" y="4567238"/>
          <p14:tracePt t="21707" x="7948613" y="4554538"/>
          <p14:tracePt t="21716" x="8048625" y="4530725"/>
          <p14:tracePt t="21725" x="8135938" y="4492625"/>
          <p14:tracePt t="21733" x="8235950" y="4443413"/>
          <p14:tracePt t="21740" x="8324850" y="4405313"/>
          <p14:tracePt t="21747" x="8386763" y="4379913"/>
          <p14:tracePt t="21758" x="8448675" y="4367213"/>
          <p14:tracePt t="21763" x="8486775" y="4341813"/>
          <p14:tracePt t="21773" x="8512175" y="4330700"/>
          <p14:tracePt t="21780" x="8548688" y="4330700"/>
          <p14:tracePt t="21789" x="8574088" y="4318000"/>
          <p14:tracePt t="21797" x="8599488" y="4305300"/>
          <p14:tracePt t="21806" x="8624888" y="4292600"/>
          <p14:tracePt t="21811" x="8637588" y="4267200"/>
          <p14:tracePt t="21823" x="8650288" y="4254500"/>
          <p14:tracePt t="21827" x="8686800" y="4230688"/>
          <p14:tracePt t="21839" x="8712200" y="4205288"/>
          <p14:tracePt t="21843" x="8724900" y="4179888"/>
          <p14:tracePt t="21855" x="8750300" y="4141788"/>
          <p14:tracePt t="21859" x="8763000" y="4105275"/>
          <p14:tracePt t="21867" x="8774113" y="4054475"/>
          <p14:tracePt t="21877" x="8786813" y="4017963"/>
          <p14:tracePt t="21883" x="8812213" y="3967163"/>
          <p14:tracePt t="21896" x="8824913" y="3905250"/>
          <p14:tracePt t="21899" x="8837613" y="3841750"/>
          <p14:tracePt t="21909" x="8837613" y="3779838"/>
          <p14:tracePt t="21915" x="8837613" y="3729038"/>
          <p14:tracePt t="21923" x="8837613" y="3667125"/>
          <p14:tracePt t="21931" x="8824913" y="3603625"/>
          <p14:tracePt t="21941" x="8812213" y="3554413"/>
          <p14:tracePt t="21947" x="8786813" y="3503613"/>
          <p14:tracePt t="21957" x="8763000" y="3441700"/>
          <p14:tracePt t="21963" x="8750300" y="3367088"/>
          <p14:tracePt t="21973" x="8724900" y="3303588"/>
          <p14:tracePt t="21979" x="8674100" y="3241675"/>
          <p14:tracePt t="21990" x="8650288" y="3178175"/>
          <p14:tracePt t="21997" x="8612188" y="3128963"/>
          <p14:tracePt t="22007" x="8586788" y="3078163"/>
          <p14:tracePt t="22011" x="8548688" y="3041650"/>
          <p14:tracePt t="22023" x="8499475" y="2990850"/>
          <p14:tracePt t="22027" x="8474075" y="2965450"/>
          <p14:tracePt t="22042" x="8435975" y="2928938"/>
          <p14:tracePt t="22043" x="8399463" y="2903538"/>
          <p14:tracePt t="22057" x="8374063" y="2865438"/>
          <p14:tracePt t="22059" x="8348663" y="2852738"/>
          <p14:tracePt t="22068" x="8312150" y="2840038"/>
          <p14:tracePt t="22077" x="8274050" y="2828925"/>
          <p14:tracePt t="22084" x="8212138" y="2816225"/>
          <p14:tracePt t="22091" x="8174038" y="2803525"/>
          <p14:tracePt t="22099" x="8123238" y="2790825"/>
          <p14:tracePt t="22108" x="8061325" y="2778125"/>
          <p14:tracePt t="22117" x="7999413" y="2765425"/>
          <p14:tracePt t="22124" x="7961313" y="2752725"/>
          <p14:tracePt t="22131" x="7897813" y="2740025"/>
          <p14:tracePt t="22140" x="7848600" y="2740025"/>
          <p14:tracePt t="22147" x="7797800" y="2740025"/>
          <p14:tracePt t="22159" x="7723188" y="2740025"/>
          <p14:tracePt t="22163" x="7685088" y="2728913"/>
          <p14:tracePt t="22173" x="7661275" y="2728913"/>
          <p14:tracePt t="22179" x="7635875" y="2728913"/>
          <p14:tracePt t="22190" x="7610475" y="2728913"/>
          <p14:tracePt t="22195" x="7585075" y="2728913"/>
          <p14:tracePt t="22206" x="7561263" y="2728913"/>
          <p14:tracePt t="22223" x="7535863" y="2728913"/>
          <p14:tracePt t="22411" x="7535863" y="2740025"/>
          <p14:tracePt t="23602" x="7535863" y="2728913"/>
          <p14:tracePt t="23635" x="7535863" y="2716213"/>
          <p14:tracePt t="27309" x="7523163" y="2728913"/>
          <p14:tracePt t="27314" x="7510463" y="2740025"/>
          <p14:tracePt t="27323" x="7510463" y="2752725"/>
          <p14:tracePt t="27330" x="7497763" y="2778125"/>
          <p14:tracePt t="27341" x="7497763" y="2790825"/>
          <p14:tracePt t="27346" x="7497763" y="2816225"/>
          <p14:tracePt t="27356" x="7497763" y="2852738"/>
          <p14:tracePt t="27362" x="7497763" y="2878138"/>
          <p14:tracePt t="27375" x="7510463" y="2928938"/>
          <p14:tracePt t="27378" x="7510463" y="2965450"/>
          <p14:tracePt t="27389" x="7510463" y="3003550"/>
          <p14:tracePt t="27394" x="7510463" y="3065463"/>
          <p14:tracePt t="27406" x="7510463" y="3154363"/>
          <p14:tracePt t="27410" x="7523163" y="3254375"/>
          <p14:tracePt t="27423" x="7523163" y="3278188"/>
          <p14:tracePt t="27426" x="7523163" y="3290888"/>
          <p14:tracePt t="27690" x="7510463" y="3267075"/>
          <p14:tracePt t="27698" x="7472363" y="3241675"/>
          <p14:tracePt t="27707" x="7448550" y="3203575"/>
          <p14:tracePt t="27715" x="7423150" y="3190875"/>
          <p14:tracePt t="27722" x="7397750" y="3178175"/>
          <p14:tracePt t="27730" x="7359650" y="3165475"/>
          <p14:tracePt t="27740" x="7335838" y="3165475"/>
          <p14:tracePt t="27746" x="7310438" y="3165475"/>
          <p14:tracePt t="27756" x="7272338" y="3165475"/>
          <p14:tracePt t="27762" x="7235825" y="3165475"/>
          <p14:tracePt t="27772" x="7197725" y="3165475"/>
          <p14:tracePt t="27778" x="7146925" y="3165475"/>
          <p14:tracePt t="27791" x="7072313" y="3178175"/>
          <p14:tracePt t="27794" x="7010400" y="3190875"/>
          <p14:tracePt t="27806" x="6934200" y="3216275"/>
          <p14:tracePt t="27810" x="6846888" y="3254375"/>
          <p14:tracePt t="27823" x="6772275" y="3278188"/>
          <p14:tracePt t="27826" x="6696075" y="3303588"/>
          <p14:tracePt t="27839" x="6608763" y="3316288"/>
          <p14:tracePt t="27842" x="6521450" y="3328988"/>
          <p14:tracePt t="27850" x="6421438" y="3341688"/>
          <p14:tracePt t="27862" x="6321425" y="3354388"/>
          <p14:tracePt t="27866" x="6234113" y="3354388"/>
          <p14:tracePt t="27878" x="6157913" y="3354388"/>
          <p14:tracePt t="27882" x="6070600" y="3354388"/>
          <p14:tracePt t="27891" x="5995988" y="3341688"/>
          <p14:tracePt t="27898" x="5945188" y="3328988"/>
          <p14:tracePt t="27910" x="5883275" y="3328988"/>
          <p14:tracePt t="27914" x="5845175" y="3316288"/>
          <p14:tracePt t="27923" x="5795963" y="3290888"/>
          <p14:tracePt t="27930" x="5732463" y="3278188"/>
          <p14:tracePt t="27940" x="5695950" y="3267075"/>
          <p14:tracePt t="27946" x="5657850" y="3267075"/>
          <p14:tracePt t="27957" x="5619750" y="3254375"/>
          <p14:tracePt t="27962" x="5595938" y="3241675"/>
          <p14:tracePt t="27973" x="5570538" y="3228975"/>
          <p14:tracePt t="27978" x="5545138" y="3203575"/>
          <p14:tracePt t="27989" x="5532438" y="3203575"/>
          <p14:tracePt t="27994" x="5519738" y="3178175"/>
          <p14:tracePt t="28006" x="5519738" y="3165475"/>
          <p14:tracePt t="28010" x="5519738" y="3154363"/>
          <p14:tracePt t="28024" x="5519738" y="3128963"/>
          <p14:tracePt t="28026" x="5507038" y="3103563"/>
          <p14:tracePt t="28035" x="5495925" y="3090863"/>
          <p14:tracePt t="28042" x="5495925" y="3065463"/>
          <p14:tracePt t="28050" x="5495925" y="3041650"/>
          <p14:tracePt t="28058" x="5495925" y="3028950"/>
          <p14:tracePt t="28066" x="5483225" y="3003550"/>
          <p14:tracePt t="28082" x="5483225" y="2990850"/>
          <p14:tracePt t="28091" x="5483225" y="2965450"/>
          <p14:tracePt t="28098" x="5470525" y="2965450"/>
          <p14:tracePt t="28107" x="5470525" y="2952750"/>
          <p14:tracePt t="28122" x="5457825" y="2941638"/>
          <p14:tracePt t="28130" x="5445125" y="2928938"/>
          <p14:tracePt t="28146" x="5432425" y="2903538"/>
          <p14:tracePt t="28162" x="5432425" y="2890838"/>
          <p14:tracePt t="28173" x="5419725" y="2878138"/>
          <p14:tracePt t="28178" x="5419725" y="2865438"/>
          <p14:tracePt t="28191" x="5407025" y="2852738"/>
          <p14:tracePt t="28210" x="5394325" y="2828925"/>
          <p14:tracePt t="28226" x="5394325" y="2816225"/>
          <p14:tracePt t="28234" x="5394325" y="2803525"/>
          <p14:tracePt t="28242" x="5394325" y="2790825"/>
          <p14:tracePt t="28258" x="5394325" y="2778125"/>
          <p14:tracePt t="28274" x="5394325" y="2765425"/>
          <p14:tracePt t="28290" x="5394325" y="2752725"/>
          <p14:tracePt t="28330" x="5394325" y="2740025"/>
          <p14:tracePt t="28354" x="5407025" y="2728913"/>
          <p14:tracePt t="28371" x="5432425" y="2716213"/>
          <p14:tracePt t="28378" x="5445125" y="2703513"/>
          <p14:tracePt t="28387" x="5457825" y="2703513"/>
          <p14:tracePt t="28394" x="5495925" y="2690813"/>
          <p14:tracePt t="28406" x="5519738" y="2678113"/>
          <p14:tracePt t="28410" x="5545138" y="2678113"/>
          <p14:tracePt t="28423" x="5557838" y="2678113"/>
          <p14:tracePt t="28426" x="5595938" y="2678113"/>
          <p14:tracePt t="28435" x="5632450" y="2678113"/>
          <p14:tracePt t="28442" x="5683250" y="2665413"/>
          <p14:tracePt t="28450" x="5719763" y="2665413"/>
          <p14:tracePt t="28458" x="5757863" y="2665413"/>
          <p14:tracePt t="28467" x="5783263" y="2665413"/>
          <p14:tracePt t="28476" x="5795963" y="2665413"/>
          <p14:tracePt t="28482" x="5821363" y="2665413"/>
          <p14:tracePt t="28490" x="5832475" y="2665413"/>
          <p14:tracePt t="28498" x="5857875" y="2665413"/>
          <p14:tracePt t="28507" x="5870575" y="2665413"/>
          <p14:tracePt t="28522" x="5883275" y="2665413"/>
          <p14:tracePt t="28530" x="5895975" y="2665413"/>
          <p14:tracePt t="28546" x="5908675" y="2665413"/>
          <p14:tracePt t="28570" x="5921375" y="2665413"/>
          <p14:tracePt t="28587" x="5932488" y="2652713"/>
          <p14:tracePt t="28602" x="5945188" y="2652713"/>
          <p14:tracePt t="28619" x="5957888" y="2652713"/>
          <p14:tracePt t="28626" x="5970588" y="2652713"/>
          <p14:tracePt t="28634" x="5995988" y="2652713"/>
          <p14:tracePt t="28643" x="6021388" y="2652713"/>
          <p14:tracePt t="28650" x="6057900" y="2652713"/>
          <p14:tracePt t="28658" x="6083300" y="2652713"/>
          <p14:tracePt t="28666" x="6134100" y="2652713"/>
          <p14:tracePt t="28674" x="6183313" y="2652713"/>
          <p14:tracePt t="28682" x="6221413" y="2652713"/>
          <p14:tracePt t="28690" x="6283325" y="2640013"/>
          <p14:tracePt t="28698" x="6308725" y="2640013"/>
          <p14:tracePt t="28707" x="6370638" y="2616200"/>
          <p14:tracePt t="28714" x="6421438" y="2603500"/>
          <p14:tracePt t="28723" x="6446838" y="2603500"/>
          <p14:tracePt t="28730" x="6472238" y="2603500"/>
          <p14:tracePt t="28739" x="6508750" y="2590800"/>
          <p14:tracePt t="28746" x="6521450" y="2590800"/>
          <p14:tracePt t="28756" x="6534150" y="2590800"/>
          <p14:tracePt t="28762" x="6559550" y="2578100"/>
          <p14:tracePt t="28778" x="6584950" y="2578100"/>
          <p14:tracePt t="28791" x="6621463" y="2565400"/>
          <p14:tracePt t="28794" x="6634163" y="2565400"/>
          <p14:tracePt t="28810" x="6646863" y="2565400"/>
          <p14:tracePt t="28822" x="6659563" y="2565400"/>
          <p14:tracePt t="28835" x="6684963" y="2565400"/>
          <p14:tracePt t="28842" x="6708775" y="2552700"/>
          <p14:tracePt t="28858" x="6734175" y="2552700"/>
          <p14:tracePt t="28866" x="6746875" y="2552700"/>
          <p14:tracePt t="28874" x="6759575" y="2552700"/>
          <p14:tracePt t="28886" x="6772275" y="2552700"/>
          <p14:tracePt t="28892" x="6784975" y="2552700"/>
          <p14:tracePt t="28898" x="6797675" y="2552700"/>
          <p14:tracePt t="28914" x="6808788" y="2552700"/>
          <p14:tracePt t="28938" x="6821488" y="2552700"/>
          <p14:tracePt t="28954" x="6846888" y="2552700"/>
          <p14:tracePt t="28962" x="6859588" y="2540000"/>
          <p14:tracePt t="28972" x="6872288" y="2540000"/>
          <p14:tracePt t="28978" x="6884988" y="2540000"/>
          <p14:tracePt t="28990" x="6897688" y="2540000"/>
          <p14:tracePt t="28994" x="6910388" y="2540000"/>
          <p14:tracePt t="29338" x="6921500" y="2540000"/>
          <p14:tracePt t="29397" x="6934200" y="2540000"/>
          <p14:tracePt t="29404" x="6946900" y="2540000"/>
          <p14:tracePt t="29442" x="6959600" y="2540000"/>
          <p14:tracePt t="29450" x="6985000" y="2540000"/>
          <p14:tracePt t="29458" x="6997700" y="2540000"/>
          <p14:tracePt t="29465" x="7021513" y="2540000"/>
          <p14:tracePt t="29475" x="7059613" y="2527300"/>
          <p14:tracePt t="29482" x="7072313" y="2527300"/>
          <p14:tracePt t="29490" x="7123113" y="2516188"/>
          <p14:tracePt t="29499" x="7172325" y="2503488"/>
          <p14:tracePt t="29507" x="7197725" y="2503488"/>
          <p14:tracePt t="29515" x="7235825" y="2503488"/>
          <p14:tracePt t="29524" x="7272338" y="2503488"/>
          <p14:tracePt t="29530" x="7323138" y="2503488"/>
          <p14:tracePt t="29541" x="7372350" y="2503488"/>
          <p14:tracePt t="29546" x="7435850" y="2503488"/>
          <p14:tracePt t="29557" x="7523163" y="2490788"/>
          <p14:tracePt t="29562" x="7597775" y="2478088"/>
          <p14:tracePt t="29575" x="7685088" y="2465388"/>
          <p14:tracePt t="29578" x="7761288" y="2452688"/>
          <p14:tracePt t="29591" x="7874000" y="2427288"/>
          <p14:tracePt t="29594" x="7961313" y="2403475"/>
          <p14:tracePt t="29606" x="8061325" y="2390775"/>
          <p14:tracePt t="29610" x="8148638" y="2378075"/>
          <p14:tracePt t="29622" x="8186738" y="2378075"/>
          <p14:tracePt t="29626" x="8223250" y="2378075"/>
          <p14:tracePt t="29635" x="8274050" y="2365375"/>
          <p14:tracePt t="29642" x="8299450" y="2365375"/>
          <p14:tracePt t="29658" x="8312150" y="2365375"/>
          <p14:tracePt t="29738" x="8324850" y="2365375"/>
          <p14:tracePt t="29770" x="8324850" y="2378075"/>
          <p14:tracePt t="30003" x="8324850" y="2390775"/>
          <p14:tracePt t="30009" x="8324850" y="2403475"/>
          <p14:tracePt t="30034" x="8324850" y="2414588"/>
          <p14:tracePt t="30050" x="8324850" y="2439988"/>
          <p14:tracePt t="30218" x="8324850" y="2452688"/>
          <p14:tracePt t="30234" x="8324850" y="2465388"/>
          <p14:tracePt t="30241" x="8324850" y="2478088"/>
          <p14:tracePt t="30258" x="8324850" y="2490788"/>
          <p14:tracePt t="30266" x="8312150" y="2503488"/>
          <p14:tracePt t="30274" x="8299450" y="2516188"/>
          <p14:tracePt t="30282" x="8299450" y="2540000"/>
          <p14:tracePt t="30290" x="8274050" y="2540000"/>
          <p14:tracePt t="30298" x="8261350" y="2565400"/>
          <p14:tracePt t="30306" x="8235950" y="2590800"/>
          <p14:tracePt t="30313" x="8212138" y="2616200"/>
          <p14:tracePt t="30324" x="8186738" y="2652713"/>
          <p14:tracePt t="30330" x="8135938" y="2690813"/>
          <p14:tracePt t="30339" x="8110538" y="2728913"/>
          <p14:tracePt t="30346" x="8061325" y="2765425"/>
          <p14:tracePt t="30356" x="8023225" y="2816225"/>
          <p14:tracePt t="30361" x="7974013" y="2852738"/>
          <p14:tracePt t="30373" x="7923213" y="2890838"/>
          <p14:tracePt t="30377" x="7874000" y="2941638"/>
          <p14:tracePt t="30390" x="7823200" y="2965450"/>
          <p14:tracePt t="30394" x="7761288" y="3028950"/>
          <p14:tracePt t="30407" x="7697788" y="3078163"/>
          <p14:tracePt t="30410" x="7661275" y="3128963"/>
          <p14:tracePt t="30423" x="7597775" y="3178175"/>
          <p14:tracePt t="30426" x="7535863" y="3216275"/>
          <p14:tracePt t="30434" x="7459663" y="3278188"/>
          <p14:tracePt t="30442" x="7397750" y="3316288"/>
          <p14:tracePt t="30449" x="7335838" y="3378200"/>
          <p14:tracePt t="30457" x="7259638" y="3429000"/>
          <p14:tracePt t="30466" x="7210425" y="3479800"/>
          <p14:tracePt t="30474" x="7134225" y="3516313"/>
          <p14:tracePt t="30482" x="7059613" y="3554413"/>
          <p14:tracePt t="30491" x="6985000" y="3603625"/>
          <p14:tracePt t="30498" x="6921500" y="3641725"/>
          <p14:tracePt t="30506" x="6872288" y="3679825"/>
          <p14:tracePt t="30513" x="6821488" y="3703638"/>
          <p14:tracePt t="30524" x="6759575" y="3741738"/>
          <p14:tracePt t="30530" x="6721475" y="3779838"/>
          <p14:tracePt t="30539" x="6684963" y="3779838"/>
          <p14:tracePt t="30546" x="6659563" y="3803650"/>
          <p14:tracePt t="30556" x="6621463" y="3816350"/>
          <p14:tracePt t="30562" x="6596063" y="3829050"/>
          <p14:tracePt t="30572" x="6572250" y="3841750"/>
          <p14:tracePt t="30577" x="6546850" y="3854450"/>
          <p14:tracePt t="30589" x="6521450" y="3854450"/>
          <p14:tracePt t="30593" x="6483350" y="3867150"/>
          <p14:tracePt t="30606" x="6459538" y="3879850"/>
          <p14:tracePt t="30610" x="6446838" y="3879850"/>
          <p14:tracePt t="30622" x="6421438" y="3905250"/>
          <p14:tracePt t="30625" x="6408738" y="3916363"/>
          <p14:tracePt t="30634" x="6383338" y="3941763"/>
          <p14:tracePt t="30642" x="6346825" y="3954463"/>
          <p14:tracePt t="30650" x="6334125" y="3979863"/>
          <p14:tracePt t="30658" x="6321425" y="3992563"/>
          <p14:tracePt t="30666" x="6283325" y="4017963"/>
          <p14:tracePt t="30674" x="6270625" y="4041775"/>
          <p14:tracePt t="30681" x="6246813" y="4054475"/>
          <p14:tracePt t="30690" x="6234113" y="4079875"/>
          <p14:tracePt t="30697" x="6221413" y="4092575"/>
          <p14:tracePt t="30706" x="6196013" y="4117975"/>
          <p14:tracePt t="30713" x="6183313" y="4129088"/>
          <p14:tracePt t="30723" x="6170613" y="4141788"/>
          <p14:tracePt t="30802" x="6170613" y="4129088"/>
          <p14:tracePt t="30809" x="6170613" y="4117975"/>
          <p14:tracePt t="30819" x="6170613" y="4079875"/>
          <p14:tracePt t="30826" x="6170613" y="4054475"/>
          <p14:tracePt t="30833" x="6170613" y="4017963"/>
          <p14:tracePt t="30842" x="6170613" y="3979863"/>
          <p14:tracePt t="30849" x="6183313" y="3941763"/>
          <p14:tracePt t="30857" x="6196013" y="3905250"/>
          <p14:tracePt t="30866" x="6196013" y="3892550"/>
          <p14:tracePt t="30873" x="6196013" y="3867150"/>
          <p14:tracePt t="30892" x="6196013" y="3816350"/>
          <p14:tracePt t="30898" x="6208713" y="3803650"/>
          <p14:tracePt t="30913" x="6208713" y="3792538"/>
          <p14:tracePt t="30929" x="6208713" y="3779838"/>
          <p14:tracePt t="30945" x="6208713" y="3767138"/>
          <p14:tracePt t="30962" x="6208713" y="3754438"/>
          <p14:tracePt t="30977" x="6208713" y="3741738"/>
          <p14:tracePt t="30989" x="6208713" y="3729038"/>
          <p14:tracePt t="30993" x="6208713" y="3716338"/>
          <p14:tracePt t="31049" x="6208713" y="3729038"/>
          <p14:tracePt t="31057" x="6196013" y="3741738"/>
          <p14:tracePt t="31065" x="6183313" y="3779838"/>
          <p14:tracePt t="31073" x="6183313" y="3803650"/>
          <p14:tracePt t="31082" x="6157913" y="3854450"/>
          <p14:tracePt t="31089" x="6134100" y="3892550"/>
          <p14:tracePt t="31097" x="6108700" y="3929063"/>
          <p14:tracePt t="31107" x="6083300" y="3967163"/>
          <p14:tracePt t="31113" x="6070600" y="3979863"/>
          <p14:tracePt t="31127" x="6070600" y="3992563"/>
          <p14:tracePt t="31129" x="6057900" y="3992563"/>
          <p14:tracePt t="31202" x="6057900" y="3979863"/>
          <p14:tracePt t="31209" x="6057900" y="3954463"/>
          <p14:tracePt t="31218" x="6057900" y="3916363"/>
          <p14:tracePt t="31225" x="6070600" y="3892550"/>
          <p14:tracePt t="31242" x="6083300" y="3867150"/>
          <p14:tracePt t="31257" x="6083300" y="3854450"/>
          <p14:tracePt t="31265" x="6096000" y="3829050"/>
          <p14:tracePt t="31273" x="6108700" y="3829050"/>
          <p14:tracePt t="31291" x="6108700" y="3803650"/>
          <p14:tracePt t="31298" x="6121400" y="3803650"/>
          <p14:tracePt t="31306" x="6121400" y="3792538"/>
          <p14:tracePt t="31324" x="6134100" y="3792538"/>
          <p14:tracePt t="31329" x="6134100" y="3779838"/>
          <p14:tracePt t="31345" x="6146800" y="3779838"/>
          <p14:tracePt t="31356" x="6157913" y="3779838"/>
          <p14:tracePt t="31362" x="6170613" y="3779838"/>
          <p14:tracePt t="31373" x="6196013" y="3779838"/>
          <p14:tracePt t="31377" x="6208713" y="3779838"/>
          <p14:tracePt t="31389" x="6246813" y="3779838"/>
          <p14:tracePt t="31393" x="6270625" y="3792538"/>
          <p14:tracePt t="31407" x="6308725" y="3816350"/>
          <p14:tracePt t="31409" x="6334125" y="3829050"/>
          <p14:tracePt t="31422" x="6359525" y="3854450"/>
          <p14:tracePt t="31426" x="6396038" y="3879850"/>
          <p14:tracePt t="31433" x="6434138" y="3892550"/>
          <p14:tracePt t="31442" x="6446838" y="3905250"/>
          <p14:tracePt t="31449" x="6459538" y="3905250"/>
          <p14:tracePt t="31529" x="6459538" y="3892550"/>
          <p14:tracePt t="31556" x="6459538" y="3879850"/>
          <p14:tracePt t="31609" x="6446838" y="3879850"/>
          <p14:tracePt t="31620" x="6434138" y="3892550"/>
          <p14:tracePt t="31626" x="6434138" y="3916363"/>
          <p14:tracePt t="31633" x="6421438" y="3941763"/>
          <p14:tracePt t="31641" x="6408738" y="3954463"/>
          <p14:tracePt t="31650" x="6396038" y="3979863"/>
          <p14:tracePt t="31657" x="6383338" y="4005263"/>
          <p14:tracePt t="31665" x="6370638" y="4017963"/>
          <p14:tracePt t="31674" x="6359525" y="4041775"/>
          <p14:tracePt t="31681" x="6346825" y="4054475"/>
          <p14:tracePt t="31745" x="6334125" y="4041775"/>
          <p14:tracePt t="31753" x="6334125" y="4029075"/>
          <p14:tracePt t="31761" x="6334125" y="4017963"/>
          <p14:tracePt t="31773" x="6321425" y="3992563"/>
          <p14:tracePt t="31777" x="6321425" y="3967163"/>
          <p14:tracePt t="31789" x="6308725" y="3941763"/>
          <p14:tracePt t="31794" x="6308725" y="3905250"/>
          <p14:tracePt t="31806" x="6308725" y="3892550"/>
          <p14:tracePt t="31809" x="6308725" y="3879850"/>
          <p14:tracePt t="31823" x="6296025" y="3854450"/>
          <p14:tracePt t="31881" x="6283325" y="3841750"/>
          <p14:tracePt t="31905" x="6270625" y="3867150"/>
          <p14:tracePt t="31922" x="6270625" y="3892550"/>
          <p14:tracePt t="31929" x="6259513" y="3929063"/>
          <p14:tracePt t="31938" x="6234113" y="3941763"/>
          <p14:tracePt t="31945" x="6234113" y="3954463"/>
          <p14:tracePt t="31957" x="6221413" y="3954463"/>
          <p14:tracePt t="32025" x="6221413" y="3941763"/>
          <p14:tracePt t="32033" x="6234113" y="3916363"/>
          <p14:tracePt t="32041" x="6234113" y="3879850"/>
          <p14:tracePt t="32049" x="6246813" y="3854450"/>
          <p14:tracePt t="32065" x="6259513" y="3829050"/>
          <p14:tracePt t="32137" x="6259513" y="3841750"/>
          <p14:tracePt t="32145" x="6246813" y="3867150"/>
          <p14:tracePt t="32153" x="6234113" y="3892550"/>
          <p14:tracePt t="32161" x="6234113" y="3905250"/>
          <p14:tracePt t="32173" x="6221413" y="3905250"/>
          <p14:tracePt t="32226" x="6221413" y="3916363"/>
          <p14:tracePt t="32233" x="6208713" y="3916363"/>
          <p14:tracePt t="32258" x="6208713" y="3892550"/>
          <p14:tracePt t="32266" x="6208713" y="3879850"/>
          <p14:tracePt t="32273" x="6208713" y="3867150"/>
          <p14:tracePt t="32281" x="6208713" y="3854450"/>
          <p14:tracePt t="32297" x="6208713" y="3841750"/>
          <p14:tracePt t="32345" x="6183313" y="3841750"/>
          <p14:tracePt t="32354" x="6170613" y="3841750"/>
          <p14:tracePt t="32361" x="6157913" y="3841750"/>
          <p14:tracePt t="32374" x="6146800" y="3867150"/>
          <p14:tracePt t="32377" x="6134100" y="3879850"/>
          <p14:tracePt t="32390" x="6121400" y="3892550"/>
          <p14:tracePt t="32393" x="6108700" y="3905250"/>
          <p14:tracePt t="32406" x="6108700" y="3916363"/>
          <p14:tracePt t="32423" x="6096000" y="3916363"/>
          <p14:tracePt t="32457" x="6096000" y="3905250"/>
          <p14:tracePt t="32465" x="6096000" y="3879850"/>
          <p14:tracePt t="32473" x="6096000" y="3854450"/>
          <p14:tracePt t="32481" x="6121400" y="3841750"/>
          <p14:tracePt t="32491" x="6134100" y="3816350"/>
          <p14:tracePt t="32497" x="6146800" y="3803650"/>
          <p14:tracePt t="32508" x="6170613" y="3792538"/>
          <p14:tracePt t="32513" x="6170613" y="3779838"/>
          <p14:tracePt t="32561" x="6170613" y="3792538"/>
          <p14:tracePt t="32577" x="6170613" y="3816350"/>
          <p14:tracePt t="32585" x="6170613" y="3829050"/>
          <p14:tracePt t="32657" x="6196013" y="3829050"/>
          <p14:tracePt t="32665" x="6208713" y="3803650"/>
          <p14:tracePt t="32673" x="6221413" y="3803650"/>
          <p14:tracePt t="32714" x="6234113" y="3803650"/>
          <p14:tracePt t="32737" x="6234113" y="3867150"/>
          <p14:tracePt t="32745" x="6221413" y="3879850"/>
          <p14:tracePt t="32754" x="6221413" y="3905250"/>
          <p14:tracePt t="32761" x="6196013" y="3929063"/>
          <p14:tracePt t="32774" x="6170613" y="3967163"/>
          <p14:tracePt t="32777" x="6146800" y="3992563"/>
          <p14:tracePt t="32790" x="6096000" y="4017963"/>
          <p14:tracePt t="32793" x="6045200" y="4041775"/>
          <p14:tracePt t="32806" x="5983288" y="4067175"/>
          <p14:tracePt t="32810" x="5895975" y="4092575"/>
          <p14:tracePt t="32823" x="5808663" y="4105275"/>
          <p14:tracePt t="32826" x="5719763" y="4105275"/>
          <p14:tracePt t="32834" x="5645150" y="4105275"/>
          <p14:tracePt t="32841" x="5545138" y="4105275"/>
          <p14:tracePt t="32850" x="5470525" y="4092575"/>
          <p14:tracePt t="32858" x="5394325" y="4079875"/>
          <p14:tracePt t="32865" x="5357813" y="4054475"/>
          <p14:tracePt t="32873" x="5319713" y="4041775"/>
          <p14:tracePt t="32892" x="5294313" y="4017963"/>
          <p14:tracePt t="32897" x="5281613" y="3992563"/>
          <p14:tracePt t="32907" x="5270500" y="3967163"/>
          <p14:tracePt t="32913" x="5270500" y="3941763"/>
          <p14:tracePt t="32923" x="5257800" y="3916363"/>
          <p14:tracePt t="32929" x="5245100" y="3905250"/>
          <p14:tracePt t="32939" x="5245100" y="3892550"/>
          <p14:tracePt t="32945" x="5232400" y="3892550"/>
          <p14:tracePt t="32961" x="5232400" y="3867150"/>
          <p14:tracePt t="32973" x="5232400" y="3854450"/>
          <p14:tracePt t="32977" x="5219700" y="3841750"/>
          <p14:tracePt t="32989" x="5219700" y="3829050"/>
          <p14:tracePt t="33006" x="5207000" y="3803650"/>
          <p14:tracePt t="33018" x="5207000" y="3792538"/>
          <p14:tracePt t="33025" x="5194300" y="3779838"/>
          <p14:tracePt t="33033" x="5181600" y="3779838"/>
          <p14:tracePt t="33049" x="5157788" y="3767138"/>
          <p14:tracePt t="33058" x="5132388" y="3754438"/>
          <p14:tracePt t="33067" x="5094288" y="3754438"/>
          <p14:tracePt t="33073" x="5068888" y="3741738"/>
          <p14:tracePt t="33081" x="5045075" y="3729038"/>
          <p14:tracePt t="33092" x="5019675" y="3716338"/>
          <p14:tracePt t="33097" x="4994275" y="3703638"/>
          <p14:tracePt t="33107" x="4956175" y="3692525"/>
          <p14:tracePt t="33113" x="4932363" y="3692525"/>
          <p14:tracePt t="33123" x="4906963" y="3679825"/>
          <p14:tracePt t="33129" x="4881563" y="3667125"/>
          <p14:tracePt t="33140" x="4856163" y="3654425"/>
          <p14:tracePt t="33145" x="4832350" y="3654425"/>
          <p14:tracePt t="33157" x="4819650" y="3641725"/>
          <p14:tracePt t="33161" x="4806950" y="3629025"/>
          <p14:tracePt t="33174" x="4781550" y="3629025"/>
          <p14:tracePt t="33177" x="4768850" y="3616325"/>
          <p14:tracePt t="33191" x="4756150" y="3616325"/>
          <p14:tracePt t="33193" x="4732338" y="3603625"/>
          <p14:tracePt t="33206" x="4706938" y="3603625"/>
          <p14:tracePt t="33209" x="4681538" y="3590925"/>
          <p14:tracePt t="33223" x="4668838" y="3590925"/>
          <p14:tracePt t="33225" x="4656138" y="3590925"/>
          <p14:tracePt t="33241" x="4630738" y="3590925"/>
          <p14:tracePt t="33249" x="4619625" y="3590925"/>
          <p14:tracePt t="33257" x="4594225" y="3590925"/>
          <p14:tracePt t="33265" x="4581525" y="3590925"/>
          <p14:tracePt t="33273" x="4556125" y="3590925"/>
          <p14:tracePt t="33290" x="4543425" y="3590925"/>
          <p14:tracePt t="33307" x="4543425" y="3579813"/>
          <p14:tracePt t="33323" x="4530725" y="3579813"/>
          <p14:tracePt t="33825" x="4530725" y="3616325"/>
          <p14:tracePt t="33833" x="4530725" y="3629025"/>
          <p14:tracePt t="33841" x="4556125" y="3641725"/>
          <p14:tracePt t="33849" x="4594225" y="3654425"/>
          <p14:tracePt t="33858" x="4656138" y="3679825"/>
          <p14:tracePt t="33865" x="4706938" y="3692525"/>
          <p14:tracePt t="33874" x="4794250" y="3716338"/>
          <p14:tracePt t="33881" x="4894263" y="3729038"/>
          <p14:tracePt t="33889" x="5019675" y="3729038"/>
          <p14:tracePt t="33897" x="5170488" y="3729038"/>
          <p14:tracePt t="33907" x="5345113" y="3729038"/>
          <p14:tracePt t="33914" x="5532438" y="3716338"/>
          <p14:tracePt t="33924" x="5695950" y="3703638"/>
          <p14:tracePt t="33929" x="5845175" y="3692525"/>
          <p14:tracePt t="33940" x="5983288" y="3667125"/>
          <p14:tracePt t="33945" x="6083300" y="3641725"/>
          <p14:tracePt t="33956" x="6170613" y="3629025"/>
          <p14:tracePt t="33961" x="6208713" y="3629025"/>
          <p14:tracePt t="33973" x="6221413" y="3629025"/>
          <p14:tracePt t="34082" x="6221413" y="3616325"/>
          <p14:tracePt t="34090" x="6208713" y="3603625"/>
          <p14:tracePt t="34138" x="6196013" y="3603625"/>
          <p14:tracePt t="34385" x="6183313" y="3603625"/>
          <p14:tracePt t="34417" x="6157913" y="3603625"/>
          <p14:tracePt t="34425" x="6157913" y="3616325"/>
          <p14:tracePt t="34441" x="6134100" y="3616325"/>
          <p14:tracePt t="34449" x="6108700" y="3629025"/>
          <p14:tracePt t="34457" x="6083300" y="3641725"/>
          <p14:tracePt t="34465" x="6070600" y="3641725"/>
          <p14:tracePt t="34473" x="6057900" y="3641725"/>
          <p14:tracePt t="34481" x="6034088" y="3641725"/>
          <p14:tracePt t="34489" x="5995988" y="3641725"/>
          <p14:tracePt t="34497" x="5983288" y="3641725"/>
          <p14:tracePt t="34507" x="5970588" y="3641725"/>
          <p14:tracePt t="34513" x="5932488" y="3641725"/>
          <p14:tracePt t="34522" x="5908675" y="3629025"/>
          <p14:tracePt t="34529" x="5857875" y="3616325"/>
          <p14:tracePt t="34539" x="5832475" y="3590925"/>
          <p14:tracePt t="34546" x="5795963" y="3567113"/>
          <p14:tracePt t="34561" x="5770563" y="3529013"/>
          <p14:tracePt t="34562" x="5732463" y="3503613"/>
          <p14:tracePt t="34572" x="5708650" y="3479800"/>
          <p14:tracePt t="34577" x="5683250" y="3467100"/>
          <p14:tracePt t="34590" x="5645150" y="3441700"/>
          <p14:tracePt t="34593" x="5619750" y="3403600"/>
          <p14:tracePt t="34606" x="5595938" y="3378200"/>
          <p14:tracePt t="34609" x="5570538" y="3354388"/>
          <p14:tracePt t="34617" x="5532438" y="3316288"/>
          <p14:tracePt t="34626" x="5507038" y="3303588"/>
          <p14:tracePt t="34633" x="5483225" y="3278188"/>
          <p14:tracePt t="34641" x="5445125" y="3267075"/>
          <p14:tracePt t="34649" x="5432425" y="3254375"/>
          <p14:tracePt t="34657" x="5419725" y="3254375"/>
          <p14:tracePt t="34665" x="5407025" y="3241675"/>
          <p14:tracePt t="34674" x="5407025" y="3228975"/>
          <p14:tracePt t="34689" x="5394325" y="3228975"/>
          <p14:tracePt t="34697" x="5383213" y="3216275"/>
          <p14:tracePt t="34722" x="5370513" y="3203575"/>
          <p14:tracePt t="34738" x="5357813" y="3190875"/>
          <p14:tracePt t="34745" x="5357813" y="3178175"/>
          <p14:tracePt t="34756" x="5345113" y="3165475"/>
          <p14:tracePt t="34761" x="5332413" y="3154363"/>
          <p14:tracePt t="34773" x="5294313" y="3141663"/>
          <p14:tracePt t="34777" x="5257800" y="3128963"/>
          <p14:tracePt t="34791" x="5232400" y="3128963"/>
          <p14:tracePt t="34793" x="5194300" y="3116263"/>
          <p14:tracePt t="34806" x="5157788" y="3090863"/>
          <p14:tracePt t="34809" x="5119688" y="3078163"/>
          <p14:tracePt t="34823" x="5057775" y="3065463"/>
          <p14:tracePt t="34826" x="5006975" y="3065463"/>
          <p14:tracePt t="34834" x="4932363" y="3054350"/>
          <p14:tracePt t="34841" x="4868863" y="3041650"/>
          <p14:tracePt t="34850" x="4806950" y="3028950"/>
          <p14:tracePt t="34857" x="4756150" y="3016250"/>
          <p14:tracePt t="34866" x="4706938" y="3016250"/>
          <p14:tracePt t="34875" x="4656138" y="3016250"/>
          <p14:tracePt t="34882" x="4581525" y="3016250"/>
          <p14:tracePt t="34891" x="4518025" y="3016250"/>
          <p14:tracePt t="34898" x="4456113" y="3016250"/>
          <p14:tracePt t="34906" x="4394200" y="3016250"/>
          <p14:tracePt t="34914" x="4330700" y="3016250"/>
          <p14:tracePt t="34923" x="4294188" y="3028950"/>
          <p14:tracePt t="34930" x="4268788" y="3028950"/>
          <p14:tracePt t="34939" x="4230688" y="3041650"/>
          <p14:tracePt t="34946" x="4217988" y="3054350"/>
          <p14:tracePt t="34957" x="4205288" y="3065463"/>
          <p14:tracePt t="34961" x="4168775" y="3065463"/>
          <p14:tracePt t="34974" x="4156075" y="3078163"/>
          <p14:tracePt t="34978" x="4143375" y="3090863"/>
          <p14:tracePt t="34997" x="4105275" y="3103563"/>
          <p14:tracePt t="35007" x="4105275" y="3116263"/>
          <p14:tracePt t="35010" x="4092575" y="3116263"/>
          <p14:tracePt t="35018" x="4081463" y="3128963"/>
          <p14:tracePt t="35025" x="4068763" y="3141663"/>
          <p14:tracePt t="35035" x="4056063" y="3165475"/>
          <p14:tracePt t="35041" x="4043363" y="3203575"/>
          <p14:tracePt t="35049" x="4030663" y="3228975"/>
          <p14:tracePt t="35057" x="4017963" y="3254375"/>
          <p14:tracePt t="35065" x="4017963" y="3267075"/>
          <p14:tracePt t="35074" x="4017963" y="3290888"/>
          <p14:tracePt t="35081" x="4017963" y="3303588"/>
          <p14:tracePt t="35089" x="4017963" y="3316288"/>
          <p14:tracePt t="35097" x="4017963" y="3328988"/>
          <p14:tracePt t="35106" x="4005263" y="3354388"/>
          <p14:tracePt t="35127" x="4005263" y="3367088"/>
          <p14:tracePt t="35140" x="4005263" y="3378200"/>
          <p14:tracePt t="35157" x="4005263" y="3403600"/>
          <p14:tracePt t="35161" x="4005263" y="3416300"/>
          <p14:tracePt t="35173" x="4005263" y="3441700"/>
          <p14:tracePt t="35177" x="4005263" y="3454400"/>
          <p14:tracePt t="35190" x="4017963" y="3479800"/>
          <p14:tracePt t="35206" x="4030663" y="3529013"/>
          <p14:tracePt t="35209" x="4043363" y="3554413"/>
          <p14:tracePt t="35217" x="4068763" y="3579813"/>
          <p14:tracePt t="35225" x="4081463" y="3616325"/>
          <p14:tracePt t="35233" x="4105275" y="3641725"/>
          <p14:tracePt t="35241" x="4130675" y="3667125"/>
          <p14:tracePt t="35249" x="4143375" y="3703638"/>
          <p14:tracePt t="35260" x="4168775" y="3716338"/>
          <p14:tracePt t="35265" x="4181475" y="3741738"/>
          <p14:tracePt t="35273" x="4217988" y="3779838"/>
          <p14:tracePt t="35281" x="4243388" y="3792538"/>
          <p14:tracePt t="35289" x="4268788" y="3816350"/>
          <p14:tracePt t="35297" x="4318000" y="3854450"/>
          <p14:tracePt t="35306" x="4356100" y="3879850"/>
          <p14:tracePt t="35313" x="4394200" y="3892550"/>
          <p14:tracePt t="35323" x="4443413" y="3916363"/>
          <p14:tracePt t="35329" x="4494213" y="3941763"/>
          <p14:tracePt t="35339" x="4568825" y="3967163"/>
          <p14:tracePt t="35346" x="4656138" y="3992563"/>
          <p14:tracePt t="35357" x="4768850" y="4005263"/>
          <p14:tracePt t="35361" x="4894263" y="4017963"/>
          <p14:tracePt t="35373" x="4994275" y="4017963"/>
          <p14:tracePt t="35378" x="5094288" y="4017963"/>
          <p14:tracePt t="35390" x="5194300" y="4017963"/>
          <p14:tracePt t="35393" x="5281613" y="4017963"/>
          <p14:tracePt t="35407" x="5345113" y="4017963"/>
          <p14:tracePt t="35409" x="5407025" y="4017963"/>
          <p14:tracePt t="35423" x="5483225" y="4017963"/>
          <p14:tracePt t="35425" x="5570538" y="4029075"/>
          <p14:tracePt t="35434" x="5607050" y="4029075"/>
          <p14:tracePt t="35443" x="5657850" y="4029075"/>
          <p14:tracePt t="35449" x="5695950" y="4029075"/>
          <p14:tracePt t="35458" x="5745163" y="4029075"/>
          <p14:tracePt t="35465" x="5795963" y="4029075"/>
          <p14:tracePt t="35476" x="5857875" y="4029075"/>
          <p14:tracePt t="35481" x="5945188" y="4029075"/>
          <p14:tracePt t="35494" x="6021388" y="4017963"/>
          <p14:tracePt t="35497" x="6108700" y="4005263"/>
          <p14:tracePt t="35508" x="6196013" y="3979863"/>
          <p14:tracePt t="35514" x="6296025" y="3967163"/>
          <p14:tracePt t="35523" x="6383338" y="3941763"/>
          <p14:tracePt t="35529" x="6434138" y="3929063"/>
          <p14:tracePt t="35542" x="6508750" y="3916363"/>
          <p14:tracePt t="35545" x="6546850" y="3905250"/>
          <p14:tracePt t="35557" x="6572250" y="3905250"/>
          <p14:tracePt t="35561" x="6596063" y="3892550"/>
          <p14:tracePt t="35573" x="6621463" y="3879850"/>
          <p14:tracePt t="35590" x="6634163" y="3867150"/>
          <p14:tracePt t="35606" x="6646863" y="3854450"/>
          <p14:tracePt t="35649" x="6646863" y="3841750"/>
          <p14:tracePt t="35665" x="6634163" y="3841750"/>
          <p14:tracePt t="35673" x="6584950" y="3841750"/>
          <p14:tracePt t="35681" x="6496050" y="3841750"/>
          <p14:tracePt t="35689" x="6408738" y="3854450"/>
          <p14:tracePt t="35697" x="6308725" y="3867150"/>
          <p14:tracePt t="35706" x="6170613" y="3892550"/>
          <p14:tracePt t="35713" x="6021388" y="3905250"/>
          <p14:tracePt t="35723" x="5883275" y="3905250"/>
          <p14:tracePt t="35729" x="5732463" y="3905250"/>
          <p14:tracePt t="35739" x="5619750" y="3905250"/>
          <p14:tracePt t="35745" x="5519738" y="3905250"/>
          <p14:tracePt t="35757" x="5432425" y="3905250"/>
          <p14:tracePt t="35761" x="5383213" y="3905250"/>
          <p14:tracePt t="35773" x="5345113" y="3905250"/>
          <p14:tracePt t="35777" x="5319713" y="3905250"/>
          <p14:tracePt t="35793" x="5294313" y="3905250"/>
          <p14:tracePt t="35817" x="5270500" y="3892550"/>
          <p14:tracePt t="35825" x="5257800" y="3892550"/>
          <p14:tracePt t="35833" x="5245100" y="3879850"/>
          <p14:tracePt t="35841" x="5232400" y="3867150"/>
          <p14:tracePt t="35849" x="5207000" y="3854450"/>
          <p14:tracePt t="35857" x="5170488" y="3841750"/>
          <p14:tracePt t="35865" x="5145088" y="3829050"/>
          <p14:tracePt t="35875" x="5119688" y="3803650"/>
          <p14:tracePt t="35881" x="5094288" y="3792538"/>
          <p14:tracePt t="35892" x="5081588" y="3779838"/>
          <p14:tracePt t="35897" x="5068888" y="3754438"/>
          <p14:tracePt t="35908" x="5057775" y="3741738"/>
          <p14:tracePt t="35913" x="5045075" y="3741738"/>
          <p14:tracePt t="35929" x="5045075" y="3729038"/>
          <p14:tracePt t="35945" x="5045075" y="3716338"/>
          <p14:tracePt t="35958" x="5032375" y="3703638"/>
          <p14:tracePt t="35961" x="5032375" y="3692525"/>
          <p14:tracePt t="35973" x="5019675" y="3692525"/>
          <p14:tracePt t="35977" x="5006975" y="3679825"/>
          <p14:tracePt t="35993" x="4994275" y="3667125"/>
          <p14:tracePt t="36009" x="4968875" y="3654425"/>
          <p14:tracePt t="36037" x="4956175" y="3654425"/>
          <p14:tracePt t="36081" x="4945063" y="3654425"/>
          <p14:tracePt t="36169" x="4932363" y="3641725"/>
          <p14:tracePt t="36194" x="4919663" y="3641725"/>
          <p14:tracePt t="36440" x="4932363" y="3641725"/>
          <p14:tracePt t="36448" x="4968875" y="3641725"/>
          <p14:tracePt t="36457" x="5019675" y="3641725"/>
          <p14:tracePt t="36465" x="5068888" y="3641725"/>
          <p14:tracePt t="36473" x="5132388" y="3641725"/>
          <p14:tracePt t="36481" x="5219700" y="3641725"/>
          <p14:tracePt t="36490" x="5319713" y="3641725"/>
          <p14:tracePt t="36497" x="5419725" y="3641725"/>
          <p14:tracePt t="36506" x="5519738" y="3641725"/>
          <p14:tracePt t="36512" x="5632450" y="3641725"/>
          <p14:tracePt t="36524" x="5732463" y="3641725"/>
          <p14:tracePt t="36529" x="5845175" y="3641725"/>
          <p14:tracePt t="36540" x="5908675" y="3641725"/>
          <p14:tracePt t="36545" x="5957888" y="3641725"/>
          <p14:tracePt t="36556" x="5995988" y="3641725"/>
          <p14:tracePt t="36561" x="6008688" y="3641725"/>
          <p14:tracePt t="36572" x="6034088" y="3641725"/>
          <p14:tracePt t="36589" x="6045200" y="3641725"/>
          <p14:tracePt t="36841" x="6034088" y="3641725"/>
          <p14:tracePt t="36857" x="6021388" y="3654425"/>
          <p14:tracePt t="36865" x="5983288" y="3667125"/>
          <p14:tracePt t="36874" x="5970588" y="3679825"/>
          <p14:tracePt t="36881" x="5957888" y="3703638"/>
          <p14:tracePt t="36892" x="5932488" y="3729038"/>
          <p14:tracePt t="36897" x="5908675" y="3767138"/>
          <p14:tracePt t="36906" x="5883275" y="3829050"/>
          <p14:tracePt t="36913" x="5857875" y="3905250"/>
          <p14:tracePt t="36922" x="5845175" y="3979863"/>
          <p14:tracePt t="36929" x="5821363" y="4067175"/>
          <p14:tracePt t="36939" x="5808663" y="4141788"/>
          <p14:tracePt t="36945" x="5795963" y="4217988"/>
          <p14:tracePt t="36956" x="5795963" y="4254500"/>
          <p14:tracePt t="36960" x="5795963" y="4292600"/>
          <p14:tracePt t="36972" x="5795963" y="4341813"/>
          <p14:tracePt t="36977" x="5795963" y="4392613"/>
          <p14:tracePt t="36990" x="5808663" y="4405313"/>
          <p14:tracePt t="36992" x="5808663" y="4443413"/>
          <p14:tracePt t="37001" x="5821363" y="4454525"/>
          <p14:tracePt t="37009" x="5832475" y="4467225"/>
          <p14:tracePt t="37017" x="5832475" y="4492625"/>
          <p14:tracePt t="37025" x="5845175" y="4505325"/>
          <p14:tracePt t="37033" x="5857875" y="4518025"/>
          <p14:tracePt t="37049" x="5870575" y="4530725"/>
          <p14:tracePt t="37065" x="5870575" y="4543425"/>
          <p14:tracePt t="37081" x="5883275" y="4543425"/>
          <p14:tracePt t="37091" x="5895975" y="4543425"/>
          <p14:tracePt t="37097" x="5921375" y="4543425"/>
          <p14:tracePt t="37107" x="5932488" y="4543425"/>
          <p14:tracePt t="37113" x="5945188" y="4518025"/>
          <p14:tracePt t="37122" x="5970588" y="4518025"/>
          <p14:tracePt t="37130" x="5983288" y="4492625"/>
          <p14:tracePt t="37141" x="5995988" y="4492625"/>
          <p14:tracePt t="37145" x="5995988" y="4467225"/>
          <p14:tracePt t="37157" x="6008688" y="4467225"/>
          <p14:tracePt t="37175" x="6008688" y="4443413"/>
          <p14:tracePt t="37190" x="6008688" y="4430713"/>
          <p14:tracePt t="37208" x="6021388" y="4418013"/>
          <p14:tracePt t="37336" x="6034088" y="4405313"/>
          <p14:tracePt t="37344" x="6034088" y="4392613"/>
          <p14:tracePt t="37361" x="6045200" y="4379913"/>
          <p14:tracePt t="37373" x="6045200" y="4354513"/>
          <p14:tracePt t="37387" x="6057900" y="4341813"/>
          <p14:tracePt t="37402" x="6057900" y="4330700"/>
          <p14:tracePt t="37473" x="6057900" y="4341813"/>
          <p14:tracePt t="37480" x="6034088" y="4367213"/>
          <p14:tracePt t="37490" x="6021388" y="4405313"/>
          <p14:tracePt t="37496" x="5995988" y="4430713"/>
          <p14:tracePt t="37506" x="5983288" y="4454525"/>
          <p14:tracePt t="37513" x="5970588" y="4479925"/>
          <p14:tracePt t="37523" x="5945188" y="4518025"/>
          <p14:tracePt t="37529" x="5932488" y="4543425"/>
          <p14:tracePt t="37540" x="5921375" y="4567238"/>
          <p14:tracePt t="37545" x="5908675" y="4592638"/>
          <p14:tracePt t="37556" x="5908675" y="4605338"/>
          <p14:tracePt t="37574" x="5908675" y="4618038"/>
          <p14:tracePt t="37617" x="5932488" y="4618038"/>
          <p14:tracePt t="37625" x="5957888" y="4579938"/>
          <p14:tracePt t="37633" x="5983288" y="4554538"/>
          <p14:tracePt t="37641" x="6021388" y="4505325"/>
          <p14:tracePt t="37649" x="6070600" y="4454525"/>
          <p14:tracePt t="37657" x="6134100" y="4379913"/>
          <p14:tracePt t="37665" x="6196013" y="4292600"/>
          <p14:tracePt t="37673" x="6246813" y="4217988"/>
          <p14:tracePt t="37680" x="6296025" y="4141788"/>
          <p14:tracePt t="37690" x="6334125" y="4067175"/>
          <p14:tracePt t="37696" x="6370638" y="4017963"/>
          <p14:tracePt t="37708" x="6396038" y="3954463"/>
          <p14:tracePt t="37712" x="6421438" y="3916363"/>
          <p14:tracePt t="37723" x="6446838" y="3854450"/>
          <p14:tracePt t="37729" x="6459538" y="3816350"/>
          <p14:tracePt t="37739" x="6459538" y="3792538"/>
          <p14:tracePt t="37745" x="6459538" y="3779838"/>
          <p14:tracePt t="37756" x="6459538" y="3754438"/>
          <p14:tracePt t="37760" x="6459538" y="3729038"/>
          <p14:tracePt t="37776" x="6459538" y="3716338"/>
          <p14:tracePt t="37792" x="6459538" y="3703638"/>
          <p14:tracePt t="37793" x="6459538" y="3692525"/>
          <p14:tracePt t="37809" x="6459538" y="3679825"/>
          <p14:tracePt t="37817" x="6459538" y="3667125"/>
          <p14:tracePt t="37824" x="6459538" y="3654425"/>
          <p14:tracePt t="37841" x="6446838" y="3641725"/>
          <p14:tracePt t="37849" x="6434138" y="3629025"/>
          <p14:tracePt t="37857" x="6434138" y="3616325"/>
          <p14:tracePt t="37875" x="6421438" y="3603625"/>
          <p14:tracePt t="37880" x="6421438" y="3590925"/>
          <p14:tracePt t="37913" x="6408738" y="3579813"/>
          <p14:tracePt t="37946" x="6396038" y="3579813"/>
          <p14:tracePt t="37977" x="6383338" y="3567113"/>
          <p14:tracePt t="38016" x="6370638" y="3554413"/>
          <p14:tracePt t="38040" x="6370638" y="3541713"/>
          <p14:tracePt t="38073" x="6370638" y="3529013"/>
          <p14:tracePt t="38112" x="6370638" y="3516313"/>
          <p14:tracePt t="38137" x="6370638" y="3541713"/>
          <p14:tracePt t="38144" x="6370638" y="3567113"/>
          <p14:tracePt t="38153" x="6359525" y="3567113"/>
          <p14:tracePt t="38160" x="6346825" y="3579813"/>
          <p14:tracePt t="38217" x="6334125" y="3579813"/>
          <p14:tracePt t="38233" x="6334125" y="3567113"/>
          <p14:tracePt t="38240" x="6334125" y="3529013"/>
          <p14:tracePt t="38248" x="6359525" y="3503613"/>
          <p14:tracePt t="38259" x="6370638" y="3479800"/>
          <p14:tracePt t="38264" x="6408738" y="3441700"/>
          <p14:tracePt t="38276" x="6421438" y="3441700"/>
          <p14:tracePt t="38281" x="6434138" y="3429000"/>
          <p14:tracePt t="38321" x="6446838" y="3429000"/>
          <p14:tracePt t="38336" x="6446838" y="3441700"/>
          <p14:tracePt t="38344" x="6446838" y="3454400"/>
          <p14:tracePt t="38352" x="6446838" y="3490913"/>
          <p14:tracePt t="38360" x="6434138" y="3503613"/>
          <p14:tracePt t="38372" x="6434138" y="3529013"/>
          <p14:tracePt t="38376" x="6421438" y="3529013"/>
          <p14:tracePt t="38394" x="6408738" y="3554413"/>
          <p14:tracePt t="38448" x="6396038" y="3554413"/>
          <p14:tracePt t="38465" x="6383338" y="3554413"/>
          <p14:tracePt t="38497" x="6383338" y="3541713"/>
          <p14:tracePt t="39240" x="6383338" y="3529013"/>
          <p14:tracePt t="39272" x="6370638" y="3529013"/>
          <p14:tracePt t="39336" x="6346825" y="3541713"/>
          <p14:tracePt t="39576" x="6321425" y="3554413"/>
          <p14:tracePt t="39608" x="6308725" y="3567113"/>
          <p14:tracePt t="39833" x="6296025" y="3567113"/>
          <p14:tracePt t="39840" x="6283325" y="3579813"/>
          <p14:tracePt t="39849" x="6270625" y="3579813"/>
          <p14:tracePt t="39857" x="6259513" y="3590925"/>
          <p14:tracePt t="39865" x="6234113" y="3590925"/>
          <p14:tracePt t="39874" x="6208713" y="3603625"/>
          <p14:tracePt t="39881" x="6183313" y="3616325"/>
          <p14:tracePt t="39895" x="6157913" y="3629025"/>
          <p14:tracePt t="39896" x="6121400" y="3629025"/>
          <p14:tracePt t="39907" x="6083300" y="3641725"/>
          <p14:tracePt t="39913" x="6045200" y="3641725"/>
          <p14:tracePt t="39924" x="5983288" y="3654425"/>
          <p14:tracePt t="39929" x="5908675" y="3667125"/>
          <p14:tracePt t="39942" x="5821363" y="3679825"/>
          <p14:tracePt t="39948" x="5757863" y="3679825"/>
          <p14:tracePt t="39957" x="5670550" y="3679825"/>
          <p14:tracePt t="39960" x="5583238" y="3679825"/>
          <p14:tracePt t="39975" x="5507038" y="3679825"/>
          <p14:tracePt t="39978" x="5407025" y="3679825"/>
          <p14:tracePt t="39991" x="5319713" y="3679825"/>
          <p14:tracePt t="39992" x="5232400" y="3679825"/>
          <p14:tracePt t="40008" x="5145088" y="3679825"/>
          <p14:tracePt t="40010" x="5068888" y="3679825"/>
          <p14:tracePt t="40017" x="5019675" y="3679825"/>
          <p14:tracePt t="40024" x="4981575" y="3679825"/>
          <p14:tracePt t="40033" x="4945063" y="3679825"/>
          <p14:tracePt t="40041" x="4906963" y="3679825"/>
          <p14:tracePt t="40049" x="4881563" y="3679825"/>
          <p14:tracePt t="40056" x="4868863" y="3679825"/>
          <p14:tracePt t="40064" x="4856163" y="3679825"/>
          <p14:tracePt t="40096" x="4843463" y="3679825"/>
          <p14:tracePt t="40105" x="4832350" y="3679825"/>
          <p14:tracePt t="40121" x="4806950" y="3679825"/>
          <p14:tracePt t="40128" x="4794250" y="3679825"/>
          <p14:tracePt t="40141" x="4781550" y="3679825"/>
          <p14:tracePt t="40158" x="4768850" y="3679825"/>
          <p14:tracePt t="40160" x="4756150" y="3679825"/>
          <p14:tracePt t="40185" x="4743450" y="3679825"/>
          <p14:tracePt t="40192" x="4732338" y="3679825"/>
          <p14:tracePt t="40216" x="4719638" y="3679825"/>
          <p14:tracePt t="40224" x="4706938" y="3679825"/>
          <p14:tracePt t="40264" x="4706938" y="3667125"/>
          <p14:tracePt t="41417" x="4719638" y="3667125"/>
          <p14:tracePt t="41432" x="4743450" y="3667125"/>
          <p14:tracePt t="41448" x="4756150" y="3667125"/>
          <p14:tracePt t="41456" x="4768850" y="3667125"/>
          <p14:tracePt t="41472" x="4794250" y="3667125"/>
          <p14:tracePt t="41496" x="4806950" y="3667125"/>
          <p14:tracePt t="41521" x="4819650" y="3667125"/>
          <p14:tracePt t="41568" x="4832350" y="3667125"/>
          <p14:tracePt t="41864" x="4843463" y="3667125"/>
          <p14:tracePt t="41920" x="4843463" y="3679825"/>
          <p14:tracePt t="41944" x="4832350" y="3679825"/>
          <p14:tracePt t="41968" x="4819650" y="3692525"/>
          <p14:tracePt t="41984" x="4806950" y="3692525"/>
          <p14:tracePt t="41992" x="4794250" y="3692525"/>
          <p14:tracePt t="42008" x="4781550" y="3692525"/>
          <p14:tracePt t="42024" x="4768850" y="3692525"/>
          <p14:tracePt t="42032" x="4756150" y="3692525"/>
          <p14:tracePt t="42040" x="4743450" y="3692525"/>
          <p14:tracePt t="42048" x="4732338" y="3692525"/>
          <p14:tracePt t="42064" x="4719638" y="3692525"/>
          <p14:tracePt t="42073" x="4706938" y="3692525"/>
          <p14:tracePt t="42080" x="4694238" y="3692525"/>
          <p14:tracePt t="42096" x="4681538" y="3692525"/>
          <p14:tracePt t="42106" x="4656138" y="3692525"/>
          <p14:tracePt t="42113" x="4619625" y="3692525"/>
          <p14:tracePt t="42124" x="4606925" y="3692525"/>
          <p14:tracePt t="42129" x="4581525" y="3679825"/>
          <p14:tracePt t="42141" x="4543425" y="3654425"/>
          <p14:tracePt t="42144" x="4506913" y="3641725"/>
          <p14:tracePt t="42161" x="4418013" y="3590925"/>
          <p14:tracePt t="42173" x="4368800" y="3554413"/>
          <p14:tracePt t="42176" x="4281488" y="3516313"/>
          <p14:tracePt t="42189" x="4217988" y="3467100"/>
          <p14:tracePt t="42193" x="4130675" y="3416300"/>
          <p14:tracePt t="42201" x="4056063" y="3378200"/>
          <p14:tracePt t="42208" x="3956050" y="3341688"/>
          <p14:tracePt t="42216" x="3867150" y="3316288"/>
          <p14:tracePt t="42224" x="3779838" y="3278188"/>
          <p14:tracePt t="42232" x="3679825" y="3228975"/>
          <p14:tracePt t="42241" x="3592513" y="3190875"/>
          <p14:tracePt t="42248" x="3505200" y="3154363"/>
          <p14:tracePt t="42257" x="3429000" y="3116263"/>
          <p14:tracePt t="42264" x="3341688" y="3090863"/>
          <p14:tracePt t="42274" x="3254375" y="3054350"/>
          <p14:tracePt t="42280" x="3154363" y="3016250"/>
          <p14:tracePt t="42290" x="3092450" y="2978150"/>
          <p14:tracePt t="42296" x="3016250" y="2941638"/>
          <p14:tracePt t="42306" x="2941638" y="2916238"/>
          <p14:tracePt t="42312" x="2867025" y="2890838"/>
          <p14:tracePt t="42324" x="2803525" y="2865438"/>
          <p14:tracePt t="42328" x="2754313" y="2828925"/>
          <p14:tracePt t="42340" x="2716213" y="2803525"/>
          <p14:tracePt t="42344" x="2690813" y="2765425"/>
          <p14:tracePt t="42356" x="2678113" y="2740025"/>
          <p14:tracePt t="42360" x="2654300" y="2728913"/>
          <p14:tracePt t="42377" x="2628900" y="2703513"/>
          <p14:tracePt t="42393" x="2628900" y="2678113"/>
          <p14:tracePt t="42697" x="2641600" y="2678113"/>
          <p14:tracePt t="42704" x="2654300" y="2678113"/>
          <p14:tracePt t="42712" x="2678113" y="2678113"/>
          <p14:tracePt t="42726" x="2703513" y="2665413"/>
          <p14:tracePt t="42728" x="2728913" y="2652713"/>
          <p14:tracePt t="42741" x="2741613" y="2652713"/>
          <p14:tracePt t="42744" x="2778125" y="2652713"/>
          <p14:tracePt t="42757" x="2803525" y="2652713"/>
          <p14:tracePt t="42761" x="2816225" y="2652713"/>
          <p14:tracePt t="42774" x="2841625" y="2652713"/>
          <p14:tracePt t="42776" x="2854325" y="2652713"/>
          <p14:tracePt t="42785" x="2879725" y="2652713"/>
          <p14:tracePt t="42793" x="2890838" y="2652713"/>
          <p14:tracePt t="42801" x="2903538" y="2652713"/>
          <p14:tracePt t="42809" x="2928938" y="2652713"/>
          <p14:tracePt t="42817" x="2954338" y="2665413"/>
          <p14:tracePt t="42824" x="2967038" y="2665413"/>
          <p14:tracePt t="42832" x="2992438" y="2665413"/>
          <p14:tracePt t="42840" x="3028950" y="2665413"/>
          <p14:tracePt t="42848" x="3092450" y="2665413"/>
          <p14:tracePt t="42859" x="3179763" y="2665413"/>
          <p14:tracePt t="42864" x="3279775" y="2665413"/>
          <p14:tracePt t="42873" x="3417888" y="2665413"/>
          <p14:tracePt t="42880" x="3592513" y="2652713"/>
          <p14:tracePt t="42890" x="3779838" y="2627313"/>
          <p14:tracePt t="42896" x="3956050" y="2616200"/>
          <p14:tracePt t="42906" x="4105275" y="2603500"/>
          <p14:tracePt t="42912" x="4205288" y="2590800"/>
          <p14:tracePt t="42923" x="4294188" y="2578100"/>
          <p14:tracePt t="42928" x="4330700" y="2565400"/>
          <p14:tracePt t="42944" x="4343400" y="2565400"/>
          <p14:tracePt t="43040" x="4330700" y="2565400"/>
          <p14:tracePt t="43056" x="4318000" y="2590800"/>
          <p14:tracePt t="43064" x="4305300" y="2616200"/>
          <p14:tracePt t="43072" x="4281488" y="2665413"/>
          <p14:tracePt t="43080" x="4256088" y="2728913"/>
          <p14:tracePt t="43090" x="4230688" y="2840038"/>
          <p14:tracePt t="43097" x="4205288" y="2965450"/>
          <p14:tracePt t="43107" x="4181475" y="3128963"/>
          <p14:tracePt t="43112" x="4168775" y="3303588"/>
          <p14:tracePt t="43123" x="4168775" y="3503613"/>
          <p14:tracePt t="43128" x="4168775" y="3754438"/>
          <p14:tracePt t="43140" x="4168775" y="3992563"/>
          <p14:tracePt t="43144" x="4168775" y="4192588"/>
          <p14:tracePt t="43156" x="4168775" y="4379913"/>
          <p14:tracePt t="43160" x="4168775" y="4543425"/>
          <p14:tracePt t="43172" x="4143375" y="4705350"/>
          <p14:tracePt t="43176" x="4130675" y="4843463"/>
          <p14:tracePt t="43185" x="4117975" y="4943475"/>
          <p14:tracePt t="43192" x="4105275" y="5018088"/>
          <p14:tracePt t="43200" x="4105275" y="5043488"/>
          <p14:tracePt t="43208" x="4105275" y="5056188"/>
          <p14:tracePt t="43216" x="4105275" y="5068888"/>
          <p14:tracePt t="43256" x="4105275" y="5056188"/>
          <p14:tracePt t="43264" x="4105275" y="5005388"/>
          <p14:tracePt t="43272" x="4117975" y="4930775"/>
          <p14:tracePt t="43280" x="4130675" y="4868863"/>
          <p14:tracePt t="43291" x="4156075" y="4792663"/>
          <p14:tracePt t="43296" x="4192588" y="4705350"/>
          <p14:tracePt t="43306" x="4230688" y="4618038"/>
          <p14:tracePt t="43312" x="4268788" y="4518025"/>
          <p14:tracePt t="43323" x="4305300" y="4443413"/>
          <p14:tracePt t="43328" x="4343400" y="4354513"/>
          <p14:tracePt t="43339" x="4368800" y="4267200"/>
          <p14:tracePt t="43344" x="4406900" y="4179888"/>
          <p14:tracePt t="43356" x="4443413" y="4105275"/>
          <p14:tracePt t="43360" x="4468813" y="4029075"/>
          <p14:tracePt t="43373" x="4494213" y="3967163"/>
          <p14:tracePt t="43376" x="4518025" y="3905250"/>
          <p14:tracePt t="43385" x="4530725" y="3867150"/>
          <p14:tracePt t="43392" x="4530725" y="3841750"/>
          <p14:tracePt t="43400" x="4556125" y="3816350"/>
          <p14:tracePt t="43408" x="4568825" y="3792538"/>
          <p14:tracePt t="43426" x="4568825" y="3779838"/>
          <p14:tracePt t="43512" x="4556125" y="3779838"/>
          <p14:tracePt t="43528" x="4530725" y="3792538"/>
          <p14:tracePt t="43537" x="4518025" y="3803650"/>
          <p14:tracePt t="43554" x="4494213" y="3816350"/>
          <p14:tracePt t="43576" x="4481513" y="3829050"/>
          <p14:tracePt t="43640" x="4481513" y="3816350"/>
          <p14:tracePt t="43648" x="4481513" y="3792538"/>
          <p14:tracePt t="43656" x="4481513" y="3779838"/>
          <p14:tracePt t="43664" x="4481513" y="3754438"/>
          <p14:tracePt t="43680" x="4481513" y="3741738"/>
          <p14:tracePt t="43696" x="4481513" y="3729038"/>
          <p14:tracePt t="43712" x="4494213" y="3703638"/>
          <p14:tracePt t="43792" x="4494213" y="3692525"/>
          <p14:tracePt t="43816" x="4494213" y="3679825"/>
          <p14:tracePt t="43832" x="4494213" y="3667125"/>
          <p14:tracePt t="43864" x="4494213" y="3654425"/>
          <p14:tracePt t="44536" x="4506913" y="3654425"/>
          <p14:tracePt t="44544" x="4543425" y="3654425"/>
          <p14:tracePt t="44552" x="4594225" y="3654425"/>
          <p14:tracePt t="44560" x="4656138" y="3641725"/>
          <p14:tracePt t="44573" x="4694238" y="3641725"/>
          <p14:tracePt t="44576" x="4743450" y="3641725"/>
          <p14:tracePt t="44584" x="4819650" y="3641725"/>
          <p14:tracePt t="44592" x="4894263" y="3629025"/>
          <p14:tracePt t="44600" x="4956175" y="3629025"/>
          <p14:tracePt t="44608" x="5006975" y="3616325"/>
          <p14:tracePt t="44615" x="5032375" y="3616325"/>
          <p14:tracePt t="44625" x="5068888" y="3603625"/>
          <p14:tracePt t="44632" x="5106988" y="3590925"/>
          <p14:tracePt t="44655" x="5119688" y="3590925"/>
          <p14:tracePt t="44864" x="5145088" y="3590925"/>
          <p14:tracePt t="44873" x="5181600" y="3590925"/>
          <p14:tracePt t="44879" x="5257800" y="3590925"/>
          <p14:tracePt t="44889" x="5357813" y="3590925"/>
          <p14:tracePt t="44895" x="5483225" y="3590925"/>
          <p14:tracePt t="44906" x="5657850" y="3590925"/>
          <p14:tracePt t="44912" x="5832475" y="3590925"/>
          <p14:tracePt t="44923" x="5995988" y="3590925"/>
          <p14:tracePt t="44928" x="6183313" y="3579813"/>
          <p14:tracePt t="44939" x="6346825" y="3554413"/>
          <p14:tracePt t="44944" x="6446838" y="3554413"/>
          <p14:tracePt t="44956" x="6534150" y="3554413"/>
          <p14:tracePt t="44959" x="6584950" y="3554413"/>
          <p14:tracePt t="44972" x="6608763" y="3554413"/>
          <p14:tracePt t="44976" x="6621463" y="3554413"/>
          <p14:tracePt t="45023" x="6621463" y="3567113"/>
          <p14:tracePt t="45048" x="6608763" y="3579813"/>
          <p14:tracePt t="45055" x="6596063" y="3590925"/>
          <p14:tracePt t="45063" x="6572250" y="3603625"/>
          <p14:tracePt t="45073" x="6546850" y="3616325"/>
          <p14:tracePt t="45080" x="6521450" y="3629025"/>
          <p14:tracePt t="45090" x="6472238" y="3654425"/>
          <p14:tracePt t="45096" x="6396038" y="3692525"/>
          <p14:tracePt t="45105" x="6283325" y="3729038"/>
          <p14:tracePt t="45111" x="6183313" y="3767138"/>
          <p14:tracePt t="45126" x="6057900" y="3816350"/>
          <p14:tracePt t="45128" x="5932488" y="3892550"/>
          <p14:tracePt t="45140" x="5808663" y="3954463"/>
          <p14:tracePt t="45144" x="5695950" y="4017963"/>
          <p14:tracePt t="45157" x="5570538" y="4054475"/>
          <p14:tracePt t="45160" x="5470525" y="4092575"/>
          <p14:tracePt t="45173" x="5383213" y="4117975"/>
          <p14:tracePt t="45175" x="5319713" y="4129088"/>
          <p14:tracePt t="45184" x="5294313" y="4129088"/>
          <p14:tracePt t="45192" x="5281613" y="4129088"/>
          <p14:tracePt t="45199" x="5270500" y="4129088"/>
          <p14:tracePt t="45208" x="5245100" y="4129088"/>
          <p14:tracePt t="45224" x="5245100" y="4105275"/>
          <p14:tracePt t="45233" x="5232400" y="4079875"/>
          <p14:tracePt t="45241" x="5219700" y="4054475"/>
          <p14:tracePt t="45248" x="5207000" y="4029075"/>
          <p14:tracePt t="45256" x="5194300" y="4005263"/>
          <p14:tracePt t="45264" x="5170488" y="3979863"/>
          <p14:tracePt t="45274" x="5170488" y="3941763"/>
          <p14:tracePt t="45280" x="5145088" y="3905250"/>
          <p14:tracePt t="45291" x="5132388" y="3879850"/>
          <p14:tracePt t="45296" x="5106988" y="3867150"/>
          <p14:tracePt t="45306" x="5094288" y="3841750"/>
          <p14:tracePt t="45314" x="5081588" y="3829050"/>
          <p14:tracePt t="45324" x="5068888" y="3816350"/>
          <p14:tracePt t="45341" x="5057775" y="3803650"/>
          <p14:tracePt t="45359" x="5057775" y="3792538"/>
          <p14:tracePt t="45416" x="5045075" y="3792538"/>
          <p14:tracePt t="45440" x="5032375" y="3792538"/>
          <p14:tracePt t="45448" x="5019675" y="3792538"/>
          <p14:tracePt t="45464" x="5006975" y="3792538"/>
          <p14:tracePt t="45479" x="4981575" y="3779838"/>
          <p14:tracePt t="45488" x="4968875" y="3779838"/>
          <p14:tracePt t="45496" x="4956175" y="3767138"/>
          <p14:tracePt t="45512" x="4945063" y="3754438"/>
          <p14:tracePt t="45536" x="4932363" y="3741738"/>
          <p14:tracePt t="45552" x="4919663" y="3741738"/>
          <p14:tracePt t="45559" x="4906963" y="3729038"/>
          <p14:tracePt t="45575" x="4894263" y="3716338"/>
          <p14:tracePt t="45592" x="4881563" y="3716338"/>
          <p14:tracePt t="45607" x="4868863" y="3716338"/>
          <p14:tracePt t="45616" x="4856163" y="3716338"/>
          <p14:tracePt t="45631" x="4843463" y="3716338"/>
          <p14:tracePt t="45671" x="4832350" y="3716338"/>
          <p14:tracePt t="45704" x="4819650" y="3716338"/>
          <p14:tracePt t="45711" x="4819650" y="3729038"/>
          <p14:tracePt t="45721" x="4806950" y="3729038"/>
          <p14:tracePt t="45727" x="4794250" y="3741738"/>
          <p14:tracePt t="45739" x="4794250" y="3754438"/>
          <p14:tracePt t="45743" x="4781550" y="3767138"/>
          <p14:tracePt t="45756" x="4768850" y="3792538"/>
          <p14:tracePt t="45760" x="4743450" y="3829050"/>
          <p14:tracePt t="45772" x="4743450" y="3841750"/>
          <p14:tracePt t="45776" x="4732338" y="3867150"/>
          <p14:tracePt t="45784" x="4732338" y="3892550"/>
          <p14:tracePt t="45792" x="4732338" y="3916363"/>
          <p14:tracePt t="45800" x="4732338" y="3941763"/>
          <p14:tracePt t="45808" x="4732338" y="3954463"/>
          <p14:tracePt t="45816" x="4732338" y="3979863"/>
          <p14:tracePt t="45824" x="4732338" y="3992563"/>
          <p14:tracePt t="45831" x="4732338" y="4029075"/>
          <p14:tracePt t="45842" x="4732338" y="4067175"/>
          <p14:tracePt t="45847" x="4732338" y="4092575"/>
          <p14:tracePt t="45856" x="4732338" y="4129088"/>
          <p14:tracePt t="45864" x="4732338" y="4154488"/>
          <p14:tracePt t="45873" x="4732338" y="4179888"/>
          <p14:tracePt t="45879" x="4732338" y="4217988"/>
          <p14:tracePt t="45892" x="4743450" y="4241800"/>
          <p14:tracePt t="45895" x="4743450" y="4267200"/>
          <p14:tracePt t="45907" x="4743450" y="4292600"/>
          <p14:tracePt t="45911" x="4743450" y="4318000"/>
          <p14:tracePt t="45923" x="4743450" y="4330700"/>
          <p14:tracePt t="45927" x="4743450" y="4341813"/>
          <p14:tracePt t="45939" x="4743450" y="4354513"/>
          <p14:tracePt t="45944" x="4743450" y="4367213"/>
          <p14:tracePt t="45960" x="4743450" y="4379913"/>
          <p14:tracePt t="45977" x="4743450" y="4392613"/>
          <p14:tracePt t="46007" x="4743450" y="4405313"/>
          <p14:tracePt t="46239" x="4756150" y="4418013"/>
          <p14:tracePt t="46255" x="4768850" y="4430713"/>
          <p14:tracePt t="46263" x="4781550" y="4430713"/>
          <p14:tracePt t="46272" x="4806950" y="4454525"/>
          <p14:tracePt t="46279" x="4819650" y="4467225"/>
          <p14:tracePt t="46290" x="4832350" y="4505325"/>
          <p14:tracePt t="46295" x="4843463" y="4567238"/>
          <p14:tracePt t="46306" x="4856163" y="4630738"/>
          <p14:tracePt t="46312" x="4881563" y="4730750"/>
          <p14:tracePt t="46322" x="4919663" y="4868863"/>
          <p14:tracePt t="46327" x="4956175" y="5068888"/>
          <p14:tracePt t="46340" x="5006975" y="5294313"/>
          <p14:tracePt t="46343" x="5068888" y="5556250"/>
          <p14:tracePt t="46356" x="5094288" y="5819775"/>
          <p14:tracePt t="46359" x="5145088" y="6056313"/>
          <p14:tracePt t="46373" x="5194300" y="6257925"/>
          <p14:tracePt t="46376" x="5219700" y="6419850"/>
          <p14:tracePt t="46384" x="5245100" y="6557963"/>
          <p14:tracePt t="46391" x="5294313" y="6696075"/>
          <p14:tracePt t="46399" x="5332413" y="6807200"/>
          <p14:tracePt t="46544" x="5394325" y="6783388"/>
          <p14:tracePt t="46553" x="5407025" y="6745288"/>
          <p14:tracePt t="46560" x="5432425" y="6683375"/>
          <p14:tracePt t="46575" x="5432425" y="6645275"/>
          <p14:tracePt t="46576" x="5457825" y="6607175"/>
          <p14:tracePt t="46584" x="5470525" y="6583363"/>
          <p14:tracePt t="46592" x="5483225" y="6545263"/>
          <p14:tracePt t="46600" x="5483225" y="6519863"/>
          <p14:tracePt t="46609" x="5483225" y="6494463"/>
          <p14:tracePt t="46616" x="5495925" y="6445250"/>
          <p14:tracePt t="46626" x="5507038" y="6419850"/>
          <p14:tracePt t="46632" x="5507038" y="6394450"/>
          <p14:tracePt t="46642" x="5519738" y="6357938"/>
          <p14:tracePt t="46648" x="5519738" y="6332538"/>
          <p14:tracePt t="46658" x="5519738" y="6294438"/>
          <p14:tracePt t="46664" x="5532438" y="6269038"/>
          <p14:tracePt t="46674" x="5532438" y="6257925"/>
          <p14:tracePt t="46680" x="5545138" y="6219825"/>
          <p14:tracePt t="46690" x="5545138" y="6194425"/>
          <p14:tracePt t="46696" x="5557838" y="6157913"/>
          <p14:tracePt t="46707" x="5557838" y="6132513"/>
          <p14:tracePt t="46712" x="5570538" y="6107113"/>
          <p14:tracePt t="46723" x="5570538" y="6094413"/>
          <p14:tracePt t="46728" x="5570538" y="6056313"/>
          <p14:tracePt t="46741" x="5570538" y="6019800"/>
          <p14:tracePt t="46746" x="5570538" y="5969000"/>
          <p14:tracePt t="46756" x="5570538" y="5907088"/>
          <p14:tracePt t="46759" x="5570538" y="5843588"/>
          <p14:tracePt t="46768" x="5557838" y="5756275"/>
          <p14:tracePt t="46776" x="5532438" y="5656263"/>
          <p14:tracePt t="46783" x="5495925" y="5543550"/>
          <p14:tracePt t="46791" x="5432425" y="5407025"/>
          <p14:tracePt t="46799" x="5370513" y="5256213"/>
          <p14:tracePt t="46807" x="5281613" y="5092700"/>
          <p14:tracePt t="46815" x="5194300" y="4930775"/>
          <p14:tracePt t="46823" x="5106988" y="4792663"/>
          <p14:tracePt t="46831" x="5045075" y="4692650"/>
          <p14:tracePt t="46840" x="4994275" y="4579938"/>
          <p14:tracePt t="46847" x="4945063" y="4492625"/>
          <p14:tracePt t="46856" x="4919663" y="4430713"/>
          <p14:tracePt t="46863" x="4881563" y="4392613"/>
          <p14:tracePt t="46872" x="4856163" y="4330700"/>
          <p14:tracePt t="46891" x="4832350" y="4279900"/>
          <p14:tracePt t="46895" x="4819650" y="4241800"/>
          <p14:tracePt t="46912" x="4806950" y="4230688"/>
          <p14:tracePt t="46923" x="4794250" y="4217988"/>
          <p14:tracePt t="46927" x="4794250" y="4205288"/>
          <p14:tracePt t="46939" x="4781550" y="4192588"/>
          <p14:tracePt t="46944" x="4781550" y="4179888"/>
          <p14:tracePt t="46960" x="4768850" y="4167188"/>
          <p14:tracePt t="46973" x="4756150" y="4141788"/>
          <p14:tracePt t="46984" x="4756150" y="4117975"/>
          <p14:tracePt t="46993" x="4756150" y="4092575"/>
          <p14:tracePt t="47000" x="4756150" y="4067175"/>
          <p14:tracePt t="47011" x="4743450" y="4041775"/>
          <p14:tracePt t="47016" x="4732338" y="4029075"/>
          <p14:tracePt t="47032" x="4732338" y="4005263"/>
          <p14:tracePt t="47040" x="4732338" y="3992563"/>
          <p14:tracePt t="47048" x="4732338" y="3979863"/>
          <p14:tracePt t="47058" x="4732338" y="3967163"/>
          <p14:tracePt t="47064" x="4732338" y="3954463"/>
          <p14:tracePt t="47074" x="4732338" y="3941763"/>
          <p14:tracePt t="47080" x="4732338" y="3929063"/>
          <p14:tracePt t="47096" x="4732338" y="3916363"/>
          <p14:tracePt t="47107" x="4732338" y="3905250"/>
          <p14:tracePt t="47128" x="4743450" y="3892550"/>
          <p14:tracePt t="47141" x="4756150" y="3879850"/>
          <p14:tracePt t="47144" x="4756150" y="3867150"/>
          <p14:tracePt t="47159" x="4768850" y="3867150"/>
          <p14:tracePt t="47170" x="4768850" y="3841750"/>
          <p14:tracePt t="47179" x="4781550" y="3829050"/>
          <p14:tracePt t="47791" x="4794250" y="3829050"/>
          <p14:tracePt t="47799" x="4806950" y="3816350"/>
          <p14:tracePt t="47824" x="4819650" y="3816350"/>
          <p14:tracePt t="47839" x="4832350" y="3816350"/>
          <p14:tracePt t="47847" x="4856163" y="3816350"/>
          <p14:tracePt t="47856" x="4881563" y="3816350"/>
          <p14:tracePt t="47863" x="4932363" y="3829050"/>
          <p14:tracePt t="47874" x="4994275" y="3841750"/>
          <p14:tracePt t="47879" x="5119688" y="3854450"/>
          <p14:tracePt t="47892" x="5270500" y="3879850"/>
          <p14:tracePt t="47895" x="5483225" y="3905250"/>
          <p14:tracePt t="47907" x="5795963" y="3941763"/>
          <p14:tracePt t="47911" x="6146800" y="3967163"/>
          <p14:tracePt t="47925" x="6534150" y="3992563"/>
          <p14:tracePt t="47927" x="6910388" y="4005263"/>
          <p14:tracePt t="47940" x="7272338" y="4041775"/>
          <p14:tracePt t="47943" x="7585075" y="4079875"/>
          <p14:tracePt t="47957" x="7886700" y="4141788"/>
          <p14:tracePt t="47959" x="8086725" y="4192588"/>
          <p14:tracePt t="47968" x="8223250" y="4217988"/>
          <p14:tracePt t="47976" x="8312150" y="4230688"/>
          <p14:tracePt t="47983" x="8324850" y="4230688"/>
          <p14:tracePt t="47991" x="8335963" y="4230688"/>
          <p14:tracePt t="47999" x="8348663" y="4230688"/>
          <p14:tracePt t="48071" x="8348663" y="4241800"/>
          <p14:tracePt t="48103" x="8348663" y="4254500"/>
          <p14:tracePt t="48111" x="8348663" y="4267200"/>
          <p14:tracePt t="48119" x="8335963" y="4267200"/>
          <p14:tracePt t="48127" x="8324850" y="4279900"/>
          <p14:tracePt t="48143" x="8312150" y="4292600"/>
          <p14:tracePt t="48156" x="8286750" y="4305300"/>
          <p14:tracePt t="48159" x="8274050" y="4305300"/>
          <p14:tracePt t="48172" x="8261350" y="4305300"/>
          <p14:tracePt t="48175" x="8235950" y="4318000"/>
          <p14:tracePt t="48191" x="8212138" y="4330700"/>
          <p14:tracePt t="48199" x="8186738" y="4330700"/>
          <p14:tracePt t="48207" x="8161338" y="4330700"/>
          <p14:tracePt t="48215" x="8110538" y="4341813"/>
          <p14:tracePt t="48223" x="8099425" y="4341813"/>
          <p14:tracePt t="48231" x="8061325" y="4341813"/>
          <p14:tracePt t="48240" x="8023225" y="4341813"/>
          <p14:tracePt t="48247" x="7986713" y="4341813"/>
          <p14:tracePt t="48256" x="7961313" y="4341813"/>
          <p14:tracePt t="48263" x="7948613" y="4341813"/>
          <p14:tracePt t="48273" x="7910513" y="4341813"/>
          <p14:tracePt t="48291" x="7897813" y="4341813"/>
          <p14:tracePt t="48295" x="7886700" y="4341813"/>
          <p14:tracePt t="48336" x="7874000" y="4341813"/>
          <p14:tracePt t="48352" x="7874000" y="4330700"/>
          <p14:tracePt t="48375" x="7874000" y="4318000"/>
          <p14:tracePt t="48399" x="7874000" y="4305300"/>
          <p14:tracePt t="48415" x="7874000" y="4279900"/>
          <p14:tracePt t="48431" x="7897813" y="4267200"/>
          <p14:tracePt t="48503" x="7861300" y="4267200"/>
          <p14:tracePt t="48511" x="7823200" y="4292600"/>
          <p14:tracePt t="48519" x="7761288" y="4305300"/>
          <p14:tracePt t="48527" x="7648575" y="4330700"/>
          <p14:tracePt t="48540" x="7510463" y="4341813"/>
          <p14:tracePt t="48543" x="7372350" y="4341813"/>
          <p14:tracePt t="48557" x="7185025" y="4341813"/>
          <p14:tracePt t="48559" x="6959600" y="4341813"/>
          <p14:tracePt t="48568" x="6721475" y="4341813"/>
          <p14:tracePt t="48575" x="6408738" y="4341813"/>
          <p14:tracePt t="48584" x="6057900" y="4330700"/>
          <p14:tracePt t="48591" x="5783263" y="4318000"/>
          <p14:tracePt t="48600" x="5495925" y="4279900"/>
          <p14:tracePt t="48612" x="5232400" y="4230688"/>
          <p14:tracePt t="48616" x="5032375" y="4179888"/>
          <p14:tracePt t="48624" x="4894263" y="4129088"/>
          <p14:tracePt t="48633" x="4768850" y="4105275"/>
          <p14:tracePt t="48642" x="4694238" y="4067175"/>
          <p14:tracePt t="48648" x="4656138" y="4029075"/>
          <p14:tracePt t="48657" x="4630738" y="4017963"/>
          <p14:tracePt t="48664" x="4619625" y="3992563"/>
          <p14:tracePt t="48679" x="4619625" y="3967163"/>
          <p14:tracePt t="48689" x="4619625" y="3954463"/>
          <p14:tracePt t="48696" x="4630738" y="3929063"/>
          <p14:tracePt t="48706" x="4630738" y="3916363"/>
          <p14:tracePt t="48713" x="4630738" y="3905250"/>
          <p14:tracePt t="48724" x="4643438" y="3879850"/>
          <p14:tracePt t="48743" x="4643438" y="3867150"/>
          <p14:tracePt t="48760" x="4656138" y="3841750"/>
          <p14:tracePt t="48768" x="4656138" y="3816350"/>
          <p14:tracePt t="48776" x="4656138" y="3803650"/>
          <p14:tracePt t="48784" x="4668838" y="3767138"/>
          <p14:tracePt t="48791" x="4668838" y="3754438"/>
          <p14:tracePt t="48799" x="4668838" y="3741738"/>
          <p14:tracePt t="48807" x="4668838" y="3716338"/>
          <p14:tracePt t="48815" x="4668838" y="3703638"/>
          <p14:tracePt t="48823" x="4668838" y="3679825"/>
          <p14:tracePt t="48831" x="4668838" y="3667125"/>
          <p14:tracePt t="48842" x="4668838" y="3654425"/>
          <p14:tracePt t="49224" x="4668838" y="3667125"/>
          <p14:tracePt t="49247" x="4668838" y="3679825"/>
          <p14:tracePt t="49263" x="4668838" y="3692525"/>
          <p14:tracePt t="49272" x="4656138" y="3703638"/>
          <p14:tracePt t="49287" x="4643438" y="3703638"/>
          <p14:tracePt t="49303" x="4619625" y="3716338"/>
          <p14:tracePt t="49311" x="4606925" y="3729038"/>
          <p14:tracePt t="49323" x="4594225" y="3729038"/>
          <p14:tracePt t="49327" x="4581525" y="3729038"/>
          <p14:tracePt t="49341" x="4568825" y="3729038"/>
          <p14:tracePt t="49356" x="4556125" y="3716338"/>
          <p14:tracePt t="49367" x="4543425" y="3692525"/>
          <p14:tracePt t="49375" x="4543425" y="3667125"/>
          <p14:tracePt t="49383" x="4530725" y="3629025"/>
          <p14:tracePt t="49391" x="4530725" y="3616325"/>
          <p14:tracePt t="49399" x="4530725" y="3579813"/>
          <p14:tracePt t="49407" x="4530725" y="3529013"/>
          <p14:tracePt t="49415" x="4543425" y="3490913"/>
          <p14:tracePt t="49423" x="4543425" y="3467100"/>
          <p14:tracePt t="49431" x="4568825" y="3441700"/>
          <p14:tracePt t="49440" x="4581525" y="3403600"/>
          <p14:tracePt t="49447" x="4581525" y="3378200"/>
          <p14:tracePt t="49456" x="4594225" y="3354388"/>
          <p14:tracePt t="49463" x="4606925" y="3328988"/>
          <p14:tracePt t="49473" x="4619625" y="3290888"/>
          <p14:tracePt t="49479" x="4630738" y="3267075"/>
          <p14:tracePt t="49489" x="4643438" y="3241675"/>
          <p14:tracePt t="49510" x="4643438" y="3216275"/>
          <p14:tracePt t="49511" x="4643438" y="3203575"/>
          <p14:tracePt t="49523" x="4643438" y="3178175"/>
          <p14:tracePt t="49527" x="4643438" y="3165475"/>
          <p14:tracePt t="49540" x="4643438" y="3141663"/>
          <p14:tracePt t="49555" x="4643438" y="3128963"/>
          <p14:tracePt t="49560" x="4643438" y="3116263"/>
          <p14:tracePt t="49577" x="4643438" y="3103563"/>
          <p14:tracePt t="49580" x="4643438" y="3090863"/>
          <p14:tracePt t="49584" x="4630738" y="3090863"/>
          <p14:tracePt t="49591" x="4619625" y="3078163"/>
          <p14:tracePt t="49616" x="4606925" y="3078163"/>
          <p14:tracePt t="49623" x="4581525" y="3078163"/>
          <p14:tracePt t="49632" x="4543425" y="3078163"/>
          <p14:tracePt t="49639" x="4530725" y="3078163"/>
          <p14:tracePt t="49647" x="4494213" y="3090863"/>
          <p14:tracePt t="49657" x="4468813" y="3090863"/>
          <p14:tracePt t="49663" x="4430713" y="3116263"/>
          <p14:tracePt t="49673" x="4381500" y="3141663"/>
          <p14:tracePt t="49679" x="4343400" y="3154363"/>
          <p14:tracePt t="49692" x="4318000" y="3178175"/>
          <p14:tracePt t="49695" x="4281488" y="3190875"/>
          <p14:tracePt t="49706" x="4256088" y="3216275"/>
          <p14:tracePt t="49711" x="4230688" y="3254375"/>
          <p14:tracePt t="49724" x="4205288" y="3267075"/>
          <p14:tracePt t="49728" x="4168775" y="3303588"/>
          <p14:tracePt t="49746" x="4156075" y="3341688"/>
          <p14:tracePt t="49757" x="4143375" y="3367088"/>
          <p14:tracePt t="49759" x="4130675" y="3403600"/>
          <p14:tracePt t="49774" x="4130675" y="3416300"/>
          <p14:tracePt t="49775" x="4117975" y="3441700"/>
          <p14:tracePt t="49784" x="4105275" y="3454400"/>
          <p14:tracePt t="49792" x="4105275" y="3479800"/>
          <p14:tracePt t="49807" x="4105275" y="3503613"/>
          <p14:tracePt t="49815" x="4105275" y="3529013"/>
          <p14:tracePt t="49823" x="4105275" y="3541713"/>
          <p14:tracePt t="49831" x="4105275" y="3579813"/>
          <p14:tracePt t="49839" x="4105275" y="3590925"/>
          <p14:tracePt t="49847" x="4130675" y="3629025"/>
          <p14:tracePt t="49857" x="4143375" y="3641725"/>
          <p14:tracePt t="49863" x="4168775" y="3654425"/>
          <p14:tracePt t="49873" x="4192588" y="3679825"/>
          <p14:tracePt t="49879" x="4230688" y="3692525"/>
          <p14:tracePt t="49889" x="4281488" y="3716338"/>
          <p14:tracePt t="49895" x="4356100" y="3729038"/>
          <p14:tracePt t="49907" x="4430713" y="3741738"/>
          <p14:tracePt t="49911" x="4506913" y="3741738"/>
          <p14:tracePt t="49923" x="4606925" y="3741738"/>
          <p14:tracePt t="49927" x="4706938" y="3741738"/>
          <p14:tracePt t="49940" x="4806950" y="3741738"/>
          <p14:tracePt t="49943" x="4894263" y="3741738"/>
          <p14:tracePt t="49956" x="4994275" y="3741738"/>
          <p14:tracePt t="49959" x="5094288" y="3754438"/>
          <p14:tracePt t="49967" x="5145088" y="3767138"/>
          <p14:tracePt t="49975" x="5170488" y="3767138"/>
          <p14:tracePt t="49983" x="5207000" y="3767138"/>
          <p14:tracePt t="49991" x="5232400" y="3767138"/>
          <p14:tracePt t="49999" x="5257800" y="3767138"/>
          <p14:tracePt t="50008" x="5270500" y="3767138"/>
          <p14:tracePt t="50015" x="5281613" y="3767138"/>
          <p14:tracePt t="50023" x="5294313" y="3767138"/>
          <p14:tracePt t="50031" x="5319713" y="3767138"/>
          <p14:tracePt t="50039" x="5332413" y="3767138"/>
          <p14:tracePt t="50046" x="5345113" y="3767138"/>
          <p14:tracePt t="50055" x="5394325" y="3754438"/>
          <p14:tracePt t="50063" x="5407025" y="3754438"/>
          <p14:tracePt t="50073" x="5432425" y="3754438"/>
          <p14:tracePt t="50079" x="5483225" y="3741738"/>
          <p14:tracePt t="50090" x="5507038" y="3729038"/>
          <p14:tracePt t="50095" x="5532438" y="3729038"/>
          <p14:tracePt t="50106" x="5583238" y="3716338"/>
          <p14:tracePt t="50111" x="5607050" y="3716338"/>
          <p14:tracePt t="50123" x="5645150" y="3716338"/>
          <p14:tracePt t="50127" x="5670550" y="3703638"/>
          <p14:tracePt t="50141" x="5695950" y="3692525"/>
          <p14:tracePt t="50143" x="5708650" y="3692525"/>
          <p14:tracePt t="50159" x="5732463" y="3692525"/>
          <p14:tracePt t="50167" x="5745163" y="3692525"/>
          <p14:tracePt t="50191" x="5770563" y="3679825"/>
          <p14:tracePt t="50199" x="5783263" y="3679825"/>
          <p14:tracePt t="50208" x="5795963" y="3679825"/>
          <p14:tracePt t="50215" x="5808663" y="3679825"/>
          <p14:tracePt t="50223" x="5821363" y="3679825"/>
          <p14:tracePt t="50231" x="5845175" y="3679825"/>
          <p14:tracePt t="50239" x="5870575" y="3679825"/>
          <p14:tracePt t="50247" x="5895975" y="3679825"/>
          <p14:tracePt t="50256" x="5932488" y="3679825"/>
          <p14:tracePt t="50263" x="5945188" y="3692525"/>
          <p14:tracePt t="50274" x="5957888" y="3692525"/>
          <p14:tracePt t="50279" x="5983288" y="3703638"/>
          <p14:tracePt t="50294" x="5995988" y="3703638"/>
          <p14:tracePt t="50299" x="6008688" y="3729038"/>
          <p14:tracePt t="50309" x="6034088" y="3741738"/>
          <p14:tracePt t="50311" x="6045200" y="3754438"/>
          <p14:tracePt t="50324" x="6070600" y="3767138"/>
          <p14:tracePt t="50328" x="6083300" y="3779838"/>
          <p14:tracePt t="50341" x="6096000" y="3792538"/>
          <p14:tracePt t="50343" x="6121400" y="3792538"/>
          <p14:tracePt t="50357" x="6121400" y="3816350"/>
          <p14:tracePt t="50359" x="6134100" y="3816350"/>
          <p14:tracePt t="50375" x="6146800" y="3841750"/>
          <p14:tracePt t="50384" x="6146800" y="3854450"/>
          <p14:tracePt t="50392" x="6170613" y="3867150"/>
          <p14:tracePt t="50400" x="6170613" y="3879850"/>
          <p14:tracePt t="50409" x="6196013" y="3916363"/>
          <p14:tracePt t="50415" x="6208713" y="3941763"/>
          <p14:tracePt t="50423" x="6234113" y="3979863"/>
          <p14:tracePt t="50431" x="6246813" y="3992563"/>
          <p14:tracePt t="50441" x="6283325" y="4029075"/>
          <p14:tracePt t="50448" x="6308725" y="4041775"/>
          <p14:tracePt t="50457" x="6334125" y="4067175"/>
          <p14:tracePt t="50464" x="6359525" y="4079875"/>
          <p14:tracePt t="50473" x="6383338" y="4092575"/>
          <p14:tracePt t="50479" x="6408738" y="4117975"/>
          <p14:tracePt t="50492" x="6434138" y="4129088"/>
          <p14:tracePt t="50496" x="6459538" y="4141788"/>
          <p14:tracePt t="50506" x="6496050" y="4167188"/>
          <p14:tracePt t="50511" x="6521450" y="4179888"/>
          <p14:tracePt t="50523" x="6546850" y="4205288"/>
          <p14:tracePt t="50528" x="6584950" y="4217988"/>
          <p14:tracePt t="50540" x="6646863" y="4241800"/>
          <p14:tracePt t="50543" x="6696075" y="4267200"/>
          <p14:tracePt t="50556" x="6759575" y="4292600"/>
          <p14:tracePt t="50559" x="6808788" y="4305300"/>
          <p14:tracePt t="50567" x="6859588" y="4318000"/>
          <p14:tracePt t="50575" x="6897688" y="4330700"/>
          <p14:tracePt t="50583" x="6921500" y="4330700"/>
          <p14:tracePt t="50591" x="6959600" y="4341813"/>
          <p14:tracePt t="50599" x="6972300" y="4341813"/>
          <p14:tracePt t="50609" x="6997700" y="4341813"/>
          <p14:tracePt t="50615" x="7021513" y="4354513"/>
          <p14:tracePt t="50623" x="7046913" y="4367213"/>
          <p14:tracePt t="50631" x="7059613" y="4379913"/>
          <p14:tracePt t="50639" x="7085013" y="4379913"/>
          <p14:tracePt t="50647" x="7123113" y="4392613"/>
          <p14:tracePt t="50657" x="7134225" y="4392613"/>
          <p14:tracePt t="50663" x="7159625" y="4392613"/>
          <p14:tracePt t="50673" x="7185025" y="4392613"/>
          <p14:tracePt t="50679" x="7223125" y="4392613"/>
          <p14:tracePt t="50690" x="7259638" y="4392613"/>
          <p14:tracePt t="50695" x="7297738" y="4392613"/>
          <p14:tracePt t="50709" x="7348538" y="4392613"/>
          <p14:tracePt t="50711" x="7372350" y="4392613"/>
          <p14:tracePt t="50724" x="7435850" y="4379913"/>
          <p14:tracePt t="50727" x="7459663" y="4379913"/>
          <p14:tracePt t="50740" x="7485063" y="4367213"/>
          <p14:tracePt t="50743" x="7497763" y="4367213"/>
          <p14:tracePt t="50756" x="7523163" y="4367213"/>
          <p14:tracePt t="50759" x="7561263" y="4354513"/>
          <p14:tracePt t="50775" x="7572375" y="4341813"/>
          <p14:tracePt t="50791" x="7597775" y="4330700"/>
          <p14:tracePt t="50809" x="7623175" y="4318000"/>
          <p14:tracePt t="50815" x="7623175" y="4292600"/>
          <p14:tracePt t="50823" x="7648575" y="4267200"/>
          <p14:tracePt t="50831" x="7648575" y="4241800"/>
          <p14:tracePt t="50839" x="7673975" y="4205288"/>
          <p14:tracePt t="50847" x="7685088" y="4154488"/>
          <p14:tracePt t="50856" x="7697788" y="4105275"/>
          <p14:tracePt t="50863" x="7697788" y="4079875"/>
          <p14:tracePt t="50873" x="7697788" y="4041775"/>
          <p14:tracePt t="50879" x="7697788" y="4005263"/>
          <p14:tracePt t="50891" x="7697788" y="3967163"/>
          <p14:tracePt t="50895" x="7697788" y="3916363"/>
          <p14:tracePt t="50906" x="7697788" y="3867150"/>
          <p14:tracePt t="50911" x="7685088" y="3829050"/>
          <p14:tracePt t="50922" x="7673975" y="3792538"/>
          <p14:tracePt t="50927" x="7673975" y="3767138"/>
          <p14:tracePt t="50942" x="7661275" y="3741738"/>
          <p14:tracePt t="50946" x="7648575" y="3716338"/>
          <p14:tracePt t="50957" x="7635875" y="3692525"/>
          <p14:tracePt t="50960" x="7635875" y="3654425"/>
          <p14:tracePt t="50967" x="7610475" y="3641725"/>
          <p14:tracePt t="50975" x="7597775" y="3629025"/>
          <p14:tracePt t="50983" x="7572375" y="3603625"/>
          <p14:tracePt t="50991" x="7535863" y="3579813"/>
          <p14:tracePt t="50999" x="7497763" y="3554413"/>
          <p14:tracePt t="51008" x="7448550" y="3529013"/>
          <p14:tracePt t="51015" x="7397750" y="3529013"/>
          <p14:tracePt t="51024" x="7348538" y="3503613"/>
          <p14:tracePt t="51031" x="7297738" y="3479800"/>
          <p14:tracePt t="51039" x="7259638" y="3454400"/>
          <p14:tracePt t="51047" x="7223125" y="3441700"/>
          <p14:tracePt t="51056" x="7185025" y="3429000"/>
          <p14:tracePt t="51075" x="7097713" y="3390900"/>
          <p14:tracePt t="51079" x="7034213" y="3367088"/>
          <p14:tracePt t="51096" x="6921500" y="3341688"/>
          <p14:tracePt t="51110" x="6846888" y="3328988"/>
          <p14:tracePt t="51111" x="6772275" y="3303588"/>
          <p14:tracePt t="51124" x="6672263" y="3290888"/>
          <p14:tracePt t="51128" x="6572250" y="3267075"/>
          <p14:tracePt t="51140" x="6483350" y="3241675"/>
          <p14:tracePt t="51143" x="6370638" y="3216275"/>
          <p14:tracePt t="51156" x="6270625" y="3203575"/>
          <p14:tracePt t="51159" x="6170613" y="3178175"/>
          <p14:tracePt t="51167" x="6070600" y="3154363"/>
          <p14:tracePt t="51175" x="5957888" y="3141663"/>
          <p14:tracePt t="51183" x="5857875" y="3128963"/>
          <p14:tracePt t="51191" x="5757863" y="3103563"/>
          <p14:tracePt t="51199" x="5695950" y="3103563"/>
          <p14:tracePt t="51208" x="5619750" y="3103563"/>
          <p14:tracePt t="51215" x="5557838" y="3103563"/>
          <p14:tracePt t="51223" x="5507038" y="3103563"/>
          <p14:tracePt t="51231" x="5457825" y="3103563"/>
          <p14:tracePt t="51239" x="5394325" y="3103563"/>
          <p14:tracePt t="51247" x="5345113" y="3103563"/>
          <p14:tracePt t="51256" x="5307013" y="3103563"/>
          <p14:tracePt t="51263" x="5257800" y="3103563"/>
          <p14:tracePt t="51273" x="5219700" y="3103563"/>
          <p14:tracePt t="51279" x="5170488" y="3103563"/>
          <p14:tracePt t="51292" x="5132388" y="3103563"/>
          <p14:tracePt t="51295" x="5081588" y="3103563"/>
          <p14:tracePt t="51306" x="5045075" y="3103563"/>
          <p14:tracePt t="51311" x="4994275" y="3103563"/>
          <p14:tracePt t="51323" x="4956175" y="3103563"/>
          <p14:tracePt t="51328" x="4919663" y="3103563"/>
          <p14:tracePt t="51341" x="4881563" y="3103563"/>
          <p14:tracePt t="51345" x="4843463" y="3103563"/>
          <p14:tracePt t="51356" x="4832350" y="3103563"/>
          <p14:tracePt t="51359" x="4819650" y="3103563"/>
          <p14:tracePt t="51367" x="4806950" y="3103563"/>
          <p14:tracePt t="51375" x="4768850" y="3103563"/>
          <p14:tracePt t="51391" x="4756150" y="3103563"/>
          <p14:tracePt t="51399" x="4732338" y="3103563"/>
          <p14:tracePt t="51407" x="4706938" y="3103563"/>
          <p14:tracePt t="51415" x="4681538" y="3103563"/>
          <p14:tracePt t="51423" x="4643438" y="3103563"/>
          <p14:tracePt t="51431" x="4606925" y="3103563"/>
          <p14:tracePt t="51440" x="4568825" y="3103563"/>
          <p14:tracePt t="51447" x="4530725" y="3103563"/>
          <p14:tracePt t="51456" x="4506913" y="3103563"/>
          <p14:tracePt t="51463" x="4468813" y="3090863"/>
          <p14:tracePt t="51473" x="4443413" y="3090863"/>
          <p14:tracePt t="51479" x="4430713" y="3090863"/>
          <p14:tracePt t="51491" x="4418013" y="3090863"/>
          <p14:tracePt t="51496" x="4406900" y="3090863"/>
          <p14:tracePt t="51508" x="4381500" y="3078163"/>
          <p14:tracePt t="51527" x="4356100" y="3078163"/>
          <p14:tracePt t="51543" x="4330700" y="3078163"/>
          <p14:tracePt t="51552" x="4305300" y="3078163"/>
          <p14:tracePt t="51559" x="4281488" y="3078163"/>
          <p14:tracePt t="51567" x="4243388" y="3090863"/>
          <p14:tracePt t="51575" x="4217988" y="3103563"/>
          <p14:tracePt t="51583" x="4192588" y="3116263"/>
          <p14:tracePt t="51591" x="4156075" y="3141663"/>
          <p14:tracePt t="51599" x="4105275" y="3178175"/>
          <p14:tracePt t="51608" x="4043363" y="3216275"/>
          <p14:tracePt t="51615" x="3992563" y="3267075"/>
          <p14:tracePt t="51623" x="3930650" y="3328988"/>
          <p14:tracePt t="51631" x="3879850" y="3390900"/>
          <p14:tracePt t="51639" x="3830638" y="3467100"/>
          <p14:tracePt t="51647" x="3792538" y="3541713"/>
          <p14:tracePt t="51657" x="3767138" y="3590925"/>
          <p14:tracePt t="51663" x="3756025" y="3654425"/>
          <p14:tracePt t="51675" x="3756025" y="3692525"/>
          <p14:tracePt t="51679" x="3767138" y="3754438"/>
          <p14:tracePt t="51690" x="3792538" y="3816350"/>
          <p14:tracePt t="51695" x="3830638" y="3854450"/>
          <p14:tracePt t="51706" x="3879850" y="3892550"/>
          <p14:tracePt t="51710" x="3917950" y="3916363"/>
          <p14:tracePt t="51722" x="3968750" y="3954463"/>
          <p14:tracePt t="51727" x="4017963" y="3979863"/>
          <p14:tracePt t="51740" x="4068763" y="4005263"/>
          <p14:tracePt t="51746" x="4092575" y="4017963"/>
          <p14:tracePt t="51751" x="4105275" y="4029075"/>
          <p14:tracePt t="51759" x="4130675" y="4029075"/>
          <p14:tracePt t="51767" x="4143375" y="4029075"/>
          <p14:tracePt t="51775" x="4143375" y="4041775"/>
          <p14:tracePt t="51823" x="4156075" y="4054475"/>
          <p14:tracePt t="51838" x="4168775" y="4054475"/>
          <p14:tracePt t="51847" x="4181475" y="4054475"/>
          <p14:tracePt t="51856" x="4192588" y="4054475"/>
          <p14:tracePt t="51863" x="4243388" y="4054475"/>
          <p14:tracePt t="51873" x="4281488" y="4054475"/>
          <p14:tracePt t="51892" x="4481513" y="4029075"/>
          <p14:tracePt t="51896" x="4581525" y="4017963"/>
          <p14:tracePt t="51912" x="4819650" y="4017963"/>
          <p14:tracePt t="51924" x="4945063" y="4017963"/>
          <p14:tracePt t="51927" x="5094288" y="4005263"/>
          <p14:tracePt t="51940" x="5219700" y="3992563"/>
          <p14:tracePt t="51943" x="5281613" y="3992563"/>
          <p14:tracePt t="51951" x="5345113" y="3992563"/>
          <p14:tracePt t="51959" x="5370513" y="4029075"/>
          <p14:tracePt t="51967" x="5370513" y="4067175"/>
          <p14:tracePt t="51975" x="5370513" y="4105275"/>
          <p14:tracePt t="51983" x="5370513" y="4117975"/>
          <p14:tracePt t="51991" x="5370513" y="4129088"/>
          <p14:tracePt t="52159" x="5370513" y="4117975"/>
          <p14:tracePt t="52167" x="5370513" y="4079875"/>
          <p14:tracePt t="52175" x="5370513" y="4029075"/>
          <p14:tracePt t="52183" x="5357813" y="3954463"/>
          <p14:tracePt t="52191" x="5307013" y="3867150"/>
          <p14:tracePt t="52199" x="5219700" y="3767138"/>
          <p14:tracePt t="52207" x="5132388" y="3703638"/>
          <p14:tracePt t="52215" x="5045075" y="3654425"/>
          <p14:tracePt t="52223" x="4968875" y="3616325"/>
          <p14:tracePt t="52231" x="4894263" y="3579813"/>
          <p14:tracePt t="52240" x="4819650" y="3541713"/>
          <p14:tracePt t="52247" x="4732338" y="3503613"/>
          <p14:tracePt t="52257" x="4643438" y="3467100"/>
          <p14:tracePt t="52263" x="4530725" y="3429000"/>
          <p14:tracePt t="52277" x="4430713" y="3390900"/>
          <p14:tracePt t="52279" x="4330700" y="3341688"/>
          <p14:tracePt t="52290" x="4205288" y="3303588"/>
          <p14:tracePt t="52295" x="4081463" y="3267075"/>
          <p14:tracePt t="52306" x="3943350" y="3216275"/>
          <p14:tracePt t="52311" x="3843338" y="3154363"/>
          <p14:tracePt t="52323" x="3730625" y="3103563"/>
          <p14:tracePt t="52327" x="3630613" y="3054350"/>
          <p14:tracePt t="52340" x="3517900" y="3016250"/>
          <p14:tracePt t="52343" x="3441700" y="2978150"/>
          <p14:tracePt t="52351" x="3379788" y="2941638"/>
          <p14:tracePt t="52359" x="3317875" y="2916238"/>
          <p14:tracePt t="52367" x="3267075" y="2903538"/>
          <p14:tracePt t="52375" x="3216275" y="2878138"/>
          <p14:tracePt t="52383" x="3192463" y="2878138"/>
          <p14:tracePt t="52391" x="3167063" y="2865438"/>
          <p14:tracePt t="52399" x="3141663" y="2840038"/>
          <p14:tracePt t="52406" x="3116263" y="2828925"/>
          <p14:tracePt t="52415" x="3103563" y="2816225"/>
          <p14:tracePt t="52425" x="3079750" y="2790825"/>
          <p14:tracePt t="52431" x="3041650" y="2765425"/>
          <p14:tracePt t="52440" x="3016250" y="2740025"/>
          <p14:tracePt t="52447" x="2992438" y="2716213"/>
          <p14:tracePt t="52457" x="2967038" y="2690813"/>
          <p14:tracePt t="52462" x="2928938" y="2665413"/>
          <p14:tracePt t="52473" x="2903538" y="2652713"/>
          <p14:tracePt t="52478" x="2879725" y="2640013"/>
          <p14:tracePt t="52491" x="2854325" y="2616200"/>
          <p14:tracePt t="52495" x="2828925" y="2603500"/>
          <p14:tracePt t="52506" x="2803525" y="2590800"/>
          <p14:tracePt t="52511" x="2778125" y="2590800"/>
          <p14:tracePt t="52523" x="2754313" y="2565400"/>
          <p14:tracePt t="52527" x="2741613" y="2552700"/>
          <p14:tracePt t="52543" x="2728913" y="2552700"/>
          <p14:tracePt t="52556" x="2716213" y="2552700"/>
          <p14:tracePt t="52576" x="2703513" y="2552700"/>
          <p14:tracePt t="52582" x="2690813" y="2552700"/>
          <p14:tracePt t="52598" x="2678113" y="2552700"/>
          <p14:tracePt t="52607" x="2667000" y="2552700"/>
          <p14:tracePt t="52838" x="2690813" y="2552700"/>
          <p14:tracePt t="52855" x="2703513" y="2552700"/>
          <p14:tracePt t="52862" x="2728913" y="2540000"/>
          <p14:tracePt t="52872" x="2754313" y="2527300"/>
          <p14:tracePt t="52879" x="2778125" y="2516188"/>
          <p14:tracePt t="52890" x="2816225" y="2503488"/>
          <p14:tracePt t="52894" x="2879725" y="2490788"/>
          <p14:tracePt t="52906" x="2941638" y="2478088"/>
          <p14:tracePt t="52910" x="3003550" y="2465388"/>
          <p14:tracePt t="52923" x="3041650" y="2465388"/>
          <p14:tracePt t="52927" x="3067050" y="2465388"/>
          <p14:tracePt t="52940" x="3092450" y="2465388"/>
          <p14:tracePt t="52942" x="3103563" y="2465388"/>
          <p14:tracePt t="52951" x="3116263" y="2465388"/>
          <p14:tracePt t="52959" x="3128963" y="2465388"/>
          <p14:tracePt t="52966" x="3141663" y="2478088"/>
          <p14:tracePt t="52998" x="3167063" y="2490788"/>
          <p14:tracePt t="53023" x="3179763" y="2490788"/>
          <p14:tracePt t="53030" x="3205163" y="2503488"/>
          <p14:tracePt t="53039" x="3216275" y="2503488"/>
          <p14:tracePt t="53046" x="3241675" y="2516188"/>
          <p14:tracePt t="53057" x="3279775" y="2527300"/>
          <p14:tracePt t="53062" x="3305175" y="2527300"/>
          <p14:tracePt t="53074" x="3341688" y="2527300"/>
          <p14:tracePt t="53079" x="3392488" y="2540000"/>
          <p14:tracePt t="53092" x="3429000" y="2552700"/>
          <p14:tracePt t="53096" x="3479800" y="2565400"/>
          <p14:tracePt t="53106" x="3517900" y="2578100"/>
          <p14:tracePt t="53110" x="3579813" y="2578100"/>
          <p14:tracePt t="53124" x="3617913" y="2590800"/>
          <p14:tracePt t="53127" x="3654425" y="2603500"/>
          <p14:tracePt t="53141" x="3679825" y="2616200"/>
          <p14:tracePt t="53142" x="3692525" y="2616200"/>
          <p14:tracePt t="53157" x="3717925" y="2616200"/>
          <p14:tracePt t="53159" x="3743325" y="2616200"/>
          <p14:tracePt t="53167" x="3767138" y="2616200"/>
          <p14:tracePt t="53207" x="3779838" y="2616200"/>
          <p14:tracePt t="53218" x="3792538" y="2616200"/>
          <p14:tracePt t="53226" x="3817938" y="2590800"/>
          <p14:tracePt t="53232" x="3817938" y="2578100"/>
          <p14:tracePt t="53242" x="3817938" y="2565400"/>
          <p14:tracePt t="55279" x="3830638" y="2565400"/>
          <p14:tracePt t="55290" x="3867150" y="2603500"/>
          <p14:tracePt t="55294" x="3905250" y="2616200"/>
          <p14:tracePt t="55306" x="3917950" y="2640013"/>
          <p14:tracePt t="55310" x="3943350" y="2652713"/>
          <p14:tracePt t="55323" x="3968750" y="2665413"/>
          <p14:tracePt t="55326" x="3979863" y="2678113"/>
          <p14:tracePt t="55339" x="3992563" y="2690813"/>
          <p14:tracePt t="55343" x="4005263" y="2716213"/>
          <p14:tracePt t="55350" x="4017963" y="2740025"/>
          <p14:tracePt t="55359" x="4030663" y="2765425"/>
          <p14:tracePt t="55366" x="4043363" y="2778125"/>
          <p14:tracePt t="55376" x="4056063" y="2790825"/>
          <p14:tracePt t="55382" x="4056063" y="2803525"/>
          <p14:tracePt t="55398" x="4056063" y="2816225"/>
          <p14:tracePt t="55407" x="4056063" y="2828925"/>
          <p14:tracePt t="55456" x="4056063" y="2840038"/>
          <p14:tracePt t="55615" x="4056063" y="2852738"/>
          <p14:tracePt t="55631" x="4068763" y="2852738"/>
          <p14:tracePt t="55663" x="4081463" y="2852738"/>
          <p14:tracePt t="55710" x="4092575" y="2852738"/>
          <p14:tracePt t="55831" x="4105275" y="2852738"/>
          <p14:tracePt t="55840" x="4117975" y="2865438"/>
          <p14:tracePt t="55846" x="4130675" y="2878138"/>
          <p14:tracePt t="55862" x="4143375" y="2890838"/>
          <p14:tracePt t="55879" x="4156075" y="2903538"/>
          <p14:tracePt t="55891" x="4168775" y="2903538"/>
          <p14:tracePt t="55894" x="4181475" y="2916238"/>
          <p14:tracePt t="55906" x="4181475" y="2928938"/>
          <p14:tracePt t="55924" x="4192588" y="2928938"/>
          <p14:tracePt t="55942" x="4192588" y="2941638"/>
          <p14:tracePt t="55951" x="4205288" y="2941638"/>
          <p14:tracePt t="55990" x="4205288" y="2952750"/>
          <p14:tracePt t="55998" x="4205288" y="2965450"/>
          <p14:tracePt t="56007" x="4217988" y="2978150"/>
          <p14:tracePt t="56014" x="4230688" y="2978150"/>
          <p14:tracePt t="56046" x="4230688" y="2990850"/>
          <p14:tracePt t="56062" x="4243388" y="2990850"/>
          <p14:tracePt t="56073" x="4256088" y="2990850"/>
          <p14:tracePt t="56078" x="4268788" y="3003550"/>
          <p14:tracePt t="56094" x="4281488" y="3003550"/>
          <p14:tracePt t="56110" x="4294188" y="3003550"/>
          <p14:tracePt t="56123" x="4305300" y="3003550"/>
          <p14:tracePt t="56431" x="4318000" y="3016250"/>
          <p14:tracePt t="56456" x="4330700" y="3016250"/>
          <p14:tracePt t="56472" x="4330700" y="3028950"/>
          <p14:tracePt t="56527" x="4330700" y="3041650"/>
          <p14:tracePt t="57087" x="4356100" y="3041650"/>
          <p14:tracePt t="57174" x="4368800" y="3041650"/>
          <p14:tracePt t="57238" x="4394200" y="3028950"/>
          <p14:tracePt t="57278" x="4406900" y="3016250"/>
          <p14:tracePt t="57294" x="4418013" y="3016250"/>
          <p14:tracePt t="57310" x="4430713" y="3016250"/>
          <p14:tracePt t="57318" x="4443413" y="3003550"/>
          <p14:tracePt t="57326" x="4456113" y="3003550"/>
          <p14:tracePt t="57342" x="4468813" y="3003550"/>
          <p14:tracePt t="57358" x="4481513" y="3003550"/>
          <p14:tracePt t="57366" x="4494213" y="2990850"/>
          <p14:tracePt t="57414" x="4481513" y="3003550"/>
          <p14:tracePt t="57422" x="4468813" y="3016250"/>
          <p14:tracePt t="57430" x="4456113" y="3041650"/>
          <p14:tracePt t="57440" x="4443413" y="3041650"/>
          <p14:tracePt t="57566" x="4443413" y="3054350"/>
          <p14:tracePt t="57582" x="4430713" y="3054350"/>
          <p14:tracePt t="57606" x="4406900" y="3054350"/>
          <p14:tracePt t="57622" x="4406900" y="3041650"/>
          <p14:tracePt t="57638" x="4394200" y="3041650"/>
          <p14:tracePt t="57646" x="4368800" y="3028950"/>
          <p14:tracePt t="57662" x="4356100" y="3028950"/>
          <p14:tracePt t="57678" x="4330700" y="3028950"/>
          <p14:tracePt t="57694" x="4305300" y="3016250"/>
          <p14:tracePt t="57702" x="4294188" y="3016250"/>
          <p14:tracePt t="57710" x="4281488" y="3016250"/>
          <p14:tracePt t="57723" x="4268788" y="3016250"/>
          <p14:tracePt t="57726" x="4243388" y="3016250"/>
          <p14:tracePt t="57735" x="4217988" y="3003550"/>
          <p14:tracePt t="57742" x="4205288" y="3003550"/>
          <p14:tracePt t="57750" x="4192588" y="2990850"/>
          <p14:tracePt t="57774" x="4192588" y="2965450"/>
          <p14:tracePt t="57791" x="4192588" y="2952750"/>
          <p14:tracePt t="57806" x="4192588" y="2941638"/>
          <p14:tracePt t="57814" x="4192588" y="2928938"/>
          <p14:tracePt t="57838" x="4192588" y="2916238"/>
          <p14:tracePt t="58254" x="4192588" y="2903538"/>
          <p14:tracePt t="58310" x="4217988" y="2903538"/>
          <p14:tracePt t="58318" x="4217988" y="2890838"/>
          <p14:tracePt t="59174" x="4230688" y="2878138"/>
          <p14:tracePt t="59807" x="4243388" y="2878138"/>
          <p14:tracePt t="59989" x="4256088" y="2878138"/>
          <p14:tracePt t="59998" x="4268788" y="2865438"/>
          <p14:tracePt t="60470" x="4281488" y="2865438"/>
          <p14:tracePt t="60477" x="4294188" y="2878138"/>
          <p14:tracePt t="60486" x="4305300" y="2890838"/>
          <p14:tracePt t="60910" x="4318000" y="2890838"/>
          <p14:tracePt t="60918" x="4330700" y="2890838"/>
          <p14:tracePt t="61143" x="4343400" y="2890838"/>
          <p14:tracePt t="61166" x="4356100" y="2903538"/>
          <p14:tracePt t="61326" x="4368800" y="2903538"/>
          <p14:tracePt t="61365" x="4381500" y="2903538"/>
          <p14:tracePt t="61373" x="4394200" y="2903538"/>
          <p14:tracePt t="61445" x="4406900" y="2903538"/>
          <p14:tracePt t="61454" x="4418013" y="2903538"/>
          <p14:tracePt t="61461" x="4430713" y="2916238"/>
          <p14:tracePt t="61473" x="4430713" y="2928938"/>
          <p14:tracePt t="61477" x="4443413" y="2941638"/>
          <p14:tracePt t="61490" x="4456113" y="2952750"/>
          <p14:tracePt t="61493" x="4494213" y="2965450"/>
          <p14:tracePt t="61506" x="4530725" y="2978150"/>
          <p14:tracePt t="61509" x="4581525" y="2990850"/>
          <p14:tracePt t="61522" x="4630738" y="3016250"/>
          <p14:tracePt t="61525" x="4706938" y="3041650"/>
          <p14:tracePt t="61534" x="4743450" y="3078163"/>
          <p14:tracePt t="61541" x="4794250" y="3090863"/>
          <p14:tracePt t="61549" x="4819650" y="3116263"/>
          <p14:tracePt t="61557" x="4832350" y="3116263"/>
          <p14:tracePt t="61565" x="4843463" y="3128963"/>
          <p14:tracePt t="61774" x="4843463" y="3116263"/>
          <p14:tracePt t="61781" x="4843463" y="3078163"/>
          <p14:tracePt t="61797" x="4856163" y="3065463"/>
          <p14:tracePt t="61805" x="4868863" y="3054350"/>
          <p14:tracePt t="61813" x="4868863" y="3041650"/>
          <p14:tracePt t="61846" x="4868863" y="3054350"/>
          <p14:tracePt t="61861" x="4868863" y="3065463"/>
          <p14:tracePt t="61877" x="4832350" y="3103563"/>
          <p14:tracePt t="61886" x="4806950" y="3128963"/>
          <p14:tracePt t="61894" x="4794250" y="3154363"/>
          <p14:tracePt t="61906" x="4794250" y="3190875"/>
          <p14:tracePt t="61910" x="4794250" y="3228975"/>
          <p14:tracePt t="61918" x="4794250" y="3278188"/>
          <p14:tracePt t="61925" x="4794250" y="3354388"/>
          <p14:tracePt t="61933" x="4794250" y="3429000"/>
          <p14:tracePt t="61941" x="4794250" y="3503613"/>
          <p14:tracePt t="61949" x="4819650" y="3616325"/>
          <p14:tracePt t="61957" x="4832350" y="3703638"/>
          <p14:tracePt t="61965" x="4856163" y="3803650"/>
          <p14:tracePt t="61973" x="4868863" y="3916363"/>
          <p14:tracePt t="61981" x="4894263" y="4041775"/>
          <p14:tracePt t="61990" x="4906963" y="4141788"/>
          <p14:tracePt t="61997" x="4932363" y="4241800"/>
          <p14:tracePt t="62008" x="4945063" y="4330700"/>
          <p14:tracePt t="62013" x="4945063" y="4418013"/>
          <p14:tracePt t="62023" x="4956175" y="4518025"/>
          <p14:tracePt t="62030" x="4956175" y="4567238"/>
          <p14:tracePt t="62040" x="4956175" y="4643438"/>
          <p14:tracePt t="62046" x="4956175" y="4692650"/>
          <p14:tracePt t="62056" x="4956175" y="4730750"/>
          <p14:tracePt t="62062" x="4956175" y="4756150"/>
          <p14:tracePt t="62074" x="4956175" y="4779963"/>
          <p14:tracePt t="62077" x="4956175" y="4818063"/>
          <p14:tracePt t="62094" x="4945063" y="4856163"/>
          <p14:tracePt t="62107" x="4932363" y="4868863"/>
          <p14:tracePt t="62110" x="4919663" y="4892675"/>
          <p14:tracePt t="62123" x="4894263" y="4892675"/>
          <p14:tracePt t="62126" x="4881563" y="4918075"/>
          <p14:tracePt t="62135" x="4856163" y="4930775"/>
          <p14:tracePt t="62142" x="4832350" y="4943475"/>
          <p14:tracePt t="62150" x="4819650" y="4956175"/>
          <p14:tracePt t="62159" x="4794250" y="4968875"/>
          <p14:tracePt t="62166" x="4768850" y="4981575"/>
          <p14:tracePt t="62175" x="4732338" y="4992688"/>
          <p14:tracePt t="62182" x="4706938" y="5005388"/>
          <p14:tracePt t="62198" x="4668838" y="5018088"/>
          <p14:tracePt t="62207" x="4656138" y="5018088"/>
          <p14:tracePt t="62214" x="4630738" y="5030788"/>
          <p14:tracePt t="62223" x="4619625" y="5043488"/>
          <p14:tracePt t="62230" x="4594225" y="5043488"/>
          <p14:tracePt t="62242" x="4581525" y="5068888"/>
          <p14:tracePt t="62249" x="4568825" y="5068888"/>
          <p14:tracePt t="62257" x="4568825" y="5092700"/>
          <p14:tracePt t="62274" x="4568825" y="5105400"/>
          <p14:tracePt t="62290" x="4568825" y="5130800"/>
          <p14:tracePt t="62293" x="4568825" y="5143500"/>
          <p14:tracePt t="62306" x="4568825" y="5156200"/>
          <p14:tracePt t="62310" x="4581525" y="5168900"/>
          <p14:tracePt t="62318" x="4594225" y="5181600"/>
          <p14:tracePt t="62325" x="4619625" y="5194300"/>
          <p14:tracePt t="62334" x="4656138" y="5205413"/>
          <p14:tracePt t="62341" x="4681538" y="5218113"/>
          <p14:tracePt t="62349" x="4719638" y="5243513"/>
          <p14:tracePt t="62357" x="4768850" y="5256213"/>
          <p14:tracePt t="62365" x="4806950" y="5256213"/>
          <p14:tracePt t="62373" x="4843463" y="5256213"/>
          <p14:tracePt t="62381" x="4894263" y="5256213"/>
          <p14:tracePt t="62390" x="4968875" y="5256213"/>
          <p14:tracePt t="62397" x="5057775" y="5243513"/>
          <p14:tracePt t="62409" x="5106988" y="5243513"/>
          <p14:tracePt t="62413" x="5170488" y="5205413"/>
          <p14:tracePt t="62423" x="5207000" y="5156200"/>
          <p14:tracePt t="62430" x="5232400" y="5130800"/>
          <p14:tracePt t="62439" x="5245100" y="5092700"/>
          <p14:tracePt t="62445" x="5245100" y="5056188"/>
          <p14:tracePt t="62456" x="5245100" y="5030788"/>
          <p14:tracePt t="62461" x="5245100" y="4992688"/>
          <p14:tracePt t="62473" x="5245100" y="4956175"/>
          <p14:tracePt t="62477" x="5245100" y="4930775"/>
          <p14:tracePt t="62489" x="5232400" y="4918075"/>
          <p14:tracePt t="62493" x="5219700" y="4892675"/>
          <p14:tracePt t="62506" x="5207000" y="4892675"/>
          <p14:tracePt t="62510" x="5207000" y="4879975"/>
          <p14:tracePt t="62534" x="5194300" y="4879975"/>
          <p14:tracePt t="62549" x="5181600" y="4879975"/>
          <p14:tracePt t="62557" x="5170488" y="4879975"/>
          <p14:tracePt t="62573" x="5157788" y="4879975"/>
          <p14:tracePt t="62591" x="5145088" y="4879975"/>
          <p14:tracePt t="62614" x="5132388" y="4879975"/>
          <p14:tracePt t="62623" x="5119688" y="4879975"/>
          <p14:tracePt t="62642" x="5106988" y="4879975"/>
          <p14:tracePt t="62649" x="5106988" y="4868863"/>
          <p14:tracePt t="62657" x="5094288" y="4868863"/>
          <p14:tracePt t="62676" x="5081588" y="4843463"/>
          <p14:tracePt t="62678" x="5081588" y="4830763"/>
          <p14:tracePt t="62691" x="5068888" y="4818063"/>
          <p14:tracePt t="62707" x="5068888" y="4805363"/>
          <p14:tracePt t="62710" x="5057775" y="4779963"/>
          <p14:tracePt t="62723" x="5045075" y="4768850"/>
          <p14:tracePt t="62726" x="5032375" y="4756150"/>
          <p14:tracePt t="62734" x="5006975" y="4743450"/>
          <p14:tracePt t="62741" x="5006975" y="4730750"/>
          <p14:tracePt t="62751" x="4981575" y="4718050"/>
          <p14:tracePt t="62759" x="4981575" y="4705350"/>
          <p14:tracePt t="62766" x="4956175" y="4692650"/>
          <p14:tracePt t="62782" x="4945063" y="4692650"/>
          <p14:tracePt t="62798" x="4932363" y="4692650"/>
          <p14:tracePt t="62806" x="4919663" y="4692650"/>
          <p14:tracePt t="62825" x="4894263" y="4679950"/>
          <p14:tracePt t="62831" x="4881563" y="4667250"/>
          <p14:tracePt t="62853" x="4868863" y="4667250"/>
          <p14:tracePt t="62862" x="4856163" y="4667250"/>
          <p14:tracePt t="62877" x="4832350" y="4656138"/>
          <p14:tracePt t="62902" x="4819650" y="4643438"/>
          <p14:tracePt t="62918" x="4819650" y="4630738"/>
          <p14:tracePt t="62934" x="4806950" y="4630738"/>
          <p14:tracePt t="62941" x="4794250" y="4630738"/>
          <p14:tracePt t="62981" x="4781550" y="4630738"/>
          <p14:tracePt t="62997" x="4768850" y="4618038"/>
          <p14:tracePt t="63029" x="4756150" y="4618038"/>
          <p14:tracePt t="63037" x="4743450" y="4618038"/>
          <p14:tracePt t="63061" x="4732338" y="4605338"/>
          <p14:tracePt t="63102" x="4719638" y="4605338"/>
          <p14:tracePt t="63150" x="4706938" y="4605338"/>
          <p14:tracePt t="63165" x="4694238" y="4605338"/>
          <p14:tracePt t="63197" x="4681538" y="4605338"/>
          <p14:tracePt t="63229" x="4668838" y="4605338"/>
          <p14:tracePt t="63245" x="4643438" y="4605338"/>
          <p14:tracePt t="63261" x="4630738" y="4605338"/>
          <p14:tracePt t="63277" x="4619625" y="4605338"/>
          <p14:tracePt t="63289" x="4606925" y="4605338"/>
          <p14:tracePt t="63294" x="4594225" y="4605338"/>
          <p14:tracePt t="63309" x="4581525" y="4605338"/>
          <p14:tracePt t="63322" x="4568825" y="4605338"/>
          <p14:tracePt t="63325" x="4556125" y="4618038"/>
          <p14:tracePt t="63357" x="4543425" y="4618038"/>
          <p14:tracePt t="63365" x="4530725" y="4618038"/>
          <p14:tracePt t="63445" x="4518025" y="4618038"/>
          <p14:tracePt t="63469" x="4494213" y="4630738"/>
          <p14:tracePt t="63502" x="4481513" y="4643438"/>
          <p14:tracePt t="63525" x="4468813" y="4643438"/>
          <p14:tracePt t="63533" x="4456113" y="4643438"/>
          <p14:tracePt t="63541" x="4443413" y="4656138"/>
          <p14:tracePt t="63549" x="4443413" y="4667250"/>
          <p14:tracePt t="63559" x="4418013" y="4679950"/>
          <p14:tracePt t="63565" x="4418013" y="4692650"/>
          <p14:tracePt t="63573" x="4406900" y="4692650"/>
          <p14:tracePt t="63591" x="4406900" y="4705350"/>
          <p14:tracePt t="63599" x="4406900" y="4718050"/>
          <p14:tracePt t="63607" x="4394200" y="4718050"/>
          <p14:tracePt t="63623" x="4394200" y="4730750"/>
          <p14:tracePt t="63629" x="4381500" y="4743450"/>
          <p14:tracePt t="63642" x="4381500" y="4756150"/>
          <p14:tracePt t="63646" x="4381500" y="4768850"/>
          <p14:tracePt t="63656" x="4368800" y="4779963"/>
          <p14:tracePt t="63662" x="4356100" y="4805363"/>
          <p14:tracePt t="63678" x="4356100" y="4830763"/>
          <p14:tracePt t="63693" x="4356100" y="4843463"/>
          <p14:tracePt t="63697" x="4356100" y="4868863"/>
          <p14:tracePt t="63708" x="4343400" y="4879975"/>
          <p14:tracePt t="63710" x="4343400" y="4892675"/>
          <p14:tracePt t="63717" x="4343400" y="4918075"/>
          <p14:tracePt t="63727" x="4343400" y="4930775"/>
          <p14:tracePt t="63734" x="4330700" y="4956175"/>
          <p14:tracePt t="63742" x="4330700" y="4968875"/>
          <p14:tracePt t="63750" x="4330700" y="4981575"/>
          <p14:tracePt t="63758" x="4318000" y="5005388"/>
          <p14:tracePt t="63766" x="4318000" y="5030788"/>
          <p14:tracePt t="63782" x="4318000" y="5056188"/>
          <p14:tracePt t="63798" x="4305300" y="5081588"/>
          <p14:tracePt t="63808" x="4305300" y="5092700"/>
          <p14:tracePt t="63814" x="4305300" y="5118100"/>
          <p14:tracePt t="63823" x="4305300" y="5130800"/>
          <p14:tracePt t="63829" x="4305300" y="5143500"/>
          <p14:tracePt t="63843" x="4305300" y="5156200"/>
          <p14:tracePt t="63845" x="4305300" y="5181600"/>
          <p14:tracePt t="63857" x="4305300" y="5205413"/>
          <p14:tracePt t="63873" x="4305300" y="5230813"/>
          <p14:tracePt t="63888" x="4318000" y="5230813"/>
          <p14:tracePt t="63894" x="4330700" y="5243513"/>
          <p14:tracePt t="63909" x="4330700" y="5256213"/>
          <p14:tracePt t="63926" x="4343400" y="5256213"/>
          <p14:tracePt t="63965" x="4343400" y="5268913"/>
          <p14:tracePt t="63981" x="4356100" y="5268913"/>
          <p14:tracePt t="63989" x="4368800" y="5268913"/>
          <p14:tracePt t="64150" x="4356100" y="5268913"/>
          <p14:tracePt t="64159" x="4330700" y="5268913"/>
          <p14:tracePt t="64166" x="4318000" y="5268913"/>
          <p14:tracePt t="64174" x="4305300" y="5256213"/>
          <p14:tracePt t="64190" x="4281488" y="5256213"/>
          <p14:tracePt t="64214" x="4281488" y="5243513"/>
          <p14:tracePt t="64223" x="4281488" y="5205413"/>
          <p14:tracePt t="64229" x="4294188" y="5194300"/>
          <p14:tracePt t="64246" x="4294188" y="5168900"/>
          <p14:tracePt t="64257" x="4305300" y="5143500"/>
          <p14:tracePt t="64272" x="4305300" y="5118100"/>
          <p14:tracePt t="64291" x="4305300" y="5105400"/>
          <p14:tracePt t="64309" x="4305300" y="5092700"/>
          <p14:tracePt t="64350" x="4318000" y="5092700"/>
          <p14:tracePt t="64357" x="4330700" y="5105400"/>
          <p14:tracePt t="64365" x="4343400" y="5130800"/>
          <p14:tracePt t="64374" x="4356100" y="5181600"/>
          <p14:tracePt t="64382" x="4381500" y="5218113"/>
          <p14:tracePt t="64391" x="4406900" y="5294313"/>
          <p14:tracePt t="64397" x="4430713" y="5356225"/>
          <p14:tracePt t="64407" x="4468813" y="5430838"/>
          <p14:tracePt t="64413" x="4494213" y="5494338"/>
          <p14:tracePt t="64422" x="4518025" y="5530850"/>
          <p14:tracePt t="64429" x="4543425" y="5568950"/>
          <p14:tracePt t="64440" x="4543425" y="5581650"/>
          <p14:tracePt t="64445" x="4556125" y="5581650"/>
          <p14:tracePt t="64461" x="4556125" y="5594350"/>
          <p14:tracePt t="64533" x="4556125" y="5568950"/>
          <p14:tracePt t="64541" x="4568825" y="5518150"/>
          <p14:tracePt t="64549" x="4568825" y="5481638"/>
          <p14:tracePt t="64557" x="4568825" y="5430838"/>
          <p14:tracePt t="64565" x="4568825" y="5368925"/>
          <p14:tracePt t="64573" x="4568825" y="5318125"/>
          <p14:tracePt t="64581" x="4568825" y="5268913"/>
          <p14:tracePt t="64590" x="4556125" y="5230813"/>
          <p14:tracePt t="64597" x="4543425" y="5205413"/>
          <p14:tracePt t="64607" x="4530725" y="5181600"/>
          <p14:tracePt t="64629" x="4530725" y="5168900"/>
          <p14:tracePt t="64677" x="4556125" y="5205413"/>
          <p14:tracePt t="64686" x="4581525" y="5230813"/>
          <p14:tracePt t="64694" x="4606925" y="5268913"/>
          <p14:tracePt t="64706" x="4630738" y="5318125"/>
          <p14:tracePt t="64709" x="4656138" y="5368925"/>
          <p14:tracePt t="64717" x="4681538" y="5418138"/>
          <p14:tracePt t="64725" x="4694238" y="5468938"/>
          <p14:tracePt t="64733" x="4694238" y="5507038"/>
          <p14:tracePt t="64741" x="4694238" y="5518150"/>
          <p14:tracePt t="64749" x="4694238" y="5543550"/>
          <p14:tracePt t="64757" x="4694238" y="5568950"/>
          <p14:tracePt t="64765" x="4694238" y="5594350"/>
          <p14:tracePt t="64781" x="4694238" y="5607050"/>
          <p14:tracePt t="64837" x="4694238" y="5594350"/>
          <p14:tracePt t="64846" x="4694238" y="5568950"/>
          <p14:tracePt t="64853" x="4694238" y="5543550"/>
          <p14:tracePt t="64861" x="4694238" y="5518150"/>
          <p14:tracePt t="64873" x="4694238" y="5494338"/>
          <p14:tracePt t="64888" x="4719638" y="5430838"/>
          <p14:tracePt t="64895" x="4732338" y="5418138"/>
          <p14:tracePt t="64906" x="4732338" y="5407025"/>
          <p14:tracePt t="64917" x="4732338" y="5394325"/>
          <p14:tracePt t="64933" x="4732338" y="5381625"/>
          <p14:tracePt t="64941" x="4743450" y="5368925"/>
          <p14:tracePt t="64981" x="4768850" y="5368925"/>
          <p14:tracePt t="64989" x="4781550" y="5381625"/>
          <p14:tracePt t="64997" x="4794250" y="5418138"/>
          <p14:tracePt t="65008" x="4806950" y="5443538"/>
          <p14:tracePt t="65013" x="4832350" y="5481638"/>
          <p14:tracePt t="65026" x="4856163" y="5518150"/>
          <p14:tracePt t="65029" x="4881563" y="5581650"/>
          <p14:tracePt t="65040" x="4906963" y="5619750"/>
          <p14:tracePt t="65045" x="4919663" y="5656263"/>
          <p14:tracePt t="65056" x="4919663" y="5668963"/>
          <p14:tracePt t="65061" x="4919663" y="5707063"/>
          <p14:tracePt t="65073" x="4919663" y="5719763"/>
          <p14:tracePt t="65077" x="4919663" y="5756275"/>
          <p14:tracePt t="65092" x="4919663" y="5781675"/>
          <p14:tracePt t="65094" x="4894263" y="5807075"/>
          <p14:tracePt t="65106" x="4881563" y="5807075"/>
          <p14:tracePt t="65109" x="4868863" y="5832475"/>
          <p14:tracePt t="65117" x="4856163" y="5832475"/>
          <p14:tracePt t="65125" x="4843463" y="5843588"/>
          <p14:tracePt t="65141" x="4832350" y="5843588"/>
          <p14:tracePt t="65157" x="4819650" y="5843588"/>
          <p14:tracePt t="65166" x="4806950" y="5843588"/>
          <p14:tracePt t="65173" x="4794250" y="5843588"/>
          <p14:tracePt t="65181" x="4781550" y="5843588"/>
          <p14:tracePt t="65189" x="4768850" y="5843588"/>
          <p14:tracePt t="65197" x="4756150" y="5843588"/>
          <p14:tracePt t="65208" x="4743450" y="5832475"/>
          <p14:tracePt t="65213" x="4732338" y="5819775"/>
          <p14:tracePt t="65223" x="4719638" y="5807075"/>
          <p14:tracePt t="65229" x="4706938" y="5807075"/>
          <p14:tracePt t="65240" x="4694238" y="5794375"/>
          <p14:tracePt t="65259" x="4681538" y="5768975"/>
          <p14:tracePt t="65274" x="4681538" y="5756275"/>
          <p14:tracePt t="65278" x="4681538" y="5719763"/>
          <p14:tracePt t="65292" x="4681538" y="5694363"/>
          <p14:tracePt t="65293" x="4681538" y="5668963"/>
          <p14:tracePt t="65306" x="4681538" y="5630863"/>
          <p14:tracePt t="65309" x="4681538" y="5607050"/>
          <p14:tracePt t="65318" x="4681538" y="5556250"/>
          <p14:tracePt t="65325" x="4681538" y="5518150"/>
          <p14:tracePt t="65334" x="4694238" y="5494338"/>
          <p14:tracePt t="65342" x="4706938" y="5468938"/>
          <p14:tracePt t="65349" x="4706938" y="5456238"/>
          <p14:tracePt t="65357" x="4719638" y="5443538"/>
          <p14:tracePt t="65366" x="4719638" y="5430838"/>
          <p14:tracePt t="65374" x="4732338" y="5418138"/>
          <p14:tracePt t="65381" x="4732338" y="5407025"/>
          <p14:tracePt t="65397" x="4743450" y="5407025"/>
          <p14:tracePt t="65413" x="4756150" y="5407025"/>
          <p14:tracePt t="65429" x="4768850" y="5407025"/>
          <p14:tracePt t="65445" x="4781550" y="5407025"/>
          <p14:tracePt t="65458" x="4794250" y="5407025"/>
          <p14:tracePt t="65461" x="4794250" y="5418138"/>
          <p14:tracePt t="65474" x="4819650" y="5430838"/>
          <p14:tracePt t="65478" x="4819650" y="5456238"/>
          <p14:tracePt t="65493" x="4843463" y="5507038"/>
          <p14:tracePt t="65506" x="4843463" y="5530850"/>
          <p14:tracePt t="65509" x="4856163" y="5556250"/>
          <p14:tracePt t="65517" x="4868863" y="5594350"/>
          <p14:tracePt t="65525" x="4881563" y="5619750"/>
          <p14:tracePt t="65533" x="4881563" y="5630863"/>
          <p14:tracePt t="65541" x="4881563" y="5656263"/>
          <p14:tracePt t="65549" x="4881563" y="5681663"/>
          <p14:tracePt t="65557" x="4881563" y="5694363"/>
          <p14:tracePt t="65565" x="4881563" y="5719763"/>
          <p14:tracePt t="65574" x="4881563" y="5743575"/>
          <p14:tracePt t="65581" x="4881563" y="5781675"/>
          <p14:tracePt t="65589" x="4881563" y="5794375"/>
          <p14:tracePt t="65597" x="4881563" y="5819775"/>
          <p14:tracePt t="65606" x="4868863" y="5843588"/>
          <p14:tracePt t="65613" x="4856163" y="5868988"/>
          <p14:tracePt t="65623" x="4832350" y="5881688"/>
          <p14:tracePt t="65629" x="4819650" y="5907088"/>
          <p14:tracePt t="65639" x="4806950" y="5919788"/>
          <p14:tracePt t="65645" x="4794250" y="5932488"/>
          <p14:tracePt t="65657" x="4781550" y="5932488"/>
          <p14:tracePt t="65677" x="4781550" y="5945188"/>
          <p14:tracePt t="65693" x="4768850" y="5945188"/>
          <p14:tracePt t="65706" x="4756150" y="5945188"/>
          <p14:tracePt t="65709" x="4743450" y="5945188"/>
          <p14:tracePt t="65717" x="4743450" y="5919788"/>
          <p14:tracePt t="65725" x="4743450" y="5894388"/>
          <p14:tracePt t="65733" x="4743450" y="5868988"/>
          <p14:tracePt t="65741" x="4743450" y="5832475"/>
          <p14:tracePt t="65749" x="4743450" y="5794375"/>
          <p14:tracePt t="65757" x="4743450" y="5743575"/>
          <p14:tracePt t="65765" x="4756150" y="5694363"/>
          <p14:tracePt t="65774" x="4756150" y="5656263"/>
          <p14:tracePt t="65781" x="4756150" y="5630863"/>
          <p14:tracePt t="65791" x="4768850" y="5594350"/>
          <p14:tracePt t="65797" x="4768850" y="5581650"/>
          <p14:tracePt t="65807" x="4781550" y="5543550"/>
          <p14:tracePt t="65813" x="4781550" y="5530850"/>
          <p14:tracePt t="65823" x="4781550" y="5518150"/>
          <p14:tracePt t="65829" x="4794250" y="5481638"/>
          <p14:tracePt t="65840" x="4806950" y="5468938"/>
          <p14:tracePt t="65845" x="4806950" y="5456238"/>
          <p14:tracePt t="65861" x="4819650" y="5443538"/>
          <p14:tracePt t="65877" x="4832350" y="5430838"/>
          <p14:tracePt t="65891" x="4832350" y="5418138"/>
          <p14:tracePt t="65893" x="4843463" y="5418138"/>
          <p14:tracePt t="65909" x="4843463" y="5407025"/>
          <p14:tracePt t="66021" x="4832350" y="5418138"/>
          <p14:tracePt t="66031" x="4819650" y="5430838"/>
          <p14:tracePt t="66039" x="4768850" y="5443538"/>
          <p14:tracePt t="66048" x="4743450" y="5468938"/>
          <p14:tracePt t="66057" x="4719638" y="5481638"/>
          <p14:tracePt t="66061" x="4694238" y="5507038"/>
          <p14:tracePt t="66073" x="4681538" y="5507038"/>
          <p14:tracePt t="66077" x="4668838" y="5518150"/>
          <p14:tracePt t="66091" x="4656138" y="5518150"/>
          <p14:tracePt t="66165" x="4668838" y="5518150"/>
          <p14:tracePt t="66176" x="4719638" y="5518150"/>
          <p14:tracePt t="66182" x="4756150" y="5518150"/>
          <p14:tracePt t="66193" x="4819650" y="5518150"/>
          <p14:tracePt t="66197" x="4881563" y="5507038"/>
          <p14:tracePt t="66207" x="4919663" y="5507038"/>
          <p14:tracePt t="66214" x="4956175" y="5494338"/>
          <p14:tracePt t="66225" x="4968875" y="5494338"/>
          <p14:tracePt t="66229" x="4981575" y="5494338"/>
          <p14:tracePt t="66241" x="5006975" y="5481638"/>
          <p14:tracePt t="66293" x="4994275" y="5481638"/>
          <p14:tracePt t="66309" x="4968875" y="5494338"/>
          <p14:tracePt t="66316" x="4945063" y="5494338"/>
          <p14:tracePt t="66324" x="4919663" y="5507038"/>
          <p14:tracePt t="66333" x="4881563" y="5518150"/>
          <p14:tracePt t="66341" x="4856163" y="5518150"/>
          <p14:tracePt t="66349" x="4794250" y="5530850"/>
          <p14:tracePt t="66357" x="4756150" y="5530850"/>
          <p14:tracePt t="66365" x="4706938" y="5543550"/>
          <p14:tracePt t="66373" x="4668838" y="5556250"/>
          <p14:tracePt t="66381" x="4630738" y="5568950"/>
          <p14:tracePt t="66390" x="4594225" y="5581650"/>
          <p14:tracePt t="66397" x="4581525" y="5581650"/>
          <p14:tracePt t="66406" x="4568825" y="5594350"/>
          <p14:tracePt t="66413" x="4556125" y="5607050"/>
          <p14:tracePt t="66477" x="4568825" y="5607050"/>
          <p14:tracePt t="66486" x="4581525" y="5607050"/>
          <p14:tracePt t="66493" x="4594225" y="5607050"/>
          <p14:tracePt t="66502" x="4619625" y="5594350"/>
          <p14:tracePt t="66565" x="4606925" y="5594350"/>
          <p14:tracePt t="66573" x="4594225" y="5594350"/>
          <p14:tracePt t="66582" x="4581525" y="5607050"/>
          <p14:tracePt t="66592" x="4556125" y="5619750"/>
          <p14:tracePt t="66597" x="4556125" y="5630863"/>
          <p14:tracePt t="66613" x="4530725" y="5630863"/>
          <p14:tracePt t="66625" x="4530725" y="5643563"/>
          <p14:tracePt t="66677" x="4556125" y="5643563"/>
          <p14:tracePt t="66686" x="4581525" y="5643563"/>
          <p14:tracePt t="66693" x="4630738" y="5643563"/>
          <p14:tracePt t="66708" x="4681538" y="5643563"/>
          <p14:tracePt t="66709" x="4768850" y="5643563"/>
          <p14:tracePt t="66718" x="4843463" y="5643563"/>
          <p14:tracePt t="66728" x="4894263" y="5643563"/>
          <p14:tracePt t="66734" x="4932363" y="5643563"/>
          <p14:tracePt t="66743" x="4956175" y="5643563"/>
          <p14:tracePt t="66750" x="4981575" y="5643563"/>
          <p14:tracePt t="66758" x="4994275" y="5643563"/>
          <p14:tracePt t="66781" x="4994275" y="5630863"/>
          <p14:tracePt t="66805" x="4981575" y="5630863"/>
          <p14:tracePt t="66813" x="4945063" y="5630863"/>
          <p14:tracePt t="66824" x="4919663" y="5630863"/>
          <p14:tracePt t="66829" x="4906963" y="5643563"/>
          <p14:tracePt t="66839" x="4894263" y="5656263"/>
          <p14:tracePt t="66845" x="4868863" y="5668963"/>
          <p14:tracePt t="66856" x="4843463" y="5694363"/>
          <p14:tracePt t="66861" x="4819650" y="5719763"/>
          <p14:tracePt t="66873" x="4781550" y="5756275"/>
          <p14:tracePt t="66877" x="4743450" y="5807075"/>
          <p14:tracePt t="66892" x="4719638" y="5868988"/>
          <p14:tracePt t="66893" x="4694238" y="5919788"/>
          <p14:tracePt t="66907" x="4668838" y="5956300"/>
          <p14:tracePt t="66910" x="4656138" y="6019800"/>
          <p14:tracePt t="66917" x="4656138" y="6056313"/>
          <p14:tracePt t="66925" x="4656138" y="6107113"/>
          <p14:tracePt t="66933" x="4656138" y="6157913"/>
          <p14:tracePt t="66941" x="4668838" y="6207125"/>
          <p14:tracePt t="66948" x="4694238" y="6257925"/>
          <p14:tracePt t="66957" x="4719638" y="6281738"/>
          <p14:tracePt t="66965" x="4756150" y="6319838"/>
          <p14:tracePt t="66974" x="4794250" y="6370638"/>
          <p14:tracePt t="66980" x="4843463" y="6394450"/>
          <p14:tracePt t="66991" x="4894263" y="6407150"/>
          <p14:tracePt t="66997" x="4932363" y="6407150"/>
          <p14:tracePt t="67007" x="4981575" y="6407150"/>
          <p14:tracePt t="67013" x="5019675" y="6407150"/>
          <p14:tracePt t="67024" x="5068888" y="6394450"/>
          <p14:tracePt t="67029" x="5094288" y="6370638"/>
          <p14:tracePt t="67040" x="5106988" y="6357938"/>
          <p14:tracePt t="67045" x="5132388" y="6332538"/>
          <p14:tracePt t="67056" x="5145088" y="6294438"/>
          <p14:tracePt t="67060" x="5157788" y="6269038"/>
          <p14:tracePt t="67072" x="5181600" y="6245225"/>
          <p14:tracePt t="67076" x="5181600" y="6219825"/>
          <p14:tracePt t="67090" x="5194300" y="6194425"/>
          <p14:tracePt t="67093" x="5207000" y="6157913"/>
          <p14:tracePt t="67102" x="5219700" y="6132513"/>
          <p14:tracePt t="67111" x="5219700" y="6107113"/>
          <p14:tracePt t="67117" x="5219700" y="6094413"/>
          <p14:tracePt t="67125" x="5219700" y="6069013"/>
          <p14:tracePt t="67132" x="5219700" y="6032500"/>
          <p14:tracePt t="67141" x="5219700" y="6019800"/>
          <p14:tracePt t="67149" x="5219700" y="6007100"/>
          <p14:tracePt t="67157" x="5219700" y="5994400"/>
          <p14:tracePt t="67164" x="5219700" y="5981700"/>
          <p14:tracePt t="67173" x="5219700" y="5969000"/>
          <p14:tracePt t="67181" x="5219700" y="5956300"/>
          <p14:tracePt t="67197" x="5219700" y="5945188"/>
          <p14:tracePt t="67206" x="5207000" y="5932488"/>
          <p14:tracePt t="67222" x="5194300" y="5919788"/>
          <p14:tracePt t="67239" x="5181600" y="5919788"/>
          <p14:tracePt t="67256" x="5170488" y="5907088"/>
          <p14:tracePt t="67260" x="5145088" y="5894388"/>
          <p14:tracePt t="67286" x="5132388" y="5881688"/>
          <p14:tracePt t="67293" x="5132388" y="5868988"/>
          <p14:tracePt t="67309" x="5119688" y="5868988"/>
          <p14:tracePt t="67356" x="5106988" y="5868988"/>
          <p14:tracePt t="67372" x="5081588" y="5856288"/>
          <p14:tracePt t="67380" x="5068888" y="5856288"/>
          <p14:tracePt t="67397" x="5057775" y="5843588"/>
          <p14:tracePt t="67406" x="5045075" y="5832475"/>
          <p14:tracePt t="67413" x="5019675" y="5832475"/>
          <p14:tracePt t="67423" x="5006975" y="5819775"/>
          <p14:tracePt t="67428" x="4994275" y="5807075"/>
          <p14:tracePt t="67439" x="4981575" y="5807075"/>
          <p14:tracePt t="67444" x="4968875" y="5781675"/>
          <p14:tracePt t="67456" x="4945063" y="5781675"/>
          <p14:tracePt t="67460" x="4932363" y="5756275"/>
          <p14:tracePt t="67474" x="4919663" y="5743575"/>
          <p14:tracePt t="67476" x="4919663" y="5732463"/>
          <p14:tracePt t="67630" x="4919663" y="5719763"/>
          <p14:tracePt t="67902" x="4932363" y="5719763"/>
          <p14:tracePt t="67908" x="4945063" y="5707063"/>
          <p14:tracePt t="67916" x="4945063" y="5694363"/>
          <p14:tracePt t="67924" x="4956175" y="5694363"/>
          <p14:tracePt t="67933" x="4981575" y="5694363"/>
          <p14:tracePt t="67941" x="5006975" y="5681663"/>
          <p14:tracePt t="67949" x="5032375" y="5668963"/>
          <p14:tracePt t="67957" x="5068888" y="5656263"/>
          <p14:tracePt t="67964" x="5081588" y="5656263"/>
          <p14:tracePt t="67973" x="5094288" y="5643563"/>
          <p14:tracePt t="67989" x="5106988" y="5643563"/>
          <p14:tracePt t="68037" x="5119688" y="5643563"/>
          <p14:tracePt t="68052" x="5132388" y="5643563"/>
          <p14:tracePt t="68068" x="5132388" y="5656263"/>
          <p14:tracePt t="68076" x="5132388" y="5681663"/>
          <p14:tracePt t="68086" x="5119688" y="5694363"/>
          <p14:tracePt t="68093" x="5106988" y="5719763"/>
          <p14:tracePt t="68101" x="5094288" y="5732463"/>
          <p14:tracePt t="68109" x="5081588" y="5756275"/>
          <p14:tracePt t="68125" x="5068888" y="5768975"/>
          <p14:tracePt t="68148" x="5057775" y="5794375"/>
          <p14:tracePt t="68196" x="5045075" y="5794375"/>
          <p14:tracePt t="68204" x="5032375" y="5794375"/>
          <p14:tracePt t="68381" x="5019675" y="5794375"/>
          <p14:tracePt t="68414" x="5019675" y="5781675"/>
          <p14:tracePt t="68613" x="5019675" y="5768975"/>
          <p14:tracePt t="68660" x="5045075" y="5768975"/>
          <p14:tracePt t="68676" x="5045075" y="5756275"/>
          <p14:tracePt t="68692" x="5068888" y="5743575"/>
          <p14:tracePt t="68716" x="5081588" y="5743575"/>
          <p14:tracePt t="68724" x="5081588" y="5732463"/>
          <p14:tracePt t="68741" x="5106988" y="5719763"/>
          <p14:tracePt t="68764" x="5119688" y="5719763"/>
          <p14:tracePt t="68772" x="5132388" y="5719763"/>
          <p14:tracePt t="68997" x="5119688" y="5719763"/>
          <p14:tracePt t="69013" x="5106988" y="5732463"/>
          <p14:tracePt t="69029" x="5081588" y="5743575"/>
          <p14:tracePt t="69101" x="5068888" y="5743575"/>
          <p14:tracePt t="69181" x="5057775" y="5743575"/>
          <p14:tracePt t="69221" x="5057775" y="5732463"/>
          <p14:tracePt t="69236" x="5057775" y="5719763"/>
          <p14:tracePt t="69244" x="5057775" y="5707063"/>
          <p14:tracePt t="69260" x="5068888" y="5694363"/>
          <p14:tracePt t="69276" x="5068888" y="5681663"/>
          <p14:tracePt t="69287" x="5068888" y="5668963"/>
          <p14:tracePt t="69292" x="5081588" y="5668963"/>
          <p14:tracePt t="69325" x="5094288" y="5656263"/>
          <p14:tracePt t="69565" x="5094288" y="5643563"/>
          <p14:tracePt t="69572" x="5106988" y="5643563"/>
          <p14:tracePt t="70087" x="5094288" y="5643563"/>
          <p14:tracePt t="70092" x="5081588" y="5643563"/>
          <p14:tracePt t="70132" x="5068888" y="5643563"/>
          <p14:tracePt t="70164" x="5057775" y="5643563"/>
          <p14:tracePt t="70245" x="5032375" y="5630863"/>
          <p14:tracePt t="70269" x="5032375" y="5619750"/>
          <p14:tracePt t="70276" x="5032375" y="5607050"/>
          <p14:tracePt t="70286" x="5032375" y="5594350"/>
          <p14:tracePt t="70301" x="5032375" y="5581650"/>
          <p14:tracePt t="70316" x="5032375" y="5556250"/>
          <p14:tracePt t="70324" x="5045075" y="5556250"/>
          <p14:tracePt t="70388" x="5057775" y="5556250"/>
          <p14:tracePt t="70396" x="5068888" y="5556250"/>
          <p14:tracePt t="70405" x="5081588" y="5581650"/>
          <p14:tracePt t="70412" x="5094288" y="5594350"/>
          <p14:tracePt t="70423" x="5094288" y="5607050"/>
          <p14:tracePt t="70428" x="5094288" y="5619750"/>
          <p14:tracePt t="70439" x="5094288" y="5643563"/>
          <p14:tracePt t="70444" x="5094288" y="5656263"/>
          <p14:tracePt t="70455" x="5081588" y="5668963"/>
          <p14:tracePt t="70460" x="5068888" y="5681663"/>
          <p14:tracePt t="70472" x="5045075" y="5707063"/>
          <p14:tracePt t="70476" x="5032375" y="5707063"/>
          <p14:tracePt t="70489" x="5019675" y="5707063"/>
          <p14:tracePt t="70492" x="5006975" y="5707063"/>
          <p14:tracePt t="70500" x="4994275" y="5707063"/>
          <p14:tracePt t="70509" x="4981575" y="5707063"/>
          <p14:tracePt t="70516" x="4956175" y="5707063"/>
          <p14:tracePt t="70524" x="4919663" y="5707063"/>
          <p14:tracePt t="70532" x="4894263" y="5707063"/>
          <p14:tracePt t="70541" x="4868863" y="5694363"/>
          <p14:tracePt t="70548" x="4856163" y="5681663"/>
          <p14:tracePt t="70557" x="4832350" y="5656263"/>
          <p14:tracePt t="70564" x="4819650" y="5643563"/>
          <p14:tracePt t="70573" x="4819650" y="5630863"/>
          <p14:tracePt t="70589" x="4819650" y="5619750"/>
          <p14:tracePt t="70596" x="4819650" y="5607050"/>
          <p14:tracePt t="70606" x="4819650" y="5581650"/>
          <p14:tracePt t="70612" x="4819650" y="5556250"/>
          <p14:tracePt t="70636" x="4819650" y="5530850"/>
          <p14:tracePt t="70644" x="4832350" y="5530850"/>
          <p14:tracePt t="70656" x="4832350" y="5518150"/>
          <p14:tracePt t="70676" x="4832350" y="5507038"/>
          <p14:tracePt t="70716" x="4843463" y="5507038"/>
          <p14:tracePt t="70724" x="4856163" y="5507038"/>
          <p14:tracePt t="70732" x="4856163" y="5530850"/>
          <p14:tracePt t="70741" x="4856163" y="5543550"/>
          <p14:tracePt t="70748" x="4856163" y="5556250"/>
          <p14:tracePt t="70760" x="4856163" y="5581650"/>
          <p14:tracePt t="70764" x="4856163" y="5619750"/>
          <p14:tracePt t="70774" x="4856163" y="5643563"/>
          <p14:tracePt t="70781" x="4856163" y="5656263"/>
          <p14:tracePt t="70789" x="4843463" y="5668963"/>
          <p14:tracePt t="70796" x="4819650" y="5681663"/>
          <p14:tracePt t="70806" x="4806950" y="5694363"/>
          <p14:tracePt t="70812" x="4781550" y="5707063"/>
          <p14:tracePt t="70824" x="4743450" y="5707063"/>
          <p14:tracePt t="70828" x="4681538" y="5707063"/>
          <p14:tracePt t="70839" x="4643438" y="5694363"/>
          <p14:tracePt t="70845" x="4606925" y="5668963"/>
          <p14:tracePt t="70857" x="4581525" y="5656263"/>
          <p14:tracePt t="70861" x="4543425" y="5630863"/>
          <p14:tracePt t="70873" x="4518025" y="5619750"/>
          <p14:tracePt t="70876" x="4506913" y="5607050"/>
          <p14:tracePt t="70892" x="4494213" y="5581650"/>
          <p14:tracePt t="70901" x="4494213" y="5556250"/>
          <p14:tracePt t="70909" x="4494213" y="5543550"/>
          <p14:tracePt t="70918" x="4494213" y="5530850"/>
          <p14:tracePt t="70927" x="4494213" y="5518150"/>
          <p14:tracePt t="70933" x="4494213" y="5507038"/>
          <p14:tracePt t="70944" x="4506913" y="5494338"/>
          <p14:tracePt t="70972" x="4518025" y="5468938"/>
          <p14:tracePt t="71045" x="4530725" y="5468938"/>
          <p14:tracePt t="71085" x="4543425" y="5468938"/>
          <p14:tracePt t="71116" x="4556125" y="5468938"/>
          <p14:tracePt t="71164" x="4568825" y="5468938"/>
          <p14:tracePt t="71220" x="4581525" y="5468938"/>
          <p14:tracePt t="71292" x="4594225" y="5468938"/>
          <p14:tracePt t="71324" x="4606925" y="5468938"/>
          <p14:tracePt t="71332" x="4619625" y="5468938"/>
          <p14:tracePt t="71388" x="4619625" y="5443538"/>
          <p14:tracePt t="71428" x="4630738" y="5443538"/>
          <p14:tracePt t="71437" x="4643438" y="5443538"/>
          <p14:tracePt t="71452" x="4656138" y="5418138"/>
          <p14:tracePt t="71476" x="4681538" y="5418138"/>
          <p14:tracePt t="71484" x="4681538" y="5407025"/>
          <p14:tracePt t="71508" x="4694238" y="5407025"/>
          <p14:tracePt t="71572" x="4706938" y="5407025"/>
          <p14:tracePt t="71620" x="4719638" y="5407025"/>
          <p14:tracePt t="71644" x="4732338" y="5407025"/>
          <p14:tracePt t="71676" x="4743450" y="5407025"/>
          <p14:tracePt t="71685" x="4756150" y="5407025"/>
          <p14:tracePt t="71708" x="4768850" y="5407025"/>
          <p14:tracePt t="71716" x="4781550" y="5418138"/>
          <p14:tracePt t="71740" x="4794250" y="5430838"/>
          <p14:tracePt t="71772" x="4806950" y="5456238"/>
          <p14:tracePt t="71780" x="4819650" y="5468938"/>
          <p14:tracePt t="71796" x="4819650" y="5481638"/>
          <p14:tracePt t="71804" x="4832350" y="5494338"/>
          <p14:tracePt t="71812" x="4843463" y="5518150"/>
          <p14:tracePt t="71823" x="4843463" y="5530850"/>
          <p14:tracePt t="71828" x="4843463" y="5543550"/>
          <p14:tracePt t="71840" x="4843463" y="5556250"/>
          <p14:tracePt t="71844" x="4856163" y="5568950"/>
          <p14:tracePt t="71856" x="4868863" y="5594350"/>
          <p14:tracePt t="71876" x="4868863" y="5607050"/>
          <p14:tracePt t="71891" x="4868863" y="5619750"/>
          <p14:tracePt t="71924" x="4868863" y="5630863"/>
          <p14:tracePt t="71932" x="4868863" y="5643563"/>
          <p14:tracePt t="71941" x="4868863" y="5656263"/>
          <p14:tracePt t="71948" x="4868863" y="5668963"/>
          <p14:tracePt t="71957" x="4868863" y="5694363"/>
          <p14:tracePt t="71964" x="4856163" y="5694363"/>
          <p14:tracePt t="71972" x="4856163" y="5707063"/>
          <p14:tracePt t="71980" x="4843463" y="5707063"/>
          <p14:tracePt t="71991" x="4843463" y="5719763"/>
          <p14:tracePt t="71996" x="4819650" y="5732463"/>
          <p14:tracePt t="72006" x="4806950" y="5743575"/>
          <p14:tracePt t="72012" x="4781550" y="5756275"/>
          <p14:tracePt t="72022" x="4756150" y="5768975"/>
          <p14:tracePt t="72028" x="4743450" y="5781675"/>
          <p14:tracePt t="72041" x="4732338" y="5781675"/>
          <p14:tracePt t="72044" x="4719638" y="5794375"/>
          <p14:tracePt t="72060" x="4706938" y="5794375"/>
          <p14:tracePt t="72073" x="4694238" y="5794375"/>
          <p14:tracePt t="72076" x="4681538" y="5794375"/>
          <p14:tracePt t="72090" x="4668838" y="5794375"/>
          <p14:tracePt t="72092" x="4630738" y="5794375"/>
          <p14:tracePt t="72100" x="4606925" y="5781675"/>
          <p14:tracePt t="72108" x="4568825" y="5768975"/>
          <p14:tracePt t="72116" x="4556125" y="5756275"/>
          <p14:tracePt t="72124" x="4543425" y="5743575"/>
          <p14:tracePt t="72132" x="4530725" y="5732463"/>
          <p14:tracePt t="72140" x="4518025" y="5732463"/>
          <p14:tracePt t="72148" x="4518025" y="5719763"/>
          <p14:tracePt t="72157" x="4506913" y="5707063"/>
          <p14:tracePt t="72180" x="4506913" y="5694363"/>
          <p14:tracePt t="72192" x="4506913" y="5681663"/>
          <p14:tracePt t="72212" x="4506913" y="5643563"/>
          <p14:tracePt t="72224" x="4506913" y="5619750"/>
          <p14:tracePt t="72229" x="4518025" y="5594350"/>
          <p14:tracePt t="72242" x="4530725" y="5568950"/>
          <p14:tracePt t="72244" x="4581525" y="5543550"/>
          <p14:tracePt t="72258" x="4630738" y="5507038"/>
          <p14:tracePt t="72261" x="4681538" y="5468938"/>
          <p14:tracePt t="72274" x="4732338" y="5430838"/>
          <p14:tracePt t="72276" x="4794250" y="5407025"/>
          <p14:tracePt t="72290" x="4868863" y="5381625"/>
          <p14:tracePt t="72292" x="4906963" y="5356225"/>
          <p14:tracePt t="72301" x="4932363" y="5343525"/>
          <p14:tracePt t="72310" x="4968875" y="5343525"/>
          <p14:tracePt t="72316" x="5006975" y="5343525"/>
          <p14:tracePt t="72324" x="5045075" y="5356225"/>
          <p14:tracePt t="72332" x="5068888" y="5381625"/>
          <p14:tracePt t="72340" x="5094288" y="5418138"/>
          <p14:tracePt t="72351" x="5106988" y="5456238"/>
          <p14:tracePt t="72359" x="5119688" y="5507038"/>
          <p14:tracePt t="72365" x="5119688" y="5530850"/>
          <p14:tracePt t="72374" x="5119688" y="5568950"/>
          <p14:tracePt t="72380" x="5106988" y="5619750"/>
          <p14:tracePt t="72391" x="5094288" y="5668963"/>
          <p14:tracePt t="72397" x="5045075" y="5694363"/>
          <p14:tracePt t="72407" x="5006975" y="5719763"/>
          <p14:tracePt t="72412" x="4956175" y="5743575"/>
          <p14:tracePt t="72423" x="4906963" y="5768975"/>
          <p14:tracePt t="72429" x="4843463" y="5794375"/>
          <p14:tracePt t="72441" x="4806950" y="5794375"/>
          <p14:tracePt t="72446" x="4756150" y="5794375"/>
          <p14:tracePt t="72456" x="4706938" y="5794375"/>
          <p14:tracePt t="72460" x="4643438" y="5794375"/>
          <p14:tracePt t="72474" x="4568825" y="5768975"/>
          <p14:tracePt t="72476" x="4506913" y="5743575"/>
          <p14:tracePt t="72485" x="4456113" y="5732463"/>
          <p14:tracePt t="72492" x="4406900" y="5694363"/>
          <p14:tracePt t="72500" x="4381500" y="5681663"/>
          <p14:tracePt t="72509" x="4368800" y="5668963"/>
          <p14:tracePt t="72524" x="4368800" y="5656263"/>
          <p14:tracePt t="72532" x="4368800" y="5619750"/>
          <p14:tracePt t="72541" x="4368800" y="5607050"/>
          <p14:tracePt t="72549" x="4394200" y="5594350"/>
          <p14:tracePt t="72557" x="4430713" y="5581650"/>
          <p14:tracePt t="72564" x="4468813" y="5556250"/>
          <p14:tracePt t="72573" x="4506913" y="5543550"/>
          <p14:tracePt t="72580" x="4543425" y="5530850"/>
          <p14:tracePt t="72591" x="4606925" y="5507038"/>
          <p14:tracePt t="72596" x="4643438" y="5494338"/>
          <p14:tracePt t="72608" x="4668838" y="5481638"/>
          <p14:tracePt t="72613" x="4706938" y="5468938"/>
          <p14:tracePt t="72623" x="4743450" y="5456238"/>
          <p14:tracePt t="72640" x="4756150" y="5456238"/>
          <p14:tracePt t="72660" x="4768850" y="5456238"/>
          <p14:tracePt t="72674" x="4781550" y="5481638"/>
          <p14:tracePt t="72676" x="4806950" y="5481638"/>
          <p14:tracePt t="72687" x="4868863" y="5507038"/>
          <p14:tracePt t="72694" x="4919663" y="5543550"/>
          <p14:tracePt t="72700" x="4968875" y="5581650"/>
          <p14:tracePt t="72708" x="4994275" y="5607050"/>
          <p14:tracePt t="72717" x="5006975" y="5619750"/>
          <p14:tracePt t="72887" x="5019675" y="5619750"/>
          <p14:tracePt t="72895" x="5019675" y="5581650"/>
          <p14:tracePt t="72908" x="5006975" y="5481638"/>
          <p14:tracePt t="72918" x="5006975" y="5443538"/>
          <p14:tracePt t="72927" x="5006975" y="5368925"/>
          <p14:tracePt t="72932" x="5006975" y="5330825"/>
          <p14:tracePt t="72943" x="5019675" y="5281613"/>
          <p14:tracePt t="72948" x="5032375" y="5256213"/>
          <p14:tracePt t="72958" x="5032375" y="5230813"/>
          <p14:tracePt t="72965" x="5045075" y="5218113"/>
          <p14:tracePt t="72980" x="5057775" y="5205413"/>
          <p14:tracePt t="73036" x="5057775" y="5194300"/>
          <p14:tracePt t="73053" x="5081588" y="5194300"/>
          <p14:tracePt t="73070" x="5106988" y="5181600"/>
          <p14:tracePt t="73085" x="5119688" y="5181600"/>
          <p14:tracePt t="73092" x="5132388" y="5181600"/>
          <p14:tracePt t="73100" x="5145088" y="5168900"/>
          <p14:tracePt t="73196" x="5132388" y="5168900"/>
          <p14:tracePt t="73203" x="5106988" y="5168900"/>
          <p14:tracePt t="73212" x="5081588" y="5168900"/>
          <p14:tracePt t="73222" x="5057775" y="5168900"/>
          <p14:tracePt t="73228" x="5032375" y="5168900"/>
          <p14:tracePt t="73239" x="5006975" y="5156200"/>
          <p14:tracePt t="73244" x="4981575" y="5143500"/>
          <p14:tracePt t="73260" x="4956175" y="5130800"/>
          <p14:tracePt t="73276" x="4945063" y="5130800"/>
          <p14:tracePt t="73284" x="4932363" y="5130800"/>
          <p14:tracePt t="73292" x="4932363" y="5118100"/>
          <p14:tracePt t="73316" x="4932363" y="5105400"/>
          <p14:tracePt t="73324" x="4919663" y="5105400"/>
          <p14:tracePt t="73332" x="4906963" y="5092700"/>
          <p14:tracePt t="73356" x="4906963" y="5081588"/>
          <p14:tracePt t="73372" x="4894263" y="5068888"/>
          <p14:tracePt t="73388" x="4881563" y="5056188"/>
          <p14:tracePt t="73404" x="4881563" y="5043488"/>
          <p14:tracePt t="73412" x="4868863" y="5030788"/>
          <p14:tracePt t="73439" x="4856163" y="5018088"/>
          <p14:tracePt t="73469" x="4856163" y="5005388"/>
          <p14:tracePt t="73478" x="4856163" y="4992688"/>
          <p14:tracePt t="73492" x="4856163" y="4981575"/>
          <p14:tracePt t="73508" x="4856163" y="4968875"/>
          <p14:tracePt t="73518" x="4856163" y="4956175"/>
          <p14:tracePt t="73534" x="4868863" y="4930775"/>
          <p14:tracePt t="73543" x="4894263" y="4918075"/>
          <p14:tracePt t="73549" x="4894263" y="4905375"/>
          <p14:tracePt t="73558" x="4906963" y="4892675"/>
          <p14:tracePt t="73564" x="4919663" y="4879975"/>
          <p14:tracePt t="73580" x="4932363" y="4868863"/>
          <p14:tracePt t="73591" x="4945063" y="4868863"/>
          <p14:tracePt t="73598" x="4956175" y="4856163"/>
          <p14:tracePt t="73612" x="4968875" y="4843463"/>
          <p14:tracePt t="73628" x="4994275" y="4830763"/>
          <p14:tracePt t="73641" x="5006975" y="4830763"/>
          <p14:tracePt t="73644" x="5019675" y="4818063"/>
          <p14:tracePt t="73660" x="5045075" y="4805363"/>
          <p14:tracePt t="73673" x="5068888" y="4805363"/>
          <p14:tracePt t="73676" x="5094288" y="4792663"/>
          <p14:tracePt t="73692" x="5106988" y="4792663"/>
          <p14:tracePt t="73700" x="5119688" y="4792663"/>
          <p14:tracePt t="73708" x="5132388" y="4792663"/>
          <p14:tracePt t="73716" x="5157788" y="4792663"/>
          <p14:tracePt t="73725" x="5181600" y="4792663"/>
          <p14:tracePt t="73732" x="5194300" y="4792663"/>
          <p14:tracePt t="73740" x="5219700" y="4792663"/>
          <p14:tracePt t="73748" x="5245100" y="4792663"/>
          <p14:tracePt t="73757" x="5270500" y="4792663"/>
          <p14:tracePt t="73764" x="5294313" y="4792663"/>
          <p14:tracePt t="73776" x="5307013" y="4792663"/>
          <p14:tracePt t="73780" x="5332413" y="4779963"/>
          <p14:tracePt t="73790" x="5357813" y="4779963"/>
          <p14:tracePt t="73806" x="5370513" y="4779963"/>
          <p14:tracePt t="73812" x="5383213" y="4779963"/>
          <p14:tracePt t="73828" x="5394325" y="4779963"/>
          <p14:tracePt t="73840" x="5407025" y="4779963"/>
          <p14:tracePt t="73844" x="5432425" y="4792663"/>
          <p14:tracePt t="73857" x="5445125" y="4805363"/>
          <p14:tracePt t="73860" x="5457825" y="4818063"/>
          <p14:tracePt t="73874" x="5483225" y="4843463"/>
          <p14:tracePt t="73876" x="5495925" y="4868863"/>
          <p14:tracePt t="73885" x="5495925" y="4892675"/>
          <p14:tracePt t="73892" x="5507038" y="4905375"/>
          <p14:tracePt t="73900" x="5519738" y="4930775"/>
          <p14:tracePt t="73908" x="5532438" y="4943475"/>
          <p14:tracePt t="73916" x="5545138" y="4956175"/>
          <p14:tracePt t="73932" x="5545138" y="4968875"/>
          <p14:tracePt t="73943" x="5557838" y="4981575"/>
          <p14:tracePt t="73948" x="5570538" y="5005388"/>
          <p14:tracePt t="73964" x="5570538" y="5018088"/>
          <p14:tracePt t="73973" x="5570538" y="5030788"/>
          <p14:tracePt t="73980" x="5583238" y="5056188"/>
          <p14:tracePt t="73990" x="5595938" y="5081588"/>
          <p14:tracePt t="74006" x="5595938" y="5092700"/>
          <p14:tracePt t="74012" x="5595938" y="5130800"/>
          <p14:tracePt t="74023" x="5583238" y="5143500"/>
          <p14:tracePt t="74028" x="5583238" y="5156200"/>
          <p14:tracePt t="74040" x="5570538" y="5181600"/>
          <p14:tracePt t="74044" x="5557838" y="5181600"/>
          <p14:tracePt t="74059" x="5557838" y="5194300"/>
          <p14:tracePt t="74073" x="5545138" y="5218113"/>
          <p14:tracePt t="74084" x="5532438" y="5218113"/>
          <p14:tracePt t="74107" x="5519738" y="5218113"/>
          <p14:tracePt t="74124" x="5507038" y="5218113"/>
          <p14:tracePt t="74132" x="5495925" y="5218113"/>
          <p14:tracePt t="74142" x="5470525" y="5218113"/>
          <p14:tracePt t="74148" x="5445125" y="5205413"/>
          <p14:tracePt t="74157" x="5432425" y="5181600"/>
          <p14:tracePt t="74164" x="5407025" y="5156200"/>
          <p14:tracePt t="74173" x="5394325" y="5130800"/>
          <p14:tracePt t="74180" x="5383213" y="5105400"/>
          <p14:tracePt t="74190" x="5370513" y="5081588"/>
          <p14:tracePt t="74196" x="5357813" y="5056188"/>
          <p14:tracePt t="74207" x="5345113" y="5030788"/>
          <p14:tracePt t="74212" x="5345113" y="5018088"/>
          <p14:tracePt t="74223" x="5345113" y="4981575"/>
          <p14:tracePt t="74228" x="5345113" y="4956175"/>
          <p14:tracePt t="74240" x="5345113" y="4943475"/>
          <p14:tracePt t="74244" x="5345113" y="4930775"/>
          <p14:tracePt t="74256" x="5345113" y="4905375"/>
          <p14:tracePt t="74272" x="5357813" y="4868863"/>
          <p14:tracePt t="74275" x="5383213" y="4868863"/>
          <p14:tracePt t="74285" x="5383213" y="4856163"/>
          <p14:tracePt t="74292" x="5394325" y="4843463"/>
          <p14:tracePt t="74300" x="5407025" y="4843463"/>
          <p14:tracePt t="74308" x="5432425" y="4830763"/>
          <p14:tracePt t="74316" x="5445125" y="4830763"/>
          <p14:tracePt t="74324" x="5470525" y="4818063"/>
          <p14:tracePt t="74331" x="5495925" y="4805363"/>
          <p14:tracePt t="74340" x="5532438" y="4792663"/>
          <p14:tracePt t="74348" x="5545138" y="4792663"/>
          <p14:tracePt t="74356" x="5557838" y="4792663"/>
          <p14:tracePt t="74364" x="5583238" y="4792663"/>
          <p14:tracePt t="74380" x="5607050" y="4805363"/>
          <p14:tracePt t="74389" x="5619750" y="4805363"/>
          <p14:tracePt t="74395" x="5632450" y="4830763"/>
          <p14:tracePt t="74412" x="5632450" y="4856163"/>
          <p14:tracePt t="74423" x="5632450" y="4892675"/>
          <p14:tracePt t="74428" x="5632450" y="4905375"/>
          <p14:tracePt t="74439" x="5619750" y="4943475"/>
          <p14:tracePt t="74443" x="5607050" y="4968875"/>
          <p14:tracePt t="74457" x="5607050" y="4981575"/>
          <p14:tracePt t="74460" x="5595938" y="5005388"/>
          <p14:tracePt t="74473" x="5583238" y="5018088"/>
          <p14:tracePt t="74476" x="5583238" y="5030788"/>
          <p14:tracePt t="74492" x="5570538" y="5043488"/>
          <p14:tracePt t="74539" x="5545138" y="5043488"/>
          <p14:tracePt t="74548" x="5519738" y="5043488"/>
          <p14:tracePt t="74555" x="5519738" y="5030788"/>
          <p14:tracePt t="74563" x="5495925" y="5005388"/>
          <p14:tracePt t="74573" x="5470525" y="4992688"/>
          <p14:tracePt t="74580" x="5445125" y="4968875"/>
          <p14:tracePt t="74589" x="5432425" y="4918075"/>
          <p14:tracePt t="74595" x="5419725" y="4868863"/>
          <p14:tracePt t="74607" x="5419725" y="4843463"/>
          <p14:tracePt t="74612" x="5419725" y="4818063"/>
          <p14:tracePt t="74623" x="5419725" y="4792663"/>
          <p14:tracePt t="74628" x="5419725" y="4756150"/>
          <p14:tracePt t="74639" x="5419725" y="4730750"/>
          <p14:tracePt t="74644" x="5432425" y="4718050"/>
          <p14:tracePt t="74657" x="5445125" y="4705350"/>
          <p14:tracePt t="74659" x="5457825" y="4705350"/>
          <p14:tracePt t="74672" x="5470525" y="4692650"/>
          <p14:tracePt t="74694" x="5483225" y="4692650"/>
          <p14:tracePt t="74700" x="5495925" y="4692650"/>
          <p14:tracePt t="74708" x="5507038" y="4692650"/>
          <p14:tracePt t="74715" x="5507038" y="4730750"/>
          <p14:tracePt t="74726" x="5519738" y="4756150"/>
          <p14:tracePt t="74732" x="5532438" y="4792663"/>
          <p14:tracePt t="74739" x="5532438" y="4830763"/>
          <p14:tracePt t="74748" x="5532438" y="4879975"/>
          <p14:tracePt t="74756" x="5532438" y="4918075"/>
          <p14:tracePt t="74764" x="5532438" y="4943475"/>
          <p14:tracePt t="74773" x="5532438" y="4968875"/>
          <p14:tracePt t="74780" x="5532438" y="4981575"/>
          <p14:tracePt t="74789" x="5532438" y="4992688"/>
          <p14:tracePt t="74795" x="5532438" y="5005388"/>
          <p14:tracePt t="74812" x="5532438" y="5018088"/>
          <p14:tracePt t="74883" x="5519738" y="5018088"/>
          <p14:tracePt t="74891" x="5507038" y="5018088"/>
          <p14:tracePt t="74899" x="5495925" y="5018088"/>
          <p14:tracePt t="74908" x="5457825" y="5018088"/>
          <p14:tracePt t="74924" x="5445125" y="5005388"/>
          <p14:tracePt t="74932" x="5445125" y="4992688"/>
          <p14:tracePt t="74939" x="5432425" y="4956175"/>
          <p14:tracePt t="74948" x="5432425" y="4943475"/>
          <p14:tracePt t="74965" x="5432425" y="4918075"/>
          <p14:tracePt t="74973" x="5432425" y="4879975"/>
          <p14:tracePt t="74980" x="5457825" y="4868863"/>
          <p14:tracePt t="74990" x="5470525" y="4856163"/>
          <p14:tracePt t="74996" x="5483225" y="4830763"/>
          <p14:tracePt t="75010" x="5507038" y="4818063"/>
          <p14:tracePt t="75023" x="5532438" y="4805363"/>
          <p14:tracePt t="75028" x="5532438" y="4792663"/>
          <p14:tracePt t="75108" x="5545138" y="4792663"/>
          <p14:tracePt t="75132" x="5545138" y="4805363"/>
          <p14:tracePt t="76301" x="5545138" y="4818063"/>
          <p14:tracePt t="76332" x="5507038" y="4805363"/>
          <p14:tracePt t="76340" x="5483225" y="4792663"/>
          <p14:tracePt t="76349" x="5457825" y="4779963"/>
          <p14:tracePt t="76359" x="5419725" y="4756150"/>
          <p14:tracePt t="76364" x="5357813" y="4743450"/>
          <p14:tracePt t="76373" x="5319713" y="4730750"/>
          <p14:tracePt t="76380" x="5270500" y="4705350"/>
          <p14:tracePt t="76391" x="5219700" y="4692650"/>
          <p14:tracePt t="76396" x="5170488" y="4667250"/>
          <p14:tracePt t="76407" x="5132388" y="4656138"/>
          <p14:tracePt t="76411" x="5119688" y="4656138"/>
          <p14:tracePt t="76425" x="5081588" y="4656138"/>
          <p14:tracePt t="76443" x="5068888" y="4656138"/>
          <p14:tracePt t="76555" x="5068888" y="4643438"/>
          <p14:tracePt t="76563" x="5068888" y="4630738"/>
          <p14:tracePt t="76571" x="5081588" y="4618038"/>
          <p14:tracePt t="76579" x="5094288" y="4618038"/>
          <p14:tracePt t="76591" x="5106988" y="4592638"/>
          <p14:tracePt t="76595" x="5119688" y="4579938"/>
          <p14:tracePt t="76607" x="5119688" y="4567238"/>
          <p14:tracePt t="76612" x="5119688" y="4554538"/>
          <p14:tracePt t="76623" x="5119688" y="4543425"/>
          <p14:tracePt t="76627" x="5119688" y="4518025"/>
          <p14:tracePt t="76640" x="5119688" y="4492625"/>
          <p14:tracePt t="76643" x="5119688" y="4467225"/>
          <p14:tracePt t="76657" x="5106988" y="4443413"/>
          <p14:tracePt t="76659" x="5094288" y="4405313"/>
          <p14:tracePt t="76672" x="5057775" y="4367213"/>
          <p14:tracePt t="76675" x="5032375" y="4330700"/>
          <p14:tracePt t="76684" x="5006975" y="4305300"/>
          <p14:tracePt t="76691" x="4968875" y="4267200"/>
          <p14:tracePt t="76699" x="4945063" y="4254500"/>
          <p14:tracePt t="76707" x="4919663" y="4230688"/>
          <p14:tracePt t="76716" x="4881563" y="4230688"/>
          <p14:tracePt t="76723" x="4819650" y="4217988"/>
          <p14:tracePt t="76732" x="4768850" y="4217988"/>
          <p14:tracePt t="76739" x="4706938" y="4217988"/>
          <p14:tracePt t="76749" x="4630738" y="4217988"/>
          <p14:tracePt t="76759" x="4543425" y="4217988"/>
          <p14:tracePt t="76765" x="4481513" y="4230688"/>
          <p14:tracePt t="76776" x="4406900" y="4241800"/>
          <p14:tracePt t="76780" x="4330700" y="4254500"/>
          <p14:tracePt t="76794" x="4268788" y="4279900"/>
          <p14:tracePt t="76796" x="4192588" y="4318000"/>
          <p14:tracePt t="76807" x="4117975" y="4354513"/>
          <p14:tracePt t="76812" x="4043363" y="4405313"/>
          <p14:tracePt t="76823" x="3979863" y="4454525"/>
          <p14:tracePt t="76829" x="3917950" y="4518025"/>
          <p14:tracePt t="76840" x="3867150" y="4579938"/>
          <p14:tracePt t="76844" x="3817938" y="4656138"/>
          <p14:tracePt t="76857" x="3792538" y="4718050"/>
          <p14:tracePt t="76859" x="3756025" y="4768850"/>
          <p14:tracePt t="76878" x="3705225" y="4892675"/>
          <p14:tracePt t="76885" x="3692525" y="4956175"/>
          <p14:tracePt t="76892" x="3692525" y="4992688"/>
          <p14:tracePt t="76900" x="3692525" y="5043488"/>
          <p14:tracePt t="76910" x="3692525" y="5105400"/>
          <p14:tracePt t="76916" x="3692525" y="5156200"/>
          <p14:tracePt t="76928" x="3692525" y="5230813"/>
          <p14:tracePt t="76932" x="3705225" y="5305425"/>
          <p14:tracePt t="76944" x="3730625" y="5368925"/>
          <p14:tracePt t="76948" x="3767138" y="5443538"/>
          <p14:tracePt t="76957" x="3805238" y="5518150"/>
          <p14:tracePt t="76964" x="3856038" y="5607050"/>
          <p14:tracePt t="76973" x="3905250" y="5707063"/>
          <p14:tracePt t="76980" x="3956050" y="5794375"/>
          <p14:tracePt t="76994" x="4017963" y="5881688"/>
          <p14:tracePt t="76996" x="4081463" y="5945188"/>
          <p14:tracePt t="77007" x="4130675" y="6007100"/>
          <p14:tracePt t="77011" x="4168775" y="6045200"/>
          <p14:tracePt t="77022" x="4192588" y="6094413"/>
          <p14:tracePt t="77027" x="4230688" y="6107113"/>
          <p14:tracePt t="77040" x="4243388" y="6145213"/>
          <p14:tracePt t="77043" x="4268788" y="6157913"/>
          <p14:tracePt t="77056" x="4294188" y="6181725"/>
          <p14:tracePt t="77059" x="4305300" y="6194425"/>
          <p14:tracePt t="77068" x="4343400" y="6207125"/>
          <p14:tracePt t="77076" x="4368800" y="6232525"/>
          <p14:tracePt t="77084" x="4394200" y="6245225"/>
          <p14:tracePt t="77092" x="4418013" y="6269038"/>
          <p14:tracePt t="77099" x="4456113" y="6294438"/>
          <p14:tracePt t="77108" x="4494213" y="6319838"/>
          <p14:tracePt t="77115" x="4530725" y="6345238"/>
          <p14:tracePt t="77123" x="4556125" y="6357938"/>
          <p14:tracePt t="77131" x="4594225" y="6381750"/>
          <p14:tracePt t="77139" x="4630738" y="6394450"/>
          <p14:tracePt t="77148" x="4668838" y="6419850"/>
          <p14:tracePt t="77157" x="4706938" y="6432550"/>
          <p14:tracePt t="77163" x="4756150" y="6457950"/>
          <p14:tracePt t="77173" x="4794250" y="6483350"/>
          <p14:tracePt t="77180" x="4832350" y="6494463"/>
          <p14:tracePt t="77190" x="4881563" y="6494463"/>
          <p14:tracePt t="77195" x="4956175" y="6507163"/>
          <p14:tracePt t="77206" x="5032375" y="6532563"/>
          <p14:tracePt t="77211" x="5094288" y="6532563"/>
          <p14:tracePt t="77222" x="5219700" y="6545263"/>
          <p14:tracePt t="77227" x="5307013" y="6570663"/>
          <p14:tracePt t="77239" x="5407025" y="6583363"/>
          <p14:tracePt t="77243" x="5519738" y="6607175"/>
          <p14:tracePt t="77257" x="5657850" y="6645275"/>
          <p14:tracePt t="77259" x="5795963" y="6657975"/>
          <p14:tracePt t="77273" x="5932488" y="6670675"/>
          <p14:tracePt t="77275" x="6083300" y="6683375"/>
          <p14:tracePt t="77283" x="6234113" y="6696075"/>
          <p14:tracePt t="77291" x="6370638" y="6707188"/>
          <p14:tracePt t="77299" x="6472238" y="6707188"/>
          <p14:tracePt t="77308" x="6546850" y="6707188"/>
          <p14:tracePt t="77315" x="6634163" y="6707188"/>
          <p14:tracePt t="77327" x="6696075" y="6707188"/>
          <p14:tracePt t="77331" x="6772275" y="6707188"/>
          <p14:tracePt t="77340" x="6834188" y="6707188"/>
          <p14:tracePt t="77347" x="6884988" y="6707188"/>
          <p14:tracePt t="77356" x="6959600" y="6707188"/>
          <p14:tracePt t="77363" x="6997700" y="6696075"/>
          <p14:tracePt t="77373" x="7034213" y="6683375"/>
          <p14:tracePt t="77379" x="7085013" y="6645275"/>
          <p14:tracePt t="77390" x="7110413" y="6619875"/>
          <p14:tracePt t="77395" x="7159625" y="6570663"/>
          <p14:tracePt t="77407" x="7185025" y="6532563"/>
          <p14:tracePt t="77411" x="7235825" y="6483350"/>
          <p14:tracePt t="77424" x="7259638" y="6457950"/>
          <p14:tracePt t="77427" x="7285038" y="6432550"/>
          <p14:tracePt t="77441" x="7310438" y="6394450"/>
          <p14:tracePt t="77445" x="7335838" y="6370638"/>
          <p14:tracePt t="77457" x="7348538" y="6345238"/>
          <p14:tracePt t="77461" x="7372350" y="6307138"/>
          <p14:tracePt t="77474" x="7372350" y="6294438"/>
          <p14:tracePt t="77477" x="7397750" y="6281738"/>
          <p14:tracePt t="77485" x="7410450" y="6232525"/>
          <p14:tracePt t="77492" x="7435850" y="6207125"/>
          <p14:tracePt t="77501" x="7448550" y="6169025"/>
          <p14:tracePt t="77507" x="7485063" y="6132513"/>
          <p14:tracePt t="77516" x="7510463" y="6081713"/>
          <p14:tracePt t="77524" x="7548563" y="6032500"/>
          <p14:tracePt t="77532" x="7561263" y="5969000"/>
          <p14:tracePt t="77540" x="7585075" y="5919788"/>
          <p14:tracePt t="77548" x="7597775" y="5856288"/>
          <p14:tracePt t="77559" x="7610475" y="5794375"/>
          <p14:tracePt t="77563" x="7623175" y="5732463"/>
          <p14:tracePt t="77573" x="7635875" y="5668963"/>
          <p14:tracePt t="77580" x="7661275" y="5607050"/>
          <p14:tracePt t="77592" x="7661275" y="5568950"/>
          <p14:tracePt t="77597" x="7661275" y="5543550"/>
          <p14:tracePt t="77607" x="7673975" y="5494338"/>
          <p14:tracePt t="77612" x="7673975" y="5468938"/>
          <p14:tracePt t="77623" x="7673975" y="5430838"/>
          <p14:tracePt t="77628" x="7673975" y="5394325"/>
          <p14:tracePt t="77640" x="7673975" y="5343525"/>
          <p14:tracePt t="77643" x="7673975" y="5305425"/>
          <p14:tracePt t="77656" x="7673975" y="5256213"/>
          <p14:tracePt t="77659" x="7673975" y="5194300"/>
          <p14:tracePt t="77673" x="7661275" y="5143500"/>
          <p14:tracePt t="77676" x="7661275" y="5105400"/>
          <p14:tracePt t="77683" x="7635875" y="5068888"/>
          <p14:tracePt t="77692" x="7623175" y="5005388"/>
          <p14:tracePt t="77699" x="7597775" y="4968875"/>
          <p14:tracePt t="77708" x="7597775" y="4930775"/>
          <p14:tracePt t="77715" x="7572375" y="4892675"/>
          <p14:tracePt t="77723" x="7535863" y="4843463"/>
          <p14:tracePt t="77731" x="7510463" y="4818063"/>
          <p14:tracePt t="77740" x="7485063" y="4768850"/>
          <p14:tracePt t="77747" x="7435850" y="4730750"/>
          <p14:tracePt t="77758" x="7372350" y="4679950"/>
          <p14:tracePt t="77763" x="7323138" y="4630738"/>
          <p14:tracePt t="77773" x="7272338" y="4579938"/>
          <p14:tracePt t="77779" x="7197725" y="4567238"/>
          <p14:tracePt t="77789" x="7123113" y="4530725"/>
          <p14:tracePt t="77795" x="7046913" y="4479925"/>
          <p14:tracePt t="77806" x="6959600" y="4454525"/>
          <p14:tracePt t="77812" x="6884988" y="4418013"/>
          <p14:tracePt t="77825" x="6808788" y="4392613"/>
          <p14:tracePt t="77828" x="6734175" y="4354513"/>
          <p14:tracePt t="77842" x="6672263" y="4318000"/>
          <p14:tracePt t="77848" x="6596063" y="4279900"/>
          <p14:tracePt t="77858" x="6508750" y="4254500"/>
          <p14:tracePt t="77860" x="6434138" y="4230688"/>
          <p14:tracePt t="77868" x="6346825" y="4217988"/>
          <p14:tracePt t="77879" x="6259513" y="4205288"/>
          <p14:tracePt t="77884" x="6183313" y="4192588"/>
          <p14:tracePt t="77892" x="6121400" y="4179888"/>
          <p14:tracePt t="77900" x="6045200" y="4154488"/>
          <p14:tracePt t="77908" x="5970588" y="4141788"/>
          <p14:tracePt t="77918" x="5908675" y="4141788"/>
          <p14:tracePt t="77926" x="5821363" y="4129088"/>
          <p14:tracePt t="77932" x="5757863" y="4129088"/>
          <p14:tracePt t="77940" x="5670550" y="4129088"/>
          <p14:tracePt t="77948" x="5557838" y="4117975"/>
          <p14:tracePt t="77958" x="5470525" y="4105275"/>
          <p14:tracePt t="77964" x="5383213" y="4105275"/>
          <p14:tracePt t="77974" x="5294313" y="4105275"/>
          <p14:tracePt t="77980" x="5194300" y="4105275"/>
          <p14:tracePt t="77989" x="5106988" y="4105275"/>
          <p14:tracePt t="77997" x="5032375" y="4105275"/>
          <p14:tracePt t="78007" x="4956175" y="4105275"/>
          <p14:tracePt t="78012" x="4894263" y="4105275"/>
          <p14:tracePt t="78023" x="4843463" y="4105275"/>
          <p14:tracePt t="78028" x="4806950" y="4105275"/>
          <p14:tracePt t="78041" x="4781550" y="4105275"/>
          <p14:tracePt t="78044" x="4732338" y="4105275"/>
          <p14:tracePt t="78056" x="4681538" y="4117975"/>
          <p14:tracePt t="78059" x="4643438" y="4129088"/>
          <p14:tracePt t="78068" x="4619625" y="4141788"/>
          <p14:tracePt t="78076" x="4581525" y="4167188"/>
          <p14:tracePt t="78083" x="4530725" y="4179888"/>
          <p14:tracePt t="78092" x="4494213" y="4217988"/>
          <p14:tracePt t="78099" x="4456113" y="4254500"/>
          <p14:tracePt t="78108" x="4406900" y="4279900"/>
          <p14:tracePt t="78115" x="4343400" y="4318000"/>
          <p14:tracePt t="78123" x="4305300" y="4354513"/>
          <p14:tracePt t="78132" x="4243388" y="4379913"/>
          <p14:tracePt t="78140" x="4181475" y="4430713"/>
          <p14:tracePt t="78147" x="4143375" y="4479925"/>
          <p14:tracePt t="78157" x="4092575" y="4530725"/>
          <p14:tracePt t="78163" x="4030663" y="4567238"/>
          <p14:tracePt t="78173" x="3992563" y="4618038"/>
          <p14:tracePt t="78179" x="3943350" y="4679950"/>
          <p14:tracePt t="78189" x="3905250" y="4730750"/>
          <p14:tracePt t="78195" x="3867150" y="4805363"/>
          <p14:tracePt t="78206" x="3830638" y="4879975"/>
          <p14:tracePt t="78211" x="3805238" y="4956175"/>
          <p14:tracePt t="78223" x="3779838" y="5030788"/>
          <p14:tracePt t="78227" x="3767138" y="5092700"/>
          <p14:tracePt t="78240" x="3743325" y="5181600"/>
          <p14:tracePt t="78244" x="3730625" y="5268913"/>
          <p14:tracePt t="78256" x="3717925" y="5368925"/>
          <p14:tracePt t="78259" x="3717925" y="5443538"/>
          <p14:tracePt t="78268" x="3717925" y="5507038"/>
          <p14:tracePt t="78276" x="3717925" y="5594350"/>
          <p14:tracePt t="78283" x="3717925" y="5656263"/>
          <p14:tracePt t="78291" x="3717925" y="5732463"/>
          <p14:tracePt t="78299" x="3730625" y="5781675"/>
          <p14:tracePt t="78308" x="3743325" y="5843588"/>
          <p14:tracePt t="78315" x="3767138" y="5881688"/>
          <p14:tracePt t="78323" x="3779838" y="5919788"/>
          <p14:tracePt t="78331" x="3817938" y="5981700"/>
          <p14:tracePt t="78340" x="3856038" y="6019800"/>
          <p14:tracePt t="78347" x="3879850" y="6081713"/>
          <p14:tracePt t="78357" x="3892550" y="6119813"/>
          <p14:tracePt t="78363" x="3930650" y="6181725"/>
          <p14:tracePt t="78373" x="3968750" y="6219825"/>
          <p14:tracePt t="78380" x="3979863" y="6281738"/>
          <p14:tracePt t="78389" x="4017963" y="6319838"/>
          <p14:tracePt t="78395" x="4056063" y="6381750"/>
          <p14:tracePt t="78406" x="4092575" y="6432550"/>
          <p14:tracePt t="78411" x="4117975" y="6470650"/>
          <p14:tracePt t="78422" x="4143375" y="6507163"/>
          <p14:tracePt t="78427" x="4156075" y="6557963"/>
          <p14:tracePt t="78440" x="4192588" y="6594475"/>
          <p14:tracePt t="78443" x="4217988" y="6619875"/>
          <p14:tracePt t="78456" x="4268788" y="6657975"/>
          <p14:tracePt t="78459" x="4281488" y="6683375"/>
          <p14:tracePt t="78467" x="4318000" y="6707188"/>
          <p14:tracePt t="78478" x="4368800" y="6732588"/>
          <p14:tracePt t="78483" x="4406900" y="6745288"/>
          <p14:tracePt t="78492" x="4456113" y="6783388"/>
          <p14:tracePt t="78499" x="4506913" y="6807200"/>
          <p14:tracePt t="78508" x="4568825" y="6819900"/>
          <p14:tracePt t="78515" x="4630738" y="6832600"/>
          <p14:tracePt t="78647" x="7359650" y="6819900"/>
          <p14:tracePt t="78655" x="7485063" y="6796088"/>
          <p14:tracePt t="78663" x="7585075" y="6770688"/>
          <p14:tracePt t="78678" x="7748588" y="6696075"/>
          <p14:tracePt t="78684" x="7810500" y="6657975"/>
          <p14:tracePt t="78692" x="7848600" y="6607175"/>
          <p14:tracePt t="78700" x="7861300" y="6570663"/>
          <p14:tracePt t="78709" x="7874000" y="6532563"/>
          <p14:tracePt t="78716" x="7886700" y="6483350"/>
          <p14:tracePt t="78724" x="7886700" y="6407150"/>
          <p14:tracePt t="78732" x="7874000" y="6294438"/>
          <p14:tracePt t="78742" x="7848600" y="6207125"/>
          <p14:tracePt t="78747" x="7785100" y="6081713"/>
          <p14:tracePt t="78758" x="7723188" y="5945188"/>
          <p14:tracePt t="78764" x="7648575" y="5807075"/>
          <p14:tracePt t="78774" x="7572375" y="5668963"/>
          <p14:tracePt t="78780" x="7448550" y="5530850"/>
          <p14:tracePt t="78790" x="7310438" y="5394325"/>
          <p14:tracePt t="78796" x="7097713" y="5230813"/>
          <p14:tracePt t="78807" x="6859588" y="5081588"/>
          <p14:tracePt t="78811" x="6596063" y="4930775"/>
          <p14:tracePt t="78823" x="6308725" y="4792663"/>
          <p14:tracePt t="78827" x="5945188" y="4630738"/>
          <p14:tracePt t="78839" x="5595938" y="4479925"/>
          <p14:tracePt t="78843" x="5207000" y="4318000"/>
          <p14:tracePt t="78855" x="4819650" y="4167188"/>
          <p14:tracePt t="78859" x="4443413" y="4017963"/>
          <p14:tracePt t="78867" x="4117975" y="3892550"/>
          <p14:tracePt t="78877" x="3805238" y="3779838"/>
          <p14:tracePt t="78883" x="3517900" y="3667125"/>
          <p14:tracePt t="78893" x="3267075" y="3554413"/>
          <p14:tracePt t="78899" x="3092450" y="3490913"/>
          <p14:tracePt t="78907" x="2941638" y="3441700"/>
          <p14:tracePt t="78915" x="2803525" y="3390900"/>
          <p14:tracePt t="78924" x="2690813" y="3341688"/>
          <p14:tracePt t="78931" x="2628900" y="3303588"/>
          <p14:tracePt t="78939" x="2565400" y="3278188"/>
          <p14:tracePt t="78947" x="2541588" y="3254375"/>
          <p14:tracePt t="78957" x="2503488" y="3241675"/>
          <p14:tracePt t="78963" x="2490788" y="3228975"/>
          <p14:tracePt t="78973" x="2478088" y="3216275"/>
          <p14:tracePt t="78979" x="2465388" y="3216275"/>
          <p14:tracePt t="78989" x="2452688" y="3203575"/>
          <p14:tracePt t="78995" x="2441575" y="3190875"/>
          <p14:tracePt t="79027" x="2416175" y="3178175"/>
          <p14:tracePt t="79059" x="2403475" y="3178175"/>
          <p14:tracePt t="79091" x="2390775" y="3178175"/>
          <p14:tracePt t="79107" x="2378075" y="3178175"/>
          <p14:tracePt t="79323" x="2403475" y="3165475"/>
          <p14:tracePt t="79331" x="2441575" y="3154363"/>
          <p14:tracePt t="79339" x="2465388" y="3154363"/>
          <p14:tracePt t="79347" x="2503488" y="3154363"/>
          <p14:tracePt t="79357" x="2554288" y="3154363"/>
          <p14:tracePt t="79364" x="2616200" y="3154363"/>
          <p14:tracePt t="79373" x="2690813" y="3154363"/>
          <p14:tracePt t="79379" x="2741613" y="3154363"/>
          <p14:tracePt t="79391" x="2790825" y="3154363"/>
          <p14:tracePt t="79395" x="2816225" y="3154363"/>
          <p14:tracePt t="79411" x="2867025" y="3154363"/>
          <p14:tracePt t="79424" x="2879725" y="3154363"/>
          <p14:tracePt t="79427" x="2890838" y="3154363"/>
          <p14:tracePt t="79441" x="2903538" y="3165475"/>
          <p14:tracePt t="79475" x="2916238" y="3165475"/>
          <p14:tracePt t="81411" x="2928938" y="3165475"/>
          <p14:tracePt t="81423" x="2954338" y="3165475"/>
          <p14:tracePt t="81427" x="2979738" y="3165475"/>
          <p14:tracePt t="81440" x="3003550" y="3165475"/>
          <p14:tracePt t="81442" x="3028950" y="3165475"/>
          <p14:tracePt t="81456" x="3067050" y="3165475"/>
          <p14:tracePt t="81468" x="3103563" y="3178175"/>
          <p14:tracePt t="81476" x="3128963" y="3190875"/>
          <p14:tracePt t="81483" x="3167063" y="3216275"/>
          <p14:tracePt t="81491" x="3216275" y="3241675"/>
          <p14:tracePt t="81499" x="3254375" y="3241675"/>
          <p14:tracePt t="81511" x="3292475" y="3267075"/>
          <p14:tracePt t="81515" x="3354388" y="3303588"/>
          <p14:tracePt t="81523" x="3392488" y="3328988"/>
          <p14:tracePt t="81531" x="3429000" y="3341688"/>
          <p14:tracePt t="81539" x="3454400" y="3367088"/>
          <p14:tracePt t="81547" x="3492500" y="3367088"/>
          <p14:tracePt t="81556" x="3517900" y="3378200"/>
          <p14:tracePt t="81563" x="3530600" y="3390900"/>
          <p14:tracePt t="81573" x="3554413" y="3403600"/>
          <p14:tracePt t="81591" x="3567113" y="3416300"/>
          <p14:tracePt t="81595" x="3592513" y="3416300"/>
          <p14:tracePt t="81606" x="3605213" y="3441700"/>
          <p14:tracePt t="81611" x="3630613" y="3454400"/>
          <p14:tracePt t="81623" x="3654425" y="3467100"/>
          <p14:tracePt t="81627" x="3692525" y="3479800"/>
          <p14:tracePt t="81642" x="3705225" y="3479800"/>
          <p14:tracePt t="81643" x="3730625" y="3490913"/>
          <p14:tracePt t="81657" x="3767138" y="3503613"/>
          <p14:tracePt t="81659" x="3830638" y="3516313"/>
          <p14:tracePt t="81667" x="3867150" y="3529013"/>
          <p14:tracePt t="81675" x="3917950" y="3529013"/>
          <p14:tracePt t="81683" x="3992563" y="3554413"/>
          <p14:tracePt t="81691" x="4068763" y="3567113"/>
          <p14:tracePt t="81699" x="4117975" y="3579813"/>
          <p14:tracePt t="81707" x="4156075" y="3579813"/>
          <p14:tracePt t="81715" x="4205288" y="3590925"/>
          <p14:tracePt t="81723" x="4243388" y="3603625"/>
          <p14:tracePt t="81731" x="4281488" y="3616325"/>
          <p14:tracePt t="81739" x="4305300" y="3616325"/>
          <p14:tracePt t="81746" x="4343400" y="3616325"/>
          <p14:tracePt t="81757" x="4368800" y="3629025"/>
          <p14:tracePt t="81773" x="4394200" y="3629025"/>
          <p14:tracePt t="81778" x="4406900" y="3629025"/>
          <p14:tracePt t="81792" x="4430713" y="3629025"/>
          <p14:tracePt t="81795" x="4456113" y="3629025"/>
          <p14:tracePt t="81808" x="4494213" y="3629025"/>
          <p14:tracePt t="81811" x="4530725" y="3641725"/>
          <p14:tracePt t="81823" x="4556125" y="3641725"/>
          <p14:tracePt t="81827" x="4606925" y="3654425"/>
          <p14:tracePt t="81841" x="4643438" y="3654425"/>
          <p14:tracePt t="81842" x="4668838" y="3667125"/>
          <p14:tracePt t="81851" x="4694238" y="3667125"/>
          <p14:tracePt t="81859" x="4732338" y="3679825"/>
          <p14:tracePt t="81868" x="4768850" y="3692525"/>
          <p14:tracePt t="81876" x="4794250" y="3692525"/>
          <p14:tracePt t="81883" x="4819650" y="3692525"/>
          <p14:tracePt t="81899" x="4832350" y="3692525"/>
          <p14:tracePt t="82023" x="4819650" y="3703638"/>
          <p14:tracePt t="82029" x="4794250" y="3716338"/>
          <p14:tracePt t="82047" x="4768850" y="3716338"/>
          <p14:tracePt t="82058" x="4743450" y="3729038"/>
          <p14:tracePt t="82060" x="4732338" y="3741738"/>
          <p14:tracePt t="82068" x="4719638" y="3767138"/>
          <p14:tracePt t="82331" x="4694238" y="3767138"/>
          <p14:tracePt t="82339" x="4668838" y="3767138"/>
          <p14:tracePt t="82346" x="4656138" y="3754438"/>
          <p14:tracePt t="82357" x="4619625" y="3741738"/>
          <p14:tracePt t="82363" x="4581525" y="3741738"/>
          <p14:tracePt t="82374" x="4530725" y="3741738"/>
          <p14:tracePt t="82379" x="4481513" y="3741738"/>
          <p14:tracePt t="82389" x="4430713" y="3741738"/>
          <p14:tracePt t="82395" x="4368800" y="3729038"/>
          <p14:tracePt t="82407" x="4356100" y="3729038"/>
          <p14:tracePt t="82411" x="4343400" y="3729038"/>
          <p14:tracePt t="82423" x="4318000" y="3716338"/>
          <p14:tracePt t="82441" x="4305300" y="3716338"/>
          <p14:tracePt t="82597" x="4318000" y="3716338"/>
          <p14:tracePt t="82607" x="4343400" y="3729038"/>
          <p14:tracePt t="82611" x="4381500" y="3729038"/>
          <p14:tracePt t="82624" x="4430713" y="3754438"/>
          <p14:tracePt t="82626" x="4481513" y="3779838"/>
          <p14:tracePt t="82643" x="4630738" y="3841750"/>
          <p14:tracePt t="82652" x="4719638" y="3867150"/>
          <p14:tracePt t="82659" x="4806950" y="3879850"/>
          <p14:tracePt t="82668" x="4894263" y="3905250"/>
          <p14:tracePt t="82677" x="4994275" y="3941763"/>
          <p14:tracePt t="82683" x="5094288" y="3992563"/>
          <p14:tracePt t="82691" x="5194300" y="4029075"/>
          <p14:tracePt t="82699" x="5294313" y="4067175"/>
          <p14:tracePt t="82707" x="5394325" y="4105275"/>
          <p14:tracePt t="82716" x="5483225" y="4141788"/>
          <p14:tracePt t="82725" x="5532438" y="4179888"/>
          <p14:tracePt t="82731" x="5595938" y="4205288"/>
          <p14:tracePt t="82741" x="5619750" y="4230688"/>
          <p14:tracePt t="82747" x="5645150" y="4254500"/>
          <p14:tracePt t="82759" x="5683250" y="4279900"/>
          <p14:tracePt t="82763" x="5708650" y="4305300"/>
          <p14:tracePt t="82773" x="5719763" y="4318000"/>
          <p14:tracePt t="82778" x="5745163" y="4330700"/>
          <p14:tracePt t="82795" x="5745163" y="4354513"/>
          <p14:tracePt t="82807" x="5745163" y="4367213"/>
          <p14:tracePt t="82811" x="5745163" y="4405313"/>
          <p14:tracePt t="82823" x="5745163" y="4418013"/>
          <p14:tracePt t="82827" x="5745163" y="4430713"/>
          <p14:tracePt t="82841" x="5745163" y="4467225"/>
          <p14:tracePt t="82843" x="5745163" y="4492625"/>
          <p14:tracePt t="82851" x="5745163" y="4530725"/>
          <p14:tracePt t="82859" x="5745163" y="4579938"/>
          <p14:tracePt t="82866" x="5745163" y="4643438"/>
          <p14:tracePt t="82891" x="5695950" y="4856163"/>
          <p14:tracePt t="82899" x="5683250" y="4905375"/>
          <p14:tracePt t="82906" x="5670550" y="4956175"/>
          <p14:tracePt t="82915" x="5657850" y="4992688"/>
          <p14:tracePt t="82923" x="5657850" y="5005388"/>
          <p14:tracePt t="82930" x="5657850" y="5018088"/>
          <p14:tracePt t="82939" x="5657850" y="5043488"/>
          <p14:tracePt t="82946" x="5645150" y="5068888"/>
          <p14:tracePt t="82962" x="5632450" y="5092700"/>
          <p14:tracePt t="82975" x="5632450" y="5105400"/>
          <p14:tracePt t="82978" x="5619750" y="5130800"/>
          <p14:tracePt t="82992" x="5607050" y="5143500"/>
          <p14:tracePt t="83006" x="5595938" y="5168900"/>
          <p14:tracePt t="83010" x="5595938" y="5181600"/>
          <p14:tracePt t="83023" x="5583238" y="5194300"/>
          <p14:tracePt t="83066" x="5583238" y="5205413"/>
          <p14:tracePt t="83082" x="5570538" y="5205413"/>
          <p14:tracePt t="83098" x="5557838" y="5205413"/>
          <p14:tracePt t="83106" x="5545138" y="5194300"/>
          <p14:tracePt t="83114" x="5532438" y="5181600"/>
          <p14:tracePt t="83131" x="5507038" y="5168900"/>
          <p14:tracePt t="83147" x="5495925" y="5168900"/>
          <p14:tracePt t="83156" x="5483225" y="5156200"/>
          <p14:tracePt t="83195" x="5483225" y="5143500"/>
          <p14:tracePt t="83211" x="5507038" y="5130800"/>
          <p14:tracePt t="83227" x="5519738" y="5130800"/>
          <p14:tracePt t="83228" x="5532438" y="5130800"/>
          <p14:tracePt t="83240" x="5557838" y="5130800"/>
          <p14:tracePt t="83243" x="5595938" y="5130800"/>
          <p14:tracePt t="83257" x="5619750" y="5130800"/>
          <p14:tracePt t="83259" x="5670550" y="5130800"/>
          <p14:tracePt t="83268" x="5719763" y="5130800"/>
          <p14:tracePt t="83275" x="5770563" y="5130800"/>
          <p14:tracePt t="83285" x="5832475" y="5130800"/>
          <p14:tracePt t="83292" x="5883275" y="5130800"/>
          <p14:tracePt t="83299" x="5921375" y="5130800"/>
          <p14:tracePt t="83307" x="5957888" y="5130800"/>
          <p14:tracePt t="83315" x="5970588" y="5130800"/>
          <p14:tracePt t="83347" x="5983288" y="5130800"/>
          <p14:tracePt t="83364" x="5970588" y="5143500"/>
          <p14:tracePt t="83374" x="5957888" y="5156200"/>
          <p14:tracePt t="83379" x="5921375" y="5168900"/>
          <p14:tracePt t="83391" x="5883275" y="5194300"/>
          <p14:tracePt t="83395" x="5845175" y="5218113"/>
          <p14:tracePt t="83408" x="5821363" y="5243513"/>
          <p14:tracePt t="83410" x="5783263" y="5256213"/>
          <p14:tracePt t="83424" x="5708650" y="5281613"/>
          <p14:tracePt t="83427" x="5632450" y="5294313"/>
          <p14:tracePt t="83440" x="5545138" y="5305425"/>
          <p14:tracePt t="83443" x="5445125" y="5330825"/>
          <p14:tracePt t="83451" x="5357813" y="5343525"/>
          <p14:tracePt t="83458" x="5270500" y="5343525"/>
          <p14:tracePt t="83467" x="5170488" y="5343525"/>
          <p14:tracePt t="83474" x="5068888" y="5343525"/>
          <p14:tracePt t="83482" x="4968875" y="5343525"/>
          <p14:tracePt t="83492" x="4894263" y="5343525"/>
          <p14:tracePt t="83498" x="4843463" y="5343525"/>
          <p14:tracePt t="83507" x="4781550" y="5343525"/>
          <p14:tracePt t="83515" x="4768850" y="5343525"/>
          <p14:tracePt t="83524" x="4743450" y="5318125"/>
          <p14:tracePt t="83530" x="4732338" y="5318125"/>
          <p14:tracePt t="83540" x="4719638" y="5305425"/>
          <p14:tracePt t="83546" x="4706938" y="5294313"/>
          <p14:tracePt t="83562" x="4706938" y="5281613"/>
          <p14:tracePt t="83573" x="4694238" y="5268913"/>
          <p14:tracePt t="83578" x="4681538" y="5256213"/>
          <p14:tracePt t="83594" x="4681538" y="5243513"/>
          <p14:tracePt t="83623" x="4681538" y="5230813"/>
          <p14:tracePt t="83626" x="4681538" y="5218113"/>
          <p14:tracePt t="83642" x="4681538" y="5205413"/>
          <p14:tracePt t="83651" x="4681538" y="5181600"/>
          <p14:tracePt t="83682" x="4681538" y="5168900"/>
          <p14:tracePt t="83699" x="4681538" y="5143500"/>
          <p14:tracePt t="83714" x="4681538" y="5130800"/>
          <p14:tracePt t="83730" x="4681538" y="5105400"/>
          <p14:tracePt t="83746" x="4681538" y="5092700"/>
          <p14:tracePt t="83758" x="4668838" y="5092700"/>
          <p14:tracePt t="83763" x="4656138" y="5068888"/>
          <p14:tracePt t="83774" x="4643438" y="5068888"/>
          <p14:tracePt t="83778" x="4619625" y="5043488"/>
          <p14:tracePt t="83792" x="4594225" y="5030788"/>
          <p14:tracePt t="83794" x="4568825" y="5005388"/>
          <p14:tracePt t="83808" x="4543425" y="4992688"/>
          <p14:tracePt t="83811" x="4518025" y="4968875"/>
          <p14:tracePt t="83823" x="4481513" y="4956175"/>
          <p14:tracePt t="83827" x="4443413" y="4930775"/>
          <p14:tracePt t="83841" x="4394200" y="4905375"/>
          <p14:tracePt t="83844" x="4318000" y="4879975"/>
          <p14:tracePt t="83852" x="4243388" y="4843463"/>
          <p14:tracePt t="83860" x="4181475" y="4792663"/>
          <p14:tracePt t="83867" x="4117975" y="4743450"/>
          <p14:tracePt t="83874" x="4043363" y="4705350"/>
          <p14:tracePt t="83895" x="3930650" y="4630738"/>
          <p14:tracePt t="83903" x="3879850" y="4618038"/>
          <p14:tracePt t="83910" x="3830638" y="4579938"/>
          <p14:tracePt t="83916" x="3792538" y="4543425"/>
          <p14:tracePt t="83928" x="3756025" y="4530725"/>
          <p14:tracePt t="83930" x="3730625" y="4505325"/>
          <p14:tracePt t="83940" x="3717925" y="4492625"/>
          <p14:tracePt t="83947" x="3692525" y="4467225"/>
          <p14:tracePt t="83957" x="3692525" y="4430713"/>
          <p14:tracePt t="83964" x="3667125" y="4405313"/>
          <p14:tracePt t="83974" x="3654425" y="4379913"/>
          <p14:tracePt t="83979" x="3643313" y="4354513"/>
          <p14:tracePt t="83991" x="3630613" y="4330700"/>
          <p14:tracePt t="83995" x="3617913" y="4305300"/>
          <p14:tracePt t="84008" x="3592513" y="4292600"/>
          <p14:tracePt t="84010" x="3579813" y="4267200"/>
          <p14:tracePt t="84024" x="3554413" y="4241800"/>
          <p14:tracePt t="84027" x="3541713" y="4230688"/>
          <p14:tracePt t="84039" x="3517900" y="4192588"/>
          <p14:tracePt t="84043" x="3479800" y="4167188"/>
          <p14:tracePt t="84051" x="3454400" y="4154488"/>
          <p14:tracePt t="84058" x="3429000" y="4129088"/>
          <p14:tracePt t="84067" x="3392488" y="4105275"/>
          <p14:tracePt t="84074" x="3341688" y="4092575"/>
          <p14:tracePt t="84082" x="3317875" y="4067175"/>
          <p14:tracePt t="84091" x="3292475" y="4054475"/>
          <p14:tracePt t="84098" x="3254375" y="4029075"/>
          <p14:tracePt t="84107" x="3216275" y="4017963"/>
          <p14:tracePt t="84114" x="3192463" y="4005263"/>
          <p14:tracePt t="84130" x="3167063" y="3979863"/>
          <p14:tracePt t="84131" x="3154363" y="3979863"/>
          <p14:tracePt t="84143" x="3128963" y="3967163"/>
          <p14:tracePt t="84162" x="3116263" y="3954463"/>
          <p14:tracePt t="84194" x="3103563" y="3941763"/>
          <p14:tracePt t="84239" x="3092450" y="3941763"/>
          <p14:tracePt t="84251" x="3079750" y="3941763"/>
          <p14:tracePt t="84266" x="3067050" y="3941763"/>
          <p14:tracePt t="84274" x="3054350" y="3941763"/>
          <p14:tracePt t="84283" x="3041650" y="3941763"/>
          <p14:tracePt t="84362" x="3028950" y="3941763"/>
          <p14:tracePt t="84422" x="3028950" y="3929063"/>
          <p14:tracePt t="84494" x="3054350" y="3929063"/>
          <p14:tracePt t="84499" x="3067050" y="3929063"/>
          <p14:tracePt t="84507" x="3103563" y="3929063"/>
          <p14:tracePt t="84515" x="3154363" y="3941763"/>
          <p14:tracePt t="84528" x="3228975" y="3979863"/>
          <p14:tracePt t="84531" x="3341688" y="4017963"/>
          <p14:tracePt t="84544" x="3479800" y="4079875"/>
          <p14:tracePt t="84547" x="3654425" y="4154488"/>
          <p14:tracePt t="84557" x="3905250" y="4241800"/>
          <p14:tracePt t="84563" x="4105275" y="4305300"/>
          <p14:tracePt t="84574" x="4330700" y="4379913"/>
          <p14:tracePt t="84579" x="4481513" y="4443413"/>
          <p14:tracePt t="84592" x="4594225" y="4479925"/>
          <p14:tracePt t="84596" x="4681538" y="4505325"/>
          <p14:tracePt t="84607" x="4743450" y="4518025"/>
          <p14:tracePt t="84610" x="4768850" y="4530725"/>
          <p14:tracePt t="84625" x="4781550" y="4543425"/>
          <p14:tracePt t="84762" x="4794250" y="4554538"/>
          <p14:tracePt t="84810" x="4781550" y="4554538"/>
          <p14:tracePt t="84826" x="4768850" y="4554538"/>
          <p14:tracePt t="84839" x="4756150" y="4554538"/>
          <p14:tracePt t="84842" x="4743450" y="4554538"/>
          <p14:tracePt t="84851" x="4719638" y="4554538"/>
          <p14:tracePt t="84858" x="4694238" y="4554538"/>
          <p14:tracePt t="84866" x="4668838" y="4554538"/>
          <p14:tracePt t="84892" x="4656138" y="4543425"/>
          <p14:tracePt t="84907" x="4643438" y="4530725"/>
          <p14:tracePt t="84930" x="4630738" y="4530725"/>
          <p14:tracePt t="84942" x="4619625" y="4518025"/>
          <p14:tracePt t="84958" x="4606925" y="4505325"/>
          <p14:tracePt t="84962" x="4581525" y="4505325"/>
          <p14:tracePt t="84974" x="4556125" y="4492625"/>
          <p14:tracePt t="84978" x="4530725" y="4492625"/>
          <p14:tracePt t="84990" x="4481513" y="4479925"/>
          <p14:tracePt t="84994" x="4443413" y="4467225"/>
          <p14:tracePt t="85006" x="4406900" y="4454525"/>
          <p14:tracePt t="85010" x="4343400" y="4430713"/>
          <p14:tracePt t="85023" x="4294188" y="4405313"/>
          <p14:tracePt t="85026" x="4217988" y="4392613"/>
          <p14:tracePt t="85040" x="4143375" y="4367213"/>
          <p14:tracePt t="85042" x="4068763" y="4341813"/>
          <p14:tracePt t="85057" x="4005263" y="4318000"/>
          <p14:tracePt t="85059" x="3930650" y="4305300"/>
          <p14:tracePt t="85067" x="3856038" y="4267200"/>
          <p14:tracePt t="85075" x="3779838" y="4241800"/>
          <p14:tracePt t="85082" x="3705225" y="4217988"/>
          <p14:tracePt t="85093" x="3643313" y="4192588"/>
          <p14:tracePt t="85098" x="3579813" y="4179888"/>
          <p14:tracePt t="85107" x="3530600" y="4154488"/>
          <p14:tracePt t="85114" x="3467100" y="4141788"/>
          <p14:tracePt t="85123" x="3417888" y="4117975"/>
          <p14:tracePt t="85131" x="3379788" y="4117975"/>
          <p14:tracePt t="85140" x="3341688" y="4092575"/>
          <p14:tracePt t="85146" x="3292475" y="4079875"/>
          <p14:tracePt t="85157" x="3267075" y="4067175"/>
          <p14:tracePt t="85162" x="3241675" y="4054475"/>
          <p14:tracePt t="85174" x="3216275" y="4041775"/>
          <p14:tracePt t="85178" x="3192463" y="4029075"/>
          <p14:tracePt t="85190" x="3154363" y="4017963"/>
          <p14:tracePt t="85194" x="3141663" y="4005263"/>
          <p14:tracePt t="85206" x="3128963" y="4005263"/>
          <p14:tracePt t="85224" x="3116263" y="4005263"/>
          <p14:tracePt t="85240" x="3103563" y="3992563"/>
          <p14:tracePt t="85298" x="3092450" y="3992563"/>
          <p14:tracePt t="85314" x="3079750" y="3992563"/>
          <p14:tracePt t="85330" x="3079750" y="3979863"/>
          <p14:tracePt t="85356" x="3067050" y="3979863"/>
          <p14:tracePt t="85547" x="3079750" y="3979863"/>
          <p14:tracePt t="85557" x="3092450" y="3979863"/>
          <p14:tracePt t="85563" x="3128963" y="3979863"/>
          <p14:tracePt t="85574" x="3154363" y="3979863"/>
          <p14:tracePt t="85579" x="3179763" y="3979863"/>
          <p14:tracePt t="85592" x="3228975" y="3979863"/>
          <p14:tracePt t="85597" x="3267075" y="3979863"/>
          <p14:tracePt t="85607" x="3341688" y="3979863"/>
          <p14:tracePt t="85611" x="3417888" y="3992563"/>
          <p14:tracePt t="85626" x="3479800" y="4005263"/>
          <p14:tracePt t="85627" x="3554413" y="4017963"/>
          <p14:tracePt t="85641" x="3605213" y="4029075"/>
          <p14:tracePt t="85643" x="3643313" y="4029075"/>
          <p14:tracePt t="85651" x="3679825" y="4029075"/>
          <p14:tracePt t="85659" x="3717925" y="4029075"/>
          <p14:tracePt t="85666" x="3743325" y="4029075"/>
          <p14:tracePt t="85675" x="3779838" y="4029075"/>
          <p14:tracePt t="85683" x="3792538" y="4029075"/>
          <p14:tracePt t="85715" x="3805238" y="4029075"/>
          <p14:tracePt t="85723" x="3817938" y="4029075"/>
          <p14:tracePt t="85745" x="3830638" y="4029075"/>
          <p14:tracePt t="85757" x="3843338" y="4041775"/>
          <p14:tracePt t="85763" x="3856038" y="4054475"/>
          <p14:tracePt t="85773" x="3867150" y="4067175"/>
          <p14:tracePt t="85778" x="3867150" y="4092575"/>
          <p14:tracePt t="85790" x="3879850" y="4154488"/>
          <p14:tracePt t="85794" x="3879850" y="4192588"/>
          <p14:tracePt t="85806" x="3892550" y="4241800"/>
          <p14:tracePt t="85810" x="3905250" y="4318000"/>
          <p14:tracePt t="85823" x="3917950" y="4367213"/>
          <p14:tracePt t="85826" x="3930650" y="4418013"/>
          <p14:tracePt t="85839" x="3943350" y="4492625"/>
          <p14:tracePt t="85842" x="3956050" y="4543425"/>
          <p14:tracePt t="85850" x="3968750" y="4605338"/>
          <p14:tracePt t="85859" x="3979863" y="4656138"/>
          <p14:tracePt t="85866" x="3992563" y="4705350"/>
          <p14:tracePt t="85876" x="4017963" y="4768850"/>
          <p14:tracePt t="85882" x="4043363" y="4818063"/>
          <p14:tracePt t="85892" x="4068763" y="4879975"/>
          <p14:tracePt t="85898" x="4092575" y="4930775"/>
          <p14:tracePt t="85907" x="4117975" y="4992688"/>
          <p14:tracePt t="85914" x="4156075" y="5043488"/>
          <p14:tracePt t="85923" x="4192588" y="5092700"/>
          <p14:tracePt t="85930" x="4217988" y="5143500"/>
          <p14:tracePt t="85941" x="4243388" y="5181600"/>
          <p14:tracePt t="85946" x="4268788" y="5205413"/>
          <p14:tracePt t="85957" x="4305300" y="5230813"/>
          <p14:tracePt t="85962" x="4330700" y="5243513"/>
          <p14:tracePt t="85973" x="4356100" y="5256213"/>
          <p14:tracePt t="85978" x="4381500" y="5268913"/>
          <p14:tracePt t="85991" x="4406900" y="5281613"/>
          <p14:tracePt t="85996" x="4418013" y="5281613"/>
          <p14:tracePt t="86006" x="4430713" y="5281613"/>
          <p14:tracePt t="86010" x="4443413" y="5281613"/>
          <p14:tracePt t="86026" x="4456113" y="5281613"/>
          <p14:tracePt t="86042" x="4468813" y="5281613"/>
          <p14:tracePt t="86050" x="4481513" y="5281613"/>
          <p14:tracePt t="86059" x="4494213" y="5281613"/>
          <p14:tracePt t="86066" x="4518025" y="5281613"/>
          <p14:tracePt t="86074" x="4543425" y="5281613"/>
          <p14:tracePt t="86082" x="4581525" y="5281613"/>
          <p14:tracePt t="86090" x="4619625" y="5281613"/>
          <p14:tracePt t="86098" x="4668838" y="5281613"/>
          <p14:tracePt t="86107" x="4719638" y="5281613"/>
          <p14:tracePt t="86114" x="4768850" y="5281613"/>
          <p14:tracePt t="86123" x="4819650" y="5281613"/>
          <p14:tracePt t="86130" x="4894263" y="5281613"/>
          <p14:tracePt t="86140" x="4981575" y="5294313"/>
          <p14:tracePt t="86146" x="5019675" y="5294313"/>
          <p14:tracePt t="86156" x="5068888" y="5294313"/>
          <p14:tracePt t="86162" x="5119688" y="5305425"/>
          <p14:tracePt t="86173" x="5145088" y="5318125"/>
          <p14:tracePt t="86178" x="5170488" y="5330825"/>
          <p14:tracePt t="86190" x="5207000" y="5330825"/>
          <p14:tracePt t="86194" x="5207000" y="5343525"/>
          <p14:tracePt t="86242" x="5219700" y="5343525"/>
          <p14:tracePt t="86266" x="5232400" y="5318125"/>
          <p14:tracePt t="86274" x="5245100" y="5318125"/>
          <p14:tracePt t="86282" x="5257800" y="5305425"/>
          <p14:tracePt t="86290" x="5270500" y="5281613"/>
          <p14:tracePt t="86298" x="5270500" y="5268913"/>
          <p14:tracePt t="86306" x="5281613" y="5243513"/>
          <p14:tracePt t="86314" x="5294313" y="5243513"/>
          <p14:tracePt t="86323" x="5307013" y="5230813"/>
          <p14:tracePt t="86330" x="5307013" y="5218113"/>
          <p14:tracePt t="86340" x="5332413" y="5205413"/>
          <p14:tracePt t="86346" x="5332413" y="5181600"/>
          <p14:tracePt t="86356" x="5357813" y="5156200"/>
          <p14:tracePt t="86362" x="5370513" y="5143500"/>
          <p14:tracePt t="86373" x="5370513" y="5118100"/>
          <p14:tracePt t="86378" x="5383213" y="5105400"/>
          <p14:tracePt t="86391" x="5394325" y="5092700"/>
          <p14:tracePt t="86396" x="5394325" y="5068888"/>
          <p14:tracePt t="86406" x="5407025" y="5056188"/>
          <p14:tracePt t="86410" x="5419725" y="5030788"/>
          <p14:tracePt t="86424" x="5419725" y="5005388"/>
          <p14:tracePt t="86439" x="5419725" y="4992688"/>
          <p14:tracePt t="86442" x="5419725" y="4968875"/>
          <p14:tracePt t="86450" x="5419725" y="4956175"/>
          <p14:tracePt t="86458" x="5419725" y="4943475"/>
          <p14:tracePt t="86475" x="5419725" y="4930775"/>
          <p14:tracePt t="86490" x="5419725" y="4918075"/>
          <p14:tracePt t="86507" x="5419725" y="4905375"/>
          <p14:tracePt t="86514" x="5419725" y="4892675"/>
          <p14:tracePt t="86546" x="5419725" y="4879975"/>
          <p14:tracePt t="86562" x="5419725" y="4868863"/>
          <p14:tracePt t="86578" x="5419725" y="4856163"/>
          <p14:tracePt t="86594" x="5419725" y="4843463"/>
          <p14:tracePt t="86623" x="5419725" y="4830763"/>
          <p14:tracePt t="86642" x="5419725" y="4818063"/>
          <p14:tracePt t="86650" x="5419725" y="4805363"/>
          <p14:tracePt t="86674" x="5419725" y="4792663"/>
          <p14:tracePt t="86766" x="5383213" y="4792663"/>
          <p14:tracePt t="86773" x="5370513" y="4792663"/>
          <p14:tracePt t="86782" x="5345113" y="4792663"/>
          <p14:tracePt t="86795" x="5307013" y="4805363"/>
          <p14:tracePt t="86807" x="5281613" y="4805363"/>
          <p14:tracePt t="86811" x="5245100" y="4818063"/>
          <p14:tracePt t="86824" x="5207000" y="4830763"/>
          <p14:tracePt t="86826" x="5181600" y="4830763"/>
          <p14:tracePt t="86840" x="5145088" y="4843463"/>
          <p14:tracePt t="86842" x="5119688" y="4843463"/>
          <p14:tracePt t="86892" x="5106988" y="4843463"/>
          <p14:tracePt t="86915" x="5094288" y="4843463"/>
          <p14:tracePt t="86930" x="5094288" y="4830763"/>
          <p14:tracePt t="86942" x="5094288" y="4818063"/>
          <p14:tracePt t="86946" x="5119688" y="4805363"/>
          <p14:tracePt t="86962" x="5132388" y="4792663"/>
          <p14:tracePt t="86990" x="5132388" y="4779963"/>
          <p14:tracePt t="87117" x="5132388" y="4792663"/>
          <p14:tracePt t="87122" x="5132388" y="4805363"/>
          <p14:tracePt t="87130" x="5119688" y="4818063"/>
          <p14:tracePt t="87139" x="5106988" y="4830763"/>
          <p14:tracePt t="87157" x="5106988" y="4843463"/>
          <p14:tracePt t="87163" x="5106988" y="4868863"/>
          <p14:tracePt t="87173" x="5094288" y="4868863"/>
          <p14:tracePt t="87194" x="5094288" y="4879975"/>
          <p14:tracePt t="87245" x="5081588" y="4879975"/>
          <p14:tracePt t="87266" x="5068888" y="4879975"/>
          <p14:tracePt t="87282" x="5068888" y="4868863"/>
          <p14:tracePt t="87290" x="5068888" y="4856163"/>
          <p14:tracePt t="87298" x="5068888" y="4830763"/>
          <p14:tracePt t="87308" x="5081588" y="4818063"/>
          <p14:tracePt t="87315" x="5094288" y="4805363"/>
          <p14:tracePt t="87327" x="5106988" y="4792663"/>
          <p14:tracePt t="87330" x="5145088" y="4779963"/>
          <p14:tracePt t="87341" x="5170488" y="4768850"/>
          <p14:tracePt t="87346" x="5181600" y="4756150"/>
          <p14:tracePt t="87358" x="5194300" y="4756150"/>
          <p14:tracePt t="87362" x="5207000" y="4756150"/>
          <p14:tracePt t="87374" x="5219700" y="4743450"/>
          <p14:tracePt t="87395" x="5232400" y="4743450"/>
          <p14:tracePt t="87424" x="5245100" y="4743450"/>
          <p14:tracePt t="87440" x="5257800" y="4743450"/>
          <p14:tracePt t="87442" x="5270500" y="4743450"/>
          <p14:tracePt t="87451" x="5294313" y="4743450"/>
          <p14:tracePt t="87459" x="5319713" y="4743450"/>
          <p14:tracePt t="87467" x="5332413" y="4743450"/>
          <p14:tracePt t="87483" x="5357813" y="4743450"/>
          <p14:tracePt t="87498" x="5370513" y="4743450"/>
          <p14:tracePt t="87515" x="5394325" y="4743450"/>
          <p14:tracePt t="87524" x="5407025" y="4743450"/>
          <p14:tracePt t="87530" x="5419725" y="4743450"/>
          <p14:tracePt t="87540" x="5445125" y="4730750"/>
          <p14:tracePt t="87546" x="5457825" y="4730750"/>
          <p14:tracePt t="87557" x="5470525" y="4730750"/>
          <p14:tracePt t="87562" x="5495925" y="4730750"/>
          <p14:tracePt t="87573" x="5519738" y="4718050"/>
          <p14:tracePt t="87578" x="5545138" y="4718050"/>
          <p14:tracePt t="87590" x="5583238" y="4705350"/>
          <p14:tracePt t="87594" x="5595938" y="4705350"/>
          <p14:tracePt t="87606" x="5645150" y="4692650"/>
          <p14:tracePt t="87610" x="5683250" y="4692650"/>
          <p14:tracePt t="87623" x="5708650" y="4692650"/>
          <p14:tracePt t="87626" x="5745163" y="4692650"/>
          <p14:tracePt t="87634" x="5770563" y="4692650"/>
          <p14:tracePt t="87642" x="5808663" y="4692650"/>
          <p14:tracePt t="87650" x="5845175" y="4692650"/>
          <p14:tracePt t="87658" x="5895975" y="4692650"/>
          <p14:tracePt t="87666" x="5921375" y="4692650"/>
          <p14:tracePt t="87676" x="5932488" y="4705350"/>
          <p14:tracePt t="87694" x="5945188" y="4705350"/>
          <p14:tracePt t="87698" x="5945188" y="4718050"/>
          <p14:tracePt t="87707" x="5957888" y="4718050"/>
          <p14:tracePt t="87714" x="5970588" y="4730750"/>
          <p14:tracePt t="87723" x="5970588" y="4743450"/>
          <p14:tracePt t="87730" x="5983288" y="4743450"/>
          <p14:tracePt t="87740" x="5983288" y="4756150"/>
          <p14:tracePt t="87757" x="5995988" y="4768850"/>
          <p14:tracePt t="87762" x="5995988" y="4779963"/>
          <p14:tracePt t="87773" x="6008688" y="4779963"/>
          <p14:tracePt t="87778" x="6008688" y="4792663"/>
          <p14:tracePt t="87790" x="6021388" y="4805363"/>
          <p14:tracePt t="87794" x="6021388" y="4818063"/>
          <p14:tracePt t="87806" x="6021388" y="4843463"/>
          <p14:tracePt t="87810" x="6021388" y="4856163"/>
          <p14:tracePt t="87823" x="6034088" y="4879975"/>
          <p14:tracePt t="87826" x="6034088" y="4892675"/>
          <p14:tracePt t="87834" x="6034088" y="4918075"/>
          <p14:tracePt t="87842" x="6034088" y="4930775"/>
          <p14:tracePt t="87850" x="6034088" y="4956175"/>
          <p14:tracePt t="87858" x="6034088" y="4968875"/>
          <p14:tracePt t="87866" x="6034088" y="4992688"/>
          <p14:tracePt t="87893" x="6034088" y="5005388"/>
          <p14:tracePt t="87899" x="6034088" y="5018088"/>
          <p14:tracePt t="87924" x="6034088" y="5030788"/>
          <p14:tracePt t="87940" x="6021388" y="5030788"/>
          <p14:tracePt t="87947" x="6008688" y="5043488"/>
          <p14:tracePt t="87958" x="5995988" y="5043488"/>
          <p14:tracePt t="87974" x="5957888" y="5056188"/>
          <p14:tracePt t="87978" x="5932488" y="5056188"/>
          <p14:tracePt t="87990" x="5883275" y="5068888"/>
          <p14:tracePt t="87995" x="5845175" y="5081588"/>
          <p14:tracePt t="88007" x="5783263" y="5092700"/>
          <p14:tracePt t="88010" x="5732463" y="5105400"/>
          <p14:tracePt t="88024" x="5695950" y="5105400"/>
          <p14:tracePt t="88026" x="5632450" y="5118100"/>
          <p14:tracePt t="88035" x="5570538" y="5130800"/>
          <p14:tracePt t="88043" x="5532438" y="5143500"/>
          <p14:tracePt t="88050" x="5507038" y="5143500"/>
          <p14:tracePt t="88058" x="5470525" y="5143500"/>
          <p14:tracePt t="88066" x="5445125" y="5143500"/>
          <p14:tracePt t="88077" x="5419725" y="5143500"/>
          <p14:tracePt t="88082" x="5407025" y="5143500"/>
          <p14:tracePt t="88094" x="5383213" y="5143500"/>
          <p14:tracePt t="88099" x="5357813" y="5143500"/>
          <p14:tracePt t="88108" x="5319713" y="5143500"/>
          <p14:tracePt t="88115" x="5294313" y="5130800"/>
          <p14:tracePt t="88123" x="5270500" y="5118100"/>
          <p14:tracePt t="88130" x="5245100" y="5105400"/>
          <p14:tracePt t="88140" x="5207000" y="5081588"/>
          <p14:tracePt t="88146" x="5181600" y="5081588"/>
          <p14:tracePt t="88158" x="5145088" y="5068888"/>
          <p14:tracePt t="88162" x="5106988" y="5056188"/>
          <p14:tracePt t="88173" x="5081588" y="5043488"/>
          <p14:tracePt t="88178" x="5057775" y="5030788"/>
          <p14:tracePt t="88189" x="5032375" y="5018088"/>
          <p14:tracePt t="88194" x="5019675" y="5018088"/>
          <p14:tracePt t="88206" x="5006975" y="5005388"/>
          <p14:tracePt t="88210" x="4994275" y="4992688"/>
          <p14:tracePt t="88223" x="4981575" y="4992688"/>
          <p14:tracePt t="88226" x="4981575" y="4981575"/>
          <p14:tracePt t="88234" x="4968875" y="4981575"/>
          <p14:tracePt t="88242" x="4968875" y="4968875"/>
          <p14:tracePt t="88251" x="4956175" y="4968875"/>
          <p14:tracePt t="88266" x="4956175" y="4956175"/>
          <p14:tracePt t="88298" x="4956175" y="4943475"/>
          <p14:tracePt t="88314" x="4956175" y="4930775"/>
          <p14:tracePt t="88330" x="4956175" y="4918075"/>
          <p14:tracePt t="88346" x="4956175" y="4905375"/>
          <p14:tracePt t="88357" x="4956175" y="4892675"/>
          <p14:tracePt t="88362" x="4981575" y="4879975"/>
          <p14:tracePt t="88372" x="4994275" y="4868863"/>
          <p14:tracePt t="88378" x="5019675" y="4856163"/>
          <p14:tracePt t="88389" x="5057775" y="4843463"/>
          <p14:tracePt t="88394" x="5068888" y="4830763"/>
          <p14:tracePt t="88407" x="5094288" y="4818063"/>
          <p14:tracePt t="88410" x="5119688" y="4818063"/>
          <p14:tracePt t="88423" x="5157788" y="4805363"/>
          <p14:tracePt t="88426" x="5194300" y="4779963"/>
          <p14:tracePt t="88436" x="5232400" y="4779963"/>
          <p14:tracePt t="88442" x="5270500" y="4768850"/>
          <p14:tracePt t="88450" x="5294313" y="4768850"/>
          <p14:tracePt t="88458" x="5345113" y="4756150"/>
          <p14:tracePt t="88466" x="5383213" y="4743450"/>
          <p14:tracePt t="88474" x="5394325" y="4743450"/>
          <p14:tracePt t="88482" x="5445125" y="4743450"/>
          <p14:tracePt t="88493" x="5470525" y="4730750"/>
          <p14:tracePt t="88498" x="5483225" y="4718050"/>
          <p14:tracePt t="88507" x="5495925" y="4718050"/>
          <p14:tracePt t="88514" x="5519738" y="4718050"/>
          <p14:tracePt t="88523" x="5532438" y="4718050"/>
          <p14:tracePt t="88530" x="5545138" y="4718050"/>
          <p14:tracePt t="88540" x="5570538" y="4705350"/>
          <p14:tracePt t="88546" x="5595938" y="4705350"/>
          <p14:tracePt t="88557" x="5619750" y="4705350"/>
          <p14:tracePt t="88562" x="5645150" y="4705350"/>
          <p14:tracePt t="88574" x="5670550" y="4705350"/>
          <p14:tracePt t="88578" x="5695950" y="4705350"/>
          <p14:tracePt t="88590" x="5745163" y="4705350"/>
          <p14:tracePt t="88594" x="5770563" y="4705350"/>
          <p14:tracePt t="88608" x="5821363" y="4718050"/>
          <p14:tracePt t="88610" x="5870575" y="4730750"/>
          <p14:tracePt t="88624" x="5908675" y="4743450"/>
          <p14:tracePt t="88626" x="5932488" y="4743450"/>
          <p14:tracePt t="88636" x="5957888" y="4756150"/>
          <p14:tracePt t="88645" x="5970588" y="4756150"/>
          <p14:tracePt t="88651" x="6008688" y="4768850"/>
          <p14:tracePt t="88664" x="6021388" y="4768850"/>
          <p14:tracePt t="88666" x="6045200" y="4768850"/>
          <p14:tracePt t="88677" x="6070600" y="4779963"/>
          <p14:tracePt t="88683" x="6083300" y="4792663"/>
          <p14:tracePt t="88698" x="6096000" y="4792663"/>
          <p14:tracePt t="88707" x="6108700" y="4805363"/>
          <p14:tracePt t="88714" x="6108700" y="4818063"/>
          <p14:tracePt t="88730" x="6121400" y="4818063"/>
          <p14:tracePt t="88740" x="6134100" y="4830763"/>
          <p14:tracePt t="88763" x="6134100" y="4843463"/>
          <p14:tracePt t="88773" x="6146800" y="4856163"/>
          <p14:tracePt t="88778" x="6157913" y="4868863"/>
          <p14:tracePt t="88806" x="6157913" y="4879975"/>
          <p14:tracePt t="88823" x="6157913" y="4892675"/>
          <p14:tracePt t="88826" x="6157913" y="4905375"/>
          <p14:tracePt t="88842" x="6157913" y="4918075"/>
          <p14:tracePt t="88859" x="6157913" y="4930775"/>
          <p14:tracePt t="88866" x="6157913" y="4943475"/>
          <p14:tracePt t="88874" x="6157913" y="4956175"/>
          <p14:tracePt t="88882" x="6157913" y="4981575"/>
          <p14:tracePt t="88890" x="6146800" y="4981575"/>
          <p14:tracePt t="88898" x="6134100" y="5005388"/>
          <p14:tracePt t="88914" x="6108700" y="5018088"/>
          <p14:tracePt t="88924" x="6108700" y="5030788"/>
          <p14:tracePt t="88930" x="6096000" y="5030788"/>
          <p14:tracePt t="88940" x="6083300" y="5056188"/>
          <p14:tracePt t="88946" x="6070600" y="5056188"/>
          <p14:tracePt t="88956" x="6070600" y="5068888"/>
          <p14:tracePt t="88962" x="6057900" y="5068888"/>
          <p14:tracePt t="88974" x="6045200" y="5081588"/>
          <p14:tracePt t="88978" x="6034088" y="5105400"/>
          <p14:tracePt t="88990" x="6008688" y="5105400"/>
          <p14:tracePt t="88994" x="5995988" y="5118100"/>
          <p14:tracePt t="89007" x="5970588" y="5130800"/>
          <p14:tracePt t="89010" x="5932488" y="5130800"/>
          <p14:tracePt t="89024" x="5908675" y="5143500"/>
          <p14:tracePt t="89026" x="5883275" y="5156200"/>
          <p14:tracePt t="89035" x="5857875" y="5168900"/>
          <p14:tracePt t="89042" x="5832475" y="5168900"/>
          <p14:tracePt t="89050" x="5808663" y="5168900"/>
          <p14:tracePt t="89058" x="5745163" y="5168900"/>
          <p14:tracePt t="89066" x="5708650" y="5181600"/>
          <p14:tracePt t="89073" x="5683250" y="5181600"/>
          <p14:tracePt t="89082" x="5645150" y="5181600"/>
          <p14:tracePt t="89090" x="5607050" y="5181600"/>
          <p14:tracePt t="89097" x="5557838" y="5181600"/>
          <p14:tracePt t="89106" x="5519738" y="5181600"/>
          <p14:tracePt t="89114" x="5483225" y="5168900"/>
          <p14:tracePt t="89124" x="5445125" y="5156200"/>
          <p14:tracePt t="89130" x="5407025" y="5143500"/>
          <p14:tracePt t="89140" x="5383213" y="5130800"/>
          <p14:tracePt t="89146" x="5357813" y="5118100"/>
          <p14:tracePt t="89156" x="5345113" y="5105400"/>
          <p14:tracePt t="89162" x="5319713" y="5092700"/>
          <p14:tracePt t="89173" x="5319713" y="5081588"/>
          <p14:tracePt t="89244" x="5307013" y="5081588"/>
          <p14:tracePt t="89266" x="5307013" y="5092700"/>
          <p14:tracePt t="89275" x="5307013" y="5118100"/>
          <p14:tracePt t="89283" x="5307013" y="5143500"/>
          <p14:tracePt t="89291" x="5294313" y="5194300"/>
          <p14:tracePt t="89298" x="5281613" y="5218113"/>
          <p14:tracePt t="89307" x="5257800" y="5256213"/>
          <p14:tracePt t="89314" x="5232400" y="5294313"/>
          <p14:tracePt t="89325" x="5194300" y="5343525"/>
          <p14:tracePt t="89330" x="5170488" y="5368925"/>
          <p14:tracePt t="89340" x="5145088" y="5394325"/>
          <p14:tracePt t="89346" x="5119688" y="5430838"/>
          <p14:tracePt t="89357" x="5094288" y="5443538"/>
          <p14:tracePt t="89362" x="5068888" y="5468938"/>
          <p14:tracePt t="89376" x="5057775" y="5468938"/>
          <p14:tracePt t="89378" x="5045075" y="5481638"/>
          <p14:tracePt t="89391" x="5019675" y="5494338"/>
          <p14:tracePt t="89394" x="5006975" y="5494338"/>
          <p14:tracePt t="89410" x="4994275" y="5494338"/>
          <p14:tracePt t="89429" x="4956175" y="5494338"/>
          <p14:tracePt t="89436" x="4945063" y="5494338"/>
          <p14:tracePt t="89444" x="4919663" y="5494338"/>
          <p14:tracePt t="89451" x="4894263" y="5481638"/>
          <p14:tracePt t="89459" x="4881563" y="5468938"/>
          <p14:tracePt t="89466" x="4856163" y="5443538"/>
          <p14:tracePt t="89474" x="4843463" y="5430838"/>
          <p14:tracePt t="89482" x="4819650" y="5418138"/>
          <p14:tracePt t="89491" x="4819650" y="5394325"/>
          <p14:tracePt t="89498" x="4794250" y="5381625"/>
          <p14:tracePt t="89506" x="4794250" y="5368925"/>
          <p14:tracePt t="89513" x="4781550" y="5368925"/>
          <p14:tracePt t="89522" x="4781550" y="5343525"/>
          <p14:tracePt t="89530" x="4768850" y="5343525"/>
          <p14:tracePt t="89546" x="4756150" y="5330825"/>
          <p14:tracePt t="89561" x="4756150" y="5318125"/>
          <p14:tracePt t="89573" x="4743450" y="5305425"/>
          <p14:tracePt t="89594" x="4732338" y="5294313"/>
          <p14:tracePt t="89606" x="4719638" y="5294313"/>
          <p14:tracePt t="89609" x="4719638" y="5268913"/>
          <p14:tracePt t="89622" x="4706938" y="5256213"/>
          <p14:tracePt t="89625" x="4706938" y="5243513"/>
          <p14:tracePt t="89641" x="4694238" y="5230813"/>
          <p14:tracePt t="89649" x="4694238" y="5218113"/>
          <p14:tracePt t="89658" x="4694238" y="5205413"/>
          <p14:tracePt t="89674" x="4694238" y="5194300"/>
          <p14:tracePt t="89690" x="4694238" y="5181600"/>
          <p14:tracePt t="89698" x="4694238" y="5168900"/>
          <p14:tracePt t="89706" x="4694238" y="5156200"/>
          <p14:tracePt t="89714" x="4694238" y="5143500"/>
          <p14:tracePt t="89730" x="4681538" y="5130800"/>
          <p14:tracePt t="89785" x="4681538" y="5118100"/>
          <p14:tracePt t="89793" x="4681538" y="5105400"/>
          <p14:tracePt t="89810" x="4668838" y="5092700"/>
          <p14:tracePt t="89834" x="4656138" y="5081588"/>
          <p14:tracePt t="89858" x="4656138" y="5068888"/>
          <p14:tracePt t="89874" x="4656138" y="5056188"/>
          <p14:tracePt t="89890" x="4643438" y="5043488"/>
          <p14:tracePt t="89906" x="4630738" y="5043488"/>
          <p14:tracePt t="89930" x="4630738" y="5030788"/>
          <p14:tracePt t="89961" x="4630738" y="5018088"/>
          <p14:tracePt t="89977" x="4630738" y="5005388"/>
          <p14:tracePt t="89985" x="4630738" y="4981575"/>
          <p14:tracePt t="89993" x="4643438" y="4981575"/>
          <p14:tracePt t="90006" x="4643438" y="4968875"/>
          <p14:tracePt t="90009" x="4656138" y="4943475"/>
          <p14:tracePt t="90023" x="4668838" y="4930775"/>
          <p14:tracePt t="90026" x="4694238" y="4905375"/>
          <p14:tracePt t="90034" x="4706938" y="4892675"/>
          <p14:tracePt t="90042" x="4732338" y="4879975"/>
          <p14:tracePt t="90049" x="4781550" y="4868863"/>
          <p14:tracePt t="90058" x="4819650" y="4843463"/>
          <p14:tracePt t="90066" x="4881563" y="4805363"/>
          <p14:tracePt t="90074" x="4956175" y="4768850"/>
          <p14:tracePt t="90081" x="5019675" y="4756150"/>
          <p14:tracePt t="90089" x="5068888" y="4743450"/>
          <p14:tracePt t="90098" x="5145088" y="4730750"/>
          <p14:tracePt t="90106" x="5194300" y="4730750"/>
          <p14:tracePt t="90114" x="5245100" y="4718050"/>
          <p14:tracePt t="90123" x="5281613" y="4718050"/>
          <p14:tracePt t="90129" x="5319713" y="4718050"/>
          <p14:tracePt t="90142" x="5357813" y="4718050"/>
          <p14:tracePt t="90145" x="5419725" y="4718050"/>
          <p14:tracePt t="90157" x="5457825" y="4718050"/>
          <p14:tracePt t="90161" x="5495925" y="4718050"/>
          <p14:tracePt t="90173" x="5519738" y="4718050"/>
          <p14:tracePt t="90178" x="5532438" y="4718050"/>
          <p14:tracePt t="90190" x="5545138" y="4718050"/>
          <p14:tracePt t="90194" x="5570538" y="4730750"/>
          <p14:tracePt t="90209" x="5583238" y="4730750"/>
          <p14:tracePt t="90226" x="5583238" y="4743450"/>
          <p14:tracePt t="90234" x="5595938" y="4743450"/>
          <p14:tracePt t="90242" x="5607050" y="4756150"/>
          <p14:tracePt t="90249" x="5607050" y="4779963"/>
          <p14:tracePt t="90258" x="5607050" y="4792663"/>
          <p14:tracePt t="90266" x="5607050" y="4818063"/>
          <p14:tracePt t="90274" x="5619750" y="4856163"/>
          <p14:tracePt t="90282" x="5619750" y="4879975"/>
          <p14:tracePt t="90289" x="5619750" y="4918075"/>
          <p14:tracePt t="90297" x="5619750" y="4956175"/>
          <p14:tracePt t="90307" x="5607050" y="4956175"/>
          <p14:tracePt t="90313" x="5595938" y="4968875"/>
          <p14:tracePt t="90323" x="5583238" y="4981575"/>
          <p14:tracePt t="90329" x="5557838" y="4992688"/>
          <p14:tracePt t="90341" x="5545138" y="4992688"/>
          <p14:tracePt t="90345" x="5507038" y="4992688"/>
          <p14:tracePt t="90356" x="5483225" y="4992688"/>
          <p14:tracePt t="90362" x="5470525" y="4992688"/>
          <p14:tracePt t="90373" x="5457825" y="4992688"/>
          <p14:tracePt t="90377" x="5432425" y="4981575"/>
          <p14:tracePt t="90389" x="5419725" y="4981575"/>
          <p14:tracePt t="90394" x="5407025" y="4968875"/>
          <p14:tracePt t="90406" x="5394325" y="4943475"/>
          <p14:tracePt t="90409" x="5383213" y="4918075"/>
          <p14:tracePt t="90423" x="5383213" y="4905375"/>
          <p14:tracePt t="90426" x="5383213" y="4879975"/>
          <p14:tracePt t="90434" x="5383213" y="4868863"/>
          <p14:tracePt t="90442" x="5394325" y="4856163"/>
          <p14:tracePt t="90449" x="5419725" y="4856163"/>
          <p14:tracePt t="90465" x="5432425" y="4856163"/>
          <p14:tracePt t="90473" x="5445125" y="4856163"/>
          <p14:tracePt t="90482" x="5457825" y="4856163"/>
          <p14:tracePt t="90490" x="5470525" y="4856163"/>
          <p14:tracePt t="90497" x="5495925" y="4879975"/>
          <p14:tracePt t="90507" x="5495925" y="4892675"/>
          <p14:tracePt t="90514" x="5495925" y="4905375"/>
          <p14:tracePt t="90522" x="5495925" y="4930775"/>
          <p14:tracePt t="90529" x="5495925" y="4968875"/>
          <p14:tracePt t="90541" x="5483225" y="5005388"/>
          <p14:tracePt t="90545" x="5457825" y="5030788"/>
          <p14:tracePt t="90559" x="5432425" y="5056188"/>
          <p14:tracePt t="90561" x="5419725" y="5081588"/>
          <p14:tracePt t="90573" x="5383213" y="5092700"/>
          <p14:tracePt t="90578" x="5357813" y="5118100"/>
          <p14:tracePt t="90590" x="5332413" y="5130800"/>
          <p14:tracePt t="90593" x="5307013" y="5156200"/>
          <p14:tracePt t="90607" x="5270500" y="5156200"/>
          <p14:tracePt t="90610" x="5245100" y="5181600"/>
          <p14:tracePt t="90618" x="5232400" y="5194300"/>
          <p14:tracePt t="90626" x="5207000" y="5205413"/>
          <p14:tracePt t="90634" x="5194300" y="5218113"/>
          <p14:tracePt t="90673" x="5181600" y="5218113"/>
          <p14:tracePt t="90681" x="5170488" y="5218113"/>
          <p14:tracePt t="90689" x="5157788" y="5218113"/>
          <p14:tracePt t="90698" x="5157788" y="5205413"/>
          <p14:tracePt t="90708" x="5145088" y="5194300"/>
          <p14:tracePt t="90714" x="5132388" y="5181600"/>
          <p14:tracePt t="90723" x="5132388" y="5168900"/>
          <p14:tracePt t="90729" x="5119688" y="5168900"/>
          <p14:tracePt t="90785" x="5106988" y="5168900"/>
          <p14:tracePt t="90793" x="5094288" y="5168900"/>
          <p14:tracePt t="90802" x="5068888" y="5181600"/>
          <p14:tracePt t="90809" x="5057775" y="5194300"/>
          <p14:tracePt t="90823" x="5032375" y="5218113"/>
          <p14:tracePt t="90825" x="5006975" y="5230813"/>
          <p14:tracePt t="90834" x="4981575" y="5256213"/>
          <p14:tracePt t="90841" x="4968875" y="5268913"/>
          <p14:tracePt t="90849" x="4945063" y="5281613"/>
          <p14:tracePt t="90858" x="4945063" y="5294313"/>
          <p14:tracePt t="90865" x="4919663" y="5305425"/>
          <p14:tracePt t="90898" x="4906963" y="5305425"/>
          <p14:tracePt t="90914" x="4881563" y="5305425"/>
          <p14:tracePt t="90922" x="4868863" y="5305425"/>
          <p14:tracePt t="90930" x="4843463" y="5294313"/>
          <p14:tracePt t="90941" x="4832350" y="5281613"/>
          <p14:tracePt t="90946" x="4806950" y="5256213"/>
          <p14:tracePt t="90957" x="4794250" y="5218113"/>
          <p14:tracePt t="90962" x="4768850" y="5194300"/>
          <p14:tracePt t="90974" x="4756150" y="5168900"/>
          <p14:tracePt t="90978" x="4732338" y="5143500"/>
          <p14:tracePt t="90991" x="4719638" y="5105400"/>
          <p14:tracePt t="90994" x="4719638" y="5092700"/>
          <p14:tracePt t="91008" x="4706938" y="5068888"/>
          <p14:tracePt t="91026" x="4706938" y="5056188"/>
          <p14:tracePt t="91058" x="4706938" y="5043488"/>
          <p14:tracePt t="91177" x="4694238" y="5043488"/>
          <p14:tracePt t="91289" x="4681538" y="5043488"/>
          <p14:tracePt t="91321" x="4681538" y="5018088"/>
          <p14:tracePt t="91338" x="4681538" y="5005388"/>
          <p14:tracePt t="91345" x="4681538" y="4968875"/>
          <p14:tracePt t="91354" x="4681538" y="4956175"/>
          <p14:tracePt t="91361" x="4681538" y="4918075"/>
          <p14:tracePt t="91373" x="4694238" y="4892675"/>
          <p14:tracePt t="91377" x="4706938" y="4879975"/>
          <p14:tracePt t="91390" x="4719638" y="4856163"/>
          <p14:tracePt t="91393" x="4732338" y="4843463"/>
          <p14:tracePt t="91407" x="4743450" y="4818063"/>
          <p14:tracePt t="91409" x="4756150" y="4805363"/>
          <p14:tracePt t="91417" x="4781550" y="4792663"/>
          <p14:tracePt t="91426" x="4794250" y="4792663"/>
          <p14:tracePt t="91433" x="4806950" y="4792663"/>
          <p14:tracePt t="91441" x="4819650" y="4792663"/>
          <p14:tracePt t="91449" x="4832350" y="4792663"/>
          <p14:tracePt t="91457" x="4856163" y="4792663"/>
          <p14:tracePt t="91465" x="4881563" y="4792663"/>
          <p14:tracePt t="91474" x="4906963" y="4792663"/>
          <p14:tracePt t="91481" x="4919663" y="4792663"/>
          <p14:tracePt t="91492" x="4945063" y="4805363"/>
          <p14:tracePt t="91498" x="4956175" y="4818063"/>
          <p14:tracePt t="91509" x="4968875" y="4856163"/>
          <p14:tracePt t="91514" x="4968875" y="4879975"/>
          <p14:tracePt t="91523" x="4968875" y="4892675"/>
          <p14:tracePt t="91529" x="4968875" y="4918075"/>
          <p14:tracePt t="91540" x="4968875" y="4930775"/>
          <p14:tracePt t="91545" x="4968875" y="4968875"/>
          <p14:tracePt t="91556" x="4945063" y="5005388"/>
          <p14:tracePt t="91561" x="4919663" y="5018088"/>
          <p14:tracePt t="91573" x="4881563" y="5030788"/>
          <p14:tracePt t="91577" x="4856163" y="5043488"/>
          <p14:tracePt t="91589" x="4819650" y="5043488"/>
          <p14:tracePt t="91594" x="4794250" y="5068888"/>
          <p14:tracePt t="91608" x="4756150" y="5081588"/>
          <p14:tracePt t="91610" x="4732338" y="5081588"/>
          <p14:tracePt t="91623" x="4706938" y="5081588"/>
          <p14:tracePt t="91626" x="4681538" y="5081588"/>
          <p14:tracePt t="91634" x="4668838" y="5081588"/>
          <p14:tracePt t="91641" x="4630738" y="5081588"/>
          <p14:tracePt t="91649" x="4606925" y="5068888"/>
          <p14:tracePt t="91658" x="4594225" y="5056188"/>
          <p14:tracePt t="91665" x="4581525" y="5030788"/>
          <p14:tracePt t="91674" x="4568825" y="4992688"/>
          <p14:tracePt t="91681" x="4568825" y="4981575"/>
          <p14:tracePt t="91690" x="4568825" y="4956175"/>
          <p14:tracePt t="91698" x="4568825" y="4918075"/>
          <p14:tracePt t="91706" x="4568825" y="4879975"/>
          <p14:tracePt t="91713" x="4594225" y="4843463"/>
          <p14:tracePt t="91723" x="4606925" y="4805363"/>
          <p14:tracePt t="91730" x="4630738" y="4779963"/>
          <p14:tracePt t="91742" x="4656138" y="4768850"/>
          <p14:tracePt t="91745" x="4668838" y="4756150"/>
          <p14:tracePt t="91757" x="4681538" y="4756150"/>
          <p14:tracePt t="91761" x="4719638" y="4743450"/>
          <p14:tracePt t="91774" x="4743450" y="4743450"/>
          <p14:tracePt t="91778" x="4756150" y="4743450"/>
          <p14:tracePt t="91790" x="4781550" y="4743450"/>
          <p14:tracePt t="91793" x="4819650" y="4743450"/>
          <p14:tracePt t="91807" x="4856163" y="4743450"/>
          <p14:tracePt t="91809" x="4881563" y="4756150"/>
          <p14:tracePt t="91822" x="4906963" y="4768850"/>
          <p14:tracePt t="91825" x="4919663" y="4779963"/>
          <p14:tracePt t="91835" x="4945063" y="4805363"/>
          <p14:tracePt t="91842" x="4956175" y="4830763"/>
          <p14:tracePt t="91850" x="4968875" y="4868863"/>
          <p14:tracePt t="91857" x="4968875" y="4879975"/>
          <p14:tracePt t="91866" x="4968875" y="4918075"/>
          <p14:tracePt t="91874" x="4956175" y="4968875"/>
          <p14:tracePt t="91881" x="4945063" y="5005388"/>
          <p14:tracePt t="91890" x="4919663" y="5043488"/>
          <p14:tracePt t="91897" x="4906963" y="5068888"/>
          <p14:tracePt t="91906" x="4868863" y="5092700"/>
          <p14:tracePt t="91913" x="4856163" y="5105400"/>
          <p14:tracePt t="91922" x="4832350" y="5118100"/>
          <p14:tracePt t="91929" x="4806950" y="5118100"/>
          <p14:tracePt t="91940" x="4768850" y="5130800"/>
          <p14:tracePt t="91945" x="4732338" y="5143500"/>
          <p14:tracePt t="91961" x="4706938" y="5143500"/>
          <p14:tracePt t="91973" x="4681538" y="5143500"/>
          <p14:tracePt t="91977" x="4656138" y="5143500"/>
          <p14:tracePt t="91990" x="4619625" y="5143500"/>
          <p14:tracePt t="91994" x="4581525" y="5130800"/>
          <p14:tracePt t="92007" x="4556125" y="5118100"/>
          <p14:tracePt t="92010" x="4530725" y="5092700"/>
          <p14:tracePt t="92023" x="4506913" y="5068888"/>
          <p14:tracePt t="92026" x="4494213" y="5043488"/>
          <p14:tracePt t="92034" x="4468813" y="5018088"/>
          <p14:tracePt t="92042" x="4468813" y="4981575"/>
          <p14:tracePt t="92049" x="4468813" y="4956175"/>
          <p14:tracePt t="92057" x="4468813" y="4918075"/>
          <p14:tracePt t="92065" x="4468813" y="4868863"/>
          <p14:tracePt t="92075" x="4494213" y="4843463"/>
          <p14:tracePt t="92081" x="4518025" y="4818063"/>
          <p14:tracePt t="92090" x="4543425" y="4779963"/>
          <p14:tracePt t="92098" x="4581525" y="4756150"/>
          <p14:tracePt t="92107" x="4606925" y="4730750"/>
          <p14:tracePt t="92114" x="4630738" y="4692650"/>
          <p14:tracePt t="92124" x="4681538" y="4679950"/>
          <p14:tracePt t="92130" x="4706938" y="4667250"/>
          <p14:tracePt t="92140" x="4743450" y="4656138"/>
          <p14:tracePt t="92146" x="4781550" y="4643438"/>
          <p14:tracePt t="92159" x="4806950" y="4643438"/>
          <p14:tracePt t="92162" x="4843463" y="4643438"/>
          <p14:tracePt t="92178" x="4906963" y="4643438"/>
          <p14:tracePt t="92190" x="4932363" y="4656138"/>
          <p14:tracePt t="92194" x="4945063" y="4667250"/>
          <p14:tracePt t="92207" x="4968875" y="4692650"/>
          <p14:tracePt t="92209" x="4968875" y="4718050"/>
          <p14:tracePt t="92218" x="4981575" y="4756150"/>
          <p14:tracePt t="92225" x="4994275" y="4792663"/>
          <p14:tracePt t="92241" x="4994275" y="4830763"/>
          <p14:tracePt t="92243" x="4994275" y="4892675"/>
          <p14:tracePt t="92250" x="4968875" y="4956175"/>
          <p14:tracePt t="92258" x="4945063" y="5005388"/>
          <p14:tracePt t="92266" x="4919663" y="5056188"/>
          <p14:tracePt t="92274" x="4894263" y="5081588"/>
          <p14:tracePt t="92282" x="4868863" y="5105400"/>
          <p14:tracePt t="92293" x="4856163" y="5130800"/>
          <p14:tracePt t="92300" x="4832350" y="5143500"/>
          <p14:tracePt t="92308" x="4832350" y="5156200"/>
          <p14:tracePt t="92314" x="4806950" y="5156200"/>
          <p14:tracePt t="92328" x="4794250" y="5181600"/>
          <p14:tracePt t="92330" x="4781550" y="5181600"/>
          <p14:tracePt t="92340" x="4756150" y="5194300"/>
          <p14:tracePt t="92358" x="4732338" y="5194300"/>
          <p14:tracePt t="92361" x="4706938" y="5194300"/>
          <p14:tracePt t="92373" x="4668838" y="5194300"/>
          <p14:tracePt t="92377" x="4643438" y="5194300"/>
          <p14:tracePt t="92390" x="4606925" y="5194300"/>
          <p14:tracePt t="92393" x="4581525" y="5194300"/>
          <p14:tracePt t="92407" x="4556125" y="5181600"/>
          <p14:tracePt t="92409" x="4530725" y="5168900"/>
          <p14:tracePt t="92418" x="4518025" y="5156200"/>
          <p14:tracePt t="92433" x="4506913" y="5143500"/>
          <p14:tracePt t="92442" x="4506913" y="5118100"/>
          <p14:tracePt t="92449" x="4494213" y="5081588"/>
          <p14:tracePt t="92458" x="4481513" y="5056188"/>
          <p14:tracePt t="92465" x="4481513" y="5043488"/>
          <p14:tracePt t="92473" x="4481513" y="5030788"/>
          <p14:tracePt t="92481" x="4481513" y="4992688"/>
          <p14:tracePt t="92490" x="4481513" y="4956175"/>
          <p14:tracePt t="92497" x="4494213" y="4930775"/>
          <p14:tracePt t="92506" x="4506913" y="4905375"/>
          <p14:tracePt t="92513" x="4506913" y="4892675"/>
          <p14:tracePt t="92524" x="4506913" y="4868863"/>
          <p14:tracePt t="92529" x="4518025" y="4856163"/>
          <p14:tracePt t="92540" x="4530725" y="4843463"/>
          <p14:tracePt t="92545" x="4530725" y="4818063"/>
          <p14:tracePt t="92556" x="4543425" y="4805363"/>
          <p14:tracePt t="92561" x="4556125" y="4792663"/>
          <p14:tracePt t="92574" x="4556125" y="4779963"/>
          <p14:tracePt t="92577" x="4556125" y="4756150"/>
          <p14:tracePt t="92591" x="4568825" y="4743450"/>
          <p14:tracePt t="92607" x="4581525" y="4718050"/>
          <p14:tracePt t="92617" x="4581525" y="4705350"/>
          <p14:tracePt t="92625" x="4581525" y="4692650"/>
          <p14:tracePt t="92633" x="4594225" y="4692650"/>
          <p14:tracePt t="92665" x="4619625" y="4679950"/>
          <p14:tracePt t="92673" x="4630738" y="4667250"/>
          <p14:tracePt t="92681" x="4643438" y="4667250"/>
          <p14:tracePt t="92697" x="4668838" y="4667250"/>
          <p14:tracePt t="92706" x="4694238" y="4667250"/>
          <p14:tracePt t="92713" x="4719638" y="4667250"/>
          <p14:tracePt t="92723" x="4756150" y="4667250"/>
          <p14:tracePt t="92729" x="4781550" y="4667250"/>
          <p14:tracePt t="92740" x="4806950" y="4667250"/>
          <p14:tracePt t="92745" x="4832350" y="4667250"/>
          <p14:tracePt t="92756" x="4843463" y="4667250"/>
          <p14:tracePt t="92761" x="4868863" y="4667250"/>
          <p14:tracePt t="92774" x="4881563" y="4679950"/>
          <p14:tracePt t="92778" x="4894263" y="4692650"/>
          <p14:tracePt t="92790" x="4894263" y="4705350"/>
          <p14:tracePt t="92793" x="4906963" y="4705350"/>
          <p14:tracePt t="92807" x="4919663" y="4705350"/>
          <p14:tracePt t="92822" x="4932363" y="4730750"/>
          <p14:tracePt t="92833" x="4945063" y="4743450"/>
          <p14:tracePt t="92842" x="4945063" y="4756150"/>
          <p14:tracePt t="92849" x="4945063" y="4768850"/>
          <p14:tracePt t="92858" x="4945063" y="4779963"/>
          <p14:tracePt t="92865" x="4956175" y="4805363"/>
          <p14:tracePt t="92873" x="4968875" y="4830763"/>
          <p14:tracePt t="92886" x="4968875" y="4856163"/>
          <p14:tracePt t="92893" x="4981575" y="4879975"/>
          <p14:tracePt t="92906" x="4981575" y="4905375"/>
          <p14:tracePt t="92913" x="4981575" y="4930775"/>
          <p14:tracePt t="92924" x="4994275" y="4968875"/>
          <p14:tracePt t="92929" x="4994275" y="4981575"/>
          <p14:tracePt t="92942" x="5006975" y="5018088"/>
          <p14:tracePt t="92945" x="5006975" y="5030788"/>
          <p14:tracePt t="92957" x="5006975" y="5056188"/>
          <p14:tracePt t="92961" x="5006975" y="5068888"/>
          <p14:tracePt t="92977" x="5006975" y="5081588"/>
          <p14:tracePt t="92993" x="5006975" y="5092700"/>
          <p14:tracePt t="93007" x="5006975" y="5105400"/>
          <p14:tracePt t="93009" x="5006975" y="5118100"/>
          <p14:tracePt t="93025" x="5006975" y="5130800"/>
          <p14:tracePt t="93033" x="5006975" y="5143500"/>
          <p14:tracePt t="93049" x="5006975" y="5168900"/>
          <p14:tracePt t="93057" x="4994275" y="5168900"/>
          <p14:tracePt t="93082" x="4981575" y="5168900"/>
          <p14:tracePt t="93091" x="4968875" y="5181600"/>
          <p14:tracePt t="93105" x="4956175" y="5181600"/>
          <p14:tracePt t="93113" x="4945063" y="5181600"/>
          <p14:tracePt t="93125" x="4919663" y="5181600"/>
          <p14:tracePt t="93129" x="4906963" y="5194300"/>
          <p14:tracePt t="93145" x="4894263" y="5194300"/>
          <p14:tracePt t="93156" x="4868863" y="5194300"/>
          <p14:tracePt t="93162" x="4856163" y="5194300"/>
          <p14:tracePt t="93173" x="4832350" y="5205413"/>
          <p14:tracePt t="93177" x="4819650" y="5205413"/>
          <p14:tracePt t="93190" x="4806950" y="5205413"/>
          <p14:tracePt t="93193" x="4794250" y="5205413"/>
          <p14:tracePt t="93207" x="4768850" y="5205413"/>
          <p14:tracePt t="93209" x="4743450" y="5205413"/>
          <p14:tracePt t="93218" x="4732338" y="5205413"/>
          <p14:tracePt t="93225" x="4719638" y="5205413"/>
          <p14:tracePt t="93233" x="4706938" y="5205413"/>
          <p14:tracePt t="93241" x="4681538" y="5205413"/>
          <p14:tracePt t="93249" x="4668838" y="5205413"/>
          <p14:tracePt t="93257" x="4643438" y="5205413"/>
          <p14:tracePt t="93265" x="4630738" y="5205413"/>
          <p14:tracePt t="93274" x="4619625" y="5205413"/>
          <p14:tracePt t="93281" x="4606925" y="5205413"/>
          <p14:tracePt t="93292" x="4581525" y="5194300"/>
          <p14:tracePt t="93297" x="4556125" y="5194300"/>
          <p14:tracePt t="93321" x="4543425" y="5194300"/>
          <p14:tracePt t="93329" x="4530725" y="5181600"/>
          <p14:tracePt t="93340" x="4518025" y="5181600"/>
          <p14:tracePt t="93345" x="4518025" y="5168900"/>
          <p14:tracePt t="93361" x="4494213" y="5156200"/>
          <p14:tracePt t="93374" x="4494213" y="5143500"/>
          <p14:tracePt t="93377" x="4481513" y="5130800"/>
          <p14:tracePt t="93390" x="4481513" y="5118100"/>
          <p14:tracePt t="93407" x="4468813" y="5092700"/>
          <p14:tracePt t="93409" x="4456113" y="5068888"/>
          <p14:tracePt t="93417" x="4456113" y="5043488"/>
          <p14:tracePt t="93435" x="4456113" y="5030788"/>
          <p14:tracePt t="93442" x="4456113" y="4992688"/>
          <p14:tracePt t="93452" x="4456113" y="4981575"/>
          <p14:tracePt t="93458" x="4456113" y="4968875"/>
          <p14:tracePt t="93466" x="4456113" y="4943475"/>
          <p14:tracePt t="93474" x="4456113" y="4918075"/>
          <p14:tracePt t="93481" x="4456113" y="4879975"/>
          <p14:tracePt t="93492" x="4456113" y="4843463"/>
          <p14:tracePt t="93498" x="4456113" y="4818063"/>
          <p14:tracePt t="93507" x="4468813" y="4792663"/>
          <p14:tracePt t="93514" x="4481513" y="4768850"/>
          <p14:tracePt t="93523" x="4494213" y="4743450"/>
          <p14:tracePt t="93531" x="4506913" y="4730750"/>
          <p14:tracePt t="93540" x="4518025" y="4718050"/>
          <p14:tracePt t="93546" x="4543425" y="4705350"/>
          <p14:tracePt t="93557" x="4543425" y="4692650"/>
          <p14:tracePt t="93562" x="4568825" y="4679950"/>
          <p14:tracePt t="93589" x="4581525" y="4679950"/>
          <p14:tracePt t="93603" x="4594225" y="4679950"/>
          <p14:tracePt t="93634" x="4606925" y="4679950"/>
          <p14:tracePt t="93657" x="4619625" y="4679950"/>
          <p14:tracePt t="93673" x="4630738" y="4679950"/>
          <p14:tracePt t="93681" x="4643438" y="4679950"/>
          <p14:tracePt t="93705" x="4656138" y="4692650"/>
          <p14:tracePt t="93721" x="4668838" y="4705350"/>
          <p14:tracePt t="93746" x="4681538" y="4705350"/>
          <p14:tracePt t="93754" x="4694238" y="4705350"/>
          <p14:tracePt t="93761" x="4706938" y="4705350"/>
          <p14:tracePt t="93777" x="4719638" y="4705350"/>
          <p14:tracePt t="93817" x="4732338" y="4718050"/>
          <p14:tracePt t="93827" x="4732338" y="4730750"/>
          <p14:tracePt t="93835" x="4743450" y="4730750"/>
          <p14:tracePt t="93844" x="4756150" y="4743450"/>
          <p14:tracePt t="93849" x="4756150" y="4756150"/>
          <p14:tracePt t="93858" x="4781550" y="4768850"/>
          <p14:tracePt t="93865" x="4806950" y="4792663"/>
          <p14:tracePt t="93876" x="4832350" y="4818063"/>
          <p14:tracePt t="93881" x="4894263" y="4856163"/>
          <p14:tracePt t="93892" x="4956175" y="4905375"/>
          <p14:tracePt t="93897" x="5045075" y="4956175"/>
          <p14:tracePt t="93906" x="5119688" y="5005388"/>
          <p14:tracePt t="93913" x="5194300" y="5056188"/>
          <p14:tracePt t="93923" x="5245100" y="5081588"/>
          <p14:tracePt t="93930" x="5307013" y="5105400"/>
          <p14:tracePt t="93940" x="5345113" y="5105400"/>
          <p14:tracePt t="93945" x="5357813" y="5118100"/>
          <p14:tracePt t="93957" x="5370513" y="5130800"/>
          <p14:tracePt t="94067" x="5357813" y="5130800"/>
          <p14:tracePt t="94098" x="5345113" y="5130800"/>
          <p14:tracePt t="94129" x="5332413" y="5130800"/>
          <p14:tracePt t="94140" x="5319713" y="5118100"/>
          <p14:tracePt t="94162" x="5307013" y="5105400"/>
          <p14:tracePt t="94186" x="5294313" y="5105400"/>
          <p14:tracePt t="94313" x="5294313" y="5092700"/>
          <p14:tracePt t="94369" x="5281613" y="5081588"/>
          <p14:tracePt t="94457" x="5270500" y="5068888"/>
          <p14:tracePt t="94489" x="5257800" y="5068888"/>
          <p14:tracePt t="94570" x="5270500" y="5068888"/>
          <p14:tracePt t="94578" x="5332413" y="5068888"/>
          <p14:tracePt t="94586" x="5432425" y="5068888"/>
          <p14:tracePt t="94594" x="5557838" y="5068888"/>
          <p14:tracePt t="94607" x="5670550" y="5068888"/>
          <p14:tracePt t="94609" x="5757863" y="5068888"/>
          <p14:tracePt t="94625" x="5821363" y="5068888"/>
          <p14:tracePt t="94628" x="5857875" y="5068888"/>
          <p14:tracePt t="94635" x="5870575" y="5068888"/>
          <p14:tracePt t="94643" x="5883275" y="5068888"/>
          <p14:tracePt t="94650" x="5895975" y="5068888"/>
          <p14:tracePt t="94689" x="5883275" y="5068888"/>
          <p14:tracePt t="94705" x="5870575" y="5068888"/>
          <p14:tracePt t="94721" x="5857875" y="5081588"/>
          <p14:tracePt t="94730" x="5845175" y="5092700"/>
          <p14:tracePt t="94819" x="5845175" y="5105400"/>
          <p14:tracePt t="94841" x="5857875" y="5105400"/>
          <p14:tracePt t="94849" x="5895975" y="5105400"/>
          <p14:tracePt t="94857" x="5921375" y="5105400"/>
          <p14:tracePt t="94865" x="5957888" y="5105400"/>
          <p14:tracePt t="94877" x="6008688" y="5105400"/>
          <p14:tracePt t="94881" x="6083300" y="5105400"/>
          <p14:tracePt t="94892" x="6146800" y="5105400"/>
          <p14:tracePt t="94897" x="6221413" y="5092700"/>
          <p14:tracePt t="94908" x="6283325" y="5081588"/>
          <p14:tracePt t="94913" x="6346825" y="5056188"/>
          <p14:tracePt t="94924" x="6383338" y="5056188"/>
          <p14:tracePt t="94929" x="6421438" y="5030788"/>
          <p14:tracePt t="94940" x="6459538" y="5018088"/>
          <p14:tracePt t="94945" x="6496050" y="5005388"/>
          <p14:tracePt t="94956" x="6521450" y="4992688"/>
          <p14:tracePt t="94961" x="6546850" y="4968875"/>
          <p14:tracePt t="94973" x="6572250" y="4968875"/>
          <p14:tracePt t="94977" x="6608763" y="4943475"/>
          <p14:tracePt t="94990" x="6621463" y="4943475"/>
          <p14:tracePt t="95006" x="6634163" y="4930775"/>
          <p14:tracePt t="95041" x="6659563" y="4930775"/>
          <p14:tracePt t="95057" x="6659563" y="4943475"/>
          <p14:tracePt t="95065" x="6659563" y="4981575"/>
          <p14:tracePt t="95073" x="6646863" y="5018088"/>
          <p14:tracePt t="95081" x="6608763" y="5056188"/>
          <p14:tracePt t="95089" x="6584950" y="5081588"/>
          <p14:tracePt t="95097" x="6546850" y="5118100"/>
          <p14:tracePt t="95107" x="6483350" y="5143500"/>
          <p14:tracePt t="95113" x="6421438" y="5156200"/>
          <p14:tracePt t="95123" x="6346825" y="5168900"/>
          <p14:tracePt t="95129" x="6283325" y="5168900"/>
          <p14:tracePt t="95140" x="6208713" y="5168900"/>
          <p14:tracePt t="95145" x="6146800" y="5168900"/>
          <p14:tracePt t="95157" x="6096000" y="5168900"/>
          <p14:tracePt t="95161" x="6034088" y="5143500"/>
          <p14:tracePt t="95173" x="5995988" y="5105400"/>
          <p14:tracePt t="95177" x="5957888" y="5081588"/>
          <p14:tracePt t="95191" x="5945188" y="5043488"/>
          <p14:tracePt t="95194" x="5932488" y="5018088"/>
          <p14:tracePt t="95206" x="5932488" y="4992688"/>
          <p14:tracePt t="95209" x="5932488" y="4956175"/>
          <p14:tracePt t="95217" x="5945188" y="4930775"/>
          <p14:tracePt t="95225" x="5970588" y="4905375"/>
          <p14:tracePt t="95233" x="6021388" y="4892675"/>
          <p14:tracePt t="95241" x="6070600" y="4879975"/>
          <p14:tracePt t="95249" x="6121400" y="4879975"/>
          <p14:tracePt t="95258" x="6183313" y="4879975"/>
          <p14:tracePt t="95266" x="6259513" y="4879975"/>
          <p14:tracePt t="95274" x="6296025" y="4892675"/>
          <p14:tracePt t="95281" x="6321425" y="4905375"/>
          <p14:tracePt t="95291" x="6334125" y="4930775"/>
          <p14:tracePt t="95297" x="6346825" y="4956175"/>
          <p14:tracePt t="95309" x="6359525" y="4992688"/>
          <p14:tracePt t="95313" x="6359525" y="5030788"/>
          <p14:tracePt t="95324" x="6321425" y="5068888"/>
          <p14:tracePt t="95330" x="6283325" y="5105400"/>
          <p14:tracePt t="95340" x="6221413" y="5156200"/>
          <p14:tracePt t="95347" x="6157913" y="5205413"/>
          <p14:tracePt t="95357" x="6096000" y="5230813"/>
          <p14:tracePt t="95361" x="6045200" y="5268913"/>
          <p14:tracePt t="95374" x="5970588" y="5305425"/>
          <p14:tracePt t="95377" x="5908675" y="5330825"/>
          <p14:tracePt t="95393" x="5857875" y="5356225"/>
          <p14:tracePt t="95396" x="5795963" y="5381625"/>
          <p14:tracePt t="95410" x="5670550" y="5430838"/>
          <p14:tracePt t="95418" x="5607050" y="5456238"/>
          <p14:tracePt t="95427" x="5557838" y="5481638"/>
          <p14:tracePt t="95434" x="5519738" y="5494338"/>
          <p14:tracePt t="95441" x="5457825" y="5507038"/>
          <p14:tracePt t="95449" x="5419725" y="5530850"/>
          <p14:tracePt t="95458" x="5370513" y="5543550"/>
          <p14:tracePt t="95467" x="5319713" y="5556250"/>
          <p14:tracePt t="95475" x="5294313" y="5556250"/>
          <p14:tracePt t="95481" x="5245100" y="5556250"/>
          <p14:tracePt t="95491" x="5207000" y="5568950"/>
          <p14:tracePt t="95497" x="5194300" y="5568950"/>
          <p14:tracePt t="95507" x="5170488" y="5568950"/>
          <p14:tracePt t="95513" x="5145088" y="5568950"/>
          <p14:tracePt t="95529" x="5132388" y="5568950"/>
          <p14:tracePt t="95689" x="5132388" y="5556250"/>
          <p14:tracePt t="95769" x="5119688" y="5543550"/>
          <p14:tracePt t="95789" x="5081588" y="5543550"/>
          <p14:tracePt t="95796" x="5019675" y="5543550"/>
          <p14:tracePt t="95809" x="4832350" y="5543550"/>
          <p14:tracePt t="95818" x="4681538" y="5518150"/>
          <p14:tracePt t="95829" x="4543425" y="5507038"/>
          <p14:tracePt t="95835" x="4418013" y="5494338"/>
          <p14:tracePt t="95842" x="4281488" y="5494338"/>
          <p14:tracePt t="95849" x="4092575" y="5481638"/>
          <p14:tracePt t="95857" x="3968750" y="5468938"/>
          <p14:tracePt t="95866" x="3830638" y="5443538"/>
          <p14:tracePt t="95874" x="3730625" y="5430838"/>
          <p14:tracePt t="95881" x="3667125" y="5418138"/>
          <p14:tracePt t="95894" x="3643313" y="5418138"/>
          <p14:tracePt t="95897" x="3630613" y="5418138"/>
          <p14:tracePt t="95907" x="3617913" y="5418138"/>
          <p14:tracePt t="95929" x="3605213" y="5418138"/>
          <p14:tracePt t="95977" x="3605213" y="5407025"/>
          <p14:tracePt t="96001" x="3605213" y="5394325"/>
          <p14:tracePt t="96008" x="3605213" y="5381625"/>
          <p14:tracePt t="96017" x="3605213" y="5356225"/>
          <p14:tracePt t="96033" x="3617913" y="5343525"/>
          <p14:tracePt t="96041" x="3630613" y="5330825"/>
          <p14:tracePt t="96049" x="3630613" y="5318125"/>
          <p14:tracePt t="96057" x="3643313" y="5294313"/>
          <p14:tracePt t="96073" x="3654425" y="5281613"/>
          <p14:tracePt t="96081" x="3654425" y="5268913"/>
          <p14:tracePt t="96090" x="3667125" y="5256213"/>
          <p14:tracePt t="96097" x="3667125" y="5243513"/>
          <p14:tracePt t="96107" x="3679825" y="5230813"/>
          <p14:tracePt t="96113" x="3692525" y="5218113"/>
          <p14:tracePt t="96129" x="3692525" y="5205413"/>
          <p14:tracePt t="96139" x="3705225" y="5194300"/>
          <p14:tracePt t="96157" x="3717925" y="5168900"/>
          <p14:tracePt t="96161" x="3730625" y="5168900"/>
          <p14:tracePt t="96173" x="3730625" y="5156200"/>
          <p14:tracePt t="96177" x="3756025" y="5130800"/>
          <p14:tracePt t="96193" x="3767138" y="5118100"/>
          <p14:tracePt t="96207" x="3779838" y="5105400"/>
          <p14:tracePt t="96209" x="3792538" y="5092700"/>
          <p14:tracePt t="96226" x="3792538" y="5081588"/>
          <p14:tracePt t="96241" x="3805238" y="5081588"/>
          <p14:tracePt t="96249" x="3817938" y="5081588"/>
          <p14:tracePt t="96258" x="3830638" y="5081588"/>
          <p14:tracePt t="96265" x="3830638" y="5068888"/>
          <p14:tracePt t="96275" x="3843338" y="5068888"/>
          <p14:tracePt t="96281" x="3867150" y="5068888"/>
          <p14:tracePt t="96290" x="3892550" y="5068888"/>
          <p14:tracePt t="96297" x="3917950" y="5068888"/>
          <p14:tracePt t="96306" x="3930650" y="5068888"/>
          <p14:tracePt t="96313" x="3956050" y="5068888"/>
          <p14:tracePt t="96324" x="4005263" y="5056188"/>
          <p14:tracePt t="96329" x="4017963" y="5056188"/>
          <p14:tracePt t="96340" x="4068763" y="5056188"/>
          <p14:tracePt t="96345" x="4092575" y="5043488"/>
          <p14:tracePt t="96356" x="4130675" y="5043488"/>
          <p14:tracePt t="96361" x="4181475" y="5030788"/>
          <p14:tracePt t="96373" x="4230688" y="5018088"/>
          <p14:tracePt t="96377" x="4268788" y="5005388"/>
          <p14:tracePt t="96389" x="4318000" y="5005388"/>
          <p14:tracePt t="96393" x="4356100" y="5005388"/>
          <p14:tracePt t="96406" x="4394200" y="4992688"/>
          <p14:tracePt t="96409" x="4406900" y="4981575"/>
          <p14:tracePt t="96417" x="4430713" y="4968875"/>
          <p14:tracePt t="96425" x="4456113" y="4956175"/>
          <p14:tracePt t="96433" x="4468813" y="4943475"/>
          <p14:tracePt t="96441" x="4481513" y="4943475"/>
          <p14:tracePt t="96449" x="4494213" y="4930775"/>
          <p14:tracePt t="96457" x="4494213" y="4918075"/>
          <p14:tracePt t="96465" x="4506913" y="4918075"/>
          <p14:tracePt t="96474" x="4518025" y="4905375"/>
          <p14:tracePt t="96481" x="4530725" y="4905375"/>
          <p14:tracePt t="96494" x="4530725" y="4892675"/>
          <p14:tracePt t="96496" x="4543425" y="4892675"/>
          <p14:tracePt t="96521" x="4556125" y="4879975"/>
          <p14:tracePt t="96529" x="4556125" y="4868863"/>
          <p14:tracePt t="96539" x="4568825" y="4868863"/>
          <p14:tracePt t="96633" x="4568825" y="4856163"/>
          <p14:tracePt t="96640" x="4581525" y="4856163"/>
          <p14:tracePt t="96649" x="4581525" y="4843463"/>
          <p14:tracePt t="96657" x="4594225" y="4830763"/>
          <p14:tracePt t="96665" x="4606925" y="4818063"/>
          <p14:tracePt t="96673" x="4619625" y="4805363"/>
          <p14:tracePt t="96681" x="4619625" y="4792663"/>
          <p14:tracePt t="96689" x="4643438" y="4792663"/>
          <p14:tracePt t="96697" x="4643438" y="4779963"/>
          <p14:tracePt t="96706" x="4668838" y="4779963"/>
          <p14:tracePt t="96713" x="4668838" y="4768850"/>
          <p14:tracePt t="96723" x="4681538" y="4756150"/>
          <p14:tracePt t="96729" x="4694238" y="4756150"/>
          <p14:tracePt t="96740" x="4706938" y="4743450"/>
          <p14:tracePt t="96745" x="4719638" y="4730750"/>
          <p14:tracePt t="96757" x="4719638" y="4718050"/>
          <p14:tracePt t="96773" x="4732338" y="4718050"/>
          <p14:tracePt t="96809" x="4756150" y="4718050"/>
          <p14:tracePt t="96817" x="4756150" y="4705350"/>
          <p14:tracePt t="96824" x="4768850" y="4705350"/>
          <p14:tracePt t="96841" x="4794250" y="4705350"/>
          <p14:tracePt t="96848" x="4819650" y="4718050"/>
          <p14:tracePt t="96857" x="4832350" y="4730750"/>
          <p14:tracePt t="96865" x="4856163" y="4743450"/>
          <p14:tracePt t="96873" x="4868863" y="4756150"/>
          <p14:tracePt t="96894" x="4906963" y="4792663"/>
          <p14:tracePt t="96897" x="4919663" y="4818063"/>
          <p14:tracePt t="96907" x="4932363" y="4843463"/>
          <p14:tracePt t="96913" x="4945063" y="4868863"/>
          <p14:tracePt t="96923" x="4956175" y="4879975"/>
          <p14:tracePt t="96929" x="4968875" y="4905375"/>
          <p14:tracePt t="96940" x="4981575" y="4918075"/>
          <p14:tracePt t="96957" x="4981575" y="4943475"/>
          <p14:tracePt t="96960" x="4981575" y="4981575"/>
          <p14:tracePt t="96973" x="4994275" y="4992688"/>
          <p14:tracePt t="96977" x="4994275" y="5005388"/>
          <p14:tracePt t="96990" x="4994275" y="5030788"/>
          <p14:tracePt t="96993" x="4994275" y="5043488"/>
          <p14:tracePt t="97008" x="4994275" y="5056188"/>
          <p14:tracePt t="97010" x="4994275" y="5068888"/>
          <p14:tracePt t="97025" x="4994275" y="5081588"/>
          <p14:tracePt t="97026" x="4994275" y="5092700"/>
          <p14:tracePt t="97033" x="4994275" y="5105400"/>
          <p14:tracePt t="97042" x="4981575" y="5118100"/>
          <p14:tracePt t="97057" x="4968875" y="5130800"/>
          <p14:tracePt t="97066" x="4968875" y="5143500"/>
          <p14:tracePt t="97073" x="4956175" y="5156200"/>
          <p14:tracePt t="97082" x="4945063" y="5168900"/>
          <p14:tracePt t="97091" x="4932363" y="5181600"/>
          <p14:tracePt t="97097" x="4919663" y="5194300"/>
          <p14:tracePt t="97107" x="4906963" y="5218113"/>
          <p14:tracePt t="97113" x="4881563" y="5230813"/>
          <p14:tracePt t="97128" x="4856163" y="5256213"/>
          <p14:tracePt t="97131" x="4832350" y="5268913"/>
          <p14:tracePt t="97143" x="4794250" y="5281613"/>
          <p14:tracePt t="97146" x="4756150" y="5318125"/>
          <p14:tracePt t="97161" x="4681538" y="5343525"/>
          <p14:tracePt t="97174" x="4656138" y="5343525"/>
          <p14:tracePt t="97177" x="4619625" y="5343525"/>
          <p14:tracePt t="97190" x="4568825" y="5343525"/>
          <p14:tracePt t="97192" x="4530725" y="5343525"/>
          <p14:tracePt t="97209" x="4481513" y="5343525"/>
          <p14:tracePt t="97210" x="4430713" y="5318125"/>
          <p14:tracePt t="97217" x="4394200" y="5294313"/>
          <p14:tracePt t="97225" x="4343400" y="5243513"/>
          <p14:tracePt t="97232" x="4305300" y="5168900"/>
          <p14:tracePt t="97241" x="4294188" y="5068888"/>
          <p14:tracePt t="97248" x="4294188" y="4981575"/>
          <p14:tracePt t="97257" x="4294188" y="4879975"/>
          <p14:tracePt t="97265" x="4318000" y="4818063"/>
          <p14:tracePt t="97273" x="4356100" y="4756150"/>
          <p14:tracePt t="97280" x="4406900" y="4692650"/>
          <p14:tracePt t="97292" x="4443413" y="4643438"/>
          <p14:tracePt t="97297" x="4481513" y="4618038"/>
          <p14:tracePt t="97307" x="4518025" y="4605338"/>
          <p14:tracePt t="97312" x="4556125" y="4605338"/>
          <p14:tracePt t="97329" x="4581525" y="4605338"/>
          <p14:tracePt t="97339" x="4594225" y="4605338"/>
          <p14:tracePt t="97345" x="4606925" y="4605338"/>
          <p14:tracePt t="97360" x="4606925" y="4618038"/>
          <p14:tracePt t="97373" x="4606925" y="4667250"/>
          <p14:tracePt t="97377" x="4606925" y="4718050"/>
          <p14:tracePt t="97390" x="4568825" y="4768850"/>
          <p14:tracePt t="97392" x="4518025" y="4830763"/>
          <p14:tracePt t="97406" x="4468813" y="4892675"/>
          <p14:tracePt t="97408" x="4418013" y="4956175"/>
          <p14:tracePt t="97417" x="4381500" y="4992688"/>
          <p14:tracePt t="97424" x="4330700" y="5030788"/>
          <p14:tracePt t="97432" x="4305300" y="5056188"/>
          <p14:tracePt t="97442" x="4256088" y="5092700"/>
          <p14:tracePt t="97449" x="4217988" y="5105400"/>
          <p14:tracePt t="97457" x="4192588" y="5130800"/>
          <p14:tracePt t="97465" x="4168775" y="5143500"/>
          <p14:tracePt t="97473" x="4117975" y="5156200"/>
          <p14:tracePt t="97482" x="4081463" y="5168900"/>
          <p14:tracePt t="97492" x="4043363" y="5194300"/>
          <p14:tracePt t="97500" x="3992563" y="5205413"/>
          <p14:tracePt t="97507" x="3956050" y="5205413"/>
          <p14:tracePt t="97513" x="3892550" y="5218113"/>
          <p14:tracePt t="97524" x="3856038" y="5230813"/>
          <p14:tracePt t="97530" x="3817938" y="5230813"/>
          <p14:tracePt t="97541" x="3779838" y="5230813"/>
          <p14:tracePt t="97545" x="3743325" y="5230813"/>
          <p14:tracePt t="97557" x="3705225" y="5230813"/>
          <p14:tracePt t="97573" x="3692525" y="5218113"/>
          <p14:tracePt t="97591" x="3679825" y="5205413"/>
          <p14:tracePt t="97617" x="3667125" y="5194300"/>
          <p14:tracePt t="97633" x="3667125" y="5181600"/>
          <p14:tracePt t="97645" x="3679825" y="5181600"/>
          <p14:tracePt t="97649" x="3679825" y="5168900"/>
          <p14:tracePt t="97658" x="3692525" y="5156200"/>
          <p14:tracePt t="97673" x="3705225" y="5156200"/>
          <p14:tracePt t="97682" x="3743325" y="5143500"/>
          <p14:tracePt t="97693" x="3805238" y="5130800"/>
          <p14:tracePt t="97697" x="3879850" y="5105400"/>
          <p14:tracePt t="97707" x="3943350" y="5092700"/>
          <p14:tracePt t="97713" x="3992563" y="5092700"/>
          <p14:tracePt t="97723" x="4030663" y="5092700"/>
          <p14:tracePt t="97729" x="4056063" y="5092700"/>
          <p14:tracePt t="97769" x="4017963" y="5092700"/>
          <p14:tracePt t="97776" x="3979863" y="5092700"/>
          <p14:tracePt t="97786" x="3917950" y="5105400"/>
          <p14:tracePt t="97793" x="3856038" y="5118100"/>
          <p14:tracePt t="97801" x="3805238" y="5130800"/>
          <p14:tracePt t="97808" x="3756025" y="5143500"/>
          <p14:tracePt t="97817" x="3717925" y="5143500"/>
          <p14:tracePt t="97832" x="3705225" y="5156200"/>
          <p14:tracePt t="97840" x="3692525" y="5168900"/>
          <p14:tracePt t="97865" x="3692525" y="5181600"/>
          <p14:tracePt t="97874" x="3705225" y="5194300"/>
          <p14:tracePt t="97880" x="3730625" y="5194300"/>
          <p14:tracePt t="97890" x="3767138" y="5194300"/>
          <p14:tracePt t="97896" x="3817938" y="5205413"/>
          <p14:tracePt t="97908" x="3856038" y="5218113"/>
          <p14:tracePt t="97913" x="3892550" y="5230813"/>
          <p14:tracePt t="97924" x="3917950" y="5230813"/>
          <p14:tracePt t="97929" x="3943350" y="5256213"/>
          <p14:tracePt t="97940" x="3979863" y="5281613"/>
          <p14:tracePt t="97945" x="4030663" y="5318125"/>
          <p14:tracePt t="97957" x="4092575" y="5368925"/>
          <p14:tracePt t="97960" x="4181475" y="5430838"/>
          <p14:tracePt t="97973" x="4294188" y="5518150"/>
          <p14:tracePt t="97976" x="4430713" y="5594350"/>
          <p14:tracePt t="97990" x="4581525" y="5681663"/>
          <p14:tracePt t="97993" x="4768850" y="5756275"/>
          <p14:tracePt t="98001" x="4981575" y="5843588"/>
          <p14:tracePt t="98009" x="5270500" y="5932488"/>
          <p14:tracePt t="98017" x="5570538" y="6007100"/>
          <p14:tracePt t="98024" x="5845175" y="6081713"/>
          <p14:tracePt t="98032" x="6096000" y="6119813"/>
          <p14:tracePt t="98040" x="6346825" y="6132513"/>
          <p14:tracePt t="98048" x="6508750" y="6145213"/>
          <p14:tracePt t="98057" x="6646863" y="6145213"/>
          <p14:tracePt t="98065" x="6746875" y="6145213"/>
          <p14:tracePt t="98073" x="6846888" y="6132513"/>
          <p14:tracePt t="98080" x="6910388" y="6119813"/>
          <p14:tracePt t="98091" x="6921500" y="6107113"/>
          <p14:tracePt t="98096" x="6934200" y="6094413"/>
          <p14:tracePt t="98107" x="6934200" y="6069013"/>
          <p14:tracePt t="98113" x="6934200" y="6007100"/>
          <p14:tracePt t="98124" x="6910388" y="5969000"/>
          <p14:tracePt t="98128" x="6897688" y="5932488"/>
          <p14:tracePt t="98140" x="6884988" y="5881688"/>
          <p14:tracePt t="98145" x="6872288" y="5843588"/>
          <p14:tracePt t="98157" x="6846888" y="5807075"/>
          <p14:tracePt t="98160" x="6846888" y="5768975"/>
          <p14:tracePt t="98173" x="6834188" y="5743575"/>
          <p14:tracePt t="98176" x="6821488" y="5719763"/>
          <p14:tracePt t="98191" x="6808788" y="5707063"/>
          <p14:tracePt t="98192" x="6808788" y="5694363"/>
          <p14:tracePt t="98200" x="6808788" y="5681663"/>
          <p14:tracePt t="98208" x="6797675" y="5668963"/>
          <p14:tracePt t="98220" x="6797675" y="5656263"/>
          <p14:tracePt t="98226" x="6784975" y="5656263"/>
          <p14:tracePt t="98232" x="6772275" y="5656263"/>
          <p14:tracePt t="98240" x="6759575" y="5656263"/>
          <p14:tracePt t="98256" x="6734175" y="5656263"/>
          <p14:tracePt t="98264" x="6721475" y="5643563"/>
          <p14:tracePt t="98272" x="6696075" y="5630863"/>
          <p14:tracePt t="98280" x="6672263" y="5619750"/>
          <p14:tracePt t="98290" x="6634163" y="5594350"/>
          <p14:tracePt t="98296" x="6608763" y="5581650"/>
          <p14:tracePt t="98308" x="6559550" y="5556250"/>
          <p14:tracePt t="98313" x="6521450" y="5543550"/>
          <p14:tracePt t="98323" x="6496050" y="5530850"/>
          <p14:tracePt t="98329" x="6472238" y="5518150"/>
          <p14:tracePt t="98340" x="6459538" y="5507038"/>
          <p14:tracePt t="98345" x="6446838" y="5494338"/>
          <p14:tracePt t="98356" x="6434138" y="5494338"/>
          <p14:tracePt t="98360" x="6408738" y="5494338"/>
          <p14:tracePt t="98374" x="6383338" y="5481638"/>
          <p14:tracePt t="98377" x="6359525" y="5468938"/>
          <p14:tracePt t="98392" x="6321425" y="5456238"/>
          <p14:tracePt t="98401" x="6308725" y="5430838"/>
          <p14:tracePt t="98416" x="6283325" y="5430838"/>
          <p14:tracePt t="98425" x="6259513" y="5418138"/>
          <p14:tracePt t="98432" x="6246813" y="5407025"/>
          <p14:tracePt t="98449" x="6221413" y="5394325"/>
          <p14:tracePt t="98457" x="6221413" y="5381625"/>
          <p14:tracePt t="98464" x="6208713" y="5368925"/>
          <p14:tracePt t="98480" x="6208713" y="5356225"/>
          <p14:tracePt t="98490" x="6208713" y="5343525"/>
          <p14:tracePt t="98496" x="6208713" y="5318125"/>
          <p14:tracePt t="98512" x="6208713" y="5294313"/>
          <p14:tracePt t="98529" x="6208713" y="5281613"/>
          <p14:tracePt t="98542" x="6208713" y="5256213"/>
          <p14:tracePt t="98544" x="6221413" y="5256213"/>
          <p14:tracePt t="98569" x="6221413" y="5243513"/>
          <p14:tracePt t="98600" x="6221413" y="5230813"/>
          <p14:tracePt t="98608" x="6221413" y="5218113"/>
          <p14:tracePt t="98624" x="6221413" y="5205413"/>
          <p14:tracePt t="98640" x="6221413" y="5194300"/>
          <p14:tracePt t="98648" x="6221413" y="5181600"/>
          <p14:tracePt t="98657" x="6221413" y="5168900"/>
          <p14:tracePt t="98673" x="6221413" y="5156200"/>
          <p14:tracePt t="98681" x="6221413" y="5143500"/>
          <p14:tracePt t="98689" x="6221413" y="5130800"/>
          <p14:tracePt t="98696" x="6221413" y="5118100"/>
          <p14:tracePt t="98712" x="6221413" y="5092700"/>
          <p14:tracePt t="98728" x="6221413" y="5081588"/>
          <p14:tracePt t="98740" x="6221413" y="5068888"/>
          <p14:tracePt t="98744" x="6234113" y="5043488"/>
          <p14:tracePt t="98760" x="6234113" y="5030788"/>
          <p14:tracePt t="98776" x="6259513" y="5005388"/>
          <p14:tracePt t="98801" x="6259513" y="4992688"/>
          <p14:tracePt t="98816" x="6259513" y="4968875"/>
          <p14:tracePt t="98825" x="6270625" y="4968875"/>
          <p14:tracePt t="98848" x="6270625" y="4956175"/>
          <p14:tracePt t="98864" x="6270625" y="4943475"/>
          <p14:tracePt t="98888" x="6270625" y="4930775"/>
          <p14:tracePt t="98976" x="6270625" y="4918075"/>
          <p14:tracePt t="99001" x="6246813" y="4905375"/>
          <p14:tracePt t="99016" x="6234113" y="4905375"/>
          <p14:tracePt t="99032" x="6208713" y="4905375"/>
          <p14:tracePt t="99048" x="6196013" y="4892675"/>
          <p14:tracePt t="99081" x="6170613" y="4879975"/>
          <p14:tracePt t="99113" x="6170613" y="4868863"/>
          <p14:tracePt t="99129" x="6170613" y="4856163"/>
          <p14:tracePt t="99146" x="6170613" y="4843463"/>
          <p14:tracePt t="99154" x="6170613" y="4830763"/>
          <p14:tracePt t="99162" x="6170613" y="4818063"/>
          <p14:tracePt t="99202" x="6183313" y="4792663"/>
          <p14:tracePt t="99224" x="6183313" y="4779963"/>
          <p14:tracePt t="99241" x="6183313" y="4756150"/>
          <p14:tracePt t="99257" x="6183313" y="4743450"/>
          <p14:tracePt t="99272" x="6183313" y="4730750"/>
          <p14:tracePt t="99297" x="6183313" y="4718050"/>
          <p14:tracePt t="99328" x="6170613" y="4718050"/>
          <p14:tracePt t="99344" x="6146800" y="4718050"/>
          <p14:tracePt t="99354" x="6134100" y="4730750"/>
          <p14:tracePt t="99360" x="6121400" y="4743450"/>
          <p14:tracePt t="99374" x="6108700" y="4743450"/>
          <p14:tracePt t="99376" x="6096000" y="4768850"/>
          <p14:tracePt t="99390" x="6070600" y="4792663"/>
          <p14:tracePt t="99392" x="6070600" y="4805363"/>
          <p14:tracePt t="99401" x="6057900" y="4830763"/>
          <p14:tracePt t="99409" x="6045200" y="4856163"/>
          <p14:tracePt t="99416" x="6034088" y="4879975"/>
          <p14:tracePt t="99424" x="6034088" y="4892675"/>
          <p14:tracePt t="99432" x="6034088" y="4918075"/>
          <p14:tracePt t="99441" x="6034088" y="4956175"/>
          <p14:tracePt t="99448" x="6034088" y="4968875"/>
          <p14:tracePt t="99457" x="6034088" y="4992688"/>
          <p14:tracePt t="99464" x="6034088" y="5018088"/>
          <p14:tracePt t="99476" x="6034088" y="5043488"/>
          <p14:tracePt t="99480" x="6034088" y="5056188"/>
          <p14:tracePt t="99490" x="6045200" y="5081588"/>
          <p14:tracePt t="99496" x="6057900" y="5092700"/>
          <p14:tracePt t="99507" x="6057900" y="5118100"/>
          <p14:tracePt t="99512" x="6070600" y="5130800"/>
          <p14:tracePt t="99523" x="6083300" y="5156200"/>
          <p14:tracePt t="99528" x="6083300" y="5181600"/>
          <p14:tracePt t="99539" x="6096000" y="5205413"/>
          <p14:tracePt t="99544" x="6108700" y="5243513"/>
          <p14:tracePt t="99556" x="6121400" y="5256213"/>
          <p14:tracePt t="99560" x="6134100" y="5268913"/>
          <p14:tracePt t="99572" x="6146800" y="5294313"/>
          <p14:tracePt t="99590" x="6146800" y="5318125"/>
          <p14:tracePt t="99601" x="6170613" y="5318125"/>
          <p14:tracePt t="99608" x="6170613" y="5330825"/>
          <p14:tracePt t="99616" x="6183313" y="5330825"/>
          <p14:tracePt t="99640" x="6196013" y="5330825"/>
          <p14:tracePt t="99648" x="6196013" y="5343525"/>
          <p14:tracePt t="99657" x="6208713" y="5356225"/>
          <p14:tracePt t="99673" x="6221413" y="5356225"/>
          <p14:tracePt t="99680" x="6246813" y="5356225"/>
          <p14:tracePt t="99690" x="6270625" y="5356225"/>
          <p14:tracePt t="99696" x="6321425" y="5356225"/>
          <p14:tracePt t="99709" x="6334125" y="5356225"/>
          <p14:tracePt t="99712" x="6359525" y="5356225"/>
          <p14:tracePt t="99724" x="6383338" y="5356225"/>
          <p14:tracePt t="99728" x="6396038" y="5356225"/>
          <p14:tracePt t="99740" x="6421438" y="5356225"/>
          <p14:tracePt t="99744" x="6434138" y="5356225"/>
          <p14:tracePt t="99756" x="6446838" y="5356225"/>
          <p14:tracePt t="99760" x="6459538" y="5343525"/>
          <p14:tracePt t="99773" x="6472238" y="5343525"/>
          <p14:tracePt t="99776" x="6472238" y="5330825"/>
          <p14:tracePt t="99785" x="6483350" y="5330825"/>
          <p14:tracePt t="99793" x="6496050" y="5305425"/>
          <p14:tracePt t="99801" x="6508750" y="5294313"/>
          <p14:tracePt t="99808" x="6534150" y="5281613"/>
          <p14:tracePt t="99816" x="6534150" y="5256213"/>
          <p14:tracePt t="99825" x="6546850" y="5256213"/>
          <p14:tracePt t="99832" x="6559550" y="5230813"/>
          <p14:tracePt t="99848" x="6572250" y="5218113"/>
          <p14:tracePt t="99857" x="6572250" y="5205413"/>
          <p14:tracePt t="99864" x="6584950" y="5194300"/>
          <p14:tracePt t="99873" x="6596063" y="5181600"/>
          <p14:tracePt t="99888" x="6608763" y="5156200"/>
          <p14:tracePt t="99904" x="6621463" y="5130800"/>
          <p14:tracePt t="99913" x="6621463" y="5118100"/>
          <p14:tracePt t="99923" x="6634163" y="5105400"/>
          <p14:tracePt t="99928" x="6646863" y="5081588"/>
          <p14:tracePt t="99941" x="6646863" y="5043488"/>
          <p14:tracePt t="99945" x="6659563" y="5018088"/>
          <p14:tracePt t="99956" x="6659563" y="5005388"/>
          <p14:tracePt t="99960" x="6672263" y="4968875"/>
          <p14:tracePt t="99973" x="6684963" y="4943475"/>
          <p14:tracePt t="99990" x="6684963" y="4918075"/>
          <p14:tracePt t="99992" x="6684963" y="4905375"/>
          <p14:tracePt t="100001" x="6684963" y="4879975"/>
          <p14:tracePt t="100008" x="6684963" y="4868863"/>
          <p14:tracePt t="100016" x="6684963" y="4856163"/>
          <p14:tracePt t="100025" x="6696075" y="4843463"/>
          <p14:tracePt t="100032" x="6696075" y="4830763"/>
          <p14:tracePt t="100041" x="6696075" y="4805363"/>
          <p14:tracePt t="100048" x="6696075" y="4792663"/>
          <p14:tracePt t="100057" x="6696075" y="4779963"/>
          <p14:tracePt t="100073" x="6684963" y="4756150"/>
          <p14:tracePt t="100080" x="6672263" y="4730750"/>
          <p14:tracePt t="100089" x="6672263" y="4718050"/>
          <p14:tracePt t="100096" x="6659563" y="4705350"/>
          <p14:tracePt t="100107" x="6646863" y="4705350"/>
          <p14:tracePt t="100112" x="6646863" y="4692650"/>
          <p14:tracePt t="100124" x="6634163" y="4692650"/>
          <p14:tracePt t="100128" x="6621463" y="4679950"/>
          <p14:tracePt t="100140" x="6608763" y="4679950"/>
          <p14:tracePt t="100144" x="6584950" y="4679950"/>
          <p14:tracePt t="100158" x="6546850" y="4679950"/>
          <p14:tracePt t="100160" x="6521450" y="4679950"/>
          <p14:tracePt t="100174" x="6483350" y="4679950"/>
          <p14:tracePt t="100176" x="6446838" y="4679950"/>
          <p14:tracePt t="100190" x="6396038" y="4679950"/>
          <p14:tracePt t="100192" x="6383338" y="4679950"/>
          <p14:tracePt t="100201" x="6346825" y="4692650"/>
          <p14:tracePt t="100208" x="6321425" y="4692650"/>
          <p14:tracePt t="100216" x="6296025" y="4718050"/>
          <p14:tracePt t="100224" x="6283325" y="4718050"/>
          <p14:tracePt t="100232" x="6270625" y="4743450"/>
          <p14:tracePt t="100241" x="6259513" y="4743450"/>
          <p14:tracePt t="100248" x="6234113" y="4768850"/>
          <p14:tracePt t="100256" x="6208713" y="4792663"/>
          <p14:tracePt t="100264" x="6196013" y="4818063"/>
          <p14:tracePt t="100274" x="6170613" y="4843463"/>
          <p14:tracePt t="100280" x="6157913" y="4856163"/>
          <p14:tracePt t="100292" x="6146800" y="4879975"/>
          <p14:tracePt t="100307" x="6134100" y="4892675"/>
          <p14:tracePt t="100323" x="6121400" y="4930775"/>
          <p14:tracePt t="100328" x="6121400" y="4943475"/>
          <p14:tracePt t="100339" x="6121400" y="4956175"/>
          <p14:tracePt t="100344" x="6121400" y="4968875"/>
          <p14:tracePt t="100356" x="6121400" y="4992688"/>
          <p14:tracePt t="100360" x="6121400" y="5030788"/>
          <p14:tracePt t="100373" x="6121400" y="5056188"/>
          <p14:tracePt t="100376" x="6121400" y="5105400"/>
          <p14:tracePt t="100389" x="6121400" y="5130800"/>
          <p14:tracePt t="100392" x="6146800" y="5181600"/>
          <p14:tracePt t="100400" x="6146800" y="5218113"/>
          <p14:tracePt t="100408" x="6170613" y="5256213"/>
          <p14:tracePt t="100416" x="6196013" y="5281613"/>
          <p14:tracePt t="100424" x="6221413" y="5305425"/>
          <p14:tracePt t="100432" x="6246813" y="5343525"/>
          <p14:tracePt t="100441" x="6308725" y="5381625"/>
          <p14:tracePt t="100448" x="6359525" y="5381625"/>
          <p14:tracePt t="100456" x="6434138" y="5394325"/>
          <p14:tracePt t="100464" x="6483350" y="5407025"/>
          <p14:tracePt t="100474" x="6534150" y="5407025"/>
          <p14:tracePt t="100480" x="6584950" y="5407025"/>
          <p14:tracePt t="100492" x="6659563" y="5407025"/>
          <p14:tracePt t="100496" x="6708775" y="5394325"/>
          <p14:tracePt t="100506" x="6784975" y="5394325"/>
          <p14:tracePt t="100512" x="6859588" y="5381625"/>
          <p14:tracePt t="100523" x="6910388" y="5368925"/>
          <p14:tracePt t="100528" x="6959600" y="5343525"/>
          <p14:tracePt t="100542" x="7010400" y="5318125"/>
          <p14:tracePt t="100544" x="7046913" y="5305425"/>
          <p14:tracePt t="100557" x="7072313" y="5268913"/>
          <p14:tracePt t="100560" x="7110413" y="5256213"/>
          <p14:tracePt t="100573" x="7123113" y="5230813"/>
          <p14:tracePt t="100576" x="7134225" y="5205413"/>
          <p14:tracePt t="100589" x="7134225" y="5194300"/>
          <p14:tracePt t="100593" x="7146925" y="5168900"/>
          <p14:tracePt t="100608" x="7146925" y="5156200"/>
          <p14:tracePt t="100616" x="7146925" y="5143500"/>
          <p14:tracePt t="100624" x="7146925" y="5130800"/>
          <p14:tracePt t="100632" x="7146925" y="5118100"/>
          <p14:tracePt t="100641" x="7146925" y="5105400"/>
          <p14:tracePt t="100672" x="7146925" y="5092700"/>
          <p14:tracePt t="100688" x="7134225" y="5092700"/>
          <p14:tracePt t="100752" x="7123113" y="5092700"/>
          <p14:tracePt t="100776" x="7110413" y="5092700"/>
          <p14:tracePt t="100904" x="7134225" y="5092700"/>
          <p14:tracePt t="100912" x="7172325" y="5092700"/>
          <p14:tracePt t="100920" x="7235825" y="5092700"/>
          <p14:tracePt t="100928" x="7323138" y="5092700"/>
          <p14:tracePt t="100939" x="7397750" y="5092700"/>
          <p14:tracePt t="100944" x="7497763" y="5092700"/>
          <p14:tracePt t="100957" x="7597775" y="5092700"/>
          <p14:tracePt t="100960" x="7685088" y="5092700"/>
          <p14:tracePt t="100973" x="7773988" y="5092700"/>
          <p14:tracePt t="100976" x="7823200" y="5092700"/>
          <p14:tracePt t="100989" x="7848600" y="5092700"/>
          <p14:tracePt t="100992" x="7861300" y="5092700"/>
          <p14:tracePt t="101000" x="7874000" y="5092700"/>
          <p14:tracePt t="101080" x="7861300" y="5092700"/>
          <p14:tracePt t="101409" x="7848600" y="5092700"/>
          <p14:tracePt t="101488" x="7835900" y="5092700"/>
          <p14:tracePt t="104144" x="7835900" y="5105400"/>
          <p14:tracePt t="104192" x="7823200" y="5105400"/>
          <p14:tracePt t="104201" x="7810500" y="5118100"/>
          <p14:tracePt t="104256" x="7797800" y="5118100"/>
          <p14:tracePt t="104290" x="7785100" y="5130800"/>
          <p14:tracePt t="104325" x="7785100" y="5143500"/>
          <p14:tracePt t="104343" x="7785100" y="5156200"/>
          <p14:tracePt t="104373" x="7785100" y="5168900"/>
          <p14:tracePt t="104409" x="7785100" y="5181600"/>
          <p14:tracePt t="104432" x="7785100" y="5194300"/>
          <p14:tracePt t="104448" x="7785100" y="5205413"/>
          <p14:tracePt t="104464" x="7785100" y="5218113"/>
          <p14:tracePt t="104474" x="7785100" y="5230813"/>
          <p14:tracePt t="104480" x="7785100" y="5256213"/>
          <p14:tracePt t="104490" x="7785100" y="5281613"/>
          <p14:tracePt t="104496" x="7785100" y="5318125"/>
          <p14:tracePt t="104507" x="7797800" y="5356225"/>
          <p14:tracePt t="104512" x="7810500" y="5356225"/>
          <p14:tracePt t="104523" x="7835900" y="5368925"/>
          <p14:tracePt t="104528" x="7897813" y="5381625"/>
          <p14:tracePt t="104541" x="7986713" y="5407025"/>
          <p14:tracePt t="104544" x="8086725" y="5443538"/>
          <p14:tracePt t="104563" x="8361363" y="5594350"/>
          <p14:tracePt t="104576" x="8586788" y="5743575"/>
          <p14:tracePt t="104585" x="8612188" y="5768975"/>
          <p14:tracePt t="104594" x="8612188" y="5781675"/>
          <p14:tracePt t="104601" x="8624888" y="5781675"/>
          <p14:tracePt t="104958" x="8599488" y="5781675"/>
          <p14:tracePt t="104962" x="8561388" y="5781675"/>
          <p14:tracePt t="104974" x="8524875" y="5781675"/>
          <p14:tracePt t="104976" x="8486775" y="5781675"/>
          <p14:tracePt t="104985" x="8435975" y="5768975"/>
          <p14:tracePt t="104993" x="8399463" y="5743575"/>
          <p14:tracePt t="105000" x="8374063" y="5732463"/>
          <p14:tracePt t="105007" x="8348663" y="5719763"/>
          <p14:tracePt t="105016" x="8312150" y="5707063"/>
          <p14:tracePt t="105024" x="8299450" y="5681663"/>
          <p14:tracePt t="105031" x="8286750" y="5681663"/>
          <p14:tracePt t="105040" x="8274050" y="5668963"/>
          <p14:tracePt t="105047" x="8274050" y="5656263"/>
          <p14:tracePt t="105064" x="8274050" y="5643563"/>
          <p14:tracePt t="105072" x="8261350" y="5630863"/>
          <p14:tracePt t="105079" x="8248650" y="5619750"/>
          <p14:tracePt t="105090" x="8235950" y="5619750"/>
          <p14:tracePt t="105096" x="8223250" y="5594350"/>
          <p14:tracePt t="105107" x="8212138" y="5594350"/>
          <p14:tracePt t="105111" x="8199438" y="5568950"/>
          <p14:tracePt t="105123" x="8174038" y="5568950"/>
          <p14:tracePt t="105127" x="8148638" y="5543550"/>
          <p14:tracePt t="105140" x="8135938" y="5530850"/>
          <p14:tracePt t="105144" x="8110538" y="5518150"/>
          <p14:tracePt t="105157" x="8086725" y="5494338"/>
          <p14:tracePt t="105160" x="8061325" y="5481638"/>
          <p14:tracePt t="105172" x="8035925" y="5468938"/>
          <p14:tracePt t="105176" x="8023225" y="5456238"/>
          <p14:tracePt t="105184" x="8010525" y="5443538"/>
          <p14:tracePt t="105191" x="7999413" y="5443538"/>
          <p14:tracePt t="105199" x="7999413" y="5430838"/>
          <p14:tracePt t="105215" x="7974013" y="5418138"/>
          <p14:tracePt t="105232" x="7961313" y="5418138"/>
          <p14:tracePt t="105248" x="7948613" y="5407025"/>
          <p14:tracePt t="105272" x="7935913" y="5394325"/>
          <p14:tracePt t="105340" x="7935913" y="5381625"/>
          <p14:tracePt t="105344" x="7935913" y="5368925"/>
          <p14:tracePt t="105496" x="7935913" y="5356225"/>
          <p14:tracePt t="105540" x="7961313" y="5356225"/>
          <p14:tracePt t="105560" x="7961313" y="5343525"/>
          <p14:tracePt t="105591" x="7974013" y="5330825"/>
          <p14:tracePt t="105643" x="7986713" y="5330825"/>
          <p14:tracePt t="105664" x="7999413" y="5330825"/>
          <p14:tracePt t="107224" x="8010525" y="5318125"/>
          <p14:tracePt t="107231" x="8010525" y="5294313"/>
          <p14:tracePt t="107240" x="8023225" y="5281613"/>
          <p14:tracePt t="107257" x="8023225" y="5268913"/>
          <p14:tracePt t="107263" x="8023225" y="5243513"/>
          <p14:tracePt t="107273" x="8023225" y="5218113"/>
          <p14:tracePt t="107280" x="8023225" y="5194300"/>
          <p14:tracePt t="107290" x="8023225" y="5168900"/>
          <p14:tracePt t="107295" x="8023225" y="5143500"/>
          <p14:tracePt t="107307" x="8023225" y="5130800"/>
          <p14:tracePt t="107311" x="8023225" y="5092700"/>
          <p14:tracePt t="107327" x="8023225" y="5081588"/>
          <p14:tracePt t="107340" x="8023225" y="5043488"/>
          <p14:tracePt t="107343" x="8010525" y="5043488"/>
          <p14:tracePt t="107357" x="8010525" y="5030788"/>
          <p14:tracePt t="107367" x="7999413" y="5005388"/>
          <p14:tracePt t="107392" x="7999413" y="4992688"/>
          <p14:tracePt t="107767" x="7986713" y="4981575"/>
          <p14:tracePt t="107791" x="7986713" y="4968875"/>
          <p14:tracePt t="107799" x="7986713" y="4956175"/>
          <p14:tracePt t="107807" x="7999413" y="4943475"/>
          <p14:tracePt t="107831" x="8010525" y="4918075"/>
          <p14:tracePt t="107857" x="8023225" y="4918075"/>
          <p14:tracePt t="107957" x="8035925" y="4892675"/>
          <p14:tracePt t="107967" x="8048625" y="4892675"/>
          <p14:tracePt t="107996" x="8048625" y="4879975"/>
          <p14:tracePt t="107999" x="8061325" y="4868863"/>
          <p14:tracePt t="108008" x="8061325" y="4856163"/>
          <p14:tracePt t="108015" x="8074025" y="4856163"/>
          <p14:tracePt t="108031" x="8074025" y="4843463"/>
          <p14:tracePt t="108040" x="8086725" y="4830763"/>
          <p14:tracePt t="108047" x="8099425" y="4830763"/>
          <p14:tracePt t="108057" x="8099425" y="4818063"/>
          <p14:tracePt t="108063" x="8110538" y="4818063"/>
          <p14:tracePt t="108074" x="8110538" y="4805363"/>
          <p14:tracePt t="108080" x="8123238" y="4805363"/>
          <p14:tracePt t="108090" x="8123238" y="4792663"/>
          <p14:tracePt t="108095" x="8148638" y="4779963"/>
          <p14:tracePt t="108107" x="8148638" y="4768850"/>
          <p14:tracePt t="108111" x="8174038" y="4756150"/>
          <p14:tracePt t="108123" x="8174038" y="4743450"/>
          <p14:tracePt t="108127" x="8186738" y="4743450"/>
          <p14:tracePt t="108143" x="8186738" y="4730750"/>
          <p14:tracePt t="108157" x="8199438" y="4730750"/>
          <p14:tracePt t="108159" x="8212138" y="4705350"/>
          <p14:tracePt t="108167" x="8223250" y="4705350"/>
          <p14:tracePt t="108175" x="8223250" y="4692650"/>
          <p14:tracePt t="108184" x="8235950" y="4692650"/>
          <p14:tracePt t="108191" x="8235950" y="4679950"/>
          <p14:tracePt t="108199" x="8261350" y="4667250"/>
          <p14:tracePt t="108207" x="8261350" y="4656138"/>
          <p14:tracePt t="108215" x="8286750" y="4656138"/>
          <p14:tracePt t="108232" x="8312150" y="4643438"/>
          <p14:tracePt t="108242" x="8324850" y="4630738"/>
          <p14:tracePt t="108247" x="8335963" y="4630738"/>
          <p14:tracePt t="108257" x="8348663" y="4630738"/>
          <p14:tracePt t="108263" x="8374063" y="4630738"/>
          <p14:tracePt t="108273" x="8386763" y="4630738"/>
          <p14:tracePt t="108279" x="8399463" y="4630738"/>
          <p14:tracePt t="108307" x="8412163" y="4630738"/>
          <p14:tracePt t="108311" x="8424863" y="4630738"/>
          <p14:tracePt t="108323" x="8435975" y="4630738"/>
          <p14:tracePt t="108327" x="8499475" y="4618038"/>
          <p14:tracePt t="108340" x="8537575" y="4605338"/>
          <p14:tracePt t="108343" x="8561388" y="4605338"/>
          <p14:tracePt t="108356" x="8612188" y="4592638"/>
          <p14:tracePt t="108359" x="8624888" y="4592638"/>
          <p14:tracePt t="108367" x="8674100" y="4579938"/>
          <p14:tracePt t="108375" x="8712200" y="4567238"/>
          <p14:tracePt t="108383" x="8737600" y="4567238"/>
          <p14:tracePt t="108391" x="8750300" y="4567238"/>
          <p14:tracePt t="108399" x="8774113" y="4567238"/>
          <p14:tracePt t="108410" x="8812213" y="4554538"/>
          <p14:tracePt t="108415" x="8837613" y="4543425"/>
          <p14:tracePt t="108425" x="8850313" y="4543425"/>
          <p14:tracePt t="108431" x="8863013" y="4543425"/>
          <p14:tracePt t="108440" x="8874125" y="4543425"/>
          <p14:tracePt t="108457" x="8886825" y="4530725"/>
          <p14:tracePt t="108473" x="8899525" y="4505325"/>
          <p14:tracePt t="108508" x="8912225" y="4492625"/>
          <p14:tracePt t="108585" x="8912225" y="4479925"/>
          <p14:tracePt t="108631" x="8912225" y="4467225"/>
          <p14:tracePt t="108640" x="8912225" y="4454525"/>
          <p14:tracePt t="108657" x="8912225" y="4443413"/>
          <p14:tracePt t="108673" x="8924925" y="4430713"/>
          <p14:tracePt t="108690" x="8937625" y="4418013"/>
          <p14:tracePt t="108708" x="8950325" y="4392613"/>
          <p14:tracePt t="108724" x="8975725" y="4379913"/>
          <p14:tracePt t="108740" x="8986838" y="4379913"/>
          <p14:tracePt t="108744" x="9012238" y="4379913"/>
          <p14:tracePt t="108757" x="9024938" y="4379913"/>
          <p14:tracePt t="108761" x="9075738" y="4367213"/>
          <p14:tracePt t="108767" x="9112250" y="4354513"/>
          <p14:tracePt t="108776" x="9175750" y="4341813"/>
          <p14:tracePt t="108784" x="9237663" y="4341813"/>
          <p14:tracePt t="108792" x="9324975" y="4341813"/>
          <p14:tracePt t="108799" x="9413875" y="4341813"/>
          <p14:tracePt t="108807" x="9488488" y="4341813"/>
          <p14:tracePt t="108815" x="9575800" y="4341813"/>
          <p14:tracePt t="108824" x="9663113" y="4330700"/>
          <p14:tracePt t="108831" x="9739313" y="4318000"/>
          <p14:tracePt t="108840" x="9788525" y="4305300"/>
          <p14:tracePt t="108847" x="9839325" y="4292600"/>
          <p14:tracePt t="108857" x="9875838" y="4292600"/>
          <p14:tracePt t="108863" x="9888538" y="4279900"/>
          <p14:tracePt t="108959" x="9863138" y="4279900"/>
          <p14:tracePt t="108968" x="9826625" y="4279900"/>
          <p14:tracePt t="108975" x="9750425" y="4318000"/>
          <p14:tracePt t="108983" x="9663113" y="4341813"/>
          <p14:tracePt t="108992" x="9550400" y="4379913"/>
          <p14:tracePt t="108999" x="9388475" y="4405313"/>
          <p14:tracePt t="109007" x="9175750" y="4443413"/>
          <p14:tracePt t="109015" x="8886825" y="4505325"/>
          <p14:tracePt t="109023" x="8548688" y="4579938"/>
          <p14:tracePt t="109031" x="8148638" y="4643438"/>
          <p14:tracePt t="109040" x="7761288" y="4679950"/>
          <p14:tracePt t="109047" x="7335838" y="4756150"/>
          <p14:tracePt t="109056" x="6872288" y="4843463"/>
          <p14:tracePt t="109063" x="6408738" y="4905375"/>
          <p14:tracePt t="109073" x="5995988" y="4943475"/>
          <p14:tracePt t="109079" x="5595938" y="5005388"/>
          <p14:tracePt t="109090" x="5245100" y="5043488"/>
          <p14:tracePt t="109095" x="4932363" y="5068888"/>
          <p14:tracePt t="109107" x="4681538" y="5081588"/>
          <p14:tracePt t="109111" x="4518025" y="5081588"/>
          <p14:tracePt t="109123" x="4343400" y="5081588"/>
          <p14:tracePt t="109127" x="4217988" y="5081588"/>
          <p14:tracePt t="109141" x="4117975" y="5081588"/>
          <p14:tracePt t="109145" x="4017963" y="5081588"/>
          <p14:tracePt t="109158" x="3930650" y="5081588"/>
          <p14:tracePt t="109160" x="3843338" y="5081588"/>
          <p14:tracePt t="109175" x="3779838" y="5081588"/>
          <p14:tracePt t="109178" x="3705225" y="5068888"/>
          <p14:tracePt t="109184" x="3630613" y="5043488"/>
          <p14:tracePt t="109194" x="3567113" y="5030788"/>
          <p14:tracePt t="109200" x="3479800" y="5018088"/>
          <p14:tracePt t="109208" x="3405188" y="5018088"/>
          <p14:tracePt t="109216" x="3317875" y="5005388"/>
          <p14:tracePt t="109225" x="3241675" y="4981575"/>
          <p14:tracePt t="109232" x="3167063" y="4968875"/>
          <p14:tracePt t="109241" x="3079750" y="4943475"/>
          <p14:tracePt t="109247" x="2967038" y="4930775"/>
          <p14:tracePt t="109257" x="2879725" y="4905375"/>
          <p14:tracePt t="109263" x="2803525" y="4892675"/>
          <p14:tracePt t="109275" x="2716213" y="4879975"/>
          <p14:tracePt t="109279" x="2628900" y="4868863"/>
          <p14:tracePt t="109291" x="2554288" y="4856163"/>
          <p14:tracePt t="109296" x="2503488" y="4830763"/>
          <p14:tracePt t="109308" x="2441575" y="4818063"/>
          <p14:tracePt t="109312" x="2403475" y="4805363"/>
          <p14:tracePt t="109324" x="2378075" y="4805363"/>
          <p14:tracePt t="109331" x="2352675" y="4805363"/>
          <p14:tracePt t="109342" x="2328863" y="4805363"/>
          <p14:tracePt t="109346" x="2303463" y="4792663"/>
          <p14:tracePt t="109360" x="2278063" y="4779963"/>
          <p14:tracePt t="109375" x="2265363" y="4779963"/>
          <p14:tracePt t="109392" x="2252663" y="4768850"/>
          <p14:tracePt t="109463" x="2252663" y="4756150"/>
          <p14:tracePt t="109519" x="2239963" y="4756150"/>
          <p14:tracePt t="109535" x="2228850" y="4743450"/>
          <p14:tracePt t="109559" x="2216150" y="4743450"/>
          <p14:tracePt t="109575" x="2190750" y="4743450"/>
          <p14:tracePt t="109591" x="2165350" y="4743450"/>
          <p14:tracePt t="109607" x="2152650" y="4743450"/>
          <p14:tracePt t="109615" x="2139950" y="4743450"/>
          <p14:tracePt t="109623" x="2127250" y="4743450"/>
          <p14:tracePt t="109631" x="2116138" y="4743450"/>
          <p14:tracePt t="109647" x="2103438" y="4743450"/>
          <p14:tracePt t="109663" x="2090738" y="4743450"/>
          <p14:tracePt t="109839" x="2103438" y="4730750"/>
          <p14:tracePt t="109848" x="2127250" y="4718050"/>
          <p14:tracePt t="109857" x="2139950" y="4718050"/>
          <p14:tracePt t="109866" x="2190750" y="4718050"/>
          <p14:tracePt t="109875" x="2252663" y="4718050"/>
          <p14:tracePt t="109879" x="2328863" y="4718050"/>
          <p14:tracePt t="109893" x="2416175" y="4718050"/>
          <p14:tracePt t="109895" x="2503488" y="4718050"/>
          <p14:tracePt t="109907" x="2578100" y="4718050"/>
          <p14:tracePt t="109911" x="2667000" y="4718050"/>
          <p14:tracePt t="109928" x="2767013" y="4718050"/>
          <p14:tracePt t="109942" x="2803525" y="4718050"/>
          <p14:tracePt t="109945" x="2816225" y="4718050"/>
          <p14:tracePt t="109961" x="2828925" y="4718050"/>
          <p14:tracePt t="110071" x="2841625" y="4718050"/>
          <p14:tracePt t="110087" x="2854325" y="4718050"/>
          <p14:tracePt t="110096" x="2867025" y="4718050"/>
          <p14:tracePt t="110111" x="2890838" y="4730750"/>
          <p14:tracePt t="110122" x="2903538" y="4743450"/>
          <p14:tracePt t="110127" x="2928938" y="4779963"/>
          <p14:tracePt t="110140" x="2941638" y="4843463"/>
          <p14:tracePt t="110143" x="2979738" y="4879975"/>
          <p14:tracePt t="110156" x="3028950" y="4943475"/>
          <p14:tracePt t="110159" x="3092450" y="5018088"/>
          <p14:tracePt t="110168" x="3154363" y="5105400"/>
          <p14:tracePt t="110175" x="3205163" y="5168900"/>
          <p14:tracePt t="110183" x="3228975" y="5194300"/>
          <p14:tracePt t="110191" x="3228975" y="5205413"/>
          <p14:tracePt t="110423" x="3228975" y="5181600"/>
          <p14:tracePt t="110433" x="3228975" y="5143500"/>
          <p14:tracePt t="110447" x="3241675" y="5092700"/>
          <p14:tracePt t="110455" x="3317875" y="4956175"/>
          <p14:tracePt t="110463" x="3367088" y="4879975"/>
          <p14:tracePt t="110475" x="3417888" y="4818063"/>
          <p14:tracePt t="110479" x="3467100" y="4743450"/>
          <p14:tracePt t="110492" x="3517900" y="4667250"/>
          <p14:tracePt t="110495" x="3579813" y="4592638"/>
          <p14:tracePt t="110507" x="3643313" y="4518025"/>
          <p14:tracePt t="110512" x="3692525" y="4443413"/>
          <p14:tracePt t="110525" x="3756025" y="4367213"/>
          <p14:tracePt t="110528" x="3817938" y="4292600"/>
          <p14:tracePt t="110542" x="3879850" y="4192588"/>
          <p14:tracePt t="110543" x="3956050" y="4105275"/>
          <p14:tracePt t="110557" x="4017963" y="4017963"/>
          <p14:tracePt t="110559" x="4081463" y="3905250"/>
          <p14:tracePt t="110577" x="4217988" y="3703638"/>
          <p14:tracePt t="110585" x="4281488" y="3590925"/>
          <p14:tracePt t="110594" x="4318000" y="3503613"/>
          <p14:tracePt t="110599" x="4356100" y="3416300"/>
          <p14:tracePt t="110610" x="4394200" y="3328988"/>
          <p14:tracePt t="110615" x="4418013" y="3241675"/>
          <p14:tracePt t="110623" x="4456113" y="3178175"/>
          <p14:tracePt t="110631" x="4481513" y="3116263"/>
          <p14:tracePt t="110641" x="4494213" y="3065463"/>
          <p14:tracePt t="110647" x="4506913" y="3016250"/>
          <p14:tracePt t="110656" x="4518025" y="2978150"/>
          <p14:tracePt t="110663" x="4518025" y="2965450"/>
          <p14:tracePt t="110673" x="4518025" y="2928938"/>
          <p14:tracePt t="110679" x="4518025" y="2916238"/>
          <p14:tracePt t="110691" x="4518025" y="2903538"/>
          <p14:tracePt t="110695" x="4518025" y="2890838"/>
          <p14:tracePt t="110706" x="4530725" y="2878138"/>
          <p14:tracePt t="110831" x="4543425" y="2878138"/>
          <p14:tracePt t="110839" x="4556125" y="2852738"/>
          <p14:tracePt t="110847" x="4581525" y="2840038"/>
          <p14:tracePt t="110856" x="4581525" y="2828925"/>
          <p14:tracePt t="110863" x="4606925" y="2816225"/>
          <p14:tracePt t="110875" x="4606925" y="2803525"/>
          <p14:tracePt t="110879" x="4619625" y="2790825"/>
          <p14:tracePt t="110895" x="4619625" y="2778125"/>
          <p14:tracePt t="110906" x="4630738" y="2740025"/>
          <p14:tracePt t="110911" x="4630738" y="2716213"/>
          <p14:tracePt t="110924" x="4630738" y="2690813"/>
          <p14:tracePt t="110927" x="4630738" y="2678113"/>
          <p14:tracePt t="110940" x="4630738" y="2665413"/>
          <p14:tracePt t="110943" x="4630738" y="2652713"/>
          <p14:tracePt t="110951" x="4630738" y="2627313"/>
          <p14:tracePt t="110959" x="4630738" y="2603500"/>
          <p14:tracePt t="110974" x="4630738" y="2590800"/>
          <p14:tracePt t="110976" x="4630738" y="2578100"/>
          <p14:tracePt t="110983" x="4630738" y="2565400"/>
          <p14:tracePt t="110992" x="4630738" y="2552700"/>
          <p14:tracePt t="110999" x="4630738" y="2540000"/>
          <p14:tracePt t="111023" x="4630738" y="2527300"/>
          <p14:tracePt t="111031" x="4630738" y="2516188"/>
          <p14:tracePt t="111047" x="4630738" y="2503488"/>
          <p14:tracePt t="111056" x="4630738" y="2490788"/>
          <p14:tracePt t="111073" x="4619625" y="2465388"/>
          <p14:tracePt t="111078" x="4619625" y="2452688"/>
          <p14:tracePt t="111092" x="4606925" y="2439988"/>
          <p14:tracePt t="111095" x="4606925" y="2427288"/>
          <p14:tracePt t="111106" x="4606925" y="2414588"/>
          <p14:tracePt t="111111" x="4606925" y="2390775"/>
          <p14:tracePt t="111123" x="4606925" y="2378075"/>
          <p14:tracePt t="111127" x="4594225" y="2365375"/>
          <p14:tracePt t="111143" x="4594225" y="2352675"/>
          <p14:tracePt t="111156" x="4594225" y="2339975"/>
          <p14:tracePt t="111159" x="4594225" y="2327275"/>
          <p14:tracePt t="111183" x="4594225" y="2314575"/>
          <p14:tracePt t="111207" x="4606925" y="2314575"/>
          <p14:tracePt t="111231" x="4619625" y="2314575"/>
          <p14:tracePt t="111239" x="4630738" y="2327275"/>
          <p14:tracePt t="111247" x="4643438" y="2327275"/>
          <p14:tracePt t="111256" x="4668838" y="2339975"/>
          <p14:tracePt t="111263" x="4694238" y="2352675"/>
          <p14:tracePt t="111273" x="4706938" y="2365375"/>
          <p14:tracePt t="111279" x="4732338" y="2378075"/>
          <p14:tracePt t="111291" x="4756150" y="2403475"/>
          <p14:tracePt t="111295" x="4768850" y="2414588"/>
          <p14:tracePt t="111306" x="4794250" y="2439988"/>
          <p14:tracePt t="111311" x="4806950" y="2452688"/>
          <p14:tracePt t="111323" x="4819650" y="2478088"/>
          <p14:tracePt t="111328" x="4832350" y="2490788"/>
          <p14:tracePt t="111340" x="4843463" y="2503488"/>
          <p14:tracePt t="111356" x="4843463" y="2527300"/>
          <p14:tracePt t="111368" x="4843463" y="2540000"/>
          <p14:tracePt t="111376" x="4843463" y="2565400"/>
          <p14:tracePt t="111383" x="4843463" y="2603500"/>
          <p14:tracePt t="111392" x="4843463" y="2627313"/>
          <p14:tracePt t="111399" x="4819650" y="2640013"/>
          <p14:tracePt t="111407" x="4806950" y="2665413"/>
          <p14:tracePt t="111415" x="4781550" y="2690813"/>
          <p14:tracePt t="111423" x="4781550" y="2703513"/>
          <p14:tracePt t="111431" x="4768850" y="2716213"/>
          <p14:tracePt t="111439" x="4756150" y="2716213"/>
          <p14:tracePt t="111519" x="4756150" y="2678113"/>
          <p14:tracePt t="111527" x="4756150" y="2616200"/>
          <p14:tracePt t="111537" x="4768850" y="2565400"/>
          <p14:tracePt t="111543" x="4781550" y="2527300"/>
          <p14:tracePt t="111556" x="4794250" y="2490788"/>
          <p14:tracePt t="111559" x="4819650" y="2452688"/>
          <p14:tracePt t="111567" x="4832350" y="2427288"/>
          <p14:tracePt t="111576" x="4843463" y="2390775"/>
          <p14:tracePt t="111583" x="4868863" y="2378075"/>
          <p14:tracePt t="111591" x="4881563" y="2365375"/>
          <p14:tracePt t="111599" x="4906963" y="2352675"/>
          <p14:tracePt t="111607" x="4906963" y="2339975"/>
          <p14:tracePt t="111615" x="4919663" y="2339975"/>
          <p14:tracePt t="111623" x="4932363" y="2339975"/>
          <p14:tracePt t="111631" x="4956175" y="2339975"/>
          <p14:tracePt t="111640" x="5006975" y="2339975"/>
          <p14:tracePt t="111647" x="5068888" y="2352675"/>
          <p14:tracePt t="111656" x="5132388" y="2378075"/>
          <p14:tracePt t="111663" x="5207000" y="2414588"/>
          <p14:tracePt t="111674" x="5281613" y="2452688"/>
          <p14:tracePt t="111678" x="5345113" y="2490788"/>
          <p14:tracePt t="111690" x="5394325" y="2503488"/>
          <p14:tracePt t="111695" x="5445125" y="2540000"/>
          <p14:tracePt t="111707" x="5483225" y="2565400"/>
          <p14:tracePt t="111711" x="5507038" y="2578100"/>
          <p14:tracePt t="111723" x="5545138" y="2603500"/>
          <p14:tracePt t="111727" x="5557838" y="2616200"/>
          <p14:tracePt t="111741" x="5570538" y="2627313"/>
          <p14:tracePt t="111744" x="5583238" y="2640013"/>
          <p14:tracePt t="111760" x="5583238" y="2652713"/>
          <p14:tracePt t="111776" x="5583238" y="2665413"/>
          <p14:tracePt t="111783" x="5583238" y="2678113"/>
          <p14:tracePt t="111791" x="5583238" y="2690813"/>
          <p14:tracePt t="111799" x="5583238" y="2716213"/>
          <p14:tracePt t="111807" x="5583238" y="2740025"/>
          <p14:tracePt t="111815" x="5557838" y="2752725"/>
          <p14:tracePt t="111823" x="5545138" y="2790825"/>
          <p14:tracePt t="111831" x="5507038" y="2828925"/>
          <p14:tracePt t="111839" x="5483225" y="2865438"/>
          <p14:tracePt t="111846" x="5432425" y="2903538"/>
          <p14:tracePt t="111857" x="5394325" y="2928938"/>
          <p14:tracePt t="111863" x="5332413" y="2965450"/>
          <p14:tracePt t="111873" x="5281613" y="3003550"/>
          <p14:tracePt t="111891" x="5170488" y="3054350"/>
          <p14:tracePt t="111896" x="5119688" y="3078163"/>
          <p14:tracePt t="111907" x="5057775" y="3090863"/>
          <p14:tracePt t="111912" x="5006975" y="3103563"/>
          <p14:tracePt t="111923" x="4968875" y="3103563"/>
          <p14:tracePt t="111928" x="4919663" y="3103563"/>
          <p14:tracePt t="111942" x="4856163" y="3103563"/>
          <p14:tracePt t="111943" x="4781550" y="3103563"/>
          <p14:tracePt t="111957" x="4732338" y="3090863"/>
          <p14:tracePt t="111959" x="4668838" y="3065463"/>
          <p14:tracePt t="111966" x="4619625" y="3028950"/>
          <p14:tracePt t="111976" x="4556125" y="3003550"/>
          <p14:tracePt t="111982" x="4494213" y="2952750"/>
          <p14:tracePt t="111991" x="4430713" y="2890838"/>
          <p14:tracePt t="111999" x="4381500" y="2816225"/>
          <p14:tracePt t="112007" x="4330700" y="2728913"/>
          <p14:tracePt t="112015" x="4294188" y="2627313"/>
          <p14:tracePt t="112023" x="4268788" y="2540000"/>
          <p14:tracePt t="112031" x="4256088" y="2478088"/>
          <p14:tracePt t="112039" x="4230688" y="2403475"/>
          <p14:tracePt t="112046" x="4230688" y="2365375"/>
          <p14:tracePt t="112057" x="4230688" y="2303463"/>
          <p14:tracePt t="112063" x="4243388" y="2252663"/>
          <p14:tracePt t="112073" x="4256088" y="2190750"/>
          <p14:tracePt t="112079" x="4268788" y="2139950"/>
          <p14:tracePt t="112089" x="4305300" y="2089150"/>
          <p14:tracePt t="112095" x="4343400" y="2052638"/>
          <p14:tracePt t="112107" x="4381500" y="2014538"/>
          <p14:tracePt t="112110" x="4430713" y="1989138"/>
          <p14:tracePt t="112123" x="4481513" y="1952625"/>
          <p14:tracePt t="112126" x="4530725" y="1914525"/>
          <p14:tracePt t="112141" x="4568825" y="1901825"/>
          <p14:tracePt t="112143" x="4606925" y="1901825"/>
          <p14:tracePt t="112151" x="4630738" y="1901825"/>
          <p14:tracePt t="112158" x="4681538" y="1901825"/>
          <p14:tracePt t="112167" x="4768850" y="1927225"/>
          <p14:tracePt t="112175" x="4819650" y="1952625"/>
          <p14:tracePt t="112182" x="4868863" y="2014538"/>
          <p14:tracePt t="112190" x="4894263" y="2078038"/>
          <p14:tracePt t="112199" x="4932363" y="2152650"/>
          <p14:tracePt t="112208" x="4956175" y="2239963"/>
          <p14:tracePt t="112215" x="4968875" y="2327275"/>
          <p14:tracePt t="112223" x="4968875" y="2378075"/>
          <p14:tracePt t="112231" x="4968875" y="2452688"/>
          <p14:tracePt t="112239" x="4956175" y="2565400"/>
          <p14:tracePt t="112246" x="4932363" y="2627313"/>
          <p14:tracePt t="112257" x="4894263" y="2690813"/>
          <p14:tracePt t="112263" x="4868863" y="2740025"/>
          <p14:tracePt t="112273" x="4843463" y="2765425"/>
          <p14:tracePt t="112279" x="4806950" y="2778125"/>
          <p14:tracePt t="112289" x="4768850" y="2803525"/>
          <p14:tracePt t="112296" x="4732338" y="2816225"/>
          <p14:tracePt t="112307" x="4694238" y="2828925"/>
          <p14:tracePt t="112312" x="4668838" y="2828925"/>
          <p14:tracePt t="112323" x="4643438" y="2828925"/>
          <p14:tracePt t="112327" x="4606925" y="2828925"/>
          <p14:tracePt t="112342" x="4581525" y="2816225"/>
          <p14:tracePt t="112343" x="4543425" y="2803525"/>
          <p14:tracePt t="112356" x="4506913" y="2790825"/>
          <p14:tracePt t="112359" x="4481513" y="2765425"/>
          <p14:tracePt t="112366" x="4443413" y="2752725"/>
          <p14:tracePt t="112376" x="4430713" y="2716213"/>
          <p14:tracePt t="112382" x="4406900" y="2690813"/>
          <p14:tracePt t="112390" x="4394200" y="2678113"/>
          <p14:tracePt t="112399" x="4381500" y="2652713"/>
          <p14:tracePt t="112407" x="4381500" y="2640013"/>
          <p14:tracePt t="112415" x="4381500" y="2616200"/>
          <p14:tracePt t="112423" x="4381500" y="2603500"/>
          <p14:tracePt t="112431" x="4381500" y="2590800"/>
          <p14:tracePt t="112439" x="4406900" y="2578100"/>
          <p14:tracePt t="112446" x="4443413" y="2578100"/>
          <p14:tracePt t="112457" x="4518025" y="2590800"/>
          <p14:tracePt t="112462" x="4630738" y="2640013"/>
          <p14:tracePt t="112473" x="4719638" y="2716213"/>
          <p14:tracePt t="112479" x="4768850" y="2740025"/>
          <p14:tracePt t="112490" x="4781550" y="2752725"/>
          <p14:tracePt t="112495" x="4794250" y="2752725"/>
          <p14:tracePt t="112631" x="4781550" y="2740025"/>
          <p14:tracePt t="112638" x="4756150" y="2703513"/>
          <p14:tracePt t="112646" x="4743450" y="2652713"/>
          <p14:tracePt t="112656" x="4719638" y="2603500"/>
          <p14:tracePt t="112663" x="4719638" y="2565400"/>
          <p14:tracePt t="112673" x="4719638" y="2516188"/>
          <p14:tracePt t="112679" x="4743450" y="2465388"/>
          <p14:tracePt t="112689" x="4794250" y="2390775"/>
          <p14:tracePt t="112694" x="4843463" y="2327275"/>
          <p14:tracePt t="112708" x="4906963" y="2252663"/>
          <p14:tracePt t="112712" x="4981575" y="2165350"/>
          <p14:tracePt t="112723" x="5094288" y="2089150"/>
          <p14:tracePt t="112727" x="5194300" y="2027238"/>
          <p14:tracePt t="112741" x="5307013" y="1989138"/>
          <p14:tracePt t="112742" x="5407025" y="1952625"/>
          <p14:tracePt t="112751" x="5507038" y="1939925"/>
          <p14:tracePt t="112759" x="5632450" y="1927225"/>
          <p14:tracePt t="112767" x="5695950" y="1927225"/>
          <p14:tracePt t="112775" x="5795963" y="1927225"/>
          <p14:tracePt t="112782" x="5845175" y="1939925"/>
          <p14:tracePt t="112791" x="5895975" y="1952625"/>
          <p14:tracePt t="112799" x="5921375" y="1965325"/>
          <p14:tracePt t="112807" x="5932488" y="1989138"/>
          <p14:tracePt t="112814" x="5945188" y="2014538"/>
          <p14:tracePt t="112823" x="5945188" y="2027238"/>
          <p14:tracePt t="112831" x="5945188" y="2065338"/>
          <p14:tracePt t="112840" x="5945188" y="2101850"/>
          <p14:tracePt t="112847" x="5945188" y="2152650"/>
          <p14:tracePt t="112858" x="5932488" y="2201863"/>
          <p14:tracePt t="112863" x="5895975" y="2239963"/>
          <p14:tracePt t="112879" x="5857875" y="2290763"/>
          <p14:tracePt t="112881" x="5832475" y="2314575"/>
          <p14:tracePt t="112891" x="5821363" y="2327275"/>
          <p14:tracePt t="112896" x="5795963" y="2352675"/>
          <p14:tracePt t="112907" x="5770563" y="2365375"/>
          <p14:tracePt t="112911" x="5745163" y="2365375"/>
          <p14:tracePt t="112924" x="5719763" y="2365375"/>
          <p14:tracePt t="112927" x="5708650" y="2365375"/>
          <p14:tracePt t="112941" x="5683250" y="2365375"/>
          <p14:tracePt t="112943" x="5657850" y="2365375"/>
          <p14:tracePt t="112958" x="5645150" y="2365375"/>
          <p14:tracePt t="112959" x="5607050" y="2365375"/>
          <p14:tracePt t="112968" x="5583238" y="2352675"/>
          <p14:tracePt t="112978" x="5570538" y="2339975"/>
          <p14:tracePt t="112983" x="5545138" y="2303463"/>
          <p14:tracePt t="112992" x="5545138" y="2278063"/>
          <p14:tracePt t="113009" x="5545138" y="2252663"/>
          <p14:tracePt t="113016" x="5545138" y="2227263"/>
          <p14:tracePt t="113024" x="5545138" y="2214563"/>
          <p14:tracePt t="113031" x="5557838" y="2201863"/>
          <p14:tracePt t="113041" x="5570538" y="2201863"/>
          <p14:tracePt t="113047" x="5583238" y="2190750"/>
          <p14:tracePt t="113058" x="5595938" y="2190750"/>
          <p14:tracePt t="113073" x="5607050" y="2190750"/>
          <p14:tracePt t="113090" x="5632450" y="2190750"/>
          <p14:tracePt t="113107" x="5632450" y="2201863"/>
          <p14:tracePt t="113111" x="5632450" y="2227263"/>
          <p14:tracePt t="113123" x="5632450" y="2252663"/>
          <p14:tracePt t="113126" x="5619750" y="2265363"/>
          <p14:tracePt t="113140" x="5595938" y="2290763"/>
          <p14:tracePt t="113142" x="5570538" y="2314575"/>
          <p14:tracePt t="113151" x="5545138" y="2327275"/>
          <p14:tracePt t="113158" x="5519738" y="2327275"/>
          <p14:tracePt t="113166" x="5495925" y="2352675"/>
          <p14:tracePt t="113175" x="5470525" y="2365375"/>
          <p14:tracePt t="113190" x="5457825" y="2365375"/>
          <p14:tracePt t="113198" x="5445125" y="2365375"/>
          <p14:tracePt t="113206" x="5432425" y="2365375"/>
          <p14:tracePt t="113231" x="5419725" y="2365375"/>
          <p14:tracePt t="113239" x="5407025" y="2352675"/>
          <p14:tracePt t="113257" x="5407025" y="2339975"/>
          <p14:tracePt t="113278" x="5407025" y="2327275"/>
          <p14:tracePt t="113291" x="5407025" y="2314575"/>
          <p14:tracePt t="113294" x="5407025" y="2303463"/>
          <p14:tracePt t="113337" x="5419725" y="2303463"/>
          <p14:tracePt t="113351" x="5445125" y="2303463"/>
          <p14:tracePt t="113358" x="5445125" y="2314575"/>
          <p14:tracePt t="113366" x="5457825" y="2314575"/>
          <p14:tracePt t="113390" x="5457825" y="2327275"/>
          <p14:tracePt t="113415" x="5457825" y="2339975"/>
          <p14:tracePt t="113672" x="5432425" y="2352675"/>
          <p14:tracePt t="113680" x="5407025" y="2365375"/>
          <p14:tracePt t="113690" x="5383213" y="2378075"/>
          <p14:tracePt t="113699" x="5345113" y="2403475"/>
          <p14:tracePt t="113712" x="5257800" y="2439988"/>
          <p14:tracePt t="113724" x="5219700" y="2465388"/>
          <p14:tracePt t="113727" x="5170488" y="2503488"/>
          <p14:tracePt t="113741" x="5145088" y="2516188"/>
          <p14:tracePt t="113743" x="5119688" y="2527300"/>
          <p14:tracePt t="113750" x="5094288" y="2540000"/>
          <p14:tracePt t="113758" x="5057775" y="2540000"/>
          <p14:tracePt t="113766" x="5045075" y="2540000"/>
          <p14:tracePt t="113774" x="5032375" y="2540000"/>
          <p14:tracePt t="113806" x="5019675" y="2540000"/>
          <p14:tracePt t="113830" x="5006975" y="2540000"/>
          <p14:tracePt t="113838" x="4994275" y="2540000"/>
          <p14:tracePt t="113846" x="4968875" y="2540000"/>
          <p14:tracePt t="113857" x="4945063" y="2540000"/>
          <p14:tracePt t="113862" x="4932363" y="2516188"/>
          <p14:tracePt t="113873" x="4919663" y="2516188"/>
          <p14:tracePt t="113879" x="4881563" y="2490788"/>
          <p14:tracePt t="113891" x="4868863" y="2490788"/>
          <p14:tracePt t="113896" x="4856163" y="2478088"/>
          <p14:tracePt t="113907" x="4843463" y="2478088"/>
          <p14:tracePt t="113911" x="4832350" y="2478088"/>
          <p14:tracePt t="113923" x="4819650" y="2478088"/>
          <p14:tracePt t="113942" x="4806950" y="2478088"/>
          <p14:tracePt t="114375" x="4806950" y="2465388"/>
          <p14:tracePt t="114390" x="4806950" y="2452688"/>
          <p14:tracePt t="114622" x="4819650" y="2452688"/>
          <p14:tracePt t="114631" x="4832350" y="2452688"/>
          <p14:tracePt t="114647" x="4843463" y="2452688"/>
          <p14:tracePt t="114663" x="4856163" y="2452688"/>
          <p14:tracePt t="114679" x="4881563" y="2439988"/>
          <p14:tracePt t="114688" x="4894263" y="2439988"/>
          <p14:tracePt t="114697" x="4906963" y="2427288"/>
          <p14:tracePt t="114711" x="4932363" y="2427288"/>
          <p14:tracePt t="114724" x="4945063" y="2414588"/>
          <p14:tracePt t="114727" x="4956175" y="2403475"/>
          <p14:tracePt t="114740" x="4981575" y="2390775"/>
          <p14:tracePt t="114742" x="5006975" y="2378075"/>
          <p14:tracePt t="114752" x="5032375" y="2378075"/>
          <p14:tracePt t="114759" x="5057775" y="2378075"/>
          <p14:tracePt t="114767" x="5094288" y="2378075"/>
          <p14:tracePt t="114775" x="5145088" y="2378075"/>
          <p14:tracePt t="114783" x="5181600" y="2378075"/>
          <p14:tracePt t="114792" x="5245100" y="2378075"/>
          <p14:tracePt t="114799" x="5281613" y="2378075"/>
          <p14:tracePt t="114807" x="5345113" y="2378075"/>
          <p14:tracePt t="114815" x="5419725" y="2378075"/>
          <p14:tracePt t="114827" x="5483225" y="2378075"/>
          <p14:tracePt t="114831" x="5557838" y="2378075"/>
          <p14:tracePt t="114844" x="5619750" y="2378075"/>
          <p14:tracePt t="114846" x="5683250" y="2378075"/>
          <p14:tracePt t="114857" x="5745163" y="2378075"/>
          <p14:tracePt t="114863" x="5783263" y="2378075"/>
          <p14:tracePt t="114873" x="5808663" y="2378075"/>
          <p14:tracePt t="114878" x="5845175" y="2378075"/>
          <p14:tracePt t="114892" x="5870575" y="2365375"/>
          <p14:tracePt t="114894" x="5883275" y="2365375"/>
          <p14:tracePt t="114907" x="5895975" y="2365375"/>
          <p14:tracePt t="114910" x="5932488" y="2352675"/>
          <p14:tracePt t="114923" x="5945188" y="2352675"/>
          <p14:tracePt t="114927" x="5970588" y="2352675"/>
          <p14:tracePt t="114940" x="5995988" y="2352675"/>
          <p14:tracePt t="114942" x="6021388" y="2352675"/>
          <p14:tracePt t="114950" x="6057900" y="2352675"/>
          <p14:tracePt t="114958" x="6108700" y="2352675"/>
          <p14:tracePt t="114967" x="6146800" y="2352675"/>
          <p14:tracePt t="114977" x="6196013" y="2352675"/>
          <p14:tracePt t="114982" x="6234113" y="2352675"/>
          <p14:tracePt t="114991" x="6270625" y="2352675"/>
          <p14:tracePt t="114998" x="6296025" y="2352675"/>
          <p14:tracePt t="115007" x="6321425" y="2352675"/>
          <p14:tracePt t="115014" x="6334125" y="2352675"/>
          <p14:tracePt t="115024" x="6346825" y="2352675"/>
          <p14:tracePt t="115367" x="6359525" y="2352675"/>
          <p14:tracePt t="115398" x="6370638" y="2352675"/>
          <p14:tracePt t="115414" x="6370638" y="2378075"/>
          <p14:tracePt t="115422" x="6370638" y="2427288"/>
          <p14:tracePt t="115430" x="6346825" y="2465388"/>
          <p14:tracePt t="115440" x="6321425" y="2527300"/>
          <p14:tracePt t="115446" x="6270625" y="2578100"/>
          <p14:tracePt t="115457" x="6208713" y="2665413"/>
          <p14:tracePt t="115462" x="6121400" y="2728913"/>
          <p14:tracePt t="115472" x="6045200" y="2790825"/>
          <p14:tracePt t="115478" x="5957888" y="2852738"/>
          <p14:tracePt t="115490" x="5870575" y="2903538"/>
          <p14:tracePt t="115495" x="5783263" y="2941638"/>
          <p14:tracePt t="115507" x="5708650" y="2965450"/>
          <p14:tracePt t="115510" x="5657850" y="2978150"/>
          <p14:tracePt t="115523" x="5595938" y="2990850"/>
          <p14:tracePt t="115527" x="5570538" y="2990850"/>
          <p14:tracePt t="115540" x="5519738" y="2990850"/>
          <p14:tracePt t="115542" x="5495925" y="2990850"/>
          <p14:tracePt t="115550" x="5457825" y="2990850"/>
          <p14:tracePt t="115559" x="5432425" y="2978150"/>
          <p14:tracePt t="115566" x="5383213" y="2965450"/>
          <p14:tracePt t="115574" x="5357813" y="2941638"/>
          <p14:tracePt t="115582" x="5332413" y="2928938"/>
          <p14:tracePt t="115590" x="5294313" y="2878138"/>
          <p14:tracePt t="115598" x="5257800" y="2840038"/>
          <p14:tracePt t="115608" x="5207000" y="2790825"/>
          <p14:tracePt t="115614" x="5170488" y="2752725"/>
          <p14:tracePt t="115626" x="5132388" y="2690813"/>
          <p14:tracePt t="115630" x="5094288" y="2652713"/>
          <p14:tracePt t="115640" x="5081588" y="2627313"/>
          <p14:tracePt t="115646" x="5068888" y="2603500"/>
          <p14:tracePt t="115657" x="5057775" y="2578100"/>
          <p14:tracePt t="115662" x="5045075" y="2565400"/>
          <p14:tracePt t="115678" x="5032375" y="2540000"/>
          <p14:tracePt t="115734" x="5019675" y="2527300"/>
          <p14:tracePt t="115758" x="5006975" y="2503488"/>
          <p14:tracePt t="115774" x="4994275" y="2490788"/>
          <p14:tracePt t="115782" x="4981575" y="2490788"/>
          <p14:tracePt t="115790" x="4968875" y="2478088"/>
          <p14:tracePt t="115798" x="4956175" y="2465388"/>
          <p14:tracePt t="115807" x="4932363" y="2465388"/>
          <p14:tracePt t="115814" x="4932363" y="2439988"/>
          <p14:tracePt t="115823" x="4919663" y="2439988"/>
          <p14:tracePt t="115830" x="4919663" y="2427288"/>
          <p14:tracePt t="115840" x="4906963" y="2414588"/>
          <p14:tracePt t="115846" x="4894263" y="2403475"/>
          <p14:tracePt t="116079" x="4881563" y="2403475"/>
          <p14:tracePt t="116135" x="4881563" y="2414588"/>
          <p14:tracePt t="116143" x="4881563" y="2427288"/>
          <p14:tracePt t="116158" x="4881563" y="2439988"/>
          <p14:tracePt t="116174" x="4881563" y="2465388"/>
          <p14:tracePt t="116191" x="4881563" y="2478088"/>
          <p14:tracePt t="116207" x="4881563" y="2490788"/>
          <p14:tracePt t="116542" x="4881563" y="2503488"/>
          <p14:tracePt t="116622" x="4894263" y="2503488"/>
          <p14:tracePt t="116951" x="4906963" y="2503488"/>
          <p14:tracePt t="116958" x="4906963" y="2490788"/>
          <p14:tracePt t="116966" x="4932363" y="2478088"/>
          <p14:tracePt t="116975" x="4945063" y="2465388"/>
          <p14:tracePt t="116982" x="4968875" y="2452688"/>
          <p14:tracePt t="116991" x="4994275" y="2439988"/>
          <p14:tracePt t="116998" x="5045075" y="2414588"/>
          <p14:tracePt t="117007" x="5081588" y="2414588"/>
          <p14:tracePt t="117014" x="5106988" y="2403475"/>
          <p14:tracePt t="117030" x="5145088" y="2390775"/>
          <p14:tracePt t="117041" x="5157788" y="2390775"/>
          <p14:tracePt t="117048" x="5181600" y="2390775"/>
          <p14:tracePt t="117057" x="5194300" y="2390775"/>
          <p14:tracePt t="117063" x="5219700" y="2390775"/>
          <p14:tracePt t="117073" x="5232400" y="2390775"/>
          <p14:tracePt t="117078" x="5257800" y="2403475"/>
          <p14:tracePt t="117094" x="5270500" y="2403475"/>
          <p14:tracePt t="117107" x="5307013" y="2403475"/>
          <p14:tracePt t="117110" x="5319713" y="2414588"/>
          <p14:tracePt t="117167" x="5332413" y="2414588"/>
          <p14:tracePt t="117198" x="5345113" y="2414588"/>
          <p14:tracePt t="117223" x="5357813" y="2414588"/>
          <p14:tracePt t="117366" x="5345113" y="2414588"/>
          <p14:tracePt t="117374" x="5332413" y="2427288"/>
          <p14:tracePt t="117383" x="5307013" y="2439988"/>
          <p14:tracePt t="117395" x="5270500" y="2465388"/>
          <p14:tracePt t="117399" x="5245100" y="2465388"/>
          <p14:tracePt t="117408" x="5219700" y="2478088"/>
          <p14:tracePt t="117414" x="5207000" y="2478088"/>
          <p14:tracePt t="117426" x="5181600" y="2478088"/>
          <p14:tracePt t="117430" x="5157788" y="2478088"/>
          <p14:tracePt t="117441" x="5094288" y="2490788"/>
          <p14:tracePt t="117446" x="5068888" y="2503488"/>
          <p14:tracePt t="117456" x="5057775" y="2503488"/>
          <p14:tracePt t="117462" x="5032375" y="2503488"/>
          <p14:tracePt t="117473" x="5019675" y="2503488"/>
          <p14:tracePt t="117478" x="4994275" y="2503488"/>
          <p14:tracePt t="117490" x="4968875" y="2503488"/>
          <p14:tracePt t="117494" x="4956175" y="2503488"/>
          <p14:tracePt t="117506" x="4945063" y="2490788"/>
          <p14:tracePt t="117523" x="4919663" y="2490788"/>
          <p14:tracePt t="117534" x="4906963" y="2478088"/>
          <p14:tracePt t="117543" x="4881563" y="2465388"/>
          <p14:tracePt t="117561" x="4868863" y="2465388"/>
          <p14:tracePt t="117566" x="4856163" y="2465388"/>
          <p14:tracePt t="117574" x="4843463" y="2465388"/>
          <p14:tracePt t="117582" x="4832350" y="2452688"/>
          <p14:tracePt t="117614" x="4819650" y="2439988"/>
          <p14:tracePt t="117710" x="4806950" y="2439988"/>
          <p14:tracePt t="117750" x="4794250" y="2439988"/>
          <p14:tracePt t="117766" x="4781550" y="2439988"/>
          <p14:tracePt t="117942" x="4794250" y="2427288"/>
          <p14:tracePt t="117950" x="4806950" y="2403475"/>
          <p14:tracePt t="117961" x="4832350" y="2403475"/>
          <p14:tracePt t="117967" x="4832350" y="2390775"/>
          <p14:tracePt t="117977" x="4843463" y="2378075"/>
          <p14:tracePt t="118030" x="4868863" y="2378075"/>
          <p14:tracePt t="118046" x="4868863" y="2390775"/>
          <p14:tracePt t="118070" x="4868863" y="2403475"/>
          <p14:tracePt t="118078" x="4868863" y="2414588"/>
          <p14:tracePt t="118086" x="4868863" y="2427288"/>
          <p14:tracePt t="118110" x="4856163" y="2452688"/>
          <p14:tracePt t="118119" x="4832350" y="2452688"/>
          <p14:tracePt t="118142" x="4819650" y="2465388"/>
          <p14:tracePt t="118151" x="4794250" y="2478088"/>
          <p14:tracePt t="118166" x="4768850" y="2478088"/>
          <p14:tracePt t="118182" x="4756150" y="2478088"/>
          <p14:tracePt t="118190" x="4743450" y="2478088"/>
          <p14:tracePt t="118262" x="4732338" y="2478088"/>
          <p14:tracePt t="118270" x="4719638" y="2478088"/>
          <p14:tracePt t="118390" x="4732338" y="2478088"/>
          <p14:tracePt t="118406" x="4743450" y="2478088"/>
          <p14:tracePt t="118414" x="4756150" y="2478088"/>
          <p14:tracePt t="118422" x="4768850" y="2478088"/>
          <p14:tracePt t="118430" x="4781550" y="2478088"/>
          <p14:tracePt t="118440" x="4794250" y="2490788"/>
          <p14:tracePt t="118446" x="4806950" y="2503488"/>
          <p14:tracePt t="118462" x="4832350" y="2503488"/>
          <p14:tracePt t="118473" x="4832350" y="2516188"/>
          <p14:tracePt t="118494" x="4832350" y="2540000"/>
          <p14:tracePt t="118506" x="4832350" y="2552700"/>
          <p14:tracePt t="118510" x="4806950" y="2565400"/>
          <p14:tracePt t="118526" x="4794250" y="2578100"/>
          <p14:tracePt t="118540" x="4756150" y="2590800"/>
          <p14:tracePt t="118542" x="4732338" y="2590800"/>
          <p14:tracePt t="118558" x="4694238" y="2590800"/>
          <p14:tracePt t="118566" x="4656138" y="2590800"/>
          <p14:tracePt t="118574" x="4619625" y="2590800"/>
          <p14:tracePt t="118582" x="4581525" y="2590800"/>
          <p14:tracePt t="118593" x="4530725" y="2590800"/>
          <p14:tracePt t="118598" x="4494213" y="2590800"/>
          <p14:tracePt t="118611" x="4481513" y="2578100"/>
          <p14:tracePt t="118625" x="4468813" y="2565400"/>
          <p14:tracePt t="118671" x="4468813" y="2552700"/>
          <p14:tracePt t="118686" x="4468813" y="2527300"/>
          <p14:tracePt t="118710" x="4481513" y="2516188"/>
          <p14:tracePt t="118814" x="4494213" y="2516188"/>
          <p14:tracePt t="119142" x="4494213" y="2527300"/>
          <p14:tracePt t="119157" x="4481513" y="2540000"/>
          <p14:tracePt t="119181" x="4468813" y="2540000"/>
          <p14:tracePt t="119197" x="4456113" y="2540000"/>
          <p14:tracePt t="119206" x="4443413" y="2552700"/>
          <p14:tracePt t="119221" x="4430713" y="2552700"/>
          <p14:tracePt t="119229" x="4430713" y="2565400"/>
          <p14:tracePt t="119246" x="4418013" y="2578100"/>
          <p14:tracePt t="119270" x="4406900" y="2578100"/>
          <p14:tracePt t="119278" x="4394200" y="2590800"/>
          <p14:tracePt t="120014" x="4406900" y="2590800"/>
          <p14:tracePt t="120022" x="4418013" y="2590800"/>
          <p14:tracePt t="120033" x="4430713" y="2590800"/>
          <p14:tracePt t="120055" x="4456113" y="2578100"/>
          <p14:tracePt t="120062" x="4468813" y="2578100"/>
          <p14:tracePt t="120074" x="4481513" y="2578100"/>
          <p14:tracePt t="120078" x="4506913" y="2578100"/>
          <p14:tracePt t="120093" x="4530725" y="2578100"/>
          <p14:tracePt t="120094" x="4568825" y="2578100"/>
          <p14:tracePt t="120108" x="4606925" y="2578100"/>
          <p14:tracePt t="120110" x="4643438" y="2578100"/>
          <p14:tracePt t="120124" x="4681538" y="2578100"/>
          <p14:tracePt t="120126" x="4719638" y="2578100"/>
          <p14:tracePt t="120135" x="4756150" y="2578100"/>
          <p14:tracePt t="120142" x="4781550" y="2578100"/>
          <p14:tracePt t="120151" x="4819650" y="2578100"/>
          <p14:tracePt t="120158" x="4856163" y="2578100"/>
          <p14:tracePt t="120166" x="4868863" y="2578100"/>
          <p14:tracePt t="120178" x="4881563" y="2578100"/>
          <p14:tracePt t="120542" x="4856163" y="2578100"/>
          <p14:tracePt t="120553" x="4819650" y="2578100"/>
          <p14:tracePt t="120560" x="4781550" y="2578100"/>
          <p14:tracePt t="120567" x="4743450" y="2578100"/>
          <p14:tracePt t="120574" x="4719638" y="2578100"/>
          <p14:tracePt t="120582" x="4681538" y="2578100"/>
          <p14:tracePt t="120591" x="4656138" y="2578100"/>
          <p14:tracePt t="120598" x="4643438" y="2578100"/>
          <p14:tracePt t="120687" x="4643438" y="2565400"/>
          <p14:tracePt t="120694" x="4656138" y="2565400"/>
          <p14:tracePt t="120703" x="4668838" y="2565400"/>
          <p14:tracePt t="120711" x="4706938" y="2565400"/>
          <p14:tracePt t="120723" x="4743450" y="2565400"/>
          <p14:tracePt t="120726" x="4781550" y="2565400"/>
          <p14:tracePt t="120734" x="4806950" y="2565400"/>
          <p14:tracePt t="120743" x="4832350" y="2565400"/>
          <p14:tracePt t="120750" x="4843463" y="2565400"/>
          <p14:tracePt t="120758" x="4856163" y="2565400"/>
          <p14:tracePt t="120813" x="4843463" y="2565400"/>
          <p14:tracePt t="120822" x="4832350" y="2565400"/>
          <p14:tracePt t="120829" x="4794250" y="2565400"/>
          <p14:tracePt t="120840" x="4768850" y="2565400"/>
          <p14:tracePt t="120845" x="4743450" y="2565400"/>
          <p14:tracePt t="120856" x="4719638" y="2565400"/>
          <p14:tracePt t="120861" x="4706938" y="2565400"/>
          <p14:tracePt t="120875" x="4681538" y="2565400"/>
          <p14:tracePt t="120877" x="4668838" y="2565400"/>
          <p14:tracePt t="120890" x="4656138" y="2565400"/>
          <p14:tracePt t="120893" x="4643438" y="2565400"/>
          <p14:tracePt t="120965" x="4656138" y="2565400"/>
          <p14:tracePt t="120973" x="4681538" y="2565400"/>
          <p14:tracePt t="120981" x="4706938" y="2565400"/>
          <p14:tracePt t="120990" x="4768850" y="2552700"/>
          <p14:tracePt t="121006" x="4806950" y="2540000"/>
          <p14:tracePt t="121085" x="4794250" y="2540000"/>
          <p14:tracePt t="121093" x="4781550" y="2540000"/>
          <p14:tracePt t="121101" x="4743450" y="2540000"/>
          <p14:tracePt t="121109" x="4719638" y="2540000"/>
          <p14:tracePt t="121122" x="4706938" y="2540000"/>
          <p14:tracePt t="121125" x="4681538" y="2540000"/>
          <p14:tracePt t="121134" x="4668838" y="2540000"/>
          <p14:tracePt t="121142" x="4656138" y="2540000"/>
          <p14:tracePt t="121221" x="4668838" y="2540000"/>
          <p14:tracePt t="121238" x="4694238" y="2527300"/>
          <p14:tracePt t="121245" x="4706938" y="2527300"/>
          <p14:tracePt t="121254" x="4732338" y="2527300"/>
          <p14:tracePt t="121261" x="4756150" y="2516188"/>
          <p14:tracePt t="121273" x="4768850" y="2516188"/>
          <p14:tracePt t="121333" x="4756150" y="2516188"/>
          <p14:tracePt t="121342" x="4732338" y="2516188"/>
          <p14:tracePt t="121349" x="4706938" y="2516188"/>
          <p14:tracePt t="121357" x="4668838" y="2516188"/>
          <p14:tracePt t="121366" x="4656138" y="2516188"/>
          <p14:tracePt t="121373" x="4643438" y="2516188"/>
          <p14:tracePt t="121381" x="4630738" y="2516188"/>
          <p14:tracePt t="121453" x="4668838" y="2516188"/>
          <p14:tracePt t="121461" x="4694238" y="2516188"/>
          <p14:tracePt t="121470" x="4719638" y="2516188"/>
          <p14:tracePt t="121478" x="4743450" y="2516188"/>
          <p14:tracePt t="121490" x="4768850" y="2516188"/>
          <p14:tracePt t="121493" x="4794250" y="2516188"/>
          <p14:tracePt t="121506" x="4819650" y="2516188"/>
          <p14:tracePt t="121509" x="4843463" y="2516188"/>
          <p14:tracePt t="121525" x="4856163" y="2516188"/>
          <p14:tracePt t="121574" x="4832350" y="2516188"/>
          <p14:tracePt t="121581" x="4794250" y="2516188"/>
          <p14:tracePt t="121591" x="4732338" y="2516188"/>
          <p14:tracePt t="121597" x="4668838" y="2516188"/>
          <p14:tracePt t="121607" x="4606925" y="2516188"/>
          <p14:tracePt t="121613" x="4543425" y="2516188"/>
          <p14:tracePt t="121623" x="4494213" y="2516188"/>
          <p14:tracePt t="121629" x="4456113" y="2516188"/>
          <p14:tracePt t="121640" x="4430713" y="2516188"/>
          <p14:tracePt t="121646" x="4418013" y="2516188"/>
          <p14:tracePt t="121693" x="4430713" y="2516188"/>
          <p14:tracePt t="121701" x="4456113" y="2516188"/>
          <p14:tracePt t="121709" x="4481513" y="2516188"/>
          <p14:tracePt t="121718" x="4506913" y="2516188"/>
          <p14:tracePt t="121726" x="4543425" y="2516188"/>
          <p14:tracePt t="121734" x="4568825" y="2516188"/>
          <p14:tracePt t="121742" x="4594225" y="2516188"/>
          <p14:tracePt t="121750" x="4630738" y="2527300"/>
          <p14:tracePt t="121757" x="4643438" y="2527300"/>
          <p14:tracePt t="121765" x="4668838" y="2527300"/>
          <p14:tracePt t="121773" x="4694238" y="2527300"/>
          <p14:tracePt t="121853" x="4681538" y="2527300"/>
          <p14:tracePt t="121861" x="4668838" y="2527300"/>
          <p14:tracePt t="121871" x="4643438" y="2527300"/>
          <p14:tracePt t="121888" x="4594225" y="2527300"/>
          <p14:tracePt t="121894" x="4568825" y="2527300"/>
          <p14:tracePt t="122021" x="4556125" y="2527300"/>
          <p14:tracePt t="122045" x="4556125" y="2516188"/>
          <p14:tracePt t="122061" x="4568825" y="2490788"/>
          <p14:tracePt t="122072" x="4568825" y="2478088"/>
          <p14:tracePt t="122077" x="4581525" y="2465388"/>
          <p14:tracePt t="122090" x="4581525" y="2452688"/>
          <p14:tracePt t="122093" x="4594225" y="2427288"/>
          <p14:tracePt t="122106" x="4606925" y="2414588"/>
          <p14:tracePt t="122109" x="4619625" y="2378075"/>
          <p14:tracePt t="122117" x="4619625" y="2365375"/>
          <p14:tracePt t="122128" x="4643438" y="2352675"/>
          <p14:tracePt t="122133" x="4643438" y="2327275"/>
          <p14:tracePt t="122142" x="4668838" y="2303463"/>
          <p14:tracePt t="122149" x="4681538" y="2278063"/>
          <p14:tracePt t="122158" x="4694238" y="2252663"/>
          <p14:tracePt t="122165" x="4706938" y="2227263"/>
          <p14:tracePt t="122173" x="4706938" y="2214563"/>
          <p14:tracePt t="122181" x="4706938" y="2201863"/>
          <p14:tracePt t="122189" x="4719638" y="2152650"/>
          <p14:tracePt t="122197" x="4732338" y="2127250"/>
          <p14:tracePt t="122212" x="4743450" y="2114550"/>
          <p14:tracePt t="122224" x="4743450" y="2101850"/>
          <p14:tracePt t="122229" x="4743450" y="2089150"/>
          <p14:tracePt t="122241" x="4743450" y="2078038"/>
          <p14:tracePt t="122245" x="4743450" y="2065338"/>
          <p14:tracePt t="122261" x="4743450" y="2039938"/>
          <p14:tracePt t="122286" x="4756150" y="2039938"/>
          <p14:tracePt t="122302" x="4756150" y="2027238"/>
          <p14:tracePt t="122309" x="4756150" y="2014538"/>
          <p14:tracePt t="122325" x="4743450" y="2001838"/>
          <p14:tracePt t="122342" x="4732338" y="1978025"/>
          <p14:tracePt t="122357" x="4719638" y="1978025"/>
          <p14:tracePt t="122373" x="4706938" y="1965325"/>
          <p14:tracePt t="122381" x="4681538" y="1952625"/>
          <p14:tracePt t="122397" x="4668838" y="1952625"/>
          <p14:tracePt t="122407" x="4656138" y="1952625"/>
          <p14:tracePt t="122414" x="4630738" y="1952625"/>
          <p14:tracePt t="122423" x="4619625" y="1952625"/>
          <p14:tracePt t="122429" x="4606925" y="1952625"/>
          <p14:tracePt t="122442" x="4568825" y="1952625"/>
          <p14:tracePt t="122445" x="4543425" y="1965325"/>
          <p14:tracePt t="122461" x="4518025" y="1965325"/>
          <p14:tracePt t="122474" x="4506913" y="1965325"/>
          <p14:tracePt t="122477" x="4481513" y="1978025"/>
          <p14:tracePt t="122489" x="4481513" y="1989138"/>
          <p14:tracePt t="122493" x="4468813" y="2001838"/>
          <p14:tracePt t="122507" x="4456113" y="2014538"/>
          <p14:tracePt t="122509" x="4443413" y="2027238"/>
          <p14:tracePt t="122535" x="4443413" y="2052638"/>
          <p14:tracePt t="122543" x="4443413" y="2065338"/>
          <p14:tracePt t="122558" x="4443413" y="2089150"/>
          <p14:tracePt t="122574" x="4443413" y="2101850"/>
          <p14:tracePt t="122581" x="4443413" y="2127250"/>
          <p14:tracePt t="122590" x="4443413" y="2152650"/>
          <p14:tracePt t="122610" x="4443413" y="2178050"/>
          <p14:tracePt t="122614" x="4443413" y="2214563"/>
          <p14:tracePt t="122624" x="4443413" y="2239963"/>
          <p14:tracePt t="122630" x="4456113" y="2265363"/>
          <p14:tracePt t="122642" x="4468813" y="2290763"/>
          <p14:tracePt t="122645" x="4468813" y="2314575"/>
          <p14:tracePt t="122657" x="4481513" y="2339975"/>
          <p14:tracePt t="122662" x="4494213" y="2378075"/>
          <p14:tracePt t="122678" x="4494213" y="2403475"/>
          <p14:tracePt t="122680" x="4506913" y="2414588"/>
          <p14:tracePt t="122691" x="4518025" y="2439988"/>
          <p14:tracePt t="122694" x="4530725" y="2465388"/>
          <p14:tracePt t="122707" x="4543425" y="2478088"/>
          <p14:tracePt t="122709" x="4568825" y="2503488"/>
          <p14:tracePt t="122724" x="4568825" y="2527300"/>
          <p14:tracePt t="122726" x="4594225" y="2540000"/>
          <p14:tracePt t="122734" x="4594225" y="2552700"/>
          <p14:tracePt t="122742" x="4606925" y="2565400"/>
          <p14:tracePt t="122750" x="4619625" y="2578100"/>
          <p14:tracePt t="122759" x="4630738" y="2590800"/>
          <p14:tracePt t="122765" x="4643438" y="2590800"/>
          <p14:tracePt t="122776" x="4643438" y="2603500"/>
          <p14:tracePt t="122781" x="4656138" y="2603500"/>
          <p14:tracePt t="122790" x="4668838" y="2616200"/>
          <p14:tracePt t="122798" x="4694238" y="2616200"/>
          <p14:tracePt t="122813" x="4706938" y="2616200"/>
          <p14:tracePt t="122823" x="4732338" y="2616200"/>
          <p14:tracePt t="122829" x="4743450" y="2616200"/>
          <p14:tracePt t="122840" x="4756150" y="2616200"/>
          <p14:tracePt t="122845" x="4781550" y="2616200"/>
          <p14:tracePt t="122858" x="4806950" y="2616200"/>
          <p14:tracePt t="122861" x="4819650" y="2616200"/>
          <p14:tracePt t="122877" x="4832350" y="2616200"/>
          <p14:tracePt t="122877" x="4843463" y="2616200"/>
          <p14:tracePt t="122893" x="4856163" y="2616200"/>
          <p14:tracePt t="122909" x="4868863" y="2616200"/>
          <p14:tracePt t="122917" x="4881563" y="2616200"/>
          <p14:tracePt t="122925" x="4906963" y="2616200"/>
          <p14:tracePt t="122934" x="4919663" y="2616200"/>
          <p14:tracePt t="122941" x="4932363" y="2603500"/>
          <p14:tracePt t="122949" x="4945063" y="2603500"/>
          <p14:tracePt t="122958" x="4945063" y="2578100"/>
          <p14:tracePt t="122965" x="4968875" y="2565400"/>
          <p14:tracePt t="122975" x="4981575" y="2552700"/>
          <p14:tracePt t="122981" x="4994275" y="2516188"/>
          <p14:tracePt t="122991" x="5019675" y="2490788"/>
          <p14:tracePt t="122997" x="5032375" y="2478088"/>
          <p14:tracePt t="123007" x="5045075" y="2439988"/>
          <p14:tracePt t="123013" x="5057775" y="2414588"/>
          <p14:tracePt t="123023" x="5081588" y="2403475"/>
          <p14:tracePt t="123029" x="5081588" y="2390775"/>
          <p14:tracePt t="123040" x="5094288" y="2352675"/>
          <p14:tracePt t="123056" x="5106988" y="2327275"/>
          <p14:tracePt t="123061" x="5106988" y="2303463"/>
          <p14:tracePt t="123077" x="5106988" y="2290763"/>
          <p14:tracePt t="123089" x="5106988" y="2265363"/>
          <p14:tracePt t="123093" x="5106988" y="2252663"/>
          <p14:tracePt t="123106" x="5106988" y="2239963"/>
          <p14:tracePt t="123109" x="5106988" y="2227263"/>
          <p14:tracePt t="123125" x="5106988" y="2201863"/>
          <p14:tracePt t="123128" x="5106988" y="2190750"/>
          <p14:tracePt t="123134" x="5094288" y="2165350"/>
          <p14:tracePt t="123146" x="5094288" y="2152650"/>
          <p14:tracePt t="123150" x="5081588" y="2139950"/>
          <p14:tracePt t="123168" x="5068888" y="2127250"/>
          <p14:tracePt t="123181" x="5057775" y="2127250"/>
          <p14:tracePt t="123182" x="5045075" y="2114550"/>
          <p14:tracePt t="123198" x="5032375" y="2114550"/>
          <p14:tracePt t="123209" x="5019675" y="2114550"/>
          <p14:tracePt t="123213" x="5006975" y="2114550"/>
          <p14:tracePt t="123224" x="4968875" y="2101850"/>
          <p14:tracePt t="123230" x="4956175" y="2101850"/>
          <p14:tracePt t="123240" x="4919663" y="2089150"/>
          <p14:tracePt t="123246" x="4881563" y="2078038"/>
          <p14:tracePt t="123257" x="4856163" y="2078038"/>
          <p14:tracePt t="123261" x="4832350" y="2078038"/>
          <p14:tracePt t="123275" x="4806950" y="2078038"/>
          <p14:tracePt t="123277" x="4781550" y="2065338"/>
          <p14:tracePt t="123292" x="4768850" y="2052638"/>
          <p14:tracePt t="123310" x="4756150" y="2052638"/>
          <p14:tracePt t="123325" x="4732338" y="2052638"/>
          <p14:tracePt t="123343" x="4719638" y="2065338"/>
          <p14:tracePt t="123350" x="4719638" y="2078038"/>
          <p14:tracePt t="123357" x="4706938" y="2078038"/>
          <p14:tracePt t="123365" x="4694238" y="2089150"/>
          <p14:tracePt t="123373" x="4681538" y="2101850"/>
          <p14:tracePt t="123381" x="4681538" y="2114550"/>
          <p14:tracePt t="123392" x="4668838" y="2127250"/>
          <p14:tracePt t="123397" x="4656138" y="2127250"/>
          <p14:tracePt t="123421" x="4656138" y="2139950"/>
          <p14:tracePt t="123453" x="4656138" y="2152650"/>
          <p14:tracePt t="123461" x="4668838" y="2165350"/>
          <p14:tracePt t="123477" x="4681538" y="2178050"/>
          <p14:tracePt t="123493" x="4706938" y="2201863"/>
          <p14:tracePt t="123502" x="4719638" y="2227263"/>
          <p14:tracePt t="123509" x="4743450" y="2252663"/>
          <p14:tracePt t="123517" x="4781550" y="2278063"/>
          <p14:tracePt t="123527" x="4794250" y="2314575"/>
          <p14:tracePt t="123533" x="4819650" y="2339975"/>
          <p14:tracePt t="123541" x="4832350" y="2390775"/>
          <p14:tracePt t="123549" x="4856163" y="2427288"/>
          <p14:tracePt t="123559" x="4881563" y="2439988"/>
          <p14:tracePt t="123565" x="4881563" y="2465388"/>
          <p14:tracePt t="123574" x="4894263" y="2490788"/>
          <p14:tracePt t="123590" x="4906963" y="2503488"/>
          <p14:tracePt t="123597" x="4919663" y="2516188"/>
          <p14:tracePt t="123661" x="4932363" y="2516188"/>
          <p14:tracePt t="123672" x="4945063" y="2503488"/>
          <p14:tracePt t="123677" x="4968875" y="2503488"/>
          <p14:tracePt t="123690" x="4994275" y="2490788"/>
          <p14:tracePt t="123693" x="5019675" y="2465388"/>
          <p14:tracePt t="123707" x="5045075" y="2452688"/>
          <p14:tracePt t="123709" x="5068888" y="2439988"/>
          <p14:tracePt t="123933" x="5081588" y="2427288"/>
          <p14:tracePt t="123941" x="5106988" y="2414588"/>
          <p14:tracePt t="123949" x="5119688" y="2414588"/>
          <p14:tracePt t="123960" x="5157788" y="2403475"/>
          <p14:tracePt t="123965" x="5170488" y="2403475"/>
          <p14:tracePt t="123973" x="5181600" y="2403475"/>
          <p14:tracePt t="123981" x="5194300" y="2403475"/>
          <p14:tracePt t="123990" x="5207000" y="2403475"/>
          <p14:tracePt t="124021" x="5219700" y="2403475"/>
          <p14:tracePt t="124069" x="5207000" y="2403475"/>
          <p14:tracePt t="124077" x="5194300" y="2403475"/>
          <p14:tracePt t="124087" x="5181600" y="2403475"/>
          <p14:tracePt t="124093" x="5145088" y="2403475"/>
          <p14:tracePt t="124107" x="5119688" y="2403475"/>
          <p14:tracePt t="124109" x="5094288" y="2403475"/>
          <p14:tracePt t="124117" x="5057775" y="2403475"/>
          <p14:tracePt t="124125" x="5032375" y="2403475"/>
          <p14:tracePt t="124133" x="5019675" y="2403475"/>
          <p14:tracePt t="124141" x="5006975" y="2403475"/>
          <p14:tracePt t="124269" x="5019675" y="2403475"/>
          <p14:tracePt t="124277" x="5057775" y="2403475"/>
          <p14:tracePt t="124287" x="5094288" y="2403475"/>
          <p14:tracePt t="124293" x="5119688" y="2403475"/>
          <p14:tracePt t="124306" x="5145088" y="2403475"/>
          <p14:tracePt t="124309" x="5170488" y="2403475"/>
          <p14:tracePt t="124317" x="5194300" y="2403475"/>
          <p14:tracePt t="124326" x="5207000" y="2403475"/>
          <p14:tracePt t="124333" x="5219700" y="2403475"/>
          <p14:tracePt t="124406" x="5207000" y="2403475"/>
          <p14:tracePt t="124413" x="5194300" y="2403475"/>
          <p14:tracePt t="124422" x="5170488" y="2403475"/>
          <p14:tracePt t="124429" x="5145088" y="2403475"/>
          <p14:tracePt t="124440" x="5119688" y="2403475"/>
          <p14:tracePt t="124445" x="5081588" y="2403475"/>
          <p14:tracePt t="124457" x="5045075" y="2390775"/>
          <p14:tracePt t="124461" x="5032375" y="2390775"/>
          <p14:tracePt t="124474" x="5019675" y="2390775"/>
          <p14:tracePt t="124477" x="5006975" y="2378075"/>
          <p14:tracePt t="124581" x="4994275" y="2378075"/>
          <p14:tracePt t="124741" x="5006975" y="2378075"/>
          <p14:tracePt t="124749" x="5019675" y="2378075"/>
          <p14:tracePt t="124765" x="5045075" y="2378075"/>
          <p14:tracePt t="124773" x="5068888" y="2378075"/>
          <p14:tracePt t="124781" x="5106988" y="2378075"/>
          <p14:tracePt t="124790" x="5145088" y="2378075"/>
          <p14:tracePt t="124797" x="5170488" y="2378075"/>
          <p14:tracePt t="124807" x="5207000" y="2378075"/>
          <p14:tracePt t="124813" x="5245100" y="2378075"/>
          <p14:tracePt t="124823" x="5281613" y="2378075"/>
          <p14:tracePt t="124829" x="5319713" y="2378075"/>
          <p14:tracePt t="124840" x="5357813" y="2378075"/>
          <p14:tracePt t="124845" x="5407025" y="2378075"/>
          <p14:tracePt t="124856" x="5445125" y="2378075"/>
          <p14:tracePt t="124861" x="5495925" y="2378075"/>
          <p14:tracePt t="124875" x="5532438" y="2378075"/>
          <p14:tracePt t="124877" x="5570538" y="2390775"/>
          <p14:tracePt t="124892" x="5607050" y="2403475"/>
          <p14:tracePt t="124893" x="5619750" y="2403475"/>
          <p14:tracePt t="124908" x="5632450" y="2403475"/>
          <p14:tracePt t="124917" x="5645150" y="2403475"/>
          <p14:tracePt t="125053" x="5645150" y="2390775"/>
          <p14:tracePt t="125221" x="5632450" y="2390775"/>
          <p14:tracePt t="125261" x="5619750" y="2403475"/>
          <p14:tracePt t="125293" x="5607050" y="2403475"/>
          <p14:tracePt t="125309" x="5583238" y="2403475"/>
          <p14:tracePt t="125317" x="5570538" y="2403475"/>
          <p14:tracePt t="125325" x="5545138" y="2403475"/>
          <p14:tracePt t="125333" x="5507038" y="2414588"/>
          <p14:tracePt t="125341" x="5483225" y="2427288"/>
          <p14:tracePt t="125349" x="5432425" y="2439988"/>
          <p14:tracePt t="125357" x="5370513" y="2439988"/>
          <p14:tracePt t="125367" x="5319713" y="2452688"/>
          <p14:tracePt t="125375" x="5245100" y="2465388"/>
          <p14:tracePt t="125381" x="5181600" y="2478088"/>
          <p14:tracePt t="125390" x="5106988" y="2490788"/>
          <p14:tracePt t="125397" x="5057775" y="2516188"/>
          <p14:tracePt t="125407" x="4994275" y="2527300"/>
          <p14:tracePt t="125413" x="4956175" y="2540000"/>
          <p14:tracePt t="125423" x="4932363" y="2552700"/>
          <p14:tracePt t="125429" x="4906963" y="2565400"/>
          <p14:tracePt t="125441" x="4894263" y="2578100"/>
          <p14:tracePt t="125447" x="4881563" y="2578100"/>
          <p14:tracePt t="125457" x="4881563" y="2590800"/>
          <p14:tracePt t="125549" x="4868863" y="2578100"/>
          <p14:tracePt t="125565" x="4868863" y="2565400"/>
          <p14:tracePt t="125573" x="4868863" y="2552700"/>
          <p14:tracePt t="125581" x="4868863" y="2527300"/>
          <p14:tracePt t="125590" x="4868863" y="2503488"/>
          <p14:tracePt t="125597" x="4868863" y="2490788"/>
          <p14:tracePt t="125612" x="4868863" y="2465388"/>
          <p14:tracePt t="125623" x="4868863" y="2452688"/>
          <p14:tracePt t="125640" x="4868863" y="2439988"/>
          <p14:tracePt t="125646" x="4868863" y="2427288"/>
          <p14:tracePt t="125805" x="4881563" y="2427288"/>
          <p14:tracePt t="125981" x="4881563" y="2414588"/>
          <p14:tracePt t="126037" x="4881563" y="2403475"/>
          <p14:tracePt t="126054" x="4894263" y="2378075"/>
          <p14:tracePt t="126069" x="4906963" y="2378075"/>
          <p14:tracePt t="126092" x="4906963" y="2365375"/>
          <p14:tracePt t="126109" x="4906963" y="2352675"/>
          <p14:tracePt t="126117" x="4919663" y="2339975"/>
          <p14:tracePt t="126125" x="4919663" y="2327275"/>
          <p14:tracePt t="126141" x="4932363" y="2303463"/>
          <p14:tracePt t="126149" x="4945063" y="2290763"/>
          <p14:tracePt t="126157" x="4956175" y="2265363"/>
          <p14:tracePt t="126175" x="4956175" y="2252663"/>
          <p14:tracePt t="126180" x="4956175" y="2227263"/>
          <p14:tracePt t="126190" x="4956175" y="2190750"/>
          <p14:tracePt t="126197" x="4956175" y="2152650"/>
          <p14:tracePt t="126207" x="4945063" y="2127250"/>
          <p14:tracePt t="126213" x="4932363" y="2114550"/>
          <p14:tracePt t="126223" x="4932363" y="2089150"/>
          <p14:tracePt t="126229" x="4919663" y="2078038"/>
          <p14:tracePt t="126240" x="4906963" y="2065338"/>
          <p14:tracePt t="126245" x="4894263" y="2039938"/>
          <p14:tracePt t="126256" x="4868863" y="2039938"/>
          <p14:tracePt t="126261" x="4856163" y="2014538"/>
          <p14:tracePt t="126273" x="4832350" y="2001838"/>
          <p14:tracePt t="126277" x="4806950" y="2001838"/>
          <p14:tracePt t="126290" x="4768850" y="2001838"/>
          <p14:tracePt t="126293" x="4706938" y="1989138"/>
          <p14:tracePt t="126306" x="4643438" y="1978025"/>
          <p14:tracePt t="126309" x="4581525" y="1965325"/>
          <p14:tracePt t="126317" x="4518025" y="1965325"/>
          <p14:tracePt t="126325" x="4443413" y="1965325"/>
          <p14:tracePt t="126333" x="4368800" y="1965325"/>
          <p14:tracePt t="126341" x="4318000" y="1965325"/>
          <p14:tracePt t="126349" x="4281488" y="1978025"/>
          <p14:tracePt t="126358" x="4256088" y="1978025"/>
          <p14:tracePt t="126365" x="4230688" y="2001838"/>
          <p14:tracePt t="126374" x="4217988" y="2014538"/>
          <p14:tracePt t="126381" x="4205288" y="2039938"/>
          <p14:tracePt t="126390" x="4192588" y="2078038"/>
          <p14:tracePt t="126397" x="4192588" y="2101850"/>
          <p14:tracePt t="126407" x="4192588" y="2152650"/>
          <p14:tracePt t="126413" x="4192588" y="2201863"/>
          <p14:tracePt t="126423" x="4192588" y="2239963"/>
          <p14:tracePt t="126429" x="4192588" y="2278063"/>
          <p14:tracePt t="126440" x="4205288" y="2314575"/>
          <p14:tracePt t="126445" x="4230688" y="2352675"/>
          <p14:tracePt t="126458" x="4256088" y="2403475"/>
          <p14:tracePt t="126461" x="4281488" y="2427288"/>
          <p14:tracePt t="126474" x="4330700" y="2465388"/>
          <p14:tracePt t="126477" x="4368800" y="2490788"/>
          <p14:tracePt t="126492" x="4430713" y="2527300"/>
          <p14:tracePt t="126497" x="4481513" y="2540000"/>
          <p14:tracePt t="126508" x="4530725" y="2552700"/>
          <p14:tracePt t="126511" x="4568825" y="2565400"/>
          <p14:tracePt t="126518" x="4594225" y="2578100"/>
          <p14:tracePt t="126527" x="4606925" y="2590800"/>
          <p14:tracePt t="126535" x="4619625" y="2590800"/>
          <p14:tracePt t="126544" x="4630738" y="2590800"/>
          <p14:tracePt t="126549" x="4643438" y="2590800"/>
          <p14:tracePt t="126558" x="4656138" y="2590800"/>
          <p14:tracePt t="126565" x="4668838" y="2590800"/>
          <p14:tracePt t="126574" x="4681538" y="2590800"/>
          <p14:tracePt t="126581" x="4706938" y="2590800"/>
          <p14:tracePt t="126591" x="4719638" y="2590800"/>
          <p14:tracePt t="126597" x="4732338" y="2590800"/>
          <p14:tracePt t="126607" x="4756150" y="2590800"/>
          <p14:tracePt t="126613" x="4806950" y="2590800"/>
          <p14:tracePt t="126623" x="4819650" y="2578100"/>
          <p14:tracePt t="126630" x="4832350" y="2578100"/>
          <p14:tracePt t="126641" x="4856163" y="2552700"/>
          <p14:tracePt t="126645" x="4868863" y="2552700"/>
          <p14:tracePt t="126658" x="4881563" y="2527300"/>
          <p14:tracePt t="126661" x="4906963" y="2503488"/>
          <p14:tracePt t="126673" x="4919663" y="2490788"/>
          <p14:tracePt t="126677" x="4919663" y="2452688"/>
          <p14:tracePt t="126689" x="4932363" y="2427288"/>
          <p14:tracePt t="126706" x="4932363" y="2403475"/>
          <p14:tracePt t="126749" x="4945063" y="2390775"/>
          <p14:tracePt t="126804" x="4968875" y="2378075"/>
          <p14:tracePt t="126813" x="4981575" y="2365375"/>
          <p14:tracePt t="126829" x="4994275" y="2365375"/>
          <p14:tracePt t="126838" x="5006975" y="2365375"/>
          <p14:tracePt t="126846" x="5045075" y="2365375"/>
          <p14:tracePt t="126861" x="5057775" y="2365375"/>
          <p14:tracePt t="126918" x="5068888" y="2365375"/>
          <p14:tracePt t="126925" x="5081588" y="2365375"/>
          <p14:tracePt t="127221" x="5068888" y="2365375"/>
          <p14:tracePt t="127245" x="5045075" y="2378075"/>
          <p14:tracePt t="127901" x="5045075" y="2390775"/>
          <p14:tracePt t="127949" x="5057775" y="2390775"/>
          <p14:tracePt t="127965" x="5068888" y="2390775"/>
          <p14:tracePt t="128070" x="5081588" y="2390775"/>
          <p14:tracePt t="128077" x="5081588" y="2403475"/>
          <p14:tracePt t="128093" x="5094288" y="2414588"/>
          <p14:tracePt t="128102" x="5094288" y="2427288"/>
          <p14:tracePt t="128110" x="5094288" y="2439988"/>
          <p14:tracePt t="128117" x="5094288" y="2465388"/>
          <p14:tracePt t="128125" x="5094288" y="2478088"/>
          <p14:tracePt t="128133" x="5094288" y="2490788"/>
          <p14:tracePt t="128140" x="5094288" y="2503488"/>
          <p14:tracePt t="128149" x="5094288" y="2516188"/>
          <p14:tracePt t="128157" x="5094288" y="2527300"/>
          <p14:tracePt t="128164" x="5106988" y="2527300"/>
          <p14:tracePt t="128196" x="5106988" y="2540000"/>
          <p14:tracePt t="128236" x="5106988" y="2552700"/>
          <p14:tracePt t="128396" x="5106988" y="2540000"/>
          <p14:tracePt t="128421" x="5106988" y="2527300"/>
          <p14:tracePt t="128460" x="5106988" y="2516188"/>
          <p14:tracePt t="128469" x="5106988" y="2503488"/>
          <p14:tracePt t="128500" x="5106988" y="2490788"/>
          <p14:tracePt t="128796" x="5106988" y="2478088"/>
          <p14:tracePt t="128924" x="5106988" y="2452688"/>
          <p14:tracePt t="128988" x="5119688" y="2452688"/>
          <p14:tracePt t="129013" x="5119688" y="2439988"/>
          <p14:tracePt t="129045" x="5132388" y="2427288"/>
          <p14:tracePt t="129053" x="5132388" y="2414588"/>
          <p14:tracePt t="129197" x="5119688" y="2414588"/>
          <p14:tracePt t="129207" x="5106988" y="2414588"/>
          <p14:tracePt t="129221" x="5094288" y="2414588"/>
          <p14:tracePt t="129245" x="5081588" y="2414588"/>
          <p14:tracePt t="129373" x="5068888" y="2414588"/>
          <p14:tracePt t="129413" x="5057775" y="2414588"/>
          <p14:tracePt t="129437" x="5045075" y="2414588"/>
          <p14:tracePt t="129500" x="5032375" y="2414588"/>
          <p14:tracePt t="129580" x="5019675" y="2414588"/>
          <p14:tracePt t="129588" x="5006975" y="2414588"/>
          <p14:tracePt t="129660" x="4994275" y="2414588"/>
          <p14:tracePt t="129692" x="4981575" y="2414588"/>
          <p14:tracePt t="129716" x="4968875" y="2414588"/>
          <p14:tracePt t="129724" x="4956175" y="2414588"/>
          <p14:tracePt t="129748" x="4945063" y="2414588"/>
          <p14:tracePt t="130220" x="4956175" y="2414588"/>
          <p14:tracePt t="130228" x="4968875" y="2414588"/>
          <p14:tracePt t="130237" x="4994275" y="2403475"/>
          <p14:tracePt t="130246" x="5019675" y="2390775"/>
          <p14:tracePt t="130260" x="5045075" y="2390775"/>
          <p14:tracePt t="130273" x="5057775" y="2390775"/>
          <p14:tracePt t="130276" x="5081588" y="2390775"/>
          <p14:tracePt t="130289" x="5094288" y="2390775"/>
          <p14:tracePt t="130292" x="5132388" y="2378075"/>
          <p14:tracePt t="130300" x="5145088" y="2365375"/>
          <p14:tracePt t="130309" x="5157788" y="2365375"/>
          <p14:tracePt t="130316" x="5170488" y="2365375"/>
          <p14:tracePt t="130324" x="5181600" y="2365375"/>
          <p14:tracePt t="130333" x="5194300" y="2365375"/>
          <p14:tracePt t="130341" x="5207000" y="2365375"/>
          <p14:tracePt t="130348" x="5245100" y="2365375"/>
          <p14:tracePt t="130356" x="5257800" y="2378075"/>
          <p14:tracePt t="130364" x="5281613" y="2378075"/>
          <p14:tracePt t="130373" x="5307013" y="2378075"/>
          <p14:tracePt t="130380" x="5332413" y="2378075"/>
          <p14:tracePt t="130391" x="5357813" y="2378075"/>
          <p14:tracePt t="130396" x="5370513" y="2378075"/>
          <p14:tracePt t="130408" x="5383213" y="2378075"/>
          <p14:tracePt t="130412" x="5394325" y="2378075"/>
          <p14:tracePt t="130424" x="5419725" y="2378075"/>
          <p14:tracePt t="130428" x="5432425" y="2378075"/>
          <p14:tracePt t="130440" x="5445125" y="2378075"/>
          <p14:tracePt t="130444" x="5470525" y="2378075"/>
          <p14:tracePt t="130457" x="5495925" y="2378075"/>
          <p14:tracePt t="130460" x="5519738" y="2378075"/>
          <p14:tracePt t="130473" x="5545138" y="2378075"/>
          <p14:tracePt t="130476" x="5583238" y="2378075"/>
          <p14:tracePt t="130492" x="5619750" y="2378075"/>
          <p14:tracePt t="130500" x="5670550" y="2378075"/>
          <p14:tracePt t="130508" x="5695950" y="2365375"/>
          <p14:tracePt t="130516" x="5719763" y="2365375"/>
          <p14:tracePt t="130524" x="5757863" y="2365375"/>
          <p14:tracePt t="130532" x="5808663" y="2365375"/>
          <p14:tracePt t="130543" x="5845175" y="2365375"/>
          <p14:tracePt t="130548" x="5883275" y="2365375"/>
          <p14:tracePt t="130556" x="5908675" y="2365375"/>
          <p14:tracePt t="130565" x="5945188" y="2365375"/>
          <p14:tracePt t="130573" x="5995988" y="2365375"/>
          <p14:tracePt t="130581" x="6021388" y="2378075"/>
          <p14:tracePt t="130592" x="6045200" y="2378075"/>
          <p14:tracePt t="130596" x="6083300" y="2378075"/>
          <p14:tracePt t="130607" x="6108700" y="2378075"/>
          <p14:tracePt t="130613" x="6134100" y="2378075"/>
          <p14:tracePt t="130629" x="6183313" y="2378075"/>
          <p14:tracePt t="130644" x="6196013" y="2378075"/>
          <p14:tracePt t="130725" x="6208713" y="2378075"/>
          <p14:tracePt t="130845" x="6208713" y="2390775"/>
          <p14:tracePt t="130853" x="6183313" y="2403475"/>
          <p14:tracePt t="130860" x="6146800" y="2414588"/>
          <p14:tracePt t="130873" x="6108700" y="2427288"/>
          <p14:tracePt t="130876" x="6070600" y="2452688"/>
          <p14:tracePt t="130889" x="6021388" y="2478088"/>
          <p14:tracePt t="130892" x="5957888" y="2527300"/>
          <p14:tracePt t="130900" x="5908675" y="2565400"/>
          <p14:tracePt t="130908" x="5845175" y="2616200"/>
          <p14:tracePt t="130916" x="5783263" y="2678113"/>
          <p14:tracePt t="130924" x="5732463" y="2740025"/>
          <p14:tracePt t="130932" x="5670550" y="2778125"/>
          <p14:tracePt t="130942" x="5632450" y="2840038"/>
          <p14:tracePt t="130948" x="5583238" y="2890838"/>
          <p14:tracePt t="130958" x="5557838" y="2903538"/>
          <p14:tracePt t="130964" x="5532438" y="2916238"/>
          <p14:tracePt t="130973" x="5519738" y="2928938"/>
          <p14:tracePt t="130980" x="5507038" y="2941638"/>
          <p14:tracePt t="131044" x="5483225" y="2941638"/>
          <p14:tracePt t="131053" x="5470525" y="2916238"/>
          <p14:tracePt t="131062" x="5445125" y="2878138"/>
          <p14:tracePt t="131073" x="5394325" y="2840038"/>
          <p14:tracePt t="131076" x="5357813" y="2816225"/>
          <p14:tracePt t="131090" x="5307013" y="2765425"/>
          <p14:tracePt t="131092" x="5245100" y="2728913"/>
          <p14:tracePt t="131100" x="5207000" y="2690813"/>
          <p14:tracePt t="131108" x="5157788" y="2640013"/>
          <p14:tracePt t="131117" x="5132388" y="2616200"/>
          <p14:tracePt t="131124" x="5106988" y="2578100"/>
          <p14:tracePt t="131132" x="5094288" y="2540000"/>
          <p14:tracePt t="131140" x="5081588" y="2516188"/>
          <p14:tracePt t="131148" x="5068888" y="2503488"/>
          <p14:tracePt t="131156" x="5068888" y="2478088"/>
          <p14:tracePt t="131174" x="5068888" y="2465388"/>
          <p14:tracePt t="131700" x="5068888" y="2452688"/>
          <p14:tracePt t="131748" x="5068888" y="2465388"/>
          <p14:tracePt t="131796" x="5081588" y="2465388"/>
          <p14:tracePt t="131820" x="5094288" y="2465388"/>
          <p14:tracePt t="131844" x="5106988" y="2465388"/>
          <p14:tracePt t="131852" x="5119688" y="2465388"/>
          <p14:tracePt t="131860" x="5119688" y="2478088"/>
          <p14:tracePt t="131876" x="5145088" y="2478088"/>
          <p14:tracePt t="131891" x="5170488" y="2490788"/>
          <p14:tracePt t="131892" x="5181600" y="2490788"/>
          <p14:tracePt t="131900" x="5207000" y="2503488"/>
          <p14:tracePt t="131908" x="5232400" y="2516188"/>
          <p14:tracePt t="131916" x="5257800" y="2516188"/>
          <p14:tracePt t="131927" x="5281613" y="2527300"/>
          <p14:tracePt t="131932" x="5307013" y="2552700"/>
          <p14:tracePt t="131940" x="5345113" y="2565400"/>
          <p14:tracePt t="131948" x="5370513" y="2590800"/>
          <p14:tracePt t="131957" x="5394325" y="2616200"/>
          <p14:tracePt t="131964" x="5419725" y="2627313"/>
          <p14:tracePt t="131974" x="5457825" y="2640013"/>
          <p14:tracePt t="131980" x="5483225" y="2665413"/>
          <p14:tracePt t="131991" x="5507038" y="2665413"/>
          <p14:tracePt t="131996" x="5532438" y="2690813"/>
          <p14:tracePt t="132007" x="5557838" y="2703513"/>
          <p14:tracePt t="132012" x="5595938" y="2703513"/>
          <p14:tracePt t="132023" x="5607050" y="2716213"/>
          <p14:tracePt t="132028" x="5619750" y="2728913"/>
          <p14:tracePt t="132045" x="5657850" y="2728913"/>
          <p14:tracePt t="132045" x="5683250" y="2740025"/>
          <p14:tracePt t="132057" x="5708650" y="2752725"/>
          <p14:tracePt t="132061" x="5719763" y="2765425"/>
          <p14:tracePt t="132073" x="5745163" y="2765425"/>
          <p14:tracePt t="132076" x="5757863" y="2778125"/>
          <p14:tracePt t="132084" x="5770563" y="2790825"/>
          <p14:tracePt t="132092" x="5783263" y="2790825"/>
          <p14:tracePt t="132101" x="5808663" y="2790825"/>
          <p14:tracePt t="132109" x="5821363" y="2803525"/>
          <p14:tracePt t="132117" x="5845175" y="2816225"/>
          <p14:tracePt t="132125" x="5857875" y="2816225"/>
          <p14:tracePt t="132132" x="5870575" y="2828925"/>
          <p14:tracePt t="132142" x="5883275" y="2840038"/>
          <p14:tracePt t="132148" x="5895975" y="2840038"/>
          <p14:tracePt t="132158" x="5908675" y="2852738"/>
          <p14:tracePt t="132165" x="5908675" y="2865438"/>
          <p14:tracePt t="132174" x="5932488" y="2878138"/>
          <p14:tracePt t="132190" x="5945188" y="2878138"/>
          <p14:tracePt t="132198" x="5957888" y="2878138"/>
          <p14:tracePt t="132214" x="5970588" y="2890838"/>
          <p14:tracePt t="132224" x="5983288" y="2903538"/>
          <p14:tracePt t="132228" x="5983288" y="2916238"/>
          <p14:tracePt t="132242" x="5995988" y="2916238"/>
          <p14:tracePt t="132246" x="5995988" y="2928938"/>
          <p14:tracePt t="132257" x="5995988" y="2941638"/>
          <p14:tracePt t="132261" x="6008688" y="2952750"/>
          <p14:tracePt t="132274" x="6021388" y="2952750"/>
          <p14:tracePt t="132277" x="6034088" y="2965450"/>
          <p14:tracePt t="132291" x="6045200" y="2978150"/>
          <p14:tracePt t="132293" x="6057900" y="2990850"/>
          <p14:tracePt t="132301" x="6070600" y="3003550"/>
          <p14:tracePt t="132308" x="6070600" y="3016250"/>
          <p14:tracePt t="132318" x="6083300" y="3016250"/>
          <p14:tracePt t="132340" x="6096000" y="3016250"/>
          <p14:tracePt t="132348" x="6096000" y="3028950"/>
          <p14:tracePt t="132364" x="6108700" y="3028950"/>
          <p14:tracePt t="132388" x="6108700" y="3041650"/>
          <p14:tracePt t="132404" x="6134100" y="3054350"/>
          <p14:tracePt t="132420" x="6134100" y="3078163"/>
          <p14:tracePt t="132428" x="6146800" y="3078163"/>
          <p14:tracePt t="132441" x="6146800" y="3090863"/>
          <p14:tracePt t="132457" x="6170613" y="3103563"/>
          <p14:tracePt t="132484" x="6170613" y="3116263"/>
          <p14:tracePt t="132517" x="6183313" y="3116263"/>
          <p14:tracePt t="132556" x="6196013" y="3128963"/>
          <p14:tracePt t="132580" x="6208713" y="3128963"/>
          <p14:tracePt t="132757" x="6196013" y="3128963"/>
          <p14:tracePt t="132765" x="6157913" y="3128963"/>
          <p14:tracePt t="132772" x="6096000" y="3128963"/>
          <p14:tracePt t="132780" x="6034088" y="3116263"/>
          <p14:tracePt t="132790" x="5957888" y="3090863"/>
          <p14:tracePt t="132796" x="5857875" y="3065463"/>
          <p14:tracePt t="132810" x="5732463" y="3028950"/>
          <p14:tracePt t="132812" x="5595938" y="2978150"/>
          <p14:tracePt t="132824" x="5432425" y="2952750"/>
          <p14:tracePt t="132829" x="5294313" y="2928938"/>
          <p14:tracePt t="132843" x="5145088" y="2903538"/>
          <p14:tracePt t="132847" x="5006975" y="2878138"/>
          <p14:tracePt t="132860" x="4881563" y="2840038"/>
          <p14:tracePt t="132863" x="4819650" y="2840038"/>
          <p14:tracePt t="132875" x="4756150" y="2816225"/>
          <p14:tracePt t="132892" x="4732338" y="2790825"/>
          <p14:tracePt t="132916" x="4732338" y="2778125"/>
          <p14:tracePt t="132925" x="4732338" y="2765425"/>
          <p14:tracePt t="132932" x="4732338" y="2752725"/>
          <p14:tracePt t="132948" x="4743450" y="2752725"/>
          <p14:tracePt t="132958" x="4743450" y="2740025"/>
          <p14:tracePt t="132964" x="4756150" y="2740025"/>
          <p14:tracePt t="132972" x="4768850" y="2728913"/>
          <p14:tracePt t="132980" x="4768850" y="2716213"/>
          <p14:tracePt t="132990" x="4781550" y="2703513"/>
          <p14:tracePt t="132996" x="4781550" y="2690813"/>
          <p14:tracePt t="133008" x="4794250" y="2678113"/>
          <p14:tracePt t="133012" x="4806950" y="2665413"/>
          <p14:tracePt t="133023" x="4806950" y="2652713"/>
          <p14:tracePt t="133028" x="4819650" y="2640013"/>
          <p14:tracePt t="133040" x="4819650" y="2627313"/>
          <p14:tracePt t="133056" x="4832350" y="2616200"/>
          <p14:tracePt t="133072" x="4843463" y="2603500"/>
          <p14:tracePt t="133084" x="4856163" y="2590800"/>
          <p14:tracePt t="133092" x="4868863" y="2578100"/>
          <p14:tracePt t="133100" x="4881563" y="2578100"/>
          <p14:tracePt t="133109" x="4894263" y="2565400"/>
          <p14:tracePt t="133124" x="4906963" y="2552700"/>
          <p14:tracePt t="133140" x="4919663" y="2540000"/>
          <p14:tracePt t="133157" x="4932363" y="2540000"/>
          <p14:tracePt t="133164" x="4932363" y="2527300"/>
          <p14:tracePt t="133173" x="4945063" y="2527300"/>
          <p14:tracePt t="133276" x="4945063" y="2516188"/>
          <p14:tracePt t="133285" x="4956175" y="2503488"/>
          <p14:tracePt t="133414" x="4968875" y="2490788"/>
          <p14:tracePt t="133421" x="4981575" y="2490788"/>
          <p14:tracePt t="133452" x="4981575" y="2465388"/>
          <p14:tracePt t="134037" x="4981575" y="2478088"/>
          <p14:tracePt t="134053" x="4994275" y="2490788"/>
          <p14:tracePt t="134060" x="4994275" y="2503488"/>
          <p14:tracePt t="134076" x="4994275" y="2516188"/>
          <p14:tracePt t="134085" x="5006975" y="2527300"/>
          <p14:tracePt t="134101" x="5019675" y="2552700"/>
          <p14:tracePt t="134116" x="5019675" y="2565400"/>
          <p14:tracePt t="134133" x="5019675" y="2590800"/>
          <p14:tracePt t="134142" x="5019675" y="2603500"/>
          <p14:tracePt t="134157" x="5019675" y="2616200"/>
          <p14:tracePt t="134164" x="5019675" y="2627313"/>
          <p14:tracePt t="134177" x="5032375" y="2652713"/>
          <p14:tracePt t="134194" x="5032375" y="2665413"/>
          <p14:tracePt t="134196" x="5032375" y="2678113"/>
          <p14:tracePt t="134213" x="5032375" y="2703513"/>
          <p14:tracePt t="134228" x="5032375" y="2716213"/>
          <p14:tracePt t="134240" x="5032375" y="2728913"/>
          <p14:tracePt t="134244" x="5032375" y="2740025"/>
          <p14:tracePt t="134257" x="5032375" y="2752725"/>
          <p14:tracePt t="134273" x="5032375" y="2765425"/>
          <p14:tracePt t="134276" x="5032375" y="2778125"/>
          <p14:tracePt t="134299" x="5032375" y="2790825"/>
          <p14:tracePt t="134324" x="5032375" y="2803525"/>
          <p14:tracePt t="134355" x="5032375" y="2816225"/>
          <p14:tracePt t="134363" x="5032375" y="2828925"/>
          <p14:tracePt t="134380" x="5032375" y="2840038"/>
          <p14:tracePt t="134396" x="5032375" y="2852738"/>
          <p14:tracePt t="134404" x="5032375" y="2865438"/>
          <p14:tracePt t="134412" x="5045075" y="2878138"/>
          <p14:tracePt t="134436" x="5057775" y="2890838"/>
          <p14:tracePt t="134452" x="5057775" y="2903538"/>
          <p14:tracePt t="134460" x="5057775" y="2916238"/>
          <p14:tracePt t="134476" x="5057775" y="2928938"/>
          <p14:tracePt t="134492" x="5057775" y="2941638"/>
          <p14:tracePt t="134508" x="5057775" y="2965450"/>
          <p14:tracePt t="134524" x="5057775" y="2978150"/>
          <p14:tracePt t="134532" x="5057775" y="2990850"/>
          <p14:tracePt t="134541" x="5057775" y="3003550"/>
          <p14:tracePt t="134548" x="5057775" y="3016250"/>
          <p14:tracePt t="134556" x="5057775" y="3028950"/>
          <p14:tracePt t="134564" x="5057775" y="3041650"/>
          <p14:tracePt t="134574" x="5057775" y="3054350"/>
          <p14:tracePt t="134590" x="5057775" y="3065463"/>
          <p14:tracePt t="134596" x="5057775" y="3078163"/>
          <p14:tracePt t="134612" x="5068888" y="3090863"/>
          <p14:tracePt t="134636" x="5068888" y="3103563"/>
          <p14:tracePt t="134659" x="5068888" y="3116263"/>
          <p14:tracePt t="134692" x="5068888" y="3128963"/>
          <p14:tracePt t="134708" x="5068888" y="3141663"/>
          <p14:tracePt t="134724" x="5068888" y="3154363"/>
          <p14:tracePt t="134731" x="5068888" y="3165475"/>
          <p14:tracePt t="134739" x="5068888" y="3178175"/>
          <p14:tracePt t="134748" x="5068888" y="3190875"/>
          <p14:tracePt t="134764" x="5068888" y="3203575"/>
          <p14:tracePt t="134780" x="5068888" y="3216275"/>
          <p14:tracePt t="134796" x="5068888" y="3228975"/>
          <p14:tracePt t="134811" x="5068888" y="3241675"/>
          <p14:tracePt t="134823" x="5068888" y="3254375"/>
          <p14:tracePt t="134828" x="5068888" y="3267075"/>
          <p14:tracePt t="134843" x="5068888" y="3278188"/>
          <p14:tracePt t="134857" x="5068888" y="3303588"/>
          <p14:tracePt t="134859" x="5068888" y="3316288"/>
          <p14:tracePt t="134887" x="5068888" y="3341688"/>
          <p14:tracePt t="134900" x="5068888" y="3367088"/>
          <p14:tracePt t="134916" x="5068888" y="3378200"/>
          <p14:tracePt t="135147" x="5068888" y="3390900"/>
          <p14:tracePt t="135324" x="5081588" y="3390900"/>
          <p14:tracePt t="135339" x="5094288" y="3390900"/>
          <p14:tracePt t="135347" x="5119688" y="3403600"/>
          <p14:tracePt t="135356" x="5145088" y="3416300"/>
          <p14:tracePt t="135363" x="5157788" y="3429000"/>
          <p14:tracePt t="135374" x="5181600" y="3441700"/>
          <p14:tracePt t="135380" x="5194300" y="3479800"/>
          <p14:tracePt t="135390" x="5219700" y="3516313"/>
          <p14:tracePt t="135396" x="5245100" y="3590925"/>
          <p14:tracePt t="135406" x="5270500" y="3667125"/>
          <p14:tracePt t="135411" x="5281613" y="3767138"/>
          <p14:tracePt t="135424" x="5294313" y="3867150"/>
          <p14:tracePt t="135428" x="5307013" y="3954463"/>
          <p14:tracePt t="135440" x="5319713" y="4054475"/>
          <p14:tracePt t="135444" x="5332413" y="4141788"/>
          <p14:tracePt t="135456" x="5345113" y="4230688"/>
          <p14:tracePt t="135460" x="5357813" y="4305300"/>
          <p14:tracePt t="135473" x="5357813" y="4341813"/>
          <p14:tracePt t="135475" x="5357813" y="4392613"/>
          <p14:tracePt t="135484" x="5357813" y="4443413"/>
          <p14:tracePt t="135492" x="5357813" y="4492625"/>
          <p14:tracePt t="135500" x="5370513" y="4567238"/>
          <p14:tracePt t="135508" x="5370513" y="4605338"/>
          <p14:tracePt t="135515" x="5383213" y="4656138"/>
          <p14:tracePt t="135524" x="5383213" y="4679950"/>
          <p14:tracePt t="135531" x="5383213" y="4718050"/>
          <p14:tracePt t="135540" x="5383213" y="4743450"/>
          <p14:tracePt t="135547" x="5383213" y="4756150"/>
          <p14:tracePt t="135740" x="5370513" y="4730750"/>
          <p14:tracePt t="135749" x="5357813" y="4705350"/>
          <p14:tracePt t="135757" x="5357813" y="4692650"/>
          <p14:tracePt t="135764" x="5357813" y="4679950"/>
          <p14:tracePt t="135773" x="5357813" y="4643438"/>
          <p14:tracePt t="135791" x="5370513" y="4618038"/>
          <p14:tracePt t="135796" x="5370513" y="4605338"/>
          <p14:tracePt t="135807" x="5394325" y="4592638"/>
          <p14:tracePt t="135825" x="5407025" y="4592638"/>
          <p14:tracePt t="135841" x="5407025" y="4567238"/>
          <p14:tracePt t="135857" x="5407025" y="4554538"/>
          <p14:tracePt t="135886" x="5407025" y="4543425"/>
          <p14:tracePt t="135931" x="5407025" y="4530725"/>
          <p14:tracePt t="135939" x="5407025" y="4518025"/>
          <p14:tracePt t="136011" x="5407025" y="4505325"/>
          <p14:tracePt t="136036" x="5407025" y="4492625"/>
          <p14:tracePt t="136123" x="5407025" y="4479925"/>
          <p14:tracePt t="136596" x="5407025" y="4467225"/>
          <p14:tracePt t="136603" x="5394325" y="4454525"/>
          <p14:tracePt t="136611" x="5370513" y="4454525"/>
          <p14:tracePt t="136622" x="5357813" y="4443413"/>
          <p14:tracePt t="136627" x="5345113" y="4430713"/>
          <p14:tracePt t="136643" x="5345113" y="4418013"/>
          <p14:tracePt t="136659" x="5345113" y="4392613"/>
          <p14:tracePt t="136673" x="5345113" y="4379913"/>
          <p14:tracePt t="136676" x="5345113" y="4354513"/>
          <p14:tracePt t="136683" x="5345113" y="4318000"/>
          <p14:tracePt t="136691" x="5345113" y="4279900"/>
          <p14:tracePt t="136700" x="5357813" y="4241800"/>
          <p14:tracePt t="136708" x="5370513" y="4205288"/>
          <p14:tracePt t="136715" x="5383213" y="4167188"/>
          <p14:tracePt t="136723" x="5383213" y="4129088"/>
          <p14:tracePt t="136731" x="5394325" y="4079875"/>
          <p14:tracePt t="136740" x="5419725" y="4041775"/>
          <p14:tracePt t="136747" x="5432425" y="4005263"/>
          <p14:tracePt t="136758" x="5432425" y="3979863"/>
          <p14:tracePt t="136763" x="5445125" y="3954463"/>
          <p14:tracePt t="136776" x="5457825" y="3929063"/>
          <p14:tracePt t="136792" x="5457825" y="3916363"/>
          <p14:tracePt t="136806" x="5457825" y="3905250"/>
          <p14:tracePt t="137084" x="5457825" y="3892550"/>
          <p14:tracePt t="137108" x="5457825" y="3879850"/>
          <p14:tracePt t="137139" x="5445125" y="3867150"/>
          <p14:tracePt t="137292" x="5432425" y="3867150"/>
          <p14:tracePt t="137524" x="5432425" y="3892550"/>
          <p14:tracePt t="137531" x="5419725" y="3892550"/>
          <p14:tracePt t="137563" x="5419725" y="3905250"/>
          <p14:tracePt t="138692" x="5419725" y="3892550"/>
          <p14:tracePt t="138700" x="5419725" y="3879850"/>
          <p14:tracePt t="138710" x="5419725" y="3854450"/>
          <p14:tracePt t="138718" x="5419725" y="3841750"/>
          <p14:tracePt t="138726" x="5419725" y="3829050"/>
          <p14:tracePt t="138732" x="5419725" y="3792538"/>
          <p14:tracePt t="138742" x="5432425" y="3767138"/>
          <p14:tracePt t="138747" x="5432425" y="3729038"/>
          <p14:tracePt t="138758" x="5445125" y="3692525"/>
          <p14:tracePt t="138763" x="5457825" y="3667125"/>
          <p14:tracePt t="138773" x="5470525" y="3641725"/>
          <p14:tracePt t="138780" x="5483225" y="3603625"/>
          <p14:tracePt t="138793" x="5495925" y="3579813"/>
          <p14:tracePt t="138795" x="5507038" y="3541713"/>
          <p14:tracePt t="138807" x="5519738" y="3503613"/>
          <p14:tracePt t="138811" x="5532438" y="3454400"/>
          <p14:tracePt t="138825" x="5545138" y="3429000"/>
          <p14:tracePt t="138828" x="5557838" y="3403600"/>
          <p14:tracePt t="138842" x="5583238" y="3367088"/>
          <p14:tracePt t="138843" x="5607050" y="3316288"/>
          <p14:tracePt t="138857" x="5619750" y="3267075"/>
          <p14:tracePt t="138859" x="5645150" y="3228975"/>
          <p14:tracePt t="138868" x="5670550" y="3165475"/>
          <p14:tracePt t="138876" x="5695950" y="3128963"/>
          <p14:tracePt t="138892" x="5719763" y="3041650"/>
          <p14:tracePt t="138899" x="5732463" y="3016250"/>
          <p14:tracePt t="138908" x="5732463" y="2990850"/>
          <p14:tracePt t="138916" x="5745163" y="2965450"/>
          <p14:tracePt t="138924" x="5757863" y="2941638"/>
          <p14:tracePt t="138940" x="5770563" y="2928938"/>
          <p14:tracePt t="138979" x="5770563" y="2916238"/>
          <p14:tracePt t="138987" x="5783263" y="2903538"/>
          <p14:tracePt t="139003" x="5783263" y="2890838"/>
          <p14:tracePt t="139035" x="5795963" y="2890838"/>
          <p14:tracePt t="139091" x="5808663" y="2890838"/>
          <p14:tracePt t="139107" x="5808663" y="2878138"/>
          <p14:tracePt t="139123" x="5808663" y="2865438"/>
          <p14:tracePt t="139147" x="5821363" y="2840038"/>
          <p14:tracePt t="139163" x="5832475" y="2828925"/>
          <p14:tracePt t="139188" x="5845175" y="2828925"/>
          <p14:tracePt t="139195" x="5857875" y="2828925"/>
          <p14:tracePt t="139204" x="5870575" y="2828925"/>
          <p14:tracePt t="139211" x="5895975" y="2828925"/>
          <p14:tracePt t="139223" x="5908675" y="2828925"/>
          <p14:tracePt t="139491" x="5921375" y="2828925"/>
          <p14:tracePt t="139523" x="5932488" y="2803525"/>
          <p14:tracePt t="139563" x="5932488" y="2790825"/>
          <p14:tracePt t="139580" x="5945188" y="2765425"/>
          <p14:tracePt t="139627" x="5945188" y="2752725"/>
          <p14:tracePt t="139668" x="5957888" y="2752725"/>
          <p14:tracePt t="139676" x="5957888" y="2740025"/>
          <p14:tracePt t="139723" x="5957888" y="2728913"/>
          <p14:tracePt t="139733" x="5970588" y="2716213"/>
          <p14:tracePt t="139779" x="5970588" y="2703513"/>
          <p14:tracePt t="140156" x="5995988" y="2690813"/>
          <p14:tracePt t="141555" x="5995988" y="2678113"/>
          <p14:tracePt t="141579" x="5995988" y="2665413"/>
          <p14:tracePt t="141611" x="5995988" y="2640013"/>
          <p14:tracePt t="141621" x="6008688" y="2640013"/>
          <p14:tracePt t="141636" x="6008688" y="2627313"/>
          <p14:tracePt t="141643" x="6008688" y="2616200"/>
          <p14:tracePt t="141659" x="6008688" y="2603500"/>
          <p14:tracePt t="141675" x="6021388" y="2590800"/>
          <p14:tracePt t="141691" x="6034088" y="2578100"/>
          <p14:tracePt t="141698" x="6034088" y="2565400"/>
          <p14:tracePt t="141715" x="6034088" y="2552700"/>
          <p14:tracePt t="141723" x="6045200" y="2540000"/>
          <p14:tracePt t="141747" x="6057900" y="2516188"/>
          <p14:tracePt t="141763" x="6070600" y="2503488"/>
          <p14:tracePt t="141773" x="6070600" y="2490788"/>
          <p14:tracePt t="141867" x="6070600" y="2478088"/>
          <p14:tracePt t="142068" x="6057900" y="2478088"/>
          <p14:tracePt t="142075" x="6045200" y="2478088"/>
          <p14:tracePt t="142084" x="6034088" y="2478088"/>
          <p14:tracePt t="142094" x="6021388" y="2478088"/>
          <p14:tracePt t="142100" x="6008688" y="2478088"/>
          <p14:tracePt t="142110" x="5995988" y="2478088"/>
          <p14:tracePt t="142124" x="5970588" y="2478088"/>
          <p14:tracePt t="142141" x="5957888" y="2478088"/>
          <p14:tracePt t="142148" x="5932488" y="2452688"/>
          <p14:tracePt t="142161" x="5932488" y="2439988"/>
          <p14:tracePt t="142163" x="5932488" y="2427288"/>
          <p14:tracePt t="142177" x="5932488" y="2414588"/>
          <p14:tracePt t="142180" x="5932488" y="2403475"/>
          <p14:tracePt t="142190" x="5932488" y="2390775"/>
          <p14:tracePt t="142194" x="5932488" y="2378075"/>
          <p14:tracePt t="142206" x="5932488" y="2365375"/>
          <p14:tracePt t="142211" x="5932488" y="2352675"/>
          <p14:tracePt t="142226" x="5932488" y="2339975"/>
          <p14:tracePt t="142242" x="5932488" y="2327275"/>
          <p14:tracePt t="142251" x="5932488" y="2314575"/>
          <p14:tracePt t="142259" x="5932488" y="2303463"/>
          <p14:tracePt t="142275" x="5921375" y="2290763"/>
          <p14:tracePt t="142283" x="5908675" y="2278063"/>
          <p14:tracePt t="142322" x="5908675" y="2265363"/>
          <p14:tracePt t="142355" x="5895975" y="2252663"/>
          <p14:tracePt t="142379" x="5895975" y="2239963"/>
          <p14:tracePt t="142403" x="5883275" y="2227263"/>
          <p14:tracePt t="142435" x="5883275" y="2214563"/>
          <p14:tracePt t="142442" x="5883275" y="2201863"/>
          <p14:tracePt t="142450" x="5883275" y="2190750"/>
          <p14:tracePt t="142482" x="5870575" y="2178050"/>
          <p14:tracePt t="142540" x="5870575" y="2165350"/>
          <p14:tracePt t="142563" x="5883275" y="2152650"/>
          <p14:tracePt t="142587" x="5895975" y="2139950"/>
          <p14:tracePt t="142611" x="5908675" y="2127250"/>
          <p14:tracePt t="142636" x="5932488" y="2114550"/>
          <p14:tracePt t="142653" x="5945188" y="2101850"/>
          <p14:tracePt t="142699" x="5957888" y="2101850"/>
          <p14:tracePt t="142731" x="5970588" y="2101850"/>
          <p14:tracePt t="142738" x="5983288" y="2101850"/>
          <p14:tracePt t="142858" x="5983288" y="2114550"/>
          <p14:tracePt t="142882" x="5970588" y="2114550"/>
          <p14:tracePt t="142906" x="5970588" y="2139950"/>
          <p14:tracePt t="142922" x="5957888" y="2139950"/>
          <p14:tracePt t="142930" x="5945188" y="2139950"/>
          <p14:tracePt t="142938" x="5932488" y="2152650"/>
          <p14:tracePt t="142946" x="5921375" y="2165350"/>
          <p14:tracePt t="142956" x="5908675" y="2178050"/>
          <p14:tracePt t="142963" x="5883275" y="2178050"/>
          <p14:tracePt t="142974" x="5870575" y="2190750"/>
          <p14:tracePt t="142978" x="5857875" y="2201863"/>
          <p14:tracePt t="143002" x="5845175" y="2214563"/>
          <p14:tracePt t="143010" x="5832475" y="2214563"/>
          <p14:tracePt t="143117" x="5845175" y="2214563"/>
          <p14:tracePt t="143139" x="5857875" y="2201863"/>
          <p14:tracePt t="143150" x="5870575" y="2190750"/>
          <p14:tracePt t="143159" x="5870575" y="2178050"/>
          <p14:tracePt t="143168" x="5883275" y="2152650"/>
          <p14:tracePt t="143172" x="5895975" y="2127250"/>
          <p14:tracePt t="143180" x="5895975" y="2114550"/>
          <p14:tracePt t="143193" x="5921375" y="2101850"/>
          <p14:tracePt t="143195" x="5921375" y="2078038"/>
          <p14:tracePt t="143207" x="5932488" y="2052638"/>
          <p14:tracePt t="143211" x="5945188" y="2052638"/>
          <p14:tracePt t="143227" x="5945188" y="2027238"/>
          <p14:tracePt t="143242" x="5945188" y="2014538"/>
          <p14:tracePt t="143257" x="5945188" y="2001838"/>
          <p14:tracePt t="143284" x="5957888" y="1989138"/>
          <p14:tracePt t="143402" x="5945188" y="1989138"/>
          <p14:tracePt t="143411" x="5921375" y="1989138"/>
          <p14:tracePt t="143418" x="5908675" y="1989138"/>
          <p14:tracePt t="143426" x="5883275" y="2001838"/>
          <p14:tracePt t="143440" x="5845175" y="2039938"/>
          <p14:tracePt t="143443" x="5832475" y="2065338"/>
          <p14:tracePt t="143451" x="5808663" y="2101850"/>
          <p14:tracePt t="143458" x="5808663" y="2139950"/>
          <p14:tracePt t="143466" x="5783263" y="2201863"/>
          <p14:tracePt t="143478" x="5770563" y="2290763"/>
          <p14:tracePt t="143482" x="5770563" y="2352675"/>
          <p14:tracePt t="143491" x="5770563" y="2414588"/>
          <p14:tracePt t="143499" x="5770563" y="2503488"/>
          <p14:tracePt t="143507" x="5795963" y="2578100"/>
          <p14:tracePt t="143515" x="5821363" y="2640013"/>
          <p14:tracePt t="143523" x="5883275" y="2690813"/>
          <p14:tracePt t="143530" x="5945188" y="2740025"/>
          <p14:tracePt t="143540" x="6034088" y="2765425"/>
          <p14:tracePt t="143546" x="6121400" y="2790825"/>
          <p14:tracePt t="143557" x="6221413" y="2803525"/>
          <p14:tracePt t="143562" x="6308725" y="2803525"/>
          <p14:tracePt t="143574" x="6408738" y="2778125"/>
          <p14:tracePt t="143579" x="6496050" y="2765425"/>
          <p14:tracePt t="143589" x="6572250" y="2752725"/>
          <p14:tracePt t="143594" x="6608763" y="2728913"/>
          <p14:tracePt t="143607" x="6659563" y="2690813"/>
          <p14:tracePt t="143610" x="6672263" y="2665413"/>
          <p14:tracePt t="143623" x="6696075" y="2640013"/>
          <p14:tracePt t="143627" x="6696075" y="2616200"/>
          <p14:tracePt t="143648" x="6708775" y="2565400"/>
          <p14:tracePt t="143659" x="6708775" y="2516188"/>
          <p14:tracePt t="143667" x="6708775" y="2478088"/>
          <p14:tracePt t="143676" x="6696075" y="2427288"/>
          <p14:tracePt t="143682" x="6684963" y="2378075"/>
          <p14:tracePt t="143690" x="6659563" y="2339975"/>
          <p14:tracePt t="143698" x="6646863" y="2303463"/>
          <p14:tracePt t="143707" x="6621463" y="2252663"/>
          <p14:tracePt t="143714" x="6596063" y="2227263"/>
          <p14:tracePt t="143724" x="6559550" y="2201863"/>
          <p14:tracePt t="143730" x="6521450" y="2178050"/>
          <p14:tracePt t="143741" x="6496050" y="2165350"/>
          <p14:tracePt t="143746" x="6446838" y="2152650"/>
          <p14:tracePt t="143756" x="6383338" y="2127250"/>
          <p14:tracePt t="143762" x="6308725" y="2114550"/>
          <p14:tracePt t="143773" x="6234113" y="2101850"/>
          <p14:tracePt t="143778" x="6157913" y="2101850"/>
          <p14:tracePt t="143790" x="6070600" y="2101850"/>
          <p14:tracePt t="143795" x="5995988" y="2101850"/>
          <p14:tracePt t="143807" x="5908675" y="2101850"/>
          <p14:tracePt t="143810" x="5845175" y="2101850"/>
          <p14:tracePt t="143825" x="5770563" y="2101850"/>
          <p14:tracePt t="143832" x="5732463" y="2114550"/>
          <p14:tracePt t="143843" x="5708650" y="2127250"/>
          <p14:tracePt t="143846" x="5683250" y="2127250"/>
          <p14:tracePt t="143852" x="5670550" y="2152650"/>
          <p14:tracePt t="143859" x="5645150" y="2165350"/>
          <p14:tracePt t="143867" x="5632450" y="2190750"/>
          <p14:tracePt t="143876" x="5619750" y="2227263"/>
          <p14:tracePt t="143893" x="5595938" y="2290763"/>
          <p14:tracePt t="143899" x="5583238" y="2303463"/>
          <p14:tracePt t="143908" x="5583238" y="2327275"/>
          <p14:tracePt t="143915" x="5583238" y="2352675"/>
          <p14:tracePt t="143924" x="5583238" y="2365375"/>
          <p14:tracePt t="143931" x="5583238" y="2390775"/>
          <p14:tracePt t="143940" x="5583238" y="2427288"/>
          <p14:tracePt t="143947" x="5595938" y="2452688"/>
          <p14:tracePt t="143958" x="5595938" y="2465388"/>
          <p14:tracePt t="143963" x="5619750" y="2478088"/>
          <p14:tracePt t="143974" x="5619750" y="2490788"/>
          <p14:tracePt t="143979" x="5632450" y="2503488"/>
          <p14:tracePt t="143991" x="5645150" y="2503488"/>
          <p14:tracePt t="143994" x="5645150" y="2516188"/>
          <p14:tracePt t="144011" x="5645150" y="2527300"/>
          <p14:tracePt t="144025" x="5657850" y="2540000"/>
          <p14:tracePt t="144194" x="5657850" y="2552700"/>
          <p14:tracePt t="144346" x="5670550" y="2552700"/>
          <p14:tracePt t="144354" x="5695950" y="2552700"/>
          <p14:tracePt t="144362" x="5732463" y="2565400"/>
          <p14:tracePt t="144373" x="5783263" y="2578100"/>
          <p14:tracePt t="144378" x="5808663" y="2590800"/>
          <p14:tracePt t="144390" x="5832475" y="2603500"/>
          <p14:tracePt t="144410" x="5845175" y="2603500"/>
          <p14:tracePt t="144425" x="5857875" y="2603500"/>
          <p14:tracePt t="144441" x="5870575" y="2603500"/>
          <p14:tracePt t="144443" x="5895975" y="2603500"/>
          <p14:tracePt t="144451" x="5921375" y="2603500"/>
          <p14:tracePt t="144458" x="5957888" y="2603500"/>
          <p14:tracePt t="144466" x="5970588" y="2603500"/>
          <p14:tracePt t="144474" x="6008688" y="2603500"/>
          <p14:tracePt t="144482" x="6034088" y="2590800"/>
          <p14:tracePt t="144491" x="6045200" y="2590800"/>
          <p14:tracePt t="144498" x="6070600" y="2590800"/>
          <p14:tracePt t="144507" x="6083300" y="2590800"/>
          <p14:tracePt t="144514" x="6108700" y="2590800"/>
          <p14:tracePt t="144538" x="6121400" y="2590800"/>
          <p14:tracePt t="144555" x="6096000" y="2616200"/>
          <p14:tracePt t="144563" x="6057900" y="2678113"/>
          <p14:tracePt t="144575" x="6057900" y="2690813"/>
          <p14:tracePt t="144579" x="6045200" y="2703513"/>
          <p14:tracePt t="144858" x="6045200" y="2690813"/>
          <p14:tracePt t="144874" x="6045200" y="2678113"/>
          <p14:tracePt t="144882" x="6045200" y="2640013"/>
          <p14:tracePt t="144890" x="6034088" y="2616200"/>
          <p14:tracePt t="144898" x="6034088" y="2603500"/>
          <p14:tracePt t="144922" x="6021388" y="2590800"/>
          <p14:tracePt t="144955" x="6021388" y="2578100"/>
          <p14:tracePt t="145082" x="6021388" y="2565400"/>
          <p14:tracePt t="145098" x="6021388" y="2552700"/>
          <p14:tracePt t="145106" x="6034088" y="2527300"/>
          <p14:tracePt t="145114" x="6045200" y="2516188"/>
          <p14:tracePt t="145123" x="6057900" y="2503488"/>
          <p14:tracePt t="145130" x="6070600" y="2490788"/>
          <p14:tracePt t="145141" x="6083300" y="2478088"/>
          <p14:tracePt t="145146" x="6096000" y="2452688"/>
          <p14:tracePt t="145157" x="6108700" y="2439988"/>
          <p14:tracePt t="145162" x="6121400" y="2427288"/>
          <p14:tracePt t="145173" x="6134100" y="2427288"/>
          <p14:tracePt t="145190" x="6146800" y="2414588"/>
          <p14:tracePt t="145298" x="6146800" y="2403475"/>
          <p14:tracePt t="145306" x="6146800" y="2390775"/>
          <p14:tracePt t="145314" x="6157913" y="2390775"/>
          <p14:tracePt t="145323" x="6157913" y="2378075"/>
          <p14:tracePt t="145341" x="6170613" y="2365375"/>
          <p14:tracePt t="145346" x="6183313" y="2365375"/>
          <p14:tracePt t="145356" x="6196013" y="2352675"/>
          <p14:tracePt t="145362" x="6196013" y="2339975"/>
          <p14:tracePt t="145372" x="6221413" y="2327275"/>
          <p14:tracePt t="145378" x="6234113" y="2290763"/>
          <p14:tracePt t="145389" x="6259513" y="2278063"/>
          <p14:tracePt t="145394" x="6270625" y="2252663"/>
          <p14:tracePt t="145406" x="6296025" y="2227263"/>
          <p14:tracePt t="145410" x="6334125" y="2190750"/>
          <p14:tracePt t="145423" x="6346825" y="2165350"/>
          <p14:tracePt t="145427" x="6370638" y="2152650"/>
          <p14:tracePt t="145439" x="6383338" y="2127250"/>
          <p14:tracePt t="145442" x="6396038" y="2127250"/>
          <p14:tracePt t="145450" x="6396038" y="2114550"/>
          <p14:tracePt t="145459" x="6396038" y="2078038"/>
          <p14:tracePt t="145475" x="6396038" y="2065338"/>
          <p14:tracePt t="145482" x="6408738" y="2027238"/>
          <p14:tracePt t="145490" x="6421438" y="2014538"/>
          <p14:tracePt t="145498" x="6421438" y="2001838"/>
          <p14:tracePt t="145507" x="6434138" y="1978025"/>
          <p14:tracePt t="145514" x="6446838" y="1965325"/>
          <p14:tracePt t="145523" x="6446838" y="1952625"/>
          <p14:tracePt t="145530" x="6446838" y="1939925"/>
          <p14:tracePt t="145543" x="6446838" y="1927225"/>
          <p14:tracePt t="145546" x="6446838" y="1901825"/>
          <p14:tracePt t="145557" x="6446838" y="1876425"/>
          <p14:tracePt t="145562" x="6446838" y="1865313"/>
          <p14:tracePt t="145573" x="6446838" y="1852613"/>
          <p14:tracePt t="145578" x="6446838" y="1839913"/>
          <p14:tracePt t="145590" x="6446838" y="1827213"/>
          <p14:tracePt t="145594" x="6446838" y="1814513"/>
          <p14:tracePt t="145610" x="6446838" y="1801813"/>
          <p14:tracePt t="145651" x="6434138" y="1801813"/>
          <p14:tracePt t="145659" x="6408738" y="1801813"/>
          <p14:tracePt t="145668" x="6396038" y="1814513"/>
          <p14:tracePt t="145678" x="6370638" y="1814513"/>
          <p14:tracePt t="145683" x="6359525" y="1839913"/>
          <p14:tracePt t="145691" x="6334125" y="1852613"/>
          <p14:tracePt t="145700" x="6296025" y="1889125"/>
          <p14:tracePt t="145709" x="6270625" y="1914525"/>
          <p14:tracePt t="145714" x="6246813" y="1939925"/>
          <p14:tracePt t="145725" x="6208713" y="1965325"/>
          <p14:tracePt t="145731" x="6183313" y="2001838"/>
          <p14:tracePt t="145743" x="6157913" y="2027238"/>
          <p14:tracePt t="145748" x="6121400" y="2052638"/>
          <p14:tracePt t="145757" x="6096000" y="2078038"/>
          <p14:tracePt t="145763" x="6083300" y="2101850"/>
          <p14:tracePt t="145774" x="6057900" y="2127250"/>
          <p14:tracePt t="145779" x="6057900" y="2139950"/>
          <p14:tracePt t="145792" x="6045200" y="2152650"/>
          <p14:tracePt t="145795" x="6045200" y="2165350"/>
          <p14:tracePt t="145807" x="6045200" y="2178050"/>
          <p14:tracePt t="145810" x="6045200" y="2190750"/>
          <p14:tracePt t="145826" x="6045200" y="2214563"/>
          <p14:tracePt t="145828" x="6045200" y="2227263"/>
          <p14:tracePt t="145844" x="6045200" y="2265363"/>
          <p14:tracePt t="145857" x="6045200" y="2278063"/>
          <p14:tracePt t="145859" x="6045200" y="2290763"/>
          <p14:tracePt t="145866" x="6045200" y="2314575"/>
          <p14:tracePt t="145874" x="6057900" y="2339975"/>
          <p14:tracePt t="145886" x="6070600" y="2352675"/>
          <p14:tracePt t="145892" x="6083300" y="2378075"/>
          <p14:tracePt t="145898" x="6083300" y="2403475"/>
          <p14:tracePt t="145907" x="6096000" y="2414588"/>
          <p14:tracePt t="145914" x="6108700" y="2439988"/>
          <p14:tracePt t="145923" x="6108700" y="2465388"/>
          <p14:tracePt t="145930" x="6134100" y="2490788"/>
          <p14:tracePt t="145939" x="6146800" y="2516188"/>
          <p14:tracePt t="145946" x="6157913" y="2540000"/>
          <p14:tracePt t="145957" x="6183313" y="2565400"/>
          <p14:tracePt t="145962" x="6208713" y="2578100"/>
          <p14:tracePt t="145973" x="6259513" y="2590800"/>
          <p14:tracePt t="145978" x="6283325" y="2603500"/>
          <p14:tracePt t="145991" x="6308725" y="2603500"/>
          <p14:tracePt t="145994" x="6334125" y="2603500"/>
          <p14:tracePt t="146008" x="6370638" y="2603500"/>
          <p14:tracePt t="146011" x="6383338" y="2603500"/>
          <p14:tracePt t="146024" x="6408738" y="2590800"/>
          <p14:tracePt t="146027" x="6421438" y="2590800"/>
          <p14:tracePt t="146041" x="6434138" y="2565400"/>
          <p14:tracePt t="146043" x="6459538" y="2552700"/>
          <p14:tracePt t="146051" x="6472238" y="2527300"/>
          <p14:tracePt t="146059" x="6483350" y="2490788"/>
          <p14:tracePt t="146067" x="6496050" y="2465388"/>
          <p14:tracePt t="146075" x="6508750" y="2439988"/>
          <p14:tracePt t="146082" x="6521450" y="2403475"/>
          <p14:tracePt t="146091" x="6534150" y="2365375"/>
          <p14:tracePt t="146099" x="6546850" y="2303463"/>
          <p14:tracePt t="146108" x="6559550" y="2265363"/>
          <p14:tracePt t="146114" x="6559550" y="2227263"/>
          <p14:tracePt t="146125" x="6559550" y="2190750"/>
          <p14:tracePt t="146131" x="6559550" y="2139950"/>
          <p14:tracePt t="146142" x="6559550" y="2101850"/>
          <p14:tracePt t="146148" x="6559550" y="2078038"/>
          <p14:tracePt t="146158" x="6559550" y="2039938"/>
          <p14:tracePt t="146163" x="6546850" y="2014538"/>
          <p14:tracePt t="146173" x="6534150" y="2001838"/>
          <p14:tracePt t="146192" x="6534150" y="1965325"/>
          <p14:tracePt t="146195" x="6521450" y="1965325"/>
          <p14:tracePt t="146206" x="6508750" y="1952625"/>
          <p14:tracePt t="146235" x="6483350" y="1952625"/>
          <p14:tracePt t="146243" x="6472238" y="1939925"/>
          <p14:tracePt t="146258" x="6459538" y="1939925"/>
          <p14:tracePt t="146266" x="6446838" y="1939925"/>
          <p14:tracePt t="146274" x="6421438" y="1939925"/>
          <p14:tracePt t="146282" x="6383338" y="1939925"/>
          <p14:tracePt t="146291" x="6359525" y="1939925"/>
          <p14:tracePt t="146298" x="6334125" y="1939925"/>
          <p14:tracePt t="146307" x="6296025" y="1952625"/>
          <p14:tracePt t="146314" x="6283325" y="1952625"/>
          <p14:tracePt t="146323" x="6270625" y="1952625"/>
          <p14:tracePt t="146330" x="6234113" y="1965325"/>
          <p14:tracePt t="146339" x="6196013" y="1978025"/>
          <p14:tracePt t="146346" x="6183313" y="1978025"/>
          <p14:tracePt t="146362" x="6157913" y="1978025"/>
          <p14:tracePt t="146373" x="6146800" y="1978025"/>
          <p14:tracePt t="146378" x="6134100" y="1978025"/>
          <p14:tracePt t="146394" x="6121400" y="1978025"/>
          <p14:tracePt t="146450" x="6108700" y="1989138"/>
          <p14:tracePt t="146482" x="6096000" y="2014538"/>
          <p14:tracePt t="146490" x="6096000" y="2027238"/>
          <p14:tracePt t="146506" x="6083300" y="2052638"/>
          <p14:tracePt t="146514" x="6083300" y="2078038"/>
          <p14:tracePt t="146523" x="6070600" y="2114550"/>
          <p14:tracePt t="146530" x="6070600" y="2139950"/>
          <p14:tracePt t="146539" x="6057900" y="2165350"/>
          <p14:tracePt t="146546" x="6057900" y="2178050"/>
          <p14:tracePt t="146556" x="6057900" y="2214563"/>
          <p14:tracePt t="146562" x="6057900" y="2239963"/>
          <p14:tracePt t="146573" x="6045200" y="2278063"/>
          <p14:tracePt t="146578" x="6034088" y="2303463"/>
          <p14:tracePt t="146591" x="6034088" y="2314575"/>
          <p14:tracePt t="146594" x="6034088" y="2339975"/>
          <p14:tracePt t="146607" x="6034088" y="2378075"/>
          <p14:tracePt t="146610" x="6045200" y="2390775"/>
          <p14:tracePt t="146623" x="6045200" y="2414588"/>
          <p14:tracePt t="146627" x="6057900" y="2427288"/>
          <p14:tracePt t="146643" x="6070600" y="2452688"/>
          <p14:tracePt t="146649" x="6070600" y="2465388"/>
          <p14:tracePt t="146651" x="6083300" y="2490788"/>
          <p14:tracePt t="146660" x="6108700" y="2516188"/>
          <p14:tracePt t="146668" x="6121400" y="2540000"/>
          <p14:tracePt t="146676" x="6146800" y="2552700"/>
          <p14:tracePt t="146682" x="6170613" y="2578100"/>
          <p14:tracePt t="146691" x="6196013" y="2590800"/>
          <p14:tracePt t="146698" x="6208713" y="2603500"/>
          <p14:tracePt t="146709" x="6246813" y="2616200"/>
          <p14:tracePt t="146714" x="6259513" y="2616200"/>
          <p14:tracePt t="146725" x="6270625" y="2627313"/>
          <p14:tracePt t="146731" x="6283325" y="2640013"/>
          <p14:tracePt t="146747" x="6296025" y="2640013"/>
          <p14:tracePt t="146757" x="6308725" y="2640013"/>
          <p14:tracePt t="146762" x="6321425" y="2640013"/>
          <p14:tracePt t="146774" x="6334125" y="2640013"/>
          <p14:tracePt t="146778" x="6346825" y="2640013"/>
          <p14:tracePt t="146792" x="6370638" y="2640013"/>
          <p14:tracePt t="146809" x="6396038" y="2640013"/>
          <p14:tracePt t="146811" x="6434138" y="2640013"/>
          <p14:tracePt t="146824" x="6446838" y="2640013"/>
          <p14:tracePt t="146827" x="6483350" y="2640013"/>
          <p14:tracePt t="146835" x="6508750" y="2627313"/>
          <p14:tracePt t="146850" x="6534150" y="2616200"/>
          <p14:tracePt t="146858" x="6546850" y="2616200"/>
          <p14:tracePt t="146867" x="6559550" y="2603500"/>
          <p14:tracePt t="146875" x="6572250" y="2590800"/>
          <p14:tracePt t="146882" x="6584950" y="2578100"/>
          <p14:tracePt t="146890" x="6584950" y="2552700"/>
          <p14:tracePt t="146898" x="6596063" y="2527300"/>
          <p14:tracePt t="146907" x="6608763" y="2503488"/>
          <p14:tracePt t="146914" x="6608763" y="2478088"/>
          <p14:tracePt t="146923" x="6621463" y="2452688"/>
          <p14:tracePt t="146930" x="6634163" y="2427288"/>
          <p14:tracePt t="146941" x="6646863" y="2390775"/>
          <p14:tracePt t="146946" x="6646863" y="2378075"/>
          <p14:tracePt t="146956" x="6646863" y="2352675"/>
          <p14:tracePt t="146962" x="6646863" y="2314575"/>
          <p14:tracePt t="146973" x="6646863" y="2303463"/>
          <p14:tracePt t="146978" x="6646863" y="2265363"/>
          <p14:tracePt t="146990" x="6659563" y="2252663"/>
          <p14:tracePt t="146994" x="6659563" y="2227263"/>
          <p14:tracePt t="147006" x="6659563" y="2214563"/>
          <p14:tracePt t="147010" x="6659563" y="2201863"/>
          <p14:tracePt t="147023" x="6659563" y="2190750"/>
          <p14:tracePt t="147026" x="6659563" y="2165350"/>
          <p14:tracePt t="147034" x="6659563" y="2152650"/>
          <p14:tracePt t="147043" x="6659563" y="2139950"/>
          <p14:tracePt t="147050" x="6659563" y="2114550"/>
          <p14:tracePt t="147058" x="6659563" y="2101850"/>
          <p14:tracePt t="147066" x="6659563" y="2089150"/>
          <p14:tracePt t="147074" x="6646863" y="2078038"/>
          <p14:tracePt t="147082" x="6634163" y="2065338"/>
          <p14:tracePt t="147090" x="6634163" y="2052638"/>
          <p14:tracePt t="147098" x="6621463" y="2027238"/>
          <p14:tracePt t="147108" x="6621463" y="2014538"/>
          <p14:tracePt t="147114" x="6608763" y="1989138"/>
          <p14:tracePt t="147125" x="6608763" y="1978025"/>
          <p14:tracePt t="147131" x="6584950" y="1965325"/>
          <p14:tracePt t="147140" x="6572250" y="1952625"/>
          <p14:tracePt t="147146" x="6559550" y="1939925"/>
          <p14:tracePt t="147157" x="6534150" y="1939925"/>
          <p14:tracePt t="147178" x="6521450" y="1939925"/>
          <p14:tracePt t="147191" x="6508750" y="1927225"/>
          <p14:tracePt t="147209" x="6496050" y="1927225"/>
          <p14:tracePt t="147211" x="6483350" y="1927225"/>
          <p14:tracePt t="147229" x="6472238" y="1927225"/>
          <p14:tracePt t="147235" x="6459538" y="1914525"/>
          <p14:tracePt t="147267" x="6446838" y="1914525"/>
          <p14:tracePt t="147282" x="6421438" y="1914525"/>
          <p14:tracePt t="147298" x="6408738" y="1914525"/>
          <p14:tracePt t="147314" x="6383338" y="1927225"/>
          <p14:tracePt t="147324" x="6359525" y="1939925"/>
          <p14:tracePt t="147330" x="6346825" y="1939925"/>
          <p14:tracePt t="147340" x="6334125" y="1952625"/>
          <p14:tracePt t="147356" x="6321425" y="1952625"/>
          <p14:tracePt t="147387" x="6308725" y="1952625"/>
          <p14:tracePt t="147426" x="6296025" y="1952625"/>
          <p14:tracePt t="147443" x="6283325" y="1952625"/>
          <p14:tracePt t="147450" x="6259513" y="1965325"/>
          <p14:tracePt t="147459" x="6246813" y="1978025"/>
          <p14:tracePt t="147466" x="6234113" y="1989138"/>
          <p14:tracePt t="147476" x="6221413" y="1989138"/>
          <p14:tracePt t="147482" x="6208713" y="2001838"/>
          <p14:tracePt t="147490" x="6183313" y="2014538"/>
          <p14:tracePt t="147498" x="6157913" y="2039938"/>
          <p14:tracePt t="147507" x="6134100" y="2039938"/>
          <p14:tracePt t="147514" x="6121400" y="2052638"/>
          <p14:tracePt t="147523" x="6096000" y="2065338"/>
          <p14:tracePt t="147539" x="6070600" y="2078038"/>
          <p14:tracePt t="147556" x="6057900" y="2089150"/>
          <p14:tracePt t="147578" x="6057900" y="2101850"/>
          <p14:tracePt t="147591" x="6045200" y="2101850"/>
          <p14:tracePt t="147607" x="6045200" y="2114550"/>
          <p14:tracePt t="147626" x="6045200" y="2139950"/>
          <p14:tracePt t="147634" x="6045200" y="2152650"/>
          <p14:tracePt t="147642" x="6057900" y="2165350"/>
          <p14:tracePt t="147658" x="6070600" y="2178050"/>
          <p14:tracePt t="147666" x="6083300" y="2178050"/>
          <p14:tracePt t="147675" x="6083300" y="2201863"/>
          <p14:tracePt t="147682" x="6096000" y="2201863"/>
          <p14:tracePt t="147691" x="6096000" y="2214563"/>
          <p14:tracePt t="147714" x="6096000" y="2227263"/>
          <p14:tracePt t="147723" x="6096000" y="2239963"/>
          <p14:tracePt t="147730" x="6096000" y="2252663"/>
          <p14:tracePt t="147740" x="6096000" y="2278063"/>
          <p14:tracePt t="147746" x="6083300" y="2314575"/>
          <p14:tracePt t="147757" x="6070600" y="2339975"/>
          <p14:tracePt t="147762" x="6045200" y="2365375"/>
          <p14:tracePt t="147773" x="6021388" y="2390775"/>
          <p14:tracePt t="147778" x="5983288" y="2439988"/>
          <p14:tracePt t="147789" x="5970588" y="2478088"/>
          <p14:tracePt t="147795" x="5945188" y="2527300"/>
          <p14:tracePt t="147806" x="5932488" y="2552700"/>
          <p14:tracePt t="147810" x="5908675" y="2616200"/>
          <p14:tracePt t="147823" x="5908675" y="2665413"/>
          <p14:tracePt t="147826" x="5883275" y="2728913"/>
          <p14:tracePt t="147834" x="5870575" y="2765425"/>
          <p14:tracePt t="147842" x="5870575" y="2790825"/>
          <p14:tracePt t="147850" x="5870575" y="2816225"/>
          <p14:tracePt t="147858" x="5870575" y="2840038"/>
          <p14:tracePt t="147866" x="5870575" y="2878138"/>
          <p14:tracePt t="147875" x="5895975" y="2890838"/>
          <p14:tracePt t="147882" x="5908675" y="2903538"/>
          <p14:tracePt t="147890" x="5921375" y="2928938"/>
          <p14:tracePt t="147898" x="5945188" y="2941638"/>
          <p14:tracePt t="147906" x="5970588" y="2941638"/>
          <p14:tracePt t="147914" x="5995988" y="2952750"/>
          <p14:tracePt t="147923" x="6021388" y="2965450"/>
          <p14:tracePt t="147930" x="6045200" y="2978150"/>
          <p14:tracePt t="147941" x="6057900" y="2978150"/>
          <p14:tracePt t="147946" x="6070600" y="2978150"/>
          <p14:tracePt t="147959" x="6083300" y="2978150"/>
          <p14:tracePt t="147962" x="6096000" y="2978150"/>
          <p14:tracePt t="147978" x="6108700" y="2978150"/>
          <p14:tracePt t="147991" x="6121400" y="2978150"/>
          <p14:tracePt t="148018" x="6134100" y="2978150"/>
          <p14:tracePt t="148050" x="6146800" y="2965450"/>
          <p14:tracePt t="148146" x="6170613" y="2965450"/>
          <p14:tracePt t="148154" x="6170613" y="2978150"/>
          <p14:tracePt t="148162" x="6183313" y="3003550"/>
          <p14:tracePt t="148173" x="6196013" y="3016250"/>
          <p14:tracePt t="148178" x="6221413" y="3041650"/>
          <p14:tracePt t="148189" x="6246813" y="3090863"/>
          <p14:tracePt t="148194" x="6270625" y="3128963"/>
          <p14:tracePt t="148206" x="6308725" y="3178175"/>
          <p14:tracePt t="148210" x="6334125" y="3216275"/>
          <p14:tracePt t="148223" x="6370638" y="3241675"/>
          <p14:tracePt t="148226" x="6383338" y="3267075"/>
          <p14:tracePt t="148234" x="6408738" y="3278188"/>
          <p14:tracePt t="148242" x="6421438" y="3290888"/>
          <p14:tracePt t="148258" x="6434138" y="3303588"/>
          <p14:tracePt t="148314" x="6446838" y="3303588"/>
          <p14:tracePt t="148345" x="6459538" y="3303588"/>
          <p14:tracePt t="148370" x="6459538" y="3290888"/>
          <p14:tracePt t="148386" x="6459538" y="3278188"/>
          <p14:tracePt t="148394" x="6459538" y="3267075"/>
          <p14:tracePt t="148410" x="6459538" y="3254375"/>
          <p14:tracePt t="148419" x="6459538" y="3228975"/>
          <p14:tracePt t="148426" x="6459538" y="3203575"/>
          <p14:tracePt t="148434" x="6459538" y="3190875"/>
          <p14:tracePt t="148442" x="6459538" y="3178175"/>
          <p14:tracePt t="148450" x="6459538" y="3165475"/>
          <p14:tracePt t="148458" x="6459538" y="3154363"/>
          <p14:tracePt t="148466" x="6459538" y="3141663"/>
          <p14:tracePt t="148474" x="6459538" y="3128963"/>
          <p14:tracePt t="148491" x="6459538" y="3103563"/>
          <p14:tracePt t="148506" x="6459538" y="3090863"/>
          <p14:tracePt t="148530" x="6472238" y="3065463"/>
          <p14:tracePt t="148541" x="6483350" y="3065463"/>
          <p14:tracePt t="148561" x="6483350" y="3054350"/>
          <p14:tracePt t="148698" x="6472238" y="3054350"/>
          <p14:tracePt t="148714" x="6459538" y="3065463"/>
          <p14:tracePt t="148730" x="6446838" y="3065463"/>
          <p14:tracePt t="148741" x="6434138" y="3090863"/>
          <p14:tracePt t="148747" x="6421438" y="3116263"/>
          <p14:tracePt t="148759" x="6408738" y="3128963"/>
          <p14:tracePt t="148762" x="6383338" y="3178175"/>
          <p14:tracePt t="148774" x="6370638" y="3203575"/>
          <p14:tracePt t="148778" x="6346825" y="3228975"/>
          <p14:tracePt t="148790" x="6346825" y="3254375"/>
          <p14:tracePt t="148794" x="6321425" y="3290888"/>
          <p14:tracePt t="148808" x="6308725" y="3328988"/>
          <p14:tracePt t="148809" x="6308725" y="3354388"/>
          <p14:tracePt t="148823" x="6308725" y="3367088"/>
          <p14:tracePt t="148826" x="6308725" y="3378200"/>
          <p14:tracePt t="148834" x="6308725" y="3416300"/>
          <p14:tracePt t="148850" x="6308725" y="3429000"/>
          <p14:tracePt t="148858" x="6308725" y="3467100"/>
          <p14:tracePt t="148874" x="6308725" y="3479800"/>
          <p14:tracePt t="148892" x="6321425" y="3479800"/>
          <p14:tracePt t="148897" x="6334125" y="3490913"/>
          <p14:tracePt t="148914" x="6359525" y="3490913"/>
          <p14:tracePt t="148923" x="6370638" y="3479800"/>
          <p14:tracePt t="148929" x="6383338" y="3479800"/>
          <p14:tracePt t="148940" x="6408738" y="3467100"/>
          <p14:tracePt t="148957" x="6421438" y="3441700"/>
          <p14:tracePt t="148961" x="6434138" y="3429000"/>
          <p14:tracePt t="148973" x="6459538" y="3403600"/>
          <p14:tracePt t="148989" x="6472238" y="3390900"/>
          <p14:tracePt t="148993" x="6483350" y="3378200"/>
          <p14:tracePt t="149058" x="6496050" y="3378200"/>
          <p14:tracePt t="149099" x="6508750" y="3378200"/>
          <p14:tracePt t="149130" x="6521450" y="3378200"/>
          <p14:tracePt t="149553" x="6534150" y="3378200"/>
          <p14:tracePt t="149561" x="6546850" y="3378200"/>
          <p14:tracePt t="149658" x="6521450" y="3378200"/>
          <p14:tracePt t="149665" x="6483350" y="3367088"/>
          <p14:tracePt t="149674" x="6434138" y="3354388"/>
          <p14:tracePt t="149682" x="6396038" y="3328988"/>
          <p14:tracePt t="149691" x="6346825" y="3303588"/>
          <p14:tracePt t="149698" x="6270625" y="3267075"/>
          <p14:tracePt t="149707" x="6183313" y="3228975"/>
          <p14:tracePt t="149714" x="6083300" y="3190875"/>
          <p14:tracePt t="149723" x="5995988" y="3128963"/>
          <p14:tracePt t="149729" x="5908675" y="3065463"/>
          <p14:tracePt t="149740" x="5795963" y="2990850"/>
          <p14:tracePt t="149745" x="5708650" y="2928938"/>
          <p14:tracePt t="149756" x="5645150" y="2865438"/>
          <p14:tracePt t="149761" x="5583238" y="2816225"/>
          <p14:tracePt t="149774" x="5532438" y="2752725"/>
          <p14:tracePt t="149778" x="5483225" y="2703513"/>
          <p14:tracePt t="149791" x="5470525" y="2640013"/>
          <p14:tracePt t="149794" x="5457825" y="2590800"/>
          <p14:tracePt t="149807" x="5432425" y="2552700"/>
          <p14:tracePt t="149809" x="5419725" y="2516188"/>
          <p14:tracePt t="149826" x="5419725" y="2503488"/>
          <p14:tracePt t="149834" x="5419725" y="2490788"/>
          <p14:tracePt t="149849" x="5419725" y="2465388"/>
          <p14:tracePt t="149882" x="5419725" y="2452688"/>
          <p14:tracePt t="149954" x="5407025" y="2452688"/>
          <p14:tracePt t="149970" x="5394325" y="2452688"/>
          <p14:tracePt t="149986" x="5370513" y="2452688"/>
          <p14:tracePt t="150003" x="5357813" y="2452688"/>
          <p14:tracePt t="150010" x="5345113" y="2452688"/>
          <p14:tracePt t="150022" x="5332413" y="2452688"/>
          <p14:tracePt t="150029" x="5319713" y="2452688"/>
          <p14:tracePt t="150043" x="5294313" y="2452688"/>
          <p14:tracePt t="150050" x="5281613" y="2452688"/>
          <p14:tracePt t="150066" x="5270500" y="2452688"/>
          <p14:tracePt t="150082" x="5257800" y="2452688"/>
          <p14:tracePt t="150090" x="5245100" y="2452688"/>
          <p14:tracePt t="150139" x="5232400" y="2452688"/>
          <p14:tracePt t="151865" x="5219700" y="2452688"/>
          <p14:tracePt t="151889" x="5245100" y="2452688"/>
          <p14:tracePt t="151905" x="5257800" y="2452688"/>
          <p14:tracePt t="151913" x="5281613" y="2452688"/>
          <p14:tracePt t="151922" x="5319713" y="2452688"/>
          <p14:tracePt t="151929" x="5383213" y="2439988"/>
          <p14:tracePt t="151942" x="5407025" y="2439988"/>
          <p14:tracePt t="151945" x="5432425" y="2427288"/>
          <p14:tracePt t="151959" x="5445125" y="2427288"/>
          <p14:tracePt t="151961" x="5457825" y="2427288"/>
          <p14:tracePt t="151974" x="5495925" y="2414588"/>
          <p14:tracePt t="151990" x="5507038" y="2403475"/>
          <p14:tracePt t="152020" x="5532438" y="2390775"/>
          <p14:tracePt t="152033" x="5570538" y="2390775"/>
          <p14:tracePt t="152041" x="5607050" y="2378075"/>
          <p14:tracePt t="152049" x="5632450" y="2352675"/>
          <p14:tracePt t="152057" x="5657850" y="2352675"/>
          <p14:tracePt t="152065" x="5683250" y="2339975"/>
          <p14:tracePt t="152073" x="5719763" y="2327275"/>
          <p14:tracePt t="152081" x="5745163" y="2314575"/>
          <p14:tracePt t="152089" x="5770563" y="2314575"/>
          <p14:tracePt t="152097" x="5821363" y="2314575"/>
          <p14:tracePt t="152106" x="5857875" y="2290763"/>
          <p14:tracePt t="152113" x="5895975" y="2265363"/>
          <p14:tracePt t="152123" x="5932488" y="2265363"/>
          <p14:tracePt t="152129" x="5957888" y="2239963"/>
          <p14:tracePt t="152140" x="5983288" y="2227263"/>
          <p14:tracePt t="152145" x="6008688" y="2214563"/>
          <p14:tracePt t="152157" x="6034088" y="2201863"/>
          <p14:tracePt t="152161" x="6045200" y="2190750"/>
          <p14:tracePt t="152173" x="6057900" y="2190750"/>
          <p14:tracePt t="152178" x="6057900" y="2178050"/>
          <p14:tracePt t="152190" x="6070600" y="2178050"/>
          <p14:tracePt t="152193" x="6070600" y="2165350"/>
          <p14:tracePt t="152206" x="6096000" y="2165350"/>
          <p14:tracePt t="152210" x="6096000" y="2152650"/>
          <p14:tracePt t="152217" x="6108700" y="2139950"/>
          <p14:tracePt t="152226" x="6121400" y="2139950"/>
          <p14:tracePt t="152233" x="6134100" y="2127250"/>
          <p14:tracePt t="152241" x="6146800" y="2114550"/>
          <p14:tracePt t="152249" x="6146800" y="2101850"/>
          <p14:tracePt t="152273" x="6157913" y="2089150"/>
          <p14:tracePt t="152289" x="6170613" y="2078038"/>
          <p14:tracePt t="152313" x="6170613" y="2065338"/>
          <p14:tracePt t="152393" x="6170613" y="2052638"/>
          <p14:tracePt t="152433" x="6157913" y="2052638"/>
          <p14:tracePt t="152441" x="6134100" y="2052638"/>
          <p14:tracePt t="152457" x="6108700" y="2065338"/>
          <p14:tracePt t="152466" x="6096000" y="2065338"/>
          <p14:tracePt t="152473" x="6070600" y="2078038"/>
          <p14:tracePt t="152481" x="6070600" y="2089150"/>
          <p14:tracePt t="152491" x="6045200" y="2101850"/>
          <p14:tracePt t="152497" x="6045200" y="2114550"/>
          <p14:tracePt t="152507" x="6021388" y="2114550"/>
          <p14:tracePt t="152513" x="6021388" y="2139950"/>
          <p14:tracePt t="152523" x="5995988" y="2165350"/>
          <p14:tracePt t="152529" x="5983288" y="2178050"/>
          <p14:tracePt t="152539" x="5970588" y="2201863"/>
          <p14:tracePt t="152546" x="5957888" y="2227263"/>
          <p14:tracePt t="152556" x="5945188" y="2252663"/>
          <p14:tracePt t="152561" x="5932488" y="2265363"/>
          <p14:tracePt t="152573" x="5932488" y="2290763"/>
          <p14:tracePt t="152577" x="5932488" y="2314575"/>
          <p14:tracePt t="152591" x="5932488" y="2352675"/>
          <p14:tracePt t="152593" x="5932488" y="2390775"/>
          <p14:tracePt t="152606" x="5932488" y="2427288"/>
          <p14:tracePt t="152609" x="5932488" y="2452688"/>
          <p14:tracePt t="152617" x="5932488" y="2490788"/>
          <p14:tracePt t="152626" x="5945188" y="2516188"/>
          <p14:tracePt t="152633" x="5983288" y="2552700"/>
          <p14:tracePt t="152641" x="5995988" y="2578100"/>
          <p14:tracePt t="152650" x="6021388" y="2590800"/>
          <p14:tracePt t="152657" x="6045200" y="2616200"/>
          <p14:tracePt t="152665" x="6083300" y="2627313"/>
          <p14:tracePt t="152673" x="6121400" y="2640013"/>
          <p14:tracePt t="152681" x="6157913" y="2652713"/>
          <p14:tracePt t="152690" x="6221413" y="2678113"/>
          <p14:tracePt t="152697" x="6283325" y="2690813"/>
          <p14:tracePt t="152709" x="6346825" y="2716213"/>
          <p14:tracePt t="152715" x="6396038" y="2716213"/>
          <p14:tracePt t="152724" x="6434138" y="2716213"/>
          <p14:tracePt t="152729" x="6496050" y="2716213"/>
          <p14:tracePt t="152741" x="6534150" y="2716213"/>
          <p14:tracePt t="152745" x="6572250" y="2716213"/>
          <p14:tracePt t="152758" x="6596063" y="2716213"/>
          <p14:tracePt t="152761" x="6621463" y="2716213"/>
          <p14:tracePt t="152774" x="6634163" y="2716213"/>
          <p14:tracePt t="152777" x="6659563" y="2703513"/>
          <p14:tracePt t="152792" x="6672263" y="2678113"/>
          <p14:tracePt t="152793" x="6696075" y="2652713"/>
          <p14:tracePt t="152808" x="6708775" y="2627313"/>
          <p14:tracePt t="152809" x="6721475" y="2590800"/>
          <p14:tracePt t="152824" x="6734175" y="2565400"/>
          <p14:tracePt t="152827" x="6772275" y="2540000"/>
          <p14:tracePt t="152835" x="6784975" y="2516188"/>
          <p14:tracePt t="152843" x="6808788" y="2478088"/>
          <p14:tracePt t="152850" x="6834188" y="2465388"/>
          <p14:tracePt t="152858" x="6846888" y="2452688"/>
          <p14:tracePt t="152866" x="6859588" y="2427288"/>
          <p14:tracePt t="152882" x="6872288" y="2403475"/>
          <p14:tracePt t="152896" x="6872288" y="2390775"/>
          <p14:tracePt t="152898" x="6872288" y="2378075"/>
          <p14:tracePt t="152914" x="6872288" y="2352675"/>
          <p14:tracePt t="152923" x="6872288" y="2339975"/>
          <p14:tracePt t="152929" x="6872288" y="2314575"/>
          <p14:tracePt t="152940" x="6872288" y="2278063"/>
          <p14:tracePt t="152945" x="6859588" y="2252663"/>
          <p14:tracePt t="152957" x="6846888" y="2227263"/>
          <p14:tracePt t="152961" x="6834188" y="2190750"/>
          <p14:tracePt t="152973" x="6821488" y="2165350"/>
          <p14:tracePt t="152977" x="6808788" y="2152650"/>
          <p14:tracePt t="152989" x="6784975" y="2127250"/>
          <p14:tracePt t="152993" x="6759575" y="2114550"/>
          <p14:tracePt t="153006" x="6734175" y="2089150"/>
          <p14:tracePt t="153009" x="6708775" y="2078038"/>
          <p14:tracePt t="153017" x="6696075" y="2052638"/>
          <p14:tracePt t="153025" x="6672263" y="2039938"/>
          <p14:tracePt t="153033" x="6646863" y="2027238"/>
          <p14:tracePt t="153041" x="6621463" y="2014538"/>
          <p14:tracePt t="153049" x="6608763" y="2014538"/>
          <p14:tracePt t="153057" x="6584950" y="2014538"/>
          <p14:tracePt t="153065" x="6559550" y="2014538"/>
          <p14:tracePt t="153074" x="6496050" y="2014538"/>
          <p14:tracePt t="153081" x="6472238" y="2014538"/>
          <p14:tracePt t="153093" x="6434138" y="2027238"/>
          <p14:tracePt t="153097" x="6408738" y="2039938"/>
          <p14:tracePt t="153107" x="6383338" y="2052638"/>
          <p14:tracePt t="153113" x="6359525" y="2065338"/>
          <p14:tracePt t="153124" x="6308725" y="2089150"/>
          <p14:tracePt t="153129" x="6283325" y="2114550"/>
          <p14:tracePt t="153140" x="6246813" y="2139950"/>
          <p14:tracePt t="153145" x="6221413" y="2178050"/>
          <p14:tracePt t="153157" x="6183313" y="2214563"/>
          <p14:tracePt t="153161" x="6157913" y="2265363"/>
          <p14:tracePt t="153173" x="6157913" y="2290763"/>
          <p14:tracePt t="153177" x="6146800" y="2314575"/>
          <p14:tracePt t="153190" x="6146800" y="2339975"/>
          <p14:tracePt t="153193" x="6146800" y="2365375"/>
          <p14:tracePt t="153207" x="6146800" y="2414588"/>
          <p14:tracePt t="153209" x="6146800" y="2452688"/>
          <p14:tracePt t="153217" x="6146800" y="2503488"/>
          <p14:tracePt t="153225" x="6146800" y="2540000"/>
          <p14:tracePt t="153233" x="6157913" y="2603500"/>
          <p14:tracePt t="153242" x="6170613" y="2665413"/>
          <p14:tracePt t="153249" x="6183313" y="2740025"/>
          <p14:tracePt t="153257" x="6196013" y="2828925"/>
          <p14:tracePt t="153265" x="6208713" y="2890838"/>
          <p14:tracePt t="153274" x="6221413" y="2965450"/>
          <p14:tracePt t="153281" x="6234113" y="3041650"/>
          <p14:tracePt t="153290" x="6234113" y="3078163"/>
          <p14:tracePt t="153297" x="6234113" y="3128963"/>
          <p14:tracePt t="153306" x="6234113" y="3190875"/>
          <p14:tracePt t="153313" x="6208713" y="3254375"/>
          <p14:tracePt t="153323" x="6183313" y="3303588"/>
          <p14:tracePt t="153329" x="6157913" y="3367088"/>
          <p14:tracePt t="153340" x="6121400" y="3429000"/>
          <p14:tracePt t="153345" x="6096000" y="3467100"/>
          <p14:tracePt t="153357" x="6070600" y="3516313"/>
          <p14:tracePt t="153361" x="6045200" y="3603625"/>
          <p14:tracePt t="153373" x="6008688" y="3679825"/>
          <p14:tracePt t="153377" x="5957888" y="3792538"/>
          <p14:tracePt t="153390" x="5895975" y="3879850"/>
          <p14:tracePt t="153393" x="5821363" y="4005263"/>
          <p14:tracePt t="153406" x="5770563" y="4079875"/>
          <p14:tracePt t="153409" x="5757863" y="4105275"/>
          <p14:tracePt t="153422" x="5745163" y="4129088"/>
          <p14:tracePt t="153634" x="5745163" y="4117975"/>
          <p14:tracePt t="153641" x="5745163" y="4105275"/>
          <p14:tracePt t="153650" x="5745163" y="4079875"/>
          <p14:tracePt t="153657" x="5745163" y="4067175"/>
          <p14:tracePt t="153665" x="5745163" y="4054475"/>
          <p14:tracePt t="153674" x="5745163" y="4041775"/>
          <p14:tracePt t="153681" x="5745163" y="4029075"/>
          <p14:tracePt t="153690" x="5745163" y="4017963"/>
          <p14:tracePt t="153729" x="5745163" y="4029075"/>
          <p14:tracePt t="153738" x="5745163" y="4054475"/>
          <p14:tracePt t="153746" x="5757863" y="4092575"/>
          <p14:tracePt t="153758" x="5757863" y="4129088"/>
          <p14:tracePt t="153761" x="5757863" y="4179888"/>
          <p14:tracePt t="153774" x="5770563" y="4241800"/>
          <p14:tracePt t="153778" x="5770563" y="4279900"/>
          <p14:tracePt t="153789" x="5770563" y="4318000"/>
          <p14:tracePt t="153793" x="5770563" y="4354513"/>
          <p14:tracePt t="153807" x="5770563" y="4379913"/>
          <p14:tracePt t="153810" x="5770563" y="4392613"/>
          <p14:tracePt t="153826" x="5770563" y="4418013"/>
          <p14:tracePt t="153827" x="5770563" y="4430713"/>
          <p14:tracePt t="153834" x="5770563" y="4443413"/>
          <p14:tracePt t="153842" x="5770563" y="4454525"/>
          <p14:tracePt t="153857" x="5770563" y="4467225"/>
          <p14:tracePt t="153889" x="5732463" y="4505325"/>
          <p14:tracePt t="153896" x="5708650" y="4530725"/>
          <p14:tracePt t="153898" x="5683250" y="4543425"/>
          <p14:tracePt t="153908" x="5657850" y="4567238"/>
          <p14:tracePt t="153914" x="5607050" y="4579938"/>
          <p14:tracePt t="153925" x="5570538" y="4605338"/>
          <p14:tracePt t="153929" x="5545138" y="4618038"/>
          <p14:tracePt t="153941" x="5519738" y="4618038"/>
          <p14:tracePt t="153946" x="5483225" y="4630738"/>
          <p14:tracePt t="153958" x="5457825" y="4630738"/>
          <p14:tracePt t="153962" x="5445125" y="4630738"/>
          <p14:tracePt t="153974" x="5432425" y="4630738"/>
          <p14:tracePt t="153977" x="5407025" y="4630738"/>
          <p14:tracePt t="153990" x="5394325" y="4630738"/>
          <p14:tracePt t="153993" x="5383213" y="4605338"/>
          <p14:tracePt t="154008" x="5383213" y="4592638"/>
          <p14:tracePt t="154009" x="5383213" y="4554538"/>
          <p14:tracePt t="154018" x="5383213" y="4505325"/>
          <p14:tracePt t="154025" x="5383213" y="4418013"/>
          <p14:tracePt t="154034" x="5419725" y="4330700"/>
          <p14:tracePt t="154043" x="5495925" y="4205288"/>
          <p14:tracePt t="154049" x="5595938" y="4079875"/>
          <p14:tracePt t="154062" x="5719763" y="3967163"/>
          <p14:tracePt t="154067" x="5857875" y="3854450"/>
          <p14:tracePt t="154076" x="6034088" y="3729038"/>
          <p14:tracePt t="154082" x="6234113" y="3616325"/>
          <p14:tracePt t="154091" x="6408738" y="3503613"/>
          <p14:tracePt t="154098" x="6546850" y="3416300"/>
          <p14:tracePt t="154107" x="6672263" y="3341688"/>
          <p14:tracePt t="154113" x="6759575" y="3303588"/>
          <p14:tracePt t="154125" x="6821488" y="3267075"/>
          <p14:tracePt t="154130" x="6846888" y="3228975"/>
          <p14:tracePt t="154140" x="6859588" y="3228975"/>
          <p14:tracePt t="154146" x="6872288" y="3216275"/>
          <p14:tracePt t="154157" x="6884988" y="3216275"/>
          <p14:tracePt t="154188" x="6884988" y="3203575"/>
          <p14:tracePt t="154194" x="6884988" y="3190875"/>
          <p14:tracePt t="154207" x="6884988" y="3178175"/>
          <p14:tracePt t="154361" x="6846888" y="3178175"/>
          <p14:tracePt t="154369" x="6808788" y="3203575"/>
          <p14:tracePt t="154377" x="6746875" y="3216275"/>
          <p14:tracePt t="154390" x="6696075" y="3241675"/>
          <p14:tracePt t="154393" x="6621463" y="3267075"/>
          <p14:tracePt t="154409" x="6483350" y="3303588"/>
          <p14:tracePt t="154418" x="6408738" y="3316288"/>
          <p14:tracePt t="154425" x="6359525" y="3316288"/>
          <p14:tracePt t="154433" x="6296025" y="3316288"/>
          <p14:tracePt t="154442" x="6246813" y="3316288"/>
          <p14:tracePt t="154449" x="6183313" y="3316288"/>
          <p14:tracePt t="154457" x="6134100" y="3316288"/>
          <p14:tracePt t="154465" x="6096000" y="3316288"/>
          <p14:tracePt t="154473" x="6045200" y="3316288"/>
          <p14:tracePt t="154481" x="5995988" y="3316288"/>
          <p14:tracePt t="154491" x="5983288" y="3303588"/>
          <p14:tracePt t="154497" x="5945188" y="3290888"/>
          <p14:tracePt t="154506" x="5932488" y="3278188"/>
          <p14:tracePt t="154513" x="5921375" y="3278188"/>
          <p14:tracePt t="154526" x="5895975" y="3267075"/>
          <p14:tracePt t="154529" x="5895975" y="3254375"/>
          <p14:tracePt t="154545" x="5895975" y="3241675"/>
          <p14:tracePt t="154556" x="5883275" y="3203575"/>
          <p14:tracePt t="154573" x="5883275" y="3178175"/>
          <p14:tracePt t="154577" x="5883275" y="3165475"/>
          <p14:tracePt t="154591" x="5883275" y="3128963"/>
          <p14:tracePt t="154594" x="5883275" y="3116263"/>
          <p14:tracePt t="154606" x="5883275" y="3090863"/>
          <p14:tracePt t="154617" x="5883275" y="3065463"/>
          <p14:tracePt t="154625" x="5895975" y="3041650"/>
          <p14:tracePt t="154633" x="5908675" y="3028950"/>
          <p14:tracePt t="154657" x="5921375" y="3003550"/>
          <p14:tracePt t="154665" x="5921375" y="2990850"/>
          <p14:tracePt t="154681" x="5932488" y="2990850"/>
          <p14:tracePt t="154692" x="5932488" y="2965450"/>
          <p14:tracePt t="154697" x="5945188" y="2965450"/>
          <p14:tracePt t="154707" x="5945188" y="2952750"/>
          <p14:tracePt t="154724" x="5957888" y="2928938"/>
          <p14:tracePt t="154729" x="5970588" y="2916238"/>
          <p14:tracePt t="154740" x="5983288" y="2903538"/>
          <p14:tracePt t="154745" x="5995988" y="2878138"/>
          <p14:tracePt t="154756" x="6008688" y="2865438"/>
          <p14:tracePt t="154761" x="6008688" y="2852738"/>
          <p14:tracePt t="154774" x="6021388" y="2840038"/>
          <p14:tracePt t="154777" x="6021388" y="2828925"/>
          <p14:tracePt t="154790" x="6021388" y="2816225"/>
          <p14:tracePt t="154793" x="6021388" y="2803525"/>
          <p14:tracePt t="154807" x="6034088" y="2790825"/>
          <p14:tracePt t="154809" x="6045200" y="2778125"/>
          <p14:tracePt t="154825" x="6045200" y="2765425"/>
          <p14:tracePt t="154849" x="6057900" y="2740025"/>
          <p14:tracePt t="154857" x="6070600" y="2740025"/>
          <p14:tracePt t="155209" x="6083300" y="2728913"/>
          <p14:tracePt t="155235" x="6108700" y="2728913"/>
          <p14:tracePt t="155281" x="6121400" y="2716213"/>
          <p14:tracePt t="155297" x="6134100" y="2716213"/>
          <p14:tracePt t="155307" x="6146800" y="2716213"/>
          <p14:tracePt t="155313" x="6157913" y="2703513"/>
          <p14:tracePt t="155323" x="6170613" y="2703513"/>
          <p14:tracePt t="155329" x="6183313" y="2690813"/>
          <p14:tracePt t="155341" x="6196013" y="2678113"/>
          <p14:tracePt t="155356" x="6221413" y="2678113"/>
          <p14:tracePt t="155361" x="6234113" y="2665413"/>
          <p14:tracePt t="155373" x="6246813" y="2665413"/>
          <p14:tracePt t="155377" x="6259513" y="2652713"/>
          <p14:tracePt t="155390" x="6259513" y="2640013"/>
          <p14:tracePt t="155406" x="6270625" y="2640013"/>
          <p14:tracePt t="155634" x="6270625" y="2652713"/>
          <p14:tracePt t="155666" x="6270625" y="2665413"/>
          <p14:tracePt t="155673" x="6270625" y="2690813"/>
          <p14:tracePt t="155688" x="6270625" y="2703513"/>
          <p14:tracePt t="155697" x="6270625" y="2716213"/>
          <p14:tracePt t="155707" x="6259513" y="2740025"/>
          <p14:tracePt t="155809" x="6259513" y="2728913"/>
          <p14:tracePt t="155825" x="6259513" y="2716213"/>
          <p14:tracePt t="155833" x="6259513" y="2703513"/>
          <p14:tracePt t="155842" x="6259513" y="2678113"/>
          <p14:tracePt t="155849" x="6270625" y="2652713"/>
          <p14:tracePt t="155862" x="6270625" y="2627313"/>
          <p14:tracePt t="155865" x="6283325" y="2603500"/>
          <p14:tracePt t="155873" x="6296025" y="2578100"/>
          <p14:tracePt t="155881" x="6308725" y="2565400"/>
          <p14:tracePt t="155890" x="6321425" y="2540000"/>
          <p14:tracePt t="155897" x="6334125" y="2527300"/>
          <p14:tracePt t="155907" x="6334125" y="2516188"/>
          <p14:tracePt t="155923" x="6346825" y="2490788"/>
          <p14:tracePt t="155929" x="6359525" y="2490788"/>
          <p14:tracePt t="155939" x="6359525" y="2478088"/>
          <p14:tracePt t="155961" x="6370638" y="2478088"/>
          <p14:tracePt t="155973" x="6383338" y="2478088"/>
          <p14:tracePt t="155977" x="6396038" y="2478088"/>
          <p14:tracePt t="155990" x="6408738" y="2478088"/>
          <p14:tracePt t="155993" x="6421438" y="2490788"/>
          <p14:tracePt t="156006" x="6434138" y="2503488"/>
          <p14:tracePt t="156017" x="6434138" y="2516188"/>
          <p14:tracePt t="156025" x="6434138" y="2540000"/>
          <p14:tracePt t="156033" x="6446838" y="2552700"/>
          <p14:tracePt t="156049" x="6446838" y="2565400"/>
          <p14:tracePt t="156057" x="6446838" y="2578100"/>
          <p14:tracePt t="156075" x="6446838" y="2590800"/>
          <p14:tracePt t="156081" x="6446838" y="2603500"/>
          <p14:tracePt t="156194" x="6459538" y="2603500"/>
          <p14:tracePt t="159496" x="6472238" y="2616200"/>
          <p14:tracePt t="159506" x="6496050" y="2616200"/>
          <p14:tracePt t="159512" x="6546850" y="2616200"/>
          <p14:tracePt t="159523" x="6584950" y="2590800"/>
          <p14:tracePt t="159529" x="6608763" y="2578100"/>
          <p14:tracePt t="159540" x="6646863" y="2552700"/>
          <p14:tracePt t="159544" x="6659563" y="2552700"/>
          <p14:tracePt t="159558" x="6672263" y="2527300"/>
          <p14:tracePt t="159560" x="6684963" y="2516188"/>
          <p14:tracePt t="159573" x="6696075" y="2503488"/>
          <p14:tracePt t="159592" x="6696075" y="2490788"/>
          <p14:tracePt t="159616" x="6696075" y="2478088"/>
          <p14:tracePt t="159640" x="6696075" y="2465388"/>
          <p14:tracePt t="159657" x="6672263" y="2465388"/>
          <p14:tracePt t="159664" x="6672263" y="2478088"/>
          <p14:tracePt t="159674" x="6659563" y="2490788"/>
          <p14:tracePt t="159690" x="6659563" y="2503488"/>
          <p14:tracePt t="159696" x="6659563" y="2516188"/>
          <p14:tracePt t="159706" x="6659563" y="2527300"/>
          <p14:tracePt t="159712" x="6659563" y="2540000"/>
          <p14:tracePt t="159728" x="6659563" y="2552700"/>
          <p14:tracePt t="159744" x="6672263" y="2565400"/>
          <p14:tracePt t="159757" x="6684963" y="2565400"/>
          <p14:tracePt t="159760" x="6696075" y="2565400"/>
          <p14:tracePt t="159773" x="6721475" y="2565400"/>
          <p14:tracePt t="159776" x="6734175" y="2565400"/>
          <p14:tracePt t="159791" x="6734175" y="2578100"/>
          <p14:tracePt t="159793" x="6734175" y="2590800"/>
          <p14:tracePt t="159808" x="6734175" y="2603500"/>
          <p14:tracePt t="160124" x="6746875" y="2603500"/>
          <p14:tracePt t="160129" x="6759575" y="2603500"/>
          <p14:tracePt t="160141" x="6784975" y="2603500"/>
          <p14:tracePt t="160145" x="6821488" y="2590800"/>
          <p14:tracePt t="160159" x="6884988" y="2578100"/>
          <p14:tracePt t="160161" x="6934200" y="2565400"/>
          <p14:tracePt t="160174" x="6972300" y="2552700"/>
          <p14:tracePt t="160177" x="7034213" y="2540000"/>
          <p14:tracePt t="160190" x="7059613" y="2527300"/>
          <p14:tracePt t="160194" x="7085013" y="2516188"/>
          <p14:tracePt t="160201" x="7110413" y="2516188"/>
          <p14:tracePt t="160208" x="7123113" y="2503488"/>
          <p14:tracePt t="160408" x="7134225" y="2516188"/>
          <p14:tracePt t="160424" x="7146925" y="2516188"/>
          <p14:tracePt t="160440" x="7159625" y="2516188"/>
          <p14:tracePt t="160739" x="7146925" y="2527300"/>
          <p14:tracePt t="160744" x="7134225" y="2540000"/>
          <p14:tracePt t="160761" x="7123113" y="2552700"/>
          <p14:tracePt t="160779" x="7110413" y="2565400"/>
          <p14:tracePt t="160792" x="7110413" y="2578100"/>
          <p14:tracePt t="160794" x="7097713" y="2578100"/>
          <p14:tracePt t="160808" x="7085013" y="2590800"/>
          <p14:tracePt t="160826" x="7072313" y="2603500"/>
          <p14:tracePt t="160842" x="7059613" y="2616200"/>
          <p14:tracePt t="160849" x="7059613" y="2627313"/>
          <p14:tracePt t="161472" x="7046913" y="2627313"/>
          <p14:tracePt t="161480" x="7034213" y="2627313"/>
          <p14:tracePt t="161587" x="7021513" y="2627313"/>
          <p14:tracePt t="161600" x="7010400" y="2627313"/>
          <p14:tracePt t="161608" x="6997700" y="2627313"/>
          <p14:tracePt t="161624" x="6985000" y="2627313"/>
          <p14:tracePt t="161632" x="6972300" y="2627313"/>
          <p14:tracePt t="161640" x="6959600" y="2640013"/>
          <p14:tracePt t="161664" x="6946900" y="2640013"/>
          <p14:tracePt t="161696" x="6934200" y="2652713"/>
          <p14:tracePt t="161721" x="6921500" y="2652713"/>
          <p14:tracePt t="161728" x="6910388" y="2652713"/>
          <p14:tracePt t="161744" x="6884988" y="2665413"/>
          <p14:tracePt t="161753" x="6859588" y="2665413"/>
          <p14:tracePt t="161768" x="6846888" y="2665413"/>
          <p14:tracePt t="161776" x="6834188" y="2665413"/>
          <p14:tracePt t="161789" x="6808788" y="2678113"/>
          <p14:tracePt t="161792" x="6797675" y="2678113"/>
          <p14:tracePt t="161800" x="6772275" y="2690813"/>
          <p14:tracePt t="161809" x="6746875" y="2690813"/>
          <p14:tracePt t="161826" x="6734175" y="2690813"/>
          <p14:tracePt t="161832" x="6721475" y="2690813"/>
          <p14:tracePt t="161842" x="6696075" y="2703513"/>
          <p14:tracePt t="161848" x="6684963" y="2703513"/>
          <p14:tracePt t="161857" x="6672263" y="2703513"/>
          <p14:tracePt t="161876" x="6646863" y="2716213"/>
          <p14:tracePt t="161887" x="6621463" y="2716213"/>
          <p14:tracePt t="161895" x="6608763" y="2716213"/>
          <p14:tracePt t="161897" x="6572250" y="2728913"/>
          <p14:tracePt t="161908" x="6559550" y="2728913"/>
          <p14:tracePt t="161913" x="6521450" y="2740025"/>
          <p14:tracePt t="161924" x="6472238" y="2752725"/>
          <p14:tracePt t="161929" x="6446838" y="2752725"/>
          <p14:tracePt t="161941" x="6408738" y="2752725"/>
          <p14:tracePt t="161944" x="6359525" y="2752725"/>
          <p14:tracePt t="161958" x="6296025" y="2765425"/>
          <p14:tracePt t="161960" x="6270625" y="2765425"/>
          <p14:tracePt t="161977" x="6146800" y="2778125"/>
          <p14:tracePt t="161993" x="6070600" y="2790825"/>
          <p14:tracePt t="162000" x="6034088" y="2790825"/>
          <p14:tracePt t="162009" x="6008688" y="2790825"/>
          <p14:tracePt t="162017" x="5983288" y="2790825"/>
          <p14:tracePt t="162025" x="5957888" y="2790825"/>
          <p14:tracePt t="162032" x="5945188" y="2790825"/>
          <p14:tracePt t="162041" x="5932488" y="2790825"/>
          <p14:tracePt t="162057" x="5921375" y="2790825"/>
          <p14:tracePt t="162068" x="5908675" y="2790825"/>
          <p14:tracePt t="162081" x="5895975" y="2790825"/>
          <p14:tracePt t="162112" x="5883275" y="2790825"/>
          <p14:tracePt t="162128" x="5870575" y="2790825"/>
          <p14:tracePt t="162144" x="5857875" y="2790825"/>
          <p14:tracePt t="162152" x="5845175" y="2790825"/>
          <p14:tracePt t="162160" x="5832475" y="2790825"/>
          <p14:tracePt t="162184" x="5821363" y="2790825"/>
          <p14:tracePt t="162200" x="5808663" y="2790825"/>
          <p14:tracePt t="162216" x="5795963" y="2790825"/>
          <p14:tracePt t="162232" x="5783263" y="2790825"/>
          <p14:tracePt t="162250" x="5770563" y="2790825"/>
          <p14:tracePt t="162258" x="5757863" y="2790825"/>
          <p14:tracePt t="162264" x="5745163" y="2790825"/>
          <p14:tracePt t="162274" x="5719763" y="2790825"/>
          <p14:tracePt t="162280" x="5695950" y="2790825"/>
          <p14:tracePt t="162292" x="5670550" y="2778125"/>
          <p14:tracePt t="162296" x="5657850" y="2765425"/>
          <p14:tracePt t="162308" x="5632450" y="2765425"/>
          <p14:tracePt t="162312" x="5619750" y="2765425"/>
          <p14:tracePt t="162323" x="5607050" y="2765425"/>
          <p14:tracePt t="162329" x="5583238" y="2765425"/>
          <p14:tracePt t="162341" x="5570538" y="2765425"/>
          <p14:tracePt t="162344" x="5557838" y="2765425"/>
          <p14:tracePt t="162359" x="5532438" y="2765425"/>
          <p14:tracePt t="162360" x="5532438" y="2752725"/>
          <p14:tracePt t="162376" x="5519738" y="2752725"/>
          <p14:tracePt t="162386" x="5507038" y="2752725"/>
          <p14:tracePt t="162409" x="5495925" y="2752725"/>
          <p14:tracePt t="162418" x="5483225" y="2752725"/>
          <p14:tracePt t="162429" x="5470525" y="2740025"/>
          <p14:tracePt t="162433" x="5470525" y="2728913"/>
          <p14:tracePt t="162449" x="5457825" y="2728913"/>
          <p14:tracePt t="162464" x="5445125" y="2728913"/>
          <p14:tracePt t="162474" x="5419725" y="2716213"/>
          <p14:tracePt t="162480" x="5407025" y="2703513"/>
          <p14:tracePt t="162490" x="5394325" y="2690813"/>
          <p14:tracePt t="162496" x="5383213" y="2678113"/>
          <p14:tracePt t="162506" x="5370513" y="2665413"/>
          <p14:tracePt t="162512" x="5345113" y="2652713"/>
          <p14:tracePt t="162523" x="5332413" y="2640013"/>
          <p14:tracePt t="162528" x="5307013" y="2627313"/>
          <p14:tracePt t="162540" x="5294313" y="2616200"/>
          <p14:tracePt t="162545" x="5281613" y="2603500"/>
          <p14:tracePt t="162557" x="5270500" y="2590800"/>
          <p14:tracePt t="162561" x="5257800" y="2565400"/>
          <p14:tracePt t="162575" x="5245100" y="2552700"/>
          <p14:tracePt t="162577" x="5232400" y="2540000"/>
          <p14:tracePt t="162584" x="5232400" y="2527300"/>
          <p14:tracePt t="162594" x="5219700" y="2516188"/>
          <p14:tracePt t="162612" x="5207000" y="2503488"/>
          <p14:tracePt t="162632" x="5207000" y="2490788"/>
          <p14:tracePt t="162640" x="5207000" y="2478088"/>
          <p14:tracePt t="162658" x="5194300" y="2478088"/>
          <p14:tracePt t="162680" x="5194300" y="2465388"/>
          <p14:tracePt t="162696" x="5181600" y="2465388"/>
          <p14:tracePt t="162720" x="5181600" y="2452688"/>
          <p14:tracePt t="162744" x="5170488" y="2452688"/>
          <p14:tracePt t="162761" x="5157788" y="2439988"/>
          <p14:tracePt t="162801" x="5145088" y="2427288"/>
          <p14:tracePt t="162808" x="5145088" y="2414588"/>
          <p14:tracePt t="162816" x="5132388" y="2414588"/>
          <p14:tracePt t="162840" x="5132388" y="2403475"/>
          <p14:tracePt t="162848" x="5132388" y="2390775"/>
          <p14:tracePt t="162873" x="5119688" y="2378075"/>
          <p14:tracePt t="162880" x="5106988" y="2365375"/>
          <p14:tracePt t="162912" x="5106988" y="2352675"/>
          <p14:tracePt t="163024" x="5106988" y="2339975"/>
          <p14:tracePt t="163056" x="5094288" y="2327275"/>
          <p14:tracePt t="163072" x="5081588" y="2327275"/>
          <p14:tracePt t="163088" x="5081588" y="2303463"/>
          <p14:tracePt t="163097" x="5068888" y="2290763"/>
          <p14:tracePt t="163105" x="5057775" y="2278063"/>
          <p14:tracePt t="163113" x="5057775" y="2252663"/>
          <p14:tracePt t="163128" x="5045075" y="2227263"/>
          <p14:tracePt t="163143" x="5045075" y="2214563"/>
          <p14:tracePt t="163146" x="5032375" y="2201863"/>
          <p14:tracePt t="163160" x="5006975" y="2152650"/>
          <p14:tracePt t="163176" x="5006975" y="2139950"/>
          <p14:tracePt t="163178" x="4994275" y="2127250"/>
          <p14:tracePt t="163201" x="4994275" y="2114550"/>
          <p14:tracePt t="163208" x="4994275" y="2101850"/>
          <p14:tracePt t="163256" x="4981575" y="2101850"/>
          <p14:tracePt t="163320" x="4968875" y="2101850"/>
          <p14:tracePt t="163328" x="4956175" y="2101850"/>
          <p14:tracePt t="163339" x="4945063" y="2101850"/>
          <p14:tracePt t="163352" x="4932363" y="2101850"/>
          <p14:tracePt t="163368" x="4919663" y="2101850"/>
          <p14:tracePt t="163672" x="4919663" y="2114550"/>
          <p14:tracePt t="163688" x="4932363" y="2114550"/>
          <p14:tracePt t="163695" x="4945063" y="2114550"/>
          <p14:tracePt t="163712" x="4956175" y="2114550"/>
          <p14:tracePt t="163752" x="4968875" y="2114550"/>
          <p14:tracePt t="163880" x="4981575" y="2101850"/>
          <p14:tracePt t="163888" x="4994275" y="2101850"/>
          <p14:tracePt t="163907" x="4994275" y="2114550"/>
          <p14:tracePt t="164145" x="4994275" y="2101850"/>
          <p14:tracePt t="164160" x="4994275" y="2089150"/>
          <p14:tracePt t="164177" x="4994275" y="2078038"/>
          <p14:tracePt t="164192" x="4994275" y="2065338"/>
          <p14:tracePt t="164200" x="4994275" y="2052638"/>
          <p14:tracePt t="164232" x="4994275" y="2039938"/>
          <p14:tracePt t="164264" x="4994275" y="2027238"/>
          <p14:tracePt t="164304" x="4994275" y="2014538"/>
          <p14:tracePt t="164313" x="4994275" y="2001838"/>
          <p14:tracePt t="164360" x="5006975" y="2001838"/>
          <p14:tracePt t="164472" x="5019675" y="2001838"/>
          <p14:tracePt t="164479" x="5032375" y="2001838"/>
          <p14:tracePt t="164488" x="5045075" y="2001838"/>
          <p14:tracePt t="164520" x="5057775" y="2001838"/>
          <p14:tracePt t="164568" x="5057775" y="2014538"/>
          <p14:tracePt t="164584" x="5068888" y="2014538"/>
          <p14:tracePt t="164600" x="5081588" y="2014538"/>
          <p14:tracePt t="164615" x="5094288" y="2014538"/>
          <p14:tracePt t="164623" x="5094288" y="2027238"/>
          <p14:tracePt t="164632" x="5106988" y="2027238"/>
          <p14:tracePt t="164641" x="5119688" y="2039938"/>
          <p14:tracePt t="164657" x="5132388" y="2052638"/>
          <p14:tracePt t="164674" x="5132388" y="2065338"/>
          <p14:tracePt t="164680" x="5132388" y="2089150"/>
          <p14:tracePt t="164693" x="5145088" y="2089150"/>
          <p14:tracePt t="164695" x="5157788" y="2101850"/>
          <p14:tracePt t="164711" x="5157788" y="2139950"/>
          <p14:tracePt t="164724" x="5170488" y="2139950"/>
          <p14:tracePt t="164728" x="5170488" y="2152650"/>
          <p14:tracePt t="164744" x="5170488" y="2165350"/>
          <p14:tracePt t="164768" x="5170488" y="2178050"/>
          <p14:tracePt t="164776" x="5170488" y="2190750"/>
          <p14:tracePt t="164783" x="5170488" y="2201863"/>
          <p14:tracePt t="164791" x="5170488" y="2214563"/>
          <p14:tracePt t="164800" x="5170488" y="2239963"/>
          <p14:tracePt t="164807" x="5170488" y="2265363"/>
          <p14:tracePt t="164815" x="5170488" y="2290763"/>
          <p14:tracePt t="164824" x="5170488" y="2303463"/>
          <p14:tracePt t="164831" x="5170488" y="2327275"/>
          <p14:tracePt t="164841" x="5157788" y="2352675"/>
          <p14:tracePt t="164847" x="5157788" y="2378075"/>
          <p14:tracePt t="164859" x="5145088" y="2403475"/>
          <p14:tracePt t="164864" x="5132388" y="2414588"/>
          <p14:tracePt t="164874" x="5119688" y="2439988"/>
          <p14:tracePt t="164891" x="5119688" y="2465388"/>
          <p14:tracePt t="164896" x="5106988" y="2490788"/>
          <p14:tracePt t="164909" x="5094288" y="2503488"/>
          <p14:tracePt t="164911" x="5094288" y="2540000"/>
          <p14:tracePt t="164923" x="5081588" y="2540000"/>
          <p14:tracePt t="164928" x="5068888" y="2552700"/>
          <p14:tracePt t="164940" x="5068888" y="2578100"/>
          <p14:tracePt t="164944" x="5057775" y="2590800"/>
          <p14:tracePt t="164957" x="5045075" y="2603500"/>
          <p14:tracePt t="164960" x="5045075" y="2616200"/>
          <p14:tracePt t="164973" x="5032375" y="2627313"/>
          <p14:tracePt t="164984" x="5019675" y="2640013"/>
          <p14:tracePt t="164999" x="5006975" y="2652713"/>
          <p14:tracePt t="165016" x="4994275" y="2652713"/>
          <p14:tracePt t="165024" x="4981575" y="2665413"/>
          <p14:tracePt t="165040" x="4968875" y="2678113"/>
          <p14:tracePt t="165047" x="4956175" y="2678113"/>
          <p14:tracePt t="165063" x="4945063" y="2678113"/>
          <p14:tracePt t="165079" x="4932363" y="2678113"/>
          <p14:tracePt t="165095" x="4906963" y="2678113"/>
          <p14:tracePt t="165107" x="4881563" y="2690813"/>
          <p14:tracePt t="165124" x="4856163" y="2690813"/>
          <p14:tracePt t="165127" x="4843463" y="2690813"/>
          <p14:tracePt t="165140" x="4832350" y="2690813"/>
          <p14:tracePt t="165144" x="4819650" y="2690813"/>
          <p14:tracePt t="165159" x="4794250" y="2678113"/>
          <p14:tracePt t="165173" x="4781550" y="2678113"/>
          <p14:tracePt t="165175" x="4768850" y="2678113"/>
          <p14:tracePt t="165200" x="4756150" y="2678113"/>
          <p14:tracePt t="165215" x="4743450" y="2678113"/>
          <p14:tracePt t="165231" x="4732338" y="2678113"/>
          <p14:tracePt t="165247" x="4719638" y="2678113"/>
          <p14:tracePt t="165257" x="4706938" y="2678113"/>
          <p14:tracePt t="165263" x="4694238" y="2678113"/>
          <p14:tracePt t="165280" x="4681538" y="2678113"/>
          <p14:tracePt t="165290" x="4668838" y="2678113"/>
          <p14:tracePt t="165295" x="4643438" y="2665413"/>
          <p14:tracePt t="165307" x="4619625" y="2652713"/>
          <p14:tracePt t="165311" x="4606925" y="2652713"/>
          <p14:tracePt t="165327" x="4581525" y="2640013"/>
          <p14:tracePt t="165340" x="4556125" y="2627313"/>
          <p14:tracePt t="165343" x="4543425" y="2616200"/>
          <p14:tracePt t="165356" x="4518025" y="2603500"/>
          <p14:tracePt t="165360" x="4506913" y="2590800"/>
          <p14:tracePt t="165374" x="4494213" y="2578100"/>
          <p14:tracePt t="165377" x="4468813" y="2565400"/>
          <p14:tracePt t="165385" x="4468813" y="2552700"/>
          <p14:tracePt t="165392" x="4443413" y="2552700"/>
          <p14:tracePt t="165400" x="4443413" y="2527300"/>
          <p14:tracePt t="165408" x="4430713" y="2516188"/>
          <p14:tracePt t="165415" x="4430713" y="2503488"/>
          <p14:tracePt t="165424" x="4430713" y="2478088"/>
          <p14:tracePt t="165432" x="4430713" y="2452688"/>
          <p14:tracePt t="165440" x="4430713" y="2439988"/>
          <p14:tracePt t="165448" x="4430713" y="2427288"/>
          <p14:tracePt t="165457" x="4430713" y="2403475"/>
          <p14:tracePt t="165464" x="4430713" y="2390775"/>
          <p14:tracePt t="165475" x="4430713" y="2365375"/>
          <p14:tracePt t="165480" x="4430713" y="2339975"/>
          <p14:tracePt t="165492" x="4443413" y="2314575"/>
          <p14:tracePt t="165496" x="4468813" y="2290763"/>
          <p14:tracePt t="165507" x="4468813" y="2278063"/>
          <p14:tracePt t="165512" x="4481513" y="2252663"/>
          <p14:tracePt t="165526" x="4494213" y="2239963"/>
          <p14:tracePt t="165527" x="4506913" y="2227263"/>
          <p14:tracePt t="165541" x="4530725" y="2201863"/>
          <p14:tracePt t="165543" x="4543425" y="2190750"/>
          <p14:tracePt t="165557" x="4556125" y="2178050"/>
          <p14:tracePt t="165559" x="4568825" y="2165350"/>
          <p14:tracePt t="165574" x="4581525" y="2165350"/>
          <p14:tracePt t="165575" x="4606925" y="2152650"/>
          <p14:tracePt t="165584" x="4619625" y="2139950"/>
          <p14:tracePt t="165592" x="4630738" y="2139950"/>
          <p14:tracePt t="165608" x="4668838" y="2114550"/>
          <p14:tracePt t="165632" x="4694238" y="2114550"/>
          <p14:tracePt t="165759" x="4694238" y="2101850"/>
          <p14:tracePt t="165775" x="4706938" y="2089150"/>
          <p14:tracePt t="165791" x="4719638" y="2089150"/>
          <p14:tracePt t="165823" x="4743450" y="2078038"/>
          <p14:tracePt t="165839" x="4756150" y="2065338"/>
          <p14:tracePt t="165895" x="4781550" y="2052638"/>
          <p14:tracePt t="165984" x="4794250" y="2039938"/>
          <p14:tracePt t="166007" x="4806950" y="2039938"/>
          <p14:tracePt t="166023" x="4819650" y="2039938"/>
          <p14:tracePt t="166055" x="4832350" y="2027238"/>
          <p14:tracePt t="166232" x="4843463" y="2027238"/>
          <p14:tracePt t="166239" x="4856163" y="2027238"/>
          <p14:tracePt t="166255" x="4868863" y="2014538"/>
          <p14:tracePt t="166639" x="4881563" y="2014538"/>
          <p14:tracePt t="166679" x="4894263" y="2014538"/>
          <p14:tracePt t="166807" x="4906963" y="2014538"/>
          <p14:tracePt t="167184" x="4919663" y="1989138"/>
          <p14:tracePt t="167311" x="4932363" y="1989138"/>
          <p14:tracePt t="167368" x="4945063" y="1989138"/>
          <p14:tracePt t="167424" x="4956175" y="2001838"/>
          <p14:tracePt t="167455" x="4968875" y="2014538"/>
          <p14:tracePt t="167487" x="4981575" y="2014538"/>
          <p14:tracePt t="167511" x="4994275" y="2027238"/>
          <p14:tracePt t="167583" x="5006975" y="2027238"/>
          <p14:tracePt t="168103" x="5019675" y="2027238"/>
          <p14:tracePt t="168111" x="5032375" y="2039938"/>
          <p14:tracePt t="168127" x="5045075" y="2052638"/>
          <p14:tracePt t="168159" x="5068888" y="2065338"/>
          <p14:tracePt t="168175" x="5068888" y="2078038"/>
          <p14:tracePt t="168183" x="5081588" y="2089150"/>
          <p14:tracePt t="168199" x="5094288" y="2101850"/>
          <p14:tracePt t="168215" x="5094288" y="2114550"/>
          <p14:tracePt t="168224" x="5094288" y="2127250"/>
          <p14:tracePt t="168240" x="5094288" y="2152650"/>
          <p14:tracePt t="168247" x="5106988" y="2152650"/>
          <p14:tracePt t="168263" x="5106988" y="2165350"/>
          <p14:tracePt t="168273" x="5106988" y="2190750"/>
          <p14:tracePt t="168291" x="5119688" y="2214563"/>
          <p14:tracePt t="168295" x="5132388" y="2227263"/>
          <p14:tracePt t="168306" x="5132388" y="2239963"/>
          <p14:tracePt t="168311" x="5132388" y="2252663"/>
          <p14:tracePt t="168324" x="5132388" y="2265363"/>
          <p14:tracePt t="168327" x="5132388" y="2278063"/>
          <p14:tracePt t="168340" x="5145088" y="2290763"/>
          <p14:tracePt t="168356" x="5145088" y="2303463"/>
          <p14:tracePt t="168359" x="5145088" y="2314575"/>
          <p14:tracePt t="168376" x="5145088" y="2339975"/>
          <p14:tracePt t="168392" x="5145088" y="2352675"/>
          <p14:tracePt t="168399" x="5145088" y="2378075"/>
          <p14:tracePt t="168415" x="5132388" y="2403475"/>
          <p14:tracePt t="168423" x="5119688" y="2414588"/>
          <p14:tracePt t="168431" x="5119688" y="2427288"/>
          <p14:tracePt t="168440" x="5106988" y="2465388"/>
          <p14:tracePt t="168447" x="5094288" y="2478088"/>
          <p14:tracePt t="168458" x="5094288" y="2490788"/>
          <p14:tracePt t="168463" x="5081588" y="2516188"/>
          <p14:tracePt t="168473" x="5068888" y="2527300"/>
          <p14:tracePt t="168479" x="5068888" y="2540000"/>
          <p14:tracePt t="168490" x="5057775" y="2552700"/>
          <p14:tracePt t="168496" x="5045075" y="2565400"/>
          <p14:tracePt t="168508" x="5045075" y="2578100"/>
          <p14:tracePt t="168524" x="5032375" y="2590800"/>
          <p14:tracePt t="168527" x="5032375" y="2603500"/>
          <p14:tracePt t="168544" x="5006975" y="2616200"/>
          <p14:tracePt t="168559" x="4994275" y="2627313"/>
          <p14:tracePt t="168584" x="4981575" y="2627313"/>
          <p14:tracePt t="168592" x="4981575" y="2640013"/>
          <p14:tracePt t="168599" x="4968875" y="2652713"/>
          <p14:tracePt t="168615" x="4945063" y="2652713"/>
          <p14:tracePt t="168624" x="4932363" y="2665413"/>
          <p14:tracePt t="168631" x="4919663" y="2665413"/>
          <p14:tracePt t="168647" x="4894263" y="2678113"/>
          <p14:tracePt t="168664" x="4881563" y="2690813"/>
          <p14:tracePt t="168688" x="4868863" y="2690813"/>
          <p14:tracePt t="168697" x="4856163" y="2690813"/>
          <p14:tracePt t="168711" x="4843463" y="2690813"/>
          <p14:tracePt t="168727" x="4832350" y="2690813"/>
          <p14:tracePt t="168728" x="4819650" y="2690813"/>
          <p14:tracePt t="168741" x="4806950" y="2690813"/>
          <p14:tracePt t="168743" x="4781550" y="2690813"/>
          <p14:tracePt t="168756" x="4743450" y="2690813"/>
          <p14:tracePt t="168759" x="4719638" y="2678113"/>
          <p14:tracePt t="168767" x="4694238" y="2678113"/>
          <p14:tracePt t="168783" x="4668838" y="2665413"/>
          <p14:tracePt t="168791" x="4656138" y="2665413"/>
          <p14:tracePt t="168799" x="4630738" y="2652713"/>
          <p14:tracePt t="168823" x="4619625" y="2652713"/>
          <p14:tracePt t="168831" x="4606925" y="2640013"/>
          <p14:tracePt t="168847" x="4594225" y="2640013"/>
          <p14:tracePt t="168857" x="4581525" y="2640013"/>
          <p14:tracePt t="168874" x="4568825" y="2627313"/>
          <p14:tracePt t="168891" x="4543425" y="2616200"/>
          <p14:tracePt t="168906" x="4530725" y="2603500"/>
          <p14:tracePt t="168911" x="4518025" y="2590800"/>
          <p14:tracePt t="168924" x="4506913" y="2590800"/>
          <p14:tracePt t="168927" x="4506913" y="2578100"/>
          <p14:tracePt t="168941" x="4506913" y="2565400"/>
          <p14:tracePt t="168943" x="4494213" y="2552700"/>
          <p14:tracePt t="168956" x="4494213" y="2540000"/>
          <p14:tracePt t="168967" x="4481513" y="2516188"/>
          <p14:tracePt t="168975" x="4468813" y="2503488"/>
          <p14:tracePt t="168991" x="4468813" y="2490788"/>
          <p14:tracePt t="168999" x="4468813" y="2452688"/>
          <p14:tracePt t="169008" x="4468813" y="2439988"/>
          <p14:tracePt t="169015" x="4468813" y="2414588"/>
          <p14:tracePt t="169024" x="4468813" y="2378075"/>
          <p14:tracePt t="169031" x="4468813" y="2352675"/>
          <p14:tracePt t="169039" x="4481513" y="2327275"/>
          <p14:tracePt t="169047" x="4481513" y="2314575"/>
          <p14:tracePt t="169057" x="4494213" y="2290763"/>
          <p14:tracePt t="169063" x="4506913" y="2265363"/>
          <p14:tracePt t="169073" x="4518025" y="2239963"/>
          <p14:tracePt t="169079" x="4530725" y="2214563"/>
          <p14:tracePt t="169092" x="4543425" y="2201863"/>
          <p14:tracePt t="169096" x="4556125" y="2178050"/>
          <p14:tracePt t="169108" x="4568825" y="2178050"/>
          <p14:tracePt t="169111" x="4568825" y="2152650"/>
          <p14:tracePt t="169124" x="4581525" y="2139950"/>
          <p14:tracePt t="169127" x="4594225" y="2127250"/>
          <p14:tracePt t="169143" x="4606925" y="2114550"/>
          <p14:tracePt t="169159" x="4619625" y="2101850"/>
          <p14:tracePt t="169168" x="4630738" y="2089150"/>
          <p14:tracePt t="169183" x="4643438" y="2078038"/>
          <p14:tracePt t="169191" x="4656138" y="2078038"/>
          <p14:tracePt t="169199" x="4681538" y="2065338"/>
          <p14:tracePt t="169207" x="4706938" y="2052638"/>
          <p14:tracePt t="169223" x="4732338" y="2039938"/>
          <p14:tracePt t="169239" x="4743450" y="2039938"/>
          <p14:tracePt t="169247" x="4768850" y="2039938"/>
          <p14:tracePt t="169257" x="4768850" y="2027238"/>
          <p14:tracePt t="169263" x="4781550" y="2027238"/>
          <p14:tracePt t="169274" x="4794250" y="2027238"/>
          <p14:tracePt t="169279" x="4806950" y="2027238"/>
          <p14:tracePt t="169295" x="4819650" y="2027238"/>
          <p14:tracePt t="169311" x="4843463" y="2039938"/>
          <p14:tracePt t="169323" x="4868863" y="2039938"/>
          <p14:tracePt t="169327" x="4881563" y="2052638"/>
          <p14:tracePt t="169340" x="4906963" y="2065338"/>
          <p14:tracePt t="169343" x="4919663" y="2065338"/>
          <p14:tracePt t="169359" x="4945063" y="2065338"/>
          <p14:tracePt t="169367" x="4968875" y="2078038"/>
          <p14:tracePt t="169375" x="4981575" y="2089150"/>
          <p14:tracePt t="169383" x="4994275" y="2089150"/>
          <p14:tracePt t="169399" x="5006975" y="2089150"/>
          <p14:tracePt t="169407" x="5019675" y="2101850"/>
          <p14:tracePt t="169415" x="5032375" y="2101850"/>
          <p14:tracePt t="169423" x="5032375" y="2114550"/>
          <p14:tracePt t="169439" x="5045075" y="2127250"/>
          <p14:tracePt t="169457" x="5045075" y="2139950"/>
          <p14:tracePt t="169463" x="5045075" y="2165350"/>
          <p14:tracePt t="169473" x="5045075" y="2178050"/>
          <p14:tracePt t="169479" x="5045075" y="2190750"/>
          <p14:tracePt t="169492" x="5045075" y="2214563"/>
          <p14:tracePt t="169495" x="5045075" y="2239963"/>
          <p14:tracePt t="169509" x="5045075" y="2252663"/>
          <p14:tracePt t="169511" x="5045075" y="2278063"/>
          <p14:tracePt t="169525" x="5045075" y="2290763"/>
          <p14:tracePt t="169528" x="5045075" y="2314575"/>
          <p14:tracePt t="169543" x="5045075" y="2327275"/>
          <p14:tracePt t="169557" x="5045075" y="2339975"/>
          <p14:tracePt t="169559" x="5045075" y="2352675"/>
          <p14:tracePt t="169573" x="5045075" y="2365375"/>
          <p14:tracePt t="169575" x="5045075" y="2378075"/>
          <p14:tracePt t="169583" x="5045075" y="2390775"/>
          <p14:tracePt t="169591" x="5045075" y="2403475"/>
          <p14:tracePt t="169608" x="5045075" y="2414588"/>
          <p14:tracePt t="169624" x="5045075" y="2439988"/>
          <p14:tracePt t="169631" x="5045075" y="2452688"/>
          <p14:tracePt t="169640" x="5045075" y="2478088"/>
          <p14:tracePt t="169659" x="5032375" y="2503488"/>
          <p14:tracePt t="169665" x="5032375" y="2516188"/>
          <p14:tracePt t="169674" x="5019675" y="2516188"/>
          <p14:tracePt t="169679" x="5019675" y="2527300"/>
          <p14:tracePt t="169693" x="5006975" y="2540000"/>
          <p14:tracePt t="169723" x="4981575" y="2552700"/>
          <p14:tracePt t="169729" x="4968875" y="2552700"/>
          <p14:tracePt t="169740" x="4956175" y="2578100"/>
          <p14:tracePt t="169743" x="4932363" y="2590800"/>
          <p14:tracePt t="169757" x="4919663" y="2590800"/>
          <p14:tracePt t="169759" x="4906963" y="2590800"/>
          <p14:tracePt t="169776" x="4868863" y="2616200"/>
          <p14:tracePt t="169791" x="4843463" y="2616200"/>
          <p14:tracePt t="169799" x="4832350" y="2616200"/>
          <p14:tracePt t="169809" x="4794250" y="2627313"/>
          <p14:tracePt t="169815" x="4768850" y="2640013"/>
          <p14:tracePt t="169831" x="4756150" y="2640013"/>
          <p14:tracePt t="169840" x="4719638" y="2640013"/>
          <p14:tracePt t="169847" x="4694238" y="2640013"/>
          <p14:tracePt t="169859" x="4668838" y="2640013"/>
          <p14:tracePt t="169863" x="4643438" y="2640013"/>
          <p14:tracePt t="169873" x="4619625" y="2640013"/>
          <p14:tracePt t="169898" x="4506913" y="2616200"/>
          <p14:tracePt t="169907" x="4481513" y="2590800"/>
          <p14:tracePt t="169911" x="4468813" y="2565400"/>
          <p14:tracePt t="169924" x="4430713" y="2540000"/>
          <p14:tracePt t="169927" x="4406900" y="2516188"/>
          <p14:tracePt t="169941" x="4394200" y="2503488"/>
          <p14:tracePt t="169943" x="4368800" y="2478088"/>
          <p14:tracePt t="169956" x="4368800" y="2465388"/>
          <p14:tracePt t="169959" x="4356100" y="2452688"/>
          <p14:tracePt t="169967" x="4343400" y="2427288"/>
          <p14:tracePt t="169975" x="4343400" y="2414588"/>
          <p14:tracePt t="169983" x="4330700" y="2390775"/>
          <p14:tracePt t="169991" x="4330700" y="2378075"/>
          <p14:tracePt t="169999" x="4330700" y="2365375"/>
          <p14:tracePt t="170007" x="4330700" y="2339975"/>
          <p14:tracePt t="170015" x="4330700" y="2314575"/>
          <p14:tracePt t="170025" x="4330700" y="2278063"/>
          <p14:tracePt t="170031" x="4343400" y="2239963"/>
          <p14:tracePt t="170040" x="4356100" y="2190750"/>
          <p14:tracePt t="170047" x="4368800" y="2165350"/>
          <p14:tracePt t="170058" x="4394200" y="2127250"/>
          <p14:tracePt t="170063" x="4406900" y="2101850"/>
          <p14:tracePt t="170073" x="4430713" y="2065338"/>
          <p14:tracePt t="170079" x="4443413" y="2052638"/>
          <p14:tracePt t="170090" x="4456113" y="2039938"/>
          <p14:tracePt t="170095" x="4468813" y="2014538"/>
          <p14:tracePt t="170106" x="4506913" y="2001838"/>
          <p14:tracePt t="170111" x="4518025" y="1978025"/>
          <p14:tracePt t="170124" x="4530725" y="1978025"/>
          <p14:tracePt t="170127" x="4543425" y="1965325"/>
          <p14:tracePt t="170140" x="4556125" y="1965325"/>
          <p14:tracePt t="170143" x="4568825" y="1952625"/>
          <p14:tracePt t="170207" x="4581525" y="1952625"/>
          <p14:tracePt t="170247" x="4594225" y="1952625"/>
          <p14:tracePt t="170279" x="4606925" y="1952625"/>
          <p14:tracePt t="170319" x="4619625" y="1952625"/>
          <p14:tracePt t="170447" x="4630738" y="1952625"/>
          <p14:tracePt t="170471" x="4643438" y="1952625"/>
          <p14:tracePt t="170503" x="4656138" y="1952625"/>
          <p14:tracePt t="170535" x="4668838" y="1952625"/>
          <p14:tracePt t="170543" x="4681538" y="1952625"/>
          <p14:tracePt t="170567" x="4694238" y="1952625"/>
          <p14:tracePt t="170574" x="4706938" y="1952625"/>
          <p14:tracePt t="170594" x="4732338" y="1952625"/>
          <p14:tracePt t="170599" x="4743450" y="1939925"/>
          <p14:tracePt t="170608" x="4756150" y="1939925"/>
          <p14:tracePt t="170615" x="4768850" y="1939925"/>
          <p14:tracePt t="170624" x="4781550" y="1939925"/>
          <p14:tracePt t="170631" x="4794250" y="1939925"/>
          <p14:tracePt t="170640" x="4806950" y="1939925"/>
          <p14:tracePt t="170663" x="4819650" y="1939925"/>
          <p14:tracePt t="170674" x="4832350" y="1939925"/>
          <p14:tracePt t="170703" x="4843463" y="1939925"/>
          <p14:tracePt t="170719" x="4856163" y="1939925"/>
          <p14:tracePt t="170735" x="4868863" y="1939925"/>
          <p14:tracePt t="170743" x="4881563" y="1939925"/>
          <p14:tracePt t="170757" x="4894263" y="1939925"/>
          <p14:tracePt t="170758" x="4906963" y="1939925"/>
          <p14:tracePt t="170767" x="4919663" y="1939925"/>
          <p14:tracePt t="170783" x="4932363" y="1939925"/>
          <p14:tracePt t="170799" x="4945063" y="1939925"/>
          <p14:tracePt t="170815" x="4956175" y="1939925"/>
          <p14:tracePt t="170824" x="4968875" y="1939925"/>
          <p14:tracePt t="170847" x="4981575" y="1939925"/>
          <p14:tracePt t="170863" x="4994275" y="1939925"/>
          <p14:tracePt t="170879" x="5019675" y="1939925"/>
          <p14:tracePt t="170894" x="5019675" y="1965325"/>
          <p14:tracePt t="170907" x="5032375" y="1978025"/>
          <p14:tracePt t="170911" x="5045075" y="2001838"/>
          <p14:tracePt t="170927" x="5057775" y="2027238"/>
          <p14:tracePt t="170940" x="5057775" y="2039938"/>
          <p14:tracePt t="170943" x="5068888" y="2052638"/>
          <p14:tracePt t="170956" x="5068888" y="2065338"/>
          <p14:tracePt t="170959" x="5081588" y="2089150"/>
          <p14:tracePt t="170967" x="5081588" y="2114550"/>
          <p14:tracePt t="170975" x="5094288" y="2139950"/>
          <p14:tracePt t="170991" x="5094288" y="2165350"/>
          <p14:tracePt t="170999" x="5106988" y="2190750"/>
          <p14:tracePt t="171010" x="5106988" y="2214563"/>
          <p14:tracePt t="171024" x="5106988" y="2227263"/>
          <p14:tracePt t="171031" x="5106988" y="2265363"/>
          <p14:tracePt t="171040" x="5106988" y="2278063"/>
          <p14:tracePt t="171047" x="5106988" y="2290763"/>
          <p14:tracePt t="171056" x="5106988" y="2303463"/>
          <p14:tracePt t="171063" x="5106988" y="2314575"/>
          <p14:tracePt t="171073" x="5106988" y="2327275"/>
          <p14:tracePt t="171079" x="5106988" y="2352675"/>
          <p14:tracePt t="171091" x="5106988" y="2378075"/>
          <p14:tracePt t="171095" x="5106988" y="2403475"/>
          <p14:tracePt t="171108" x="5094288" y="2403475"/>
          <p14:tracePt t="171111" x="5081588" y="2427288"/>
          <p14:tracePt t="171123" x="5068888" y="2439988"/>
          <p14:tracePt t="171127" x="5057775" y="2452688"/>
          <p14:tracePt t="171141" x="5045075" y="2478088"/>
          <p14:tracePt t="171143" x="5032375" y="2490788"/>
          <p14:tracePt t="171157" x="5006975" y="2516188"/>
          <p14:tracePt t="171158" x="4994275" y="2527300"/>
          <p14:tracePt t="171167" x="4968875" y="2540000"/>
          <p14:tracePt t="171175" x="4945063" y="2552700"/>
          <p14:tracePt t="171183" x="4906963" y="2552700"/>
          <p14:tracePt t="171192" x="4881563" y="2565400"/>
          <p14:tracePt t="171199" x="4843463" y="2578100"/>
          <p14:tracePt t="171207" x="4819650" y="2578100"/>
          <p14:tracePt t="171215" x="4794250" y="2578100"/>
          <p14:tracePt t="171225" x="4768850" y="2578100"/>
          <p14:tracePt t="171231" x="4732338" y="2578100"/>
          <p14:tracePt t="171239" x="4681538" y="2578100"/>
          <p14:tracePt t="171247" x="4643438" y="2565400"/>
          <p14:tracePt t="171256" x="4581525" y="2540000"/>
          <p14:tracePt t="171262" x="4543425" y="2527300"/>
          <p14:tracePt t="171273" x="4481513" y="2503488"/>
          <p14:tracePt t="171279" x="4443413" y="2465388"/>
          <p14:tracePt t="171290" x="4381500" y="2414588"/>
          <p14:tracePt t="171295" x="4343400" y="2403475"/>
          <p14:tracePt t="171307" x="4318000" y="2378075"/>
          <p14:tracePt t="171311" x="4294188" y="2339975"/>
          <p14:tracePt t="171322" x="4268788" y="2314575"/>
          <p14:tracePt t="171327" x="4256088" y="2290763"/>
          <p14:tracePt t="171340" x="4230688" y="2265363"/>
          <p14:tracePt t="171343" x="4230688" y="2239963"/>
          <p14:tracePt t="171357" x="4230688" y="2214563"/>
          <p14:tracePt t="171359" x="4230688" y="2178050"/>
          <p14:tracePt t="171367" x="4256088" y="2152650"/>
          <p14:tracePt t="171376" x="4256088" y="2127250"/>
          <p14:tracePt t="171383" x="4281488" y="2101850"/>
          <p14:tracePt t="171391" x="4305300" y="2078038"/>
          <p14:tracePt t="171399" x="4330700" y="2052638"/>
          <p14:tracePt t="171407" x="4356100" y="2052638"/>
          <p14:tracePt t="171415" x="4381500" y="2039938"/>
          <p14:tracePt t="171425" x="4381500" y="2027238"/>
          <p14:tracePt t="171431" x="4394200" y="2027238"/>
          <p14:tracePt t="171440" x="4406900" y="2027238"/>
          <p14:tracePt t="171458" x="4418013" y="2027238"/>
          <p14:tracePt t="171711" x="4430713" y="2027238"/>
          <p14:tracePt t="171975" x="4443413" y="2027238"/>
          <p14:tracePt t="171983" x="4456113" y="2027238"/>
          <p14:tracePt t="172015" x="4468813" y="2014538"/>
          <p14:tracePt t="172143" x="4494213" y="2001838"/>
          <p14:tracePt t="172207" x="4506913" y="2001838"/>
          <p14:tracePt t="172222" x="4518025" y="1989138"/>
          <p14:tracePt t="172230" x="4530725" y="1989138"/>
          <p14:tracePt t="172247" x="4543425" y="1978025"/>
          <p14:tracePt t="172256" x="4568825" y="1978025"/>
          <p14:tracePt t="172262" x="4581525" y="1965325"/>
          <p14:tracePt t="172273" x="4594225" y="1965325"/>
          <p14:tracePt t="172278" x="4630738" y="1952625"/>
          <p14:tracePt t="172290" x="4643438" y="1952625"/>
          <p14:tracePt t="172295" x="4656138" y="1952625"/>
          <p14:tracePt t="172306" x="4694238" y="1939925"/>
          <p14:tracePt t="172310" x="4719638" y="1939925"/>
          <p14:tracePt t="172327" x="4756150" y="1939925"/>
          <p14:tracePt t="172340" x="4794250" y="1927225"/>
          <p14:tracePt t="172343" x="4806950" y="1927225"/>
          <p14:tracePt t="172358" x="4843463" y="1927225"/>
          <p14:tracePt t="172367" x="4856163" y="1927225"/>
          <p14:tracePt t="172374" x="4881563" y="1927225"/>
          <p14:tracePt t="172383" x="4932363" y="1927225"/>
          <p14:tracePt t="172392" x="4945063" y="1927225"/>
          <p14:tracePt t="172398" x="4968875" y="1927225"/>
          <p14:tracePt t="172406" x="4994275" y="1927225"/>
          <p14:tracePt t="172415" x="5006975" y="1939925"/>
          <p14:tracePt t="172423" x="5045075" y="1965325"/>
          <p14:tracePt t="172430" x="5057775" y="1978025"/>
          <p14:tracePt t="172439" x="5081588" y="1989138"/>
          <p14:tracePt t="172446" x="5106988" y="2001838"/>
          <p14:tracePt t="172456" x="5119688" y="2027238"/>
          <p14:tracePt t="172462" x="5132388" y="2039938"/>
          <p14:tracePt t="172473" x="5145088" y="2065338"/>
          <p14:tracePt t="172479" x="5145088" y="2089150"/>
          <p14:tracePt t="172490" x="5157788" y="2127250"/>
          <p14:tracePt t="172495" x="5170488" y="2152650"/>
          <p14:tracePt t="172506" x="5170488" y="2165350"/>
          <p14:tracePt t="172511" x="5170488" y="2190750"/>
          <p14:tracePt t="172524" x="5170488" y="2227263"/>
          <p14:tracePt t="172527" x="5170488" y="2239963"/>
          <p14:tracePt t="172540" x="5170488" y="2278063"/>
          <p14:tracePt t="172542" x="5170488" y="2303463"/>
          <p14:tracePt t="172551" x="5170488" y="2339975"/>
          <p14:tracePt t="172566" x="5157788" y="2365375"/>
          <p14:tracePt t="172575" x="5157788" y="2390775"/>
          <p14:tracePt t="172582" x="5145088" y="2390775"/>
          <p14:tracePt t="172591" x="5145088" y="2403475"/>
          <p14:tracePt t="172598" x="5132388" y="2414588"/>
          <p14:tracePt t="172607" x="5119688" y="2427288"/>
          <p14:tracePt t="172615" x="5119688" y="2439988"/>
          <p14:tracePt t="172623" x="5106988" y="2452688"/>
          <p14:tracePt t="172630" x="5106988" y="2465388"/>
          <p14:tracePt t="172640" x="5094288" y="2478088"/>
          <p14:tracePt t="172646" x="5081588" y="2478088"/>
          <p14:tracePt t="172658" x="5068888" y="2503488"/>
          <p14:tracePt t="172674" x="5045075" y="2516188"/>
          <p14:tracePt t="172678" x="5019675" y="2527300"/>
          <p14:tracePt t="172693" x="4994275" y="2527300"/>
          <p14:tracePt t="172694" x="4956175" y="2552700"/>
          <p14:tracePt t="172707" x="4919663" y="2565400"/>
          <p14:tracePt t="172711" x="4881563" y="2578100"/>
          <p14:tracePt t="172723" x="4843463" y="2590800"/>
          <p14:tracePt t="172726" x="4806950" y="2616200"/>
          <p14:tracePt t="172740" x="4756150" y="2627313"/>
          <p14:tracePt t="172742" x="4681538" y="2652713"/>
          <p14:tracePt t="172757" x="4606925" y="2652713"/>
          <p14:tracePt t="172758" x="4556125" y="2652713"/>
          <p14:tracePt t="172766" x="4506913" y="2652713"/>
          <p14:tracePt t="172774" x="4430713" y="2652713"/>
          <p14:tracePt t="172783" x="4381500" y="2652713"/>
          <p14:tracePt t="172792" x="4343400" y="2627313"/>
          <p14:tracePt t="172799" x="4305300" y="2616200"/>
          <p14:tracePt t="172807" x="4268788" y="2590800"/>
          <p14:tracePt t="172815" x="4256088" y="2565400"/>
          <p14:tracePt t="172824" x="4230688" y="2527300"/>
          <p14:tracePt t="172832" x="4230688" y="2490788"/>
          <p14:tracePt t="172841" x="4205288" y="2465388"/>
          <p14:tracePt t="172847" x="4192588" y="2427288"/>
          <p14:tracePt t="172857" x="4192588" y="2403475"/>
          <p14:tracePt t="172863" x="4192588" y="2365375"/>
          <p14:tracePt t="172874" x="4192588" y="2327275"/>
          <p14:tracePt t="172879" x="4192588" y="2290763"/>
          <p14:tracePt t="172890" x="4192588" y="2239963"/>
          <p14:tracePt t="172895" x="4205288" y="2201863"/>
          <p14:tracePt t="172906" x="4217988" y="2178050"/>
          <p14:tracePt t="172912" x="4217988" y="2139950"/>
          <p14:tracePt t="172924" x="4230688" y="2114550"/>
          <p14:tracePt t="172927" x="4243388" y="2101850"/>
          <p14:tracePt t="172942" x="4256088" y="2089150"/>
          <p14:tracePt t="172944" x="4268788" y="2089150"/>
          <p14:tracePt t="172951" x="4281488" y="2078038"/>
          <p14:tracePt t="172968" x="4294188" y="2078038"/>
          <p14:tracePt t="172976" x="4305300" y="2078038"/>
          <p14:tracePt t="172983" x="4318000" y="2078038"/>
          <p14:tracePt t="172992" x="4330700" y="2078038"/>
          <p14:tracePt t="172999" x="4343400" y="2078038"/>
          <p14:tracePt t="173008" x="4368800" y="2078038"/>
          <p14:tracePt t="173015" x="4381500" y="2078038"/>
          <p14:tracePt t="173024" x="4394200" y="2078038"/>
          <p14:tracePt t="173031" x="4406900" y="2078038"/>
          <p14:tracePt t="173041" x="4430713" y="2078038"/>
          <p14:tracePt t="173058" x="4443413" y="2078038"/>
          <p14:tracePt t="173062" x="4456113" y="2078038"/>
          <p14:tracePt t="173073" x="4468813" y="2078038"/>
          <p14:tracePt t="173092" x="4481513" y="2065338"/>
          <p14:tracePt t="173142" x="4494213" y="2065338"/>
          <p14:tracePt t="173150" x="4506913" y="2065338"/>
          <p14:tracePt t="173159" x="4518025" y="2052638"/>
          <p14:tracePt t="173183" x="4543425" y="2052638"/>
          <p14:tracePt t="173190" x="4568825" y="2039938"/>
          <p14:tracePt t="173206" x="4594225" y="2027238"/>
          <p14:tracePt t="173214" x="4606925" y="2027238"/>
          <p14:tracePt t="173223" x="4619625" y="2027238"/>
          <p14:tracePt t="173230" x="4630738" y="2027238"/>
          <p14:tracePt t="173240" x="4656138" y="2014538"/>
          <p14:tracePt t="173247" x="4668838" y="2014538"/>
          <p14:tracePt t="173263" x="4681538" y="2014538"/>
          <p14:tracePt t="173278" x="4694238" y="2014538"/>
          <p14:tracePt t="173294" x="4719638" y="2001838"/>
          <p14:tracePt t="173352" x="4732338" y="2001838"/>
          <p14:tracePt t="173360" x="4743450" y="1989138"/>
          <p14:tracePt t="173399" x="4756150" y="1989138"/>
          <p14:tracePt t="173407" x="4768850" y="1989138"/>
          <p14:tracePt t="173422" x="4781550" y="1989138"/>
          <p14:tracePt t="173430" x="4794250" y="1989138"/>
          <p14:tracePt t="173442" x="4819650" y="1989138"/>
          <p14:tracePt t="173447" x="4832350" y="1989138"/>
          <p14:tracePt t="173457" x="4868863" y="1989138"/>
          <p14:tracePt t="173463" x="4906963" y="1989138"/>
          <p14:tracePt t="173474" x="4932363" y="2014538"/>
          <p14:tracePt t="173479" x="4956175" y="2027238"/>
          <p14:tracePt t="173491" x="4981575" y="2039938"/>
          <p14:tracePt t="173497" x="5019675" y="2065338"/>
          <p14:tracePt t="173509" x="5032375" y="2078038"/>
          <p14:tracePt t="173511" x="5045075" y="2101850"/>
          <p14:tracePt t="173526" x="5057775" y="2101850"/>
          <p14:tracePt t="173527" x="5068888" y="2114550"/>
          <p14:tracePt t="173541" x="5068888" y="2139950"/>
          <p14:tracePt t="173542" x="5081588" y="2152650"/>
          <p14:tracePt t="173551" x="5081588" y="2165350"/>
          <p14:tracePt t="173568" x="5081588" y="2178050"/>
          <p14:tracePt t="173576" x="5081588" y="2190750"/>
          <p14:tracePt t="173583" x="5081588" y="2201863"/>
          <p14:tracePt t="173591" x="5081588" y="2227263"/>
          <p14:tracePt t="173599" x="5081588" y="2265363"/>
          <p14:tracePt t="173607" x="5081588" y="2278063"/>
          <p14:tracePt t="173614" x="5068888" y="2303463"/>
          <p14:tracePt t="173623" x="5057775" y="2327275"/>
          <p14:tracePt t="173630" x="5045075" y="2352675"/>
          <p14:tracePt t="173640" x="5032375" y="2378075"/>
          <p14:tracePt t="173646" x="5006975" y="2403475"/>
          <p14:tracePt t="173658" x="4994275" y="2427288"/>
          <p14:tracePt t="173662" x="4968875" y="2465388"/>
          <p14:tracePt t="173674" x="4956175" y="2490788"/>
          <p14:tracePt t="173679" x="4932363" y="2516188"/>
          <p14:tracePt t="173689" x="4906963" y="2540000"/>
          <p14:tracePt t="173694" x="4894263" y="2565400"/>
          <p14:tracePt t="173707" x="4856163" y="2590800"/>
          <p14:tracePt t="173710" x="4843463" y="2616200"/>
          <p14:tracePt t="173723" x="4819650" y="2627313"/>
          <p14:tracePt t="173727" x="4794250" y="2640013"/>
          <p14:tracePt t="173739" x="4768850" y="2652713"/>
          <p14:tracePt t="173751" x="4732338" y="2652713"/>
          <p14:tracePt t="173758" x="4719638" y="2665413"/>
          <p14:tracePt t="173766" x="4694238" y="2665413"/>
          <p14:tracePt t="173774" x="4668838" y="2665413"/>
          <p14:tracePt t="173782" x="4643438" y="2665413"/>
          <p14:tracePt t="173791" x="4619625" y="2665413"/>
          <p14:tracePt t="173798" x="4594225" y="2652713"/>
          <p14:tracePt t="173807" x="4568825" y="2640013"/>
          <p14:tracePt t="173814" x="4543425" y="2616200"/>
          <p14:tracePt t="173823" x="4518025" y="2603500"/>
          <p14:tracePt t="173830" x="4494213" y="2590800"/>
          <p14:tracePt t="173841" x="4481513" y="2552700"/>
          <p14:tracePt t="173846" x="4456113" y="2540000"/>
          <p14:tracePt t="173856" x="4456113" y="2527300"/>
          <p14:tracePt t="173862" x="4443413" y="2503488"/>
          <p14:tracePt t="173874" x="4430713" y="2503488"/>
          <p14:tracePt t="173878" x="4430713" y="2478088"/>
          <p14:tracePt t="173892" x="4418013" y="2478088"/>
          <p14:tracePt t="173898" x="4418013" y="2465388"/>
          <p14:tracePt t="173910" x="4418013" y="2452688"/>
          <p14:tracePt t="173912" x="4406900" y="2439988"/>
          <p14:tracePt t="173926" x="4381500" y="2414588"/>
          <p14:tracePt t="173940" x="4368800" y="2390775"/>
          <p14:tracePt t="173943" x="4368800" y="2378075"/>
          <p14:tracePt t="173950" x="4368800" y="2352675"/>
          <p14:tracePt t="173958" x="4356100" y="2339975"/>
          <p14:tracePt t="173966" x="4356100" y="2314575"/>
          <p14:tracePt t="173974" x="4356100" y="2290763"/>
          <p14:tracePt t="173982" x="4356100" y="2278063"/>
          <p14:tracePt t="173990" x="4356100" y="2265363"/>
          <p14:tracePt t="173998" x="4356100" y="2227263"/>
          <p14:tracePt t="174007" x="4356100" y="2214563"/>
          <p14:tracePt t="174014" x="4368800" y="2201863"/>
          <p14:tracePt t="174024" x="4368800" y="2190750"/>
          <p14:tracePt t="174030" x="4381500" y="2165350"/>
          <p14:tracePt t="174057" x="4394200" y="2139950"/>
          <p14:tracePt t="174095" x="4406900" y="2114550"/>
          <p14:tracePt t="174183" x="4418013" y="2114550"/>
          <p14:tracePt t="174241" x="4430713" y="2089150"/>
          <p14:tracePt t="174256" x="4443413" y="2089150"/>
          <p14:tracePt t="174279" x="4456113" y="2065338"/>
          <p14:tracePt t="174294" x="4468813" y="2065338"/>
          <p14:tracePt t="174326" x="4481513" y="2052638"/>
          <p14:tracePt t="174406" x="4494213" y="2052638"/>
          <p14:tracePt t="174414" x="4494213" y="2078038"/>
          <p14:tracePt t="174422" x="4506913" y="2101850"/>
          <p14:tracePt t="174430" x="4530725" y="2139950"/>
          <p14:tracePt t="174439" x="4556125" y="2214563"/>
          <p14:tracePt t="174446" x="4594225" y="2303463"/>
          <p14:tracePt t="174457" x="4630738" y="2390775"/>
          <p14:tracePt t="174462" x="4668838" y="2478088"/>
          <p14:tracePt t="174473" x="4732338" y="2552700"/>
          <p14:tracePt t="174478" x="4794250" y="2640013"/>
          <p14:tracePt t="174490" x="4856163" y="2690813"/>
          <p14:tracePt t="174494" x="4932363" y="2728913"/>
          <p14:tracePt t="174506" x="4968875" y="2765425"/>
          <p14:tracePt t="174510" x="5006975" y="2778125"/>
          <p14:tracePt t="174523" x="5045075" y="2790825"/>
          <p14:tracePt t="174526" x="5057775" y="2790825"/>
          <p14:tracePt t="174542" x="5068888" y="2790825"/>
          <p14:tracePt t="174679" x="5057775" y="2803525"/>
          <p14:tracePt t="174688" x="5045075" y="2816225"/>
          <p14:tracePt t="174695" x="5032375" y="2816225"/>
          <p14:tracePt t="174708" x="4994275" y="2828925"/>
          <p14:tracePt t="174710" x="4968875" y="2840038"/>
          <p14:tracePt t="174724" x="4945063" y="2852738"/>
          <p14:tracePt t="174727" x="4919663" y="2865438"/>
          <p14:tracePt t="174741" x="4894263" y="2878138"/>
          <p14:tracePt t="174743" x="4856163" y="2878138"/>
          <p14:tracePt t="174751" x="4843463" y="2903538"/>
          <p14:tracePt t="174758" x="4832350" y="2903538"/>
          <p14:tracePt t="174768" x="4806950" y="2928938"/>
          <p14:tracePt t="174790" x="4781550" y="2941638"/>
          <p14:tracePt t="174801" x="4768850" y="2952750"/>
          <p14:tracePt t="174810" x="4756150" y="2952750"/>
          <p14:tracePt t="174831" x="4756150" y="2965450"/>
          <p14:tracePt t="175094" x="4756150" y="2952750"/>
          <p14:tracePt t="175430" x="4756150" y="2941638"/>
          <p14:tracePt t="175510" x="4768850" y="2928938"/>
          <p14:tracePt t="175526" x="4794250" y="2916238"/>
          <p14:tracePt t="175537" x="4819650" y="2903538"/>
          <p14:tracePt t="175544" x="4856163" y="2890838"/>
          <p14:tracePt t="175550" x="4906963" y="2865438"/>
          <p14:tracePt t="175558" x="4968875" y="2828925"/>
          <p14:tracePt t="175566" x="5057775" y="2803525"/>
          <p14:tracePt t="175575" x="5157788" y="2778125"/>
          <p14:tracePt t="175582" x="5257800" y="2765425"/>
          <p14:tracePt t="175590" x="5319713" y="2752725"/>
          <p14:tracePt t="175598" x="5383213" y="2728913"/>
          <p14:tracePt t="175607" x="5419725" y="2728913"/>
          <p14:tracePt t="175614" x="5445125" y="2716213"/>
          <p14:tracePt t="175623" x="5457825" y="2703513"/>
          <p14:tracePt t="175815" x="5457825" y="2690813"/>
          <p14:tracePt t="175822" x="5457825" y="2678113"/>
          <p14:tracePt t="175831" x="5457825" y="2652713"/>
          <p14:tracePt t="175840" x="5457825" y="2616200"/>
          <p14:tracePt t="175846" x="5457825" y="2578100"/>
          <p14:tracePt t="175860" x="5457825" y="2540000"/>
          <p14:tracePt t="175862" x="5457825" y="2503488"/>
          <p14:tracePt t="175874" x="5457825" y="2465388"/>
          <p14:tracePt t="175895" x="5457825" y="2390775"/>
          <p14:tracePt t="175897" x="5457825" y="2378075"/>
          <p14:tracePt t="175907" x="5457825" y="2365375"/>
          <p14:tracePt t="175910" x="5457825" y="2352675"/>
          <p14:tracePt t="176078" x="5457825" y="2378075"/>
          <p14:tracePt t="176086" x="5457825" y="2427288"/>
          <p14:tracePt t="176094" x="5445125" y="2478088"/>
          <p14:tracePt t="176107" x="5419725" y="2552700"/>
          <p14:tracePt t="176110" x="5407025" y="2640013"/>
          <p14:tracePt t="176123" x="5370513" y="2740025"/>
          <p14:tracePt t="176127" x="5332413" y="2852738"/>
          <p14:tracePt t="176141" x="5270500" y="2965450"/>
          <p14:tracePt t="176142" x="5232400" y="3078163"/>
          <p14:tracePt t="176150" x="5194300" y="3165475"/>
          <p14:tracePt t="176158" x="5157788" y="3241675"/>
          <p14:tracePt t="176166" x="5145088" y="3278188"/>
          <p14:tracePt t="176174" x="5145088" y="3303588"/>
          <p14:tracePt t="176182" x="5132388" y="3316288"/>
          <p14:tracePt t="176190" x="5119688" y="3341688"/>
          <p14:tracePt t="176198" x="5119688" y="3354388"/>
          <p14:tracePt t="176574" x="5119688" y="3341688"/>
          <p14:tracePt t="176670" x="5119688" y="3328988"/>
          <p14:tracePt t="176702" x="5119688" y="3316288"/>
          <p14:tracePt t="176726" x="5119688" y="3303588"/>
          <p14:tracePt t="176742" x="5119688" y="3290888"/>
          <p14:tracePt t="176758" x="5119688" y="3278188"/>
          <p14:tracePt t="176774" x="5119688" y="3267075"/>
          <p14:tracePt t="176782" x="5119688" y="3254375"/>
          <p14:tracePt t="176790" x="5119688" y="3241675"/>
          <p14:tracePt t="176798" x="5119688" y="3228975"/>
          <p14:tracePt t="176807" x="5106988" y="3178175"/>
          <p14:tracePt t="176814" x="5094288" y="3154363"/>
          <p14:tracePt t="176823" x="5081588" y="3128963"/>
          <p14:tracePt t="176830" x="5068888" y="3103563"/>
          <p14:tracePt t="176840" x="5045075" y="3065463"/>
          <p14:tracePt t="176846" x="5032375" y="3016250"/>
          <p14:tracePt t="176856" x="5006975" y="2978150"/>
          <p14:tracePt t="176862" x="4981575" y="2941638"/>
          <p14:tracePt t="176873" x="4968875" y="2890838"/>
          <p14:tracePt t="176878" x="4945063" y="2865438"/>
          <p14:tracePt t="176892" x="4945063" y="2840038"/>
          <p14:tracePt t="176896" x="4932363" y="2816225"/>
          <p14:tracePt t="176908" x="4919663" y="2790825"/>
          <p14:tracePt t="176910" x="4906963" y="2765425"/>
          <p14:tracePt t="176927" x="4906963" y="2728913"/>
          <p14:tracePt t="176942" x="4906963" y="2703513"/>
          <p14:tracePt t="176950" x="4906963" y="2690813"/>
          <p14:tracePt t="176959" x="4906963" y="2678113"/>
          <p14:tracePt t="176974" x="4906963" y="2665413"/>
          <p14:tracePt t="176991" x="4906963" y="2652713"/>
          <p14:tracePt t="177310" x="4906963" y="2640013"/>
          <p14:tracePt t="177318" x="4894263" y="2640013"/>
          <p14:tracePt t="177326" x="4894263" y="2627313"/>
          <p14:tracePt t="177342" x="4894263" y="2603500"/>
          <p14:tracePt t="177350" x="4894263" y="2590800"/>
          <p14:tracePt t="177366" x="4894263" y="2565400"/>
          <p14:tracePt t="177374" x="4894263" y="2540000"/>
          <p14:tracePt t="177382" x="4894263" y="2516188"/>
          <p14:tracePt t="177392" x="4906963" y="2503488"/>
          <p14:tracePt t="177398" x="4919663" y="2478088"/>
          <p14:tracePt t="177406" x="4945063" y="2465388"/>
          <p14:tracePt t="177414" x="4945063" y="2439988"/>
          <p14:tracePt t="177426" x="4968875" y="2427288"/>
          <p14:tracePt t="177430" x="4968875" y="2414588"/>
          <p14:tracePt t="177444" x="4981575" y="2390775"/>
          <p14:tracePt t="177446" x="4994275" y="2378075"/>
          <p14:tracePt t="177456" x="4994275" y="2365375"/>
          <p14:tracePt t="177462" x="5006975" y="2339975"/>
          <p14:tracePt t="177487" x="5006975" y="2327275"/>
          <p14:tracePt t="177590" x="5006975" y="2314575"/>
          <p14:tracePt t="177622" x="5006975" y="2303463"/>
          <p14:tracePt t="177629" x="5006975" y="2290763"/>
          <p14:tracePt t="177638" x="5006975" y="2278063"/>
          <p14:tracePt t="177646" x="4994275" y="2265363"/>
          <p14:tracePt t="177774" x="4994275" y="2278063"/>
          <p14:tracePt t="177782" x="5019675" y="2303463"/>
          <p14:tracePt t="177798" x="5032375" y="2314575"/>
          <p14:tracePt t="177806" x="5045075" y="2352675"/>
          <p14:tracePt t="177814" x="5045075" y="2365375"/>
          <p14:tracePt t="177822" x="5057775" y="2390775"/>
          <p14:tracePt t="177830" x="5057775" y="2403475"/>
          <p14:tracePt t="177841" x="5057775" y="2427288"/>
          <p14:tracePt t="177846" x="5057775" y="2439988"/>
          <p14:tracePt t="177859" x="5057775" y="2452688"/>
          <p14:tracePt t="177862" x="5057775" y="2465388"/>
          <p14:tracePt t="177875" x="5057775" y="2490788"/>
          <p14:tracePt t="177892" x="5057775" y="2516188"/>
          <p14:tracePt t="177894" x="5057775" y="2527300"/>
          <p14:tracePt t="177906" x="5057775" y="2540000"/>
          <p14:tracePt t="177910" x="5045075" y="2552700"/>
          <p14:tracePt t="177923" x="5045075" y="2565400"/>
          <p14:tracePt t="177941" x="5045075" y="2578100"/>
          <p14:tracePt t="177942" x="5032375" y="2578100"/>
          <p14:tracePt t="177951" x="5032375" y="2590800"/>
          <p14:tracePt t="177968" x="5019675" y="2603500"/>
          <p14:tracePt t="177982" x="5019675" y="2616200"/>
          <p14:tracePt t="177991" x="5006975" y="2627313"/>
          <p14:tracePt t="178012" x="4994275" y="2640013"/>
          <p14:tracePt t="178014" x="4981575" y="2652713"/>
          <p14:tracePt t="178024" x="4981575" y="2678113"/>
          <p14:tracePt t="178030" x="4968875" y="2690813"/>
          <p14:tracePt t="178045" x="4956175" y="2703513"/>
          <p14:tracePt t="178047" x="4932363" y="2740025"/>
          <p14:tracePt t="178056" x="4932363" y="2752725"/>
          <p14:tracePt t="178062" x="4906963" y="2778125"/>
          <p14:tracePt t="178074" x="4894263" y="2816225"/>
          <p14:tracePt t="178078" x="4868863" y="2828925"/>
          <p14:tracePt t="178092" x="4856163" y="2840038"/>
          <p14:tracePt t="178094" x="4843463" y="2840038"/>
          <p14:tracePt t="178107" x="4843463" y="2852738"/>
          <p14:tracePt t="178123" x="4832350" y="2852738"/>
          <p14:tracePt t="178140" x="4819650" y="2865438"/>
          <p14:tracePt t="178159" x="4806950" y="2878138"/>
          <p14:tracePt t="178206" x="4794250" y="2878138"/>
          <p14:tracePt t="178270" x="4794250" y="2865438"/>
          <p14:tracePt t="178277" x="4806950" y="2852738"/>
          <p14:tracePt t="178287" x="4806950" y="2840038"/>
          <p14:tracePt t="178294" x="4819650" y="2828925"/>
          <p14:tracePt t="178306" x="4856163" y="2816225"/>
          <p14:tracePt t="178310" x="4881563" y="2816225"/>
          <p14:tracePt t="178323" x="4919663" y="2803525"/>
          <p14:tracePt t="178327" x="4945063" y="2790825"/>
          <p14:tracePt t="178335" x="4968875" y="2778125"/>
          <p14:tracePt t="178342" x="4994275" y="2778125"/>
          <p14:tracePt t="178350" x="5032375" y="2778125"/>
          <p14:tracePt t="178358" x="5068888" y="2778125"/>
          <p14:tracePt t="178366" x="5081588" y="2765425"/>
          <p14:tracePt t="178374" x="5094288" y="2765425"/>
          <p14:tracePt t="178381" x="5106988" y="2752725"/>
          <p14:tracePt t="178398" x="5132388" y="2752725"/>
          <p14:tracePt t="178407" x="5145088" y="2740025"/>
          <p14:tracePt t="178414" x="5157788" y="2728913"/>
          <p14:tracePt t="178423" x="5181600" y="2703513"/>
          <p14:tracePt t="178430" x="5194300" y="2678113"/>
          <p14:tracePt t="178441" x="5207000" y="2652713"/>
          <p14:tracePt t="178446" x="5232400" y="2616200"/>
          <p14:tracePt t="178456" x="5245100" y="2590800"/>
          <p14:tracePt t="178462" x="5257800" y="2565400"/>
          <p14:tracePt t="178473" x="5270500" y="2540000"/>
          <p14:tracePt t="178478" x="5281613" y="2516188"/>
          <p14:tracePt t="178490" x="5294313" y="2478088"/>
          <p14:tracePt t="178494" x="5294313" y="2465388"/>
          <p14:tracePt t="178506" x="5294313" y="2439988"/>
          <p14:tracePt t="178510" x="5294313" y="2414588"/>
          <p14:tracePt t="178523" x="5294313" y="2390775"/>
          <p14:tracePt t="178526" x="5294313" y="2365375"/>
          <p14:tracePt t="178539" x="5294313" y="2352675"/>
          <p14:tracePt t="178549" x="5294313" y="2339975"/>
          <p14:tracePt t="178646" x="5294313" y="2352675"/>
          <p14:tracePt t="178653" x="5294313" y="2403475"/>
          <p14:tracePt t="178662" x="5281613" y="2439988"/>
          <p14:tracePt t="178674" x="5270500" y="2465388"/>
          <p14:tracePt t="178677" x="5270500" y="2503488"/>
          <p14:tracePt t="178690" x="5257800" y="2540000"/>
          <p14:tracePt t="178694" x="5232400" y="2603500"/>
          <p14:tracePt t="178707" x="5219700" y="2640013"/>
          <p14:tracePt t="178710" x="5207000" y="2678113"/>
          <p14:tracePt t="178723" x="5194300" y="2703513"/>
          <p14:tracePt t="178725" x="5170488" y="2740025"/>
          <p14:tracePt t="178735" x="5170488" y="2765425"/>
          <p14:tracePt t="178742" x="5145088" y="2790825"/>
          <p14:tracePt t="178749" x="5132388" y="2803525"/>
          <p14:tracePt t="178758" x="5106988" y="2828925"/>
          <p14:tracePt t="178766" x="5081588" y="2840038"/>
          <p14:tracePt t="178774" x="5068888" y="2840038"/>
          <p14:tracePt t="178782" x="5045075" y="2852738"/>
          <p14:tracePt t="178790" x="5019675" y="2865438"/>
          <p14:tracePt t="178798" x="4994275" y="2865438"/>
          <p14:tracePt t="178806" x="4968875" y="2878138"/>
          <p14:tracePt t="178814" x="4945063" y="2878138"/>
          <p14:tracePt t="178823" x="4906963" y="2878138"/>
          <p14:tracePt t="178830" x="4868863" y="2878138"/>
          <p14:tracePt t="178842" x="4843463" y="2878138"/>
          <p14:tracePt t="178846" x="4806950" y="2878138"/>
          <p14:tracePt t="178862" x="4794250" y="2878138"/>
          <p14:tracePt t="178872" x="4781550" y="2878138"/>
          <p14:tracePt t="178877" x="4768850" y="2878138"/>
          <p14:tracePt t="179029" x="4781550" y="2878138"/>
          <p14:tracePt t="179038" x="4794250" y="2878138"/>
          <p14:tracePt t="179045" x="4806950" y="2878138"/>
          <p14:tracePt t="179057" x="4832350" y="2878138"/>
          <p14:tracePt t="179073" x="4843463" y="2878138"/>
          <p14:tracePt t="179078" x="4868863" y="2878138"/>
          <p14:tracePt t="179090" x="4881563" y="2878138"/>
          <p14:tracePt t="179094" x="4906963" y="2852738"/>
          <p14:tracePt t="179108" x="4932363" y="2840038"/>
          <p14:tracePt t="179110" x="4956175" y="2828925"/>
          <p14:tracePt t="179125" x="5006975" y="2816225"/>
          <p14:tracePt t="179128" x="5032375" y="2778125"/>
          <p14:tracePt t="179135" x="5057775" y="2752725"/>
          <p14:tracePt t="179144" x="5094288" y="2728913"/>
          <p14:tracePt t="179151" x="5106988" y="2690813"/>
          <p14:tracePt t="179160" x="5132388" y="2665413"/>
          <p14:tracePt t="179168" x="5157788" y="2640013"/>
          <p14:tracePt t="179175" x="5170488" y="2616200"/>
          <p14:tracePt t="179182" x="5170488" y="2590800"/>
          <p14:tracePt t="179191" x="5194300" y="2565400"/>
          <p14:tracePt t="179198" x="5207000" y="2540000"/>
          <p14:tracePt t="179208" x="5207000" y="2516188"/>
          <p14:tracePt t="179224" x="5207000" y="2503488"/>
          <p14:tracePt t="179230" x="5207000" y="2490788"/>
          <p14:tracePt t="179241" x="5207000" y="2478088"/>
          <p14:tracePt t="179257" x="5207000" y="2465388"/>
          <p14:tracePt t="179273" x="5207000" y="2452688"/>
          <p14:tracePt t="179278" x="5207000" y="2439988"/>
          <p14:tracePt t="179294" x="5207000" y="2427288"/>
          <p14:tracePt t="179320" x="5207000" y="2414588"/>
          <p14:tracePt t="179365" x="5207000" y="2403475"/>
          <p14:tracePt t="179518" x="5194300" y="2403475"/>
          <p14:tracePt t="179541" x="5194300" y="2390775"/>
          <p14:tracePt t="179582" x="5194300" y="2378075"/>
          <p14:tracePt t="179749" x="5194300" y="2365375"/>
          <p14:tracePt t="179822" x="5194300" y="2352675"/>
          <p14:tracePt t="179869" x="5194300" y="2339975"/>
          <p14:tracePt t="179878" x="5194300" y="2327275"/>
          <p14:tracePt t="179886" x="5181600" y="2327275"/>
          <p14:tracePt t="179902" x="5181600" y="2314575"/>
          <p14:tracePt t="180062" x="5181600" y="2327275"/>
          <p14:tracePt t="180069" x="5181600" y="2339975"/>
          <p14:tracePt t="180078" x="5181600" y="2352675"/>
          <p14:tracePt t="180091" x="5194300" y="2378075"/>
          <p14:tracePt t="180093" x="5194300" y="2390775"/>
          <p14:tracePt t="180107" x="5194300" y="2414588"/>
          <p14:tracePt t="180109" x="5194300" y="2427288"/>
          <p14:tracePt t="180123" x="5194300" y="2452688"/>
          <p14:tracePt t="180126" x="5194300" y="2490788"/>
          <p14:tracePt t="180135" x="5194300" y="2516188"/>
          <p14:tracePt t="180143" x="5194300" y="2540000"/>
          <p14:tracePt t="180150" x="5194300" y="2578100"/>
          <p14:tracePt t="180166" x="5194300" y="2603500"/>
          <p14:tracePt t="180174" x="5181600" y="2627313"/>
          <p14:tracePt t="180192" x="5170488" y="2640013"/>
          <p14:tracePt t="180198" x="5170488" y="2652713"/>
          <p14:tracePt t="180207" x="5170488" y="2665413"/>
          <p14:tracePt t="180214" x="5157788" y="2678113"/>
          <p14:tracePt t="180225" x="5132388" y="2690813"/>
          <p14:tracePt t="180230" x="5132388" y="2703513"/>
          <p14:tracePt t="180240" x="5119688" y="2716213"/>
          <p14:tracePt t="180246" x="5106988" y="2728913"/>
          <p14:tracePt t="180257" x="5094288" y="2740025"/>
          <p14:tracePt t="180261" x="5068888" y="2752725"/>
          <p14:tracePt t="180275" x="5057775" y="2778125"/>
          <p14:tracePt t="180277" x="5032375" y="2803525"/>
          <p14:tracePt t="180291" x="5019675" y="2816225"/>
          <p14:tracePt t="180293" x="4994275" y="2828925"/>
          <p14:tracePt t="180307" x="4956175" y="2852738"/>
          <p14:tracePt t="180309" x="4945063" y="2865438"/>
          <p14:tracePt t="180323" x="4932363" y="2878138"/>
          <p14:tracePt t="180325" x="4919663" y="2878138"/>
          <p14:tracePt t="180334" x="4906963" y="2890838"/>
          <p14:tracePt t="180341" x="4894263" y="2903538"/>
          <p14:tracePt t="180349" x="4881563" y="2903538"/>
          <p14:tracePt t="180365" x="4856163" y="2928938"/>
          <p14:tracePt t="180375" x="4832350" y="2928938"/>
          <p14:tracePt t="180381" x="4806950" y="2941638"/>
          <p14:tracePt t="180391" x="4781550" y="2952750"/>
          <p14:tracePt t="180397" x="4756150" y="2965450"/>
          <p14:tracePt t="180406" x="4743450" y="2965450"/>
          <p14:tracePt t="180414" x="4719638" y="2965450"/>
          <p14:tracePt t="180423" x="4706938" y="2978150"/>
          <p14:tracePt t="180429" x="4694238" y="2978150"/>
          <p14:tracePt t="180439" x="4681538" y="2978150"/>
          <p14:tracePt t="180446" x="4668838" y="2978150"/>
          <p14:tracePt t="180457" x="4656138" y="2978150"/>
          <p14:tracePt t="180473" x="4630738" y="2978150"/>
          <p14:tracePt t="180477" x="4619625" y="2978150"/>
          <p14:tracePt t="180496" x="4606925" y="2978150"/>
          <p14:tracePt t="180506" x="4594225" y="2965450"/>
          <p14:tracePt t="180526" x="4581525" y="2965450"/>
          <p14:tracePt t="180669" x="4568825" y="2952750"/>
          <p14:tracePt t="180703" x="4568825" y="2941638"/>
          <p14:tracePt t="180893" x="4568825" y="2928938"/>
          <p14:tracePt t="180925" x="4581525" y="2928938"/>
          <p14:tracePt t="180941" x="4594225" y="2941638"/>
          <p14:tracePt t="180949" x="4606925" y="2941638"/>
          <p14:tracePt t="180958" x="4630738" y="2952750"/>
          <p14:tracePt t="180966" x="4643438" y="2952750"/>
          <p14:tracePt t="180973" x="4656138" y="2965450"/>
          <p14:tracePt t="180990" x="4681538" y="2965450"/>
          <p14:tracePt t="180997" x="4719638" y="2965450"/>
          <p14:tracePt t="181005" x="4743450" y="2965450"/>
          <p14:tracePt t="181013" x="4781550" y="2965450"/>
          <p14:tracePt t="181024" x="4806950" y="2965450"/>
          <p14:tracePt t="181029" x="4843463" y="2965450"/>
          <p14:tracePt t="181040" x="4868863" y="2965450"/>
          <p14:tracePt t="181057" x="4881563" y="2965450"/>
          <p14:tracePt t="181077" x="4906963" y="2965450"/>
          <p14:tracePt t="181142" x="4894263" y="2952750"/>
          <p14:tracePt t="181151" x="4894263" y="2941638"/>
          <p14:tracePt t="181162" x="4881563" y="2928938"/>
          <p14:tracePt t="181166" x="4868863" y="2916238"/>
          <p14:tracePt t="181174" x="4856163" y="2916238"/>
          <p14:tracePt t="181194" x="4843463" y="2903538"/>
          <p14:tracePt t="181199" x="4832350" y="2903538"/>
          <p14:tracePt t="181209" x="4819650" y="2903538"/>
          <p14:tracePt t="181215" x="4806950" y="2903538"/>
          <p14:tracePt t="181230" x="4794250" y="2890838"/>
          <p14:tracePt t="181233" x="4781550" y="2890838"/>
          <p14:tracePt t="181246" x="4756150" y="2890838"/>
          <p14:tracePt t="181262" x="4743450" y="2890838"/>
          <p14:tracePt t="181278" x="4732338" y="2890838"/>
          <p14:tracePt t="181293" x="4719638" y="2890838"/>
          <p14:tracePt t="181308" x="4706938" y="2890838"/>
          <p14:tracePt t="181323" x="4681538" y="2890838"/>
          <p14:tracePt t="181334" x="4668838" y="2903538"/>
          <p14:tracePt t="181437" x="4668838" y="2916238"/>
          <p14:tracePt t="181454" x="4681538" y="2916238"/>
          <p14:tracePt t="181461" x="4719638" y="2916238"/>
          <p14:tracePt t="181471" x="4743450" y="2903538"/>
          <p14:tracePt t="181477" x="4768850" y="2903538"/>
          <p14:tracePt t="181490" x="4781550" y="2903538"/>
          <p14:tracePt t="181493" x="4819650" y="2890838"/>
          <p14:tracePt t="181506" x="4843463" y="2878138"/>
          <p14:tracePt t="181517" x="4856163" y="2878138"/>
          <p14:tracePt t="181589" x="4881563" y="2878138"/>
          <p14:tracePt t="181597" x="4906963" y="2878138"/>
          <p14:tracePt t="181605" x="4945063" y="2890838"/>
          <p14:tracePt t="181613" x="4981575" y="2890838"/>
          <p14:tracePt t="181625" x="5057775" y="2903538"/>
          <p14:tracePt t="181629" x="5145088" y="2916238"/>
          <p14:tracePt t="181640" x="5207000" y="2916238"/>
          <p14:tracePt t="181645" x="5319713" y="2928938"/>
          <p14:tracePt t="181657" x="5383213" y="2928938"/>
          <p14:tracePt t="181661" x="5432425" y="2928938"/>
          <p14:tracePt t="181674" x="5483225" y="2928938"/>
          <p14:tracePt t="181692" x="5495925" y="2928938"/>
          <p14:tracePt t="181710" x="5495925" y="2903538"/>
          <p14:tracePt t="181725" x="5483225" y="2890838"/>
          <p14:tracePt t="181749" x="5470525" y="2890838"/>
          <p14:tracePt t="181757" x="5457825" y="2890838"/>
          <p14:tracePt t="181774" x="5445125" y="2890838"/>
          <p14:tracePt t="181791" x="5432425" y="2878138"/>
          <p14:tracePt t="181797" x="5432425" y="2865438"/>
          <p14:tracePt t="181807" x="5419725" y="2865438"/>
          <p14:tracePt t="181823" x="5407025" y="2852738"/>
          <p14:tracePt t="181829" x="5394325" y="2852738"/>
          <p14:tracePt t="181845" x="5383213" y="2852738"/>
          <p14:tracePt t="181857" x="5370513" y="2852738"/>
          <p14:tracePt t="181861" x="5357813" y="2852738"/>
          <p14:tracePt t="181874" x="5345113" y="2852738"/>
          <p14:tracePt t="181887" x="5332413" y="2852738"/>
          <p14:tracePt t="181893" x="5307013" y="2852738"/>
          <p14:tracePt t="181907" x="5294313" y="2852738"/>
          <p14:tracePt t="181919" x="5270500" y="2852738"/>
          <p14:tracePt t="181929" x="5257800" y="2852738"/>
          <p14:tracePt t="182030" x="5270500" y="2852738"/>
          <p14:tracePt t="182038" x="5281613" y="2852738"/>
          <p14:tracePt t="182046" x="5294313" y="2828925"/>
          <p14:tracePt t="182057" x="5307013" y="2828925"/>
          <p14:tracePt t="182062" x="5319713" y="2803525"/>
          <p14:tracePt t="182076" x="5332413" y="2790825"/>
          <p14:tracePt t="182078" x="5357813" y="2765425"/>
          <p14:tracePt t="182093" x="5370513" y="2752725"/>
          <p14:tracePt t="182096" x="5383213" y="2740025"/>
          <p14:tracePt t="182109" x="5394325" y="2716213"/>
          <p14:tracePt t="182111" x="5407025" y="2703513"/>
          <p14:tracePt t="182126" x="5407025" y="2690813"/>
          <p14:tracePt t="182142" x="5407025" y="2678113"/>
          <p14:tracePt t="182214" x="5407025" y="2690813"/>
          <p14:tracePt t="182261" x="5407025" y="2703513"/>
          <p14:tracePt t="182278" x="5432425" y="2703513"/>
          <p14:tracePt t="182293" x="5445125" y="2690813"/>
          <p14:tracePt t="182303" x="5457825" y="2678113"/>
          <p14:tracePt t="182309" x="5470525" y="2665413"/>
          <p14:tracePt t="182326" x="5470525" y="2616200"/>
          <p14:tracePt t="182333" x="5483225" y="2578100"/>
          <p14:tracePt t="182343" x="5495925" y="2552700"/>
          <p14:tracePt t="182349" x="5495925" y="2540000"/>
          <p14:tracePt t="182358" x="5495925" y="2503488"/>
          <p14:tracePt t="182365" x="5495925" y="2478088"/>
          <p14:tracePt t="182373" x="5495925" y="2465388"/>
          <p14:tracePt t="182381" x="5495925" y="2452688"/>
          <p14:tracePt t="182390" x="5495925" y="2439988"/>
          <p14:tracePt t="182397" x="5495925" y="2427288"/>
          <p14:tracePt t="182407" x="5495925" y="2414588"/>
          <p14:tracePt t="182423" x="5495925" y="2403475"/>
          <p14:tracePt t="182493" x="5507038" y="2378075"/>
          <p14:tracePt t="182573" x="5507038" y="2365375"/>
          <p14:tracePt t="182597" x="5507038" y="2352675"/>
          <p14:tracePt t="182629" x="5507038" y="2339975"/>
          <p14:tracePt t="182638" x="5507038" y="2327275"/>
          <p14:tracePt t="182646" x="5507038" y="2314575"/>
          <p14:tracePt t="182661" x="5507038" y="2303463"/>
          <p14:tracePt t="182687" x="5507038" y="2290763"/>
          <p14:tracePt t="182709" x="5507038" y="2278063"/>
          <p14:tracePt t="182894" x="5495925" y="2278063"/>
          <p14:tracePt t="182902" x="5470525" y="2278063"/>
          <p14:tracePt t="182910" x="5445125" y="2278063"/>
          <p14:tracePt t="182917" x="5407025" y="2290763"/>
          <p14:tracePt t="182926" x="5370513" y="2314575"/>
          <p14:tracePt t="182933" x="5345113" y="2314575"/>
          <p14:tracePt t="182941" x="5307013" y="2339975"/>
          <p14:tracePt t="182949" x="5270500" y="2352675"/>
          <p14:tracePt t="182957" x="5245100" y="2352675"/>
          <p14:tracePt t="182965" x="5207000" y="2352675"/>
          <p14:tracePt t="182973" x="5194300" y="2352675"/>
          <p14:tracePt t="182981" x="5181600" y="2352675"/>
          <p14:tracePt t="182990" x="5157788" y="2365375"/>
          <p14:tracePt t="183010" x="5132388" y="2378075"/>
          <p14:tracePt t="183037" x="5119688" y="2378075"/>
          <p14:tracePt t="183045" x="5106988" y="2378075"/>
          <p14:tracePt t="183061" x="5094288" y="2378075"/>
          <p14:tracePt t="183073" x="5094288" y="2365375"/>
          <p14:tracePt t="183077" x="5081588" y="2365375"/>
          <p14:tracePt t="183091" x="5081588" y="2352675"/>
          <p14:tracePt t="183093" x="5068888" y="2339975"/>
          <p14:tracePt t="183106" x="5057775" y="2339975"/>
          <p14:tracePt t="183109" x="5057775" y="2327275"/>
          <p14:tracePt t="183117" x="5045075" y="2327275"/>
          <p14:tracePt t="183141" x="5045075" y="2314575"/>
          <p14:tracePt t="183165" x="5032375" y="2303463"/>
          <p14:tracePt t="183181" x="5032375" y="2290763"/>
          <p14:tracePt t="183197" x="5019675" y="2278063"/>
          <p14:tracePt t="183221" x="5006975" y="2252663"/>
          <p14:tracePt t="183237" x="5006975" y="2239963"/>
          <p14:tracePt t="183253" x="5006975" y="2227263"/>
          <p14:tracePt t="183269" x="4994275" y="2214563"/>
          <p14:tracePt t="183285" x="4994275" y="2201863"/>
          <p14:tracePt t="183309" x="4994275" y="2190750"/>
          <p14:tracePt t="183325" x="4994275" y="2178050"/>
          <p14:tracePt t="183365" x="4994275" y="2165350"/>
          <p14:tracePt t="183389" x="4994275" y="2152650"/>
          <p14:tracePt t="183534" x="4994275" y="2165350"/>
          <p14:tracePt t="183541" x="5006975" y="2201863"/>
          <p14:tracePt t="183549" x="5006975" y="2214563"/>
          <p14:tracePt t="183558" x="5032375" y="2227263"/>
          <p14:tracePt t="183566" x="5045075" y="2265363"/>
          <p14:tracePt t="183575" x="5045075" y="2303463"/>
          <p14:tracePt t="183582" x="5045075" y="2327275"/>
          <p14:tracePt t="183591" x="5045075" y="2352675"/>
          <p14:tracePt t="183598" x="5045075" y="2378075"/>
          <p14:tracePt t="183607" x="5045075" y="2403475"/>
          <p14:tracePt t="183614" x="5045075" y="2427288"/>
          <p14:tracePt t="183624" x="5045075" y="2452688"/>
          <p14:tracePt t="183629" x="5045075" y="2478088"/>
          <p14:tracePt t="183640" x="5032375" y="2490788"/>
          <p14:tracePt t="183646" x="5019675" y="2516188"/>
          <p14:tracePt t="183657" x="5006975" y="2516188"/>
          <p14:tracePt t="183661" x="4994275" y="2527300"/>
          <p14:tracePt t="183675" x="4981575" y="2552700"/>
          <p14:tracePt t="183693" x="4981575" y="2565400"/>
          <p14:tracePt t="183707" x="4968875" y="2578100"/>
          <p14:tracePt t="183710" x="4956175" y="2578100"/>
          <p14:tracePt t="183726" x="4956175" y="2603500"/>
          <p14:tracePt t="183757" x="4945063" y="2616200"/>
          <p14:tracePt t="183765" x="4945063" y="2627313"/>
          <p14:tracePt t="183877" x="4932363" y="2640013"/>
          <p14:tracePt t="183893" x="4906963" y="2652713"/>
          <p14:tracePt t="183902" x="4868863" y="2665413"/>
          <p14:tracePt t="183909" x="4806950" y="2703513"/>
          <p14:tracePt t="183917" x="4706938" y="2765425"/>
          <p14:tracePt t="183925" x="4581525" y="2840038"/>
          <p14:tracePt t="183933" x="4418013" y="2941638"/>
          <p14:tracePt t="183941" x="4243388" y="3078163"/>
          <p14:tracePt t="183950" x="4068763" y="3203575"/>
          <p14:tracePt t="183957" x="3905250" y="3367088"/>
          <p14:tracePt t="183965" x="3779838" y="3541713"/>
          <p14:tracePt t="183974" x="3705225" y="3679825"/>
          <p14:tracePt t="183981" x="3679825" y="3829050"/>
          <p14:tracePt t="183989" x="3679825" y="3967163"/>
          <p14:tracePt t="183997" x="3692525" y="4129088"/>
          <p14:tracePt t="184007" x="3743325" y="4267200"/>
          <p14:tracePt t="184013" x="3830638" y="4405313"/>
          <p14:tracePt t="184022" x="3930650" y="4530725"/>
          <p14:tracePt t="184029" x="4043363" y="4630738"/>
          <p14:tracePt t="184039" x="4143375" y="4730750"/>
          <p14:tracePt t="184045" x="4256088" y="4792663"/>
          <p14:tracePt t="184057" x="4356100" y="4843463"/>
          <p14:tracePt t="184061" x="4468813" y="4879975"/>
          <p14:tracePt t="184074" x="4568825" y="4892675"/>
          <p14:tracePt t="184077" x="4668838" y="4892675"/>
          <p14:tracePt t="184092" x="4768850" y="4868863"/>
          <p14:tracePt t="184093" x="4868863" y="4830763"/>
          <p14:tracePt t="184106" x="4968875" y="4779963"/>
          <p14:tracePt t="184109" x="5057775" y="4718050"/>
          <p14:tracePt t="184118" x="5157788" y="4643438"/>
          <p14:tracePt t="184127" x="5232400" y="4567238"/>
          <p14:tracePt t="184134" x="5281613" y="4492625"/>
          <p14:tracePt t="184142" x="5332413" y="4405313"/>
          <p14:tracePt t="184149" x="5370513" y="4318000"/>
          <p14:tracePt t="184157" x="5394325" y="4241800"/>
          <p14:tracePt t="184165" x="5419725" y="4167188"/>
          <p14:tracePt t="184174" x="5432425" y="4117975"/>
          <p14:tracePt t="184182" x="5445125" y="4079875"/>
          <p14:tracePt t="184194" x="5445125" y="4054475"/>
          <p14:tracePt t="184208" x="5445125" y="4041775"/>
          <p14:tracePt t="184213" x="5445125" y="4029075"/>
          <p14:tracePt t="184215" x="5445125" y="4017963"/>
          <p14:tracePt t="184254" x="5457825" y="4005263"/>
          <p14:tracePt t="184277" x="5470525" y="4005263"/>
          <p14:tracePt t="184293" x="5483225" y="4005263"/>
          <p14:tracePt t="184309" x="5495925" y="4017963"/>
          <p14:tracePt t="184317" x="5507038" y="4017963"/>
          <p14:tracePt t="184326" x="5532438" y="4029075"/>
          <p14:tracePt t="184335" x="5557838" y="4029075"/>
          <p14:tracePt t="184344" x="5583238" y="4054475"/>
          <p14:tracePt t="184349" x="5619750" y="4067175"/>
          <p14:tracePt t="184362" x="5657850" y="4067175"/>
          <p14:tracePt t="184365" x="5670550" y="4067175"/>
          <p14:tracePt t="184376" x="5708650" y="4067175"/>
          <p14:tracePt t="184382" x="5757863" y="4067175"/>
          <p14:tracePt t="184392" x="5832475" y="4067175"/>
          <p14:tracePt t="184397" x="5921375" y="4067175"/>
          <p14:tracePt t="184407" x="5995988" y="4067175"/>
          <p14:tracePt t="184413" x="6121400" y="4079875"/>
          <p14:tracePt t="184424" x="6196013" y="4079875"/>
          <p14:tracePt t="184429" x="6296025" y="4079875"/>
          <p14:tracePt t="184440" x="6408738" y="4092575"/>
          <p14:tracePt t="184445" x="6459538" y="4092575"/>
          <p14:tracePt t="184457" x="6521450" y="4092575"/>
          <p14:tracePt t="184461" x="6572250" y="4092575"/>
          <p14:tracePt t="184472" x="6596063" y="4092575"/>
          <p14:tracePt t="184477" x="6621463" y="4092575"/>
          <p14:tracePt t="184902" x="6634163" y="4092575"/>
          <p14:tracePt t="190173" x="6646863" y="4079875"/>
          <p14:tracePt t="190180" x="6672263" y="4054475"/>
          <p14:tracePt t="190190" x="6721475" y="4029075"/>
          <p14:tracePt t="190197" x="6808788" y="3992563"/>
          <p14:tracePt t="190207" x="6910388" y="3941763"/>
          <p14:tracePt t="190212" x="7021513" y="3879850"/>
          <p14:tracePt t="190224" x="7146925" y="3829050"/>
          <p14:tracePt t="190228" x="7235825" y="3792538"/>
          <p14:tracePt t="190240" x="7285038" y="3767138"/>
          <p14:tracePt t="190244" x="7310438" y="3754438"/>
          <p14:tracePt t="190260" x="7323138" y="3754438"/>
          <p14:tracePt t="190285" x="7310438" y="3767138"/>
          <p14:tracePt t="190292" x="7285038" y="3792538"/>
          <p14:tracePt t="190300" x="7235825" y="3816350"/>
          <p14:tracePt t="190308" x="7159625" y="3854450"/>
          <p14:tracePt t="190316" x="7097713" y="3867150"/>
          <p14:tracePt t="190324" x="7059613" y="3892550"/>
          <p14:tracePt t="190332" x="7021513" y="3905250"/>
          <p14:tracePt t="190340" x="6997700" y="3905250"/>
          <p14:tracePt t="190348" x="6972300" y="3905250"/>
          <p14:tracePt t="190405" x="6946900" y="3905250"/>
          <p14:tracePt t="190412" x="6934200" y="3892550"/>
          <p14:tracePt t="190421" x="6921500" y="3867150"/>
          <p14:tracePt t="190429" x="6910388" y="3816350"/>
          <p14:tracePt t="190440" x="6897688" y="3779838"/>
          <p14:tracePt t="190444" x="6872288" y="3741738"/>
          <p14:tracePt t="190456" x="6859588" y="3703638"/>
          <p14:tracePt t="190460" x="6821488" y="3654425"/>
          <p14:tracePt t="190473" x="6784975" y="3603625"/>
          <p14:tracePt t="190476" x="6759575" y="3554413"/>
          <p14:tracePt t="190490" x="6721475" y="3516313"/>
          <p14:tracePt t="190492" x="6696075" y="3467100"/>
          <p14:tracePt t="190500" x="6684963" y="3429000"/>
          <p14:tracePt t="190509" x="6672263" y="3416300"/>
          <p14:tracePt t="190516" x="6659563" y="3390900"/>
          <p14:tracePt t="190524" x="6646863" y="3378200"/>
          <p14:tracePt t="190532" x="6621463" y="3354388"/>
          <p14:tracePt t="190548" x="6608763" y="3341688"/>
          <p14:tracePt t="190557" x="6584950" y="3328988"/>
          <p14:tracePt t="190573" x="6559550" y="3316288"/>
          <p14:tracePt t="190592" x="6534150" y="3316288"/>
          <p14:tracePt t="190596" x="6521450" y="3316288"/>
          <p14:tracePt t="190607" x="6496050" y="3316288"/>
          <p14:tracePt t="190612" x="6483350" y="3316288"/>
          <p14:tracePt t="190623" x="6472238" y="3328988"/>
          <p14:tracePt t="190641" x="6472238" y="3341688"/>
          <p14:tracePt t="190644" x="6472238" y="3354388"/>
          <p14:tracePt t="190657" x="6472238" y="3367088"/>
          <p14:tracePt t="190660" x="6472238" y="3378200"/>
          <p14:tracePt t="190797" x="6472238" y="3390900"/>
          <p14:tracePt t="190829" x="6459538" y="3390900"/>
          <p14:tracePt t="190838" x="6446838" y="3403600"/>
          <p14:tracePt t="190847" x="6446838" y="3416300"/>
          <p14:tracePt t="190857" x="6421438" y="3429000"/>
          <p14:tracePt t="190860" x="6408738" y="3467100"/>
          <p14:tracePt t="190875" x="6383338" y="3490913"/>
          <p14:tracePt t="190878" x="6346825" y="3516313"/>
          <p14:tracePt t="190891" x="6308725" y="3567113"/>
          <p14:tracePt t="190893" x="6270625" y="3603625"/>
          <p14:tracePt t="190901" x="6221413" y="3654425"/>
          <p14:tracePt t="190908" x="6183313" y="3703638"/>
          <p14:tracePt t="190917" x="6134100" y="3741738"/>
          <p14:tracePt t="190925" x="6096000" y="3779838"/>
          <p14:tracePt t="190932" x="6045200" y="3816350"/>
          <p14:tracePt t="190941" x="6008688" y="3854450"/>
          <p14:tracePt t="190948" x="5970588" y="3892550"/>
          <p14:tracePt t="190959" x="5932488" y="3941763"/>
          <p14:tracePt t="190966" x="5908675" y="4005263"/>
          <p14:tracePt t="190977" x="5857875" y="4041775"/>
          <p14:tracePt t="190981" x="5821363" y="4105275"/>
          <p14:tracePt t="190994" x="5783263" y="4154488"/>
          <p14:tracePt t="190998" x="5732463" y="4205288"/>
          <p14:tracePt t="191010" x="5695950" y="4254500"/>
          <p14:tracePt t="191012" x="5657850" y="4305300"/>
          <p14:tracePt t="191025" x="5607050" y="4392613"/>
          <p14:tracePt t="191028" x="5570538" y="4454525"/>
          <p14:tracePt t="191044" x="5470525" y="4643438"/>
          <p14:tracePt t="191057" x="5407025" y="4718050"/>
          <p14:tracePt t="191060" x="5357813" y="4792663"/>
          <p14:tracePt t="191073" x="5319713" y="4868863"/>
          <p14:tracePt t="191077" x="5281613" y="4930775"/>
          <p14:tracePt t="191092" x="5232400" y="5030788"/>
          <p14:tracePt t="191100" x="5194300" y="5056188"/>
          <p14:tracePt t="191108" x="5170488" y="5081588"/>
          <p14:tracePt t="191117" x="5157788" y="5105400"/>
          <p14:tracePt t="191125" x="5119688" y="5143500"/>
          <p14:tracePt t="191132" x="5106988" y="5156200"/>
          <p14:tracePt t="191140" x="5094288" y="5181600"/>
          <p14:tracePt t="191148" x="5057775" y="5194300"/>
          <p14:tracePt t="191157" x="5032375" y="5218113"/>
          <p14:tracePt t="191164" x="5006975" y="5218113"/>
          <p14:tracePt t="191173" x="4981575" y="5230813"/>
          <p14:tracePt t="191180" x="4945063" y="5243513"/>
          <p14:tracePt t="191189" x="4894263" y="5256213"/>
          <p14:tracePt t="191196" x="4856163" y="5268913"/>
          <p14:tracePt t="191206" x="4819650" y="5281613"/>
          <p14:tracePt t="191212" x="4794250" y="5281613"/>
          <p14:tracePt t="191223" x="4743450" y="5294313"/>
          <p14:tracePt t="191228" x="4719638" y="5294313"/>
          <p14:tracePt t="191242" x="4681538" y="5294313"/>
          <p14:tracePt t="191244" x="4656138" y="5294313"/>
          <p14:tracePt t="191256" x="4619625" y="5294313"/>
          <p14:tracePt t="191260" x="4606925" y="5294313"/>
          <p14:tracePt t="191273" x="4594225" y="5281613"/>
          <p14:tracePt t="191276" x="4594225" y="5268913"/>
          <p14:tracePt t="191285" x="4594225" y="5256213"/>
          <p14:tracePt t="191293" x="4594225" y="5243513"/>
          <p14:tracePt t="191300" x="4594225" y="5218113"/>
          <p14:tracePt t="191308" x="4594225" y="5168900"/>
          <p14:tracePt t="191316" x="4594225" y="5143500"/>
          <p14:tracePt t="191324" x="4594225" y="5056188"/>
          <p14:tracePt t="191332" x="4606925" y="4992688"/>
          <p14:tracePt t="191340" x="4630738" y="4905375"/>
          <p14:tracePt t="191348" x="4643438" y="4818063"/>
          <p14:tracePt t="191359" x="4668838" y="4730750"/>
          <p14:tracePt t="191364" x="4681538" y="4643438"/>
          <p14:tracePt t="191377" x="4732338" y="4530725"/>
          <p14:tracePt t="191381" x="4768850" y="4430713"/>
          <p14:tracePt t="191391" x="4819650" y="4305300"/>
          <p14:tracePt t="191397" x="4868863" y="4192588"/>
          <p14:tracePt t="191413" x="4968875" y="4005263"/>
          <p14:tracePt t="191424" x="4981575" y="3954463"/>
          <p14:tracePt t="191428" x="5006975" y="3892550"/>
          <p14:tracePt t="191442" x="5032375" y="3841750"/>
          <p14:tracePt t="191444" x="5045075" y="3803650"/>
          <p14:tracePt t="191458" x="5045075" y="3779838"/>
          <p14:tracePt t="191717" x="5045075" y="3792538"/>
          <p14:tracePt t="191726" x="5032375" y="3792538"/>
          <p14:tracePt t="191756" x="5032375" y="3803650"/>
          <p14:tracePt t="192076" x="5032375" y="3816350"/>
          <p14:tracePt t="192084" x="5032375" y="3829050"/>
          <p14:tracePt t="192092" x="5032375" y="3854450"/>
          <p14:tracePt t="192100" x="5057775" y="3854450"/>
          <p14:tracePt t="192108" x="5057775" y="3867150"/>
          <p14:tracePt t="192124" x="5068888" y="3867150"/>
          <p14:tracePt t="192237" x="5068888" y="3879850"/>
          <p14:tracePt t="192253" x="5081588" y="3879850"/>
          <p14:tracePt t="192269" x="5094288" y="3879850"/>
          <p14:tracePt t="192276" x="5106988" y="3879850"/>
          <p14:tracePt t="192286" x="5106988" y="3867150"/>
          <p14:tracePt t="192301" x="5119688" y="3867150"/>
          <p14:tracePt t="192310" x="5119688" y="3854450"/>
          <p14:tracePt t="192317" x="5132388" y="3841750"/>
          <p14:tracePt t="192334" x="5145088" y="3841750"/>
          <p14:tracePt t="192356" x="5157788" y="3841750"/>
          <p14:tracePt t="192380" x="5157788" y="3829050"/>
          <p14:tracePt t="192396" x="5181600" y="3829050"/>
          <p14:tracePt t="192407" x="5181600" y="3816350"/>
          <p14:tracePt t="192416" x="5194300" y="3816350"/>
          <p14:tracePt t="192426" x="5207000" y="3803650"/>
          <p14:tracePt t="192430" x="5219700" y="3792538"/>
          <p14:tracePt t="192443" x="5232400" y="3779838"/>
          <p14:tracePt t="192447" x="5245100" y="3767138"/>
          <p14:tracePt t="192461" x="5307013" y="3716338"/>
          <p14:tracePt t="192474" x="5319713" y="3692525"/>
          <p14:tracePt t="192476" x="5345113" y="3667125"/>
          <p14:tracePt t="192491" x="5357813" y="3641725"/>
          <p14:tracePt t="192493" x="5394325" y="3616325"/>
          <p14:tracePt t="192500" x="5419725" y="3590925"/>
          <p14:tracePt t="192508" x="5445125" y="3579813"/>
          <p14:tracePt t="192516" x="5483225" y="3567113"/>
          <p14:tracePt t="192524" x="5507038" y="3567113"/>
          <p14:tracePt t="192532" x="5545138" y="3567113"/>
          <p14:tracePt t="192540" x="5595938" y="3579813"/>
          <p14:tracePt t="192548" x="5645150" y="3590925"/>
          <p14:tracePt t="192556" x="5683250" y="3641725"/>
          <p14:tracePt t="192564" x="5719763" y="3654425"/>
          <p14:tracePt t="192574" x="5719763" y="3667125"/>
          <p14:tracePt t="192580" x="5732463" y="3667125"/>
          <p14:tracePt t="192724" x="5719763" y="3667125"/>
          <p14:tracePt t="192732" x="5708650" y="3654425"/>
          <p14:tracePt t="192740" x="5695950" y="3629025"/>
          <p14:tracePt t="192748" x="5683250" y="3616325"/>
          <p14:tracePt t="192756" x="5657850" y="3590925"/>
          <p14:tracePt t="192764" x="5619750" y="3579813"/>
          <p14:tracePt t="192774" x="5607050" y="3554413"/>
          <p14:tracePt t="192780" x="5583238" y="3554413"/>
          <p14:tracePt t="192789" x="5557838" y="3516313"/>
          <p14:tracePt t="192796" x="5545138" y="3479800"/>
          <p14:tracePt t="192807" x="5532438" y="3454400"/>
          <p14:tracePt t="192812" x="5519738" y="3416300"/>
          <p14:tracePt t="192823" x="5507038" y="3378200"/>
          <p14:tracePt t="192829" x="5495925" y="3316288"/>
          <p14:tracePt t="192839" x="5457825" y="3278188"/>
          <p14:tracePt t="192844" x="5445125" y="3254375"/>
          <p14:tracePt t="192857" x="5432425" y="3228975"/>
          <p14:tracePt t="192876" x="5432425" y="3216275"/>
          <p14:tracePt t="192892" x="5419725" y="3190875"/>
          <p14:tracePt t="192916" x="5407025" y="3165475"/>
          <p14:tracePt t="192924" x="5407025" y="3154363"/>
          <p14:tracePt t="192932" x="5407025" y="3128963"/>
          <p14:tracePt t="192943" x="5407025" y="3103563"/>
          <p14:tracePt t="192948" x="5407025" y="3090863"/>
          <p14:tracePt t="192956" x="5407025" y="3078163"/>
          <p14:tracePt t="192964" x="5407025" y="3041650"/>
          <p14:tracePt t="192973" x="5407025" y="3003550"/>
          <p14:tracePt t="192980" x="5407025" y="2978150"/>
          <p14:tracePt t="192992" x="5407025" y="2941638"/>
          <p14:tracePt t="192996" x="5407025" y="2903538"/>
          <p14:tracePt t="193007" x="5394325" y="2852738"/>
          <p14:tracePt t="193012" x="5383213" y="2828925"/>
          <p14:tracePt t="193024" x="5383213" y="2816225"/>
          <p14:tracePt t="193028" x="5383213" y="2790825"/>
          <p14:tracePt t="193041" x="5370513" y="2765425"/>
          <p14:tracePt t="193044" x="5357813" y="2752725"/>
          <p14:tracePt t="193057" x="5357813" y="2740025"/>
          <p14:tracePt t="193397" x="5345113" y="2728913"/>
          <p14:tracePt t="193413" x="5319713" y="2728913"/>
          <p14:tracePt t="193422" x="5307013" y="2728913"/>
          <p14:tracePt t="193432" x="5294313" y="2740025"/>
          <p14:tracePt t="193440" x="5270500" y="2752725"/>
          <p14:tracePt t="193470" x="5245100" y="2765425"/>
          <p14:tracePt t="193540" x="5232400" y="2765425"/>
          <p14:tracePt t="193555" x="5207000" y="2765425"/>
          <p14:tracePt t="193563" x="5207000" y="2752725"/>
          <p14:tracePt t="193572" x="5194300" y="2752725"/>
          <p14:tracePt t="193580" x="5194300" y="2740025"/>
          <p14:tracePt t="193592" x="5181600" y="2740025"/>
          <p14:tracePt t="193596" x="5181600" y="2728913"/>
          <p14:tracePt t="193612" x="5170488" y="2728913"/>
          <p14:tracePt t="193624" x="5157788" y="2728913"/>
          <p14:tracePt t="193756" x="5145088" y="2728913"/>
          <p14:tracePt t="193965" x="5145088" y="2716213"/>
          <p14:tracePt t="193972" x="5145088" y="2690813"/>
          <p14:tracePt t="193982" x="5145088" y="2678113"/>
          <p14:tracePt t="193996" x="5145088" y="2665413"/>
          <p14:tracePt t="193997" x="5132388" y="2640013"/>
          <p14:tracePt t="194012" x="5132388" y="2627313"/>
          <p14:tracePt t="194023" x="5119688" y="2603500"/>
          <p14:tracePt t="194044" x="5119688" y="2590800"/>
          <p14:tracePt t="194056" x="5119688" y="2578100"/>
          <p14:tracePt t="194132" x="5106988" y="2578100"/>
          <p14:tracePt t="194147" x="5094288" y="2590800"/>
          <p14:tracePt t="194156" x="5094288" y="2603500"/>
          <p14:tracePt t="194164" x="5094288" y="2616200"/>
          <p14:tracePt t="194173" x="5094288" y="2627313"/>
          <p14:tracePt t="194180" x="5094288" y="2665413"/>
          <p14:tracePt t="194189" x="5081588" y="2678113"/>
          <p14:tracePt t="194207" x="5081588" y="2690813"/>
          <p14:tracePt t="194692" x="5094288" y="2690813"/>
          <p14:tracePt t="194699" x="5106988" y="2678113"/>
          <p14:tracePt t="194716" x="5132388" y="2678113"/>
          <p14:tracePt t="194724" x="5170488" y="2665413"/>
          <p14:tracePt t="194732" x="5194300" y="2652713"/>
          <p14:tracePt t="194740" x="5207000" y="2652713"/>
          <p14:tracePt t="194747" x="5245100" y="2652713"/>
          <p14:tracePt t="194757" x="5281613" y="2640013"/>
          <p14:tracePt t="194763" x="5345113" y="2640013"/>
          <p14:tracePt t="194773" x="5407025" y="2652713"/>
          <p14:tracePt t="194779" x="5495925" y="2678113"/>
          <p14:tracePt t="194791" x="5583238" y="2716213"/>
          <p14:tracePt t="194795" x="5632450" y="2752725"/>
          <p14:tracePt t="194806" x="5670550" y="2816225"/>
          <p14:tracePt t="194812" x="5683250" y="2865438"/>
          <p14:tracePt t="194823" x="5683250" y="2890838"/>
          <p14:tracePt t="194841" x="5683250" y="2903538"/>
          <p14:tracePt t="195109" x="5683250" y="2890838"/>
          <p14:tracePt t="195117" x="5683250" y="2878138"/>
          <p14:tracePt t="195126" x="5683250" y="2865438"/>
          <p14:tracePt t="195132" x="5683250" y="2852738"/>
          <p14:tracePt t="195140" x="5683250" y="2840038"/>
          <p14:tracePt t="195148" x="5683250" y="2828925"/>
          <p14:tracePt t="195157" x="5683250" y="2803525"/>
          <p14:tracePt t="195167" x="5683250" y="2765425"/>
          <p14:tracePt t="195174" x="5683250" y="2752725"/>
          <p14:tracePt t="195180" x="5683250" y="2740025"/>
          <p14:tracePt t="195193" x="5683250" y="2728913"/>
          <p14:tracePt t="195195" x="5683250" y="2703513"/>
          <p14:tracePt t="195212" x="5683250" y="2678113"/>
          <p14:tracePt t="195223" x="5683250" y="2652713"/>
          <p14:tracePt t="195227" x="5670550" y="2627313"/>
          <p14:tracePt t="195240" x="5670550" y="2616200"/>
          <p14:tracePt t="195244" x="5670550" y="2603500"/>
          <p14:tracePt t="195257" x="5670550" y="2590800"/>
          <p14:tracePt t="195315" x="5657850" y="2590800"/>
          <p14:tracePt t="195339" x="5645150" y="2590800"/>
          <p14:tracePt t="195347" x="5632450" y="2590800"/>
          <p14:tracePt t="196068" x="5619750" y="2590800"/>
          <p14:tracePt t="196076" x="5595938" y="2590800"/>
          <p14:tracePt t="196084" x="5583238" y="2590800"/>
          <p14:tracePt t="196091" x="5570538" y="2590800"/>
          <p14:tracePt t="196100" x="5545138" y="2578100"/>
          <p14:tracePt t="196109" x="5519738" y="2578100"/>
          <p14:tracePt t="196115" x="5483225" y="2565400"/>
          <p14:tracePt t="196124" x="5445125" y="2565400"/>
          <p14:tracePt t="196132" x="5407025" y="2552700"/>
          <p14:tracePt t="196147" x="5319713" y="2527300"/>
          <p14:tracePt t="196159" x="5281613" y="2527300"/>
          <p14:tracePt t="196163" x="5232400" y="2527300"/>
          <p14:tracePt t="196173" x="5157788" y="2516188"/>
          <p14:tracePt t="196179" x="5119688" y="2503488"/>
          <p14:tracePt t="196191" x="5094288" y="2503488"/>
          <p14:tracePt t="196195" x="5068888" y="2503488"/>
          <p14:tracePt t="196207" x="5045075" y="2503488"/>
          <p14:tracePt t="196275" x="5057775" y="2503488"/>
          <p14:tracePt t="196283" x="5106988" y="2490788"/>
          <p14:tracePt t="196291" x="5181600" y="2478088"/>
          <p14:tracePt t="196300" x="5257800" y="2465388"/>
          <p14:tracePt t="196308" x="5294313" y="2465388"/>
          <p14:tracePt t="196315" x="5345113" y="2465388"/>
          <p14:tracePt t="196323" x="5383213" y="2465388"/>
          <p14:tracePt t="196332" x="5419725" y="2452688"/>
          <p14:tracePt t="196347" x="5432425" y="2452688"/>
          <p14:tracePt t="196411" x="5419725" y="2452688"/>
          <p14:tracePt t="196420" x="5407025" y="2452688"/>
          <p14:tracePt t="196427" x="5370513" y="2452688"/>
          <p14:tracePt t="196443" x="5332413" y="2465388"/>
          <p14:tracePt t="196444" x="5294313" y="2478088"/>
          <p14:tracePt t="196457" x="5245100" y="2478088"/>
          <p14:tracePt t="196459" x="5194300" y="2490788"/>
          <p14:tracePt t="196473" x="5157788" y="2503488"/>
          <p14:tracePt t="196475" x="5132388" y="2503488"/>
          <p14:tracePt t="196484" x="5094288" y="2503488"/>
          <p14:tracePt t="196491" x="5068888" y="2503488"/>
          <p14:tracePt t="196499" x="5057775" y="2503488"/>
          <p14:tracePt t="196507" x="5032375" y="2503488"/>
          <p14:tracePt t="196587" x="5032375" y="2490788"/>
          <p14:tracePt t="196604" x="5057775" y="2490788"/>
          <p14:tracePt t="196611" x="5081588" y="2478088"/>
          <p14:tracePt t="196620" x="5106988" y="2465388"/>
          <p14:tracePt t="196627" x="5132388" y="2465388"/>
          <p14:tracePt t="196641" x="5157788" y="2452688"/>
          <p14:tracePt t="196643" x="5207000" y="2439988"/>
          <p14:tracePt t="196656" x="5245100" y="2439988"/>
          <p14:tracePt t="196659" x="5281613" y="2439988"/>
          <p14:tracePt t="196668" x="5357813" y="2427288"/>
          <p14:tracePt t="196676" x="5394325" y="2414588"/>
          <p14:tracePt t="196683" x="5407025" y="2414588"/>
          <p14:tracePt t="196692" x="5419725" y="2414588"/>
          <p14:tracePt t="196699" x="5432425" y="2414588"/>
          <p14:tracePt t="196739" x="5419725" y="2427288"/>
          <p14:tracePt t="196748" x="5383213" y="2439988"/>
          <p14:tracePt t="196755" x="5332413" y="2452688"/>
          <p14:tracePt t="196763" x="5257800" y="2465388"/>
          <p14:tracePt t="196773" x="5170488" y="2478088"/>
          <p14:tracePt t="196779" x="5094288" y="2490788"/>
          <p14:tracePt t="196791" x="5019675" y="2490788"/>
          <p14:tracePt t="196795" x="4956175" y="2490788"/>
          <p14:tracePt t="196807" x="4881563" y="2490788"/>
          <p14:tracePt t="196811" x="4819650" y="2490788"/>
          <p14:tracePt t="196823" x="4768850" y="2490788"/>
          <p14:tracePt t="196827" x="4732338" y="2490788"/>
          <p14:tracePt t="196841" x="4706938" y="2490788"/>
          <p14:tracePt t="196859" x="4694238" y="2503488"/>
          <p14:tracePt t="196884" x="4681538" y="2503488"/>
          <p14:tracePt t="196907" x="4681538" y="2516188"/>
          <p14:tracePt t="197363" x="4694238" y="2516188"/>
          <p14:tracePt t="197379" x="4719638" y="2516188"/>
          <p14:tracePt t="197395" x="4732338" y="2516188"/>
          <p14:tracePt t="197405" x="4756150" y="2516188"/>
          <p14:tracePt t="197411" x="4794250" y="2516188"/>
          <p14:tracePt t="197424" x="4832350" y="2516188"/>
          <p14:tracePt t="197427" x="4881563" y="2516188"/>
          <p14:tracePt t="197443" x="4919663" y="2516188"/>
          <p14:tracePt t="197446" x="4968875" y="2503488"/>
          <p14:tracePt t="197456" x="5045075" y="2478088"/>
          <p14:tracePt t="197459" x="5132388" y="2465388"/>
          <p14:tracePt t="197473" x="5219700" y="2439988"/>
          <p14:tracePt t="197475" x="5319713" y="2427288"/>
          <p14:tracePt t="197483" x="5457825" y="2403475"/>
          <p14:tracePt t="197491" x="5595938" y="2378075"/>
          <p14:tracePt t="197499" x="5719763" y="2339975"/>
          <p14:tracePt t="197507" x="5857875" y="2314575"/>
          <p14:tracePt t="197515" x="5995988" y="2290763"/>
          <p14:tracePt t="197524" x="6096000" y="2278063"/>
          <p14:tracePt t="197531" x="6170613" y="2265363"/>
          <p14:tracePt t="197540" x="6208713" y="2252663"/>
          <p14:tracePt t="197547" x="6221413" y="2252663"/>
          <p14:tracePt t="197588" x="6234113" y="2252663"/>
          <p14:tracePt t="197628" x="6208713" y="2252663"/>
          <p14:tracePt t="197637" x="6170613" y="2252663"/>
          <p14:tracePt t="197645" x="6146800" y="2265363"/>
          <p14:tracePt t="197657" x="6108700" y="2278063"/>
          <p14:tracePt t="197660" x="6057900" y="2290763"/>
          <p14:tracePt t="197673" x="5983288" y="2352675"/>
          <p14:tracePt t="197675" x="5883275" y="2403475"/>
          <p14:tracePt t="197685" x="5795963" y="2452688"/>
          <p14:tracePt t="197694" x="5708650" y="2503488"/>
          <p14:tracePt t="197699" x="5595938" y="2565400"/>
          <p14:tracePt t="197708" x="5507038" y="2640013"/>
          <p14:tracePt t="197715" x="5407025" y="2716213"/>
          <p14:tracePt t="197724" x="5345113" y="2790825"/>
          <p14:tracePt t="197732" x="5294313" y="2878138"/>
          <p14:tracePt t="197744" x="5245100" y="2952750"/>
          <p14:tracePt t="197748" x="5194300" y="3054350"/>
          <p14:tracePt t="197759" x="5145088" y="3128963"/>
          <p14:tracePt t="197764" x="5106988" y="3178175"/>
          <p14:tracePt t="197777" x="5081588" y="3241675"/>
          <p14:tracePt t="197780" x="5081588" y="3278188"/>
          <p14:tracePt t="197790" x="5081588" y="3303588"/>
          <p14:tracePt t="197795" x="5081588" y="3341688"/>
          <p14:tracePt t="197808" x="5081588" y="3367088"/>
          <p14:tracePt t="197811" x="5081588" y="3403600"/>
          <p14:tracePt t="197824" x="5081588" y="3429000"/>
          <p14:tracePt t="197868" x="5094288" y="3429000"/>
          <p14:tracePt t="197883" x="5106988" y="3429000"/>
          <p14:tracePt t="197891" x="5119688" y="3416300"/>
          <p14:tracePt t="197899" x="5132388" y="3403600"/>
          <p14:tracePt t="197907" x="5145088" y="3390900"/>
          <p14:tracePt t="197915" x="5157788" y="3378200"/>
          <p14:tracePt t="197923" x="5170488" y="3354388"/>
          <p14:tracePt t="197931" x="5181600" y="3328988"/>
          <p14:tracePt t="197940" x="5207000" y="3316288"/>
          <p14:tracePt t="197947" x="5207000" y="3290888"/>
          <p14:tracePt t="197956" x="5232400" y="3290888"/>
          <p14:tracePt t="197963" x="5232400" y="3278188"/>
          <p14:tracePt t="197973" x="5245100" y="3278188"/>
          <p14:tracePt t="197991" x="5245100" y="3267075"/>
          <p14:tracePt t="198203" x="5245100" y="3254375"/>
          <p14:tracePt t="198213" x="5257800" y="3241675"/>
          <p14:tracePt t="198243" x="5270500" y="3228975"/>
          <p14:tracePt t="198348" x="5257800" y="3228975"/>
          <p14:tracePt t="198355" x="5257800" y="3241675"/>
          <p14:tracePt t="198364" x="5245100" y="3254375"/>
          <p14:tracePt t="198374" x="5232400" y="3267075"/>
          <p14:tracePt t="198379" x="5232400" y="3278188"/>
          <p14:tracePt t="198393" x="5219700" y="3290888"/>
          <p14:tracePt t="198395" x="5219700" y="3303588"/>
          <p14:tracePt t="198407" x="5207000" y="3328988"/>
          <p14:tracePt t="198413" x="5207000" y="3341688"/>
          <p14:tracePt t="198423" x="5207000" y="3354388"/>
          <p14:tracePt t="198428" x="5207000" y="3367088"/>
          <p14:tracePt t="198441" x="5207000" y="3378200"/>
          <p14:tracePt t="198457" x="5194300" y="3403600"/>
          <p14:tracePt t="198491" x="5181600" y="3416300"/>
          <p14:tracePt t="198547" x="5170488" y="3416300"/>
          <p14:tracePt t="198555" x="5157788" y="3416300"/>
          <p14:tracePt t="198572" x="5132388" y="3416300"/>
          <p14:tracePt t="198579" x="5106988" y="3403600"/>
          <p14:tracePt t="198590" x="5094288" y="3390900"/>
          <p14:tracePt t="198595" x="5068888" y="3378200"/>
          <p14:tracePt t="198606" x="5045075" y="3367088"/>
          <p14:tracePt t="198611" x="5019675" y="3354388"/>
          <p14:tracePt t="198624" x="5006975" y="3341688"/>
          <p14:tracePt t="198627" x="4994275" y="3341688"/>
          <p14:tracePt t="198640" x="4981575" y="3341688"/>
          <p14:tracePt t="198643" x="4956175" y="3328988"/>
          <p14:tracePt t="198667" x="4945063" y="3328988"/>
          <p14:tracePt t="198675" x="4932363" y="3316288"/>
          <p14:tracePt t="198683" x="4919663" y="3303588"/>
          <p14:tracePt t="198699" x="4919663" y="3278188"/>
          <p14:tracePt t="198707" x="4906963" y="3254375"/>
          <p14:tracePt t="198715" x="4894263" y="3241675"/>
          <p14:tracePt t="198731" x="4894263" y="3216275"/>
          <p14:tracePt t="198742" x="4894263" y="3190875"/>
          <p14:tracePt t="198747" x="4894263" y="3165475"/>
          <p14:tracePt t="198757" x="4894263" y="3141663"/>
          <p14:tracePt t="198763" x="4894263" y="3116263"/>
          <p14:tracePt t="198775" x="4894263" y="3078163"/>
          <p14:tracePt t="198779" x="4894263" y="3041650"/>
          <p14:tracePt t="198790" x="4894263" y="3003550"/>
          <p14:tracePt t="198795" x="4894263" y="2965450"/>
          <p14:tracePt t="198806" x="4894263" y="2928938"/>
          <p14:tracePt t="198811" x="4894263" y="2890838"/>
          <p14:tracePt t="198823" x="4894263" y="2852738"/>
          <p14:tracePt t="198827" x="4894263" y="2816225"/>
          <p14:tracePt t="198840" x="4881563" y="2790825"/>
          <p14:tracePt t="198843" x="4868863" y="2765425"/>
          <p14:tracePt t="198857" x="4868863" y="2752725"/>
          <p14:tracePt t="198859" x="4868863" y="2740025"/>
          <p14:tracePt t="198867" x="4868863" y="2716213"/>
          <p14:tracePt t="198955" x="4843463" y="2716213"/>
          <p14:tracePt t="198971" x="4843463" y="2728913"/>
          <p14:tracePt t="198979" x="4832350" y="2752725"/>
          <p14:tracePt t="198988" x="4832350" y="2765425"/>
          <p14:tracePt t="198995" x="4819650" y="2778125"/>
          <p14:tracePt t="199007" x="4819650" y="2803525"/>
          <p14:tracePt t="199011" x="4819650" y="2828925"/>
          <p14:tracePt t="199023" x="4819650" y="2852738"/>
          <p14:tracePt t="199027" x="4819650" y="2890838"/>
          <p14:tracePt t="199040" x="4819650" y="2928938"/>
          <p14:tracePt t="199043" x="4819650" y="2990850"/>
          <p14:tracePt t="199057" x="4832350" y="3041650"/>
          <p14:tracePt t="199059" x="4843463" y="3116263"/>
          <p14:tracePt t="199068" x="4856163" y="3165475"/>
          <p14:tracePt t="199076" x="4868863" y="3228975"/>
          <p14:tracePt t="199083" x="4868863" y="3267075"/>
          <p14:tracePt t="199091" x="4868863" y="3290888"/>
          <p14:tracePt t="199099" x="4881563" y="3328988"/>
          <p14:tracePt t="199107" x="4881563" y="3341688"/>
          <p14:tracePt t="199115" x="4881563" y="3354388"/>
          <p14:tracePt t="199155" x="4894263" y="3367088"/>
          <p14:tracePt t="199171" x="4906963" y="3341688"/>
          <p14:tracePt t="199181" x="4919663" y="3303588"/>
          <p14:tracePt t="199188" x="4932363" y="3254375"/>
          <p14:tracePt t="199196" x="4932363" y="3216275"/>
          <p14:tracePt t="199207" x="4932363" y="3178175"/>
          <p14:tracePt t="199211" x="4932363" y="3128963"/>
          <p14:tracePt t="199224" x="4932363" y="3090863"/>
          <p14:tracePt t="199227" x="4932363" y="3054350"/>
          <p14:tracePt t="199239" x="4932363" y="3041650"/>
          <p14:tracePt t="199243" x="4932363" y="3028950"/>
          <p14:tracePt t="199256" x="4932363" y="3016250"/>
          <p14:tracePt t="199299" x="4932363" y="3041650"/>
          <p14:tracePt t="199307" x="4932363" y="3078163"/>
          <p14:tracePt t="199315" x="4932363" y="3128963"/>
          <p14:tracePt t="199323" x="4932363" y="3165475"/>
          <p14:tracePt t="199331" x="4932363" y="3203575"/>
          <p14:tracePt t="199340" x="4932363" y="3241675"/>
          <p14:tracePt t="199347" x="4932363" y="3254375"/>
          <p14:tracePt t="199357" x="4932363" y="3290888"/>
          <p14:tracePt t="199374" x="4932363" y="3303588"/>
          <p14:tracePt t="199380" x="4932363" y="3316288"/>
          <p14:tracePt t="199395" x="4932363" y="3328988"/>
          <p14:tracePt t="199411" x="4919663" y="3341688"/>
          <p14:tracePt t="199437" x="4919663" y="3354388"/>
          <p14:tracePt t="199444" x="4919663" y="3367088"/>
          <p14:tracePt t="199469" x="4919663" y="3378200"/>
          <p14:tracePt t="199479" x="4919663" y="3390900"/>
          <p14:tracePt t="199484" x="4919663" y="3403600"/>
          <p14:tracePt t="199492" x="4932363" y="3403600"/>
          <p14:tracePt t="199501" x="4945063" y="3403600"/>
          <p14:tracePt t="199509" x="4968875" y="3403600"/>
          <p14:tracePt t="199515" x="4981575" y="3403600"/>
          <p14:tracePt t="199524" x="4994275" y="3403600"/>
          <p14:tracePt t="199532" x="5006975" y="3403600"/>
          <p14:tracePt t="199541" x="5019675" y="3403600"/>
          <p14:tracePt t="199547" x="5032375" y="3403600"/>
          <p14:tracePt t="199563" x="5045075" y="3403600"/>
          <p14:tracePt t="199580" x="5057775" y="3403600"/>
          <p14:tracePt t="199590" x="5068888" y="3403600"/>
          <p14:tracePt t="199596" x="5094288" y="3403600"/>
          <p14:tracePt t="199611" x="5106988" y="3403600"/>
          <p14:tracePt t="199624" x="5132388" y="3403600"/>
          <p14:tracePt t="199627" x="5157788" y="3390900"/>
          <p14:tracePt t="199640" x="5194300" y="3378200"/>
          <p14:tracePt t="199643" x="5232400" y="3367088"/>
          <p14:tracePt t="199656" x="5270500" y="3354388"/>
          <p14:tracePt t="199662" x="5307013" y="3341688"/>
          <p14:tracePt t="199667" x="5370513" y="3328988"/>
          <p14:tracePt t="199676" x="5394325" y="3328988"/>
          <p14:tracePt t="199683" x="5407025" y="3328988"/>
          <p14:tracePt t="199692" x="5432425" y="3316288"/>
          <p14:tracePt t="199699" x="5457825" y="3303588"/>
          <p14:tracePt t="199715" x="5470525" y="3290888"/>
          <p14:tracePt t="199731" x="5483225" y="3278188"/>
          <p14:tracePt t="199740" x="5495925" y="3278188"/>
          <p14:tracePt t="199747" x="5495925" y="3267075"/>
          <p14:tracePt t="199756" x="5507038" y="3254375"/>
          <p14:tracePt t="199773" x="5519738" y="3241675"/>
          <p14:tracePt t="199779" x="5519738" y="3228975"/>
          <p14:tracePt t="199792" x="5532438" y="3216275"/>
          <p14:tracePt t="199797" x="5532438" y="3203575"/>
          <p14:tracePt t="199806" x="5545138" y="3178175"/>
          <p14:tracePt t="199824" x="5557838" y="3154363"/>
          <p14:tracePt t="199827" x="5557838" y="3141663"/>
          <p14:tracePt t="199840" x="5557838" y="3128963"/>
          <p14:tracePt t="199843" x="5570538" y="3116263"/>
          <p14:tracePt t="199857" x="5570538" y="3090863"/>
          <p14:tracePt t="199867" x="5583238" y="3078163"/>
          <p14:tracePt t="199886" x="5583238" y="3065463"/>
          <p14:tracePt t="199923" x="5583238" y="3054350"/>
          <p14:tracePt t="199939" x="5583238" y="3041650"/>
          <p14:tracePt t="199955" x="5583238" y="3028950"/>
          <p14:tracePt t="199963" x="5595938" y="3016250"/>
          <p14:tracePt t="200339" x="5595938" y="3003550"/>
          <p14:tracePt t="200355" x="5595938" y="2990850"/>
          <p14:tracePt t="200379" x="5595938" y="2978150"/>
          <p14:tracePt t="200387" x="5595938" y="2965450"/>
          <p14:tracePt t="200403" x="5595938" y="2941638"/>
          <p14:tracePt t="200419" x="5595938" y="2928938"/>
          <p14:tracePt t="200428" x="5595938" y="2903538"/>
          <p14:tracePt t="200442" x="5595938" y="2890838"/>
          <p14:tracePt t="200446" x="5595938" y="2878138"/>
          <p14:tracePt t="200458" x="5595938" y="2865438"/>
          <p14:tracePt t="200459" x="5607050" y="2840038"/>
          <p14:tracePt t="200476" x="5607050" y="2828925"/>
          <p14:tracePt t="200483" x="5607050" y="2816225"/>
          <p14:tracePt t="200491" x="5619750" y="2790825"/>
          <p14:tracePt t="200515" x="5619750" y="2778125"/>
          <p14:tracePt t="200523" x="5619750" y="2765425"/>
          <p14:tracePt t="200531" x="5632450" y="2752725"/>
          <p14:tracePt t="200731" x="5657850" y="2752725"/>
          <p14:tracePt t="200979" x="5670550" y="2752725"/>
          <p14:tracePt t="200995" x="5683250" y="2740025"/>
          <p14:tracePt t="201004" x="5695950" y="2740025"/>
          <p14:tracePt t="201011" x="5695950" y="2728913"/>
          <p14:tracePt t="201036" x="5708650" y="2728913"/>
          <p14:tracePt t="201043" x="5719763" y="2716213"/>
          <p14:tracePt t="201058" x="5719763" y="2703513"/>
          <p14:tracePt t="201195" x="5708650" y="2703513"/>
          <p14:tracePt t="201203" x="5695950" y="2716213"/>
          <p14:tracePt t="201219" x="5683250" y="2728913"/>
          <p14:tracePt t="201227" x="5670550" y="2728913"/>
          <p14:tracePt t="201240" x="5670550" y="2740025"/>
          <p14:tracePt t="201243" x="5657850" y="2752725"/>
          <p14:tracePt t="201267" x="5645150" y="2765425"/>
          <p14:tracePt t="201275" x="5632450" y="2778125"/>
          <p14:tracePt t="201283" x="5619750" y="2790825"/>
          <p14:tracePt t="201291" x="5607050" y="2816225"/>
          <p14:tracePt t="201299" x="5595938" y="2816225"/>
          <p14:tracePt t="201306" x="5583238" y="2828925"/>
          <p14:tracePt t="201315" x="5570538" y="2840038"/>
          <p14:tracePt t="201331" x="5557838" y="2852738"/>
          <p14:tracePt t="201371" x="5545138" y="2865438"/>
          <p14:tracePt t="201427" x="5532438" y="2865438"/>
          <p14:tracePt t="201459" x="5519738" y="2890838"/>
          <p14:tracePt t="201778" x="5495925" y="2890838"/>
          <p14:tracePt t="201794" x="5483225" y="2890838"/>
          <p14:tracePt t="201803" x="5445125" y="2890838"/>
          <p14:tracePt t="201811" x="5407025" y="2890838"/>
          <p14:tracePt t="201823" x="5383213" y="2878138"/>
          <p14:tracePt t="201826" x="5345113" y="2878138"/>
          <p14:tracePt t="201841" x="5319713" y="2852738"/>
          <p14:tracePt t="201842" x="5307013" y="2840038"/>
          <p14:tracePt t="201857" x="5281613" y="2828925"/>
          <p14:tracePt t="201859" x="5257800" y="2816225"/>
          <p14:tracePt t="201866" x="5245100" y="2803525"/>
          <p14:tracePt t="201875" x="5245100" y="2790825"/>
          <p14:tracePt t="201898" x="5245100" y="2765425"/>
          <p14:tracePt t="201907" x="5245100" y="2752725"/>
          <p14:tracePt t="201915" x="5245100" y="2740025"/>
          <p14:tracePt t="201924" x="5245100" y="2728913"/>
          <p14:tracePt t="201930" x="5245100" y="2703513"/>
          <p14:tracePt t="201941" x="5245100" y="2678113"/>
          <p14:tracePt t="201963" x="5257800" y="2652713"/>
          <p14:tracePt t="201978" x="5257800" y="2640013"/>
          <p14:tracePt t="201994" x="5270500" y="2640013"/>
          <p14:tracePt t="202035" x="5281613" y="2640013"/>
          <p14:tracePt t="202043" x="5294313" y="2640013"/>
          <p14:tracePt t="202050" x="5307013" y="2652713"/>
          <p14:tracePt t="202059" x="5319713" y="2665413"/>
          <p14:tracePt t="202067" x="5319713" y="2690813"/>
          <p14:tracePt t="202075" x="5319713" y="2716213"/>
          <p14:tracePt t="202082" x="5319713" y="2740025"/>
          <p14:tracePt t="202091" x="5319713" y="2765425"/>
          <p14:tracePt t="202098" x="5319713" y="2790825"/>
          <p14:tracePt t="202107" x="5319713" y="2828925"/>
          <p14:tracePt t="202114" x="5307013" y="2852738"/>
          <p14:tracePt t="202123" x="5307013" y="2865438"/>
          <p14:tracePt t="202131" x="5307013" y="2878138"/>
          <p14:tracePt t="202140" x="5294313" y="2903538"/>
          <p14:tracePt t="202146" x="5294313" y="2916238"/>
          <p14:tracePt t="202157" x="5294313" y="2928938"/>
          <p14:tracePt t="202162" x="5294313" y="2941638"/>
          <p14:tracePt t="202174" x="5294313" y="2965450"/>
          <p14:tracePt t="202179" x="5281613" y="2965450"/>
          <p14:tracePt t="202194" x="5281613" y="2978150"/>
          <p14:tracePt t="202210" x="5294313" y="2990850"/>
          <p14:tracePt t="202226" x="5332413" y="2990850"/>
          <p14:tracePt t="202239" x="5383213" y="2990850"/>
          <p14:tracePt t="202243" x="5432425" y="3003550"/>
          <p14:tracePt t="202251" x="5495925" y="3028950"/>
          <p14:tracePt t="202258" x="5532438" y="3041650"/>
          <p14:tracePt t="202266" x="5545138" y="3054350"/>
          <p14:tracePt t="202443" x="5532438" y="3041650"/>
          <p14:tracePt t="202460" x="5532438" y="3028950"/>
          <p14:tracePt t="202471" x="5507038" y="3003550"/>
          <p14:tracePt t="202480" x="5495925" y="2965450"/>
          <p14:tracePt t="202482" x="5495925" y="2941638"/>
          <p14:tracePt t="202493" x="5495925" y="2928938"/>
          <p14:tracePt t="202498" x="5495925" y="2903538"/>
          <p14:tracePt t="202506" x="5495925" y="2890838"/>
          <p14:tracePt t="202514" x="5495925" y="2865438"/>
          <p14:tracePt t="202530" x="5507038" y="2852738"/>
          <p14:tracePt t="202540" x="5545138" y="2852738"/>
          <p14:tracePt t="202546" x="5557838" y="2840038"/>
          <p14:tracePt t="202562" x="5583238" y="2840038"/>
          <p14:tracePt t="202574" x="5632450" y="2840038"/>
          <p14:tracePt t="202579" x="5670550" y="2852738"/>
          <p14:tracePt t="202590" x="5708650" y="2878138"/>
          <p14:tracePt t="202595" x="5745163" y="2903538"/>
          <p14:tracePt t="202609" x="5795963" y="2965450"/>
          <p14:tracePt t="202610" x="5845175" y="3028950"/>
          <p14:tracePt t="202624" x="5895975" y="3090863"/>
          <p14:tracePt t="202626" x="5945188" y="3154363"/>
          <p14:tracePt t="202640" x="5970588" y="3216275"/>
          <p14:tracePt t="202642" x="5983288" y="3303588"/>
          <p14:tracePt t="202656" x="6008688" y="3378200"/>
          <p14:tracePt t="202658" x="6021388" y="3429000"/>
          <p14:tracePt t="202666" x="6021388" y="3490913"/>
          <p14:tracePt t="202674" x="6021388" y="3529013"/>
          <p14:tracePt t="202682" x="6021388" y="3579813"/>
          <p14:tracePt t="202692" x="6021388" y="3616325"/>
          <p14:tracePt t="202698" x="6021388" y="3654425"/>
          <p14:tracePt t="202709" x="6008688" y="3667125"/>
          <p14:tracePt t="202715" x="5995988" y="3679825"/>
          <p14:tracePt t="202724" x="5995988" y="3716338"/>
          <p14:tracePt t="202731" x="5983288" y="3716338"/>
          <p14:tracePt t="202740" x="5983288" y="3729038"/>
          <p14:tracePt t="202771" x="5970588" y="3729038"/>
          <p14:tracePt t="202803" x="5957888" y="3729038"/>
          <p14:tracePt t="202851" x="5945188" y="3729038"/>
          <p14:tracePt t="202963" x="5945188" y="3741738"/>
          <p14:tracePt t="202972" x="5945188" y="3767138"/>
          <p14:tracePt t="202979" x="5957888" y="3779838"/>
          <p14:tracePt t="202991" x="5970588" y="3803650"/>
          <p14:tracePt t="202995" x="5995988" y="3816350"/>
          <p14:tracePt t="203007" x="6008688" y="3829050"/>
          <p14:tracePt t="203012" x="6021388" y="3867150"/>
          <p14:tracePt t="203024" x="6057900" y="3867150"/>
          <p14:tracePt t="203026" x="6070600" y="3879850"/>
          <p14:tracePt t="203041" x="6096000" y="3905250"/>
          <p14:tracePt t="203042" x="6134100" y="3905250"/>
          <p14:tracePt t="203059" x="6196013" y="3916363"/>
          <p14:tracePt t="203068" x="6270625" y="3916363"/>
          <p14:tracePt t="203077" x="6334125" y="3905250"/>
          <p14:tracePt t="203083" x="6408738" y="3892550"/>
          <p14:tracePt t="203093" x="6472238" y="3879850"/>
          <p14:tracePt t="203101" x="6521450" y="3854450"/>
          <p14:tracePt t="203107" x="6559550" y="3829050"/>
          <p14:tracePt t="203115" x="6596063" y="3803650"/>
          <p14:tracePt t="203125" x="6608763" y="3779838"/>
          <p14:tracePt t="203131" x="6634163" y="3741738"/>
          <p14:tracePt t="203141" x="6646863" y="3703638"/>
          <p14:tracePt t="203146" x="6646863" y="3667125"/>
          <p14:tracePt t="203156" x="6646863" y="3641725"/>
          <p14:tracePt t="203162" x="6646863" y="3616325"/>
          <p14:tracePt t="203173" x="6646863" y="3579813"/>
          <p14:tracePt t="203178" x="6646863" y="3554413"/>
          <p14:tracePt t="203190" x="6646863" y="3541713"/>
          <p14:tracePt t="203194" x="6634163" y="3516313"/>
          <p14:tracePt t="203211" x="6634163" y="3490913"/>
          <p14:tracePt t="203225" x="6621463" y="3490913"/>
          <p14:tracePt t="203240" x="6608763" y="3467100"/>
          <p14:tracePt t="203251" x="6608763" y="3441700"/>
          <p14:tracePt t="203258" x="6596063" y="3429000"/>
          <p14:tracePt t="203266" x="6584950" y="3416300"/>
          <p14:tracePt t="203275" x="6584950" y="3403600"/>
          <p14:tracePt t="203282" x="6584950" y="3390900"/>
          <p14:tracePt t="203290" x="6584950" y="3367088"/>
          <p14:tracePt t="203298" x="6572250" y="3354388"/>
          <p14:tracePt t="203315" x="6572250" y="3341688"/>
          <p14:tracePt t="203323" x="6572250" y="3328988"/>
          <p14:tracePt t="203330" x="6572250" y="3316288"/>
          <p14:tracePt t="203341" x="6572250" y="3303588"/>
          <p14:tracePt t="203346" x="6559550" y="3290888"/>
          <p14:tracePt t="203362" x="6559550" y="3278188"/>
          <p14:tracePt t="203378" x="6559550" y="3254375"/>
          <p14:tracePt t="203393" x="6546850" y="3241675"/>
          <p14:tracePt t="203394" x="6546850" y="3228975"/>
          <p14:tracePt t="203410" x="6534150" y="3216275"/>
          <p14:tracePt t="203424" x="6521450" y="3203575"/>
          <p14:tracePt t="203426" x="6521450" y="3190875"/>
          <p14:tracePt t="203440" x="6508750" y="3190875"/>
          <p14:tracePt t="203466" x="6496050" y="3190875"/>
          <p14:tracePt t="203484" x="6483350" y="3178175"/>
          <p14:tracePt t="203492" x="6472238" y="3178175"/>
          <p14:tracePt t="203508" x="6459538" y="3178175"/>
          <p14:tracePt t="203526" x="6434138" y="3178175"/>
          <p14:tracePt t="203542" x="6421438" y="3178175"/>
          <p14:tracePt t="203547" x="6408738" y="3178175"/>
          <p14:tracePt t="203557" x="6396038" y="3178175"/>
          <p14:tracePt t="203563" x="6383338" y="3178175"/>
          <p14:tracePt t="203579" x="6359525" y="3178175"/>
          <p14:tracePt t="203595" x="6346825" y="3178175"/>
          <p14:tracePt t="203607" x="6334125" y="3178175"/>
          <p14:tracePt t="203611" x="6321425" y="3178175"/>
          <p14:tracePt t="203624" x="6308725" y="3178175"/>
          <p14:tracePt t="203644" x="6296025" y="3178175"/>
          <p14:tracePt t="203651" x="6283325" y="3178175"/>
          <p14:tracePt t="203675" x="6270625" y="3178175"/>
          <p14:tracePt t="203683" x="6259513" y="3178175"/>
          <p14:tracePt t="203699" x="6246813" y="3178175"/>
          <p14:tracePt t="203715" x="6234113" y="3178175"/>
          <p14:tracePt t="203739" x="6221413" y="3178175"/>
          <p14:tracePt t="203756" x="6208713" y="3190875"/>
          <p14:tracePt t="203778" x="6196013" y="3203575"/>
          <p14:tracePt t="203802" x="6170613" y="3216275"/>
          <p14:tracePt t="203819" x="6157913" y="3241675"/>
          <p14:tracePt t="203826" x="6146800" y="3241675"/>
          <p14:tracePt t="203835" x="6134100" y="3267075"/>
          <p14:tracePt t="203843" x="6121400" y="3278188"/>
          <p14:tracePt t="203858" x="6108700" y="3303588"/>
          <p14:tracePt t="203866" x="6096000" y="3328988"/>
          <p14:tracePt t="203874" x="6096000" y="3341688"/>
          <p14:tracePt t="203893" x="6070600" y="3378200"/>
          <p14:tracePt t="203898" x="6057900" y="3390900"/>
          <p14:tracePt t="203906" x="6057900" y="3403600"/>
          <p14:tracePt t="203923" x="6057900" y="3429000"/>
          <p14:tracePt t="203930" x="6045200" y="3454400"/>
          <p14:tracePt t="203946" x="6045200" y="3467100"/>
          <p14:tracePt t="203956" x="6045200" y="3479800"/>
          <p14:tracePt t="203962" x="6045200" y="3490913"/>
          <p14:tracePt t="203973" x="6045200" y="3516313"/>
          <p14:tracePt t="203989" x="6045200" y="3529013"/>
          <p14:tracePt t="203995" x="6045200" y="3541713"/>
          <p14:tracePt t="204010" x="6045200" y="3567113"/>
          <p14:tracePt t="204024" x="6045200" y="3579813"/>
          <p14:tracePt t="204042" x="6057900" y="3590925"/>
          <p14:tracePt t="204051" x="6070600" y="3616325"/>
          <p14:tracePt t="204060" x="6070600" y="3629025"/>
          <p14:tracePt t="204066" x="6070600" y="3641725"/>
          <p14:tracePt t="204076" x="6083300" y="3654425"/>
          <p14:tracePt t="204091" x="6096000" y="3679825"/>
          <p14:tracePt t="204099" x="6096000" y="3703638"/>
          <p14:tracePt t="204115" x="6108700" y="3729038"/>
          <p14:tracePt t="204123" x="6108700" y="3754438"/>
          <p14:tracePt t="204131" x="6121400" y="3779838"/>
          <p14:tracePt t="204142" x="6121400" y="3792538"/>
          <p14:tracePt t="204146" x="6134100" y="3803650"/>
          <p14:tracePt t="204157" x="6146800" y="3829050"/>
          <p14:tracePt t="204163" x="6146800" y="3841750"/>
          <p14:tracePt t="204174" x="6170613" y="3867150"/>
          <p14:tracePt t="204179" x="6170613" y="3879850"/>
          <p14:tracePt t="204192" x="6196013" y="3892550"/>
          <p14:tracePt t="204198" x="6196013" y="3905250"/>
          <p14:tracePt t="204207" x="6221413" y="3916363"/>
          <p14:tracePt t="204211" x="6234113" y="3916363"/>
          <p14:tracePt t="204225" x="6246813" y="3929063"/>
          <p14:tracePt t="204227" x="6270625" y="3941763"/>
          <p14:tracePt t="204242" x="6283325" y="3941763"/>
          <p14:tracePt t="204257" x="6296025" y="3941763"/>
          <p14:tracePt t="204258" x="6308725" y="3941763"/>
          <p14:tracePt t="204274" x="6321425" y="3941763"/>
          <p14:tracePt t="204282" x="6334125" y="3941763"/>
          <p14:tracePt t="204291" x="6346825" y="3941763"/>
          <p14:tracePt t="204298" x="6359525" y="3929063"/>
          <p14:tracePt t="204307" x="6370638" y="3929063"/>
          <p14:tracePt t="204315" x="6370638" y="3916363"/>
          <p14:tracePt t="204323" x="6383338" y="3916363"/>
          <p14:tracePt t="204330" x="6396038" y="3892550"/>
          <p14:tracePt t="204341" x="6408738" y="3867150"/>
          <p14:tracePt t="204346" x="6421438" y="3854450"/>
          <p14:tracePt t="204356" x="6434138" y="3829050"/>
          <p14:tracePt t="204362" x="6459538" y="3816350"/>
          <p14:tracePt t="204373" x="6472238" y="3792538"/>
          <p14:tracePt t="204378" x="6483350" y="3779838"/>
          <p14:tracePt t="204394" x="6496050" y="3754438"/>
          <p14:tracePt t="204406" x="6508750" y="3741738"/>
          <p14:tracePt t="204410" x="6521450" y="3716338"/>
          <p14:tracePt t="204427" x="6534150" y="3692525"/>
          <p14:tracePt t="204440" x="6534150" y="3679825"/>
          <p14:tracePt t="204442" x="6534150" y="3654425"/>
          <p14:tracePt t="204450" x="6546850" y="3629025"/>
          <p14:tracePt t="204458" x="6559550" y="3603625"/>
          <p14:tracePt t="204466" x="6559550" y="3590925"/>
          <p14:tracePt t="204474" x="6559550" y="3567113"/>
          <p14:tracePt t="204482" x="6559550" y="3529013"/>
          <p14:tracePt t="204490" x="6559550" y="3503613"/>
          <p14:tracePt t="204498" x="6559550" y="3479800"/>
          <p14:tracePt t="204507" x="6559550" y="3454400"/>
          <p14:tracePt t="204514" x="6559550" y="3429000"/>
          <p14:tracePt t="204523" x="6559550" y="3416300"/>
          <p14:tracePt t="204530" x="6559550" y="3390900"/>
          <p14:tracePt t="204541" x="6559550" y="3378200"/>
          <p14:tracePt t="204546" x="6559550" y="3367088"/>
          <p14:tracePt t="204557" x="6559550" y="3354388"/>
          <p14:tracePt t="204562" x="6546850" y="3341688"/>
          <p14:tracePt t="204573" x="6546850" y="3328988"/>
          <p14:tracePt t="204578" x="6534150" y="3328988"/>
          <p14:tracePt t="204596" x="6521450" y="3316288"/>
          <p14:tracePt t="204597" x="6508750" y="3316288"/>
          <p14:tracePt t="204610" x="6483350" y="3290888"/>
          <p14:tracePt t="204625" x="6472238" y="3278188"/>
          <p14:tracePt t="204626" x="6459538" y="3278188"/>
          <p14:tracePt t="204640" x="6446838" y="3278188"/>
          <p14:tracePt t="204642" x="6446838" y="3267075"/>
          <p14:tracePt t="204659" x="6434138" y="3267075"/>
          <p14:tracePt t="204666" x="6421438" y="3267075"/>
          <p14:tracePt t="204674" x="6408738" y="3267075"/>
          <p14:tracePt t="204690" x="6396038" y="3267075"/>
          <p14:tracePt t="204698" x="6383338" y="3267075"/>
          <p14:tracePt t="204707" x="6359525" y="3278188"/>
          <p14:tracePt t="204723" x="6334125" y="3278188"/>
          <p14:tracePt t="204740" x="6308725" y="3290888"/>
          <p14:tracePt t="204746" x="6296025" y="3303588"/>
          <p14:tracePt t="204762" x="6283325" y="3303588"/>
          <p14:tracePt t="204773" x="6270625" y="3303588"/>
          <p14:tracePt t="204778" x="6259513" y="3316288"/>
          <p14:tracePt t="204791" x="6246813" y="3316288"/>
          <p14:tracePt t="204794" x="6234113" y="3341688"/>
          <p14:tracePt t="204806" x="6221413" y="3341688"/>
          <p14:tracePt t="204824" x="6196013" y="3354388"/>
          <p14:tracePt t="204826" x="6196013" y="3367088"/>
          <p14:tracePt t="204840" x="6183313" y="3367088"/>
          <p14:tracePt t="204842" x="6183313" y="3378200"/>
          <p14:tracePt t="204851" x="6170613" y="3378200"/>
          <p14:tracePt t="204859" x="6157913" y="3390900"/>
          <p14:tracePt t="204867" x="6157913" y="3403600"/>
          <p14:tracePt t="204887" x="6146800" y="3429000"/>
          <p14:tracePt t="204899" x="6134100" y="3441700"/>
          <p14:tracePt t="204915" x="6121400" y="3479800"/>
          <p14:tracePt t="204931" x="6108700" y="3503613"/>
          <p14:tracePt t="204942" x="6096000" y="3529013"/>
          <p14:tracePt t="204947" x="6083300" y="3554413"/>
          <p14:tracePt t="204957" x="6083300" y="3579813"/>
          <p14:tracePt t="204963" x="6083300" y="3590925"/>
          <p14:tracePt t="204974" x="6083300" y="3603625"/>
          <p14:tracePt t="204978" x="6083300" y="3616325"/>
          <p14:tracePt t="204992" x="6083300" y="3629025"/>
          <p14:tracePt t="204994" x="6083300" y="3654425"/>
          <p14:tracePt t="205010" x="6083300" y="3667125"/>
          <p14:tracePt t="205024" x="6083300" y="3692525"/>
          <p14:tracePt t="205041" x="6083300" y="3716338"/>
          <p14:tracePt t="205042" x="6096000" y="3716338"/>
          <p14:tracePt t="205052" x="6108700" y="3729038"/>
          <p14:tracePt t="205068" x="6121400" y="3741738"/>
          <p14:tracePt t="205086" x="6134100" y="3754438"/>
          <p14:tracePt t="205094" x="6134100" y="3767138"/>
          <p14:tracePt t="205099" x="6146800" y="3767138"/>
          <p14:tracePt t="205106" x="6157913" y="3779838"/>
          <p14:tracePt t="205114" x="6170613" y="3792538"/>
          <p14:tracePt t="205122" x="6183313" y="3803650"/>
          <p14:tracePt t="205130" x="6196013" y="3803650"/>
          <p14:tracePt t="205139" x="6208713" y="3816350"/>
          <p14:tracePt t="205146" x="6221413" y="3829050"/>
          <p14:tracePt t="205162" x="6234113" y="3829050"/>
          <p14:tracePt t="205173" x="6246813" y="3829050"/>
          <p14:tracePt t="205178" x="6270625" y="3829050"/>
          <p14:tracePt t="205191" x="6283325" y="3829050"/>
          <p14:tracePt t="205206" x="6308725" y="3829050"/>
          <p14:tracePt t="205223" x="6321425" y="3829050"/>
          <p14:tracePt t="205226" x="6346825" y="3829050"/>
          <p14:tracePt t="205239" x="6370638" y="3829050"/>
          <p14:tracePt t="205251" x="6408738" y="3829050"/>
          <p14:tracePt t="205258" x="6421438" y="3816350"/>
          <p14:tracePt t="205266" x="6434138" y="3816350"/>
          <p14:tracePt t="205274" x="6459538" y="3803650"/>
          <p14:tracePt t="205282" x="6472238" y="3803650"/>
          <p14:tracePt t="205290" x="6496050" y="3792538"/>
          <p14:tracePt t="205298" x="6508750" y="3779838"/>
          <p14:tracePt t="205314" x="6534150" y="3779838"/>
          <p14:tracePt t="205324" x="6546850" y="3767138"/>
          <p14:tracePt t="205340" x="6559550" y="3754438"/>
          <p14:tracePt t="205357" x="6572250" y="3754438"/>
          <p14:tracePt t="205375" x="6584950" y="3729038"/>
          <p14:tracePt t="205378" x="6596063" y="3729038"/>
          <p14:tracePt t="205392" x="6608763" y="3716338"/>
          <p14:tracePt t="205394" x="6621463" y="3703638"/>
          <p14:tracePt t="205406" x="6621463" y="3692525"/>
          <p14:tracePt t="205410" x="6621463" y="3679825"/>
          <p14:tracePt t="205423" x="6634163" y="3654425"/>
          <p14:tracePt t="205440" x="6634163" y="3641725"/>
          <p14:tracePt t="205442" x="6646863" y="3616325"/>
          <p14:tracePt t="205466" x="6659563" y="3590925"/>
          <p14:tracePt t="205474" x="6659563" y="3567113"/>
          <p14:tracePt t="205482" x="6659563" y="3554413"/>
          <p14:tracePt t="205492" x="6659563" y="3541713"/>
          <p14:tracePt t="205498" x="6659563" y="3516313"/>
          <p14:tracePt t="205508" x="6659563" y="3490913"/>
          <p14:tracePt t="205514" x="6659563" y="3479800"/>
          <p14:tracePt t="205524" x="6659563" y="3454400"/>
          <p14:tracePt t="205530" x="6659563" y="3441700"/>
          <p14:tracePt t="205539" x="6659563" y="3429000"/>
          <p14:tracePt t="205546" x="6646863" y="3403600"/>
          <p14:tracePt t="205556" x="6646863" y="3390900"/>
          <p14:tracePt t="205573" x="6646863" y="3378200"/>
          <p14:tracePt t="205578" x="6646863" y="3354388"/>
          <p14:tracePt t="205591" x="6634163" y="3341688"/>
          <p14:tracePt t="205607" x="6621463" y="3316288"/>
          <p14:tracePt t="205626" x="6621463" y="3303588"/>
          <p14:tracePt t="205642" x="6608763" y="3303588"/>
          <p14:tracePt t="205650" x="6596063" y="3290888"/>
          <p14:tracePt t="205667" x="6584950" y="3278188"/>
          <p14:tracePt t="205682" x="6584950" y="3267075"/>
          <p14:tracePt t="205698" x="6572250" y="3267075"/>
          <p14:tracePt t="205710" x="6559550" y="3267075"/>
          <p14:tracePt t="205726" x="6546850" y="3267075"/>
          <p14:tracePt t="205730" x="6534150" y="3267075"/>
          <p14:tracePt t="205746" x="6508750" y="3267075"/>
          <p14:tracePt t="205762" x="6496050" y="3267075"/>
          <p14:tracePt t="205778" x="6483350" y="3267075"/>
          <p14:tracePt t="205790" x="6472238" y="3267075"/>
          <p14:tracePt t="205794" x="6459538" y="3267075"/>
          <p14:tracePt t="205807" x="6434138" y="3267075"/>
          <p14:tracePt t="205810" x="6421438" y="3267075"/>
          <p14:tracePt t="205822" x="6408738" y="3267075"/>
          <p14:tracePt t="205826" x="6396038" y="3267075"/>
          <p14:tracePt t="205842" x="6383338" y="3267075"/>
          <p14:tracePt t="205858" x="6370638" y="3267075"/>
          <p14:tracePt t="205877" x="6334125" y="3267075"/>
          <p14:tracePt t="205882" x="6321425" y="3267075"/>
          <p14:tracePt t="205892" x="6308725" y="3278188"/>
          <p14:tracePt t="205898" x="6270625" y="3290888"/>
          <p14:tracePt t="205907" x="6246813" y="3316288"/>
          <p14:tracePt t="205914" x="6221413" y="3316288"/>
          <p14:tracePt t="205923" x="6196013" y="3341688"/>
          <p14:tracePt t="205930" x="6170613" y="3354388"/>
          <p14:tracePt t="205940" x="6146800" y="3378200"/>
          <p14:tracePt t="205946" x="6134100" y="3390900"/>
          <p14:tracePt t="205957" x="6121400" y="3403600"/>
          <p14:tracePt t="205962" x="6108700" y="3416300"/>
          <p14:tracePt t="205973" x="6096000" y="3429000"/>
          <p14:tracePt t="205978" x="6083300" y="3441700"/>
          <p14:tracePt t="205990" x="6070600" y="3454400"/>
          <p14:tracePt t="205994" x="6070600" y="3479800"/>
          <p14:tracePt t="206010" x="6057900" y="3503613"/>
          <p14:tracePt t="206022" x="6045200" y="3516313"/>
          <p14:tracePt t="206026" x="6045200" y="3529013"/>
          <p14:tracePt t="206042" x="6034088" y="3554413"/>
          <p14:tracePt t="206050" x="6021388" y="3567113"/>
          <p14:tracePt t="206066" x="6021388" y="3579813"/>
          <p14:tracePt t="206074" x="6021388" y="3590925"/>
          <p14:tracePt t="206082" x="6021388" y="3603625"/>
          <p14:tracePt t="206090" x="6021388" y="3629025"/>
          <p14:tracePt t="206098" x="6021388" y="3641725"/>
          <p14:tracePt t="206107" x="6021388" y="3654425"/>
          <p14:tracePt t="206114" x="6021388" y="3667125"/>
          <p14:tracePt t="206127" x="6021388" y="3679825"/>
          <p14:tracePt t="206130" x="6021388" y="3703638"/>
          <p14:tracePt t="206141" x="6034088" y="3716338"/>
          <p14:tracePt t="206146" x="6034088" y="3741738"/>
          <p14:tracePt t="206156" x="6045200" y="3754438"/>
          <p14:tracePt t="206162" x="6057900" y="3779838"/>
          <p14:tracePt t="206173" x="6057900" y="3803650"/>
          <p14:tracePt t="206178" x="6070600" y="3816350"/>
          <p14:tracePt t="206191" x="6096000" y="3841750"/>
          <p14:tracePt t="206194" x="6108700" y="3854450"/>
          <p14:tracePt t="206206" x="6121400" y="3867150"/>
          <p14:tracePt t="206210" x="6170613" y="3879850"/>
          <p14:tracePt t="206223" x="6183313" y="3905250"/>
          <p14:tracePt t="206227" x="6221413" y="3905250"/>
          <p14:tracePt t="206235" x="6234113" y="3916363"/>
          <p14:tracePt t="206242" x="6246813" y="3916363"/>
          <p14:tracePt t="206250" x="6270625" y="3916363"/>
          <p14:tracePt t="206258" x="6283325" y="3916363"/>
          <p14:tracePt t="206266" x="6296025" y="3916363"/>
          <p14:tracePt t="206276" x="6308725" y="3916363"/>
          <p14:tracePt t="206283" x="6334125" y="3916363"/>
          <p14:tracePt t="206292" x="6346825" y="3916363"/>
          <p14:tracePt t="206298" x="6359525" y="3905250"/>
          <p14:tracePt t="206308" x="6359525" y="3892550"/>
          <p14:tracePt t="206314" x="6383338" y="3867150"/>
          <p14:tracePt t="206323" x="6396038" y="3854450"/>
          <p14:tracePt t="206330" x="6408738" y="3841750"/>
          <p14:tracePt t="206339" x="6421438" y="3803650"/>
          <p14:tracePt t="206346" x="6446838" y="3792538"/>
          <p14:tracePt t="206357" x="6459538" y="3767138"/>
          <p14:tracePt t="206362" x="6472238" y="3754438"/>
          <p14:tracePt t="206373" x="6483350" y="3754438"/>
          <p14:tracePt t="206378" x="6483350" y="3729038"/>
          <p14:tracePt t="206390" x="6496050" y="3729038"/>
          <p14:tracePt t="206394" x="6496050" y="3716338"/>
          <p14:tracePt t="206435" x="6508750" y="3692525"/>
          <p14:tracePt t="206458" x="6508750" y="3679825"/>
          <p14:tracePt t="206466" x="6508750" y="3667125"/>
          <p14:tracePt t="206474" x="6508750" y="3654425"/>
          <p14:tracePt t="206482" x="6508750" y="3641725"/>
          <p14:tracePt t="206490" x="6508750" y="3629025"/>
          <p14:tracePt t="206498" x="6508750" y="3616325"/>
          <p14:tracePt t="206507" x="6508750" y="3590925"/>
          <p14:tracePt t="206514" x="6508750" y="3554413"/>
          <p14:tracePt t="206527" x="6508750" y="3541713"/>
          <p14:tracePt t="206530" x="6496050" y="3529013"/>
          <p14:tracePt t="206540" x="6496050" y="3516313"/>
          <p14:tracePt t="206546" x="6496050" y="3503613"/>
          <p14:tracePt t="206558" x="6496050" y="3490913"/>
          <p14:tracePt t="206562" x="6496050" y="3467100"/>
          <p14:tracePt t="206574" x="6483350" y="3467100"/>
          <p14:tracePt t="206578" x="6483350" y="3441700"/>
          <p14:tracePt t="206594" x="6483350" y="3429000"/>
          <p14:tracePt t="206607" x="6472238" y="3416300"/>
          <p14:tracePt t="206610" x="6459538" y="3390900"/>
          <p14:tracePt t="206635" x="6459538" y="3378200"/>
          <p14:tracePt t="206674" x="6459538" y="3367088"/>
          <p14:tracePt t="206706" x="6446838" y="3367088"/>
          <p14:tracePt t="206747" x="6434138" y="3367088"/>
          <p14:tracePt t="206770" x="6434138" y="3354388"/>
          <p14:tracePt t="206778" x="6421438" y="3341688"/>
          <p14:tracePt t="206810" x="6408738" y="3328988"/>
          <p14:tracePt t="206827" x="6408738" y="3303588"/>
          <p14:tracePt t="206835" x="6396038" y="3303588"/>
          <p14:tracePt t="206845" x="6383338" y="3290888"/>
          <p14:tracePt t="206858" x="6370638" y="3290888"/>
          <p14:tracePt t="206866" x="6370638" y="3278188"/>
          <p14:tracePt t="206890" x="6359525" y="3278188"/>
          <p14:tracePt t="206899" x="6346825" y="3278188"/>
          <p14:tracePt t="206922" x="6334125" y="3278188"/>
          <p14:tracePt t="206930" x="6321425" y="3278188"/>
          <p14:tracePt t="206940" x="6308725" y="3278188"/>
          <p14:tracePt t="206946" x="6296025" y="3278188"/>
          <p14:tracePt t="206957" x="6270625" y="3278188"/>
          <p14:tracePt t="206962" x="6259513" y="3278188"/>
          <p14:tracePt t="206973" x="6234113" y="3303588"/>
          <p14:tracePt t="206978" x="6208713" y="3316288"/>
          <p14:tracePt t="206990" x="6196013" y="3316288"/>
          <p14:tracePt t="206994" x="6183313" y="3316288"/>
          <p14:tracePt t="207007" x="6157913" y="3328988"/>
          <p14:tracePt t="207023" x="6134100" y="3354388"/>
          <p14:tracePt t="207035" x="6121400" y="3367088"/>
          <p14:tracePt t="207050" x="6108700" y="3378200"/>
          <p14:tracePt t="207058" x="6096000" y="3378200"/>
          <p14:tracePt t="207076" x="6096000" y="3390900"/>
          <p14:tracePt t="207082" x="6096000" y="3403600"/>
          <p14:tracePt t="207092" x="6083300" y="3416300"/>
          <p14:tracePt t="207098" x="6070600" y="3441700"/>
          <p14:tracePt t="207114" x="6070600" y="3454400"/>
          <p14:tracePt t="207123" x="6070600" y="3467100"/>
          <p14:tracePt t="207130" x="6070600" y="3479800"/>
          <p14:tracePt t="207140" x="6070600" y="3490913"/>
          <p14:tracePt t="207146" x="6070600" y="3503613"/>
          <p14:tracePt t="207157" x="6070600" y="3516313"/>
          <p14:tracePt t="207162" x="6070600" y="3529013"/>
          <p14:tracePt t="207173" x="6070600" y="3541713"/>
          <p14:tracePt t="207178" x="6083300" y="3554413"/>
          <p14:tracePt t="207190" x="6083300" y="3579813"/>
          <p14:tracePt t="207194" x="6108700" y="3590925"/>
          <p14:tracePt t="207207" x="6121400" y="3616325"/>
          <p14:tracePt t="207210" x="6134100" y="3629025"/>
          <p14:tracePt t="207224" x="6146800" y="3654425"/>
          <p14:tracePt t="207226" x="6157913" y="3679825"/>
          <p14:tracePt t="207241" x="6170613" y="3692525"/>
          <p14:tracePt t="207242" x="6183313" y="3703638"/>
          <p14:tracePt t="207250" x="6196013" y="3729038"/>
          <p14:tracePt t="207258" x="6208713" y="3741738"/>
          <p14:tracePt t="207266" x="6208713" y="3754438"/>
          <p14:tracePt t="207276" x="6221413" y="3767138"/>
          <p14:tracePt t="207282" x="6221413" y="3779838"/>
          <p14:tracePt t="207298" x="6234113" y="3792538"/>
          <p14:tracePt t="207307" x="6246813" y="3803650"/>
          <p14:tracePt t="207314" x="6246813" y="3816350"/>
          <p14:tracePt t="207330" x="6246813" y="3829050"/>
          <p14:tracePt t="207339" x="6259513" y="3829050"/>
          <p14:tracePt t="207346" x="6259513" y="3841750"/>
          <p14:tracePt t="207394" x="6270625" y="3841750"/>
          <p14:tracePt t="207410" x="6283325" y="3841750"/>
          <p14:tracePt t="207426" x="6308725" y="3841750"/>
          <p14:tracePt t="207438" x="6321425" y="3841750"/>
          <p14:tracePt t="207451" x="6334125" y="3841750"/>
          <p14:tracePt t="207466" x="6359525" y="3816350"/>
          <p14:tracePt t="207476" x="6383338" y="3816350"/>
          <p14:tracePt t="207482" x="6396038" y="3803650"/>
          <p14:tracePt t="207498" x="6408738" y="3803650"/>
          <p14:tracePt t="207506" x="6421438" y="3792538"/>
          <p14:tracePt t="207514" x="6434138" y="3792538"/>
          <p14:tracePt t="207523" x="6446838" y="3779838"/>
          <p14:tracePt t="207530" x="6446838" y="3767138"/>
          <p14:tracePt t="207546" x="6459538" y="3767138"/>
          <p14:tracePt t="207562" x="6472238" y="3754438"/>
          <p14:tracePt t="207573" x="6472238" y="3741738"/>
          <p14:tracePt t="207578" x="6483350" y="3729038"/>
          <p14:tracePt t="207594" x="6483350" y="3716338"/>
          <p14:tracePt t="207606" x="6483350" y="3692525"/>
          <p14:tracePt t="207610" x="6496050" y="3692525"/>
          <p14:tracePt t="207634" x="6496050" y="3679825"/>
          <p14:tracePt t="207642" x="6496050" y="3667125"/>
          <p14:tracePt t="207658" x="6496050" y="3654425"/>
          <p14:tracePt t="207674" x="6496050" y="3641725"/>
          <p14:tracePt t="207690" x="6496050" y="3616325"/>
          <p14:tracePt t="207698" x="6496050" y="3603625"/>
          <p14:tracePt t="207707" x="6496050" y="3590925"/>
          <p14:tracePt t="207714" x="6496050" y="3579813"/>
          <p14:tracePt t="207725" x="6496050" y="3554413"/>
          <p14:tracePt t="207741" x="6496050" y="3541713"/>
          <p14:tracePt t="207747" x="6496050" y="3529013"/>
          <p14:tracePt t="207756" x="6496050" y="3516313"/>
          <p14:tracePt t="207775" x="6496050" y="3503613"/>
          <p14:tracePt t="207804" x="6496050" y="3490913"/>
          <p14:tracePt t="207819" x="6496050" y="3479800"/>
          <p14:tracePt t="207827" x="6483350" y="3467100"/>
          <p14:tracePt t="207844" x="6483350" y="3454400"/>
          <p14:tracePt t="207851" x="6472238" y="3429000"/>
          <p14:tracePt t="207861" x="6459538" y="3429000"/>
          <p14:tracePt t="207879" x="6446838" y="3416300"/>
          <p14:tracePt t="207887" x="6446838" y="3403600"/>
          <p14:tracePt t="207898" x="6434138" y="3390900"/>
          <p14:tracePt t="207907" x="6434138" y="3378200"/>
          <p14:tracePt t="207914" x="6421438" y="3367088"/>
          <p14:tracePt t="207925" x="6408738" y="3354388"/>
          <p14:tracePt t="207930" x="6408738" y="3341688"/>
          <p14:tracePt t="207940" x="6383338" y="3328988"/>
          <p14:tracePt t="207946" x="6383338" y="3303588"/>
          <p14:tracePt t="207957" x="6370638" y="3290888"/>
          <p14:tracePt t="207962" x="6359525" y="3278188"/>
          <p14:tracePt t="207978" x="6346825" y="3267075"/>
          <p14:tracePt t="208002" x="6334125" y="3267075"/>
          <p14:tracePt t="208010" x="6321425" y="3267075"/>
          <p14:tracePt t="208023" x="6308725" y="3267075"/>
          <p14:tracePt t="208026" x="6296025" y="3267075"/>
          <p14:tracePt t="208034" x="6283325" y="3267075"/>
          <p14:tracePt t="208042" x="6270625" y="3267075"/>
          <p14:tracePt t="208050" x="6246813" y="3267075"/>
          <p14:tracePt t="208058" x="6234113" y="3278188"/>
          <p14:tracePt t="208066" x="6221413" y="3278188"/>
          <p14:tracePt t="208074" x="6196013" y="3278188"/>
          <p14:tracePt t="208082" x="6196013" y="3290888"/>
          <p14:tracePt t="208090" x="6170613" y="3303588"/>
          <p14:tracePt t="208098" x="6157913" y="3328988"/>
          <p14:tracePt t="208107" x="6146800" y="3341688"/>
          <p14:tracePt t="208114" x="6121400" y="3354388"/>
          <p14:tracePt t="208124" x="6108700" y="3378200"/>
          <p14:tracePt t="208130" x="6096000" y="3390900"/>
          <p14:tracePt t="208141" x="6083300" y="3416300"/>
          <p14:tracePt t="208146" x="6083300" y="3429000"/>
          <p14:tracePt t="208157" x="6070600" y="3441700"/>
          <p14:tracePt t="208162" x="6057900" y="3467100"/>
          <p14:tracePt t="208187" x="6057900" y="3479800"/>
          <p14:tracePt t="208194" x="6057900" y="3490913"/>
          <p14:tracePt t="208258" x="6057900" y="3503613"/>
          <p14:tracePt t="208290" x="6057900" y="3490913"/>
          <p14:tracePt t="208297" x="6057900" y="3479800"/>
          <p14:tracePt t="208306" x="6057900" y="3454400"/>
          <p14:tracePt t="208314" x="6057900" y="3441700"/>
          <p14:tracePt t="208324" x="6057900" y="3403600"/>
          <p14:tracePt t="208330" x="6045200" y="3378200"/>
          <p14:tracePt t="208340" x="6021388" y="3341688"/>
          <p14:tracePt t="208346" x="5995988" y="3316288"/>
          <p14:tracePt t="208356" x="5945188" y="3290888"/>
          <p14:tracePt t="208362" x="5908675" y="3278188"/>
          <p14:tracePt t="208374" x="5870575" y="3254375"/>
          <p14:tracePt t="208378" x="5832475" y="3228975"/>
          <p14:tracePt t="208390" x="5808663" y="3216275"/>
          <p14:tracePt t="208394" x="5783263" y="3203575"/>
          <p14:tracePt t="208407" x="5770563" y="3190875"/>
          <p14:tracePt t="208410" x="5745163" y="3178175"/>
          <p14:tracePt t="208423" x="5745163" y="3165475"/>
          <p14:tracePt t="208426" x="5719763" y="3141663"/>
          <p14:tracePt t="208434" x="5708650" y="3116263"/>
          <p14:tracePt t="208442" x="5683250" y="3090863"/>
          <p14:tracePt t="208450" x="5670550" y="3065463"/>
          <p14:tracePt t="208458" x="5632450" y="3028950"/>
          <p14:tracePt t="208466" x="5607050" y="3003550"/>
          <p14:tracePt t="208474" x="5583238" y="2965450"/>
          <p14:tracePt t="208482" x="5557838" y="2928938"/>
          <p14:tracePt t="208490" x="5532438" y="2903538"/>
          <p14:tracePt t="208498" x="5483225" y="2878138"/>
          <p14:tracePt t="208507" x="5445125" y="2865438"/>
          <p14:tracePt t="208514" x="5407025" y="2840038"/>
          <p14:tracePt t="208524" x="5383213" y="2828925"/>
          <p14:tracePt t="208530" x="5345113" y="2816225"/>
          <p14:tracePt t="208540" x="5319713" y="2790825"/>
          <p14:tracePt t="208546" x="5294313" y="2790825"/>
          <p14:tracePt t="208557" x="5270500" y="2765425"/>
          <p14:tracePt t="208562" x="5232400" y="2752725"/>
          <p14:tracePt t="208573" x="5181600" y="2740025"/>
          <p14:tracePt t="208578" x="5157788" y="2728913"/>
          <p14:tracePt t="208590" x="5132388" y="2716213"/>
          <p14:tracePt t="208593" x="5106988" y="2703513"/>
          <p14:tracePt t="208607" x="5081588" y="2690813"/>
          <p14:tracePt t="208624" x="5068888" y="2690813"/>
          <p14:tracePt t="208626" x="5057775" y="2678113"/>
          <p14:tracePt t="208634" x="5045075" y="2665413"/>
          <p14:tracePt t="208658" x="5032375" y="2652713"/>
          <p14:tracePt t="208667" x="5019675" y="2652713"/>
          <p14:tracePt t="208675" x="5006975" y="2640013"/>
          <p14:tracePt t="208690" x="4981575" y="2627313"/>
          <p14:tracePt t="208698" x="4968875" y="2627313"/>
          <p14:tracePt t="208707" x="4968875" y="2616200"/>
          <p14:tracePt t="208713" x="4945063" y="2603500"/>
          <p14:tracePt t="208723" x="4945063" y="2590800"/>
          <p14:tracePt t="208730" x="4932363" y="2590800"/>
          <p14:tracePt t="208740" x="4919663" y="2578100"/>
          <p14:tracePt t="208746" x="4906963" y="2565400"/>
          <p14:tracePt t="208770" x="4906963" y="2552700"/>
          <p14:tracePt t="208778" x="4894263" y="2552700"/>
          <p14:tracePt t="208818" x="4894263" y="2540000"/>
          <p14:tracePt t="208842" x="4881563" y="2527300"/>
          <p14:tracePt t="208858" x="4868863" y="2516188"/>
          <p14:tracePt t="209249" x="4906963" y="2516188"/>
          <p14:tracePt t="209257" x="4945063" y="2540000"/>
          <p14:tracePt t="209266" x="5006975" y="2590800"/>
          <p14:tracePt t="209274" x="5068888" y="2627313"/>
          <p14:tracePt t="209281" x="5157788" y="2690813"/>
          <p14:tracePt t="209292" x="5257800" y="2740025"/>
          <p14:tracePt t="209298" x="5345113" y="2803525"/>
          <p14:tracePt t="209307" x="5445125" y="2878138"/>
          <p14:tracePt t="209313" x="5557838" y="2928938"/>
          <p14:tracePt t="209322" x="5670550" y="2990850"/>
          <p14:tracePt t="209329" x="5757863" y="3054350"/>
          <p14:tracePt t="209341" x="5857875" y="3116263"/>
          <p14:tracePt t="209346" x="5957888" y="3154363"/>
          <p14:tracePt t="209358" x="6045200" y="3190875"/>
          <p14:tracePt t="209362" x="6108700" y="3216275"/>
          <p14:tracePt t="209376" x="6183313" y="3241675"/>
          <p14:tracePt t="209377" x="6246813" y="3267075"/>
          <p14:tracePt t="209390" x="6283325" y="3267075"/>
          <p14:tracePt t="209394" x="6308725" y="3278188"/>
          <p14:tracePt t="209407" x="6334125" y="3303588"/>
          <p14:tracePt t="209409" x="6359525" y="3303588"/>
          <p14:tracePt t="209634" x="6359525" y="3316288"/>
          <p14:tracePt t="209657" x="6346825" y="3328988"/>
          <p14:tracePt t="209665" x="6308725" y="3341688"/>
          <p14:tracePt t="209673" x="6296025" y="3341688"/>
          <p14:tracePt t="209681" x="6270625" y="3341688"/>
          <p14:tracePt t="209693" x="6246813" y="3341688"/>
          <p14:tracePt t="209697" x="6221413" y="3341688"/>
          <p14:tracePt t="209706" x="6183313" y="3341688"/>
          <p14:tracePt t="209714" x="6146800" y="3341688"/>
          <p14:tracePt t="209724" x="6108700" y="3328988"/>
          <p14:tracePt t="209730" x="6096000" y="3328988"/>
          <p14:tracePt t="209741" x="6070600" y="3303588"/>
          <p14:tracePt t="209746" x="6045200" y="3290888"/>
          <p14:tracePt t="209760" x="6034088" y="3254375"/>
          <p14:tracePt t="209763" x="6021388" y="3241675"/>
          <p14:tracePt t="209775" x="5995988" y="3228975"/>
          <p14:tracePt t="209778" x="5983288" y="3190875"/>
          <p14:tracePt t="209792" x="5970588" y="3178175"/>
          <p14:tracePt t="209794" x="5970588" y="3165475"/>
          <p14:tracePt t="209808" x="5957888" y="3141663"/>
          <p14:tracePt t="209824" x="5957888" y="3128963"/>
          <p14:tracePt t="209826" x="5945188" y="3116263"/>
          <p14:tracePt t="209842" x="5932488" y="3103563"/>
          <p14:tracePt t="209882" x="5921375" y="3103563"/>
          <p14:tracePt t="210001" x="5921375" y="3116263"/>
          <p14:tracePt t="210010" x="5921375" y="3154363"/>
          <p14:tracePt t="210018" x="5921375" y="3190875"/>
          <p14:tracePt t="210026" x="5921375" y="3241675"/>
          <p14:tracePt t="210034" x="5932488" y="3278188"/>
          <p14:tracePt t="210041" x="5945188" y="3303588"/>
          <p14:tracePt t="210050" x="5945188" y="3316288"/>
          <p14:tracePt t="210062" x="5957888" y="3341688"/>
          <p14:tracePt t="210067" x="5957888" y="3367088"/>
          <p14:tracePt t="210074" x="5983288" y="3367088"/>
          <p14:tracePt t="210090" x="5995988" y="3378200"/>
          <p14:tracePt t="210097" x="6008688" y="3378200"/>
          <p14:tracePt t="210107" x="6021388" y="3378200"/>
          <p14:tracePt t="210114" x="6057900" y="3378200"/>
          <p14:tracePt t="210124" x="6096000" y="3378200"/>
          <p14:tracePt t="210129" x="6134100" y="3378200"/>
          <p14:tracePt t="210141" x="6170613" y="3354388"/>
          <p14:tracePt t="210145" x="6221413" y="3316288"/>
          <p14:tracePt t="210156" x="6246813" y="3303588"/>
          <p14:tracePt t="210161" x="6270625" y="3278188"/>
          <p14:tracePt t="210175" x="6296025" y="3267075"/>
          <p14:tracePt t="210177" x="6308725" y="3241675"/>
          <p14:tracePt t="210191" x="6321425" y="3228975"/>
          <p14:tracePt t="210249" x="6321425" y="3241675"/>
          <p14:tracePt t="210257" x="6321425" y="3254375"/>
          <p14:tracePt t="210266" x="6321425" y="3278188"/>
          <p14:tracePt t="210273" x="6321425" y="3316288"/>
          <p14:tracePt t="210282" x="6321425" y="3354388"/>
          <p14:tracePt t="210290" x="6321425" y="3390900"/>
          <p14:tracePt t="210298" x="6321425" y="3429000"/>
          <p14:tracePt t="210308" x="6321425" y="3479800"/>
          <p14:tracePt t="210314" x="6321425" y="3516313"/>
          <p14:tracePt t="210324" x="6321425" y="3567113"/>
          <p14:tracePt t="210330" x="6334125" y="3629025"/>
          <p14:tracePt t="210343" x="6346825" y="3667125"/>
          <p14:tracePt t="210346" x="6359525" y="3692525"/>
          <p14:tracePt t="210357" x="6359525" y="3716338"/>
          <p14:tracePt t="210362" x="6370638" y="3741738"/>
          <p14:tracePt t="210373" x="6383338" y="3767138"/>
          <p14:tracePt t="210380" x="6396038" y="3767138"/>
          <p14:tracePt t="210391" x="6408738" y="3779838"/>
          <p14:tracePt t="210435" x="6421438" y="3767138"/>
          <p14:tracePt t="210442" x="6434138" y="3729038"/>
          <p14:tracePt t="210450" x="6446838" y="3692525"/>
          <p14:tracePt t="210462" x="6446838" y="3654425"/>
          <p14:tracePt t="210466" x="6446838" y="3616325"/>
          <p14:tracePt t="210475" x="6446838" y="3567113"/>
          <p14:tracePt t="210483" x="6446838" y="3516313"/>
          <p14:tracePt t="210494" x="6446838" y="3490913"/>
          <p14:tracePt t="210497" x="6446838" y="3467100"/>
          <p14:tracePt t="210509" x="6446838" y="3441700"/>
          <p14:tracePt t="210514" x="6446838" y="3429000"/>
          <p14:tracePt t="210530" x="6446838" y="3416300"/>
          <p14:tracePt t="210541" x="6446838" y="3403600"/>
          <p14:tracePt t="210609" x="6434138" y="3390900"/>
          <p14:tracePt t="210819" x="6434138" y="3378200"/>
          <p14:tracePt t="210828" x="6421438" y="3378200"/>
          <p14:tracePt t="210842" x="6408738" y="3367088"/>
          <p14:tracePt t="210851" x="6408738" y="3354388"/>
          <p14:tracePt t="210861" x="6396038" y="3354388"/>
          <p14:tracePt t="210866" x="6396038" y="3341688"/>
          <p14:tracePt t="210882" x="6370638" y="3341688"/>
          <p14:tracePt t="210895" x="6359525" y="3341688"/>
          <p14:tracePt t="210908" x="6359525" y="3328988"/>
          <p14:tracePt t="210914" x="6346825" y="3316288"/>
          <p14:tracePt t="210925" x="6334125" y="3316288"/>
          <p14:tracePt t="210929" x="6334125" y="3303588"/>
          <p14:tracePt t="210940" x="6321425" y="3303588"/>
          <p14:tracePt t="210947" x="6296025" y="3303588"/>
          <p14:tracePt t="210958" x="6296025" y="3290888"/>
          <p14:tracePt t="210961" x="6270625" y="3278188"/>
          <p14:tracePt t="210978" x="6259513" y="3267075"/>
          <p14:tracePt t="210992" x="6246813" y="3267075"/>
          <p14:tracePt t="210996" x="6246813" y="3254375"/>
          <p14:tracePt t="211009" x="6221413" y="3254375"/>
          <p14:tracePt t="211026" x="6221413" y="3241675"/>
          <p14:tracePt t="211081" x="6221413" y="3254375"/>
          <p14:tracePt t="211089" x="6234113" y="3267075"/>
          <p14:tracePt t="211097" x="6270625" y="3290888"/>
          <p14:tracePt t="211107" x="6283325" y="3303588"/>
          <p14:tracePt t="211113" x="6296025" y="3328988"/>
          <p14:tracePt t="211123" x="6321425" y="3328988"/>
          <p14:tracePt t="211129" x="6334125" y="3341688"/>
          <p14:tracePt t="211140" x="6359525" y="3354388"/>
          <p14:tracePt t="211157" x="6370638" y="3354388"/>
          <p14:tracePt t="211217" x="6383338" y="3367088"/>
          <p14:tracePt t="211242" x="6359525" y="3367088"/>
          <p14:tracePt t="211249" x="6296025" y="3378200"/>
          <p14:tracePt t="211258" x="6259513" y="3378200"/>
          <p14:tracePt t="211265" x="6183313" y="3403600"/>
          <p14:tracePt t="211274" x="6083300" y="3429000"/>
          <p14:tracePt t="211281" x="5970588" y="3467100"/>
          <p14:tracePt t="211290" x="5845175" y="3529013"/>
          <p14:tracePt t="211297" x="5708650" y="3590925"/>
          <p14:tracePt t="211307" x="5583238" y="3679825"/>
          <p14:tracePt t="211313" x="5483225" y="3741738"/>
          <p14:tracePt t="211323" x="5370513" y="3816350"/>
          <p14:tracePt t="211329" x="5294313" y="3867150"/>
          <p14:tracePt t="211340" x="5219700" y="3892550"/>
          <p14:tracePt t="211345" x="5194300" y="3905250"/>
          <p14:tracePt t="211357" x="5170488" y="3916363"/>
          <p14:tracePt t="211362" x="5157788" y="3929063"/>
          <p14:tracePt t="211373" x="5145088" y="3929063"/>
          <p14:tracePt t="211379" x="5132388" y="3929063"/>
          <p14:tracePt t="211403" x="5119688" y="3916363"/>
          <p14:tracePt t="211409" x="5119688" y="3905250"/>
          <p14:tracePt t="211423" x="5119688" y="3867150"/>
          <p14:tracePt t="211425" x="5106988" y="3841750"/>
          <p14:tracePt t="211433" x="5081588" y="3803650"/>
          <p14:tracePt t="211441" x="5081588" y="3779838"/>
          <p14:tracePt t="211449" x="5068888" y="3741738"/>
          <p14:tracePt t="211465" x="5068888" y="3716338"/>
          <p14:tracePt t="211474" x="5068888" y="3692525"/>
          <p14:tracePt t="211481" x="5068888" y="3667125"/>
          <p14:tracePt t="211490" x="5068888" y="3641725"/>
          <p14:tracePt t="211497" x="5068888" y="3616325"/>
          <p14:tracePt t="211506" x="5068888" y="3603625"/>
          <p14:tracePt t="211513" x="5068888" y="3590925"/>
          <p14:tracePt t="211526" x="5068888" y="3579813"/>
          <p14:tracePt t="211529" x="5068888" y="3567113"/>
          <p14:tracePt t="211540" x="5068888" y="3554413"/>
          <p14:tracePt t="211601" x="5057775" y="3541713"/>
          <p14:tracePt t="211625" x="5032375" y="3541713"/>
          <p14:tracePt t="211633" x="5019675" y="3541713"/>
          <p14:tracePt t="211641" x="5006975" y="3554413"/>
          <p14:tracePt t="211649" x="4981575" y="3567113"/>
          <p14:tracePt t="211665" x="4956175" y="3579813"/>
          <p14:tracePt t="211674" x="4945063" y="3590925"/>
          <p14:tracePt t="211681" x="4932363" y="3590925"/>
          <p14:tracePt t="211690" x="4919663" y="3603625"/>
          <p14:tracePt t="211706" x="4906963" y="3616325"/>
          <p14:tracePt t="211724" x="4894263" y="3616325"/>
          <p14:tracePt t="211729" x="4881563" y="3629025"/>
          <p14:tracePt t="211745" x="4868863" y="3629025"/>
          <p14:tracePt t="211770" x="4868863" y="3641725"/>
          <p14:tracePt t="211777" x="4856163" y="3654425"/>
          <p14:tracePt t="211969" x="4868863" y="3654425"/>
          <p14:tracePt t="211977" x="4881563" y="3654425"/>
          <p14:tracePt t="211985" x="4894263" y="3654425"/>
          <p14:tracePt t="212002" x="4919663" y="3654425"/>
          <p14:tracePt t="212009" x="4945063" y="3654425"/>
          <p14:tracePt t="212022" x="4981575" y="3654425"/>
          <p14:tracePt t="212025" x="5006975" y="3654425"/>
          <p14:tracePt t="212033" x="5057775" y="3654425"/>
          <p14:tracePt t="212042" x="5106988" y="3654425"/>
          <p14:tracePt t="212049" x="5194300" y="3654425"/>
          <p14:tracePt t="212057" x="5294313" y="3654425"/>
          <p14:tracePt t="212065" x="5445125" y="3641725"/>
          <p14:tracePt t="212074" x="5570538" y="3629025"/>
          <p14:tracePt t="212081" x="5708650" y="3603625"/>
          <p14:tracePt t="212091" x="5832475" y="3590925"/>
          <p14:tracePt t="212097" x="5945188" y="3567113"/>
          <p14:tracePt t="212107" x="6045200" y="3554413"/>
          <p14:tracePt t="212113" x="6134100" y="3529013"/>
          <p14:tracePt t="212123" x="6208713" y="3516313"/>
          <p14:tracePt t="212129" x="6246813" y="3503613"/>
          <p14:tracePt t="212140" x="6259513" y="3503613"/>
          <p14:tracePt t="212145" x="6283325" y="3503613"/>
          <p14:tracePt t="212161" x="6296025" y="3503613"/>
          <p14:tracePt t="212234" x="6308725" y="3503613"/>
          <p14:tracePt t="212241" x="6321425" y="3503613"/>
          <p14:tracePt t="212257" x="6346825" y="3503613"/>
          <p14:tracePt t="212265" x="6370638" y="3516313"/>
          <p14:tracePt t="212281" x="6396038" y="3516313"/>
          <p14:tracePt t="212290" x="6408738" y="3516313"/>
          <p14:tracePt t="212306" x="6434138" y="3516313"/>
          <p14:tracePt t="212369" x="6446838" y="3516313"/>
          <p14:tracePt t="212386" x="6434138" y="3541713"/>
          <p14:tracePt t="212393" x="6421438" y="3554413"/>
          <p14:tracePt t="212402" x="6408738" y="3579813"/>
          <p14:tracePt t="212409" x="6383338" y="3616325"/>
          <p14:tracePt t="212422" x="6359525" y="3667125"/>
          <p14:tracePt t="212426" x="6334125" y="3729038"/>
          <p14:tracePt t="212433" x="6308725" y="3803650"/>
          <p14:tracePt t="212441" x="6296025" y="3892550"/>
          <p14:tracePt t="212449" x="6296025" y="3967163"/>
          <p14:tracePt t="212457" x="6296025" y="4041775"/>
          <p14:tracePt t="212465" x="6296025" y="4141788"/>
          <p14:tracePt t="212473" x="6308725" y="4217988"/>
          <p14:tracePt t="212481" x="6334125" y="4254500"/>
          <p14:tracePt t="212490" x="6359525" y="4292600"/>
          <p14:tracePt t="212497" x="6396038" y="4318000"/>
          <p14:tracePt t="212507" x="6408738" y="4330700"/>
          <p14:tracePt t="212513" x="6421438" y="4330700"/>
          <p14:tracePt t="212537" x="6434138" y="4330700"/>
          <p14:tracePt t="212545" x="6459538" y="4330700"/>
          <p14:tracePt t="212557" x="6472238" y="4318000"/>
          <p14:tracePt t="212561" x="6483350" y="4292600"/>
          <p14:tracePt t="212574" x="6496050" y="4267200"/>
          <p14:tracePt t="212578" x="6508750" y="4230688"/>
          <p14:tracePt t="212591" x="6534150" y="4179888"/>
          <p14:tracePt t="212593" x="6546850" y="4141788"/>
          <p14:tracePt t="212607" x="6559550" y="4092575"/>
          <p14:tracePt t="212609" x="6572250" y="4017963"/>
          <p14:tracePt t="212618" x="6572250" y="3967163"/>
          <p14:tracePt t="212625" x="6572250" y="3905250"/>
          <p14:tracePt t="212633" x="6572250" y="3816350"/>
          <p14:tracePt t="212641" x="6572250" y="3767138"/>
          <p14:tracePt t="212649" x="6572250" y="3716338"/>
          <p14:tracePt t="212657" x="6572250" y="3654425"/>
          <p14:tracePt t="212665" x="6572250" y="3616325"/>
          <p14:tracePt t="212673" x="6572250" y="3590925"/>
          <p14:tracePt t="212681" x="6572250" y="3567113"/>
          <p14:tracePt t="212691" x="6572250" y="3541713"/>
          <p14:tracePt t="212697" x="6572250" y="3516313"/>
          <p14:tracePt t="212709" x="6572250" y="3503613"/>
          <p14:tracePt t="212713" x="6572250" y="3479800"/>
          <p14:tracePt t="212729" x="6572250" y="3467100"/>
          <p14:tracePt t="212740" x="6572250" y="3441700"/>
          <p14:tracePt t="212745" x="6572250" y="3429000"/>
          <p14:tracePt t="212757" x="6572250" y="3416300"/>
          <p14:tracePt t="212761" x="6572250" y="3390900"/>
          <p14:tracePt t="212773" x="6572250" y="3367088"/>
          <p14:tracePt t="212777" x="6572250" y="3354388"/>
          <p14:tracePt t="212793" x="6572250" y="3341688"/>
          <p14:tracePt t="212806" x="6572250" y="3316288"/>
          <p14:tracePt t="212809" x="6559550" y="3290888"/>
          <p14:tracePt t="212818" x="6546850" y="3278188"/>
          <p14:tracePt t="212825" x="6546850" y="3254375"/>
          <p14:tracePt t="212833" x="6534150" y="3241675"/>
          <p14:tracePt t="212841" x="6521450" y="3228975"/>
          <p14:tracePt t="212849" x="6521450" y="3216275"/>
          <p14:tracePt t="212857" x="6508750" y="3203575"/>
          <p14:tracePt t="212874" x="6483350" y="3203575"/>
          <p14:tracePt t="212881" x="6472238" y="3203575"/>
          <p14:tracePt t="212890" x="6459538" y="3203575"/>
          <p14:tracePt t="212897" x="6434138" y="3203575"/>
          <p14:tracePt t="212906" x="6396038" y="3203575"/>
          <p14:tracePt t="212913" x="6370638" y="3203575"/>
          <p14:tracePt t="212923" x="6334125" y="3203575"/>
          <p14:tracePt t="212929" x="6308725" y="3216275"/>
          <p14:tracePt t="212942" x="6283325" y="3228975"/>
          <p14:tracePt t="212947" x="6259513" y="3241675"/>
          <p14:tracePt t="212957" x="6246813" y="3254375"/>
          <p14:tracePt t="212962" x="6221413" y="3267075"/>
          <p14:tracePt t="212975" x="6196013" y="3290888"/>
          <p14:tracePt t="212977" x="6170613" y="3303588"/>
          <p14:tracePt t="212990" x="6157913" y="3328988"/>
          <p14:tracePt t="212993" x="6146800" y="3341688"/>
          <p14:tracePt t="213006" x="6134100" y="3354388"/>
          <p14:tracePt t="213011" x="6121400" y="3378200"/>
          <p14:tracePt t="213018" x="6096000" y="3403600"/>
          <p14:tracePt t="213026" x="6096000" y="3416300"/>
          <p14:tracePt t="213033" x="6083300" y="3441700"/>
          <p14:tracePt t="213049" x="6070600" y="3467100"/>
          <p14:tracePt t="213058" x="6070600" y="3490913"/>
          <p14:tracePt t="213073" x="6070600" y="3503613"/>
          <p14:tracePt t="213081" x="6070600" y="3529013"/>
          <p14:tracePt t="213090" x="6070600" y="3541713"/>
          <p14:tracePt t="213097" x="6070600" y="3554413"/>
          <p14:tracePt t="213106" x="6070600" y="3579813"/>
          <p14:tracePt t="213113" x="6070600" y="3603625"/>
          <p14:tracePt t="213123" x="6083300" y="3629025"/>
          <p14:tracePt t="213129" x="6096000" y="3654425"/>
          <p14:tracePt t="213140" x="6096000" y="3679825"/>
          <p14:tracePt t="213145" x="6121400" y="3703638"/>
          <p14:tracePt t="213157" x="6134100" y="3729038"/>
          <p14:tracePt t="213161" x="6170613" y="3754438"/>
          <p14:tracePt t="213173" x="6183313" y="3792538"/>
          <p14:tracePt t="213178" x="6208713" y="3803650"/>
          <p14:tracePt t="213192" x="6246813" y="3829050"/>
          <p14:tracePt t="213193" x="6270625" y="3829050"/>
          <p14:tracePt t="213207" x="6296025" y="3867150"/>
          <p14:tracePt t="213209" x="6346825" y="3879850"/>
          <p14:tracePt t="213217" x="6370638" y="3892550"/>
          <p14:tracePt t="213225" x="6396038" y="3916363"/>
          <p14:tracePt t="213233" x="6421438" y="3916363"/>
          <p14:tracePt t="213241" x="6434138" y="3916363"/>
          <p14:tracePt t="213249" x="6472238" y="3916363"/>
          <p14:tracePt t="213258" x="6483350" y="3916363"/>
          <p14:tracePt t="213265" x="6496050" y="3916363"/>
          <p14:tracePt t="213274" x="6508750" y="3916363"/>
          <p14:tracePt t="213297" x="6534150" y="3916363"/>
          <p14:tracePt t="213314" x="6546850" y="3905250"/>
          <p14:tracePt t="213329" x="6546850" y="3892550"/>
          <p14:tracePt t="213343" x="6559550" y="3829050"/>
          <p14:tracePt t="213345" x="6559550" y="3803650"/>
          <p14:tracePt t="213358" x="6572250" y="3754438"/>
          <p14:tracePt t="213361" x="6584950" y="3716338"/>
          <p14:tracePt t="213376" x="6596063" y="3667125"/>
          <p14:tracePt t="213378" x="6608763" y="3629025"/>
          <p14:tracePt t="213391" x="6608763" y="3590925"/>
          <p14:tracePt t="213393" x="6608763" y="3554413"/>
          <p14:tracePt t="213407" x="6608763" y="3516313"/>
          <p14:tracePt t="213409" x="6621463" y="3479800"/>
          <p14:tracePt t="213425" x="6621463" y="3467100"/>
          <p14:tracePt t="213427" x="6621463" y="3441700"/>
          <p14:tracePt t="213435" x="6621463" y="3416300"/>
          <p14:tracePt t="213445" x="6621463" y="3378200"/>
          <p14:tracePt t="213449" x="6608763" y="3354388"/>
          <p14:tracePt t="213462" x="6596063" y="3341688"/>
          <p14:tracePt t="213466" x="6596063" y="3328988"/>
          <p14:tracePt t="213474" x="6572250" y="3328988"/>
          <p14:tracePt t="213482" x="6572250" y="3316288"/>
          <p14:tracePt t="213492" x="6559550" y="3316288"/>
          <p14:tracePt t="213499" x="6534150" y="3316288"/>
          <p14:tracePt t="213508" x="6521450" y="3316288"/>
          <p14:tracePt t="213514" x="6483350" y="3316288"/>
          <p14:tracePt t="213524" x="6434138" y="3316288"/>
          <p14:tracePt t="213529" x="6370638" y="3316288"/>
          <p14:tracePt t="213541" x="6283325" y="3316288"/>
          <p14:tracePt t="213545" x="6208713" y="3316288"/>
          <p14:tracePt t="213556" x="6134100" y="3341688"/>
          <p14:tracePt t="213561" x="6045200" y="3367088"/>
          <p14:tracePt t="213573" x="5957888" y="3403600"/>
          <p14:tracePt t="213577" x="5883275" y="3441700"/>
          <p14:tracePt t="213591" x="5808663" y="3490913"/>
          <p14:tracePt t="213594" x="5732463" y="3541713"/>
          <p14:tracePt t="213606" x="5670550" y="3590925"/>
          <p14:tracePt t="213609" x="5632450" y="3641725"/>
          <p14:tracePt t="213617" x="5607050" y="3692525"/>
          <p14:tracePt t="213625" x="5595938" y="3741738"/>
          <p14:tracePt t="213633" x="5583238" y="3779838"/>
          <p14:tracePt t="213641" x="5583238" y="3792538"/>
          <p14:tracePt t="213649" x="5583238" y="3829050"/>
          <p14:tracePt t="213658" x="5595938" y="3841750"/>
          <p14:tracePt t="213665" x="5607050" y="3867150"/>
          <p14:tracePt t="213681" x="5619750" y="3892550"/>
          <p14:tracePt t="213770" x="5632450" y="3905250"/>
          <p14:tracePt t="213874" x="5645150" y="3905250"/>
          <p14:tracePt t="213889" x="5645150" y="3929063"/>
          <p14:tracePt t="213897" x="5645150" y="3954463"/>
          <p14:tracePt t="213906" x="5619750" y="3992563"/>
          <p14:tracePt t="213913" x="5607050" y="4017963"/>
          <p14:tracePt t="213924" x="5595938" y="4041775"/>
          <p14:tracePt t="213929" x="5583238" y="4067175"/>
          <p14:tracePt t="213942" x="5570538" y="4092575"/>
          <p14:tracePt t="213947" x="5545138" y="4129088"/>
          <p14:tracePt t="213957" x="5519738" y="4154488"/>
          <p14:tracePt t="213962" x="5507038" y="4167188"/>
          <p14:tracePt t="214025" x="5519738" y="4167188"/>
          <p14:tracePt t="214033" x="5557838" y="4141788"/>
          <p14:tracePt t="214041" x="5583238" y="4117975"/>
          <p14:tracePt t="214049" x="5607050" y="4092575"/>
          <p14:tracePt t="214057" x="5657850" y="4054475"/>
          <p14:tracePt t="214065" x="5708650" y="4005263"/>
          <p14:tracePt t="214074" x="5770563" y="3954463"/>
          <p14:tracePt t="214081" x="5845175" y="3892550"/>
          <p14:tracePt t="214089" x="5945188" y="3816350"/>
          <p14:tracePt t="214097" x="6034088" y="3767138"/>
          <p14:tracePt t="214107" x="6108700" y="3703638"/>
          <p14:tracePt t="214113" x="6170613" y="3654425"/>
          <p14:tracePt t="214126" x="6208713" y="3629025"/>
          <p14:tracePt t="214129" x="6246813" y="3616325"/>
          <p14:tracePt t="214140" x="6259513" y="3590925"/>
          <p14:tracePt t="214145" x="6270625" y="3579813"/>
          <p14:tracePt t="214157" x="6270625" y="3567113"/>
          <p14:tracePt t="214186" x="6270625" y="3554413"/>
          <p14:tracePt t="214202" x="6270625" y="3529013"/>
          <p14:tracePt t="214209" x="6259513" y="3529013"/>
          <p14:tracePt t="214217" x="6259513" y="3503613"/>
          <p14:tracePt t="214233" x="6246813" y="3479800"/>
          <p14:tracePt t="214241" x="6234113" y="3479800"/>
          <p14:tracePt t="214249" x="6234113" y="3467100"/>
          <p14:tracePt t="214265" x="6234113" y="3454400"/>
          <p14:tracePt t="214425" x="6234113" y="3441700"/>
          <p14:tracePt t="214434" x="6234113" y="3429000"/>
          <p14:tracePt t="214450" x="6234113" y="3403600"/>
          <p14:tracePt t="214457" x="6246813" y="3390900"/>
          <p14:tracePt t="214466" x="6259513" y="3378200"/>
          <p14:tracePt t="214475" x="6270625" y="3378200"/>
          <p14:tracePt t="214481" x="6283325" y="3367088"/>
          <p14:tracePt t="214490" x="6296025" y="3354388"/>
          <p14:tracePt t="214513" x="6308725" y="3354388"/>
          <p14:tracePt t="214570" x="6321425" y="3354388"/>
          <p14:tracePt t="214577" x="6334125" y="3367088"/>
          <p14:tracePt t="214588" x="6346825" y="3378200"/>
          <p14:tracePt t="214595" x="6346825" y="3403600"/>
          <p14:tracePt t="214607" x="6359525" y="3429000"/>
          <p14:tracePt t="214609" x="6370638" y="3467100"/>
          <p14:tracePt t="214618" x="6383338" y="3503613"/>
          <p14:tracePt t="214626" x="6383338" y="3541713"/>
          <p14:tracePt t="214633" x="6383338" y="3554413"/>
          <p14:tracePt t="214641" x="6383338" y="3579813"/>
          <p14:tracePt t="214649" x="6383338" y="3590925"/>
          <p14:tracePt t="214657" x="6383338" y="3616325"/>
          <p14:tracePt t="214777" x="6383338" y="3629025"/>
          <p14:tracePt t="214793" x="6370638" y="3629025"/>
          <p14:tracePt t="214802" x="6359525" y="3603625"/>
          <p14:tracePt t="214817" x="6346825" y="3579813"/>
          <p14:tracePt t="214826" x="6334125" y="3567113"/>
          <p14:tracePt t="214833" x="6321425" y="3554413"/>
          <p14:tracePt t="214841" x="6308725" y="3529013"/>
          <p14:tracePt t="214849" x="6296025" y="3503613"/>
          <p14:tracePt t="214857" x="6283325" y="3490913"/>
          <p14:tracePt t="214865" x="6283325" y="3467100"/>
          <p14:tracePt t="214873" x="6283325" y="3454400"/>
          <p14:tracePt t="214881" x="6283325" y="3441700"/>
          <p14:tracePt t="214890" x="6283325" y="3429000"/>
          <p14:tracePt t="214897" x="6296025" y="3403600"/>
          <p14:tracePt t="214913" x="6308725" y="3390900"/>
          <p14:tracePt t="214926" x="6308725" y="3378200"/>
          <p14:tracePt t="214929" x="6321425" y="3378200"/>
          <p14:tracePt t="214945" x="6334125" y="3367088"/>
          <p14:tracePt t="214989" x="6346825" y="3367088"/>
          <p14:tracePt t="214996" x="6359525" y="3354388"/>
          <p14:tracePt t="215018" x="6370638" y="3341688"/>
          <p14:tracePt t="215033" x="6383338" y="3341688"/>
          <p14:tracePt t="215041" x="6396038" y="3341688"/>
          <p14:tracePt t="215049" x="6408738" y="3328988"/>
          <p14:tracePt t="215104" x="6421438" y="3328988"/>
          <p14:tracePt t="215186" x="6434138" y="3328988"/>
          <p14:tracePt t="215194" x="6446838" y="3328988"/>
          <p14:tracePt t="215322" x="6459538" y="3328988"/>
          <p14:tracePt t="215425" x="6472238" y="3328988"/>
          <p14:tracePt t="215465" x="6483350" y="3328988"/>
          <p14:tracePt t="215674" x="6496050" y="3328988"/>
          <p14:tracePt t="215720" x="6508750" y="3328988"/>
          <p14:tracePt t="215754" x="6521450" y="3328988"/>
          <p14:tracePt t="215769" x="6534150" y="3341688"/>
          <p14:tracePt t="215795" x="6546850" y="3341688"/>
          <p14:tracePt t="215802" x="6546850" y="3354388"/>
          <p14:tracePt t="215812" x="6559550" y="3367088"/>
          <p14:tracePt t="215840" x="6572250" y="3367088"/>
          <p14:tracePt t="215882" x="6584950" y="3378200"/>
          <p14:tracePt t="215929" x="6596063" y="3378200"/>
          <p14:tracePt t="215937" x="6596063" y="3390900"/>
          <p14:tracePt t="215952" x="6596063" y="3403600"/>
          <p14:tracePt t="215960" x="6596063" y="3416300"/>
          <p14:tracePt t="215972" x="6596063" y="3429000"/>
          <p14:tracePt t="215990" x="6596063" y="3454400"/>
          <p14:tracePt t="216006" x="6596063" y="3467100"/>
          <p14:tracePt t="216017" x="6596063" y="3479800"/>
          <p14:tracePt t="216073" x="6596063" y="3490913"/>
          <p14:tracePt t="216081" x="6596063" y="3503613"/>
          <p14:tracePt t="216129" x="6596063" y="3516313"/>
          <p14:tracePt t="216145" x="6596063" y="3529013"/>
          <p14:tracePt t="216187" x="6596063" y="3541713"/>
          <p14:tracePt t="216217" x="6596063" y="3554413"/>
          <p14:tracePt t="216233" x="6596063" y="3567113"/>
          <p14:tracePt t="216257" x="6596063" y="3579813"/>
          <p14:tracePt t="216273" x="6596063" y="3590925"/>
          <p14:tracePt t="216284" x="6596063" y="3603625"/>
          <p14:tracePt t="216292" x="6596063" y="3616325"/>
          <p14:tracePt t="216313" x="6596063" y="3629025"/>
          <p14:tracePt t="216324" x="6596063" y="3641725"/>
          <p14:tracePt t="216341" x="6596063" y="3654425"/>
          <p14:tracePt t="216345" x="6584950" y="3667125"/>
          <p14:tracePt t="216369" x="6584950" y="3679825"/>
          <p14:tracePt t="216393" x="6584950" y="3692525"/>
          <p14:tracePt t="216409" x="6584950" y="3703638"/>
          <p14:tracePt t="216425" x="6584950" y="3716338"/>
          <p14:tracePt t="216433" x="6572250" y="3729038"/>
          <p14:tracePt t="216457" x="6559550" y="3741738"/>
          <p14:tracePt t="216465" x="6559550" y="3754438"/>
          <p14:tracePt t="216475" x="6559550" y="3767138"/>
          <p14:tracePt t="216481" x="6546850" y="3779838"/>
          <p14:tracePt t="216529" x="6546850" y="3792538"/>
          <p14:tracePt t="216633" x="6534150" y="3792538"/>
          <p14:tracePt t="216656" x="6508750" y="3803650"/>
          <p14:tracePt t="216672" x="6496050" y="3816350"/>
          <p14:tracePt t="216688" x="6483350" y="3816350"/>
          <p14:tracePt t="216696" x="6459538" y="3816350"/>
          <p14:tracePt t="216721" x="6446838" y="3816350"/>
          <p14:tracePt t="216737" x="6434138" y="3816350"/>
          <p14:tracePt t="216744" x="6421438" y="3816350"/>
          <p14:tracePt t="216761" x="6408738" y="3816350"/>
          <p14:tracePt t="216801" x="6396038" y="3816350"/>
          <p14:tracePt t="216841" x="6383338" y="3816350"/>
          <p14:tracePt t="216856" x="6359525" y="3816350"/>
          <p14:tracePt t="216881" x="6346825" y="3816350"/>
          <p14:tracePt t="216896" x="6334125" y="3816350"/>
          <p14:tracePt t="216912" x="6321425" y="3816350"/>
          <p14:tracePt t="216921" x="6308725" y="3816350"/>
          <p14:tracePt t="216929" x="6296025" y="3803650"/>
          <p14:tracePt t="216945" x="6283325" y="3792538"/>
          <p14:tracePt t="216961" x="6270625" y="3779838"/>
          <p14:tracePt t="216973" x="6246813" y="3767138"/>
          <p14:tracePt t="216976" x="6234113" y="3754438"/>
          <p14:tracePt t="216990" x="6208713" y="3741738"/>
          <p14:tracePt t="216993" x="6208713" y="3716338"/>
          <p14:tracePt t="217001" x="6196013" y="3716338"/>
          <p14:tracePt t="217009" x="6196013" y="3703638"/>
          <p14:tracePt t="217017" x="6196013" y="3692525"/>
          <p14:tracePt t="217025" x="6183313" y="3667125"/>
          <p14:tracePt t="217033" x="6183313" y="3654425"/>
          <p14:tracePt t="217049" x="6183313" y="3629025"/>
          <p14:tracePt t="217065" x="6183313" y="3616325"/>
          <p14:tracePt t="217073" x="6183313" y="3579813"/>
          <p14:tracePt t="217080" x="6183313" y="3567113"/>
          <p14:tracePt t="217091" x="6196013" y="3554413"/>
          <p14:tracePt t="217106" x="6208713" y="3516313"/>
          <p14:tracePt t="217123" x="6221413" y="3503613"/>
          <p14:tracePt t="217140" x="6234113" y="3490913"/>
          <p14:tracePt t="217193" x="6246813" y="3490913"/>
          <p14:tracePt t="217200" x="6259513" y="3490913"/>
          <p14:tracePt t="217233" x="6270625" y="3490913"/>
          <p14:tracePt t="217265" x="6283325" y="3490913"/>
          <p14:tracePt t="217280" x="6296025" y="3490913"/>
          <p14:tracePt t="217296" x="6308725" y="3490913"/>
          <p14:tracePt t="217305" x="6308725" y="3503613"/>
          <p14:tracePt t="217312" x="6308725" y="3529013"/>
          <p14:tracePt t="217323" x="6321425" y="3554413"/>
          <p14:tracePt t="217328" x="6321425" y="3567113"/>
          <p14:tracePt t="217340" x="6321425" y="3590925"/>
          <p14:tracePt t="217345" x="6321425" y="3629025"/>
          <p14:tracePt t="217356" x="6321425" y="3679825"/>
          <p14:tracePt t="217360" x="6321425" y="3741738"/>
          <p14:tracePt t="217374" x="6308725" y="3803650"/>
          <p14:tracePt t="217376" x="6296025" y="3854450"/>
          <p14:tracePt t="217390" x="6283325" y="3905250"/>
          <p14:tracePt t="217393" x="6283325" y="3967163"/>
          <p14:tracePt t="217407" x="6270625" y="4017963"/>
          <p14:tracePt t="217411" x="6259513" y="4067175"/>
          <p14:tracePt t="217416" x="6246813" y="4105275"/>
          <p14:tracePt t="217426" x="6234113" y="4167188"/>
          <p14:tracePt t="217432" x="6234113" y="4192588"/>
          <p14:tracePt t="217442" x="6221413" y="4230688"/>
          <p14:tracePt t="217449" x="6221413" y="4267200"/>
          <p14:tracePt t="217457" x="6208713" y="4292600"/>
          <p14:tracePt t="217465" x="6208713" y="4305300"/>
          <p14:tracePt t="217473" x="6183313" y="4367213"/>
          <p14:tracePt t="217480" x="6170613" y="4405313"/>
          <p14:tracePt t="217490" x="6157913" y="4430713"/>
          <p14:tracePt t="217496" x="6134100" y="4454525"/>
          <p14:tracePt t="217506" x="6121400" y="4479925"/>
          <p14:tracePt t="217512" x="6096000" y="4492625"/>
          <p14:tracePt t="217523" x="6096000" y="4505325"/>
          <p14:tracePt t="217528" x="6083300" y="4505325"/>
          <p14:tracePt t="217640" x="6083300" y="4492625"/>
          <p14:tracePt t="217648" x="6083300" y="4479925"/>
          <p14:tracePt t="217656" x="6096000" y="4467225"/>
          <p14:tracePt t="217664" x="6096000" y="4454525"/>
          <p14:tracePt t="217673" x="6108700" y="4443413"/>
          <p14:tracePt t="217680" x="6108700" y="4430713"/>
          <p14:tracePt t="217690" x="6121400" y="4405313"/>
          <p14:tracePt t="217696" x="6134100" y="4392613"/>
          <p14:tracePt t="217707" x="6146800" y="4367213"/>
          <p14:tracePt t="217713" x="6146800" y="4330700"/>
          <p14:tracePt t="217723" x="6157913" y="4292600"/>
          <p14:tracePt t="217728" x="6183313" y="4241800"/>
          <p14:tracePt t="217740" x="6196013" y="4205288"/>
          <p14:tracePt t="217745" x="6196013" y="4167188"/>
          <p14:tracePt t="217757" x="6208713" y="4141788"/>
          <p14:tracePt t="217760" x="6221413" y="4117975"/>
          <p14:tracePt t="217774" x="6234113" y="4092575"/>
          <p14:tracePt t="217776" x="6234113" y="4067175"/>
          <p14:tracePt t="217790" x="6234113" y="4041775"/>
          <p14:tracePt t="217793" x="6234113" y="4017963"/>
          <p14:tracePt t="217801" x="6234113" y="4005263"/>
          <p14:tracePt t="217809" x="6234113" y="3992563"/>
          <p14:tracePt t="217816" x="6234113" y="3979863"/>
          <p14:tracePt t="217826" x="6234113" y="3967163"/>
          <p14:tracePt t="217832" x="6234113" y="3954463"/>
          <p14:tracePt t="217856" x="6234113" y="3941763"/>
          <p14:tracePt t="217864" x="6234113" y="3929063"/>
          <p14:tracePt t="217920" x="6221413" y="3916363"/>
          <p14:tracePt t="217944" x="6208713" y="3916363"/>
          <p14:tracePt t="217952" x="6196013" y="3905250"/>
          <p14:tracePt t="217960" x="6183313" y="3905250"/>
          <p14:tracePt t="217973" x="6183313" y="3892550"/>
          <p14:tracePt t="217976" x="6170613" y="3879850"/>
          <p14:tracePt t="217990" x="6157913" y="3879850"/>
          <p14:tracePt t="217992" x="6146800" y="3867150"/>
          <p14:tracePt t="218009" x="6134100" y="3841750"/>
          <p14:tracePt t="218024" x="6121400" y="3829050"/>
          <p14:tracePt t="218041" x="6121400" y="3803650"/>
          <p14:tracePt t="218048" x="6108700" y="3792538"/>
          <p14:tracePt t="218057" x="6108700" y="3779838"/>
          <p14:tracePt t="218073" x="6096000" y="3754438"/>
          <p14:tracePt t="218096" x="6096000" y="3741738"/>
          <p14:tracePt t="218112" x="6096000" y="3729038"/>
          <p14:tracePt t="218128" x="6096000" y="3716338"/>
          <p14:tracePt t="218464" x="6108700" y="3716338"/>
          <p14:tracePt t="218476" x="6121400" y="3729038"/>
          <p14:tracePt t="218481" x="6146800" y="3741738"/>
          <p14:tracePt t="218496" x="6183313" y="3767138"/>
          <p14:tracePt t="218506" x="6196013" y="3779838"/>
          <p14:tracePt t="218512" x="6208713" y="3792538"/>
          <p14:tracePt t="218523" x="6221413" y="3792538"/>
          <p14:tracePt t="218528" x="6234113" y="3792538"/>
          <p14:tracePt t="218542" x="6259513" y="3792538"/>
          <p14:tracePt t="218546" x="6283325" y="3792538"/>
          <p14:tracePt t="218557" x="6334125" y="3792538"/>
          <p14:tracePt t="218560" x="6370638" y="3792538"/>
          <p14:tracePt t="218574" x="6434138" y="3779838"/>
          <p14:tracePt t="218577" x="6472238" y="3767138"/>
          <p14:tracePt t="218590" x="6508750" y="3754438"/>
          <p14:tracePt t="218592" x="6559550" y="3741738"/>
          <p14:tracePt t="218601" x="6621463" y="3716338"/>
          <p14:tracePt t="218608" x="6659563" y="3679825"/>
          <p14:tracePt t="218616" x="6721475" y="3641725"/>
          <p14:tracePt t="218625" x="6772275" y="3616325"/>
          <p14:tracePt t="218632" x="6808788" y="3579813"/>
          <p14:tracePt t="218641" x="6846888" y="3541713"/>
          <p14:tracePt t="218649" x="6859588" y="3479800"/>
          <p14:tracePt t="218656" x="6872288" y="3429000"/>
          <p14:tracePt t="218664" x="6872288" y="3378200"/>
          <p14:tracePt t="218673" x="6872288" y="3303588"/>
          <p14:tracePt t="218680" x="6872288" y="3228975"/>
          <p14:tracePt t="218690" x="6872288" y="3116263"/>
          <p14:tracePt t="218696" x="6846888" y="3028950"/>
          <p14:tracePt t="218710" x="6821488" y="2965450"/>
          <p14:tracePt t="218713" x="6797675" y="2890838"/>
          <p14:tracePt t="218723" x="6772275" y="2828925"/>
          <p14:tracePt t="218728" x="6746875" y="2778125"/>
          <p14:tracePt t="218739" x="6721475" y="2716213"/>
          <p14:tracePt t="218745" x="6708775" y="2665413"/>
          <p14:tracePt t="218756" x="6684963" y="2603500"/>
          <p14:tracePt t="218760" x="6659563" y="2565400"/>
          <p14:tracePt t="218773" x="6634163" y="2516188"/>
          <p14:tracePt t="218776" x="6608763" y="2490788"/>
          <p14:tracePt t="218790" x="6584950" y="2465388"/>
          <p14:tracePt t="218792" x="6584950" y="2439988"/>
          <p14:tracePt t="218801" x="6572250" y="2414588"/>
          <p14:tracePt t="218808" x="6559550" y="2403475"/>
          <p14:tracePt t="218826" x="6559550" y="2390775"/>
          <p14:tracePt t="218977" x="6546850" y="2390775"/>
          <p14:tracePt t="218993" x="6534150" y="2403475"/>
          <p14:tracePt t="219009" x="6521450" y="2414588"/>
          <p14:tracePt t="219017" x="6508750" y="2427288"/>
          <p14:tracePt t="219026" x="6496050" y="2439988"/>
          <p14:tracePt t="219033" x="6496050" y="2465388"/>
          <p14:tracePt t="219043" x="6483350" y="2465388"/>
          <p14:tracePt t="219049" x="6483350" y="2478088"/>
          <p14:tracePt t="219057" x="6472238" y="2503488"/>
          <p14:tracePt t="219074" x="6472238" y="2527300"/>
          <p14:tracePt t="219083" x="6472238" y="2552700"/>
          <p14:tracePt t="219093" x="6472238" y="2578100"/>
          <p14:tracePt t="219097" x="6472238" y="2603500"/>
          <p14:tracePt t="219112" x="6472238" y="2616200"/>
          <p14:tracePt t="219113" x="6472238" y="2640013"/>
          <p14:tracePt t="219124" x="6472238" y="2678113"/>
          <p14:tracePt t="219129" x="6472238" y="2703513"/>
          <p14:tracePt t="219141" x="6472238" y="2728913"/>
          <p14:tracePt t="219146" x="6472238" y="2765425"/>
          <p14:tracePt t="219157" x="6472238" y="2778125"/>
          <p14:tracePt t="219161" x="6472238" y="2790825"/>
          <p14:tracePt t="219173" x="6483350" y="2816225"/>
          <p14:tracePt t="219176" x="6483350" y="2828925"/>
          <p14:tracePt t="219191" x="6483350" y="2840038"/>
          <p14:tracePt t="219192" x="6483350" y="2865438"/>
          <p14:tracePt t="219200" x="6496050" y="2878138"/>
          <p14:tracePt t="219208" x="6496050" y="2890838"/>
          <p14:tracePt t="219226" x="6496050" y="2903538"/>
          <p14:tracePt t="219232" x="6496050" y="2916238"/>
          <p14:tracePt t="219248" x="6496050" y="2928938"/>
          <p14:tracePt t="219257" x="6496050" y="2941638"/>
          <p14:tracePt t="219264" x="6496050" y="2952750"/>
          <p14:tracePt t="219274" x="6496050" y="2978150"/>
          <p14:tracePt t="219280" x="6496050" y="3003550"/>
          <p14:tracePt t="219290" x="6496050" y="3041650"/>
          <p14:tracePt t="219296" x="6496050" y="3065463"/>
          <p14:tracePt t="219308" x="6496050" y="3103563"/>
          <p14:tracePt t="219312" x="6496050" y="3128963"/>
          <p14:tracePt t="219323" x="6496050" y="3154363"/>
          <p14:tracePt t="219328" x="6496050" y="3178175"/>
          <p14:tracePt t="219340" x="6496050" y="3190875"/>
          <p14:tracePt t="219344" x="6496050" y="3216275"/>
          <p14:tracePt t="219356" x="6496050" y="3254375"/>
          <p14:tracePt t="219360" x="6496050" y="3267075"/>
          <p14:tracePt t="219373" x="6496050" y="3278188"/>
          <p14:tracePt t="219376" x="6496050" y="3290888"/>
          <p14:tracePt t="219390" x="6496050" y="3303588"/>
          <p14:tracePt t="219392" x="6496050" y="3316288"/>
          <p14:tracePt t="219401" x="6496050" y="3328988"/>
          <p14:tracePt t="219408" x="6496050" y="3354388"/>
          <p14:tracePt t="219432" x="6496050" y="3378200"/>
          <p14:tracePt t="219499" x="6483350" y="3378200"/>
          <p14:tracePt t="219505" x="6472238" y="3378200"/>
          <p14:tracePt t="219520" x="6472238" y="3367088"/>
          <p14:tracePt t="219538" x="6472238" y="3354388"/>
          <p14:tracePt t="219545" x="6472238" y="3328988"/>
          <p14:tracePt t="219558" x="6472238" y="3316288"/>
          <p14:tracePt t="219560" x="6472238" y="3303588"/>
          <p14:tracePt t="219574" x="6472238" y="3278188"/>
          <p14:tracePt t="219577" x="6472238" y="3267075"/>
          <p14:tracePt t="219591" x="6483350" y="3254375"/>
          <p14:tracePt t="219672" x="6496050" y="3254375"/>
          <p14:tracePt t="219712" x="6508750" y="3254375"/>
          <p14:tracePt t="219720" x="6521450" y="3254375"/>
          <p14:tracePt t="219817" x="6521450" y="3267075"/>
          <p14:tracePt t="219832" x="6521450" y="3290888"/>
          <p14:tracePt t="219840" x="6508750" y="3290888"/>
          <p14:tracePt t="219848" x="6496050" y="3303588"/>
          <p14:tracePt t="219856" x="6483350" y="3303588"/>
          <p14:tracePt t="219864" x="6459538" y="3328988"/>
          <p14:tracePt t="219876" x="6446838" y="3341688"/>
          <p14:tracePt t="219880" x="6434138" y="3341688"/>
          <p14:tracePt t="219894" x="6408738" y="3341688"/>
          <p14:tracePt t="219896" x="6383338" y="3354388"/>
          <p14:tracePt t="219907" x="6370638" y="3367088"/>
          <p14:tracePt t="219912" x="6346825" y="3367088"/>
          <p14:tracePt t="219928" x="6334125" y="3367088"/>
          <p14:tracePt t="219940" x="6321425" y="3378200"/>
          <p14:tracePt t="219944" x="6296025" y="3390900"/>
          <p14:tracePt t="220104" x="6283325" y="3390900"/>
          <p14:tracePt t="220129" x="6283325" y="3378200"/>
          <p14:tracePt t="220138" x="6296025" y="3367088"/>
          <p14:tracePt t="220154" x="6308725" y="3354388"/>
          <p14:tracePt t="220162" x="6321425" y="3341688"/>
          <p14:tracePt t="220175" x="6321425" y="3328988"/>
          <p14:tracePt t="220191" x="6334125" y="3328988"/>
          <p14:tracePt t="220192" x="6334125" y="3316288"/>
          <p14:tracePt t="220249" x="6359525" y="3316288"/>
          <p14:tracePt t="220265" x="6370638" y="3316288"/>
          <p14:tracePt t="220280" x="6396038" y="3316288"/>
          <p14:tracePt t="220297" x="6421438" y="3316288"/>
          <p14:tracePt t="220305" x="6446838" y="3316288"/>
          <p14:tracePt t="220313" x="6472238" y="3328988"/>
          <p14:tracePt t="220323" x="6496050" y="3341688"/>
          <p14:tracePt t="220328" x="6508750" y="3354388"/>
          <p14:tracePt t="220339" x="6546850" y="3367088"/>
          <p14:tracePt t="220344" x="6559550" y="3367088"/>
          <p14:tracePt t="220357" x="6572250" y="3378200"/>
          <p14:tracePt t="220360" x="6596063" y="3390900"/>
          <p14:tracePt t="220373" x="6608763" y="3403600"/>
          <p14:tracePt t="220376" x="6621463" y="3416300"/>
          <p14:tracePt t="220389" x="6621463" y="3429000"/>
          <p14:tracePt t="220393" x="6621463" y="3441700"/>
          <p14:tracePt t="220400" x="6634163" y="3454400"/>
          <p14:tracePt t="220412" x="6646863" y="3467100"/>
          <p14:tracePt t="220416" x="6646863" y="3479800"/>
          <p14:tracePt t="220426" x="6646863" y="3490913"/>
          <p14:tracePt t="220432" x="6646863" y="3503613"/>
          <p14:tracePt t="220441" x="6646863" y="3516313"/>
          <p14:tracePt t="220448" x="6646863" y="3529013"/>
          <p14:tracePt t="220456" x="6646863" y="3541713"/>
          <p14:tracePt t="220473" x="6646863" y="3554413"/>
          <p14:tracePt t="220480" x="6646863" y="3567113"/>
          <p14:tracePt t="220490" x="6634163" y="3579813"/>
          <p14:tracePt t="220496" x="6634163" y="3590925"/>
          <p14:tracePt t="220507" x="6621463" y="3603625"/>
          <p14:tracePt t="220512" x="6621463" y="3616325"/>
          <p14:tracePt t="220523" x="6608763" y="3616325"/>
          <p14:tracePt t="220528" x="6596063" y="3641725"/>
          <p14:tracePt t="220539" x="6584950" y="3641725"/>
          <p14:tracePt t="220544" x="6584950" y="3654425"/>
          <p14:tracePt t="220557" x="6572250" y="3654425"/>
          <p14:tracePt t="220560" x="6559550" y="3667125"/>
          <p14:tracePt t="220576" x="6534150" y="3679825"/>
          <p14:tracePt t="220592" x="6521450" y="3692525"/>
          <p14:tracePt t="220600" x="6508750" y="3692525"/>
          <p14:tracePt t="220608" x="6496050" y="3703638"/>
          <p14:tracePt t="220616" x="6483350" y="3716338"/>
          <p14:tracePt t="220633" x="6459538" y="3729038"/>
          <p14:tracePt t="220642" x="6446838" y="3729038"/>
          <p14:tracePt t="220648" x="6434138" y="3729038"/>
          <p14:tracePt t="220656" x="6408738" y="3741738"/>
          <p14:tracePt t="220664" x="6396038" y="3754438"/>
          <p14:tracePt t="220672" x="6370638" y="3767138"/>
          <p14:tracePt t="220680" x="6359525" y="3767138"/>
          <p14:tracePt t="220696" x="6346825" y="3767138"/>
          <p14:tracePt t="220712" x="6334125" y="3767138"/>
          <p14:tracePt t="220723" x="6321425" y="3767138"/>
          <p14:tracePt t="220740" x="6308725" y="3767138"/>
          <p14:tracePt t="220757" x="6283325" y="3767138"/>
          <p14:tracePt t="220776" x="6270625" y="3754438"/>
          <p14:tracePt t="220789" x="6259513" y="3754438"/>
          <p14:tracePt t="220801" x="6234113" y="3741738"/>
          <p14:tracePt t="220809" x="6221413" y="3729038"/>
          <p14:tracePt t="220816" x="6208713" y="3716338"/>
          <p14:tracePt t="220830" x="6196013" y="3692525"/>
          <p14:tracePt t="220832" x="6183313" y="3679825"/>
          <p14:tracePt t="220843" x="6183313" y="3654425"/>
          <p14:tracePt t="220849" x="6170613" y="3654425"/>
          <p14:tracePt t="220857" x="6157913" y="3629025"/>
          <p14:tracePt t="220874" x="6146800" y="3616325"/>
          <p14:tracePt t="220890" x="6134100" y="3579813"/>
          <p14:tracePt t="220907" x="6134100" y="3554413"/>
          <p14:tracePt t="220913" x="6121400" y="3541713"/>
          <p14:tracePt t="220925" x="6121400" y="3529013"/>
          <p14:tracePt t="220929" x="6121400" y="3516313"/>
          <p14:tracePt t="220940" x="6121400" y="3503613"/>
          <p14:tracePt t="220945" x="6121400" y="3490913"/>
          <p14:tracePt t="220965" x="6121400" y="3467100"/>
          <p14:tracePt t="220975" x="6121400" y="3454400"/>
          <p14:tracePt t="220978" x="6121400" y="3441700"/>
          <p14:tracePt t="220991" x="6121400" y="3429000"/>
          <p14:tracePt t="220992" x="6121400" y="3416300"/>
          <p14:tracePt t="221009" x="6121400" y="3403600"/>
          <p14:tracePt t="221024" x="6121400" y="3390900"/>
          <p14:tracePt t="221032" x="6121400" y="3378200"/>
          <p14:tracePt t="221041" x="6146800" y="3367088"/>
          <p14:tracePt t="221048" x="6146800" y="3354388"/>
          <p14:tracePt t="221056" x="6157913" y="3354388"/>
          <p14:tracePt t="221064" x="6170613" y="3341688"/>
          <p14:tracePt t="221080" x="6183313" y="3341688"/>
          <p14:tracePt t="221096" x="6196013" y="3328988"/>
          <p14:tracePt t="221112" x="6208713" y="3316288"/>
          <p14:tracePt t="221128" x="6221413" y="3316288"/>
          <p14:tracePt t="221140" x="6234113" y="3303588"/>
          <p14:tracePt t="221144" x="6246813" y="3303588"/>
          <p14:tracePt t="221156" x="6246813" y="3290888"/>
          <p14:tracePt t="221176" x="6259513" y="3278188"/>
          <p14:tracePt t="221191" x="6270625" y="3278188"/>
          <p14:tracePt t="221208" x="6283325" y="3278188"/>
          <p14:tracePt t="221226" x="6296025" y="3267075"/>
          <p14:tracePt t="221241" x="6308725" y="3267075"/>
          <p14:tracePt t="221256" x="6334125" y="3267075"/>
          <p14:tracePt t="221264" x="6346825" y="3254375"/>
          <p14:tracePt t="221280" x="6359525" y="3254375"/>
          <p14:tracePt t="221290" x="6370638" y="3254375"/>
          <p14:tracePt t="221296" x="6383338" y="3254375"/>
          <p14:tracePt t="221328" x="6396038" y="3254375"/>
          <p14:tracePt t="221352" x="6408738" y="3254375"/>
          <p14:tracePt t="221376" x="6421438" y="3254375"/>
          <p14:tracePt t="221416" x="6434138" y="3254375"/>
          <p14:tracePt t="221440" x="6446838" y="3254375"/>
          <p14:tracePt t="221456" x="6459538" y="3254375"/>
          <p14:tracePt t="221472" x="6472238" y="3254375"/>
          <p14:tracePt t="221489" x="6483350" y="3267075"/>
          <p14:tracePt t="221512" x="6496050" y="3267075"/>
          <p14:tracePt t="221529" x="6521450" y="3267075"/>
          <p14:tracePt t="221554" x="6534150" y="3267075"/>
          <p14:tracePt t="221576" x="6546850" y="3278188"/>
          <p14:tracePt t="221585" x="6546850" y="3290888"/>
          <p14:tracePt t="221595" x="6559550" y="3303588"/>
          <p14:tracePt t="221601" x="6572250" y="3316288"/>
          <p14:tracePt t="221609" x="6572250" y="3328988"/>
          <p14:tracePt t="221616" x="6584950" y="3341688"/>
          <p14:tracePt t="221625" x="6584950" y="3354388"/>
          <p14:tracePt t="221632" x="6596063" y="3367088"/>
          <p14:tracePt t="221641" x="6608763" y="3390900"/>
          <p14:tracePt t="221658" x="6608763" y="3403600"/>
          <p14:tracePt t="221665" x="6608763" y="3416300"/>
          <p14:tracePt t="221680" x="6608763" y="3429000"/>
          <p14:tracePt t="221704" x="6621463" y="3429000"/>
          <p14:tracePt t="221728" x="6634163" y="3441700"/>
          <p14:tracePt t="221768" x="6634163" y="3454400"/>
          <p14:tracePt t="221776" x="6634163" y="3467100"/>
          <p14:tracePt t="221792" x="6634163" y="3479800"/>
          <p14:tracePt t="221808" x="6634163" y="3490913"/>
          <p14:tracePt t="221824" x="6634163" y="3503613"/>
          <p14:tracePt t="221840" x="6634163" y="3516313"/>
          <p14:tracePt t="221856" x="6634163" y="3529013"/>
          <p14:tracePt t="221872" x="6634163" y="3541713"/>
          <p14:tracePt t="221889" x="6634163" y="3554413"/>
          <p14:tracePt t="221896" x="6634163" y="3567113"/>
          <p14:tracePt t="221906" x="6634163" y="3579813"/>
          <p14:tracePt t="221922" x="6634163" y="3603625"/>
          <p14:tracePt t="221940" x="6634163" y="3616325"/>
          <p14:tracePt t="221944" x="6634163" y="3654425"/>
          <p14:tracePt t="221960" x="6634163" y="3667125"/>
          <p14:tracePt t="221975" x="6621463" y="3692525"/>
          <p14:tracePt t="221976" x="6608763" y="3703638"/>
          <p14:tracePt t="221985" x="6608763" y="3716338"/>
          <p14:tracePt t="222129" x="6596063" y="3716338"/>
          <p14:tracePt t="222160" x="6584950" y="3729038"/>
          <p14:tracePt t="222171" x="6572250" y="3729038"/>
          <p14:tracePt t="222186" x="6559550" y="3741738"/>
          <p14:tracePt t="222193" x="6546850" y="3754438"/>
          <p14:tracePt t="222200" x="6534150" y="3754438"/>
          <p14:tracePt t="222209" x="6521450" y="3767138"/>
          <p14:tracePt t="222231" x="6496050" y="3767138"/>
          <p14:tracePt t="222240" x="6483350" y="3779838"/>
          <p14:tracePt t="222265" x="6472238" y="3792538"/>
          <p14:tracePt t="222288" x="6459538" y="3792538"/>
          <p14:tracePt t="222304" x="6446838" y="3792538"/>
          <p14:tracePt t="222312" x="6434138" y="3792538"/>
          <p14:tracePt t="222328" x="6421438" y="3792538"/>
          <p14:tracePt t="222343" x="6408738" y="3792538"/>
          <p14:tracePt t="222360" x="6396038" y="3792538"/>
          <p14:tracePt t="222373" x="6383338" y="3792538"/>
          <p14:tracePt t="222376" x="6359525" y="3792538"/>
          <p14:tracePt t="222415" x="6346825" y="3779838"/>
          <p14:tracePt t="222424" x="6334125" y="3779838"/>
          <p14:tracePt t="222448" x="6308725" y="3767138"/>
          <p14:tracePt t="222472" x="6296025" y="3767138"/>
          <p14:tracePt t="222496" x="6283325" y="3754438"/>
          <p14:tracePt t="222506" x="6270625" y="3754438"/>
          <p14:tracePt t="222521" x="6270625" y="3741738"/>
          <p14:tracePt t="222528" x="6259513" y="3729038"/>
          <p14:tracePt t="222560" x="6246813" y="3716338"/>
          <p14:tracePt t="222584" x="6234113" y="3703638"/>
          <p14:tracePt t="222608" x="6221413" y="3703638"/>
          <p14:tracePt t="222616" x="6221413" y="3692525"/>
          <p14:tracePt t="222632" x="6208713" y="3679825"/>
          <p14:tracePt t="222704" x="6196013" y="3679825"/>
          <p14:tracePt t="222728" x="6196013" y="3667125"/>
          <p14:tracePt t="222784" x="6196013" y="3654425"/>
          <p14:tracePt t="222824" x="6196013" y="3641725"/>
          <p14:tracePt t="222832" x="6196013" y="3629025"/>
          <p14:tracePt t="222840" x="6183313" y="3629025"/>
          <p14:tracePt t="222848" x="6170613" y="3629025"/>
          <p14:tracePt t="222857" x="6157913" y="3629025"/>
          <p14:tracePt t="222864" x="6134100" y="3629025"/>
          <p14:tracePt t="222873" x="6121400" y="3654425"/>
          <p14:tracePt t="222887" x="6096000" y="3667125"/>
          <p14:tracePt t="222893" x="6083300" y="3692525"/>
          <p14:tracePt t="222896" x="6083300" y="3729038"/>
          <p14:tracePt t="222907" x="6083300" y="3767138"/>
          <p14:tracePt t="222912" x="6096000" y="3829050"/>
          <p14:tracePt t="222923" x="6134100" y="3867150"/>
          <p14:tracePt t="222928" x="6183313" y="3905250"/>
          <p14:tracePt t="222940" x="6270625" y="3929063"/>
          <p14:tracePt t="222944" x="6383338" y="3941763"/>
          <p14:tracePt t="222956" x="6483350" y="3941763"/>
          <p14:tracePt t="222960" x="6572250" y="3929063"/>
          <p14:tracePt t="222974" x="6672263" y="3905250"/>
          <p14:tracePt t="222976" x="6759575" y="3867150"/>
          <p14:tracePt t="222984" x="6846888" y="3829050"/>
          <p14:tracePt t="222992" x="6921500" y="3803650"/>
          <p14:tracePt t="223000" x="6985000" y="3767138"/>
          <p14:tracePt t="223007" x="7021513" y="3741738"/>
          <p14:tracePt t="223016" x="7046913" y="3703638"/>
          <p14:tracePt t="223026" x="7046913" y="3679825"/>
          <p14:tracePt t="223032" x="7046913" y="3667125"/>
          <p14:tracePt t="223043" x="7046913" y="3641725"/>
          <p14:tracePt t="223048" x="7046913" y="3603625"/>
          <p14:tracePt t="223057" x="7021513" y="3567113"/>
          <p14:tracePt t="223064" x="7010400" y="3541713"/>
          <p14:tracePt t="223073" x="6985000" y="3529013"/>
          <p14:tracePt t="223080" x="6972300" y="3503613"/>
          <p14:tracePt t="223089" x="6959600" y="3503613"/>
          <p14:tracePt t="223096" x="6934200" y="3503613"/>
          <p14:tracePt t="223107" x="6921500" y="3503613"/>
          <p14:tracePt t="223112" x="6910388" y="3503613"/>
          <p14:tracePt t="223124" x="6897688" y="3503613"/>
          <p14:tracePt t="223127" x="6884988" y="3503613"/>
          <p14:tracePt t="223140" x="6872288" y="3503613"/>
          <p14:tracePt t="223144" x="6846888" y="3503613"/>
          <p14:tracePt t="223160" x="6821488" y="3503613"/>
          <p14:tracePt t="223184" x="6808788" y="3503613"/>
          <p14:tracePt t="223200" x="6784975" y="3503613"/>
          <p14:tracePt t="223208" x="6772275" y="3503613"/>
          <p14:tracePt t="223216" x="6759575" y="3503613"/>
          <p14:tracePt t="223224" x="6746875" y="3479800"/>
          <p14:tracePt t="223232" x="6734175" y="3479800"/>
          <p14:tracePt t="223240" x="6721475" y="3454400"/>
          <p14:tracePt t="223248" x="6696075" y="3441700"/>
          <p14:tracePt t="223258" x="6696075" y="3416300"/>
          <p14:tracePt t="223264" x="6684963" y="3378200"/>
          <p14:tracePt t="223275" x="6672263" y="3367088"/>
          <p14:tracePt t="223280" x="6672263" y="3354388"/>
          <p14:tracePt t="223290" x="6659563" y="3328988"/>
          <p14:tracePt t="223296" x="6646863" y="3303588"/>
          <p14:tracePt t="223307" x="6634163" y="3278188"/>
          <p14:tracePt t="223312" x="6634163" y="3267075"/>
          <p14:tracePt t="223323" x="6634163" y="3241675"/>
          <p14:tracePt t="223341" x="6621463" y="3216275"/>
          <p14:tracePt t="223344" x="6621463" y="3203575"/>
          <p14:tracePt t="223360" x="6608763" y="3178175"/>
          <p14:tracePt t="223400" x="6596063" y="3178175"/>
          <p14:tracePt t="223416" x="6584950" y="3178175"/>
          <p14:tracePt t="223432" x="6559550" y="3178175"/>
          <p14:tracePt t="223456" x="6546850" y="3190875"/>
          <p14:tracePt t="223464" x="6534150" y="3190875"/>
          <p14:tracePt t="223480" x="6521450" y="3190875"/>
          <p14:tracePt t="223528" x="6508750" y="3190875"/>
          <p14:tracePt t="223640" x="6483350" y="3203575"/>
          <p14:tracePt t="223664" x="6472238" y="3203575"/>
          <p14:tracePt t="223776" x="6472238" y="3216275"/>
          <p14:tracePt t="223792" x="6459538" y="3216275"/>
          <p14:tracePt t="223808" x="6446838" y="3216275"/>
          <p14:tracePt t="223824" x="6421438" y="3216275"/>
          <p14:tracePt t="223833" x="6408738" y="3216275"/>
          <p14:tracePt t="223841" x="6408738" y="3203575"/>
          <p14:tracePt t="223848" x="6396038" y="3190875"/>
          <p14:tracePt t="223857" x="6396038" y="3178175"/>
          <p14:tracePt t="223863" x="6383338" y="3178175"/>
          <p14:tracePt t="223880" x="6370638" y="3154363"/>
          <p14:tracePt t="223890" x="6370638" y="3141663"/>
          <p14:tracePt t="223896" x="6359525" y="3141663"/>
          <p14:tracePt t="223912" x="6359525" y="3116263"/>
          <p14:tracePt t="223923" x="6346825" y="3116263"/>
          <p14:tracePt t="223940" x="6334125" y="3103563"/>
          <p14:tracePt t="223976" x="6321425" y="3090863"/>
          <p14:tracePt t="224047" x="6321425" y="3078163"/>
          <p14:tracePt t="224152" x="6334125" y="3078163"/>
          <p14:tracePt t="224159" x="6346825" y="3103563"/>
          <p14:tracePt t="224169" x="6359525" y="3128963"/>
          <p14:tracePt t="224175" x="6359525" y="3141663"/>
          <p14:tracePt t="224185" x="6370638" y="3154363"/>
          <p14:tracePt t="224193" x="6383338" y="3178175"/>
          <p14:tracePt t="224207" x="6383338" y="3190875"/>
          <p14:tracePt t="224287" x="6396038" y="3190875"/>
          <p14:tracePt t="224320" x="6408738" y="3165475"/>
          <p14:tracePt t="224335" x="6408738" y="3154363"/>
          <p14:tracePt t="224344" x="6408738" y="3141663"/>
          <p14:tracePt t="224352" x="6408738" y="3103563"/>
          <p14:tracePt t="224359" x="6408738" y="3078163"/>
          <p14:tracePt t="224373" x="6408738" y="3054350"/>
          <p14:tracePt t="224375" x="6408738" y="3028950"/>
          <p14:tracePt t="224384" x="6408738" y="2990850"/>
          <p14:tracePt t="224392" x="6408738" y="2952750"/>
          <p14:tracePt t="224399" x="6408738" y="2903538"/>
          <p14:tracePt t="224409" x="6408738" y="2865438"/>
          <p14:tracePt t="224415" x="6408738" y="2828925"/>
          <p14:tracePt t="224424" x="6408738" y="2803525"/>
          <p14:tracePt t="224432" x="6408738" y="2778125"/>
          <p14:tracePt t="224441" x="6408738" y="2752725"/>
          <p14:tracePt t="224447" x="6408738" y="2728913"/>
          <p14:tracePt t="224457" x="6408738" y="2690813"/>
          <p14:tracePt t="224464" x="6408738" y="2678113"/>
          <p14:tracePt t="224474" x="6408738" y="2665413"/>
          <p14:tracePt t="224480" x="6408738" y="2652713"/>
          <p14:tracePt t="224490" x="6408738" y="2627313"/>
          <p14:tracePt t="224506" x="6408738" y="2616200"/>
          <p14:tracePt t="224712" x="6408738" y="2652713"/>
          <p14:tracePt t="224719" x="6408738" y="2690813"/>
          <p14:tracePt t="224727" x="6408738" y="2728913"/>
          <p14:tracePt t="224740" x="6408738" y="2765425"/>
          <p14:tracePt t="224744" x="6408738" y="2816225"/>
          <p14:tracePt t="224756" x="6421438" y="2903538"/>
          <p14:tracePt t="224759" x="6434138" y="2965450"/>
          <p14:tracePt t="224773" x="6446838" y="3041650"/>
          <p14:tracePt t="224776" x="6459538" y="3090863"/>
          <p14:tracePt t="224784" x="6472238" y="3141663"/>
          <p14:tracePt t="224791" x="6483350" y="3203575"/>
          <p14:tracePt t="224799" x="6483350" y="3254375"/>
          <p14:tracePt t="224807" x="6496050" y="3316288"/>
          <p14:tracePt t="224815" x="6508750" y="3354388"/>
          <p14:tracePt t="224824" x="6508750" y="3367088"/>
          <p14:tracePt t="224831" x="6508750" y="3378200"/>
          <p14:tracePt t="224840" x="6521450" y="3403600"/>
          <p14:tracePt t="224999" x="6521450" y="3416300"/>
          <p14:tracePt t="225152" x="6521450" y="3429000"/>
          <p14:tracePt t="225231" x="6521450" y="3403600"/>
          <p14:tracePt t="225239" x="6508750" y="3367088"/>
          <p14:tracePt t="225247" x="6508750" y="3354388"/>
          <p14:tracePt t="225257" x="6508750" y="3316288"/>
          <p14:tracePt t="225264" x="6496050" y="3290888"/>
          <p14:tracePt t="225276" x="6496050" y="3267075"/>
          <p14:tracePt t="225280" x="6496050" y="3241675"/>
          <p14:tracePt t="225291" x="6483350" y="3228975"/>
          <p14:tracePt t="225307" x="6483350" y="3216275"/>
          <p14:tracePt t="225488" x="6483350" y="3203575"/>
          <p14:tracePt t="225504" x="6483350" y="3178175"/>
          <p14:tracePt t="225514" x="6483350" y="3165475"/>
          <p14:tracePt t="225521" x="6483350" y="3141663"/>
          <p14:tracePt t="225529" x="6483350" y="3090863"/>
          <p14:tracePt t="225540" x="6483350" y="3065463"/>
          <p14:tracePt t="225543" x="6496050" y="3016250"/>
          <p14:tracePt t="225557" x="6508750" y="2952750"/>
          <p14:tracePt t="225560" x="6508750" y="2903538"/>
          <p14:tracePt t="225573" x="6508750" y="2840038"/>
          <p14:tracePt t="225576" x="6508750" y="2765425"/>
          <p14:tracePt t="225583" x="6508750" y="2716213"/>
          <p14:tracePt t="225592" x="6508750" y="2665413"/>
          <p14:tracePt t="225599" x="6508750" y="2627313"/>
          <p14:tracePt t="225608" x="6508750" y="2578100"/>
          <p14:tracePt t="225615" x="6508750" y="2540000"/>
          <p14:tracePt t="225623" x="6508750" y="2516188"/>
          <p14:tracePt t="225631" x="6508750" y="2490788"/>
          <p14:tracePt t="225640" x="6508750" y="2478088"/>
          <p14:tracePt t="225648" x="6508750" y="2465388"/>
          <p14:tracePt t="225656" x="6508750" y="2452688"/>
          <p14:tracePt t="225663" x="6508750" y="2439988"/>
          <p14:tracePt t="226159" x="6508750" y="2452688"/>
          <p14:tracePt t="226167" x="6508750" y="2465388"/>
          <p14:tracePt t="226175" x="6508750" y="2490788"/>
          <p14:tracePt t="226184" x="6496050" y="2503488"/>
          <p14:tracePt t="226191" x="6496050" y="2540000"/>
          <p14:tracePt t="226199" x="6496050" y="2578100"/>
          <p14:tracePt t="226207" x="6483350" y="2652713"/>
          <p14:tracePt t="226215" x="6472238" y="2740025"/>
          <p14:tracePt t="226223" x="6446838" y="2840038"/>
          <p14:tracePt t="226231" x="6434138" y="2952750"/>
          <p14:tracePt t="226241" x="6408738" y="3054350"/>
          <p14:tracePt t="226247" x="6396038" y="3141663"/>
          <p14:tracePt t="226257" x="6383338" y="3203575"/>
          <p14:tracePt t="226263" x="6383338" y="3241675"/>
          <p14:tracePt t="226273" x="6383338" y="3278188"/>
          <p14:tracePt t="226279" x="6383338" y="3303588"/>
          <p14:tracePt t="226289" x="6383338" y="3328988"/>
          <p14:tracePt t="226306" x="6383338" y="3341688"/>
          <p14:tracePt t="226375" x="6383338" y="3354388"/>
          <p14:tracePt t="226399" x="6408738" y="3354388"/>
          <p14:tracePt t="226408" x="6434138" y="3354388"/>
          <p14:tracePt t="226415" x="6496050" y="3367088"/>
          <p14:tracePt t="226423" x="6534150" y="3367088"/>
          <p14:tracePt t="226431" x="6596063" y="3367088"/>
          <p14:tracePt t="226441" x="6659563" y="3367088"/>
          <p14:tracePt t="226447" x="6734175" y="3367088"/>
          <p14:tracePt t="226456" x="6784975" y="3367088"/>
          <p14:tracePt t="226463" x="6808788" y="3367088"/>
          <p14:tracePt t="226473" x="6821488" y="3367088"/>
          <p14:tracePt t="226479" x="6834188" y="3367088"/>
          <p14:tracePt t="226543" x="6834188" y="3378200"/>
          <p14:tracePt t="226559" x="6821488" y="3390900"/>
          <p14:tracePt t="226568" x="6821488" y="3403600"/>
          <p14:tracePt t="226575" x="6797675" y="3403600"/>
          <p14:tracePt t="226583" x="6784975" y="3429000"/>
          <p14:tracePt t="226591" x="6772275" y="3441700"/>
          <p14:tracePt t="226600" x="6746875" y="3454400"/>
          <p14:tracePt t="226607" x="6746875" y="3467100"/>
          <p14:tracePt t="226615" x="6721475" y="3467100"/>
          <p14:tracePt t="226623" x="6721475" y="3479800"/>
          <p14:tracePt t="226631" x="6708775" y="3490913"/>
          <p14:tracePt t="226640" x="6696075" y="3503613"/>
          <p14:tracePt t="226647" x="6684963" y="3503613"/>
          <p14:tracePt t="226663" x="6672263" y="3516313"/>
          <p14:tracePt t="226679" x="6659563" y="3529013"/>
          <p14:tracePt t="226752" x="6646863" y="3529013"/>
          <p14:tracePt t="226912" x="6659563" y="3516313"/>
          <p14:tracePt t="226921" x="6672263" y="3516313"/>
          <p14:tracePt t="226929" x="6684963" y="3503613"/>
          <p14:tracePt t="226940" x="6708775" y="3490913"/>
          <p14:tracePt t="226943" x="6746875" y="3479800"/>
          <p14:tracePt t="226959" x="6808788" y="3429000"/>
          <p14:tracePt t="226974" x="6859588" y="3390900"/>
          <p14:tracePt t="226978" x="6910388" y="3354388"/>
          <p14:tracePt t="226984" x="6985000" y="3316288"/>
          <p14:tracePt t="226991" x="7072313" y="3267075"/>
          <p14:tracePt t="226999" x="7146925" y="3216275"/>
          <p14:tracePt t="227010" x="7210425" y="3178175"/>
          <p14:tracePt t="227015" x="7285038" y="3128963"/>
          <p14:tracePt t="227023" x="7348538" y="3116263"/>
          <p14:tracePt t="227031" x="7385050" y="3090863"/>
          <p14:tracePt t="227040" x="7423150" y="3078163"/>
          <p14:tracePt t="227047" x="7435850" y="3065463"/>
          <p14:tracePt t="227057" x="7459663" y="3065463"/>
          <p14:tracePt t="227063" x="7459663" y="3054350"/>
          <p14:tracePt t="227103" x="7472363" y="3054350"/>
          <p14:tracePt t="227111" x="7485063" y="3054350"/>
          <p14:tracePt t="227119" x="7497763" y="3054350"/>
          <p14:tracePt t="227143" x="7523163" y="3065463"/>
          <p14:tracePt t="227271" x="7523163" y="3078163"/>
          <p14:tracePt t="227279" x="7523163" y="3103563"/>
          <p14:tracePt t="227289" x="7510463" y="3141663"/>
          <p14:tracePt t="227295" x="7485063" y="3190875"/>
          <p14:tracePt t="227307" x="7472363" y="3254375"/>
          <p14:tracePt t="227311" x="7448550" y="3341688"/>
          <p14:tracePt t="227323" x="7410450" y="3441700"/>
          <p14:tracePt t="227327" x="7397750" y="3554413"/>
          <p14:tracePt t="227340" x="7385050" y="3692525"/>
          <p14:tracePt t="227343" x="7385050" y="3803650"/>
          <p14:tracePt t="227357" x="7385050" y="3954463"/>
          <p14:tracePt t="227359" x="7385050" y="4092575"/>
          <p14:tracePt t="227375" x="7385050" y="4230688"/>
          <p14:tracePt t="227378" x="7385050" y="4354513"/>
          <p14:tracePt t="227394" x="7410450" y="4530725"/>
          <p14:tracePt t="227401" x="7423150" y="4579938"/>
          <p14:tracePt t="227410" x="7423150" y="4618038"/>
          <p14:tracePt t="227417" x="7435850" y="4667250"/>
          <p14:tracePt t="227424" x="7448550" y="4692650"/>
          <p14:tracePt t="227442" x="7448550" y="4705350"/>
          <p14:tracePt t="227560" x="7448550" y="4692650"/>
          <p14:tracePt t="227567" x="7448550" y="4667250"/>
          <p14:tracePt t="227576" x="7448550" y="4656138"/>
          <p14:tracePt t="227584" x="7435850" y="4630738"/>
          <p14:tracePt t="227599" x="7435850" y="4618038"/>
          <p14:tracePt t="227607" x="7423150" y="4592638"/>
          <p14:tracePt t="227615" x="7410450" y="4567238"/>
          <p14:tracePt t="227628" x="7397750" y="4543425"/>
          <p14:tracePt t="227631" x="7385050" y="4518025"/>
          <p14:tracePt t="227640" x="7372350" y="4492625"/>
          <p14:tracePt t="227647" x="7359650" y="4454525"/>
          <p14:tracePt t="227658" x="7348538" y="4430713"/>
          <p14:tracePt t="227663" x="7348538" y="4405313"/>
          <p14:tracePt t="227675" x="7335838" y="4392613"/>
          <p14:tracePt t="227679" x="7310438" y="4367213"/>
          <p14:tracePt t="227690" x="7310438" y="4354513"/>
          <p14:tracePt t="227695" x="7285038" y="4330700"/>
          <p14:tracePt t="227707" x="7285038" y="4318000"/>
          <p14:tracePt t="227711" x="7259638" y="4305300"/>
          <p14:tracePt t="227723" x="7235825" y="4292600"/>
          <p14:tracePt t="227727" x="7210425" y="4279900"/>
          <p14:tracePt t="227741" x="7172325" y="4254500"/>
          <p14:tracePt t="227744" x="7110413" y="4254500"/>
          <p14:tracePt t="227757" x="7072313" y="4230688"/>
          <p14:tracePt t="227761" x="7021513" y="4217988"/>
          <p14:tracePt t="227768" x="6959600" y="4192588"/>
          <p14:tracePt t="227777" x="6897688" y="4179888"/>
          <p14:tracePt t="227783" x="6834188" y="4167188"/>
          <p14:tracePt t="227791" x="6797675" y="4167188"/>
          <p14:tracePt t="227799" x="6772275" y="4154488"/>
          <p14:tracePt t="227807" x="6746875" y="4141788"/>
          <p14:tracePt t="227815" x="6721475" y="4141788"/>
          <p14:tracePt t="227823" x="6721475" y="4129088"/>
          <p14:tracePt t="227831" x="6708775" y="4117975"/>
          <p14:tracePt t="227840" x="6708775" y="4105275"/>
          <p14:tracePt t="227847" x="6696075" y="4092575"/>
          <p14:tracePt t="227857" x="6696075" y="4079875"/>
          <p14:tracePt t="227863" x="6684963" y="4041775"/>
          <p14:tracePt t="227872" x="6672263" y="3992563"/>
          <p14:tracePt t="227892" x="6672263" y="3916363"/>
          <p14:tracePt t="227896" x="6659563" y="3854450"/>
          <p14:tracePt t="227911" x="6621463" y="3703638"/>
          <p14:tracePt t="227923" x="6608763" y="3629025"/>
          <p14:tracePt t="227927" x="6584950" y="3554413"/>
          <p14:tracePt t="227940" x="6572250" y="3490913"/>
          <p14:tracePt t="227943" x="6559550" y="3416300"/>
          <p14:tracePt t="227956" x="6546850" y="3367088"/>
          <p14:tracePt t="227959" x="6534150" y="3328988"/>
          <p14:tracePt t="227967" x="6534150" y="3290888"/>
          <p14:tracePt t="227975" x="6534150" y="3278188"/>
          <p14:tracePt t="227983" x="6534150" y="3267075"/>
          <p14:tracePt t="227991" x="6521450" y="3241675"/>
          <p14:tracePt t="227999" x="6508750" y="3228975"/>
          <p14:tracePt t="228015" x="6508750" y="3203575"/>
          <p14:tracePt t="228087" x="6496050" y="3178175"/>
          <p14:tracePt t="228104" x="6472238" y="3154363"/>
          <p14:tracePt t="228111" x="6459538" y="3154363"/>
          <p14:tracePt t="228121" x="6434138" y="3128963"/>
          <p14:tracePt t="228127" x="6396038" y="3116263"/>
          <p14:tracePt t="228141" x="6383338" y="3090863"/>
          <p14:tracePt t="228143" x="6359525" y="3054350"/>
          <p14:tracePt t="228159" x="6321425" y="3028950"/>
          <p14:tracePt t="228167" x="6308725" y="3028950"/>
          <p14:tracePt t="228175" x="6308725" y="3016250"/>
          <p14:tracePt t="228183" x="6296025" y="3003550"/>
          <p14:tracePt t="228223" x="6283325" y="3003550"/>
          <p14:tracePt t="228231" x="6270625" y="2990850"/>
          <p14:tracePt t="228311" x="6283325" y="2990850"/>
          <p14:tracePt t="228319" x="6296025" y="2978150"/>
          <p14:tracePt t="228327" x="6321425" y="2965450"/>
          <p14:tracePt t="228339" x="6346825" y="2965450"/>
          <p14:tracePt t="228343" x="6383338" y="2965450"/>
          <p14:tracePt t="228356" x="6421438" y="2965450"/>
          <p14:tracePt t="228359" x="6434138" y="2965450"/>
          <p14:tracePt t="228367" x="6446838" y="2965450"/>
          <p14:tracePt t="228375" x="6459538" y="2965450"/>
          <p14:tracePt t="228423" x="6472238" y="2965450"/>
          <p14:tracePt t="228439" x="6472238" y="2978150"/>
          <p14:tracePt t="228447" x="6483350" y="3003550"/>
          <p14:tracePt t="228457" x="6496050" y="3028950"/>
          <p14:tracePt t="228466" x="6521450" y="3065463"/>
          <p14:tracePt t="228477" x="6559550" y="3128963"/>
          <p14:tracePt t="228479" x="6608763" y="3203575"/>
          <p14:tracePt t="228490" x="6672263" y="3278188"/>
          <p14:tracePt t="228497" x="6746875" y="3328988"/>
          <p14:tracePt t="228508" x="6808788" y="3378200"/>
          <p14:tracePt t="228512" x="6859588" y="3403600"/>
          <p14:tracePt t="228524" x="6897688" y="3416300"/>
          <p14:tracePt t="228527" x="6921500" y="3429000"/>
          <p14:tracePt t="228549" x="6921500" y="3441700"/>
          <p14:tracePt t="228584" x="6921500" y="3429000"/>
          <p14:tracePt t="228591" x="6910388" y="3390900"/>
          <p14:tracePt t="228599" x="6897688" y="3367088"/>
          <p14:tracePt t="228607" x="6884988" y="3341688"/>
          <p14:tracePt t="228617" x="6872288" y="3316288"/>
          <p14:tracePt t="228632" x="6872288" y="3303588"/>
          <p14:tracePt t="228671" x="6872288" y="3290888"/>
          <p14:tracePt t="228687" x="6910388" y="3316288"/>
          <p14:tracePt t="228697" x="6921500" y="3341688"/>
          <p14:tracePt t="228704" x="6946900" y="3367088"/>
          <p14:tracePt t="228714" x="6972300" y="3403600"/>
          <p14:tracePt t="228723" x="6985000" y="3441700"/>
          <p14:tracePt t="228728" x="6997700" y="3479800"/>
          <p14:tracePt t="228745" x="6997700" y="3503613"/>
          <p14:tracePt t="228756" x="6997700" y="3529013"/>
          <p14:tracePt t="228759" x="6997700" y="3541713"/>
          <p14:tracePt t="228767" x="6997700" y="3567113"/>
          <p14:tracePt t="228776" x="6985000" y="3567113"/>
          <p14:tracePt t="228783" x="6985000" y="3590925"/>
          <p14:tracePt t="228791" x="6972300" y="3590925"/>
          <p14:tracePt t="228799" x="6972300" y="3603625"/>
          <p14:tracePt t="228807" x="6959600" y="3603625"/>
          <p14:tracePt t="228815" x="6946900" y="3616325"/>
          <p14:tracePt t="228823" x="6946900" y="3629025"/>
          <p14:tracePt t="228831" x="6934200" y="3654425"/>
          <p14:tracePt t="228847" x="6921500" y="3679825"/>
          <p14:tracePt t="228857" x="6921500" y="3703638"/>
          <p14:tracePt t="228863" x="6910388" y="3741738"/>
          <p14:tracePt t="228875" x="6884988" y="3779838"/>
          <p14:tracePt t="228879" x="6872288" y="3816350"/>
          <p14:tracePt t="228890" x="6846888" y="3879850"/>
          <p14:tracePt t="228895" x="6808788" y="3929063"/>
          <p14:tracePt t="228907" x="6784975" y="3979863"/>
          <p14:tracePt t="228911" x="6746875" y="4029075"/>
          <p14:tracePt t="228923" x="6721475" y="4079875"/>
          <p14:tracePt t="228927" x="6696075" y="4117975"/>
          <p14:tracePt t="228941" x="6696075" y="4154488"/>
          <p14:tracePt t="228943" x="6672263" y="4192588"/>
          <p14:tracePt t="228961" x="6659563" y="4230688"/>
          <p14:tracePt t="228968" x="6659563" y="4267200"/>
          <p14:tracePt t="228975" x="6659563" y="4279900"/>
          <p14:tracePt t="228983" x="6659563" y="4305300"/>
          <p14:tracePt t="228991" x="6659563" y="4318000"/>
          <p14:tracePt t="229007" x="6646863" y="4341813"/>
          <p14:tracePt t="229015" x="6634163" y="4341813"/>
          <p14:tracePt t="229208" x="6634163" y="4330700"/>
          <p14:tracePt t="229215" x="6634163" y="4318000"/>
          <p14:tracePt t="229231" x="6634163" y="4305300"/>
          <p14:tracePt t="229367" x="6634163" y="4292600"/>
          <p14:tracePt t="229383" x="6634163" y="4267200"/>
          <p14:tracePt t="229399" x="6634163" y="4254500"/>
          <p14:tracePt t="229423" x="6634163" y="4241800"/>
          <p14:tracePt t="229439" x="6634163" y="4230688"/>
          <p14:tracePt t="229463" x="6634163" y="4217988"/>
          <p14:tracePt t="229496" x="6634163" y="4205288"/>
          <p14:tracePt t="229503" x="6634163" y="4192588"/>
          <p14:tracePt t="229511" x="6621463" y="4192588"/>
          <p14:tracePt t="229527" x="6621463" y="4179888"/>
          <p14:tracePt t="229671" x="6621463" y="4167188"/>
          <p14:tracePt t="229705" x="6621463" y="4154488"/>
          <p14:tracePt t="229712" x="6621463" y="4141788"/>
          <p14:tracePt t="229737" x="6621463" y="4129088"/>
          <p14:tracePt t="229768" x="6621463" y="4117975"/>
          <p14:tracePt t="229807" x="6621463" y="4105275"/>
          <p14:tracePt t="229831" x="6621463" y="4092575"/>
          <p14:tracePt t="229839" x="6621463" y="4079875"/>
          <p14:tracePt t="229879" x="6621463" y="4067175"/>
          <p14:tracePt t="229919" x="6621463" y="4054475"/>
          <p14:tracePt t="229935" x="6621463" y="4041775"/>
          <p14:tracePt t="229951" x="6621463" y="4029075"/>
          <p14:tracePt t="229967" x="6621463" y="4017963"/>
          <p14:tracePt t="229983" x="6621463" y="4005263"/>
          <p14:tracePt t="230031" x="6621463" y="3992563"/>
          <p14:tracePt t="230041" x="6621463" y="3979863"/>
          <p14:tracePt t="230087" x="6621463" y="3967163"/>
          <p14:tracePt t="230103" x="6621463" y="3954463"/>
          <p14:tracePt t="230143" x="6621463" y="3941763"/>
          <p14:tracePt t="230231" x="6621463" y="3929063"/>
          <p14:tracePt t="230255" x="6621463" y="3916363"/>
          <p14:tracePt t="230303" x="6621463" y="3905250"/>
          <p14:tracePt t="230415" x="6621463" y="3892550"/>
          <p14:tracePt t="230431" x="6621463" y="3879850"/>
          <p14:tracePt t="230447" x="6621463" y="3867150"/>
          <p14:tracePt t="230471" x="6621463" y="3854450"/>
          <p14:tracePt t="231631" x="6621463" y="3841750"/>
          <p14:tracePt t="231638" x="6621463" y="3829050"/>
          <p14:tracePt t="231646" x="6621463" y="3816350"/>
          <p14:tracePt t="231657" x="6621463" y="3803650"/>
          <p14:tracePt t="231678" x="6621463" y="3792538"/>
          <p14:tracePt t="231691" x="6621463" y="3779838"/>
          <p14:tracePt t="231707" x="6621463" y="3767138"/>
          <p14:tracePt t="231724" x="6621463" y="3741738"/>
          <p14:tracePt t="231742" x="6621463" y="3729038"/>
          <p14:tracePt t="231751" x="6621463" y="3703638"/>
          <p14:tracePt t="231767" x="6621463" y="3692525"/>
          <p14:tracePt t="231782" x="6621463" y="3679825"/>
          <p14:tracePt t="231790" x="6621463" y="3667125"/>
          <p14:tracePt t="231799" x="6621463" y="3654425"/>
          <p14:tracePt t="231807" x="6621463" y="3641725"/>
          <p14:tracePt t="231814" x="6621463" y="3629025"/>
          <p14:tracePt t="231838" x="6621463" y="3616325"/>
          <p14:tracePt t="231855" x="6621463" y="3603625"/>
          <p14:tracePt t="231871" x="6621463" y="3590925"/>
          <p14:tracePt t="231878" x="6621463" y="3579813"/>
          <p14:tracePt t="231890" x="6621463" y="3567113"/>
          <p14:tracePt t="231895" x="6621463" y="3554413"/>
          <p14:tracePt t="231907" x="6621463" y="3541713"/>
          <p14:tracePt t="231910" x="6621463" y="3529013"/>
          <p14:tracePt t="231926" x="6634163" y="3503613"/>
          <p14:tracePt t="231940" x="6646863" y="3490913"/>
          <p14:tracePt t="231975" x="6646863" y="3479800"/>
          <p14:tracePt t="232006" x="6659563" y="3467100"/>
          <p14:tracePt t="232038" x="6659563" y="3454400"/>
          <p14:tracePt t="232062" x="6659563" y="3441700"/>
          <p14:tracePt t="232073" x="6659563" y="3429000"/>
          <p14:tracePt t="232087" x="6659563" y="3416300"/>
          <p14:tracePt t="232104" x="6659563" y="3403600"/>
          <p14:tracePt t="232135" x="6659563" y="3390900"/>
          <p14:tracePt t="232143" x="6659563" y="3378200"/>
          <p14:tracePt t="232167" x="6659563" y="3367088"/>
          <p14:tracePt t="232182" x="6659563" y="3354388"/>
          <p14:tracePt t="232270" x="6659563" y="3341688"/>
          <p14:tracePt t="232278" x="6659563" y="3328988"/>
          <p14:tracePt t="232303" x="6659563" y="3316288"/>
          <p14:tracePt t="232310" x="6659563" y="3303588"/>
          <p14:tracePt t="232318" x="6659563" y="3290888"/>
          <p14:tracePt t="232326" x="6659563" y="3278188"/>
          <p14:tracePt t="232440" x="6659563" y="3267075"/>
          <p14:tracePt t="232455" x="6646863" y="3241675"/>
          <p14:tracePt t="232464" x="6634163" y="3241675"/>
          <p14:tracePt t="232472" x="6634163" y="3228975"/>
          <p14:tracePt t="232487" x="6621463" y="3190875"/>
          <p14:tracePt t="232495" x="6608763" y="3178175"/>
          <p14:tracePt t="232509" x="6596063" y="3154363"/>
          <p14:tracePt t="232510" x="6584950" y="3141663"/>
          <p14:tracePt t="232524" x="6572250" y="3128963"/>
          <p14:tracePt t="232527" x="6559550" y="3116263"/>
          <p14:tracePt t="232541" x="6559550" y="3103563"/>
          <p14:tracePt t="232543" x="6546850" y="3103563"/>
          <p14:tracePt t="232654" x="6559550" y="3103563"/>
          <p14:tracePt t="232662" x="6572250" y="3103563"/>
          <p14:tracePt t="232671" x="6584950" y="3103563"/>
          <p14:tracePt t="232703" x="6596063" y="3103563"/>
          <p14:tracePt t="232815" x="6596063" y="3090863"/>
          <p14:tracePt t="232822" x="6596063" y="3078163"/>
          <p14:tracePt t="232830" x="6596063" y="3065463"/>
          <p14:tracePt t="232842" x="6596063" y="3054350"/>
          <p14:tracePt t="232846" x="6596063" y="3041650"/>
          <p14:tracePt t="232871" x="6596063" y="3028950"/>
          <p14:tracePt t="232983" x="6596063" y="3041650"/>
          <p14:tracePt t="232991" x="6596063" y="3054350"/>
          <p14:tracePt t="233000" x="6596063" y="3078163"/>
          <p14:tracePt t="233008" x="6596063" y="3103563"/>
          <p14:tracePt t="233015" x="6608763" y="3141663"/>
          <p14:tracePt t="233023" x="6608763" y="3165475"/>
          <p14:tracePt t="233030" x="6608763" y="3190875"/>
          <p14:tracePt t="233040" x="6608763" y="3203575"/>
          <p14:tracePt t="233046" x="6621463" y="3216275"/>
          <p14:tracePt t="233062" x="6621463" y="3228975"/>
          <p14:tracePt t="233087" x="6621463" y="3241675"/>
          <p14:tracePt t="233110" x="6621463" y="3254375"/>
          <p14:tracePt t="233118" x="6621463" y="3267075"/>
          <p14:tracePt t="233136" x="6621463" y="3278188"/>
          <p14:tracePt t="233151" x="6621463" y="3303588"/>
          <p14:tracePt t="233159" x="6621463" y="3316288"/>
          <p14:tracePt t="233166" x="6608763" y="3316288"/>
          <p14:tracePt t="233182" x="6596063" y="3316288"/>
          <p14:tracePt t="233198" x="6572250" y="3316288"/>
          <p14:tracePt t="233214" x="6559550" y="3316288"/>
          <p14:tracePt t="233223" x="6546850" y="3316288"/>
          <p14:tracePt t="233230" x="6546850" y="3303588"/>
          <p14:tracePt t="233242" x="6534150" y="3290888"/>
          <p14:tracePt t="233257" x="6534150" y="3278188"/>
          <p14:tracePt t="233262" x="6521450" y="3254375"/>
          <p14:tracePt t="233274" x="6508750" y="3241675"/>
          <p14:tracePt t="233278" x="6508750" y="3216275"/>
          <p14:tracePt t="233290" x="6496050" y="3190875"/>
          <p14:tracePt t="233294" x="6483350" y="3178175"/>
          <p14:tracePt t="233306" x="6483350" y="3165475"/>
          <p14:tracePt t="233312" x="6483350" y="3128963"/>
          <p14:tracePt t="233323" x="6483350" y="3103563"/>
          <p14:tracePt t="233326" x="6483350" y="3078163"/>
          <p14:tracePt t="233339" x="6483350" y="3065463"/>
          <p14:tracePt t="233342" x="6483350" y="3054350"/>
          <p14:tracePt t="233359" x="6483350" y="3028950"/>
          <p14:tracePt t="233367" x="6483350" y="3016250"/>
          <p14:tracePt t="233375" x="6483350" y="3003550"/>
          <p14:tracePt t="233382" x="6483350" y="2990850"/>
          <p14:tracePt t="233406" x="6483350" y="2978150"/>
          <p14:tracePt t="233422" x="6483350" y="2965450"/>
          <p14:tracePt t="233486" x="6472238" y="2965450"/>
          <p14:tracePt t="233494" x="6459538" y="2965450"/>
          <p14:tracePt t="233511" x="6446838" y="2965450"/>
          <p14:tracePt t="233521" x="6434138" y="2965450"/>
          <p14:tracePt t="233532" x="6421438" y="2965450"/>
          <p14:tracePt t="233546" x="6408738" y="2952750"/>
          <p14:tracePt t="233560" x="6396038" y="2952750"/>
          <p14:tracePt t="233574" x="6370638" y="2952750"/>
          <p14:tracePt t="233590" x="6359525" y="2952750"/>
          <p14:tracePt t="233598" x="6334125" y="2952750"/>
          <p14:tracePt t="233615" x="6308725" y="2952750"/>
          <p14:tracePt t="233624" x="6296025" y="2952750"/>
          <p14:tracePt t="233643" x="6283325" y="2952750"/>
          <p14:tracePt t="233647" x="6270625" y="2952750"/>
          <p14:tracePt t="233659" x="6259513" y="2952750"/>
          <p14:tracePt t="233663" x="6246813" y="2952750"/>
          <p14:tracePt t="233675" x="6234113" y="2941638"/>
          <p14:tracePt t="233691" x="6221413" y="2941638"/>
          <p14:tracePt t="233720" x="6208713" y="2928938"/>
          <p14:tracePt t="233775" x="6208713" y="2916238"/>
          <p14:tracePt t="233783" x="6208713" y="2903538"/>
          <p14:tracePt t="233794" x="6221413" y="2890838"/>
          <p14:tracePt t="233799" x="6234113" y="2890838"/>
          <p14:tracePt t="233808" x="6270625" y="2890838"/>
          <p14:tracePt t="233815" x="6334125" y="2878138"/>
          <p14:tracePt t="233824" x="6383338" y="2865438"/>
          <p14:tracePt t="233831" x="6421438" y="2865438"/>
          <p14:tracePt t="233842" x="6472238" y="2865438"/>
          <p14:tracePt t="233847" x="6508750" y="2865438"/>
          <p14:tracePt t="233857" x="6546850" y="2865438"/>
          <p14:tracePt t="233863" x="6572250" y="2865438"/>
          <p14:tracePt t="233873" x="6596063" y="2865438"/>
          <p14:tracePt t="233887" x="6608763" y="2865438"/>
          <p14:tracePt t="233983" x="6584950" y="2865438"/>
          <p14:tracePt t="233990" x="6572250" y="2865438"/>
          <p14:tracePt t="233998" x="6546850" y="2865438"/>
          <p14:tracePt t="234007" x="6508750" y="2852738"/>
          <p14:tracePt t="234015" x="6483350" y="2840038"/>
          <p14:tracePt t="234023" x="6459538" y="2840038"/>
          <p14:tracePt t="234030" x="6421438" y="2828925"/>
          <p14:tracePt t="234041" x="6408738" y="2828925"/>
          <p14:tracePt t="234046" x="6383338" y="2828925"/>
          <p14:tracePt t="234057" x="6370638" y="2828925"/>
          <p14:tracePt t="234062" x="6359525" y="2828925"/>
          <p14:tracePt t="234110" x="6359525" y="2840038"/>
          <p14:tracePt t="234119" x="6383338" y="2865438"/>
          <p14:tracePt t="234126" x="6434138" y="2890838"/>
          <p14:tracePt t="234139" x="6521450" y="2928938"/>
          <p14:tracePt t="234142" x="6646863" y="2965450"/>
          <p14:tracePt t="234150" x="6784975" y="2990850"/>
          <p14:tracePt t="234158" x="6897688" y="3016250"/>
          <p14:tracePt t="234166" x="7034213" y="3054350"/>
          <p14:tracePt t="234176" x="7159625" y="3116263"/>
          <p14:tracePt t="234182" x="7259638" y="3154363"/>
          <p14:tracePt t="234192" x="7335838" y="3178175"/>
          <p14:tracePt t="234198" x="7372350" y="3190875"/>
          <p14:tracePt t="234207" x="7385050" y="3203575"/>
          <p14:tracePt t="234214" x="7397750" y="3216275"/>
          <p14:tracePt t="234246" x="7385050" y="3216275"/>
          <p14:tracePt t="234258" x="7372350" y="3216275"/>
          <p14:tracePt t="234264" x="7359650" y="3216275"/>
          <p14:tracePt t="234273" x="7348538" y="3203575"/>
          <p14:tracePt t="234278" x="7335838" y="3203575"/>
          <p14:tracePt t="234294" x="7310438" y="3190875"/>
          <p14:tracePt t="234309" x="7297738" y="3190875"/>
          <p14:tracePt t="234310" x="7285038" y="3178175"/>
          <p14:tracePt t="234325" x="7259638" y="3165475"/>
          <p14:tracePt t="234327" x="7246938" y="3165475"/>
          <p14:tracePt t="234341" x="7235825" y="3154363"/>
          <p14:tracePt t="234343" x="7223125" y="3154363"/>
          <p14:tracePt t="234358" x="7210425" y="3154363"/>
          <p14:tracePt t="234367" x="7197725" y="3154363"/>
          <p14:tracePt t="234376" x="7185025" y="3154363"/>
          <p14:tracePt t="234383" x="7172325" y="3154363"/>
          <p14:tracePt t="234391" x="7146925" y="3154363"/>
          <p14:tracePt t="234399" x="7123113" y="3154363"/>
          <p14:tracePt t="234409" x="7085013" y="3154363"/>
          <p14:tracePt t="234415" x="7046913" y="3154363"/>
          <p14:tracePt t="234427" x="7010400" y="3154363"/>
          <p14:tracePt t="234430" x="6959600" y="3141663"/>
          <p14:tracePt t="234441" x="6897688" y="3128963"/>
          <p14:tracePt t="234447" x="6859588" y="3116263"/>
          <p14:tracePt t="234457" x="6834188" y="3116263"/>
          <p14:tracePt t="234463" x="6808788" y="3103563"/>
          <p14:tracePt t="234473" x="6784975" y="3090863"/>
          <p14:tracePt t="234492" x="6772275" y="3090863"/>
          <p14:tracePt t="234494" x="6759575" y="3078163"/>
          <p14:tracePt t="234519" x="6746875" y="3078163"/>
          <p14:tracePt t="234536" x="6746875" y="3065463"/>
          <p14:tracePt t="234551" x="6746875" y="3054350"/>
          <p14:tracePt t="234567" x="6746875" y="3041650"/>
          <p14:tracePt t="234582" x="6734175" y="3028950"/>
          <p14:tracePt t="234606" x="6734175" y="3016250"/>
          <p14:tracePt t="234622" x="6721475" y="3016250"/>
          <p14:tracePt t="234630" x="6721475" y="3003550"/>
          <p14:tracePt t="234727" x="6721475" y="3028950"/>
          <p14:tracePt t="234742" x="6721475" y="3041650"/>
          <p14:tracePt t="234750" x="6721475" y="3054350"/>
          <p14:tracePt t="234758" x="6721475" y="3065463"/>
          <p14:tracePt t="234766" x="6721475" y="3078163"/>
          <p14:tracePt t="234782" x="6721475" y="3103563"/>
          <p14:tracePt t="234791" x="6734175" y="3103563"/>
          <p14:tracePt t="234798" x="6746875" y="3116263"/>
          <p14:tracePt t="234807" x="6746875" y="3128963"/>
          <p14:tracePt t="234814" x="6759575" y="3141663"/>
          <p14:tracePt t="234838" x="6759575" y="3154363"/>
          <p14:tracePt t="234854" x="6759575" y="3165475"/>
          <p14:tracePt t="234862" x="6772275" y="3178175"/>
          <p14:tracePt t="234878" x="6772275" y="3190875"/>
          <p14:tracePt t="234896" x="6772275" y="3216275"/>
          <p14:tracePt t="234906" x="6772275" y="3228975"/>
          <p14:tracePt t="234910" x="6772275" y="3254375"/>
          <p14:tracePt t="234923" x="6772275" y="3267075"/>
          <p14:tracePt t="234927" x="6772275" y="3278188"/>
          <p14:tracePt t="234935" x="6772275" y="3303588"/>
          <p14:tracePt t="235063" x="6784975" y="3290888"/>
          <p14:tracePt t="235070" x="6784975" y="3267075"/>
          <p14:tracePt t="235088" x="6797675" y="3228975"/>
          <p14:tracePt t="235094" x="6797675" y="3216275"/>
          <p14:tracePt t="235106" x="6797675" y="3203575"/>
          <p14:tracePt t="235123" x="6797675" y="3190875"/>
          <p14:tracePt t="235126" x="6797675" y="3178175"/>
          <p14:tracePt t="235142" x="6797675" y="3165475"/>
          <p14:tracePt t="235198" x="6808788" y="3154363"/>
          <p14:tracePt t="235206" x="6808788" y="3141663"/>
          <p14:tracePt t="235423" x="6821488" y="3141663"/>
          <p14:tracePt t="235447" x="6834188" y="3141663"/>
          <p14:tracePt t="235479" x="6859588" y="3154363"/>
          <p14:tracePt t="235510" x="6872288" y="3154363"/>
          <p14:tracePt t="235519" x="6884988" y="3165475"/>
          <p14:tracePt t="235527" x="6897688" y="3165475"/>
          <p14:tracePt t="235536" x="6897688" y="3190875"/>
          <p14:tracePt t="235544" x="6921500" y="3203575"/>
          <p14:tracePt t="235551" x="6921500" y="3216275"/>
          <p14:tracePt t="235558" x="6946900" y="3241675"/>
          <p14:tracePt t="235567" x="6959600" y="3278188"/>
          <p14:tracePt t="235576" x="6972300" y="3290888"/>
          <p14:tracePt t="235582" x="6985000" y="3328988"/>
          <p14:tracePt t="235594" x="6997700" y="3354388"/>
          <p14:tracePt t="235598" x="7021513" y="3378200"/>
          <p14:tracePt t="235607" x="7046913" y="3403600"/>
          <p14:tracePt t="235614" x="7059613" y="3429000"/>
          <p14:tracePt t="235623" x="7085013" y="3441700"/>
          <p14:tracePt t="235640" x="7085013" y="3454400"/>
          <p14:tracePt t="235646" x="7097713" y="3454400"/>
          <p14:tracePt t="235846" x="7097713" y="3467100"/>
          <p14:tracePt t="238110" x="7097713" y="3454400"/>
          <p14:tracePt t="238126" x="7110413" y="3429000"/>
          <p14:tracePt t="238142" x="7123113" y="3429000"/>
          <p14:tracePt t="238149" x="7123113" y="3416300"/>
          <p14:tracePt t="238182" x="7146925" y="3403600"/>
          <p14:tracePt t="238426" x="7123113" y="3403600"/>
          <p14:tracePt t="238430" x="7110413" y="3403600"/>
          <p14:tracePt t="238446" x="7085013" y="3403600"/>
          <p14:tracePt t="238447" x="7059613" y="3403600"/>
          <p14:tracePt t="238458" x="7021513" y="3403600"/>
          <p14:tracePt t="238462" x="6972300" y="3403600"/>
          <p14:tracePt t="238474" x="6897688" y="3403600"/>
          <p14:tracePt t="238478" x="6846888" y="3390900"/>
          <p14:tracePt t="238492" x="6808788" y="3378200"/>
          <p14:tracePt t="238493" x="6784975" y="3367088"/>
          <p14:tracePt t="238508" x="6746875" y="3354388"/>
          <p14:tracePt t="238510" x="6734175" y="3341688"/>
          <p14:tracePt t="238525" x="6708775" y="3328988"/>
          <p14:tracePt t="238526" x="6672263" y="3316288"/>
          <p14:tracePt t="238535" x="6646863" y="3290888"/>
          <p14:tracePt t="238543" x="6621463" y="3278188"/>
          <p14:tracePt t="238551" x="6596063" y="3254375"/>
          <p14:tracePt t="238558" x="6559550" y="3228975"/>
          <p14:tracePt t="238568" x="6546850" y="3190875"/>
          <p14:tracePt t="238576" x="6521450" y="3165475"/>
          <p14:tracePt t="238592" x="6496050" y="3128963"/>
          <p14:tracePt t="238598" x="6483350" y="3103563"/>
          <p14:tracePt t="238615" x="6459538" y="3078163"/>
          <p14:tracePt t="238627" x="6446838" y="3065463"/>
          <p14:tracePt t="238632" x="6446838" y="3054350"/>
          <p14:tracePt t="238646" x="6446838" y="3041650"/>
          <p14:tracePt t="238657" x="6434138" y="3028950"/>
          <p14:tracePt t="238857" x="6446838" y="3028950"/>
          <p14:tracePt t="238862" x="6472238" y="3065463"/>
          <p14:tracePt t="238873" x="6496050" y="3128963"/>
          <p14:tracePt t="238878" x="6521450" y="3165475"/>
          <p14:tracePt t="238892" x="6559550" y="3228975"/>
          <p14:tracePt t="238893" x="6596063" y="3303588"/>
          <p14:tracePt t="238907" x="6621463" y="3378200"/>
          <p14:tracePt t="238909" x="6646863" y="3429000"/>
          <p14:tracePt t="238923" x="6672263" y="3503613"/>
          <p14:tracePt t="238927" x="6684963" y="3579813"/>
          <p14:tracePt t="238935" x="6696075" y="3641725"/>
          <p14:tracePt t="238942" x="6696075" y="3692525"/>
          <p14:tracePt t="238950" x="6696075" y="3767138"/>
          <p14:tracePt t="238957" x="6696075" y="3829050"/>
          <p14:tracePt t="238966" x="6696075" y="3905250"/>
          <p14:tracePt t="238975" x="6696075" y="3967163"/>
          <p14:tracePt t="238982" x="6696075" y="4029075"/>
          <p14:tracePt t="238990" x="6696075" y="4105275"/>
          <p14:tracePt t="238998" x="6696075" y="4154488"/>
          <p14:tracePt t="239008" x="6708775" y="4205288"/>
          <p14:tracePt t="239014" x="6708775" y="4230688"/>
          <p14:tracePt t="239023" x="6708775" y="4267200"/>
          <p14:tracePt t="239030" x="6721475" y="4279900"/>
          <p14:tracePt t="239094" x="6734175" y="4292600"/>
          <p14:tracePt t="239110" x="6746875" y="4279900"/>
          <p14:tracePt t="239124" x="6759575" y="4267200"/>
          <p14:tracePt t="239127" x="6784975" y="4241800"/>
          <p14:tracePt t="239135" x="6808788" y="4217988"/>
          <p14:tracePt t="239144" x="6834188" y="4179888"/>
          <p14:tracePt t="239150" x="6859588" y="4154488"/>
          <p14:tracePt t="239161" x="6872288" y="4129088"/>
          <p14:tracePt t="239167" x="6897688" y="4105275"/>
          <p14:tracePt t="239175" x="6921500" y="4067175"/>
          <p14:tracePt t="239182" x="6934200" y="4041775"/>
          <p14:tracePt t="239191" x="6959600" y="4017963"/>
          <p14:tracePt t="239198" x="6972300" y="3992563"/>
          <p14:tracePt t="239208" x="6985000" y="3954463"/>
          <p14:tracePt t="239214" x="6997700" y="3916363"/>
          <p14:tracePt t="239227" x="7021513" y="3879850"/>
          <p14:tracePt t="239229" x="7034213" y="3854450"/>
          <p14:tracePt t="239244" x="7059613" y="3816350"/>
          <p14:tracePt t="239247" x="7085013" y="3792538"/>
          <p14:tracePt t="239262" x="7123113" y="3754438"/>
          <p14:tracePt t="239274" x="7134225" y="3729038"/>
          <p14:tracePt t="239278" x="7146925" y="3716338"/>
          <p14:tracePt t="239292" x="7159625" y="3692525"/>
          <p14:tracePt t="239507" x="7172325" y="3679825"/>
          <p14:tracePt t="239923" x="7172325" y="3703638"/>
          <p14:tracePt t="239925" x="7172325" y="3716338"/>
          <p14:tracePt t="239934" x="7172325" y="3741738"/>
          <p14:tracePt t="239942" x="7172325" y="3754438"/>
          <p14:tracePt t="239949" x="7172325" y="3779838"/>
          <p14:tracePt t="239958" x="7172325" y="3792538"/>
          <p14:tracePt t="239965" x="7172325" y="3803650"/>
          <p14:tracePt t="239974" x="7159625" y="3829050"/>
          <p14:tracePt t="239981" x="7159625" y="3854450"/>
          <p14:tracePt t="239998" x="7159625" y="3867150"/>
          <p14:tracePt t="240007" x="7146925" y="3879850"/>
          <p14:tracePt t="240023" x="7146925" y="3892550"/>
          <p14:tracePt t="240054" x="7146925" y="3905250"/>
          <p14:tracePt t="240078" x="7146925" y="3916363"/>
          <p14:tracePt t="240093" x="7134225" y="3916363"/>
          <p14:tracePt t="240109" x="7123113" y="3941763"/>
          <p14:tracePt t="240134" x="7110413" y="3954463"/>
          <p14:tracePt t="240150" x="7097713" y="3967163"/>
          <p14:tracePt t="240157" x="7085013" y="3979863"/>
          <p14:tracePt t="240166" x="7072313" y="3992563"/>
          <p14:tracePt t="240181" x="7046913" y="4017963"/>
          <p14:tracePt t="240190" x="7046913" y="4029075"/>
          <p14:tracePt t="240198" x="7021513" y="4054475"/>
          <p14:tracePt t="240206" x="7010400" y="4079875"/>
          <p14:tracePt t="240214" x="6997700" y="4092575"/>
          <p14:tracePt t="240223" x="6985000" y="4105275"/>
          <p14:tracePt t="240229" x="6972300" y="4141788"/>
          <p14:tracePt t="240240" x="6959600" y="4154488"/>
          <p14:tracePt t="240245" x="6959600" y="4167188"/>
          <p14:tracePt t="240257" x="6946900" y="4179888"/>
          <p14:tracePt t="240261" x="6934200" y="4192588"/>
          <p14:tracePt t="240277" x="6934200" y="4217988"/>
          <p14:tracePt t="240289" x="6921500" y="4217988"/>
          <p14:tracePt t="240294" x="6921500" y="4230688"/>
          <p14:tracePt t="240405" x="6921500" y="4217988"/>
          <p14:tracePt t="240413" x="6921500" y="4205288"/>
          <p14:tracePt t="240429" x="6921500" y="4192588"/>
          <p14:tracePt t="240445" x="6921500" y="4179888"/>
          <p14:tracePt t="240581" x="6910388" y="4179888"/>
          <p14:tracePt t="240613" x="6897688" y="4205288"/>
          <p14:tracePt t="240629" x="6884988" y="4217988"/>
          <p14:tracePt t="240645" x="6884988" y="4230688"/>
          <p14:tracePt t="240654" x="6872288" y="4241800"/>
          <p14:tracePt t="240663" x="6872288" y="4254500"/>
          <p14:tracePt t="240821" x="6872288" y="4241800"/>
          <p14:tracePt t="240839" x="6872288" y="4217988"/>
          <p14:tracePt t="240854" x="6872288" y="4205288"/>
          <p14:tracePt t="240870" x="6872288" y="4179888"/>
          <p14:tracePt t="240877" x="6872288" y="4167188"/>
          <p14:tracePt t="240893" x="6884988" y="4141788"/>
          <p14:tracePt t="240906" x="6884988" y="4129088"/>
          <p14:tracePt t="240912" x="6884988" y="4117975"/>
          <p14:tracePt t="240923" x="6884988" y="4105275"/>
          <p14:tracePt t="240933" x="6884988" y="4092575"/>
          <p14:tracePt t="240942" x="6884988" y="4079875"/>
          <p14:tracePt t="240958" x="6884988" y="4067175"/>
          <p14:tracePt t="240965" x="6884988" y="4054475"/>
          <p14:tracePt t="240973" x="6884988" y="4041775"/>
          <p14:tracePt t="240982" x="6884988" y="4029075"/>
          <p14:tracePt t="240992" x="6884988" y="4005263"/>
          <p14:tracePt t="240998" x="6884988" y="3992563"/>
          <p14:tracePt t="241006" x="6884988" y="3979863"/>
          <p14:tracePt t="241013" x="6884988" y="3954463"/>
          <p14:tracePt t="241023" x="6884988" y="3929063"/>
          <p14:tracePt t="241029" x="6884988" y="3892550"/>
          <p14:tracePt t="241041" x="6884988" y="3867150"/>
          <p14:tracePt t="241045" x="6884988" y="3841750"/>
          <p14:tracePt t="241057" x="6884988" y="3829050"/>
          <p14:tracePt t="241063" x="6884988" y="3816350"/>
          <p14:tracePt t="241074" x="6884988" y="3779838"/>
          <p14:tracePt t="241077" x="6884988" y="3767138"/>
          <p14:tracePt t="241091" x="6884988" y="3754438"/>
          <p14:tracePt t="241110" x="6884988" y="3741738"/>
          <p14:tracePt t="241112" x="6884988" y="3729038"/>
          <p14:tracePt t="241125" x="6884988" y="3716338"/>
          <p14:tracePt t="241134" x="6884988" y="3703638"/>
          <p14:tracePt t="241142" x="6884988" y="3692525"/>
          <p14:tracePt t="241150" x="6872288" y="3679825"/>
          <p14:tracePt t="241166" x="6859588" y="3654425"/>
          <p14:tracePt t="241175" x="6859588" y="3641725"/>
          <p14:tracePt t="241182" x="6846888" y="3616325"/>
          <p14:tracePt t="241192" x="6834188" y="3603625"/>
          <p14:tracePt t="241198" x="6834188" y="3579813"/>
          <p14:tracePt t="241207" x="6821488" y="3579813"/>
          <p14:tracePt t="241214" x="6808788" y="3567113"/>
          <p14:tracePt t="241230" x="6808788" y="3554413"/>
          <p14:tracePt t="241244" x="6797675" y="3541713"/>
          <p14:tracePt t="241287" x="6797675" y="3529013"/>
          <p14:tracePt t="241325" x="6784975" y="3529013"/>
          <p14:tracePt t="241389" x="6759575" y="3516313"/>
          <p14:tracePt t="241405" x="6746875" y="3516313"/>
          <p14:tracePt t="241421" x="6721475" y="3516313"/>
          <p14:tracePt t="241437" x="6708775" y="3503613"/>
          <p14:tracePt t="241534" x="6734175" y="3503613"/>
          <p14:tracePt t="241541" x="6746875" y="3503613"/>
          <p14:tracePt t="241549" x="6772275" y="3516313"/>
          <p14:tracePt t="241757" x="6759575" y="3516313"/>
          <p14:tracePt t="241765" x="6734175" y="3516313"/>
          <p14:tracePt t="241773" x="6708775" y="3516313"/>
          <p14:tracePt t="241781" x="6696075" y="3516313"/>
          <p14:tracePt t="241790" x="6672263" y="3490913"/>
          <p14:tracePt t="241797" x="6659563" y="3490913"/>
          <p14:tracePt t="241809" x="6646863" y="3467100"/>
          <p14:tracePt t="241813" x="6621463" y="3454400"/>
          <p14:tracePt t="241824" x="6608763" y="3441700"/>
          <p14:tracePt t="241830" x="6596063" y="3429000"/>
          <p14:tracePt t="241840" x="6572250" y="3429000"/>
          <p14:tracePt t="241845" x="6559550" y="3416300"/>
          <p14:tracePt t="241856" x="6534150" y="3403600"/>
          <p14:tracePt t="241861" x="6521450" y="3390900"/>
          <p14:tracePt t="241873" x="6508750" y="3378200"/>
          <p14:tracePt t="241878" x="6483350" y="3367088"/>
          <p14:tracePt t="241890" x="6472238" y="3354388"/>
          <p14:tracePt t="241893" x="6446838" y="3341688"/>
          <p14:tracePt t="241906" x="6446838" y="3328988"/>
          <p14:tracePt t="241911" x="6434138" y="3316288"/>
          <p14:tracePt t="241917" x="6434138" y="3303588"/>
          <p14:tracePt t="241926" x="6408738" y="3303588"/>
          <p14:tracePt t="241933" x="6408738" y="3290888"/>
          <p14:tracePt t="241941" x="6396038" y="3278188"/>
          <p14:tracePt t="241949" x="6383338" y="3278188"/>
          <p14:tracePt t="241966" x="6370638" y="3267075"/>
          <p14:tracePt t="241997" x="6359525" y="3267075"/>
          <p14:tracePt t="242006" x="6346825" y="3290888"/>
          <p14:tracePt t="242013" x="6321425" y="3328988"/>
          <p14:tracePt t="242024" x="6283325" y="3390900"/>
          <p14:tracePt t="242030" x="6270625" y="3454400"/>
          <p14:tracePt t="242040" x="6246813" y="3503613"/>
          <p14:tracePt t="242045" x="6221413" y="3579813"/>
          <p14:tracePt t="242056" x="6208713" y="3629025"/>
          <p14:tracePt t="242061" x="6196013" y="3692525"/>
          <p14:tracePt t="242076" x="6183313" y="3729038"/>
          <p14:tracePt t="242078" x="6183313" y="3741738"/>
          <p14:tracePt t="242091" x="6183313" y="3754438"/>
          <p14:tracePt t="242093" x="6183313" y="3767138"/>
          <p14:tracePt t="242106" x="6183313" y="3792538"/>
          <p14:tracePt t="242157" x="6183313" y="3803650"/>
          <p14:tracePt t="242221" x="6183313" y="3841750"/>
          <p14:tracePt t="242229" x="6170613" y="3867150"/>
          <p14:tracePt t="242238" x="6146800" y="3929063"/>
          <p14:tracePt t="242246" x="6096000" y="3979863"/>
          <p14:tracePt t="242257" x="6045200" y="4054475"/>
          <p14:tracePt t="242262" x="5995988" y="4154488"/>
          <p14:tracePt t="242275" x="5945188" y="4241800"/>
          <p14:tracePt t="242278" x="5883275" y="4354513"/>
          <p14:tracePt t="242291" x="5808663" y="4492625"/>
          <p14:tracePt t="242293" x="5719763" y="4630738"/>
          <p14:tracePt t="242307" x="5645150" y="4768850"/>
          <p14:tracePt t="242309" x="5557838" y="4905375"/>
          <p14:tracePt t="242318" x="5457825" y="5043488"/>
          <p14:tracePt t="242327" x="5357813" y="5194300"/>
          <p14:tracePt t="242335" x="5245100" y="5318125"/>
          <p14:tracePt t="242342" x="5157788" y="5418138"/>
          <p14:tracePt t="242349" x="5068888" y="5530850"/>
          <p14:tracePt t="242359" x="4994275" y="5630863"/>
          <p14:tracePt t="242366" x="4906963" y="5707063"/>
          <p14:tracePt t="242376" x="4832350" y="5768975"/>
          <p14:tracePt t="242382" x="4768850" y="5819775"/>
          <p14:tracePt t="242393" x="4719638" y="5868988"/>
          <p14:tracePt t="242398" x="4668838" y="5894388"/>
          <p14:tracePt t="242407" x="4630738" y="5932488"/>
          <p14:tracePt t="242413" x="4606925" y="5932488"/>
          <p14:tracePt t="242424" x="4568825" y="5956300"/>
          <p14:tracePt t="242429" x="4556125" y="5969000"/>
          <p14:tracePt t="242442" x="4543425" y="5969000"/>
          <p14:tracePt t="242446" x="4530725" y="5969000"/>
          <p14:tracePt t="242457" x="4518025" y="5969000"/>
          <p14:tracePt t="242462" x="4506913" y="5969000"/>
          <p14:tracePt t="242525" x="4494213" y="5969000"/>
          <p14:tracePt t="242549" x="4481513" y="5969000"/>
          <p14:tracePt t="242573" x="4468813" y="5969000"/>
          <p14:tracePt t="242581" x="4456113" y="5969000"/>
          <p14:tracePt t="242597" x="4443413" y="5981700"/>
          <p14:tracePt t="242605" x="4430713" y="5994400"/>
          <p14:tracePt t="242613" x="4418013" y="6007100"/>
          <p14:tracePt t="242623" x="4406900" y="6007100"/>
          <p14:tracePt t="242629" x="4406900" y="6032500"/>
          <p14:tracePt t="242641" x="4394200" y="6045200"/>
          <p14:tracePt t="242645" x="4381500" y="6069013"/>
          <p14:tracePt t="242656" x="4381500" y="6094413"/>
          <p14:tracePt t="242673" x="4381500" y="6107113"/>
          <p14:tracePt t="242677" x="4381500" y="6132513"/>
          <p14:tracePt t="242691" x="4381500" y="6145213"/>
          <p14:tracePt t="242693" x="4381500" y="6157913"/>
          <p14:tracePt t="242707" x="4381500" y="6169025"/>
          <p14:tracePt t="242709" x="4381500" y="6194425"/>
          <p14:tracePt t="242725" x="4381500" y="6219825"/>
          <p14:tracePt t="242742" x="4381500" y="6245225"/>
          <p14:tracePt t="242749" x="4381500" y="6257925"/>
          <p14:tracePt t="242759" x="4394200" y="6269038"/>
          <p14:tracePt t="242765" x="4394200" y="6281738"/>
          <p14:tracePt t="242776" x="4406900" y="6307138"/>
          <p14:tracePt t="242782" x="4418013" y="6319838"/>
          <p14:tracePt t="242794" x="4443413" y="6332538"/>
          <p14:tracePt t="242799" x="4456113" y="6357938"/>
          <p14:tracePt t="242808" x="4481513" y="6370638"/>
          <p14:tracePt t="242813" x="4506913" y="6381750"/>
          <p14:tracePt t="242824" x="4530725" y="6407150"/>
          <p14:tracePt t="242829" x="4556125" y="6407150"/>
          <p14:tracePt t="242842" x="4581525" y="6407150"/>
          <p14:tracePt t="242847" x="4619625" y="6419850"/>
          <p14:tracePt t="242857" x="4630738" y="6419850"/>
          <p14:tracePt t="242862" x="4656138" y="6419850"/>
          <p14:tracePt t="242874" x="4706938" y="6419850"/>
          <p14:tracePt t="242878" x="4756150" y="6419850"/>
          <p14:tracePt t="242895" x="4932363" y="6445250"/>
          <p14:tracePt t="242907" x="5019675" y="6445250"/>
          <p14:tracePt t="242909" x="5132388" y="6445250"/>
          <p14:tracePt t="242924" x="5245100" y="6445250"/>
          <p14:tracePt t="242927" x="5383213" y="6445250"/>
          <p14:tracePt t="242934" x="5519738" y="6419850"/>
          <p14:tracePt t="242942" x="5619750" y="6394450"/>
          <p14:tracePt t="242950" x="5719763" y="6370638"/>
          <p14:tracePt t="242959" x="5808663" y="6357938"/>
          <p14:tracePt t="242966" x="5883275" y="6345238"/>
          <p14:tracePt t="242975" x="5921375" y="6345238"/>
          <p14:tracePt t="242981" x="5945188" y="6345238"/>
          <p14:tracePt t="242990" x="5970588" y="6345238"/>
          <p14:tracePt t="242997" x="5983288" y="6345238"/>
          <p14:tracePt t="243013" x="5995988" y="6345238"/>
          <p14:tracePt t="243077" x="6008688" y="6345238"/>
          <p14:tracePt t="243086" x="6021388" y="6345238"/>
          <p14:tracePt t="243109" x="6034088" y="6345238"/>
          <p14:tracePt t="243141" x="6045200" y="6345238"/>
          <p14:tracePt t="243157" x="6057900" y="6345238"/>
          <p14:tracePt t="243165" x="6070600" y="6345238"/>
          <p14:tracePt t="243181" x="6083300" y="6345238"/>
          <p14:tracePt t="243189" x="6096000" y="6345238"/>
          <p14:tracePt t="243197" x="6108700" y="6357938"/>
          <p14:tracePt t="243207" x="6134100" y="6370638"/>
          <p14:tracePt t="243213" x="6170613" y="6381750"/>
          <p14:tracePt t="243224" x="6196013" y="6394450"/>
          <p14:tracePt t="243229" x="6221413" y="6407150"/>
          <p14:tracePt t="243240" x="6259513" y="6419850"/>
          <p14:tracePt t="243245" x="6296025" y="6432550"/>
          <p14:tracePt t="243257" x="6346825" y="6457950"/>
          <p14:tracePt t="243261" x="6370638" y="6470650"/>
          <p14:tracePt t="243273" x="6383338" y="6470650"/>
          <p14:tracePt t="243277" x="6408738" y="6470650"/>
          <p14:tracePt t="243291" x="6434138" y="6470650"/>
          <p14:tracePt t="243321" x="6446838" y="6470650"/>
          <p14:tracePt t="243339" x="6472238" y="6470650"/>
          <p14:tracePt t="243350" x="6483350" y="6470650"/>
          <p14:tracePt t="243358" x="6508750" y="6470650"/>
          <p14:tracePt t="243366" x="6534150" y="6470650"/>
          <p14:tracePt t="243374" x="6546850" y="6470650"/>
          <p14:tracePt t="243381" x="6559550" y="6470650"/>
          <p14:tracePt t="243391" x="6572250" y="6470650"/>
          <p14:tracePt t="243397" x="6584950" y="6470650"/>
          <p14:tracePt t="243408" x="6596063" y="6470650"/>
          <p14:tracePt t="243424" x="6608763" y="6470650"/>
          <p14:tracePt t="243442" x="6621463" y="6470650"/>
          <p14:tracePt t="243447" x="6634163" y="6470650"/>
          <p14:tracePt t="243458" x="6646863" y="6470650"/>
          <p14:tracePt t="243462" x="6659563" y="6470650"/>
          <p14:tracePt t="243474" x="6684963" y="6470650"/>
          <p14:tracePt t="243491" x="6708775" y="6470650"/>
          <p14:tracePt t="243493" x="6721475" y="6470650"/>
          <p14:tracePt t="243507" x="6746875" y="6470650"/>
          <p14:tracePt t="243509" x="6772275" y="6470650"/>
          <p14:tracePt t="243518" x="6808788" y="6470650"/>
          <p14:tracePt t="243527" x="6846888" y="6470650"/>
          <p14:tracePt t="243534" x="6884988" y="6470650"/>
          <p14:tracePt t="243542" x="6910388" y="6470650"/>
          <p14:tracePt t="243550" x="6972300" y="6494463"/>
          <p14:tracePt t="243560" x="6997700" y="6519863"/>
          <p14:tracePt t="243565" x="7034213" y="6519863"/>
          <p14:tracePt t="243573" x="7059613" y="6532563"/>
          <p14:tracePt t="243581" x="7085013" y="6545263"/>
          <p14:tracePt t="243590" x="7123113" y="6545263"/>
          <p14:tracePt t="243597" x="7134225" y="6557963"/>
          <p14:tracePt t="243613" x="7185025" y="6570663"/>
          <p14:tracePt t="243624" x="7210425" y="6583363"/>
          <p14:tracePt t="243629" x="7235825" y="6583363"/>
          <p14:tracePt t="243639" x="7272338" y="6583363"/>
          <p14:tracePt t="243645" x="7297738" y="6583363"/>
          <p14:tracePt t="243657" x="7335838" y="6583363"/>
          <p14:tracePt t="243661" x="7385050" y="6583363"/>
          <p14:tracePt t="243673" x="7410450" y="6583363"/>
          <p14:tracePt t="243677" x="7435850" y="6583363"/>
          <p14:tracePt t="243692" x="7459663" y="6583363"/>
          <p14:tracePt t="243694" x="7497763" y="6583363"/>
          <p14:tracePt t="243707" x="7535863" y="6583363"/>
          <p14:tracePt t="243709" x="7585075" y="6583363"/>
          <p14:tracePt t="243718" x="7623175" y="6583363"/>
          <p14:tracePt t="243726" x="7673975" y="6583363"/>
          <p14:tracePt t="243733" x="7710488" y="6583363"/>
          <p14:tracePt t="243741" x="7761288" y="6583363"/>
          <p14:tracePt t="243749" x="7797800" y="6583363"/>
          <p14:tracePt t="243757" x="7835900" y="6583363"/>
          <p14:tracePt t="243765" x="7861300" y="6583363"/>
          <p14:tracePt t="243773" x="7897813" y="6594475"/>
          <p14:tracePt t="243781" x="7923213" y="6607175"/>
          <p14:tracePt t="243790" x="7935913" y="6607175"/>
          <p14:tracePt t="243797" x="7961313" y="6619875"/>
          <p14:tracePt t="243813" x="7974013" y="6619875"/>
          <p14:tracePt t="243823" x="7999413" y="6619875"/>
          <p14:tracePt t="243829" x="7999413" y="6632575"/>
          <p14:tracePt t="243845" x="8010525" y="6632575"/>
          <p14:tracePt t="243861" x="8023225" y="6632575"/>
          <p14:tracePt t="243909" x="8035925" y="6632575"/>
          <p14:tracePt t="243917" x="8048625" y="6645275"/>
          <p14:tracePt t="243933" x="8048625" y="6657975"/>
          <p14:tracePt t="243950" x="8061325" y="6657975"/>
          <p14:tracePt t="243957" x="8074025" y="6657975"/>
          <p14:tracePt t="243966" x="8086725" y="6657975"/>
          <p14:tracePt t="243981" x="8110538" y="6670675"/>
          <p14:tracePt t="243997" x="8123238" y="6670675"/>
          <p14:tracePt t="244008" x="8135938" y="6683375"/>
          <p14:tracePt t="244025" x="8148638" y="6696075"/>
          <p14:tracePt t="244030" x="8161338" y="6696075"/>
          <p14:tracePt t="244042" x="8161338" y="6707188"/>
          <p14:tracePt t="244959" x="8174038" y="6707188"/>
          <p14:tracePt t="245533" x="8174038" y="6719888"/>
          <p14:tracePt t="245548" x="8161338" y="6719888"/>
          <p14:tracePt t="245556" x="8161338" y="6707188"/>
          <p14:tracePt t="245565" x="8161338" y="6696075"/>
          <p14:tracePt t="245573" x="8135938" y="6683375"/>
          <p14:tracePt t="245580" x="8123238" y="6683375"/>
          <p14:tracePt t="245592" x="8110538" y="6670675"/>
          <p14:tracePt t="245597" x="8086725" y="6670675"/>
          <p14:tracePt t="245607" x="8048625" y="6645275"/>
          <p14:tracePt t="245613" x="8010525" y="6645275"/>
          <p14:tracePt t="245624" x="7974013" y="6619875"/>
          <p14:tracePt t="245629" x="7910513" y="6594475"/>
          <p14:tracePt t="245640" x="7835900" y="6557963"/>
          <p14:tracePt t="245645" x="7735888" y="6494463"/>
          <p14:tracePt t="245656" x="7623175" y="6419850"/>
          <p14:tracePt t="245661" x="7497763" y="6345238"/>
          <p14:tracePt t="245673" x="7372350" y="6245225"/>
          <p14:tracePt t="245677" x="7235825" y="6132513"/>
          <p14:tracePt t="245691" x="7072313" y="5994400"/>
          <p14:tracePt t="245692" x="6897688" y="5843588"/>
          <p14:tracePt t="245706" x="6708775" y="5668963"/>
          <p14:tracePt t="245708" x="6534150" y="5481638"/>
          <p14:tracePt t="245717" x="6370638" y="5318125"/>
          <p14:tracePt t="245725" x="6246813" y="5143500"/>
          <p14:tracePt t="245732" x="6146800" y="5005388"/>
          <p14:tracePt t="245741" x="6070600" y="4879975"/>
          <p14:tracePt t="245748" x="5995988" y="4779963"/>
          <p14:tracePt t="245757" x="5932488" y="4667250"/>
          <p14:tracePt t="245765" x="5883275" y="4554538"/>
          <p14:tracePt t="245773" x="5821363" y="4467225"/>
          <p14:tracePt t="245782" x="5795963" y="4379913"/>
          <p14:tracePt t="245791" x="5757863" y="4292600"/>
          <p14:tracePt t="245797" x="5745163" y="4241800"/>
          <p14:tracePt t="245807" x="5719763" y="4192588"/>
          <p14:tracePt t="245813" x="5695950" y="4154488"/>
          <p14:tracePt t="245830" x="5695950" y="4105275"/>
          <p14:tracePt t="245848" x="5695950" y="4092575"/>
          <p14:tracePt t="246125" x="5683250" y="4092575"/>
          <p14:tracePt t="246148" x="5670550" y="4092575"/>
          <p14:tracePt t="246157" x="5645150" y="4079875"/>
          <p14:tracePt t="246164" x="5632450" y="4067175"/>
          <p14:tracePt t="246173" x="5607050" y="4067175"/>
          <p14:tracePt t="246181" x="5583238" y="4041775"/>
          <p14:tracePt t="246192" x="5545138" y="4029075"/>
          <p14:tracePt t="246197" x="5495925" y="4017963"/>
          <p14:tracePt t="246206" x="5457825" y="3979863"/>
          <p14:tracePt t="246212" x="5407025" y="3954463"/>
          <p14:tracePt t="246224" x="5370513" y="3916363"/>
          <p14:tracePt t="246229" x="5319713" y="3879850"/>
          <p14:tracePt t="246240" x="5294313" y="3854450"/>
          <p14:tracePt t="246245" x="5270500" y="3829050"/>
          <p14:tracePt t="246256" x="5245100" y="3779838"/>
          <p14:tracePt t="246261" x="5232400" y="3754438"/>
          <p14:tracePt t="246273" x="5207000" y="3729038"/>
          <p14:tracePt t="246277" x="5194300" y="3692525"/>
          <p14:tracePt t="246292" x="5170488" y="3629025"/>
          <p14:tracePt t="246293" x="5145088" y="3579813"/>
          <p14:tracePt t="246307" x="5119688" y="3516313"/>
          <p14:tracePt t="246309" x="5094288" y="3441700"/>
          <p14:tracePt t="246317" x="5068888" y="3378200"/>
          <p14:tracePt t="246325" x="5032375" y="3303588"/>
          <p14:tracePt t="246332" x="4994275" y="3228975"/>
          <p14:tracePt t="246341" x="4968875" y="3154363"/>
          <p14:tracePt t="246348" x="4956175" y="3078163"/>
          <p14:tracePt t="246357" x="4945063" y="3028950"/>
          <p14:tracePt t="246365" x="4932363" y="2978150"/>
          <p14:tracePt t="246374" x="4932363" y="2941638"/>
          <p14:tracePt t="246380" x="4932363" y="2890838"/>
          <p14:tracePt t="246393" x="4932363" y="2865438"/>
          <p14:tracePt t="246396" x="4932363" y="2828925"/>
          <p14:tracePt t="246407" x="4932363" y="2790825"/>
          <p14:tracePt t="246413" x="4932363" y="2752725"/>
          <p14:tracePt t="246423" x="4932363" y="2728913"/>
          <p14:tracePt t="246429" x="4932363" y="2716213"/>
          <p14:tracePt t="246441" x="4932363" y="2690813"/>
          <p14:tracePt t="246476" x="4932363" y="2678113"/>
          <p14:tracePt t="246788" x="4945063" y="2678113"/>
          <p14:tracePt t="246908" x="4956175" y="2678113"/>
          <p14:tracePt t="246932" x="4968875" y="2678113"/>
          <p14:tracePt t="246940" x="4981575" y="2678113"/>
          <p14:tracePt t="246956" x="4994275" y="2678113"/>
          <p14:tracePt t="246972" x="5006975" y="2678113"/>
          <p14:tracePt t="246980" x="5019675" y="2678113"/>
          <p14:tracePt t="246990" x="5032375" y="2678113"/>
          <p14:tracePt t="247007" x="5045075" y="2678113"/>
          <p14:tracePt t="247028" x="5068888" y="2678113"/>
          <p14:tracePt t="247461" x="5081588" y="2652713"/>
          <p14:tracePt t="247495" x="5081588" y="2640013"/>
          <p14:tracePt t="247517" x="5081588" y="2627313"/>
          <p14:tracePt t="247525" x="5081588" y="2616200"/>
          <p14:tracePt t="247572" x="5081588" y="2603500"/>
          <p14:tracePt t="247773" x="5081588" y="2590800"/>
          <p14:tracePt t="247788" x="5081588" y="2578100"/>
          <p14:tracePt t="247804" x="5081588" y="2565400"/>
          <p14:tracePt t="248197" x="5081588" y="2552700"/>
          <p14:tracePt t="248509" x="5081588" y="2540000"/>
          <p14:tracePt t="248605" x="5081588" y="2527300"/>
          <p14:tracePt t="248629" x="5081588" y="2516188"/>
          <p14:tracePt t="248652" x="5081588" y="2503488"/>
          <p14:tracePt t="248741" x="5068888" y="2503488"/>
          <p14:tracePt t="251300" x="5068888" y="2490788"/>
          <p14:tracePt t="251340" x="5068888" y="2478088"/>
          <p14:tracePt t="251468" x="5057775" y="2478088"/>
          <p14:tracePt t="251844" x="5032375" y="2490788"/>
          <p14:tracePt t="251996" x="5019675" y="2490788"/>
          <p14:tracePt t="252156" x="5006975" y="2490788"/>
          <p14:tracePt t="252172" x="5006975" y="2478088"/>
          <p14:tracePt t="252188" x="5006975" y="2452688"/>
          <p14:tracePt t="252244" x="5019675" y="2439988"/>
          <p14:tracePt t="252389" x="5019675" y="2465388"/>
          <p14:tracePt t="252404" x="5019675" y="2478088"/>
          <p14:tracePt t="252412" x="5019675" y="2490788"/>
          <p14:tracePt t="252421" x="5019675" y="2503488"/>
          <p14:tracePt t="252430" x="5032375" y="2503488"/>
          <p14:tracePt t="252444" x="5032375" y="2516188"/>
          <p14:tracePt t="252471" x="5032375" y="2527300"/>
          <p14:tracePt t="252501" x="5045075" y="2540000"/>
          <p14:tracePt t="252884" x="5045075" y="2527300"/>
          <p14:tracePt t="252916" x="5045075" y="2516188"/>
          <p14:tracePt t="252948" x="5045075" y="2503488"/>
          <p14:tracePt t="252955" x="5045075" y="2490788"/>
          <p14:tracePt t="252972" x="5045075" y="2478088"/>
          <p14:tracePt t="253029" x="5032375" y="2478088"/>
          <p14:tracePt t="253061" x="5019675" y="2478088"/>
          <p14:tracePt t="253100" x="5006975" y="2478088"/>
          <p14:tracePt t="253108" x="4994275" y="2465388"/>
          <p14:tracePt t="253292" x="4994275" y="2452688"/>
          <p14:tracePt t="253307" x="5006975" y="2452688"/>
          <p14:tracePt t="253316" x="5019675" y="2465388"/>
          <p14:tracePt t="253324" x="5032375" y="2478088"/>
          <p14:tracePt t="253334" x="5045075" y="2478088"/>
          <p14:tracePt t="253343" x="5068888" y="2478088"/>
          <p14:tracePt t="253347" x="5106988" y="2478088"/>
          <p14:tracePt t="253357" x="5145088" y="2478088"/>
          <p14:tracePt t="253364" x="5194300" y="2478088"/>
          <p14:tracePt t="253373" x="5281613" y="2478088"/>
          <p14:tracePt t="253380" x="5357813" y="2478088"/>
          <p14:tracePt t="253390" x="5419725" y="2465388"/>
          <p14:tracePt t="253396" x="5495925" y="2439988"/>
          <p14:tracePt t="253407" x="5532438" y="2427288"/>
          <p14:tracePt t="253411" x="5545138" y="2427288"/>
          <p14:tracePt t="253423" x="5570538" y="2414588"/>
          <p14:tracePt t="253428" x="5583238" y="2403475"/>
          <p14:tracePt t="253441" x="5595938" y="2378075"/>
          <p14:tracePt t="253457" x="5595938" y="2365375"/>
          <p14:tracePt t="253460" x="5595938" y="2339975"/>
          <p14:tracePt t="253476" x="5595938" y="2314575"/>
          <p14:tracePt t="253485" x="5595938" y="2303463"/>
          <p14:tracePt t="253493" x="5595938" y="2278063"/>
          <p14:tracePt t="253500" x="5595938" y="2265363"/>
          <p14:tracePt t="253508" x="5595938" y="2239963"/>
          <p14:tracePt t="253517" x="5583238" y="2239963"/>
          <p14:tracePt t="253525" x="5570538" y="2227263"/>
          <p14:tracePt t="253540" x="5570538" y="2201863"/>
          <p14:tracePt t="253548" x="5557838" y="2201863"/>
          <p14:tracePt t="253557" x="5557838" y="2190750"/>
          <p14:tracePt t="253564" x="5545138" y="2190750"/>
          <p14:tracePt t="253576" x="5532438" y="2190750"/>
          <p14:tracePt t="253580" x="5507038" y="2178050"/>
          <p14:tracePt t="253591" x="5495925" y="2165350"/>
          <p14:tracePt t="253608" x="5483225" y="2165350"/>
          <p14:tracePt t="253612" x="5470525" y="2165350"/>
          <p14:tracePt t="253624" x="5445125" y="2165350"/>
          <p14:tracePt t="253642" x="5419725" y="2152650"/>
          <p14:tracePt t="253644" x="5407025" y="2139950"/>
          <p14:tracePt t="253658" x="5383213" y="2139950"/>
          <p14:tracePt t="253674" x="5357813" y="2127250"/>
          <p14:tracePt t="253676" x="5332413" y="2114550"/>
          <p14:tracePt t="253684" x="5319713" y="2101850"/>
          <p14:tracePt t="253692" x="5307013" y="2089150"/>
          <p14:tracePt t="253699" x="5294313" y="2078038"/>
          <p14:tracePt t="253710" x="5281613" y="2065338"/>
          <p14:tracePt t="253716" x="5257800" y="2052638"/>
          <p14:tracePt t="253724" x="5245100" y="2039938"/>
          <p14:tracePt t="253731" x="5232400" y="2027238"/>
          <p14:tracePt t="253740" x="5207000" y="2027238"/>
          <p14:tracePt t="253748" x="5194300" y="2014538"/>
          <p14:tracePt t="253756" x="5181600" y="2014538"/>
          <p14:tracePt t="253764" x="5145088" y="2001838"/>
          <p14:tracePt t="253773" x="5119688" y="2001838"/>
          <p14:tracePt t="253779" x="5081588" y="2001838"/>
          <p14:tracePt t="253790" x="5057775" y="2001838"/>
          <p14:tracePt t="253796" x="5019675" y="2001838"/>
          <p14:tracePt t="253807" x="4968875" y="2001838"/>
          <p14:tracePt t="253811" x="4919663" y="2001838"/>
          <p14:tracePt t="253823" x="4868863" y="2001838"/>
          <p14:tracePt t="253827" x="4794250" y="2001838"/>
          <p14:tracePt t="253840" x="4732338" y="2001838"/>
          <p14:tracePt t="253844" x="4681538" y="2001838"/>
          <p14:tracePt t="253857" x="4630738" y="2001838"/>
          <p14:tracePt t="253859" x="4568825" y="2001838"/>
          <p14:tracePt t="253873" x="4518025" y="2001838"/>
          <p14:tracePt t="253875" x="4481513" y="2014538"/>
          <p14:tracePt t="253884" x="4468813" y="2027238"/>
          <p14:tracePt t="253892" x="4430713" y="2039938"/>
          <p14:tracePt t="253900" x="4418013" y="2065338"/>
          <p14:tracePt t="253907" x="4394200" y="2089150"/>
          <p14:tracePt t="253915" x="4381500" y="2114550"/>
          <p14:tracePt t="253929" x="4368800" y="2139950"/>
          <p14:tracePt t="253931" x="4368800" y="2178050"/>
          <p14:tracePt t="253942" x="4368800" y="2190750"/>
          <p14:tracePt t="253947" x="4368800" y="2214563"/>
          <p14:tracePt t="253957" x="4368800" y="2239963"/>
          <p14:tracePt t="253964" x="4368800" y="2278063"/>
          <p14:tracePt t="253972" x="4394200" y="2314575"/>
          <p14:tracePt t="253980" x="4418013" y="2327275"/>
          <p14:tracePt t="253990" x="4443413" y="2352675"/>
          <p14:tracePt t="253995" x="4481513" y="2365375"/>
          <p14:tracePt t="254007" x="4518025" y="2378075"/>
          <p14:tracePt t="254011" x="4581525" y="2390775"/>
          <p14:tracePt t="254023" x="4619625" y="2403475"/>
          <p14:tracePt t="254027" x="4668838" y="2414588"/>
          <p14:tracePt t="254040" x="4706938" y="2427288"/>
          <p14:tracePt t="254043" x="4743450" y="2427288"/>
          <p14:tracePt t="254057" x="4806950" y="2439988"/>
          <p14:tracePt t="254060" x="4856163" y="2452688"/>
          <p14:tracePt t="254073" x="4894263" y="2452688"/>
          <p14:tracePt t="254075" x="4919663" y="2452688"/>
          <p14:tracePt t="254094" x="4968875" y="2452688"/>
          <p14:tracePt t="254108" x="5032375" y="2452688"/>
          <p14:tracePt t="254117" x="5068888" y="2452688"/>
          <p14:tracePt t="254128" x="5094288" y="2452688"/>
          <p14:tracePt t="254131" x="5132388" y="2452688"/>
          <p14:tracePt t="254140" x="5170488" y="2452688"/>
          <p14:tracePt t="254148" x="5181600" y="2439988"/>
          <p14:tracePt t="254159" x="5207000" y="2439988"/>
          <p14:tracePt t="254166" x="5245100" y="2427288"/>
          <p14:tracePt t="254176" x="5270500" y="2414588"/>
          <p14:tracePt t="254180" x="5307013" y="2390775"/>
          <p14:tracePt t="254190" x="5332413" y="2378075"/>
          <p14:tracePt t="254195" x="5370513" y="2365375"/>
          <p14:tracePt t="254208" x="5394325" y="2365375"/>
          <p14:tracePt t="254212" x="5432425" y="2339975"/>
          <p14:tracePt t="254224" x="5457825" y="2327275"/>
          <p14:tracePt t="254229" x="5470525" y="2327275"/>
          <p14:tracePt t="254308" x="5457825" y="2327275"/>
          <p14:tracePt t="254316" x="5432425" y="2327275"/>
          <p14:tracePt t="254327" x="5407025" y="2327275"/>
          <p14:tracePt t="254331" x="5383213" y="2339975"/>
          <p14:tracePt t="254343" x="5357813" y="2352675"/>
          <p14:tracePt t="254347" x="5319713" y="2365375"/>
          <p14:tracePt t="254359" x="5270500" y="2390775"/>
          <p14:tracePt t="254364" x="5219700" y="2414588"/>
          <p14:tracePt t="254373" x="5170488" y="2427288"/>
          <p14:tracePt t="254380" x="5132388" y="2452688"/>
          <p14:tracePt t="254390" x="5106988" y="2465388"/>
          <p14:tracePt t="254395" x="5081588" y="2478088"/>
          <p14:tracePt t="254408" x="5057775" y="2490788"/>
          <p14:tracePt t="254411" x="5019675" y="2503488"/>
          <p14:tracePt t="254427" x="5006975" y="2503488"/>
          <p14:tracePt t="254439" x="4994275" y="2516188"/>
          <p14:tracePt t="254571" x="4981575" y="2527300"/>
          <p14:tracePt t="254595" x="4968875" y="2540000"/>
          <p14:tracePt t="254611" x="4956175" y="2540000"/>
          <p14:tracePt t="254646" x="4945063" y="2540000"/>
          <p14:tracePt t="254716" x="4932363" y="2540000"/>
          <p14:tracePt t="254772" x="4932363" y="2527300"/>
          <p14:tracePt t="254788" x="4945063" y="2527300"/>
          <p14:tracePt t="254805" x="4956175" y="2527300"/>
          <p14:tracePt t="254813" x="4968875" y="2527300"/>
          <p14:tracePt t="254821" x="5006975" y="2527300"/>
          <p14:tracePt t="254829" x="5057775" y="2527300"/>
          <p14:tracePt t="254841" x="5106988" y="2527300"/>
          <p14:tracePt t="254844" x="5181600" y="2527300"/>
          <p14:tracePt t="254860" x="5345113" y="2527300"/>
          <p14:tracePt t="254874" x="5445125" y="2527300"/>
          <p14:tracePt t="254894" x="5670550" y="2527300"/>
          <p14:tracePt t="254899" x="5732463" y="2527300"/>
          <p14:tracePt t="254909" x="5783263" y="2527300"/>
          <p14:tracePt t="254916" x="5821363" y="2527300"/>
          <p14:tracePt t="254925" x="5857875" y="2527300"/>
          <p14:tracePt t="254932" x="5870575" y="2527300"/>
          <p14:tracePt t="254940" x="5883275" y="2527300"/>
          <p14:tracePt t="254947" x="5895975" y="2527300"/>
          <p14:tracePt t="254972" x="5908675" y="2527300"/>
          <p14:tracePt t="255004" x="5921375" y="2527300"/>
          <p14:tracePt t="255012" x="5932488" y="2516188"/>
          <p14:tracePt t="255043" x="5945188" y="2516188"/>
          <p14:tracePt t="255076" x="5957888" y="2516188"/>
          <p14:tracePt t="255092" x="5983288" y="2516188"/>
          <p14:tracePt t="255107" x="5995988" y="2516188"/>
          <p14:tracePt t="255115" x="6034088" y="2516188"/>
          <p14:tracePt t="255124" x="6070600" y="2516188"/>
          <p14:tracePt t="255131" x="6108700" y="2516188"/>
          <p14:tracePt t="255140" x="6157913" y="2516188"/>
          <p14:tracePt t="255147" x="6208713" y="2516188"/>
          <p14:tracePt t="255157" x="6259513" y="2516188"/>
          <p14:tracePt t="255163" x="6346825" y="2516188"/>
          <p14:tracePt t="255175" x="6408738" y="2527300"/>
          <p14:tracePt t="255179" x="6459538" y="2552700"/>
          <p14:tracePt t="255191" x="6496050" y="2552700"/>
          <p14:tracePt t="255195" x="6534150" y="2578100"/>
          <p14:tracePt t="255208" x="6559550" y="2603500"/>
          <p14:tracePt t="255211" x="6596063" y="2627313"/>
          <p14:tracePt t="255224" x="6634163" y="2652713"/>
          <p14:tracePt t="255227" x="6672263" y="2690813"/>
          <p14:tracePt t="255240" x="6721475" y="2728913"/>
          <p14:tracePt t="255244" x="6746875" y="2752725"/>
          <p14:tracePt t="255258" x="6797675" y="2790825"/>
          <p14:tracePt t="255260" x="6834188" y="2816225"/>
          <p14:tracePt t="255273" x="6897688" y="2852738"/>
          <p14:tracePt t="255276" x="6946900" y="2878138"/>
          <p14:tracePt t="255285" x="7010400" y="2903538"/>
          <p14:tracePt t="255295" x="7059613" y="2916238"/>
          <p14:tracePt t="255300" x="7123113" y="2941638"/>
          <p14:tracePt t="255309" x="7172325" y="2965450"/>
          <p14:tracePt t="255325" x="7235825" y="2978150"/>
          <p14:tracePt t="255328" x="7272338" y="2978150"/>
          <p14:tracePt t="255332" x="7310438" y="2978150"/>
          <p14:tracePt t="255341" x="7348538" y="2978150"/>
          <p14:tracePt t="255348" x="7359650" y="2978150"/>
          <p14:tracePt t="255358" x="7372350" y="2978150"/>
          <p14:tracePt t="255364" x="7385050" y="2978150"/>
          <p14:tracePt t="255387" x="7397750" y="2978150"/>
          <p14:tracePt t="255396" x="7410450" y="2978150"/>
          <p14:tracePt t="255455" x="7410450" y="2965450"/>
          <p14:tracePt t="255469" x="7423150" y="2965450"/>
          <p14:tracePt t="255540" x="7423150" y="2952750"/>
          <p14:tracePt t="255555" x="7397750" y="2952750"/>
          <p14:tracePt t="255563" x="7372350" y="2978150"/>
          <p14:tracePt t="255574" x="7335838" y="2990850"/>
          <p14:tracePt t="255583" x="7272338" y="3028950"/>
          <p14:tracePt t="255588" x="7197725" y="3078163"/>
          <p14:tracePt t="255595" x="7110413" y="3128963"/>
          <p14:tracePt t="255607" x="6997700" y="3216275"/>
          <p14:tracePt t="255612" x="6897688" y="3303588"/>
          <p14:tracePt t="255624" x="6784975" y="3390900"/>
          <p14:tracePt t="255628" x="6672263" y="3490913"/>
          <p14:tracePt t="255641" x="6559550" y="3579813"/>
          <p14:tracePt t="255643" x="6472238" y="3667125"/>
          <p14:tracePt t="255659" x="6383338" y="3741738"/>
          <p14:tracePt t="255660" x="6270625" y="3816350"/>
          <p14:tracePt t="255674" x="6183313" y="3892550"/>
          <p14:tracePt t="255678" x="6096000" y="3941763"/>
          <p14:tracePt t="255685" x="6034088" y="3967163"/>
          <p14:tracePt t="255694" x="5970588" y="3979863"/>
          <p14:tracePt t="255701" x="5932488" y="3979863"/>
          <p14:tracePt t="255711" x="5895975" y="3979863"/>
          <p14:tracePt t="255716" x="5870575" y="3979863"/>
          <p14:tracePt t="255724" x="5832475" y="3979863"/>
          <p14:tracePt t="255732" x="5821363" y="3954463"/>
          <p14:tracePt t="255743" x="5783263" y="3929063"/>
          <p14:tracePt t="255748" x="5770563" y="3867150"/>
          <p14:tracePt t="255757" x="5745163" y="3816350"/>
          <p14:tracePt t="255764" x="5708650" y="3729038"/>
          <p14:tracePt t="255774" x="5670550" y="3641725"/>
          <p14:tracePt t="255780" x="5632450" y="3554413"/>
          <p14:tracePt t="255790" x="5583238" y="3454400"/>
          <p14:tracePt t="255795" x="5557838" y="3367088"/>
          <p14:tracePt t="255806" x="5545138" y="3303588"/>
          <p14:tracePt t="255811" x="5519738" y="3228975"/>
          <p14:tracePt t="255823" x="5507038" y="3154363"/>
          <p14:tracePt t="255827" x="5495925" y="3116263"/>
          <p14:tracePt t="255840" x="5495925" y="3090863"/>
          <p14:tracePt t="255846" x="5495925" y="3054350"/>
          <p14:tracePt t="255857" x="5483225" y="3016250"/>
          <p14:tracePt t="255860" x="5470525" y="2990850"/>
          <p14:tracePt t="255875" x="5470525" y="2978150"/>
          <p14:tracePt t="255884" x="5470525" y="2952750"/>
          <p14:tracePt t="255891" x="5457825" y="2916238"/>
          <p14:tracePt t="255899" x="5445125" y="2890838"/>
          <p14:tracePt t="255907" x="5432425" y="2878138"/>
          <p14:tracePt t="255915" x="5419725" y="2852738"/>
          <p14:tracePt t="255924" x="5407025" y="2828925"/>
          <p14:tracePt t="255931" x="5394325" y="2816225"/>
          <p14:tracePt t="255941" x="5383213" y="2790825"/>
          <p14:tracePt t="255956" x="5370513" y="2778125"/>
          <p14:tracePt t="255964" x="5357813" y="2752725"/>
          <p14:tracePt t="255973" x="5345113" y="2740025"/>
          <p14:tracePt t="255979" x="5332413" y="2716213"/>
          <p14:tracePt t="255991" x="5319713" y="2716213"/>
          <p14:tracePt t="255995" x="5307013" y="2703513"/>
          <p14:tracePt t="256007" x="5281613" y="2690813"/>
          <p14:tracePt t="256011" x="5270500" y="2678113"/>
          <p14:tracePt t="256027" x="5257800" y="2665413"/>
          <p14:tracePt t="256052" x="5245100" y="2665413"/>
          <p14:tracePt t="256091" x="5232400" y="2665413"/>
          <p14:tracePt t="256115" x="5219700" y="2665413"/>
          <p14:tracePt t="256147" x="5207000" y="2665413"/>
          <p14:tracePt t="256163" x="5194300" y="2652713"/>
          <p14:tracePt t="256172" x="5181600" y="2640013"/>
          <p14:tracePt t="256188" x="5157788" y="2640013"/>
          <p14:tracePt t="256211" x="5145088" y="2627313"/>
          <p14:tracePt t="256221" x="5132388" y="2627313"/>
          <p14:tracePt t="256228" x="5119688" y="2603500"/>
          <p14:tracePt t="256240" x="5094288" y="2603500"/>
          <p14:tracePt t="256243" x="5094288" y="2590800"/>
          <p14:tracePt t="256256" x="5081588" y="2578100"/>
          <p14:tracePt t="256260" x="5057775" y="2578100"/>
          <p14:tracePt t="256274" x="5045075" y="2552700"/>
          <p14:tracePt t="256276" x="5019675" y="2540000"/>
          <p14:tracePt t="256283" x="5006975" y="2527300"/>
          <p14:tracePt t="256291" x="4994275" y="2516188"/>
          <p14:tracePt t="256300" x="4968875" y="2503488"/>
          <p14:tracePt t="256308" x="4968875" y="2490788"/>
          <p14:tracePt t="256315" x="4956175" y="2490788"/>
          <p14:tracePt t="256340" x="4945063" y="2490788"/>
          <p14:tracePt t="256571" x="4932363" y="2478088"/>
          <p14:tracePt t="256579" x="4919663" y="2478088"/>
          <p14:tracePt t="256595" x="4919663" y="2465388"/>
          <p14:tracePt t="256620" x="4919663" y="2452688"/>
          <p14:tracePt t="256715" x="4919663" y="2439988"/>
          <p14:tracePt t="256731" x="4932363" y="2452688"/>
          <p14:tracePt t="256747" x="4956175" y="2465388"/>
          <p14:tracePt t="256755" x="4981575" y="2478088"/>
          <p14:tracePt t="256763" x="4994275" y="2503488"/>
          <p14:tracePt t="256773" x="5019675" y="2516188"/>
          <p14:tracePt t="256779" x="5045075" y="2540000"/>
          <p14:tracePt t="256792" x="5057775" y="2552700"/>
          <p14:tracePt t="256796" x="5094288" y="2565400"/>
          <p14:tracePt t="256807" x="5119688" y="2603500"/>
          <p14:tracePt t="256811" x="5145088" y="2627313"/>
          <p14:tracePt t="256823" x="5170488" y="2652713"/>
          <p14:tracePt t="256828" x="5207000" y="2665413"/>
          <p14:tracePt t="256840" x="5232400" y="2690813"/>
          <p14:tracePt t="256843" x="5270500" y="2728913"/>
          <p14:tracePt t="256857" x="5319713" y="2765425"/>
          <p14:tracePt t="256859" x="5383213" y="2803525"/>
          <p14:tracePt t="256868" x="5419725" y="2852738"/>
          <p14:tracePt t="256876" x="5483225" y="2916238"/>
          <p14:tracePt t="256884" x="5532438" y="2978150"/>
          <p14:tracePt t="256892" x="5595938" y="3054350"/>
          <p14:tracePt t="256899" x="5657850" y="3116263"/>
          <p14:tracePt t="256908" x="5719763" y="3165475"/>
          <p14:tracePt t="256915" x="5783263" y="3203575"/>
          <p14:tracePt t="256923" x="5821363" y="3228975"/>
          <p14:tracePt t="256931" x="5857875" y="3267075"/>
          <p14:tracePt t="256939" x="5895975" y="3267075"/>
          <p14:tracePt t="256948" x="5908675" y="3290888"/>
          <p14:tracePt t="256956" x="5921375" y="3290888"/>
          <p14:tracePt t="256973" x="5921375" y="3316288"/>
          <p14:tracePt t="256979" x="5932488" y="3316288"/>
          <p14:tracePt t="256992" x="5932488" y="3328988"/>
          <p14:tracePt t="256995" x="5945188" y="3328988"/>
          <p14:tracePt t="257006" x="5957888" y="3341688"/>
          <p14:tracePt t="257011" x="5970588" y="3354388"/>
          <p14:tracePt t="257023" x="5995988" y="3367088"/>
          <p14:tracePt t="257027" x="6021388" y="3378200"/>
          <p14:tracePt t="257040" x="6045200" y="3378200"/>
          <p14:tracePt t="257043" x="6070600" y="3390900"/>
          <p14:tracePt t="257056" x="6096000" y="3403600"/>
          <p14:tracePt t="257059" x="6108700" y="3416300"/>
          <p14:tracePt t="257067" x="6134100" y="3416300"/>
          <p14:tracePt t="257075" x="6134100" y="3429000"/>
          <p14:tracePt t="257084" x="6146800" y="3429000"/>
          <p14:tracePt t="257091" x="6157913" y="3429000"/>
          <p14:tracePt t="257099" x="6183313" y="3441700"/>
          <p14:tracePt t="257108" x="6208713" y="3441700"/>
          <p14:tracePt t="257115" x="6221413" y="3454400"/>
          <p14:tracePt t="257126" x="6234113" y="3454400"/>
          <p14:tracePt t="257131" x="6259513" y="3467100"/>
          <p14:tracePt t="257163" x="6270625" y="3467100"/>
          <p14:tracePt t="257332" x="6283325" y="3467100"/>
          <p14:tracePt t="257339" x="6296025" y="3467100"/>
          <p14:tracePt t="257348" x="6321425" y="3467100"/>
          <p14:tracePt t="257358" x="6370638" y="3467100"/>
          <p14:tracePt t="257364" x="6421438" y="3467100"/>
          <p14:tracePt t="257375" x="6508750" y="3467100"/>
          <p14:tracePt t="257380" x="6608763" y="3467100"/>
          <p14:tracePt t="257398" x="6897688" y="3429000"/>
          <p14:tracePt t="257407" x="7046913" y="3416300"/>
          <p14:tracePt t="257412" x="7185025" y="3378200"/>
          <p14:tracePt t="257425" x="7335838" y="3354388"/>
          <p14:tracePt t="257427" x="7472363" y="3328988"/>
          <p14:tracePt t="257441" x="7597775" y="3290888"/>
          <p14:tracePt t="257443" x="7697788" y="3254375"/>
          <p14:tracePt t="257457" x="7785100" y="3216275"/>
          <p14:tracePt t="257459" x="7874000" y="3165475"/>
          <p14:tracePt t="257476" x="7999413" y="3090863"/>
          <p14:tracePt t="257484" x="8035925" y="3054350"/>
          <p14:tracePt t="257491" x="8074025" y="3028950"/>
          <p14:tracePt t="257499" x="8086725" y="3003550"/>
          <p14:tracePt t="257508" x="8099425" y="2978150"/>
          <p14:tracePt t="257515" x="8123238" y="2965450"/>
          <p14:tracePt t="257524" x="8123238" y="2952750"/>
          <p14:tracePt t="257541" x="8135938" y="2941638"/>
          <p14:tracePt t="257547" x="8148638" y="2941638"/>
          <p14:tracePt t="257603" x="8135938" y="2941638"/>
          <p14:tracePt t="257611" x="8123238" y="2978150"/>
          <p14:tracePt t="257620" x="8099425" y="3003550"/>
          <p14:tracePt t="257627" x="8048625" y="3054350"/>
          <p14:tracePt t="257641" x="7999413" y="3128963"/>
          <p14:tracePt t="257643" x="7923213" y="3216275"/>
          <p14:tracePt t="257657" x="7835900" y="3303588"/>
          <p14:tracePt t="257660" x="7748588" y="3416300"/>
          <p14:tracePt t="257667" x="7623175" y="3529013"/>
          <p14:tracePt t="257676" x="7472363" y="3641725"/>
          <p14:tracePt t="257684" x="7335838" y="3741738"/>
          <p14:tracePt t="257692" x="7172325" y="3854450"/>
          <p14:tracePt t="257699" x="6997700" y="3954463"/>
          <p14:tracePt t="257707" x="6859588" y="4029075"/>
          <p14:tracePt t="257715" x="6708775" y="4092575"/>
          <p14:tracePt t="257723" x="6572250" y="4154488"/>
          <p14:tracePt t="257731" x="6446838" y="4192588"/>
          <p14:tracePt t="257740" x="6321425" y="4230688"/>
          <p14:tracePt t="257747" x="6221413" y="4254500"/>
          <p14:tracePt t="257757" x="6134100" y="4267200"/>
          <p14:tracePt t="257763" x="6096000" y="4267200"/>
          <p14:tracePt t="257773" x="6057900" y="4267200"/>
          <p14:tracePt t="257779" x="6008688" y="4267200"/>
          <p14:tracePt t="257789" x="5983288" y="4230688"/>
          <p14:tracePt t="257796" x="5945188" y="4192588"/>
          <p14:tracePt t="257806" x="5908675" y="4117975"/>
          <p14:tracePt t="257811" x="5870575" y="4029075"/>
          <p14:tracePt t="257823" x="5821363" y="3905250"/>
          <p14:tracePt t="257827" x="5757863" y="3767138"/>
          <p14:tracePt t="257840" x="5695950" y="3616325"/>
          <p14:tracePt t="257843" x="5632450" y="3479800"/>
          <p14:tracePt t="257856" x="5570538" y="3316288"/>
          <p14:tracePt t="257859" x="5507038" y="3178175"/>
          <p14:tracePt t="257867" x="5470525" y="3078163"/>
          <p14:tracePt t="257876" x="5445125" y="2990850"/>
          <p14:tracePt t="257895" x="5419725" y="2852738"/>
          <p14:tracePt t="257899" x="5419725" y="2816225"/>
          <p14:tracePt t="257909" x="5419725" y="2778125"/>
          <p14:tracePt t="257915" x="5419725" y="2740025"/>
          <p14:tracePt t="257924" x="5419725" y="2728913"/>
          <p14:tracePt t="257931" x="5419725" y="2716213"/>
          <p14:tracePt t="257940" x="5419725" y="2703513"/>
          <p14:tracePt t="257947" x="5419725" y="2690813"/>
          <p14:tracePt t="257971" x="5419725" y="2678113"/>
          <p14:tracePt t="258019" x="5419725" y="2665413"/>
          <p14:tracePt t="258027" x="5419725" y="2652713"/>
          <p14:tracePt t="258037" x="5407025" y="2640013"/>
          <p14:tracePt t="258043" x="5394325" y="2627313"/>
          <p14:tracePt t="258056" x="5383213" y="2627313"/>
          <p14:tracePt t="258059" x="5370513" y="2603500"/>
          <p14:tracePt t="258067" x="5357813" y="2603500"/>
          <p14:tracePt t="258076" x="5345113" y="2590800"/>
          <p14:tracePt t="258084" x="5332413" y="2578100"/>
          <p14:tracePt t="258115" x="5319713" y="2565400"/>
          <p14:tracePt t="258123" x="5307013" y="2565400"/>
          <p14:tracePt t="258131" x="5294313" y="2565400"/>
          <p14:tracePt t="258141" x="5270500" y="2552700"/>
          <p14:tracePt t="258148" x="5270500" y="2540000"/>
          <p14:tracePt t="258160" x="5245100" y="2527300"/>
          <p14:tracePt t="258163" x="5232400" y="2527300"/>
          <p14:tracePt t="258173" x="5207000" y="2516188"/>
          <p14:tracePt t="258180" x="5194300" y="2516188"/>
          <p14:tracePt t="258191" x="5157788" y="2503488"/>
          <p14:tracePt t="258197" x="5145088" y="2503488"/>
          <p14:tracePt t="258207" x="5132388" y="2490788"/>
          <p14:tracePt t="258227" x="5119688" y="2465388"/>
          <p14:tracePt t="258252" x="5106988" y="2452688"/>
          <p14:tracePt t="258284" x="5106988" y="2427288"/>
          <p14:tracePt t="258299" x="5094288" y="2427288"/>
          <p14:tracePt t="258316" x="5094288" y="2414588"/>
          <p14:tracePt t="258325" x="5081588" y="2403475"/>
          <p14:tracePt t="258339" x="5081588" y="2390775"/>
          <p14:tracePt t="258419" x="5068888" y="2414588"/>
          <p14:tracePt t="258427" x="5045075" y="2465388"/>
          <p14:tracePt t="258438" x="5019675" y="2552700"/>
          <p14:tracePt t="258444" x="4994275" y="2640013"/>
          <p14:tracePt t="258457" x="4968875" y="2752725"/>
          <p14:tracePt t="258459" x="4956175" y="2852738"/>
          <p14:tracePt t="258467" x="4932363" y="2965450"/>
          <p14:tracePt t="258475" x="4919663" y="3054350"/>
          <p14:tracePt t="258483" x="4894263" y="3154363"/>
          <p14:tracePt t="258491" x="4868863" y="3228975"/>
          <p14:tracePt t="258499" x="4856163" y="3278188"/>
          <p14:tracePt t="258507" x="4843463" y="3303588"/>
          <p14:tracePt t="258523" x="4843463" y="3316288"/>
          <p14:tracePt t="258531" x="4843463" y="3328988"/>
          <p14:tracePt t="258540" x="4843463" y="3341688"/>
          <p14:tracePt t="258595" x="4843463" y="3328988"/>
          <p14:tracePt t="258715" x="4843463" y="3341688"/>
          <p14:tracePt t="258723" x="4843463" y="3378200"/>
          <p14:tracePt t="258739" x="4843463" y="3416300"/>
          <p14:tracePt t="258748" x="4843463" y="3467100"/>
          <p14:tracePt t="258760" x="4856163" y="3503613"/>
          <p14:tracePt t="258763" x="4881563" y="3541713"/>
          <p14:tracePt t="258775" x="4906963" y="3590925"/>
          <p14:tracePt t="258779" x="4956175" y="3616325"/>
          <p14:tracePt t="258790" x="5019675" y="3654425"/>
          <p14:tracePt t="258795" x="5081588" y="3679825"/>
          <p14:tracePt t="258808" x="5157788" y="3703638"/>
          <p14:tracePt t="258811" x="5245100" y="3716338"/>
          <p14:tracePt t="258824" x="5294313" y="3716338"/>
          <p14:tracePt t="258827" x="5394325" y="3716338"/>
          <p14:tracePt t="258843" x="5532438" y="3716338"/>
          <p14:tracePt t="258846" x="5645150" y="3703638"/>
          <p14:tracePt t="258859" x="5783263" y="3667125"/>
          <p14:tracePt t="258861" x="5945188" y="3603625"/>
          <p14:tracePt t="258875" x="6070600" y="3567113"/>
          <p14:tracePt t="258878" x="6183313" y="3529013"/>
          <p14:tracePt t="258894" x="6334125" y="3454400"/>
          <p14:tracePt t="258899" x="6370638" y="3429000"/>
          <p14:tracePt t="258907" x="6383338" y="3429000"/>
          <p14:tracePt t="258931" x="6396038" y="3416300"/>
          <p14:tracePt t="259011" x="6383338" y="3429000"/>
          <p14:tracePt t="259035" x="6383338" y="3441700"/>
          <p14:tracePt t="259043" x="6383338" y="3454400"/>
          <p14:tracePt t="259067" x="6383338" y="3467100"/>
          <p14:tracePt t="259099" x="6396038" y="3467100"/>
          <p14:tracePt t="259107" x="6434138" y="3467100"/>
          <p14:tracePt t="259115" x="6496050" y="3467100"/>
          <p14:tracePt t="259124" x="6584950" y="3454400"/>
          <p14:tracePt t="259131" x="6684963" y="3441700"/>
          <p14:tracePt t="259140" x="6821488" y="3403600"/>
          <p14:tracePt t="259147" x="7010400" y="3328988"/>
          <p14:tracePt t="259157" x="7185025" y="3267075"/>
          <p14:tracePt t="259163" x="7359650" y="3203575"/>
          <p14:tracePt t="259173" x="7510463" y="3165475"/>
          <p14:tracePt t="259179" x="7648575" y="3141663"/>
          <p14:tracePt t="259190" x="7785100" y="3116263"/>
          <p14:tracePt t="259195" x="7874000" y="3103563"/>
          <p14:tracePt t="259207" x="7923213" y="3078163"/>
          <p14:tracePt t="259211" x="7948613" y="3065463"/>
          <p14:tracePt t="259223" x="7986713" y="3054350"/>
          <p14:tracePt t="259227" x="7999413" y="3054350"/>
          <p14:tracePt t="259241" x="8010525" y="3041650"/>
          <p14:tracePt t="259315" x="8010525" y="3016250"/>
          <p14:tracePt t="259323" x="8023225" y="3003550"/>
          <p14:tracePt t="259331" x="8023225" y="2990850"/>
          <p14:tracePt t="259340" x="8035925" y="2952750"/>
          <p14:tracePt t="259347" x="8035925" y="2941638"/>
          <p14:tracePt t="259356" x="8035925" y="2916238"/>
          <p14:tracePt t="259363" x="8035925" y="2890838"/>
          <p14:tracePt t="259374" x="8035925" y="2865438"/>
          <p14:tracePt t="259379" x="8035925" y="2840038"/>
          <p14:tracePt t="259390" x="8035925" y="2803525"/>
          <p14:tracePt t="259395" x="8023225" y="2765425"/>
          <p14:tracePt t="259406" x="8010525" y="2740025"/>
          <p14:tracePt t="259411" x="8010525" y="2728913"/>
          <p14:tracePt t="259427" x="7999413" y="2716213"/>
          <p14:tracePt t="259443" x="7986713" y="2716213"/>
          <p14:tracePt t="259456" x="7961313" y="2728913"/>
          <p14:tracePt t="259459" x="7923213" y="2740025"/>
          <p14:tracePt t="259467" x="7861300" y="2790825"/>
          <p14:tracePt t="259475" x="7785100" y="2852738"/>
          <p14:tracePt t="259483" x="7685088" y="2941638"/>
          <p14:tracePt t="259491" x="7585075" y="3054350"/>
          <p14:tracePt t="259499" x="7448550" y="3178175"/>
          <p14:tracePt t="259507" x="7297738" y="3328988"/>
          <p14:tracePt t="259515" x="7146925" y="3490913"/>
          <p14:tracePt t="259524" x="6985000" y="3654425"/>
          <p14:tracePt t="259531" x="6884988" y="3767138"/>
          <p14:tracePt t="259541" x="6808788" y="3854450"/>
          <p14:tracePt t="259547" x="6759575" y="3929063"/>
          <p14:tracePt t="259556" x="6708775" y="4005263"/>
          <p14:tracePt t="259563" x="6684963" y="4029075"/>
          <p14:tracePt t="259575" x="6672263" y="4067175"/>
          <p14:tracePt t="259636" x="6659563" y="4054475"/>
          <p14:tracePt t="259643" x="6646863" y="4005263"/>
          <p14:tracePt t="259652" x="6621463" y="3941763"/>
          <p14:tracePt t="259659" x="6584950" y="3867150"/>
          <p14:tracePt t="259667" x="6546850" y="3779838"/>
          <p14:tracePt t="259675" x="6508750" y="3692525"/>
          <p14:tracePt t="259683" x="6472238" y="3616325"/>
          <p14:tracePt t="259691" x="6434138" y="3529013"/>
          <p14:tracePt t="259699" x="6396038" y="3454400"/>
          <p14:tracePt t="259707" x="6359525" y="3390900"/>
          <p14:tracePt t="259715" x="6321425" y="3341688"/>
          <p14:tracePt t="259724" x="6296025" y="3290888"/>
          <p14:tracePt t="259731" x="6259513" y="3254375"/>
          <p14:tracePt t="259739" x="6234113" y="3216275"/>
          <p14:tracePt t="259747" x="6196013" y="3203575"/>
          <p14:tracePt t="259756" x="6170613" y="3178175"/>
          <p14:tracePt t="259763" x="6146800" y="3178175"/>
          <p14:tracePt t="259773" x="6121400" y="3165475"/>
          <p14:tracePt t="259779" x="6083300" y="3141663"/>
          <p14:tracePt t="259790" x="6034088" y="3128963"/>
          <p14:tracePt t="259795" x="5983288" y="3103563"/>
          <p14:tracePt t="259806" x="5932488" y="3078163"/>
          <p14:tracePt t="259811" x="5883275" y="3054350"/>
          <p14:tracePt t="259823" x="5821363" y="3028950"/>
          <p14:tracePt t="259827" x="5757863" y="3016250"/>
          <p14:tracePt t="259840" x="5708650" y="2990850"/>
          <p14:tracePt t="259843" x="5657850" y="2965450"/>
          <p14:tracePt t="259856" x="5595938" y="2941638"/>
          <p14:tracePt t="259858" x="5545138" y="2916238"/>
          <p14:tracePt t="259874" x="5507038" y="2916238"/>
          <p14:tracePt t="259875" x="5457825" y="2890838"/>
          <p14:tracePt t="259883" x="5419725" y="2865438"/>
          <p14:tracePt t="259891" x="5383213" y="2852738"/>
          <p14:tracePt t="259899" x="5332413" y="2828925"/>
          <p14:tracePt t="259908" x="5294313" y="2816225"/>
          <p14:tracePt t="259915" x="5257800" y="2803525"/>
          <p14:tracePt t="259924" x="5219700" y="2790825"/>
          <p14:tracePt t="259931" x="5181600" y="2765425"/>
          <p14:tracePt t="259941" x="5145088" y="2752725"/>
          <p14:tracePt t="259947" x="5094288" y="2740025"/>
          <p14:tracePt t="259957" x="5068888" y="2728913"/>
          <p14:tracePt t="259963" x="5032375" y="2716213"/>
          <p14:tracePt t="259973" x="4994275" y="2703513"/>
          <p14:tracePt t="259979" x="4968875" y="2690813"/>
          <p14:tracePt t="259990" x="4945063" y="2678113"/>
          <p14:tracePt t="259995" x="4932363" y="2678113"/>
          <p14:tracePt t="260011" x="4919663" y="2678113"/>
          <p14:tracePt t="260195" x="4932363" y="2678113"/>
          <p14:tracePt t="260354" x="4945063" y="2665413"/>
          <p14:tracePt t="260563" x="4932363" y="2665413"/>
          <p14:tracePt t="260571" x="4932363" y="2652713"/>
          <p14:tracePt t="260578" x="4919663" y="2652713"/>
          <p14:tracePt t="260595" x="4894263" y="2640013"/>
          <p14:tracePt t="260611" x="4868863" y="2640013"/>
          <p14:tracePt t="260623" x="4856163" y="2627313"/>
          <p14:tracePt t="260627" x="4832350" y="2603500"/>
          <p14:tracePt t="260640" x="4819650" y="2603500"/>
          <p14:tracePt t="260643" x="4806950" y="2590800"/>
          <p14:tracePt t="260657" x="4794250" y="2590800"/>
          <p14:tracePt t="260659" x="4794250" y="2578100"/>
          <p14:tracePt t="260667" x="4768850" y="2565400"/>
          <p14:tracePt t="260675" x="4768850" y="2552700"/>
          <p14:tracePt t="260683" x="4756150" y="2552700"/>
          <p14:tracePt t="260859" x="4743450" y="2552700"/>
          <p14:tracePt t="260884" x="4743450" y="2565400"/>
          <p14:tracePt t="260923" x="4756150" y="2578100"/>
          <p14:tracePt t="261027" x="4756150" y="2590800"/>
          <p14:tracePt t="261051" x="4768850" y="2590800"/>
          <p14:tracePt t="261355" x="4781550" y="2590800"/>
          <p14:tracePt t="261362" x="4806950" y="2590800"/>
          <p14:tracePt t="261371" x="4832350" y="2616200"/>
          <p14:tracePt t="261379" x="4881563" y="2640013"/>
          <p14:tracePt t="261390" x="4945063" y="2665413"/>
          <p14:tracePt t="261395" x="4981575" y="2690813"/>
          <p14:tracePt t="261407" x="5032375" y="2703513"/>
          <p14:tracePt t="261410" x="5081588" y="2716213"/>
          <p14:tracePt t="261423" x="5132388" y="2740025"/>
          <p14:tracePt t="261428" x="5194300" y="2778125"/>
          <p14:tracePt t="261440" x="5245100" y="2816225"/>
          <p14:tracePt t="261442" x="5307013" y="2865438"/>
          <p14:tracePt t="261451" x="5383213" y="2916238"/>
          <p14:tracePt t="261462" x="5445125" y="2978150"/>
          <p14:tracePt t="261467" x="5519738" y="3028950"/>
          <p14:tracePt t="261475" x="5595938" y="3090863"/>
          <p14:tracePt t="261483" x="5670550" y="3141663"/>
          <p14:tracePt t="261491" x="5745163" y="3178175"/>
          <p14:tracePt t="261499" x="5821363" y="3228975"/>
          <p14:tracePt t="261507" x="5883275" y="3267075"/>
          <p14:tracePt t="261514" x="5945188" y="3290888"/>
          <p14:tracePt t="261524" x="6021388" y="3328988"/>
          <p14:tracePt t="261531" x="6057900" y="3367088"/>
          <p14:tracePt t="261541" x="6096000" y="3403600"/>
          <p14:tracePt t="261546" x="6134100" y="3403600"/>
          <p14:tracePt t="261557" x="6146800" y="3416300"/>
          <p14:tracePt t="261563" x="6157913" y="3416300"/>
          <p14:tracePt t="261730" x="6170613" y="3416300"/>
          <p14:tracePt t="261763" x="6196013" y="3429000"/>
          <p14:tracePt t="261771" x="6196013" y="3441700"/>
          <p14:tracePt t="261778" x="6208713" y="3441700"/>
          <p14:tracePt t="261790" x="6208713" y="3454400"/>
          <p14:tracePt t="261795" x="6221413" y="3454400"/>
          <p14:tracePt t="261811" x="6221413" y="3467100"/>
          <p14:tracePt t="261931" x="6246813" y="3467100"/>
          <p14:tracePt t="261947" x="6246813" y="3429000"/>
          <p14:tracePt t="261955" x="6259513" y="3403600"/>
          <p14:tracePt t="261963" x="6270625" y="3367088"/>
          <p14:tracePt t="261974" x="6270625" y="3316288"/>
          <p14:tracePt t="261978" x="6270625" y="3241675"/>
          <p14:tracePt t="261992" x="6270625" y="3165475"/>
          <p14:tracePt t="261995" x="6270625" y="3090863"/>
          <p14:tracePt t="262010" x="6270625" y="3028950"/>
          <p14:tracePt t="262012" x="6270625" y="2952750"/>
          <p14:tracePt t="262024" x="6270625" y="2903538"/>
          <p14:tracePt t="262026" x="6270625" y="2852738"/>
          <p14:tracePt t="262040" x="6270625" y="2816225"/>
          <p14:tracePt t="262042" x="6270625" y="2790825"/>
          <p14:tracePt t="262059" x="6270625" y="2740025"/>
          <p14:tracePt t="262068" x="6270625" y="2728913"/>
          <p14:tracePt t="262076" x="6270625" y="2690813"/>
          <p14:tracePt t="262084" x="6270625" y="2678113"/>
          <p14:tracePt t="262091" x="6270625" y="2665413"/>
          <p14:tracePt t="262099" x="6270625" y="2652713"/>
          <p14:tracePt t="262108" x="6283325" y="2640013"/>
          <p14:tracePt t="262116" x="6283325" y="2627313"/>
          <p14:tracePt t="262138" x="6283325" y="2616200"/>
          <p14:tracePt t="262163" x="6283325" y="2603500"/>
          <p14:tracePt t="262338" x="6283325" y="2590800"/>
          <p14:tracePt t="262563" x="6283325" y="2578100"/>
          <p14:tracePt t="262570" x="6296025" y="2565400"/>
          <p14:tracePt t="262596" x="6296025" y="2552700"/>
          <p14:tracePt t="262608" x="6308725" y="2540000"/>
          <p14:tracePt t="262619" x="6321425" y="2540000"/>
          <p14:tracePt t="262631" x="6334125" y="2540000"/>
          <p14:tracePt t="262644" x="6359525" y="2540000"/>
          <p14:tracePt t="262659" x="6408738" y="2540000"/>
          <p14:tracePt t="262667" x="6434138" y="2540000"/>
          <p14:tracePt t="262675" x="6472238" y="2540000"/>
          <p14:tracePt t="262683" x="6534150" y="2540000"/>
          <p14:tracePt t="262691" x="6608763" y="2540000"/>
          <p14:tracePt t="262699" x="6672263" y="2552700"/>
          <p14:tracePt t="262707" x="6746875" y="2578100"/>
          <p14:tracePt t="262714" x="6821488" y="2603500"/>
          <p14:tracePt t="262723" x="6897688" y="2640013"/>
          <p14:tracePt t="262730" x="6972300" y="2678113"/>
          <p14:tracePt t="262740" x="7072313" y="2703513"/>
          <p14:tracePt t="262746" x="7172325" y="2728913"/>
          <p14:tracePt t="262757" x="7259638" y="2752725"/>
          <p14:tracePt t="262762" x="7335838" y="2790825"/>
          <p14:tracePt t="262776" x="7385050" y="2803525"/>
          <p14:tracePt t="262778" x="7423150" y="2816225"/>
          <p14:tracePt t="262790" x="7459663" y="2828925"/>
          <p14:tracePt t="262795" x="7485063" y="2852738"/>
          <p14:tracePt t="262808" x="7497763" y="2865438"/>
          <p14:tracePt t="262810" x="7523163" y="2890838"/>
          <p14:tracePt t="262824" x="7535863" y="2903538"/>
          <p14:tracePt t="262827" x="7561263" y="2928938"/>
          <p14:tracePt t="262840" x="7561263" y="2941638"/>
          <p14:tracePt t="262843" x="7585075" y="2952750"/>
          <p14:tracePt t="262858" x="7610475" y="2965450"/>
          <p14:tracePt t="262874" x="7623175" y="2965450"/>
          <p14:tracePt t="262892" x="7635875" y="2965450"/>
          <p14:tracePt t="262898" x="7635875" y="2978150"/>
          <p14:tracePt t="262914" x="7648575" y="2978150"/>
          <p14:tracePt t="263067" x="7661275" y="2990850"/>
          <p14:tracePt t="263074" x="7648575" y="3003550"/>
          <p14:tracePt t="263082" x="7635875" y="3028950"/>
          <p14:tracePt t="263090" x="7597775" y="3078163"/>
          <p14:tracePt t="263098" x="7548563" y="3178175"/>
          <p14:tracePt t="263106" x="7497763" y="3290888"/>
          <p14:tracePt t="263114" x="7423150" y="3454400"/>
          <p14:tracePt t="263128" x="7372350" y="3603625"/>
          <p14:tracePt t="263131" x="7323138" y="3792538"/>
          <p14:tracePt t="263143" x="7272338" y="3992563"/>
          <p14:tracePt t="263146" x="7235825" y="4192588"/>
          <p14:tracePt t="263158" x="7185025" y="4392613"/>
          <p14:tracePt t="263163" x="7146925" y="4567238"/>
          <p14:tracePt t="263175" x="7110413" y="4730750"/>
          <p14:tracePt t="263178" x="7085013" y="4879975"/>
          <p14:tracePt t="263190" x="7059613" y="5018088"/>
          <p14:tracePt t="263194" x="7034213" y="5156200"/>
          <p14:tracePt t="263208" x="7010400" y="5281613"/>
          <p14:tracePt t="263211" x="6997700" y="5381625"/>
          <p14:tracePt t="263224" x="6972300" y="5468938"/>
          <p14:tracePt t="263226" x="6959600" y="5530850"/>
          <p14:tracePt t="263240" x="6934200" y="5594350"/>
          <p14:tracePt t="263243" x="6921500" y="5630863"/>
          <p14:tracePt t="263250" x="6910388" y="5656263"/>
          <p14:tracePt t="263258" x="6897688" y="5681663"/>
          <p14:tracePt t="263266" x="6884988" y="5694363"/>
          <p14:tracePt t="263274" x="6872288" y="5707063"/>
          <p14:tracePt t="263282" x="6859588" y="5707063"/>
          <p14:tracePt t="263339" x="6846888" y="5707063"/>
          <p14:tracePt t="263426" x="6846888" y="5694363"/>
          <p14:tracePt t="263474" x="6846888" y="5681663"/>
          <p14:tracePt t="263541" x="6846888" y="5668963"/>
          <p14:tracePt t="263627" x="6846888" y="5656263"/>
          <p14:tracePt t="263675" x="6846888" y="5643563"/>
          <p14:tracePt t="263818" x="6846888" y="5630863"/>
          <p14:tracePt t="263835" x="6834188" y="5619750"/>
          <p14:tracePt t="263842" x="6821488" y="5619750"/>
          <p14:tracePt t="263850" x="6808788" y="5594350"/>
          <p14:tracePt t="263861" x="6797675" y="5568950"/>
          <p14:tracePt t="263866" x="6784975" y="5530850"/>
          <p14:tracePt t="263875" x="6746875" y="5468938"/>
          <p14:tracePt t="263895" x="6696075" y="5430838"/>
          <p14:tracePt t="263896" x="6646863" y="5356225"/>
          <p14:tracePt t="263898" x="6608763" y="5256213"/>
          <p14:tracePt t="263906" x="6559550" y="5181600"/>
          <p14:tracePt t="263914" x="6496050" y="5105400"/>
          <p14:tracePt t="263924" x="6434138" y="5030788"/>
          <p14:tracePt t="263930" x="6370638" y="4943475"/>
          <p14:tracePt t="263940" x="6308725" y="4843463"/>
          <p14:tracePt t="263946" x="6234113" y="4730750"/>
          <p14:tracePt t="263957" x="6170613" y="4605338"/>
          <p14:tracePt t="263962" x="6108700" y="4467225"/>
          <p14:tracePt t="263974" x="6057900" y="4305300"/>
          <p14:tracePt t="263978" x="6008688" y="4154488"/>
          <p14:tracePt t="263990" x="5970588" y="4017963"/>
          <p14:tracePt t="263994" x="5957888" y="3867150"/>
          <p14:tracePt t="264006" x="5945188" y="3716338"/>
          <p14:tracePt t="264010" x="5945188" y="3590925"/>
          <p14:tracePt t="264023" x="5957888" y="3441700"/>
          <p14:tracePt t="264026" x="5983288" y="3316288"/>
          <p14:tracePt t="264040" x="6045200" y="3203575"/>
          <p14:tracePt t="264042" x="6096000" y="3116263"/>
          <p14:tracePt t="264059" x="6170613" y="3041650"/>
          <p14:tracePt t="264062" x="6246813" y="2978150"/>
          <p14:tracePt t="264067" x="6321425" y="2928938"/>
          <p14:tracePt t="264075" x="6396038" y="2903538"/>
          <p14:tracePt t="264085" x="6459538" y="2890838"/>
          <p14:tracePt t="264094" x="6521450" y="2890838"/>
          <p14:tracePt t="264100" x="6584950" y="2890838"/>
          <p14:tracePt t="264109" x="6672263" y="2903538"/>
          <p14:tracePt t="264115" x="6734175" y="2941638"/>
          <p14:tracePt t="264124" x="6784975" y="2990850"/>
          <p14:tracePt t="264131" x="6872288" y="3054350"/>
          <p14:tracePt t="264143" x="6946900" y="3128963"/>
          <p14:tracePt t="264147" x="7010400" y="3216275"/>
          <p14:tracePt t="264157" x="7072313" y="3316288"/>
          <p14:tracePt t="264163" x="7134225" y="3416300"/>
          <p14:tracePt t="264174" x="7172325" y="3541713"/>
          <p14:tracePt t="264178" x="7197725" y="3654425"/>
          <p14:tracePt t="264191" x="7223125" y="3779838"/>
          <p14:tracePt t="264195" x="7235825" y="3892550"/>
          <p14:tracePt t="264207" x="7235825" y="3992563"/>
          <p14:tracePt t="264211" x="7235825" y="4117975"/>
          <p14:tracePt t="264226" x="7235825" y="4241800"/>
          <p14:tracePt t="264228" x="7210425" y="4367213"/>
          <p14:tracePt t="264241" x="7185025" y="4467225"/>
          <p14:tracePt t="264244" x="7159625" y="4579938"/>
          <p14:tracePt t="264251" x="7123113" y="4679950"/>
          <p14:tracePt t="264259" x="7085013" y="4768850"/>
          <p14:tracePt t="264267" x="7021513" y="4856163"/>
          <p14:tracePt t="264278" x="6972300" y="4956175"/>
          <p14:tracePt t="264284" x="6934200" y="5005388"/>
          <p14:tracePt t="264292" x="6897688" y="5068888"/>
          <p14:tracePt t="264298" x="6846888" y="5118100"/>
          <p14:tracePt t="264310" x="6784975" y="5168900"/>
          <p14:tracePt t="264314" x="6721475" y="5194300"/>
          <p14:tracePt t="264324" x="6659563" y="5218113"/>
          <p14:tracePt t="264330" x="6584950" y="5243513"/>
          <p14:tracePt t="264340" x="6508750" y="5268913"/>
          <p14:tracePt t="264346" x="6446838" y="5281613"/>
          <p14:tracePt t="264357" x="6346825" y="5281613"/>
          <p14:tracePt t="264362" x="6221413" y="5281613"/>
          <p14:tracePt t="264373" x="6096000" y="5281613"/>
          <p14:tracePt t="264378" x="5921375" y="5268913"/>
          <p14:tracePt t="264392" x="5757863" y="5230813"/>
          <p14:tracePt t="264394" x="5583238" y="5168900"/>
          <p14:tracePt t="264409" x="5394325" y="5092700"/>
          <p14:tracePt t="264411" x="5207000" y="4992688"/>
          <p14:tracePt t="264425" x="5032375" y="4879975"/>
          <p14:tracePt t="264427" x="4894263" y="4805363"/>
          <p14:tracePt t="264440" x="4768850" y="4718050"/>
          <p14:tracePt t="264442" x="4681538" y="4656138"/>
          <p14:tracePt t="264451" x="4630738" y="4579938"/>
          <p14:tracePt t="264459" x="4594225" y="4530725"/>
          <p14:tracePt t="264466" x="4568825" y="4479925"/>
          <p14:tracePt t="264475" x="4568825" y="4454525"/>
          <p14:tracePt t="264482" x="4568825" y="4405313"/>
          <p14:tracePt t="264492" x="4594225" y="4367213"/>
          <p14:tracePt t="264500" x="4606925" y="4341813"/>
          <p14:tracePt t="264507" x="4630738" y="4318000"/>
          <p14:tracePt t="264516" x="4668838" y="4292600"/>
          <p14:tracePt t="264524" x="4694238" y="4254500"/>
          <p14:tracePt t="264530" x="4719638" y="4241800"/>
          <p14:tracePt t="264543" x="4756150" y="4230688"/>
          <p14:tracePt t="264546" x="4794250" y="4217988"/>
          <p14:tracePt t="264557" x="4832350" y="4205288"/>
          <p14:tracePt t="264562" x="4868863" y="4205288"/>
          <p14:tracePt t="264573" x="4906963" y="4205288"/>
          <p14:tracePt t="264579" x="4956175" y="4205288"/>
          <p14:tracePt t="264592" x="5006975" y="4205288"/>
          <p14:tracePt t="264594" x="5094288" y="4205288"/>
          <p14:tracePt t="264607" x="5157788" y="4217988"/>
          <p14:tracePt t="264610" x="5232400" y="4230688"/>
          <p14:tracePt t="264624" x="5307013" y="4230688"/>
          <p14:tracePt t="264627" x="5345113" y="4241800"/>
          <p14:tracePt t="264642" x="5407025" y="4267200"/>
          <p14:tracePt t="264650" x="5419725" y="4267200"/>
          <p14:tracePt t="264659" x="5445125" y="4279900"/>
          <p14:tracePt t="264666" x="5470525" y="4305300"/>
          <p14:tracePt t="264674" x="5483225" y="4305300"/>
          <p14:tracePt t="264682" x="5507038" y="4330700"/>
          <p14:tracePt t="264691" x="5519738" y="4330700"/>
          <p14:tracePt t="264698" x="5545138" y="4354513"/>
          <p14:tracePt t="264708" x="5557838" y="4367213"/>
          <p14:tracePt t="264716" x="5570538" y="4392613"/>
          <p14:tracePt t="264726" x="5583238" y="4405313"/>
          <p14:tracePt t="264731" x="5595938" y="4418013"/>
          <p14:tracePt t="264743" x="5595938" y="4430713"/>
          <p14:tracePt t="264746" x="5607050" y="4443413"/>
          <p14:tracePt t="264758" x="5619750" y="4467225"/>
          <p14:tracePt t="264762" x="5619750" y="4479925"/>
          <p14:tracePt t="264778" x="5619750" y="4492625"/>
          <p14:tracePt t="264792" x="5619750" y="4505325"/>
          <p14:tracePt t="264810" x="5619750" y="4518025"/>
          <p14:tracePt t="266490" x="5619750" y="4530725"/>
          <p14:tracePt t="266506" x="5619750" y="4492625"/>
          <p14:tracePt t="266514" x="5607050" y="4454525"/>
          <p14:tracePt t="266522" x="5595938" y="4418013"/>
          <p14:tracePt t="266530" x="5595938" y="4379913"/>
          <p14:tracePt t="266540" x="5595938" y="4305300"/>
          <p14:tracePt t="266546" x="5570538" y="4241800"/>
          <p14:tracePt t="266556" x="5532438" y="4154488"/>
          <p14:tracePt t="266562" x="5483225" y="4054475"/>
          <p14:tracePt t="266573" x="5445125" y="3954463"/>
          <p14:tracePt t="266578" x="5407025" y="3829050"/>
          <p14:tracePt t="266590" x="5370513" y="3729038"/>
          <p14:tracePt t="266594" x="5319713" y="3616325"/>
          <p14:tracePt t="266606" x="5257800" y="3516313"/>
          <p14:tracePt t="266611" x="5207000" y="3429000"/>
          <p14:tracePt t="266624" x="5157788" y="3316288"/>
          <p14:tracePt t="266626" x="5106988" y="3228975"/>
          <p14:tracePt t="266634" x="5068888" y="3128963"/>
          <p14:tracePt t="266642" x="5032375" y="3028950"/>
          <p14:tracePt t="266650" x="4994275" y="2941638"/>
          <p14:tracePt t="266658" x="4956175" y="2865438"/>
          <p14:tracePt t="266666" x="4932363" y="2803525"/>
          <p14:tracePt t="266674" x="4894263" y="2728913"/>
          <p14:tracePt t="266682" x="4868863" y="2665413"/>
          <p14:tracePt t="266690" x="4832350" y="2627313"/>
          <p14:tracePt t="266698" x="4819650" y="2578100"/>
          <p14:tracePt t="266707" x="4794250" y="2552700"/>
          <p14:tracePt t="266714" x="4781550" y="2527300"/>
          <p14:tracePt t="266724" x="4756150" y="2503488"/>
          <p14:tracePt t="266730" x="4743450" y="2465388"/>
          <p14:tracePt t="266740" x="4732338" y="2439988"/>
          <p14:tracePt t="266746" x="4719638" y="2414588"/>
          <p14:tracePt t="266757" x="4706938" y="2403475"/>
          <p14:tracePt t="266762" x="4681538" y="2378075"/>
          <p14:tracePt t="266773" x="4681538" y="2365375"/>
          <p14:tracePt t="266778" x="4656138" y="2339975"/>
          <p14:tracePt t="266791" x="4656138" y="2327275"/>
          <p14:tracePt t="266794" x="4643438" y="2314575"/>
          <p14:tracePt t="266807" x="4630738" y="2303463"/>
          <p14:tracePt t="266811" x="4630738" y="2290763"/>
          <p14:tracePt t="266825" x="4619625" y="2278063"/>
          <p14:tracePt t="266842" x="4606925" y="2265363"/>
          <p14:tracePt t="266858" x="4594225" y="2252663"/>
          <p14:tracePt t="266867" x="4581525" y="2239963"/>
          <p14:tracePt t="266874" x="4568825" y="2214563"/>
          <p14:tracePt t="266893" x="4543425" y="2201863"/>
          <p14:tracePt t="266908" x="4518025" y="2190750"/>
          <p14:tracePt t="266915" x="4506913" y="2190750"/>
          <p14:tracePt t="266924" x="4481513" y="2178050"/>
          <p14:tracePt t="266940" x="4468813" y="2178050"/>
          <p14:tracePt t="266947" x="4456113" y="2178050"/>
          <p14:tracePt t="266970" x="4443413" y="2178050"/>
          <p14:tracePt t="267122" x="4430713" y="2178050"/>
          <p14:tracePt t="267130" x="4430713" y="2190750"/>
          <p14:tracePt t="267138" x="4430713" y="2201863"/>
          <p14:tracePt t="267146" x="4443413" y="2239963"/>
          <p14:tracePt t="267157" x="4468813" y="2303463"/>
          <p14:tracePt t="267162" x="4494213" y="2339975"/>
          <p14:tracePt t="267173" x="4518025" y="2414588"/>
          <p14:tracePt t="267178" x="4543425" y="2478088"/>
          <p14:tracePt t="267192" x="4581525" y="2565400"/>
          <p14:tracePt t="267194" x="4656138" y="2652713"/>
          <p14:tracePt t="267206" x="4706938" y="2728913"/>
          <p14:tracePt t="267210" x="4768850" y="2803525"/>
          <p14:tracePt t="267226" x="4819650" y="2878138"/>
          <p14:tracePt t="267228" x="4881563" y="2952750"/>
          <p14:tracePt t="267234" x="4945063" y="3003550"/>
          <p14:tracePt t="267242" x="5019675" y="3054350"/>
          <p14:tracePt t="267250" x="5094288" y="3103563"/>
          <p14:tracePt t="267258" x="5170488" y="3141663"/>
          <p14:tracePt t="267266" x="5257800" y="3178175"/>
          <p14:tracePt t="267274" x="5345113" y="3216275"/>
          <p14:tracePt t="267282" x="5419725" y="3254375"/>
          <p14:tracePt t="267290" x="5507038" y="3278188"/>
          <p14:tracePt t="267298" x="5583238" y="3303588"/>
          <p14:tracePt t="267307" x="5645150" y="3328988"/>
          <p14:tracePt t="267314" x="5719763" y="3367088"/>
          <p14:tracePt t="267323" x="5795963" y="3390900"/>
          <p14:tracePt t="267330" x="5832475" y="3416300"/>
          <p14:tracePt t="267339" x="5870575" y="3416300"/>
          <p14:tracePt t="267346" x="5908675" y="3441700"/>
          <p14:tracePt t="267357" x="5921375" y="3454400"/>
          <p14:tracePt t="267362" x="5945188" y="3467100"/>
          <p14:tracePt t="267374" x="5957888" y="3490913"/>
          <p14:tracePt t="267378" x="5983288" y="3529013"/>
          <p14:tracePt t="267391" x="5995988" y="3554413"/>
          <p14:tracePt t="267394" x="6021388" y="3579813"/>
          <p14:tracePt t="267406" x="6034088" y="3603625"/>
          <p14:tracePt t="267410" x="6045200" y="3641725"/>
          <p14:tracePt t="267423" x="6057900" y="3667125"/>
          <p14:tracePt t="267426" x="6083300" y="3679825"/>
          <p14:tracePt t="267434" x="6108700" y="3703638"/>
          <p14:tracePt t="267442" x="6121400" y="3716338"/>
          <p14:tracePt t="267450" x="6146800" y="3729038"/>
          <p14:tracePt t="267458" x="6157913" y="3741738"/>
          <p14:tracePt t="267468" x="6183313" y="3754438"/>
          <p14:tracePt t="267477" x="6208713" y="3767138"/>
          <p14:tracePt t="267482" x="6221413" y="3779838"/>
          <p14:tracePt t="267491" x="6246813" y="3803650"/>
          <p14:tracePt t="267498" x="6270625" y="3803650"/>
          <p14:tracePt t="267507" x="6296025" y="3829050"/>
          <p14:tracePt t="267514" x="6321425" y="3829050"/>
          <p14:tracePt t="267527" x="6346825" y="3841750"/>
          <p14:tracePt t="267530" x="6370638" y="3841750"/>
          <p14:tracePt t="267541" x="6408738" y="3854450"/>
          <p14:tracePt t="267546" x="6434138" y="3867150"/>
          <p14:tracePt t="267558" x="6446838" y="3867150"/>
          <p14:tracePt t="267563" x="6472238" y="3867150"/>
          <p14:tracePt t="267574" x="6508750" y="3867150"/>
          <p14:tracePt t="267578" x="6534150" y="3867150"/>
          <p14:tracePt t="267593" x="6559550" y="3867150"/>
          <p14:tracePt t="267595" x="6596063" y="3867150"/>
          <p14:tracePt t="267608" x="6621463" y="3854450"/>
          <p14:tracePt t="267610" x="6646863" y="3841750"/>
          <p14:tracePt t="267624" x="6672263" y="3841750"/>
          <p14:tracePt t="267626" x="6696075" y="3829050"/>
          <p14:tracePt t="267641" x="6708775" y="3816350"/>
          <p14:tracePt t="267642" x="6734175" y="3803650"/>
          <p14:tracePt t="267652" x="6746875" y="3792538"/>
          <p14:tracePt t="267658" x="6759575" y="3779838"/>
          <p14:tracePt t="267666" x="6772275" y="3754438"/>
          <p14:tracePt t="267674" x="6784975" y="3754438"/>
          <p14:tracePt t="267682" x="6784975" y="3741738"/>
          <p14:tracePt t="267693" x="6797675" y="3729038"/>
          <p14:tracePt t="267698" x="6797675" y="3716338"/>
          <p14:tracePt t="267707" x="6808788" y="3716338"/>
          <p14:tracePt t="267714" x="6821488" y="3703638"/>
          <p14:tracePt t="267730" x="6821488" y="3692525"/>
          <p14:tracePt t="267746" x="6834188" y="3667125"/>
          <p14:tracePt t="267757" x="6834188" y="3654425"/>
          <p14:tracePt t="267773" x="6834188" y="3641725"/>
          <p14:tracePt t="267778" x="6834188" y="3629025"/>
          <p14:tracePt t="267791" x="6834188" y="3616325"/>
          <p14:tracePt t="267794" x="6834188" y="3603625"/>
          <p14:tracePt t="267806" x="6834188" y="3579813"/>
          <p14:tracePt t="267810" x="6834188" y="3554413"/>
          <p14:tracePt t="267823" x="6834188" y="3529013"/>
          <p14:tracePt t="267825" x="6821488" y="3490913"/>
          <p14:tracePt t="267834" x="6784975" y="3467100"/>
          <p14:tracePt t="267842" x="6759575" y="3441700"/>
          <p14:tracePt t="267850" x="6734175" y="3416300"/>
          <p14:tracePt t="267858" x="6708775" y="3378200"/>
          <p14:tracePt t="267866" x="6684963" y="3354388"/>
          <p14:tracePt t="267874" x="6659563" y="3328988"/>
          <p14:tracePt t="267882" x="6646863" y="3290888"/>
          <p14:tracePt t="267891" x="6621463" y="3267075"/>
          <p14:tracePt t="267898" x="6596063" y="3254375"/>
          <p14:tracePt t="267907" x="6572250" y="3228975"/>
          <p14:tracePt t="267914" x="6546850" y="3216275"/>
          <p14:tracePt t="267923" x="6508750" y="3190875"/>
          <p14:tracePt t="267930" x="6483350" y="3178175"/>
          <p14:tracePt t="267940" x="6459538" y="3154363"/>
          <p14:tracePt t="267946" x="6421438" y="3128963"/>
          <p14:tracePt t="267958" x="6370638" y="3090863"/>
          <p14:tracePt t="267962" x="6321425" y="3065463"/>
          <p14:tracePt t="267973" x="6270625" y="3054350"/>
          <p14:tracePt t="267978" x="6221413" y="3016250"/>
          <p14:tracePt t="267990" x="6170613" y="2978150"/>
          <p14:tracePt t="267994" x="6108700" y="2952750"/>
          <p14:tracePt t="268007" x="6070600" y="2928938"/>
          <p14:tracePt t="268010" x="6021388" y="2903538"/>
          <p14:tracePt t="268023" x="5970588" y="2878138"/>
          <p14:tracePt t="268026" x="5945188" y="2878138"/>
          <p14:tracePt t="268035" x="5921375" y="2865438"/>
          <p14:tracePt t="268042" x="5895975" y="2865438"/>
          <p14:tracePt t="268050" x="5857875" y="2852738"/>
          <p14:tracePt t="268058" x="5832475" y="2840038"/>
          <p14:tracePt t="268065" x="5795963" y="2840038"/>
          <p14:tracePt t="268074" x="5783263" y="2840038"/>
          <p14:tracePt t="268082" x="5745163" y="2828925"/>
          <p14:tracePt t="268091" x="5719763" y="2816225"/>
          <p14:tracePt t="268098" x="5695950" y="2803525"/>
          <p14:tracePt t="268106" x="5657850" y="2803525"/>
          <p14:tracePt t="268114" x="5632450" y="2790825"/>
          <p14:tracePt t="268123" x="5619750" y="2778125"/>
          <p14:tracePt t="268129" x="5595938" y="2765425"/>
          <p14:tracePt t="268140" x="5570538" y="2752725"/>
          <p14:tracePt t="268146" x="5545138" y="2740025"/>
          <p14:tracePt t="268161" x="5519738" y="2740025"/>
          <p14:tracePt t="268162" x="5495925" y="2716213"/>
          <p14:tracePt t="268173" x="5457825" y="2703513"/>
          <p14:tracePt t="268178" x="5445125" y="2678113"/>
          <p14:tracePt t="268190" x="5419725" y="2678113"/>
          <p14:tracePt t="268194" x="5394325" y="2665413"/>
          <p14:tracePt t="268206" x="5383213" y="2652713"/>
          <p14:tracePt t="268211" x="5370513" y="2640013"/>
          <p14:tracePt t="268223" x="5357813" y="2627313"/>
          <p14:tracePt t="268226" x="5345113" y="2616200"/>
          <p14:tracePt t="268235" x="5332413" y="2590800"/>
          <p14:tracePt t="268242" x="5319713" y="2565400"/>
          <p14:tracePt t="268250" x="5307013" y="2552700"/>
          <p14:tracePt t="268257" x="5294313" y="2527300"/>
          <p14:tracePt t="268265" x="5281613" y="2503488"/>
          <p14:tracePt t="268279" x="5281613" y="2478088"/>
          <p14:tracePt t="268282" x="5270500" y="2452688"/>
          <p14:tracePt t="268292" x="5257800" y="2427288"/>
          <p14:tracePt t="268308" x="5257800" y="2414588"/>
          <p14:tracePt t="268314" x="5257800" y="2403475"/>
          <p14:tracePt t="268324" x="5257800" y="2390775"/>
          <p14:tracePt t="268330" x="5257800" y="2378075"/>
          <p14:tracePt t="268340" x="5257800" y="2365375"/>
          <p14:tracePt t="268358" x="5257800" y="2339975"/>
          <p14:tracePt t="268362" x="5257800" y="2327275"/>
          <p14:tracePt t="268374" x="5257800" y="2314575"/>
          <p14:tracePt t="268378" x="5257800" y="2303463"/>
          <p14:tracePt t="268390" x="5270500" y="2303463"/>
          <p14:tracePt t="268406" x="5281613" y="2278063"/>
          <p14:tracePt t="268423" x="5281613" y="2265363"/>
          <p14:tracePt t="268425" x="5294313" y="2252663"/>
          <p14:tracePt t="268450" x="5307013" y="2239963"/>
          <p14:tracePt t="268458" x="5319713" y="2214563"/>
          <p14:tracePt t="268481" x="5332413" y="2201863"/>
          <p14:tracePt t="268514" x="5345113" y="2190750"/>
          <p14:tracePt t="268530" x="5357813" y="2190750"/>
          <p14:tracePt t="268545" x="5370513" y="2178050"/>
          <p14:tracePt t="268561" x="5383213" y="2178050"/>
          <p14:tracePt t="268578" x="5407025" y="2165350"/>
          <p14:tracePt t="268594" x="5419725" y="2165350"/>
          <p14:tracePt t="268603" x="5445125" y="2165350"/>
          <p14:tracePt t="268610" x="5483225" y="2152650"/>
          <p14:tracePt t="268623" x="5495925" y="2152650"/>
          <p14:tracePt t="268626" x="5545138" y="2139950"/>
          <p14:tracePt t="268634" x="5557838" y="2139950"/>
          <p14:tracePt t="268642" x="5570538" y="2139950"/>
          <p14:tracePt t="268650" x="5583238" y="2139950"/>
          <p14:tracePt t="268666" x="5595938" y="2139950"/>
          <p14:tracePt t="268678" x="5607050" y="2139950"/>
          <p14:tracePt t="268851" x="5619750" y="2139950"/>
          <p14:tracePt t="268874" x="5632450" y="2152650"/>
          <p14:tracePt t="268884" x="5645150" y="2178050"/>
          <p14:tracePt t="268894" x="5645150" y="2190750"/>
          <p14:tracePt t="268898" x="5657850" y="2201863"/>
          <p14:tracePt t="268907" x="5670550" y="2227263"/>
          <p14:tracePt t="268915" x="5670550" y="2252663"/>
          <p14:tracePt t="268925" x="5683250" y="2265363"/>
          <p14:tracePt t="268930" x="5695950" y="2290763"/>
          <p14:tracePt t="269114" x="5695950" y="2303463"/>
          <p14:tracePt t="269323" x="5695950" y="2314575"/>
          <p14:tracePt t="269346" x="5695950" y="2327275"/>
          <p14:tracePt t="269363" x="5695950" y="2339975"/>
          <p14:tracePt t="269394" x="5695950" y="2352675"/>
          <p14:tracePt t="269843" x="5683250" y="2352675"/>
          <p14:tracePt t="269852" x="5670550" y="2352675"/>
          <p14:tracePt t="269860" x="5657850" y="2339975"/>
          <p14:tracePt t="269867" x="5657850" y="2327275"/>
          <p14:tracePt t="269887" x="5632450" y="2327275"/>
          <p14:tracePt t="269931" x="5619750" y="2327275"/>
          <p14:tracePt t="269946" x="5607050" y="2339975"/>
          <p14:tracePt t="269962" x="5595938" y="2352675"/>
          <p14:tracePt t="269973" x="5583238" y="2365375"/>
          <p14:tracePt t="269980" x="5570538" y="2378075"/>
          <p14:tracePt t="269990" x="5557838" y="2390775"/>
          <p14:tracePt t="269993" x="5545138" y="2414588"/>
          <p14:tracePt t="270007" x="5532438" y="2427288"/>
          <p14:tracePt t="270011" x="5495925" y="2452688"/>
          <p14:tracePt t="270023" x="5483225" y="2478088"/>
          <p14:tracePt t="270029" x="5457825" y="2503488"/>
          <p14:tracePt t="270034" x="5432425" y="2516188"/>
          <p14:tracePt t="270042" x="5419725" y="2527300"/>
          <p14:tracePt t="270057" x="5407025" y="2540000"/>
          <p14:tracePt t="270137" x="5394325" y="2540000"/>
          <p14:tracePt t="270153" x="5383213" y="2540000"/>
          <p14:tracePt t="270161" x="5357813" y="2540000"/>
          <p14:tracePt t="270169" x="5319713" y="2540000"/>
          <p14:tracePt t="270177" x="5307013" y="2527300"/>
          <p14:tracePt t="270193" x="5281613" y="2527300"/>
          <p14:tracePt t="270209" x="5270500" y="2516188"/>
          <p14:tracePt t="270222" x="5245100" y="2503488"/>
          <p14:tracePt t="270265" x="5232400" y="2503488"/>
          <p14:tracePt t="270409" x="5245100" y="2503488"/>
          <p14:tracePt t="270418" x="5257800" y="2527300"/>
          <p14:tracePt t="270425" x="5281613" y="2552700"/>
          <p14:tracePt t="270434" x="5307013" y="2590800"/>
          <p14:tracePt t="270442" x="5345113" y="2603500"/>
          <p14:tracePt t="270449" x="5394325" y="2640013"/>
          <p14:tracePt t="270458" x="5445125" y="2678113"/>
          <p14:tracePt t="270465" x="5495925" y="2703513"/>
          <p14:tracePt t="270474" x="5545138" y="2728913"/>
          <p14:tracePt t="270481" x="5583238" y="2765425"/>
          <p14:tracePt t="270490" x="5607050" y="2778125"/>
          <p14:tracePt t="270498" x="5632450" y="2790825"/>
          <p14:tracePt t="270508" x="5645150" y="2790825"/>
          <p14:tracePt t="270513" x="5670550" y="2816225"/>
          <p14:tracePt t="270826" x="5683250" y="2816225"/>
          <p14:tracePt t="270835" x="5695950" y="2816225"/>
          <p14:tracePt t="270850" x="5695950" y="2803525"/>
          <p14:tracePt t="270858" x="5695950" y="2790825"/>
          <p14:tracePt t="270866" x="5695950" y="2778125"/>
          <p14:tracePt t="270875" x="5695950" y="2765425"/>
          <p14:tracePt t="270892" x="5695950" y="2740025"/>
          <p14:tracePt t="270897" x="5695950" y="2728913"/>
          <p14:tracePt t="270908" x="5695950" y="2716213"/>
          <p14:tracePt t="270913" x="5695950" y="2690813"/>
          <p14:tracePt t="270923" x="5695950" y="2678113"/>
          <p14:tracePt t="270929" x="5695950" y="2652713"/>
          <p14:tracePt t="270939" x="5683250" y="2640013"/>
          <p14:tracePt t="270956" x="5670550" y="2616200"/>
          <p14:tracePt t="270977" x="5670550" y="2590800"/>
          <p14:tracePt t="270990" x="5657850" y="2578100"/>
          <p14:tracePt t="271009" x="5657850" y="2565400"/>
          <p14:tracePt t="271023" x="5657850" y="2552700"/>
          <p14:tracePt t="271026" x="5657850" y="2540000"/>
          <p14:tracePt t="271065" x="5657850" y="2527300"/>
          <p14:tracePt t="271113" x="5657850" y="2516188"/>
          <p14:tracePt t="271193" x="5657850" y="2503488"/>
          <p14:tracePt t="271227" x="5657850" y="2490788"/>
          <p14:tracePt t="271250" x="5657850" y="2478088"/>
          <p14:tracePt t="271257" x="5657850" y="2465388"/>
          <p14:tracePt t="271273" x="5670550" y="2465388"/>
          <p14:tracePt t="271282" x="5683250" y="2465388"/>
          <p14:tracePt t="271299" x="5708650" y="2452688"/>
          <p14:tracePt t="271308" x="5732463" y="2452688"/>
          <p14:tracePt t="271315" x="5757863" y="2452688"/>
          <p14:tracePt t="271324" x="5770563" y="2452688"/>
          <p14:tracePt t="271330" x="5783263" y="2452688"/>
          <p14:tracePt t="271341" x="5795963" y="2452688"/>
          <p14:tracePt t="271346" x="5821363" y="2452688"/>
          <p14:tracePt t="271358" x="5832475" y="2452688"/>
          <p14:tracePt t="271362" x="5845175" y="2452688"/>
          <p14:tracePt t="271373" x="5845175" y="2465388"/>
          <p14:tracePt t="271378" x="5857875" y="2478088"/>
          <p14:tracePt t="271391" x="5857875" y="2490788"/>
          <p14:tracePt t="271393" x="5870575" y="2516188"/>
          <p14:tracePt t="271407" x="5883275" y="2540000"/>
          <p14:tracePt t="271410" x="5895975" y="2565400"/>
          <p14:tracePt t="271423" x="5895975" y="2578100"/>
          <p14:tracePt t="271426" x="5895975" y="2616200"/>
          <p14:tracePt t="271434" x="5908675" y="2652713"/>
          <p14:tracePt t="271443" x="5908675" y="2678113"/>
          <p14:tracePt t="271451" x="5921375" y="2740025"/>
          <p14:tracePt t="271459" x="5921375" y="2765425"/>
          <p14:tracePt t="271466" x="5921375" y="2803525"/>
          <p14:tracePt t="271476" x="5921375" y="2816225"/>
          <p14:tracePt t="271481" x="5921375" y="2828925"/>
          <p14:tracePt t="271490" x="5921375" y="2840038"/>
          <p14:tracePt t="271497" x="5921375" y="2852738"/>
          <p14:tracePt t="271569" x="5921375" y="2865438"/>
          <p14:tracePt t="271593" x="5908675" y="2865438"/>
          <p14:tracePt t="271601" x="5895975" y="2865438"/>
          <p14:tracePt t="271609" x="5870575" y="2865438"/>
          <p14:tracePt t="271625" x="5845175" y="2865438"/>
          <p14:tracePt t="271634" x="5821363" y="2852738"/>
          <p14:tracePt t="271642" x="5808663" y="2840038"/>
          <p14:tracePt t="271649" x="5783263" y="2840038"/>
          <p14:tracePt t="271657" x="5783263" y="2816225"/>
          <p14:tracePt t="271665" x="5757863" y="2816225"/>
          <p14:tracePt t="271675" x="5745163" y="2803525"/>
          <p14:tracePt t="271681" x="5732463" y="2790825"/>
          <p14:tracePt t="271692" x="5708650" y="2778125"/>
          <p14:tracePt t="271698" x="5695950" y="2752725"/>
          <p14:tracePt t="271709" x="5670550" y="2740025"/>
          <p14:tracePt t="271714" x="5657850" y="2728913"/>
          <p14:tracePt t="271724" x="5632450" y="2716213"/>
          <p14:tracePt t="271729" x="5607050" y="2690813"/>
          <p14:tracePt t="271741" x="5583238" y="2678113"/>
          <p14:tracePt t="271746" x="5557838" y="2652713"/>
          <p14:tracePt t="271758" x="5532438" y="2640013"/>
          <p14:tracePt t="271762" x="5519738" y="2627313"/>
          <p14:tracePt t="271773" x="5507038" y="2616200"/>
          <p14:tracePt t="271779" x="5483225" y="2603500"/>
          <p14:tracePt t="271791" x="5470525" y="2603500"/>
          <p14:tracePt t="271797" x="5457825" y="2590800"/>
          <p14:tracePt t="271807" x="5445125" y="2578100"/>
          <p14:tracePt t="271809" x="5419725" y="2578100"/>
          <p14:tracePt t="271824" x="5407025" y="2565400"/>
          <p14:tracePt t="271826" x="5370513" y="2552700"/>
          <p14:tracePt t="271834" x="5345113" y="2552700"/>
          <p14:tracePt t="271842" x="5332413" y="2552700"/>
          <p14:tracePt t="271850" x="5307013" y="2552700"/>
          <p14:tracePt t="271859" x="5270500" y="2552700"/>
          <p14:tracePt t="271866" x="5245100" y="2552700"/>
          <p14:tracePt t="271876" x="5219700" y="2552700"/>
          <p14:tracePt t="271893" x="5194300" y="2552700"/>
          <p14:tracePt t="271898" x="5181600" y="2552700"/>
          <p14:tracePt t="271929" x="5170488" y="2552700"/>
          <p14:tracePt t="271939" x="5157788" y="2540000"/>
          <p14:tracePt t="271946" x="5145088" y="2527300"/>
          <p14:tracePt t="271978" x="5132388" y="2527300"/>
          <p14:tracePt t="271993" x="5119688" y="2527300"/>
          <p14:tracePt t="272002" x="5106988" y="2527300"/>
          <p14:tracePt t="272025" x="5094288" y="2527300"/>
          <p14:tracePt t="272049" x="5081588" y="2527300"/>
          <p14:tracePt t="272065" x="5068888" y="2527300"/>
          <p14:tracePt t="272074" x="5057775" y="2527300"/>
          <p14:tracePt t="272177" x="5068888" y="2527300"/>
          <p14:tracePt t="272186" x="5094288" y="2527300"/>
          <p14:tracePt t="272194" x="5132388" y="2527300"/>
          <p14:tracePt t="272208" x="5157788" y="2527300"/>
          <p14:tracePt t="272210" x="5181600" y="2527300"/>
          <p14:tracePt t="272217" x="5207000" y="2527300"/>
          <p14:tracePt t="272226" x="5232400" y="2527300"/>
          <p14:tracePt t="272234" x="5245100" y="2527300"/>
          <p14:tracePt t="272242" x="5257800" y="2527300"/>
          <p14:tracePt t="272505" x="5245100" y="2527300"/>
          <p14:tracePt t="272521" x="5232400" y="2527300"/>
          <p14:tracePt t="272530" x="5207000" y="2540000"/>
          <p14:tracePt t="272546" x="5194300" y="2552700"/>
          <p14:tracePt t="272557" x="5181600" y="2565400"/>
          <p14:tracePt t="272569" x="5170488" y="2565400"/>
          <p14:tracePt t="272586" x="5145088" y="2578100"/>
          <p14:tracePt t="272594" x="5132388" y="2578100"/>
          <p14:tracePt t="272608" x="5119688" y="2578100"/>
          <p14:tracePt t="272613" x="5106988" y="2578100"/>
          <p14:tracePt t="272618" x="5094288" y="2578100"/>
          <p14:tracePt t="272626" x="5081588" y="2578100"/>
          <p14:tracePt t="272634" x="5057775" y="2578100"/>
          <p14:tracePt t="272643" x="5045075" y="2578100"/>
          <p14:tracePt t="272649" x="5032375" y="2578100"/>
          <p14:tracePt t="272658" x="5019675" y="2578100"/>
          <p14:tracePt t="272665" x="5006975" y="2578100"/>
          <p14:tracePt t="272681" x="4981575" y="2578100"/>
          <p14:tracePt t="272691" x="4968875" y="2578100"/>
          <p14:tracePt t="272706" x="4956175" y="2578100"/>
          <p14:tracePt t="272737" x="4945063" y="2565400"/>
          <p14:tracePt t="272745" x="4919663" y="2552700"/>
          <p14:tracePt t="272770" x="4906963" y="2552700"/>
          <p14:tracePt t="272777" x="4881563" y="2540000"/>
          <p14:tracePt t="272793" x="4868863" y="2540000"/>
          <p14:tracePt t="272806" x="4856163" y="2527300"/>
          <p14:tracePt t="272817" x="4843463" y="2527300"/>
          <p14:tracePt t="272834" x="4819650" y="2527300"/>
          <p14:tracePt t="272842" x="4794250" y="2527300"/>
          <p14:tracePt t="272850" x="4768850" y="2516188"/>
          <p14:tracePt t="272859" x="4743450" y="2503488"/>
          <p14:tracePt t="272866" x="4719638" y="2503488"/>
          <p14:tracePt t="272875" x="4694238" y="2503488"/>
          <p14:tracePt t="272891" x="4630738" y="2478088"/>
          <p14:tracePt t="272897" x="4606925" y="2465388"/>
          <p14:tracePt t="272906" x="4594225" y="2465388"/>
          <p14:tracePt t="272913" x="4543425" y="2452688"/>
          <p14:tracePt t="272923" x="4518025" y="2439988"/>
          <p14:tracePt t="272929" x="4506913" y="2427288"/>
          <p14:tracePt t="272940" x="4481513" y="2427288"/>
          <p14:tracePt t="272945" x="4468813" y="2403475"/>
          <p14:tracePt t="272956" x="4443413" y="2403475"/>
          <p14:tracePt t="272961" x="4418013" y="2378075"/>
          <p14:tracePt t="272973" x="4394200" y="2365375"/>
          <p14:tracePt t="272977" x="4381500" y="2327275"/>
          <p14:tracePt t="272989" x="4356100" y="2303463"/>
          <p14:tracePt t="272993" x="4330700" y="2278063"/>
          <p14:tracePt t="273007" x="4305300" y="2252663"/>
          <p14:tracePt t="273009" x="4294188" y="2214563"/>
          <p14:tracePt t="273017" x="4281488" y="2190750"/>
          <p14:tracePt t="273027" x="4268788" y="2165350"/>
          <p14:tracePt t="273033" x="4256088" y="2139950"/>
          <p14:tracePt t="273042" x="4256088" y="2127250"/>
          <p14:tracePt t="273049" x="4256088" y="2089150"/>
          <p14:tracePt t="273058" x="4256088" y="2078038"/>
          <p14:tracePt t="273066" x="4256088" y="2065338"/>
          <p14:tracePt t="273073" x="4256088" y="2052638"/>
          <p14:tracePt t="273091" x="4256088" y="2039938"/>
          <p14:tracePt t="273107" x="4256088" y="2027238"/>
          <p14:tracePt t="273234" x="4243388" y="2014538"/>
          <p14:tracePt t="273249" x="4230688" y="2014538"/>
          <p14:tracePt t="273257" x="4217988" y="2027238"/>
          <p14:tracePt t="273265" x="4205288" y="2027238"/>
          <p14:tracePt t="273275" x="4192588" y="2052638"/>
          <p14:tracePt t="273282" x="4181475" y="2065338"/>
          <p14:tracePt t="273290" x="4156075" y="2078038"/>
          <p14:tracePt t="273298" x="4143375" y="2101850"/>
          <p14:tracePt t="273307" x="4143375" y="2114550"/>
          <p14:tracePt t="273313" x="4130675" y="2127250"/>
          <p14:tracePt t="273325" x="4130675" y="2139950"/>
          <p14:tracePt t="273329" x="4130675" y="2152650"/>
          <p14:tracePt t="273340" x="4130675" y="2178050"/>
          <p14:tracePt t="273345" x="4130675" y="2190750"/>
          <p14:tracePt t="273356" x="4130675" y="2201863"/>
          <p14:tracePt t="273361" x="4130675" y="2227263"/>
          <p14:tracePt t="273373" x="4156075" y="2239963"/>
          <p14:tracePt t="273377" x="4168775" y="2252663"/>
          <p14:tracePt t="273390" x="4181475" y="2265363"/>
          <p14:tracePt t="273406" x="4205288" y="2278063"/>
          <p14:tracePt t="273417" x="4217988" y="2278063"/>
          <p14:tracePt t="273433" x="4230688" y="2278063"/>
          <p14:tracePt t="273473" x="4243388" y="2278063"/>
          <p14:tracePt t="273489" x="4256088" y="2278063"/>
          <p14:tracePt t="273497" x="4268788" y="2303463"/>
          <p14:tracePt t="273513" x="4281488" y="2314575"/>
          <p14:tracePt t="273527" x="4281488" y="2327275"/>
          <p14:tracePt t="273553" x="4294188" y="2327275"/>
          <p14:tracePt t="273585" x="4294188" y="2339975"/>
          <p14:tracePt t="273857" x="4305300" y="2339975"/>
          <p14:tracePt t="273881" x="4305300" y="2327275"/>
          <p14:tracePt t="273897" x="4305300" y="2314575"/>
          <p14:tracePt t="273914" x="4305300" y="2303463"/>
          <p14:tracePt t="273921" x="4305300" y="2290763"/>
          <p14:tracePt t="273929" x="4305300" y="2278063"/>
          <p14:tracePt t="273961" x="4305300" y="2265363"/>
          <p14:tracePt t="273993" x="4305300" y="2252663"/>
          <p14:tracePt t="274009" x="4305300" y="2227263"/>
          <p14:tracePt t="274025" x="4305300" y="2214563"/>
          <p14:tracePt t="274041" x="4305300" y="2190750"/>
          <p14:tracePt t="274065" x="4305300" y="2178050"/>
          <p14:tracePt t="274089" x="4305300" y="2165350"/>
          <p14:tracePt t="274105" x="4305300" y="2152650"/>
          <p14:tracePt t="274121" x="4305300" y="2139950"/>
          <p14:tracePt t="274137" x="4305300" y="2127250"/>
          <p14:tracePt t="274161" x="4305300" y="2114550"/>
          <p14:tracePt t="274201" x="4305300" y="2089150"/>
          <p14:tracePt t="274225" x="4305300" y="2078038"/>
          <p14:tracePt t="274241" x="4318000" y="2052638"/>
          <p14:tracePt t="274321" x="4330700" y="2039938"/>
          <p14:tracePt t="274385" x="4330700" y="2027238"/>
          <p14:tracePt t="274393" x="4343400" y="2014538"/>
          <p14:tracePt t="274441" x="4356100" y="2014538"/>
          <p14:tracePt t="274506" x="4356100" y="2001838"/>
          <p14:tracePt t="274513" x="4368800" y="2001838"/>
          <p14:tracePt t="274593" x="4368800" y="1989138"/>
          <p14:tracePt t="274625" x="4368800" y="1978025"/>
          <p14:tracePt t="274649" x="4368800" y="1965325"/>
          <p14:tracePt t="274697" x="4368800" y="1952625"/>
          <p14:tracePt t="274753" x="4368800" y="1939925"/>
          <p14:tracePt t="274785" x="4356100" y="1927225"/>
          <p14:tracePt t="274832" x="4343400" y="1927225"/>
          <p14:tracePt t="274841" x="4330700" y="1927225"/>
          <p14:tracePt t="274849" x="4330700" y="1939925"/>
          <p14:tracePt t="274858" x="4318000" y="1952625"/>
          <p14:tracePt t="274864" x="4305300" y="1965325"/>
          <p14:tracePt t="274875" x="4294188" y="2001838"/>
          <p14:tracePt t="274881" x="4268788" y="2027238"/>
          <p14:tracePt t="274889" x="4268788" y="2039938"/>
          <p14:tracePt t="274897" x="4256088" y="2065338"/>
          <p14:tracePt t="274907" x="4243388" y="2078038"/>
          <p14:tracePt t="274912" x="4243388" y="2101850"/>
          <p14:tracePt t="274924" x="4230688" y="2127250"/>
          <p14:tracePt t="274929" x="4217988" y="2139950"/>
          <p14:tracePt t="274941" x="4205288" y="2152650"/>
          <p14:tracePt t="274945" x="4205288" y="2178050"/>
          <p14:tracePt t="274956" x="4205288" y="2201863"/>
          <p14:tracePt t="274961" x="4205288" y="2227263"/>
          <p14:tracePt t="274973" x="4205288" y="2239963"/>
          <p14:tracePt t="274976" x="4205288" y="2252663"/>
          <p14:tracePt t="274990" x="4205288" y="2290763"/>
          <p14:tracePt t="274993" x="4205288" y="2314575"/>
          <p14:tracePt t="275006" x="4205288" y="2339975"/>
          <p14:tracePt t="275008" x="4205288" y="2378075"/>
          <p14:tracePt t="275017" x="4205288" y="2403475"/>
          <p14:tracePt t="275025" x="4217988" y="2427288"/>
          <p14:tracePt t="275033" x="4243388" y="2465388"/>
          <p14:tracePt t="275040" x="4256088" y="2503488"/>
          <p14:tracePt t="275048" x="4281488" y="2516188"/>
          <p14:tracePt t="275058" x="4318000" y="2552700"/>
          <p14:tracePt t="275064" x="4343400" y="2578100"/>
          <p14:tracePt t="275074" x="4368800" y="2590800"/>
          <p14:tracePt t="275081" x="4394200" y="2616200"/>
          <p14:tracePt t="275093" x="4430713" y="2627313"/>
          <p14:tracePt t="275097" x="4443413" y="2627313"/>
          <p14:tracePt t="275107" x="4456113" y="2640013"/>
          <p14:tracePt t="275113" x="4481513" y="2652713"/>
          <p14:tracePt t="275123" x="4494213" y="2665413"/>
          <p14:tracePt t="275129" x="4506913" y="2678113"/>
          <p14:tracePt t="275141" x="4518025" y="2678113"/>
          <p14:tracePt t="275145" x="4530725" y="2690813"/>
          <p14:tracePt t="275157" x="4543425" y="2703513"/>
          <p14:tracePt t="275161" x="4556125" y="2716213"/>
          <p14:tracePt t="275174" x="4594225" y="2728913"/>
          <p14:tracePt t="275178" x="4619625" y="2740025"/>
          <p14:tracePt t="275190" x="4643438" y="2765425"/>
          <p14:tracePt t="275192" x="4656138" y="2765425"/>
          <p14:tracePt t="275206" x="4694238" y="2778125"/>
          <p14:tracePt t="275208" x="4706938" y="2778125"/>
          <p14:tracePt t="275217" x="4732338" y="2790825"/>
          <p14:tracePt t="275225" x="4743450" y="2803525"/>
          <p14:tracePt t="275233" x="4768850" y="2803525"/>
          <p14:tracePt t="275249" x="4794250" y="2803525"/>
          <p14:tracePt t="275265" x="4806950" y="2803525"/>
          <p14:tracePt t="275273" x="4819650" y="2803525"/>
          <p14:tracePt t="275281" x="4832350" y="2803525"/>
          <p14:tracePt t="275289" x="4856163" y="2803525"/>
          <p14:tracePt t="275297" x="4894263" y="2803525"/>
          <p14:tracePt t="275307" x="4919663" y="2790825"/>
          <p14:tracePt t="275313" x="4945063" y="2765425"/>
          <p14:tracePt t="275322" x="4968875" y="2765425"/>
          <p14:tracePt t="275329" x="4994275" y="2740025"/>
          <p14:tracePt t="275341" x="5032375" y="2716213"/>
          <p14:tracePt t="275345" x="5057775" y="2690813"/>
          <p14:tracePt t="275356" x="5068888" y="2665413"/>
          <p14:tracePt t="275361" x="5094288" y="2640013"/>
          <p14:tracePt t="275373" x="5106988" y="2616200"/>
          <p14:tracePt t="275378" x="5132388" y="2590800"/>
          <p14:tracePt t="275390" x="5145088" y="2565400"/>
          <p14:tracePt t="275393" x="5157788" y="2552700"/>
          <p14:tracePt t="275407" x="5170488" y="2516188"/>
          <p14:tracePt t="275408" x="5181600" y="2478088"/>
          <p14:tracePt t="275418" x="5181600" y="2452688"/>
          <p14:tracePt t="275426" x="5181600" y="2439988"/>
          <p14:tracePt t="275433" x="5181600" y="2427288"/>
          <p14:tracePt t="275441" x="5181600" y="2390775"/>
          <p14:tracePt t="275449" x="5181600" y="2365375"/>
          <p14:tracePt t="275459" x="5181600" y="2339975"/>
          <p14:tracePt t="275466" x="5181600" y="2314575"/>
          <p14:tracePt t="275478" x="5181600" y="2290763"/>
          <p14:tracePt t="275481" x="5181600" y="2265363"/>
          <p14:tracePt t="275493" x="5181600" y="2239963"/>
          <p14:tracePt t="275498" x="5170488" y="2214563"/>
          <p14:tracePt t="275513" x="5157788" y="2178050"/>
          <p14:tracePt t="275524" x="5157788" y="2165350"/>
          <p14:tracePt t="275529" x="5132388" y="2127250"/>
          <p14:tracePt t="275541" x="5119688" y="2101850"/>
          <p14:tracePt t="275545" x="5106988" y="2089150"/>
          <p14:tracePt t="275558" x="5081588" y="2065338"/>
          <p14:tracePt t="275560" x="5057775" y="2065338"/>
          <p14:tracePt t="275573" x="5032375" y="2039938"/>
          <p14:tracePt t="275578" x="5006975" y="2027238"/>
          <p14:tracePt t="275593" x="4981575" y="1989138"/>
          <p14:tracePt t="275593" x="4956175" y="1978025"/>
          <p14:tracePt t="275608" x="4945063" y="1952625"/>
          <p14:tracePt t="275609" x="4932363" y="1952625"/>
          <p14:tracePt t="275618" x="4919663" y="1939925"/>
          <p14:tracePt t="275627" x="4906963" y="1939925"/>
          <p14:tracePt t="275633" x="4894263" y="1927225"/>
          <p14:tracePt t="275649" x="4881563" y="1927225"/>
          <p14:tracePt t="275660" x="4868863" y="1927225"/>
          <p14:tracePt t="275665" x="4856163" y="1927225"/>
          <p14:tracePt t="275681" x="4832350" y="1927225"/>
          <p14:tracePt t="275690" x="4806950" y="1927225"/>
          <p14:tracePt t="275697" x="4781550" y="1927225"/>
          <p14:tracePt t="275706" x="4743450" y="1927225"/>
          <p14:tracePt t="275713" x="4706938" y="1927225"/>
          <p14:tracePt t="275723" x="4668838" y="1927225"/>
          <p14:tracePt t="275728" x="4643438" y="1939925"/>
          <p14:tracePt t="275740" x="4606925" y="1952625"/>
          <p14:tracePt t="275745" x="4568825" y="1952625"/>
          <p14:tracePt t="275756" x="4543425" y="1965325"/>
          <p14:tracePt t="275761" x="4530725" y="1965325"/>
          <p14:tracePt t="275773" x="4518025" y="1965325"/>
          <p14:tracePt t="275777" x="4506913" y="1965325"/>
          <p14:tracePt t="275791" x="4494213" y="1978025"/>
          <p14:tracePt t="275841" x="4481513" y="1978025"/>
          <p14:tracePt t="275848" x="4468813" y="1978025"/>
          <p14:tracePt t="275856" x="4456113" y="1989138"/>
          <p14:tracePt t="275864" x="4443413" y="2001838"/>
          <p14:tracePt t="275873" x="4430713" y="2027238"/>
          <p14:tracePt t="275881" x="4406900" y="2052638"/>
          <p14:tracePt t="275889" x="4394200" y="2065338"/>
          <p14:tracePt t="275897" x="4394200" y="2089150"/>
          <p14:tracePt t="275907" x="4368800" y="2089150"/>
          <p14:tracePt t="275913" x="4368800" y="2114550"/>
          <p14:tracePt t="275923" x="4356100" y="2127250"/>
          <p14:tracePt t="275929" x="4343400" y="2152650"/>
          <p14:tracePt t="275940" x="4343400" y="2165350"/>
          <p14:tracePt t="275944" x="4318000" y="2178050"/>
          <p14:tracePt t="275957" x="4318000" y="2201863"/>
          <p14:tracePt t="275973" x="4305300" y="2214563"/>
          <p14:tracePt t="275976" x="4305300" y="2227263"/>
          <p14:tracePt t="275991" x="4305300" y="2239963"/>
          <p14:tracePt t="276001" x="4305300" y="2252663"/>
          <p14:tracePt t="276136" x="4305300" y="2265363"/>
          <p14:tracePt t="276201" x="4318000" y="2278063"/>
          <p14:tracePt t="276216" x="4318000" y="2290763"/>
          <p14:tracePt t="276241" x="4330700" y="2290763"/>
          <p14:tracePt t="276248" x="4343400" y="2303463"/>
          <p14:tracePt t="276265" x="4356100" y="2327275"/>
          <p14:tracePt t="276272" x="4356100" y="2339975"/>
          <p14:tracePt t="276281" x="4368800" y="2365375"/>
          <p14:tracePt t="276290" x="4381500" y="2390775"/>
          <p14:tracePt t="276296" x="4394200" y="2414588"/>
          <p14:tracePt t="276308" x="4394200" y="2439988"/>
          <p14:tracePt t="276312" x="4406900" y="2465388"/>
          <p14:tracePt t="276324" x="4418013" y="2490788"/>
          <p14:tracePt t="276328" x="4443413" y="2527300"/>
          <p14:tracePt t="276340" x="4468813" y="2565400"/>
          <p14:tracePt t="276345" x="4506913" y="2590800"/>
          <p14:tracePt t="276357" x="4568825" y="2616200"/>
          <p14:tracePt t="276361" x="4606925" y="2652713"/>
          <p14:tracePt t="276374" x="4668838" y="2678113"/>
          <p14:tracePt t="276377" x="4732338" y="2716213"/>
          <p14:tracePt t="276393" x="4819650" y="2740025"/>
          <p14:tracePt t="276396" x="4919663" y="2778125"/>
          <p14:tracePt t="276409" x="5157788" y="2816225"/>
          <p14:tracePt t="276418" x="5270500" y="2828925"/>
          <p14:tracePt t="276427" x="5394325" y="2840038"/>
          <p14:tracePt t="276435" x="5507038" y="2865438"/>
          <p14:tracePt t="276442" x="5632450" y="2878138"/>
          <p14:tracePt t="276449" x="5695950" y="2878138"/>
          <p14:tracePt t="276457" x="5757863" y="2878138"/>
          <p14:tracePt t="276465" x="5821363" y="2878138"/>
          <p14:tracePt t="276474" x="5845175" y="2878138"/>
          <p14:tracePt t="276481" x="5870575" y="2878138"/>
          <p14:tracePt t="276493" x="5883275" y="2878138"/>
          <p14:tracePt t="276497" x="5895975" y="2878138"/>
          <p14:tracePt t="276521" x="5908675" y="2878138"/>
          <p14:tracePt t="276529" x="5932488" y="2878138"/>
          <p14:tracePt t="276548" x="5945188" y="2878138"/>
          <p14:tracePt t="276558" x="5983288" y="2878138"/>
          <p14:tracePt t="276563" x="6021388" y="2878138"/>
          <p14:tracePt t="276574" x="6057900" y="2878138"/>
          <p14:tracePt t="276577" x="6096000" y="2878138"/>
          <p14:tracePt t="276591" x="6183313" y="2878138"/>
          <p14:tracePt t="276594" x="6259513" y="2890838"/>
          <p14:tracePt t="276607" x="6346825" y="2916238"/>
          <p14:tracePt t="276609" x="6434138" y="2928938"/>
          <p14:tracePt t="276617" x="6521450" y="2941638"/>
          <p14:tracePt t="276625" x="6572250" y="2941638"/>
          <p14:tracePt t="276632" x="6659563" y="2952750"/>
          <p14:tracePt t="276641" x="6721475" y="2952750"/>
          <p14:tracePt t="276648" x="6821488" y="2965450"/>
          <p14:tracePt t="276657" x="6910388" y="2978150"/>
          <p14:tracePt t="276664" x="6985000" y="2978150"/>
          <p14:tracePt t="276673" x="7059613" y="2978150"/>
          <p14:tracePt t="276680" x="7134225" y="2978150"/>
          <p14:tracePt t="276690" x="7185025" y="2978150"/>
          <p14:tracePt t="276696" x="7223125" y="2978150"/>
          <p14:tracePt t="276709" x="7259638" y="2978150"/>
          <p14:tracePt t="276712" x="7285038" y="2978150"/>
          <p14:tracePt t="276723" x="7297738" y="2978150"/>
          <p14:tracePt t="276729" x="7323138" y="2978150"/>
          <p14:tracePt t="276744" x="7335838" y="2978150"/>
          <p14:tracePt t="276769" x="7348538" y="2978150"/>
          <p14:tracePt t="276936" x="7323138" y="2978150"/>
          <p14:tracePt t="276944" x="7285038" y="2978150"/>
          <p14:tracePt t="276953" x="7235825" y="3003550"/>
          <p14:tracePt t="276961" x="7159625" y="3028950"/>
          <p14:tracePt t="276973" x="7072313" y="3065463"/>
          <p14:tracePt t="276976" x="6959600" y="3116263"/>
          <p14:tracePt t="276989" x="6859588" y="3178175"/>
          <p14:tracePt t="276993" x="6708775" y="3254375"/>
          <p14:tracePt t="277001" x="6572250" y="3341688"/>
          <p14:tracePt t="277008" x="6434138" y="3416300"/>
          <p14:tracePt t="277017" x="6296025" y="3503613"/>
          <p14:tracePt t="277024" x="6157913" y="3590925"/>
          <p14:tracePt t="277033" x="6034088" y="3667125"/>
          <p14:tracePt t="277041" x="5908675" y="3754438"/>
          <p14:tracePt t="277048" x="5808663" y="3829050"/>
          <p14:tracePt t="277057" x="5719763" y="3916363"/>
          <p14:tracePt t="277064" x="5657850" y="3979863"/>
          <p14:tracePt t="277074" x="5619750" y="4017963"/>
          <p14:tracePt t="277080" x="5583238" y="4054475"/>
          <p14:tracePt t="277095" x="5570538" y="4067175"/>
          <p14:tracePt t="277096" x="5557838" y="4079875"/>
          <p14:tracePt t="277137" x="5532438" y="4079875"/>
          <p14:tracePt t="277144" x="5532438" y="4067175"/>
          <p14:tracePt t="277156" x="5532438" y="4041775"/>
          <p14:tracePt t="277162" x="5519738" y="3979863"/>
          <p14:tracePt t="277175" x="5507038" y="3929063"/>
          <p14:tracePt t="277177" x="5483225" y="3854450"/>
          <p14:tracePt t="277191" x="5470525" y="3767138"/>
          <p14:tracePt t="277193" x="5445125" y="3667125"/>
          <p14:tracePt t="277201" x="5432425" y="3567113"/>
          <p14:tracePt t="277208" x="5407025" y="3467100"/>
          <p14:tracePt t="277217" x="5394325" y="3378200"/>
          <p14:tracePt t="277224" x="5370513" y="3303588"/>
          <p14:tracePt t="277233" x="5357813" y="3228975"/>
          <p14:tracePt t="277241" x="5357813" y="3190875"/>
          <p14:tracePt t="277248" x="5357813" y="3154363"/>
          <p14:tracePt t="277256" x="5357813" y="3103563"/>
          <p14:tracePt t="277264" x="5357813" y="3065463"/>
          <p14:tracePt t="277273" x="5357813" y="3028950"/>
          <p14:tracePt t="277280" x="5357813" y="2990850"/>
          <p14:tracePt t="277290" x="5357813" y="2941638"/>
          <p14:tracePt t="277296" x="5370513" y="2903538"/>
          <p14:tracePt t="277306" x="5370513" y="2878138"/>
          <p14:tracePt t="277313" x="5370513" y="2840038"/>
          <p14:tracePt t="277331" x="5370513" y="2778125"/>
          <p14:tracePt t="277340" x="5370513" y="2740025"/>
          <p14:tracePt t="277344" x="5357813" y="2716213"/>
          <p14:tracePt t="277357" x="5345113" y="2690813"/>
          <p14:tracePt t="277360" x="5345113" y="2652713"/>
          <p14:tracePt t="277373" x="5332413" y="2640013"/>
          <p14:tracePt t="277376" x="5319713" y="2627313"/>
          <p14:tracePt t="277389" x="5307013" y="2616200"/>
          <p14:tracePt t="277393" x="5294313" y="2603500"/>
          <p14:tracePt t="277406" x="5281613" y="2565400"/>
          <p14:tracePt t="277408" x="5270500" y="2552700"/>
          <p14:tracePt t="277417" x="5257800" y="2540000"/>
          <p14:tracePt t="277425" x="5232400" y="2516188"/>
          <p14:tracePt t="277443" x="5219700" y="2490788"/>
          <p14:tracePt t="277449" x="5207000" y="2490788"/>
          <p14:tracePt t="277457" x="5194300" y="2478088"/>
          <p14:tracePt t="277465" x="5181600" y="2465388"/>
          <p14:tracePt t="277474" x="5181600" y="2452688"/>
          <p14:tracePt t="277481" x="5170488" y="2439988"/>
          <p14:tracePt t="277494" x="5157788" y="2427288"/>
          <p14:tracePt t="277497" x="5145088" y="2414588"/>
          <p14:tracePt t="277508" x="5132388" y="2403475"/>
          <p14:tracePt t="277513" x="5132388" y="2390775"/>
          <p14:tracePt t="277526" x="5119688" y="2390775"/>
          <p14:tracePt t="277545" x="5106988" y="2390775"/>
          <p14:tracePt t="277559" x="5094288" y="2390775"/>
          <p14:tracePt t="277587" x="5081588" y="2390775"/>
          <p14:tracePt t="277602" x="5068888" y="2390775"/>
          <p14:tracePt t="277609" x="5068888" y="2378075"/>
          <p14:tracePt t="277627" x="5057775" y="2378075"/>
          <p14:tracePt t="277633" x="5045075" y="2378075"/>
          <p14:tracePt t="277641" x="5032375" y="2378075"/>
          <p14:tracePt t="277649" x="5019675" y="2378075"/>
          <p14:tracePt t="277665" x="5006975" y="2378075"/>
          <p14:tracePt t="277673" x="4994275" y="2378075"/>
          <p14:tracePt t="277680" x="4968875" y="2390775"/>
          <p14:tracePt t="277690" x="4956175" y="2403475"/>
          <p14:tracePt t="277696" x="4932363" y="2403475"/>
          <p14:tracePt t="277706" x="4932363" y="2414588"/>
          <p14:tracePt t="277712" x="4919663" y="2427288"/>
          <p14:tracePt t="277857" x="4906963" y="2439988"/>
          <p14:tracePt t="277897" x="4906963" y="2452688"/>
          <p14:tracePt t="277913" x="4906963" y="2478088"/>
          <p14:tracePt t="277929" x="4906963" y="2490788"/>
          <p14:tracePt t="277937" x="4919663" y="2503488"/>
          <p14:tracePt t="277945" x="4932363" y="2516188"/>
          <p14:tracePt t="277957" x="4932363" y="2527300"/>
          <p14:tracePt t="277961" x="4956175" y="2540000"/>
          <p14:tracePt t="277974" x="4968875" y="2552700"/>
          <p14:tracePt t="277976" x="4994275" y="2578100"/>
          <p14:tracePt t="277991" x="5019675" y="2590800"/>
          <p14:tracePt t="277992" x="5045075" y="2616200"/>
          <p14:tracePt t="278009" x="5132388" y="2665413"/>
          <p14:tracePt t="278018" x="5170488" y="2703513"/>
          <p14:tracePt t="278025" x="5219700" y="2728913"/>
          <p14:tracePt t="278033" x="5257800" y="2740025"/>
          <p14:tracePt t="278042" x="5294313" y="2765425"/>
          <p14:tracePt t="278048" x="5319713" y="2778125"/>
          <p14:tracePt t="278057" x="5357813" y="2803525"/>
          <p14:tracePt t="278064" x="5370513" y="2803525"/>
          <p14:tracePt t="278073" x="5383213" y="2816225"/>
          <p14:tracePt t="278082" x="5407025" y="2828925"/>
          <p14:tracePt t="278103" x="5419725" y="2840038"/>
          <p14:tracePt t="278122" x="5432425" y="2840038"/>
          <p14:tracePt t="278131" x="5432425" y="2852738"/>
          <p14:tracePt t="278145" x="5445125" y="2852738"/>
          <p14:tracePt t="278157" x="5457825" y="2852738"/>
          <p14:tracePt t="278174" x="5483225" y="2865438"/>
          <p14:tracePt t="278190" x="5519738" y="2865438"/>
          <p14:tracePt t="278194" x="5545138" y="2878138"/>
          <p14:tracePt t="278209" x="5619750" y="2903538"/>
          <p14:tracePt t="278217" x="5657850" y="2928938"/>
          <p14:tracePt t="278225" x="5719763" y="2965450"/>
          <p14:tracePt t="278233" x="5795963" y="2990850"/>
          <p14:tracePt t="278242" x="5857875" y="3028950"/>
          <p14:tracePt t="278249" x="5932488" y="3054350"/>
          <p14:tracePt t="278259" x="6008688" y="3078163"/>
          <p14:tracePt t="278266" x="6070600" y="3090863"/>
          <p14:tracePt t="278275" x="6121400" y="3128963"/>
          <p14:tracePt t="278281" x="6157913" y="3154363"/>
          <p14:tracePt t="278295" x="6196013" y="3165475"/>
          <p14:tracePt t="278296" x="6221413" y="3190875"/>
          <p14:tracePt t="278307" x="6246813" y="3203575"/>
          <p14:tracePt t="278313" x="6270625" y="3203575"/>
          <p14:tracePt t="278323" x="6270625" y="3228975"/>
          <p14:tracePt t="278328" x="6283325" y="3228975"/>
          <p14:tracePt t="278341" x="6283325" y="3241675"/>
          <p14:tracePt t="278360" x="6296025" y="3241675"/>
          <p14:tracePt t="278408" x="6296025" y="3254375"/>
          <p14:tracePt t="278801" x="6296025" y="3267075"/>
          <p14:tracePt t="278809" x="6296025" y="3278188"/>
          <p14:tracePt t="278818" x="6296025" y="3290888"/>
          <p14:tracePt t="278828" x="6296025" y="3303588"/>
          <p14:tracePt t="278833" x="6296025" y="3316288"/>
          <p14:tracePt t="278841" x="6296025" y="3328988"/>
          <p14:tracePt t="278849" x="6308725" y="3341688"/>
          <p14:tracePt t="278858" x="6308725" y="3354388"/>
          <p14:tracePt t="278865" x="6321425" y="3354388"/>
          <p14:tracePt t="278874" x="6321425" y="3367088"/>
          <p14:tracePt t="278895" x="6346825" y="3367088"/>
          <p14:tracePt t="278921" x="6359525" y="3367088"/>
          <p14:tracePt t="278945" x="6370638" y="3378200"/>
          <p14:tracePt t="278961" x="6383338" y="3390900"/>
          <p14:tracePt t="278993" x="6396038" y="3390900"/>
          <p14:tracePt t="279009" x="6396038" y="3403600"/>
          <p14:tracePt t="279021" x="6396038" y="3416300"/>
          <p14:tracePt t="279028" x="6396038" y="3429000"/>
          <p14:tracePt t="279033" x="6396038" y="3441700"/>
          <p14:tracePt t="279049" x="6396038" y="3467100"/>
          <p14:tracePt t="279064" x="6396038" y="3479800"/>
          <p14:tracePt t="279073" x="6396038" y="3490913"/>
          <p14:tracePt t="279105" x="6396038" y="3503613"/>
          <p14:tracePt t="279112" x="6396038" y="3516313"/>
          <p14:tracePt t="279272" x="6396038" y="3503613"/>
          <p14:tracePt t="279288" x="6396038" y="3490913"/>
          <p14:tracePt t="279297" x="6383338" y="3467100"/>
          <p14:tracePt t="279320" x="6383338" y="3454400"/>
          <p14:tracePt t="279328" x="6383338" y="3441700"/>
          <p14:tracePt t="279339" x="6383338" y="3429000"/>
          <p14:tracePt t="279352" x="6383338" y="3416300"/>
          <p14:tracePt t="279369" x="6383338" y="3403600"/>
          <p14:tracePt t="279387" x="6383338" y="3390900"/>
          <p14:tracePt t="279608" x="6370638" y="3378200"/>
          <p14:tracePt t="279946" x="6370638" y="3390900"/>
          <p14:tracePt t="279953" x="6370638" y="3403600"/>
          <p14:tracePt t="279961" x="6370638" y="3416300"/>
          <p14:tracePt t="279976" x="6370638" y="3441700"/>
          <p14:tracePt t="279993" x="6370638" y="3454400"/>
          <p14:tracePt t="280025" x="6370638" y="3467100"/>
          <p14:tracePt t="280344" x="6383338" y="3467100"/>
          <p14:tracePt t="280353" x="6396038" y="3467100"/>
          <p14:tracePt t="280360" x="6408738" y="3467100"/>
          <p14:tracePt t="280408" x="6421438" y="3467100"/>
          <p14:tracePt t="280416" x="6421438" y="3454400"/>
          <p14:tracePt t="280496" x="6421438" y="3441700"/>
          <p14:tracePt t="280513" x="6421438" y="3429000"/>
          <p14:tracePt t="280577" x="6408738" y="3429000"/>
          <p14:tracePt t="280585" x="6396038" y="3429000"/>
          <p14:tracePt t="280593" x="6383338" y="3429000"/>
          <p14:tracePt t="280607" x="6359525" y="3429000"/>
          <p14:tracePt t="280609" x="6308725" y="3416300"/>
          <p14:tracePt t="280616" x="6283325" y="3416300"/>
          <p14:tracePt t="280625" x="6221413" y="3403600"/>
          <p14:tracePt t="280632" x="6157913" y="3390900"/>
          <p14:tracePt t="280642" x="6083300" y="3378200"/>
          <p14:tracePt t="280649" x="5995988" y="3367088"/>
          <p14:tracePt t="280658" x="5908675" y="3328988"/>
          <p14:tracePt t="280665" x="5821363" y="3303588"/>
          <p14:tracePt t="280674" x="5745163" y="3267075"/>
          <p14:tracePt t="280681" x="5683250" y="3241675"/>
          <p14:tracePt t="280692" x="5645150" y="3216275"/>
          <p14:tracePt t="280699" x="5607050" y="3190875"/>
          <p14:tracePt t="280707" x="5583238" y="3190875"/>
          <p14:tracePt t="280712" x="5557838" y="3165475"/>
          <p14:tracePt t="280726" x="5545138" y="3141663"/>
          <p14:tracePt t="280728" x="5545138" y="3128963"/>
          <p14:tracePt t="280741" x="5532438" y="3116263"/>
          <p14:tracePt t="280744" x="5532438" y="3103563"/>
          <p14:tracePt t="280758" x="5532438" y="3090863"/>
          <p14:tracePt t="280761" x="5532438" y="3054350"/>
          <p14:tracePt t="280774" x="5532438" y="3041650"/>
          <p14:tracePt t="280778" x="5532438" y="3028950"/>
          <p14:tracePt t="280791" x="5532438" y="3003550"/>
          <p14:tracePt t="280792" x="5532438" y="2978150"/>
          <p14:tracePt t="280800" x="5532438" y="2952750"/>
          <p14:tracePt t="280808" x="5519738" y="2916238"/>
          <p14:tracePt t="280816" x="5519738" y="2890838"/>
          <p14:tracePt t="280824" x="5507038" y="2865438"/>
          <p14:tracePt t="280832" x="5495925" y="2840038"/>
          <p14:tracePt t="280841" x="5483225" y="2803525"/>
          <p14:tracePt t="280848" x="5457825" y="2778125"/>
          <p14:tracePt t="280856" x="5445125" y="2765425"/>
          <p14:tracePt t="280864" x="5419725" y="2740025"/>
          <p14:tracePt t="280873" x="5394325" y="2728913"/>
          <p14:tracePt t="280880" x="5383213" y="2703513"/>
          <p14:tracePt t="280892" x="5357813" y="2678113"/>
          <p14:tracePt t="280896" x="5332413" y="2665413"/>
          <p14:tracePt t="280906" x="5319713" y="2652713"/>
          <p14:tracePt t="280912" x="5281613" y="2627313"/>
          <p14:tracePt t="280924" x="5270500" y="2627313"/>
          <p14:tracePt t="280928" x="5257800" y="2603500"/>
          <p14:tracePt t="280944" x="5245100" y="2590800"/>
          <p14:tracePt t="280956" x="5232400" y="2578100"/>
          <p14:tracePt t="280960" x="5219700" y="2565400"/>
          <p14:tracePt t="280973" x="5207000" y="2540000"/>
          <p14:tracePt t="280976" x="5194300" y="2527300"/>
          <p14:tracePt t="280989" x="5181600" y="2516188"/>
          <p14:tracePt t="280992" x="5170488" y="2516188"/>
          <p14:tracePt t="281000" x="5157788" y="2503488"/>
          <p14:tracePt t="281008" x="5145088" y="2490788"/>
          <p14:tracePt t="281032" x="5132388" y="2478088"/>
          <p14:tracePt t="281082" x="5119688" y="2478088"/>
          <p14:tracePt t="281090" x="5106988" y="2478088"/>
          <p14:tracePt t="281105" x="5094288" y="2478088"/>
          <p14:tracePt t="281128" x="5081588" y="2478088"/>
          <p14:tracePt t="281304" x="5068888" y="2478088"/>
          <p14:tracePt t="281344" x="5057775" y="2478088"/>
          <p14:tracePt t="281368" x="5045075" y="2478088"/>
          <p14:tracePt t="281385" x="5032375" y="2465388"/>
          <p14:tracePt t="281392" x="5019675" y="2452688"/>
          <p14:tracePt t="281424" x="5006975" y="2452688"/>
          <p14:tracePt t="281553" x="5006975" y="2465388"/>
          <p14:tracePt t="281560" x="5019675" y="2478088"/>
          <p14:tracePt t="281570" x="5032375" y="2490788"/>
          <p14:tracePt t="281576" x="5057775" y="2503488"/>
          <p14:tracePt t="281584" x="5094288" y="2540000"/>
          <p14:tracePt t="281592" x="5132388" y="2565400"/>
          <p14:tracePt t="281600" x="5181600" y="2603500"/>
          <p14:tracePt t="281608" x="5232400" y="2640013"/>
          <p14:tracePt t="281616" x="5281613" y="2678113"/>
          <p14:tracePt t="281624" x="5345113" y="2728913"/>
          <p14:tracePt t="281632" x="5407025" y="2778125"/>
          <p14:tracePt t="281641" x="5457825" y="2840038"/>
          <p14:tracePt t="281648" x="5532438" y="2916238"/>
          <p14:tracePt t="281657" x="5583238" y="2990850"/>
          <p14:tracePt t="281664" x="5632450" y="3054350"/>
          <p14:tracePt t="281673" x="5683250" y="3090863"/>
          <p14:tracePt t="281680" x="5757863" y="3154363"/>
          <p14:tracePt t="281690" x="5832475" y="3203575"/>
          <p14:tracePt t="281696" x="5921375" y="3241675"/>
          <p14:tracePt t="281707" x="6021388" y="3303588"/>
          <p14:tracePt t="281712" x="6121400" y="3354388"/>
          <p14:tracePt t="281723" x="6246813" y="3429000"/>
          <p14:tracePt t="281728" x="6370638" y="3479800"/>
          <p14:tracePt t="281741" x="6459538" y="3529013"/>
          <p14:tracePt t="281747" x="6534150" y="3567113"/>
          <p14:tracePt t="281756" x="6572250" y="3603625"/>
          <p14:tracePt t="281760" x="6608763" y="3603625"/>
          <p14:tracePt t="281773" x="6621463" y="3616325"/>
          <p14:tracePt t="281784" x="6634163" y="3616325"/>
          <p14:tracePt t="281792" x="6646863" y="3616325"/>
          <p14:tracePt t="281800" x="6659563" y="3616325"/>
          <p14:tracePt t="281809" x="6672263" y="3603625"/>
          <p14:tracePt t="281816" x="6672263" y="3579813"/>
          <p14:tracePt t="281824" x="6696075" y="3554413"/>
          <p14:tracePt t="281832" x="6708775" y="3516313"/>
          <p14:tracePt t="281840" x="6746875" y="3479800"/>
          <p14:tracePt t="281848" x="6772275" y="3441700"/>
          <p14:tracePt t="281856" x="6808788" y="3390900"/>
          <p14:tracePt t="281864" x="6846888" y="3354388"/>
          <p14:tracePt t="281873" x="6884988" y="3303588"/>
          <p14:tracePt t="281894" x="6997700" y="3190875"/>
          <p14:tracePt t="281896" x="7046913" y="3154363"/>
          <p14:tracePt t="281908" x="7072313" y="3116263"/>
          <p14:tracePt t="281912" x="7085013" y="3103563"/>
          <p14:tracePt t="281923" x="7110413" y="3090863"/>
          <p14:tracePt t="281928" x="7110413" y="3078163"/>
          <p14:tracePt t="282112" x="7085013" y="3103563"/>
          <p14:tracePt t="282120" x="7046913" y="3128963"/>
          <p14:tracePt t="282128" x="6972300" y="3178175"/>
          <p14:tracePt t="282140" x="6897688" y="3228975"/>
          <p14:tracePt t="282144" x="6808788" y="3303588"/>
          <p14:tracePt t="282157" x="6696075" y="3390900"/>
          <p14:tracePt t="282160" x="6572250" y="3503613"/>
          <p14:tracePt t="282174" x="6446838" y="3616325"/>
          <p14:tracePt t="282176" x="6321425" y="3716338"/>
          <p14:tracePt t="282184" x="6196013" y="3792538"/>
          <p14:tracePt t="282192" x="6108700" y="3879850"/>
          <p14:tracePt t="282200" x="6034088" y="3941763"/>
          <p14:tracePt t="282213" x="5983288" y="4005263"/>
          <p14:tracePt t="282216" x="5945188" y="4054475"/>
          <p14:tracePt t="282224" x="5921375" y="4092575"/>
          <p14:tracePt t="282232" x="5921375" y="4129088"/>
          <p14:tracePt t="282240" x="5921375" y="4141788"/>
          <p14:tracePt t="282248" x="5921375" y="4167188"/>
          <p14:tracePt t="282257" x="5921375" y="4192588"/>
          <p14:tracePt t="282264" x="5921375" y="4217988"/>
          <p14:tracePt t="282273" x="5908675" y="4241800"/>
          <p14:tracePt t="282328" x="5908675" y="4230688"/>
          <p14:tracePt t="282337" x="5908675" y="4192588"/>
          <p14:tracePt t="282346" x="5908675" y="4154488"/>
          <p14:tracePt t="282358" x="5908675" y="4105275"/>
          <p14:tracePt t="282360" x="5908675" y="4054475"/>
          <p14:tracePt t="282375" x="5908675" y="3979863"/>
          <p14:tracePt t="282377" x="5908675" y="3905250"/>
          <p14:tracePt t="282385" x="5908675" y="3841750"/>
          <p14:tracePt t="282392" x="5908675" y="3741738"/>
          <p14:tracePt t="282400" x="5908675" y="3654425"/>
          <p14:tracePt t="282408" x="5908675" y="3529013"/>
          <p14:tracePt t="282416" x="5908675" y="3467100"/>
          <p14:tracePt t="282424" x="5908675" y="3378200"/>
          <p14:tracePt t="282432" x="5908675" y="3303588"/>
          <p14:tracePt t="282440" x="5908675" y="3216275"/>
          <p14:tracePt t="282448" x="5908675" y="3141663"/>
          <p14:tracePt t="282457" x="5908675" y="3090863"/>
          <p14:tracePt t="282464" x="5908675" y="3003550"/>
          <p14:tracePt t="282474" x="5895975" y="2952750"/>
          <p14:tracePt t="282480" x="5883275" y="2903538"/>
          <p14:tracePt t="282490" x="5870575" y="2840038"/>
          <p14:tracePt t="282496" x="5857875" y="2803525"/>
          <p14:tracePt t="282508" x="5832475" y="2778125"/>
          <p14:tracePt t="282512" x="5832475" y="2752725"/>
          <p14:tracePt t="282526" x="5808663" y="2716213"/>
          <p14:tracePt t="282528" x="5795963" y="2690813"/>
          <p14:tracePt t="282541" x="5783263" y="2678113"/>
          <p14:tracePt t="282544" x="5757863" y="2652713"/>
          <p14:tracePt t="282557" x="5732463" y="2627313"/>
          <p14:tracePt t="282560" x="5719763" y="2603500"/>
          <p14:tracePt t="282574" x="5695950" y="2578100"/>
          <p14:tracePt t="282576" x="5670550" y="2565400"/>
          <p14:tracePt t="282584" x="5632450" y="2552700"/>
          <p14:tracePt t="282592" x="5595938" y="2540000"/>
          <p14:tracePt t="282600" x="5557838" y="2540000"/>
          <p14:tracePt t="282608" x="5519738" y="2540000"/>
          <p14:tracePt t="282616" x="5445125" y="2527300"/>
          <p14:tracePt t="282624" x="5383213" y="2527300"/>
          <p14:tracePt t="282632" x="5332413" y="2527300"/>
          <p14:tracePt t="282641" x="5281613" y="2527300"/>
          <p14:tracePt t="282648" x="5219700" y="2516188"/>
          <p14:tracePt t="282658" x="5181600" y="2516188"/>
          <p14:tracePt t="282664" x="5145088" y="2516188"/>
          <p14:tracePt t="282675" x="5106988" y="2516188"/>
          <p14:tracePt t="282680" x="5094288" y="2516188"/>
          <p14:tracePt t="282690" x="5081588" y="2503488"/>
          <p14:tracePt t="282775" x="5081588" y="2552700"/>
          <p14:tracePt t="282783" x="5094288" y="2578100"/>
          <p14:tracePt t="282792" x="5119688" y="2590800"/>
          <p14:tracePt t="282800" x="5145088" y="2627313"/>
          <p14:tracePt t="282810" x="5170488" y="2652713"/>
          <p14:tracePt t="282816" x="5219700" y="2678113"/>
          <p14:tracePt t="282824" x="5270500" y="2728913"/>
          <p14:tracePt t="282832" x="5319713" y="2778125"/>
          <p14:tracePt t="282840" x="5383213" y="2816225"/>
          <p14:tracePt t="282848" x="5457825" y="2878138"/>
          <p14:tracePt t="282857" x="5532438" y="2928938"/>
          <p14:tracePt t="282864" x="5619750" y="2990850"/>
          <p14:tracePt t="282874" x="5683250" y="3054350"/>
          <p14:tracePt t="282880" x="5757863" y="3103563"/>
          <p14:tracePt t="282892" x="5821363" y="3154363"/>
          <p14:tracePt t="282897" x="5857875" y="3178175"/>
          <p14:tracePt t="282908" x="5908675" y="3203575"/>
          <p14:tracePt t="282913" x="5932488" y="3228975"/>
          <p14:tracePt t="282925" x="5957888" y="3241675"/>
          <p14:tracePt t="282928" x="5995988" y="3267075"/>
          <p14:tracePt t="282942" x="6034088" y="3278188"/>
          <p14:tracePt t="282943" x="6057900" y="3303588"/>
          <p14:tracePt t="282957" x="6083300" y="3316288"/>
          <p14:tracePt t="282960" x="6121400" y="3328988"/>
          <p14:tracePt t="282974" x="6146800" y="3341688"/>
          <p14:tracePt t="282976" x="6183313" y="3367088"/>
          <p14:tracePt t="282984" x="6208713" y="3378200"/>
          <p14:tracePt t="282992" x="6221413" y="3403600"/>
          <p14:tracePt t="282999" x="6246813" y="3416300"/>
          <p14:tracePt t="283008" x="6259513" y="3429000"/>
          <p14:tracePt t="283016" x="6270625" y="3441700"/>
          <p14:tracePt t="283032" x="6283325" y="3441700"/>
          <p14:tracePt t="283128" x="6296025" y="3441700"/>
          <p14:tracePt t="283137" x="6308725" y="3441700"/>
          <p14:tracePt t="283145" x="6346825" y="3441700"/>
          <p14:tracePt t="283157" x="6370638" y="3441700"/>
          <p14:tracePt t="283160" x="6446838" y="3429000"/>
          <p14:tracePt t="283175" x="6508750" y="3429000"/>
          <p14:tracePt t="283176" x="6559550" y="3429000"/>
          <p14:tracePt t="283184" x="6684963" y="3403600"/>
          <p14:tracePt t="283192" x="6759575" y="3403600"/>
          <p14:tracePt t="283200" x="6897688" y="3390900"/>
          <p14:tracePt t="283207" x="7021513" y="3367088"/>
          <p14:tracePt t="283215" x="7110413" y="3354388"/>
          <p14:tracePt t="283224" x="7197725" y="3341688"/>
          <p14:tracePt t="283232" x="7246938" y="3328988"/>
          <p14:tracePt t="283240" x="7272338" y="3316288"/>
          <p14:tracePt t="283248" x="7297738" y="3303588"/>
          <p14:tracePt t="283258" x="7310438" y="3290888"/>
          <p14:tracePt t="283264" x="7323138" y="3290888"/>
          <p14:tracePt t="283296" x="7323138" y="3278188"/>
          <p14:tracePt t="283320" x="7335838" y="3278188"/>
          <p14:tracePt t="283328" x="7335838" y="3254375"/>
          <p14:tracePt t="283337" x="7348538" y="3228975"/>
          <p14:tracePt t="283344" x="7359650" y="3228975"/>
          <p14:tracePt t="283357" x="7372350" y="3203575"/>
          <p14:tracePt t="283360" x="7385050" y="3165475"/>
          <p14:tracePt t="283375" x="7423150" y="3141663"/>
          <p14:tracePt t="283376" x="7459663" y="3116263"/>
          <p14:tracePt t="283385" x="7497763" y="3090863"/>
          <p14:tracePt t="283393" x="7561263" y="3065463"/>
          <p14:tracePt t="283400" x="7610475" y="3054350"/>
          <p14:tracePt t="283407" x="7673975" y="3041650"/>
          <p14:tracePt t="283415" x="7710488" y="3041650"/>
          <p14:tracePt t="283424" x="7748588" y="3041650"/>
          <p14:tracePt t="283432" x="7810500" y="3028950"/>
          <p14:tracePt t="283441" x="7848600" y="3028950"/>
          <p14:tracePt t="283448" x="7897813" y="3016250"/>
          <p14:tracePt t="283458" x="7910513" y="3003550"/>
          <p14:tracePt t="283474" x="7923213" y="3003550"/>
          <p14:tracePt t="283520" x="7935913" y="3003550"/>
          <p14:tracePt t="283537" x="7935913" y="3028950"/>
          <p14:tracePt t="283544" x="7935913" y="3054350"/>
          <p14:tracePt t="283552" x="7923213" y="3078163"/>
          <p14:tracePt t="283560" x="7910513" y="3116263"/>
          <p14:tracePt t="283574" x="7897813" y="3141663"/>
          <p14:tracePt t="283576" x="7886700" y="3165475"/>
          <p14:tracePt t="283584" x="7874000" y="3203575"/>
          <p14:tracePt t="283591" x="7874000" y="3216275"/>
          <p14:tracePt t="283600" x="7861300" y="3228975"/>
          <p14:tracePt t="283608" x="7861300" y="3241675"/>
          <p14:tracePt t="283615" x="7848600" y="3267075"/>
          <p14:tracePt t="283831" x="7861300" y="3278188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799263" y="5657850"/>
            <a:ext cx="2133600" cy="357188"/>
          </a:xfrm>
        </p:spPr>
        <p:txBody>
          <a:bodyPr/>
          <a:lstStyle/>
          <a:p>
            <a:fld id="{B68EA20F-A787-46AD-BCDB-78060AC3A821}" type="slidenum">
              <a:rPr lang="en-US" altLang="en-US" sz="1350"/>
              <a:pPr/>
              <a:t>6</a:t>
            </a:fld>
            <a:endParaRPr lang="en-US" alt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937974" y="1665817"/>
            <a:ext cx="36340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663300"/>
                </a:solidFill>
              </a:rPr>
              <a:t>Graph Representations</a:t>
            </a:r>
            <a:endParaRPr lang="en-IN" sz="2100" b="1" dirty="0">
              <a:solidFill>
                <a:srgbClr val="6633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7971" y="2028982"/>
            <a:ext cx="75009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2100" b="1" dirty="0">
                <a:solidFill>
                  <a:srgbClr val="FF0000"/>
                </a:solidFill>
              </a:rPr>
              <a:t>Adjacency Matrix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0B208A-CEDF-432A-A402-141E853A3FEF}"/>
              </a:ext>
            </a:extLst>
          </p:cNvPr>
          <p:cNvSpPr txBox="1"/>
          <p:nvPr/>
        </p:nvSpPr>
        <p:spPr>
          <a:xfrm>
            <a:off x="937971" y="2420083"/>
            <a:ext cx="75009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100" b="1" dirty="0">
                <a:solidFill>
                  <a:srgbClr val="FF0000"/>
                </a:solidFill>
              </a:rPr>
              <a:t>Incidence Matrix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E5899A-96BE-41E6-9D61-94EC87CD5CE7}"/>
              </a:ext>
            </a:extLst>
          </p:cNvPr>
          <p:cNvSpPr txBox="1"/>
          <p:nvPr/>
        </p:nvSpPr>
        <p:spPr>
          <a:xfrm>
            <a:off x="937970" y="2766331"/>
            <a:ext cx="75009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FF0000"/>
                </a:solidFill>
              </a:rPr>
              <a:t>Adjacency List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94D4A5-D7C8-406B-B931-A84DE922FB2F}"/>
              </a:ext>
            </a:extLst>
          </p:cNvPr>
          <p:cNvSpPr txBox="1"/>
          <p:nvPr/>
        </p:nvSpPr>
        <p:spPr>
          <a:xfrm>
            <a:off x="937970" y="2403167"/>
            <a:ext cx="7500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In this representation, graph can be represented using a matrix of size V×V</a:t>
            </a:r>
          </a:p>
        </p:txBody>
      </p:sp>
      <p:pic>
        <p:nvPicPr>
          <p:cNvPr id="26" name="Picture 2" descr="http://www.btechsmartclass.com/DS/images/Graph%20Adjacency%20Matrix%201.jpg">
            <a:extLst>
              <a:ext uri="{FF2B5EF4-FFF2-40B4-BE49-F238E27FC236}">
                <a16:creationId xmlns:a16="http://schemas.microsoft.com/office/drawing/2014/main" id="{943AF2B2-5CC9-41E7-B895-57C1EEE59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86583" y="2795583"/>
            <a:ext cx="4027251" cy="1400726"/>
          </a:xfrm>
          <a:prstGeom prst="rect">
            <a:avLst/>
          </a:prstGeom>
          <a:noFill/>
        </p:spPr>
      </p:pic>
      <p:pic>
        <p:nvPicPr>
          <p:cNvPr id="33" name="Picture 4" descr="http://www.btechsmartclass.com/DS/images/Graph%20Adjacency%20Matrix%202.jpg">
            <a:extLst>
              <a:ext uri="{FF2B5EF4-FFF2-40B4-BE49-F238E27FC236}">
                <a16:creationId xmlns:a16="http://schemas.microsoft.com/office/drawing/2014/main" id="{D47524E6-3A21-4E9F-9523-F7A208EA3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86583" y="4111642"/>
            <a:ext cx="4027251" cy="1562696"/>
          </a:xfrm>
          <a:prstGeom prst="rect">
            <a:avLst/>
          </a:prstGeom>
          <a:noFill/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FC05DC6-E99C-4B30-8AE4-3DAE648ED76C}"/>
              </a:ext>
            </a:extLst>
          </p:cNvPr>
          <p:cNvSpPr txBox="1"/>
          <p:nvPr/>
        </p:nvSpPr>
        <p:spPr>
          <a:xfrm>
            <a:off x="627141" y="5539102"/>
            <a:ext cx="781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722" lvl="1" algn="just">
              <a:spcBef>
                <a:spcPts val="450"/>
              </a:spcBef>
              <a:buSzPct val="80000"/>
            </a:pPr>
            <a:r>
              <a:rPr lang="en-US" dirty="0"/>
              <a:t>No matter how few edges the graph has, the matrix takes O(n</a:t>
            </a:r>
            <a:r>
              <a:rPr lang="en-US" baseline="30000" dirty="0"/>
              <a:t>2</a:t>
            </a:r>
            <a:r>
              <a:rPr lang="en-US" dirty="0"/>
              <a:t>) in memory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9C7224-CD56-4E76-A330-B8CB987ECDEC}"/>
              </a:ext>
            </a:extLst>
          </p:cNvPr>
          <p:cNvSpPr txBox="1"/>
          <p:nvPr/>
        </p:nvSpPr>
        <p:spPr>
          <a:xfrm>
            <a:off x="937970" y="2841749"/>
            <a:ext cx="7500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this representation, graph can be represented using a matrix of size V×E.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7D3814-D0BA-4B09-B0DB-8AC208FB3799}"/>
              </a:ext>
            </a:extLst>
          </p:cNvPr>
          <p:cNvSpPr txBox="1"/>
          <p:nvPr/>
        </p:nvSpPr>
        <p:spPr>
          <a:xfrm>
            <a:off x="937970" y="5048186"/>
            <a:ext cx="7500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matrix is filled with either 0 or 1 or -1. Here, 0 represents row edge not connected to vertex, 1 as outgoing edge and -1 as incoming edge</a:t>
            </a:r>
          </a:p>
        </p:txBody>
      </p:sp>
      <p:pic>
        <p:nvPicPr>
          <p:cNvPr id="37" name="Picture 36" descr="http://www.btechsmartclass.com/DS/images/Graph%20Incidence%20Matrix.jpg">
            <a:extLst>
              <a:ext uri="{FF2B5EF4-FFF2-40B4-BE49-F238E27FC236}">
                <a16:creationId xmlns:a16="http://schemas.microsoft.com/office/drawing/2014/main" id="{70320D8A-2202-4C0B-A248-DC215B31D8A9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18182" y="3158747"/>
            <a:ext cx="4027251" cy="1893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2" descr="http://www.btechsmartclass.com/DS/images/Graph%20Adjacency%20List.jpg">
            <a:extLst>
              <a:ext uri="{FF2B5EF4-FFF2-40B4-BE49-F238E27FC236}">
                <a16:creationId xmlns:a16="http://schemas.microsoft.com/office/drawing/2014/main" id="{24B7DD5B-5DC8-4E8A-A0DE-1597F5244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 l="4762" t="10000" r="1190" b="6667"/>
          <a:stretch>
            <a:fillRect/>
          </a:stretch>
        </p:blipFill>
        <p:spPr bwMode="auto">
          <a:xfrm>
            <a:off x="1842783" y="3473589"/>
            <a:ext cx="5559271" cy="1759263"/>
          </a:xfrm>
          <a:prstGeom prst="rect">
            <a:avLst/>
          </a:prstGeom>
          <a:noFill/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F1A3A82-140A-4E0D-BC27-F789EB5F6D95}"/>
              </a:ext>
            </a:extLst>
          </p:cNvPr>
          <p:cNvSpPr txBox="1"/>
          <p:nvPr/>
        </p:nvSpPr>
        <p:spPr>
          <a:xfrm>
            <a:off x="937970" y="5144540"/>
            <a:ext cx="7500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It can take up to O(n) time to determine if a pair of nodes (A,B) is an edge</a:t>
            </a:r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96BCD6A-21DB-4EFC-9797-5FC347B50ACE}"/>
              </a:ext>
            </a:extLst>
          </p:cNvPr>
          <p:cNvSpPr txBox="1"/>
          <p:nvPr/>
        </p:nvSpPr>
        <p:spPr>
          <a:xfrm>
            <a:off x="1211093" y="3434990"/>
            <a:ext cx="722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7485" indent="-385763"/>
            <a:r>
              <a:rPr lang="en-IN" b="1" dirty="0">
                <a:solidFill>
                  <a:srgbClr val="92D050"/>
                </a:solidFill>
              </a:rPr>
              <a:t>2</a:t>
            </a:r>
            <a:r>
              <a:rPr lang="en-IN" dirty="0">
                <a:solidFill>
                  <a:srgbClr val="92D050"/>
                </a:solidFill>
              </a:rPr>
              <a:t>. </a:t>
            </a:r>
            <a:r>
              <a:rPr lang="en-IN" b="1" dirty="0">
                <a:solidFill>
                  <a:srgbClr val="92D050"/>
                </a:solidFill>
              </a:rPr>
              <a:t>Using array</a:t>
            </a:r>
          </a:p>
        </p:txBody>
      </p:sp>
      <p:pic>
        <p:nvPicPr>
          <p:cNvPr id="43" name="Picture 4" descr="http://www.btechsmartclass.com/DS/images/Graph%20Adjacency%20List%20Array.jpg">
            <a:extLst>
              <a:ext uri="{FF2B5EF4-FFF2-40B4-BE49-F238E27FC236}">
                <a16:creationId xmlns:a16="http://schemas.microsoft.com/office/drawing/2014/main" id="{22899B18-9051-451A-AB31-E2272E117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 l="14000" b="4000"/>
          <a:stretch>
            <a:fillRect/>
          </a:stretch>
        </p:blipFill>
        <p:spPr bwMode="auto">
          <a:xfrm>
            <a:off x="1741947" y="3784226"/>
            <a:ext cx="6070477" cy="1805998"/>
          </a:xfrm>
          <a:prstGeom prst="rect">
            <a:avLst/>
          </a:prstGeom>
          <a:noFill/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DB7C6ED-4277-4298-8325-429DC09A67BD}"/>
              </a:ext>
            </a:extLst>
          </p:cNvPr>
          <p:cNvSpPr txBox="1"/>
          <p:nvPr/>
        </p:nvSpPr>
        <p:spPr>
          <a:xfrm>
            <a:off x="1211093" y="3140516"/>
            <a:ext cx="722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7485" indent="-385763"/>
            <a:r>
              <a:rPr lang="en-IN" b="1" dirty="0">
                <a:solidFill>
                  <a:srgbClr val="92D050"/>
                </a:solidFill>
              </a:rPr>
              <a:t>1</a:t>
            </a:r>
            <a:r>
              <a:rPr lang="en-IN" dirty="0">
                <a:solidFill>
                  <a:srgbClr val="92D050"/>
                </a:solidFill>
              </a:rPr>
              <a:t>. </a:t>
            </a:r>
            <a:r>
              <a:rPr lang="en-IN" b="1" dirty="0">
                <a:solidFill>
                  <a:srgbClr val="92D050"/>
                </a:solidFill>
              </a:rPr>
              <a:t>Using Linked List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173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5120"/>
    </mc:Choice>
    <mc:Fallback xmlns="">
      <p:transition spd="slow" advTm="4951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1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4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5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4" grpId="0"/>
      <p:bldP spid="15" grpId="0"/>
      <p:bldP spid="25" grpId="0"/>
      <p:bldP spid="25" grpId="1"/>
      <p:bldP spid="34" grpId="0"/>
      <p:bldP spid="34" grpId="1"/>
      <p:bldP spid="35" grpId="0"/>
      <p:bldP spid="35" grpId="1"/>
      <p:bldP spid="36" grpId="0"/>
      <p:bldP spid="36" grpId="1"/>
      <p:bldP spid="41" grpId="0"/>
      <p:bldP spid="41" grpId="1"/>
      <p:bldP spid="42" grpId="0"/>
      <p:bldP spid="44" grpId="0"/>
    </p:bldLst>
  </p:timing>
  <p:extLst>
    <p:ext uri="{3A86A75C-4F4B-4683-9AE1-C65F6400EC91}">
      <p14:laserTraceLst xmlns:p14="http://schemas.microsoft.com/office/powerpoint/2010/main">
        <p14:tracePtLst>
          <p14:tracePt t="3924" x="6572250" y="1989138"/>
          <p14:tracePt t="4475" x="6584950" y="2001838"/>
          <p14:tracePt t="4482" x="6596063" y="2014538"/>
          <p14:tracePt t="4492" x="6608763" y="2014538"/>
          <p14:tracePt t="4498" x="6621463" y="2039938"/>
          <p14:tracePt t="4507" x="6646863" y="2065338"/>
          <p14:tracePt t="4514" x="6696075" y="2089150"/>
          <p14:tracePt t="4523" x="6721475" y="2114550"/>
          <p14:tracePt t="4530" x="6759575" y="2139950"/>
          <p14:tracePt t="4540" x="6784975" y="2152650"/>
          <p14:tracePt t="4546" x="6808788" y="2165350"/>
          <p14:tracePt t="4557" x="6821488" y="2201863"/>
          <p14:tracePt t="4562" x="6821488" y="2227263"/>
          <p14:tracePt t="4574" x="6834188" y="2252663"/>
          <p14:tracePt t="4578" x="6834188" y="2265363"/>
          <p14:tracePt t="4590" x="6834188" y="2303463"/>
          <p14:tracePt t="4594" x="6834188" y="2339975"/>
          <p14:tracePt t="4602" x="6846888" y="2390775"/>
          <p14:tracePt t="4610" x="6859588" y="2427288"/>
          <p14:tracePt t="4618" x="6859588" y="2478088"/>
          <p14:tracePt t="4626" x="6872288" y="2527300"/>
          <p14:tracePt t="4634" x="6884988" y="2616200"/>
          <p14:tracePt t="4643" x="6897688" y="2703513"/>
          <p14:tracePt t="4651" x="6921500" y="2790825"/>
          <p14:tracePt t="4658" x="6972300" y="2890838"/>
          <p14:tracePt t="4666" x="7059613" y="2990850"/>
          <p14:tracePt t="4675" x="7085013" y="3028950"/>
          <p14:tracePt t="4682" x="7110413" y="3054350"/>
          <p14:tracePt t="5026" x="7110413" y="3041650"/>
          <p14:tracePt t="5034" x="7097713" y="3016250"/>
          <p14:tracePt t="5042" x="7085013" y="2990850"/>
          <p14:tracePt t="5050" x="7072313" y="2965450"/>
          <p14:tracePt t="5058" x="7059613" y="2928938"/>
          <p14:tracePt t="5066" x="7059613" y="2878138"/>
          <p14:tracePt t="5074" x="7046913" y="2828925"/>
          <p14:tracePt t="5082" x="7046913" y="2803525"/>
          <p14:tracePt t="5091" x="7034213" y="2778125"/>
          <p14:tracePt t="5098" x="7034213" y="2765425"/>
          <p14:tracePt t="5162" x="7034213" y="2752725"/>
          <p14:tracePt t="5357" x="7034213" y="2740025"/>
          <p14:tracePt t="5376" x="7046913" y="2728913"/>
          <p14:tracePt t="5390" x="7072313" y="2716213"/>
          <p14:tracePt t="17938" x="7072313" y="2728913"/>
          <p14:tracePt t="17945" x="7072313" y="2716213"/>
          <p14:tracePt t="17952" x="7059613" y="2716213"/>
          <p14:tracePt t="17962" x="7046913" y="2716213"/>
          <p14:tracePt t="17975" x="7034213" y="2716213"/>
          <p14:tracePt t="18208" x="7010400" y="2716213"/>
          <p14:tracePt t="18216" x="6985000" y="2716213"/>
          <p14:tracePt t="18224" x="6921500" y="2716213"/>
          <p14:tracePt t="18232" x="6859588" y="2716213"/>
          <p14:tracePt t="18241" x="6772275" y="2716213"/>
          <p14:tracePt t="18248" x="6708775" y="2728913"/>
          <p14:tracePt t="18257" x="6672263" y="2740025"/>
          <p14:tracePt t="18264" x="6659563" y="2740025"/>
          <p14:tracePt t="18275" x="6634163" y="2740025"/>
          <p14:tracePt t="18280" x="6596063" y="2740025"/>
          <p14:tracePt t="18294" x="6546850" y="2740025"/>
          <p14:tracePt t="18296" x="6459538" y="2740025"/>
          <p14:tracePt t="18308" x="6370638" y="2728913"/>
          <p14:tracePt t="18312" x="6270625" y="2716213"/>
          <p14:tracePt t="18325" x="6146800" y="2690813"/>
          <p14:tracePt t="18329" x="6021388" y="2665413"/>
          <p14:tracePt t="18340" x="5857875" y="2616200"/>
          <p14:tracePt t="18344" x="5695950" y="2578100"/>
          <p14:tracePt t="18357" x="5495925" y="2516188"/>
          <p14:tracePt t="18360" x="5270500" y="2465388"/>
          <p14:tracePt t="18368" x="4994275" y="2390775"/>
          <p14:tracePt t="18376" x="4694238" y="2339975"/>
          <p14:tracePt t="18384" x="4330700" y="2252663"/>
          <p14:tracePt t="18392" x="3930650" y="2190750"/>
          <p14:tracePt t="18400" x="3530600" y="2114550"/>
          <p14:tracePt t="18408" x="3167063" y="2027238"/>
          <p14:tracePt t="18416" x="2941638" y="2001838"/>
          <p14:tracePt t="18424" x="2790825" y="1989138"/>
          <p14:tracePt t="18432" x="2703513" y="1978025"/>
          <p14:tracePt t="18440" x="2678113" y="1978025"/>
          <p14:tracePt t="18448" x="2667000" y="1978025"/>
          <p14:tracePt t="18457" x="2654300" y="1978025"/>
          <p14:tracePt t="18489" x="2654300" y="2014538"/>
          <p14:tracePt t="18496" x="2667000" y="2065338"/>
          <p14:tracePt t="18507" x="2678113" y="2127250"/>
          <p14:tracePt t="18512" x="2678113" y="2201863"/>
          <p14:tracePt t="18523" x="2678113" y="2265363"/>
          <p14:tracePt t="18529" x="2678113" y="2365375"/>
          <p14:tracePt t="18540" x="2678113" y="2465388"/>
          <p14:tracePt t="18544" x="2667000" y="2565400"/>
          <p14:tracePt t="18557" x="2641600" y="2665413"/>
          <p14:tracePt t="18560" x="2603500" y="2728913"/>
          <p14:tracePt t="18568" x="2578100" y="2790825"/>
          <p14:tracePt t="18577" x="2554288" y="2840038"/>
          <p14:tracePt t="18585" x="2541588" y="2890838"/>
          <p14:tracePt t="18593" x="2528888" y="2928938"/>
          <p14:tracePt t="18600" x="2516188" y="2941638"/>
          <p14:tracePt t="18609" x="2516188" y="2952750"/>
          <p14:tracePt t="18624" x="2516188" y="2965450"/>
          <p14:tracePt t="18680" x="2516188" y="2978150"/>
          <p14:tracePt t="18705" x="2541588" y="2978150"/>
          <p14:tracePt t="18712" x="2565400" y="2978150"/>
          <p14:tracePt t="18721" x="2578100" y="2965450"/>
          <p14:tracePt t="18728" x="2603500" y="2952750"/>
          <p14:tracePt t="18740" x="2628900" y="2941638"/>
          <p14:tracePt t="18744" x="2641600" y="2916238"/>
          <p14:tracePt t="18757" x="2654300" y="2916238"/>
          <p14:tracePt t="18760" x="2667000" y="2903538"/>
          <p14:tracePt t="18776" x="2678113" y="2903538"/>
          <p14:tracePt t="18792" x="2678113" y="2890838"/>
          <p14:tracePt t="18808" x="2678113" y="2878138"/>
          <p14:tracePt t="18849" x="2678113" y="2865438"/>
          <p14:tracePt t="18920" x="2667000" y="2865438"/>
          <p14:tracePt t="18944" x="2654300" y="2865438"/>
          <p14:tracePt t="18952" x="2641600" y="2865438"/>
          <p14:tracePt t="18960" x="2628900" y="2890838"/>
          <p14:tracePt t="18968" x="2616200" y="2903538"/>
          <p14:tracePt t="18977" x="2603500" y="2928938"/>
          <p14:tracePt t="18984" x="2603500" y="2941638"/>
          <p14:tracePt t="18992" x="2590800" y="2965450"/>
          <p14:tracePt t="19000" x="2578100" y="3003550"/>
          <p14:tracePt t="19009" x="2565400" y="3028950"/>
          <p14:tracePt t="19016" x="2565400" y="3065463"/>
          <p14:tracePt t="19024" x="2565400" y="3090863"/>
          <p14:tracePt t="19032" x="2554288" y="3141663"/>
          <p14:tracePt t="19040" x="2541588" y="3178175"/>
          <p14:tracePt t="19049" x="2528888" y="3228975"/>
          <p14:tracePt t="19057" x="2528888" y="3254375"/>
          <p14:tracePt t="19064" x="2516188" y="3328988"/>
          <p14:tracePt t="19074" x="2503488" y="3390900"/>
          <p14:tracePt t="19080" x="2503488" y="3467100"/>
          <p14:tracePt t="19095" x="2503488" y="3529013"/>
          <p14:tracePt t="19096" x="2503488" y="3590925"/>
          <p14:tracePt t="19109" x="2503488" y="3679825"/>
          <p14:tracePt t="19112" x="2503488" y="3803650"/>
          <p14:tracePt t="19124" x="2516188" y="3905250"/>
          <p14:tracePt t="19129" x="2554288" y="4017963"/>
          <p14:tracePt t="19140" x="2578100" y="4141788"/>
          <p14:tracePt t="19144" x="2616200" y="4267200"/>
          <p14:tracePt t="19153" x="2667000" y="4405313"/>
          <p14:tracePt t="19160" x="2741613" y="4505325"/>
          <p14:tracePt t="19169" x="2803525" y="4618038"/>
          <p14:tracePt t="19176" x="2867025" y="4718050"/>
          <p14:tracePt t="19184" x="2967038" y="4818063"/>
          <p14:tracePt t="19192" x="3054350" y="4892675"/>
          <p14:tracePt t="19200" x="3167063" y="4968875"/>
          <p14:tracePt t="19209" x="3279775" y="5018088"/>
          <p14:tracePt t="19216" x="3392488" y="5056188"/>
          <p14:tracePt t="19224" x="3517900" y="5092700"/>
          <p14:tracePt t="19232" x="3643313" y="5143500"/>
          <p14:tracePt t="19241" x="3743325" y="5168900"/>
          <p14:tracePt t="19249" x="3843338" y="5181600"/>
          <p14:tracePt t="19257" x="3930650" y="5181600"/>
          <p14:tracePt t="19265" x="4030663" y="5181600"/>
          <p14:tracePt t="19276" x="4130675" y="5181600"/>
          <p14:tracePt t="19281" x="4243388" y="5156200"/>
          <p14:tracePt t="19291" x="4343400" y="5143500"/>
          <p14:tracePt t="19296" x="4418013" y="5143500"/>
          <p14:tracePt t="19307" x="4518025" y="5118100"/>
          <p14:tracePt t="19312" x="4581525" y="5105400"/>
          <p14:tracePt t="19324" x="4619625" y="5068888"/>
          <p14:tracePt t="19329" x="4656138" y="5043488"/>
          <p14:tracePt t="19340" x="4706938" y="5018088"/>
          <p14:tracePt t="19344" x="4732338" y="4981575"/>
          <p14:tracePt t="19356" x="4756150" y="4956175"/>
          <p14:tracePt t="19360" x="4768850" y="4918075"/>
          <p14:tracePt t="19368" x="4794250" y="4879975"/>
          <p14:tracePt t="19376" x="4806950" y="4843463"/>
          <p14:tracePt t="19384" x="4832350" y="4779963"/>
          <p14:tracePt t="19392" x="4856163" y="4705350"/>
          <p14:tracePt t="19400" x="4868863" y="4643438"/>
          <p14:tracePt t="19409" x="4894263" y="4567238"/>
          <p14:tracePt t="19416" x="4919663" y="4505325"/>
          <p14:tracePt t="19424" x="4945063" y="4454525"/>
          <p14:tracePt t="19432" x="4968875" y="4392613"/>
          <p14:tracePt t="19441" x="4981575" y="4354513"/>
          <p14:tracePt t="19448" x="4981575" y="4318000"/>
          <p14:tracePt t="19457" x="4981575" y="4305300"/>
          <p14:tracePt t="19464" x="4994275" y="4254500"/>
          <p14:tracePt t="19474" x="5006975" y="4217988"/>
          <p14:tracePt t="19480" x="5019675" y="4167188"/>
          <p14:tracePt t="19490" x="5032375" y="4117975"/>
          <p14:tracePt t="19496" x="5032375" y="4067175"/>
          <p14:tracePt t="19509" x="5045075" y="4029075"/>
          <p14:tracePt t="19512" x="5057775" y="3967163"/>
          <p14:tracePt t="19525" x="5068888" y="3929063"/>
          <p14:tracePt t="19528" x="5094288" y="3879850"/>
          <p14:tracePt t="19541" x="5106988" y="3816350"/>
          <p14:tracePt t="19544" x="5132388" y="3779838"/>
          <p14:tracePt t="19557" x="5157788" y="3741738"/>
          <p14:tracePt t="19560" x="5170488" y="3703638"/>
          <p14:tracePt t="19568" x="5181600" y="3641725"/>
          <p14:tracePt t="19576" x="5194300" y="3616325"/>
          <p14:tracePt t="19584" x="5207000" y="3579813"/>
          <p14:tracePt t="19592" x="5207000" y="3554413"/>
          <p14:tracePt t="19600" x="5219700" y="3503613"/>
          <p14:tracePt t="19608" x="5219700" y="3467100"/>
          <p14:tracePt t="19616" x="5219700" y="3454400"/>
          <p14:tracePt t="19626" x="5219700" y="3416300"/>
          <p14:tracePt t="19632" x="5219700" y="3378200"/>
          <p14:tracePt t="19643" x="5219700" y="3341688"/>
          <p14:tracePt t="19648" x="5219700" y="3278188"/>
          <p14:tracePt t="19658" x="5219700" y="3216275"/>
          <p14:tracePt t="19664" x="5194300" y="3154363"/>
          <p14:tracePt t="19674" x="5181600" y="3090863"/>
          <p14:tracePt t="19680" x="5157788" y="3041650"/>
          <p14:tracePt t="19690" x="5145088" y="2990850"/>
          <p14:tracePt t="19696" x="5132388" y="2941638"/>
          <p14:tracePt t="19707" x="5094288" y="2903538"/>
          <p14:tracePt t="19712" x="5068888" y="2852738"/>
          <p14:tracePt t="19724" x="5045075" y="2828925"/>
          <p14:tracePt t="19728" x="5019675" y="2803525"/>
          <p14:tracePt t="19740" x="5006975" y="2778125"/>
          <p14:tracePt t="19744" x="4994275" y="2778125"/>
          <p14:tracePt t="19760" x="4981575" y="2778125"/>
          <p14:tracePt t="19768" x="4968875" y="2778125"/>
          <p14:tracePt t="19776" x="4956175" y="2778125"/>
          <p14:tracePt t="19784" x="4932363" y="2778125"/>
          <p14:tracePt t="19793" x="4906963" y="2778125"/>
          <p14:tracePt t="19800" x="4843463" y="2778125"/>
          <p14:tracePt t="19809" x="4806950" y="2778125"/>
          <p14:tracePt t="19816" x="4756150" y="2790825"/>
          <p14:tracePt t="19824" x="4706938" y="2803525"/>
          <p14:tracePt t="19832" x="4668838" y="2803525"/>
          <p14:tracePt t="19841" x="4594225" y="2816225"/>
          <p14:tracePt t="19848" x="4530725" y="2828925"/>
          <p14:tracePt t="19857" x="4481513" y="2840038"/>
          <p14:tracePt t="19864" x="4443413" y="2840038"/>
          <p14:tracePt t="19873" x="4394200" y="2840038"/>
          <p14:tracePt t="19880" x="4356100" y="2840038"/>
          <p14:tracePt t="19890" x="4305300" y="2840038"/>
          <p14:tracePt t="19896" x="4243388" y="2840038"/>
          <p14:tracePt t="19907" x="4192588" y="2840038"/>
          <p14:tracePt t="19912" x="4130675" y="2852738"/>
          <p14:tracePt t="19924" x="4092575" y="2865438"/>
          <p14:tracePt t="19928" x="4030663" y="2865438"/>
          <p14:tracePt t="19940" x="3968750" y="2878138"/>
          <p14:tracePt t="19944" x="3892550" y="2890838"/>
          <p14:tracePt t="19958" x="3817938" y="2916238"/>
          <p14:tracePt t="19960" x="3767138" y="2928938"/>
          <p14:tracePt t="19968" x="3692525" y="2941638"/>
          <p14:tracePt t="19976" x="3630613" y="2952750"/>
          <p14:tracePt t="19984" x="3554413" y="2965450"/>
          <p14:tracePt t="19992" x="3505200" y="2978150"/>
          <p14:tracePt t="20000" x="3467100" y="2978150"/>
          <p14:tracePt t="20008" x="3429000" y="2978150"/>
          <p14:tracePt t="20016" x="3392488" y="2978150"/>
          <p14:tracePt t="20025" x="3367088" y="2978150"/>
          <p14:tracePt t="20032" x="3328988" y="2978150"/>
          <p14:tracePt t="20040" x="3292475" y="2978150"/>
          <p14:tracePt t="20048" x="3267075" y="2978150"/>
          <p14:tracePt t="20058" x="3241675" y="2978150"/>
          <p14:tracePt t="20064" x="3216275" y="2978150"/>
          <p14:tracePt t="20073" x="3205163" y="2978150"/>
          <p14:tracePt t="20080" x="3192463" y="2978150"/>
          <p14:tracePt t="20090" x="3167063" y="2978150"/>
          <p14:tracePt t="20097" x="3154363" y="2978150"/>
          <p14:tracePt t="20106" x="3128963" y="2978150"/>
          <p14:tracePt t="20112" x="3116263" y="2978150"/>
          <p14:tracePt t="20124" x="3092450" y="2978150"/>
          <p14:tracePt t="20128" x="3054350" y="2990850"/>
          <p14:tracePt t="20141" x="3028950" y="2990850"/>
          <p14:tracePt t="20144" x="3003550" y="3003550"/>
          <p14:tracePt t="20156" x="2992438" y="3003550"/>
          <p14:tracePt t="20160" x="2967038" y="3016250"/>
          <p14:tracePt t="20169" x="2941638" y="3016250"/>
          <p14:tracePt t="20194" x="2916238" y="3028950"/>
          <p14:tracePt t="20219" x="2903538" y="3028950"/>
          <p14:tracePt t="20225" x="2890838" y="3041650"/>
          <p14:tracePt t="20240" x="2879725" y="3054350"/>
          <p14:tracePt t="20248" x="2867025" y="3065463"/>
          <p14:tracePt t="20262" x="2854325" y="3065463"/>
          <p14:tracePt t="20264" x="2828925" y="3090863"/>
          <p14:tracePt t="20280" x="2803525" y="3116263"/>
          <p14:tracePt t="20291" x="2803525" y="3128963"/>
          <p14:tracePt t="20298" x="2778125" y="3154363"/>
          <p14:tracePt t="20307" x="2767013" y="3178175"/>
          <p14:tracePt t="20313" x="2754313" y="3216275"/>
          <p14:tracePt t="20325" x="2741613" y="3241675"/>
          <p14:tracePt t="20328" x="2728913" y="3278188"/>
          <p14:tracePt t="20342" x="2716213" y="3316288"/>
          <p14:tracePt t="20344" x="2716213" y="3354388"/>
          <p14:tracePt t="20353" x="2716213" y="3403600"/>
          <p14:tracePt t="20360" x="2716213" y="3479800"/>
          <p14:tracePt t="20369" x="2716213" y="3554413"/>
          <p14:tracePt t="20376" x="2728913" y="3629025"/>
          <p14:tracePt t="20385" x="2741613" y="3703638"/>
          <p14:tracePt t="20392" x="2767013" y="3767138"/>
          <p14:tracePt t="20401" x="2790825" y="3841750"/>
          <p14:tracePt t="20409" x="2803525" y="3916363"/>
          <p14:tracePt t="20416" x="2828925" y="3992563"/>
          <p14:tracePt t="20426" x="2854325" y="4041775"/>
          <p14:tracePt t="20432" x="2879725" y="4105275"/>
          <p14:tracePt t="20442" x="2903538" y="4154488"/>
          <p14:tracePt t="20448" x="2916238" y="4205288"/>
          <p14:tracePt t="20458" x="2941638" y="4241800"/>
          <p14:tracePt t="20464" x="2967038" y="4279900"/>
          <p14:tracePt t="20474" x="2979738" y="4318000"/>
          <p14:tracePt t="20480" x="3016250" y="4367213"/>
          <p14:tracePt t="20490" x="3054350" y="4405313"/>
          <p14:tracePt t="20496" x="3079750" y="4443413"/>
          <p14:tracePt t="20506" x="3092450" y="4467225"/>
          <p14:tracePt t="20512" x="3128963" y="4492625"/>
          <p14:tracePt t="20523" x="3154363" y="4518025"/>
          <p14:tracePt t="20528" x="3179763" y="4530725"/>
          <p14:tracePt t="20540" x="3205163" y="4554538"/>
          <p14:tracePt t="20544" x="3254375" y="4567238"/>
          <p14:tracePt t="20552" x="3317875" y="4592638"/>
          <p14:tracePt t="20560" x="3379788" y="4618038"/>
          <p14:tracePt t="20568" x="3454400" y="4630738"/>
          <p14:tracePt t="20576" x="3517900" y="4643438"/>
          <p14:tracePt t="20584" x="3605213" y="4656138"/>
          <p14:tracePt t="20592" x="3692525" y="4667250"/>
          <p14:tracePt t="20600" x="3779838" y="4679950"/>
          <p14:tracePt t="20609" x="3867150" y="4705350"/>
          <p14:tracePt t="20616" x="3956050" y="4718050"/>
          <p14:tracePt t="20625" x="4056063" y="4730750"/>
          <p14:tracePt t="20632" x="4143375" y="4730750"/>
          <p14:tracePt t="20641" x="4256088" y="4730750"/>
          <p14:tracePt t="20648" x="4356100" y="4730750"/>
          <p14:tracePt t="20657" x="4456113" y="4730750"/>
          <p14:tracePt t="20664" x="4543425" y="4730750"/>
          <p14:tracePt t="20674" x="4643438" y="4730750"/>
          <p14:tracePt t="20680" x="4743450" y="4718050"/>
          <p14:tracePt t="20691" x="4819650" y="4705350"/>
          <p14:tracePt t="20696" x="4881563" y="4679950"/>
          <p14:tracePt t="20708" x="4945063" y="4656138"/>
          <p14:tracePt t="20712" x="5019675" y="4618038"/>
          <p14:tracePt t="20725" x="5081588" y="4579938"/>
          <p14:tracePt t="20729" x="5132388" y="4554538"/>
          <p14:tracePt t="20742" x="5194300" y="4518025"/>
          <p14:tracePt t="20744" x="5232400" y="4467225"/>
          <p14:tracePt t="20753" x="5270500" y="4430713"/>
          <p14:tracePt t="20760" x="5319713" y="4367213"/>
          <p14:tracePt t="20769" x="5357813" y="4318000"/>
          <p14:tracePt t="20776" x="5357813" y="4279900"/>
          <p14:tracePt t="20786" x="5370513" y="4241800"/>
          <p14:tracePt t="20792" x="5383213" y="4205288"/>
          <p14:tracePt t="20801" x="5383213" y="4167188"/>
          <p14:tracePt t="20808" x="5383213" y="4129088"/>
          <p14:tracePt t="20817" x="5383213" y="4067175"/>
          <p14:tracePt t="20828" x="5383213" y="3979863"/>
          <p14:tracePt t="20832" x="5383213" y="3905250"/>
          <p14:tracePt t="20844" x="5383213" y="3816350"/>
          <p14:tracePt t="20849" x="5383213" y="3729038"/>
          <p14:tracePt t="20858" x="5370513" y="3641725"/>
          <p14:tracePt t="20864" x="5357813" y="3579813"/>
          <p14:tracePt t="20876" x="5332413" y="3503613"/>
          <p14:tracePt t="20881" x="5319713" y="3429000"/>
          <p14:tracePt t="20891" x="5307013" y="3367088"/>
          <p14:tracePt t="20896" x="5294313" y="3328988"/>
          <p14:tracePt t="20908" x="5294313" y="3278188"/>
          <p14:tracePt t="20912" x="5281613" y="3241675"/>
          <p14:tracePt t="20924" x="5270500" y="3216275"/>
          <p14:tracePt t="20929" x="5257800" y="3190875"/>
          <p14:tracePt t="20942" x="5257800" y="3165475"/>
          <p14:tracePt t="20944" x="5245100" y="3141663"/>
          <p14:tracePt t="20952" x="5232400" y="3128963"/>
          <p14:tracePt t="20960" x="5219700" y="3116263"/>
          <p14:tracePt t="20970" x="5207000" y="3103563"/>
          <p14:tracePt t="20976" x="5194300" y="3090863"/>
          <p14:tracePt t="20985" x="5181600" y="3078163"/>
          <p14:tracePt t="20993" x="5170488" y="3065463"/>
          <p14:tracePt t="21008" x="5145088" y="3065463"/>
          <p14:tracePt t="21377" x="5132388" y="3065463"/>
          <p14:tracePt t="21408" x="5119688" y="3065463"/>
          <p14:tracePt t="21712" x="5170488" y="3078163"/>
          <p14:tracePt t="21721" x="5245100" y="3116263"/>
          <p14:tracePt t="21729" x="5345113" y="3141663"/>
          <p14:tracePt t="21737" x="5457825" y="3178175"/>
          <p14:tracePt t="21744" x="5583238" y="3203575"/>
          <p14:tracePt t="21752" x="5657850" y="3228975"/>
          <p14:tracePt t="21760" x="5683250" y="3228975"/>
          <p14:tracePt t="21776" x="5695950" y="3228975"/>
          <p14:tracePt t="21977" x="5708650" y="3228975"/>
          <p14:tracePt t="21984" x="5732463" y="3228975"/>
          <p14:tracePt t="21992" x="5745163" y="3216275"/>
          <p14:tracePt t="22001" x="5757863" y="3190875"/>
          <p14:tracePt t="22008" x="5770563" y="3178175"/>
          <p14:tracePt t="22016" x="5783263" y="3165475"/>
          <p14:tracePt t="22032" x="5783263" y="3154363"/>
          <p14:tracePt t="22048" x="5783263" y="3128963"/>
          <p14:tracePt t="22192" x="5783263" y="3116263"/>
          <p14:tracePt t="22216" x="5783263" y="3090863"/>
          <p14:tracePt t="22232" x="5808663" y="3090863"/>
          <p14:tracePt t="22241" x="5808663" y="3078163"/>
          <p14:tracePt t="22249" x="5821363" y="3065463"/>
          <p14:tracePt t="22257" x="5821363" y="3054350"/>
          <p14:tracePt t="22264" x="5832475" y="3054350"/>
          <p14:tracePt t="22274" x="5845175" y="3041650"/>
          <p14:tracePt t="22280" x="5857875" y="3041650"/>
          <p14:tracePt t="22304" x="5870575" y="3041650"/>
          <p14:tracePt t="22352" x="5883275" y="3041650"/>
          <p14:tracePt t="22440" x="5895975" y="3041650"/>
          <p14:tracePt t="22482" x="5921375" y="3041650"/>
          <p14:tracePt t="22488" x="5921375" y="3028950"/>
          <p14:tracePt t="22499" x="5932488" y="3016250"/>
          <p14:tracePt t="22508" x="5957888" y="3003550"/>
          <p14:tracePt t="22512" x="5970588" y="2978150"/>
          <p14:tracePt t="22526" x="6008688" y="2941638"/>
          <p14:tracePt t="22528" x="6021388" y="2928938"/>
          <p14:tracePt t="22540" x="6045200" y="2903538"/>
          <p14:tracePt t="22544" x="6070600" y="2890838"/>
          <p14:tracePt t="22553" x="6083300" y="2865438"/>
          <p14:tracePt t="22561" x="6096000" y="2852738"/>
          <p14:tracePt t="22569" x="6108700" y="2840038"/>
          <p14:tracePt t="22579" x="6121400" y="2803525"/>
          <p14:tracePt t="22584" x="6134100" y="2790825"/>
          <p14:tracePt t="22592" x="6134100" y="2778125"/>
          <p14:tracePt t="22600" x="6146800" y="2752725"/>
          <p14:tracePt t="22616" x="6146800" y="2740025"/>
          <p14:tracePt t="22640" x="6146800" y="2728913"/>
          <p14:tracePt t="22751" x="6146800" y="2716213"/>
          <p14:tracePt t="22761" x="6146800" y="2703513"/>
          <p14:tracePt t="22856" x="6134100" y="2703513"/>
          <p14:tracePt t="22873" x="6108700" y="2703513"/>
          <p14:tracePt t="22879" x="6083300" y="2703513"/>
          <p14:tracePt t="22890" x="6057900" y="2728913"/>
          <p14:tracePt t="22896" x="6034088" y="2728913"/>
          <p14:tracePt t="22907" x="6008688" y="2740025"/>
          <p14:tracePt t="22912" x="5983288" y="2765425"/>
          <p14:tracePt t="22926" x="5945188" y="2778125"/>
          <p14:tracePt t="22929" x="5932488" y="2790825"/>
          <p14:tracePt t="22940" x="5921375" y="2803525"/>
          <p14:tracePt t="22944" x="5895975" y="2828925"/>
          <p14:tracePt t="22961" x="5883275" y="2840038"/>
          <p14:tracePt t="22969" x="5870575" y="2840038"/>
          <p14:tracePt t="23000" x="5870575" y="2852738"/>
          <p14:tracePt t="23010" x="5857875" y="2852738"/>
          <p14:tracePt t="23017" x="5857875" y="2878138"/>
          <p14:tracePt t="23033" x="5857875" y="2903538"/>
          <p14:tracePt t="23042" x="5845175" y="2941638"/>
          <p14:tracePt t="23048" x="5832475" y="2978150"/>
          <p14:tracePt t="23058" x="5821363" y="3016250"/>
          <p14:tracePt t="23065" x="5821363" y="3054350"/>
          <p14:tracePt t="23078" x="5821363" y="3090863"/>
          <p14:tracePt t="23080" x="5808663" y="3128963"/>
          <p14:tracePt t="23092" x="5808663" y="3154363"/>
          <p14:tracePt t="23096" x="5795963" y="3203575"/>
          <p14:tracePt t="23108" x="5795963" y="3216275"/>
          <p14:tracePt t="23113" x="5783263" y="3254375"/>
          <p14:tracePt t="23125" x="5770563" y="3290888"/>
          <p14:tracePt t="23128" x="5770563" y="3316288"/>
          <p14:tracePt t="23136" x="5770563" y="3328988"/>
          <p14:tracePt t="23144" x="5770563" y="3341688"/>
          <p14:tracePt t="23151" x="5770563" y="3367088"/>
          <p14:tracePt t="23168" x="5770563" y="3378200"/>
          <p14:tracePt t="23184" x="5770563" y="3390900"/>
          <p14:tracePt t="23191" x="5770563" y="3403600"/>
          <p14:tracePt t="23200" x="5770563" y="3416300"/>
          <p14:tracePt t="23215" x="5770563" y="3429000"/>
          <p14:tracePt t="23232" x="5770563" y="3454400"/>
          <p14:tracePt t="23248" x="5770563" y="3467100"/>
          <p14:tracePt t="23257" x="5770563" y="3490913"/>
          <p14:tracePt t="23264" x="5770563" y="3516313"/>
          <p14:tracePt t="23273" x="5770563" y="3541713"/>
          <p14:tracePt t="23280" x="5770563" y="3567113"/>
          <p14:tracePt t="23290" x="5770563" y="3603625"/>
          <p14:tracePt t="23296" x="5770563" y="3641725"/>
          <p14:tracePt t="23307" x="5770563" y="3679825"/>
          <p14:tracePt t="23312" x="5770563" y="3703638"/>
          <p14:tracePt t="23323" x="5770563" y="3729038"/>
          <p14:tracePt t="23327" x="5770563" y="3767138"/>
          <p14:tracePt t="23340" x="5770563" y="3803650"/>
          <p14:tracePt t="23344" x="5770563" y="3829050"/>
          <p14:tracePt t="23352" x="5770563" y="3854450"/>
          <p14:tracePt t="23360" x="5770563" y="3879850"/>
          <p14:tracePt t="23367" x="5770563" y="3892550"/>
          <p14:tracePt t="23375" x="5770563" y="3916363"/>
          <p14:tracePt t="23384" x="5770563" y="3941763"/>
          <p14:tracePt t="23392" x="5770563" y="3954463"/>
          <p14:tracePt t="23399" x="5770563" y="3967163"/>
          <p14:tracePt t="23408" x="5770563" y="3979863"/>
          <p14:tracePt t="23415" x="5770563" y="4017963"/>
          <p14:tracePt t="23425" x="5783263" y="4017963"/>
          <p14:tracePt t="23432" x="5783263" y="4029075"/>
          <p14:tracePt t="23441" x="5783263" y="4041775"/>
          <p14:tracePt t="23457" x="5783263" y="4054475"/>
          <p14:tracePt t="23464" x="5795963" y="4067175"/>
          <p14:tracePt t="23475" x="5808663" y="4067175"/>
          <p14:tracePt t="23496" x="5808663" y="4079875"/>
          <p14:tracePt t="23507" x="5808663" y="4092575"/>
          <p14:tracePt t="23512" x="5808663" y="4105275"/>
          <p14:tracePt t="23529" x="5808663" y="4117975"/>
          <p14:tracePt t="23544" x="5808663" y="4129088"/>
          <p14:tracePt t="23571" x="5808663" y="4141788"/>
          <p14:tracePt t="23602" x="5808663" y="4154488"/>
          <p14:tracePt t="23617" x="5808663" y="4167188"/>
          <p14:tracePt t="23632" x="5808663" y="4179888"/>
          <p14:tracePt t="23641" x="5808663" y="4192588"/>
          <p14:tracePt t="23648" x="5808663" y="4205288"/>
          <p14:tracePt t="23658" x="5808663" y="4217988"/>
          <p14:tracePt t="23664" x="5808663" y="4241800"/>
          <p14:tracePt t="23674" x="5808663" y="4254500"/>
          <p14:tracePt t="23681" x="5808663" y="4279900"/>
          <p14:tracePt t="23696" x="5808663" y="4305300"/>
          <p14:tracePt t="23712" x="5808663" y="4318000"/>
          <p14:tracePt t="23724" x="5808663" y="4330700"/>
          <p14:tracePt t="23728" x="5808663" y="4341813"/>
          <p14:tracePt t="23744" x="5808663" y="4354513"/>
          <p14:tracePt t="23752" x="5821363" y="4367213"/>
          <p14:tracePt t="23768" x="5821363" y="4379913"/>
          <p14:tracePt t="23776" x="5821363" y="4392613"/>
          <p14:tracePt t="23792" x="5832475" y="4405313"/>
          <p14:tracePt t="23815" x="5832475" y="4418013"/>
          <p14:tracePt t="23824" x="5832475" y="4430713"/>
          <p14:tracePt t="23832" x="5845175" y="4430713"/>
          <p14:tracePt t="23848" x="5845175" y="4443413"/>
          <p14:tracePt t="23857" x="5857875" y="4443413"/>
          <p14:tracePt t="23880" x="5857875" y="4454525"/>
          <p14:tracePt t="23895" x="5870575" y="4454525"/>
          <p14:tracePt t="23921" x="5895975" y="4454525"/>
          <p14:tracePt t="23936" x="5895975" y="4467225"/>
          <p14:tracePt t="23967" x="5908675" y="4467225"/>
          <p14:tracePt t="24007" x="5921375" y="4467225"/>
          <p14:tracePt t="24015" x="5932488" y="4467225"/>
          <p14:tracePt t="24055" x="5945188" y="4467225"/>
          <p14:tracePt t="24071" x="5957888" y="4467225"/>
          <p14:tracePt t="24151" x="5970588" y="4467225"/>
          <p14:tracePt t="24239" x="5983288" y="4467225"/>
          <p14:tracePt t="24354" x="5995988" y="4467225"/>
          <p14:tracePt t="24392" x="6008688" y="4467225"/>
          <p14:tracePt t="24424" x="6021388" y="4454525"/>
          <p14:tracePt t="24440" x="6034088" y="4443413"/>
          <p14:tracePt t="24456" x="6045200" y="4418013"/>
          <p14:tracePt t="24463" x="6045200" y="4392613"/>
          <p14:tracePt t="24472" x="6057900" y="4379913"/>
          <p14:tracePt t="24480" x="6070600" y="4341813"/>
          <p14:tracePt t="24490" x="6083300" y="4305300"/>
          <p14:tracePt t="24495" x="6096000" y="4254500"/>
          <p14:tracePt t="24507" x="6108700" y="4192588"/>
          <p14:tracePt t="24512" x="6121400" y="4129088"/>
          <p14:tracePt t="24524" x="6121400" y="4079875"/>
          <p14:tracePt t="24528" x="6121400" y="4005263"/>
          <p14:tracePt t="24536" x="6121400" y="3941763"/>
          <p14:tracePt t="24544" x="6121400" y="3867150"/>
          <p14:tracePt t="24552" x="6121400" y="3816350"/>
          <p14:tracePt t="24559" x="6121400" y="3779838"/>
          <p14:tracePt t="24567" x="6121400" y="3729038"/>
          <p14:tracePt t="24575" x="6121400" y="3703638"/>
          <p14:tracePt t="24583" x="6121400" y="3679825"/>
          <p14:tracePt t="24591" x="6121400" y="3667125"/>
          <p14:tracePt t="24600" x="6121400" y="3641725"/>
          <p14:tracePt t="24608" x="6121400" y="3616325"/>
          <p14:tracePt t="24615" x="6121400" y="3603625"/>
          <p14:tracePt t="24625" x="6121400" y="3579813"/>
          <p14:tracePt t="24631" x="6121400" y="3541713"/>
          <p14:tracePt t="24641" x="6121400" y="3516313"/>
          <p14:tracePt t="24648" x="6121400" y="3490913"/>
          <p14:tracePt t="24657" x="6121400" y="3454400"/>
          <p14:tracePt t="24663" x="6108700" y="3416300"/>
          <p14:tracePt t="24674" x="6096000" y="3390900"/>
          <p14:tracePt t="24680" x="6096000" y="3378200"/>
          <p14:tracePt t="24691" x="6096000" y="3354388"/>
          <p14:tracePt t="24696" x="6096000" y="3316288"/>
          <p14:tracePt t="24708" x="6096000" y="3290888"/>
          <p14:tracePt t="24712" x="6096000" y="3267075"/>
          <p14:tracePt t="24724" x="6096000" y="3228975"/>
          <p14:tracePt t="24728" x="6083300" y="3190875"/>
          <p14:tracePt t="24747" x="6070600" y="3154363"/>
          <p14:tracePt t="24753" x="6070600" y="3141663"/>
          <p14:tracePt t="24762" x="6070600" y="3116263"/>
          <p14:tracePt t="24768" x="6057900" y="3103563"/>
          <p14:tracePt t="24776" x="6057900" y="3090863"/>
          <p14:tracePt t="24791" x="6045200" y="3065463"/>
          <p14:tracePt t="24800" x="6034088" y="3054350"/>
          <p14:tracePt t="24808" x="6034088" y="3041650"/>
          <p14:tracePt t="24816" x="6021388" y="3028950"/>
          <p14:tracePt t="24832" x="6008688" y="3016250"/>
          <p14:tracePt t="24841" x="6008688" y="3003550"/>
          <p14:tracePt t="24857" x="5995988" y="2978150"/>
          <p14:tracePt t="24864" x="5983288" y="2965450"/>
          <p14:tracePt t="24874" x="5970588" y="2941638"/>
          <p14:tracePt t="24880" x="5957888" y="2928938"/>
          <p14:tracePt t="24891" x="5945188" y="2903538"/>
          <p14:tracePt t="24908" x="5932488" y="2890838"/>
          <p14:tracePt t="24925" x="5932488" y="2878138"/>
          <p14:tracePt t="24928" x="5921375" y="2852738"/>
          <p14:tracePt t="24940" x="5908675" y="2840038"/>
          <p14:tracePt t="24945" x="5908675" y="2828925"/>
          <p14:tracePt t="24951" x="5908675" y="2816225"/>
          <p14:tracePt t="24961" x="5908675" y="2803525"/>
          <p14:tracePt t="24967" x="5895975" y="2790825"/>
          <p14:tracePt t="24976" x="5883275" y="2778125"/>
          <p14:tracePt t="24992" x="5883275" y="2752725"/>
          <p14:tracePt t="25024" x="5870575" y="2740025"/>
          <p14:tracePt t="25151" x="5870575" y="2752725"/>
          <p14:tracePt t="25160" x="5870575" y="2778125"/>
          <p14:tracePt t="25167" x="5870575" y="2803525"/>
          <p14:tracePt t="25177" x="5870575" y="2828925"/>
          <p14:tracePt t="25183" x="5870575" y="2865438"/>
          <p14:tracePt t="25192" x="5870575" y="2903538"/>
          <p14:tracePt t="25199" x="5870575" y="2928938"/>
          <p14:tracePt t="25208" x="5870575" y="2952750"/>
          <p14:tracePt t="25215" x="5870575" y="2978150"/>
          <p14:tracePt t="25224" x="5870575" y="3003550"/>
          <p14:tracePt t="25231" x="5870575" y="3028950"/>
          <p14:tracePt t="25244" x="5870575" y="3054350"/>
          <p14:tracePt t="25247" x="5870575" y="3078163"/>
          <p14:tracePt t="25257" x="5870575" y="3103563"/>
          <p14:tracePt t="25264" x="5870575" y="3128963"/>
          <p14:tracePt t="25274" x="5870575" y="3141663"/>
          <p14:tracePt t="25279" x="5870575" y="3154363"/>
          <p14:tracePt t="25295" x="5870575" y="3178175"/>
          <p14:tracePt t="25311" x="5870575" y="3190875"/>
          <p14:tracePt t="25323" x="5870575" y="3203575"/>
          <p14:tracePt t="25336" x="5870575" y="3216275"/>
          <p14:tracePt t="25343" x="5870575" y="3228975"/>
          <p14:tracePt t="25351" x="5870575" y="3254375"/>
          <p14:tracePt t="25359" x="5870575" y="3267075"/>
          <p14:tracePt t="25368" x="5870575" y="3278188"/>
          <p14:tracePt t="25376" x="5870575" y="3303588"/>
          <p14:tracePt t="25383" x="5870575" y="3328988"/>
          <p14:tracePt t="25391" x="5870575" y="3354388"/>
          <p14:tracePt t="25400" x="5870575" y="3367088"/>
          <p14:tracePt t="25408" x="5870575" y="3390900"/>
          <p14:tracePt t="25415" x="5870575" y="3429000"/>
          <p14:tracePt t="25424" x="5870575" y="3454400"/>
          <p14:tracePt t="25431" x="5870575" y="3490913"/>
          <p14:tracePt t="25441" x="5870575" y="3516313"/>
          <p14:tracePt t="25447" x="5870575" y="3567113"/>
          <p14:tracePt t="25457" x="5870575" y="3616325"/>
          <p14:tracePt t="25463" x="5870575" y="3654425"/>
          <p14:tracePt t="25474" x="5870575" y="3703638"/>
          <p14:tracePt t="25479" x="5870575" y="3767138"/>
          <p14:tracePt t="25490" x="5870575" y="3816350"/>
          <p14:tracePt t="25495" x="5870575" y="3867150"/>
          <p14:tracePt t="25508" x="5870575" y="3905250"/>
          <p14:tracePt t="25511" x="5870575" y="3954463"/>
          <p14:tracePt t="25524" x="5870575" y="3992563"/>
          <p14:tracePt t="25528" x="5870575" y="4029075"/>
          <p14:tracePt t="25536" x="5870575" y="4067175"/>
          <p14:tracePt t="25543" x="5870575" y="4105275"/>
          <p14:tracePt t="25551" x="5870575" y="4129088"/>
          <p14:tracePt t="25559" x="5870575" y="4154488"/>
          <p14:tracePt t="25567" x="5870575" y="4167188"/>
          <p14:tracePt t="25575" x="5870575" y="4192588"/>
          <p14:tracePt t="25583" x="5870575" y="4217988"/>
          <p14:tracePt t="25592" x="5870575" y="4241800"/>
          <p14:tracePt t="25600" x="5870575" y="4254500"/>
          <p14:tracePt t="25607" x="5870575" y="4267200"/>
          <p14:tracePt t="25623" x="5870575" y="4279900"/>
          <p14:tracePt t="25631" x="5870575" y="4292600"/>
          <p14:tracePt t="25644" x="5870575" y="4305300"/>
          <p14:tracePt t="25647" x="5870575" y="4318000"/>
          <p14:tracePt t="25672" x="5870575" y="4341813"/>
          <p14:tracePt t="25679" x="5883275" y="4341813"/>
          <p14:tracePt t="25690" x="5895975" y="4354513"/>
          <p14:tracePt t="25695" x="5895975" y="4367213"/>
          <p14:tracePt t="25707" x="5908675" y="4379913"/>
          <p14:tracePt t="25727" x="5921375" y="4379913"/>
          <p14:tracePt t="25743" x="5932488" y="4379913"/>
          <p14:tracePt t="25751" x="5945188" y="4392613"/>
          <p14:tracePt t="25776" x="5957888" y="4392613"/>
          <p14:tracePt t="25839" x="5970588" y="4392613"/>
          <p14:tracePt t="25856" x="5995988" y="4379913"/>
          <p14:tracePt t="25863" x="5995988" y="4354513"/>
          <p14:tracePt t="25875" x="6008688" y="4330700"/>
          <p14:tracePt t="25881" x="6021388" y="4305300"/>
          <p14:tracePt t="25891" x="6034088" y="4279900"/>
          <p14:tracePt t="25896" x="6034088" y="4241800"/>
          <p14:tracePt t="25907" x="6034088" y="4217988"/>
          <p14:tracePt t="25913" x="6045200" y="4167188"/>
          <p14:tracePt t="25925" x="6057900" y="4117975"/>
          <p14:tracePt t="25928" x="6057900" y="4092575"/>
          <p14:tracePt t="25936" x="6070600" y="4029075"/>
          <p14:tracePt t="25943" x="6070600" y="4005263"/>
          <p14:tracePt t="25961" x="6096000" y="3867150"/>
          <p14:tracePt t="25968" x="6108700" y="3803650"/>
          <p14:tracePt t="25975" x="6121400" y="3729038"/>
          <p14:tracePt t="25984" x="6121400" y="3679825"/>
          <p14:tracePt t="25992" x="6134100" y="3603625"/>
          <p14:tracePt t="26000" x="6134100" y="3554413"/>
          <p14:tracePt t="26008" x="6134100" y="3490913"/>
          <p14:tracePt t="26016" x="6134100" y="3416300"/>
          <p14:tracePt t="26024" x="6134100" y="3354388"/>
          <p14:tracePt t="26032" x="6134100" y="3278188"/>
          <p14:tracePt t="26041" x="6134100" y="3228975"/>
          <p14:tracePt t="26048" x="6134100" y="3178175"/>
          <p14:tracePt t="26057" x="6134100" y="3141663"/>
          <p14:tracePt t="26063" x="6134100" y="3116263"/>
          <p14:tracePt t="26075" x="6134100" y="3103563"/>
          <p14:tracePt t="26079" x="6134100" y="3065463"/>
          <p14:tracePt t="26095" x="6134100" y="3054350"/>
          <p14:tracePt t="26106" x="6134100" y="3041650"/>
          <p14:tracePt t="26216" x="6146800" y="3028950"/>
          <p14:tracePt t="26223" x="6157913" y="3016250"/>
          <p14:tracePt t="26231" x="6170613" y="3016250"/>
          <p14:tracePt t="26241" x="6170613" y="3003550"/>
          <p14:tracePt t="26247" x="6196013" y="2990850"/>
          <p14:tracePt t="26257" x="6208713" y="2978150"/>
          <p14:tracePt t="26263" x="6234113" y="2965450"/>
          <p14:tracePt t="26274" x="6259513" y="2941638"/>
          <p14:tracePt t="26279" x="6283325" y="2928938"/>
          <p14:tracePt t="26290" x="6296025" y="2928938"/>
          <p14:tracePt t="26295" x="6321425" y="2916238"/>
          <p14:tracePt t="26308" x="6334125" y="2903538"/>
          <p14:tracePt t="26311" x="6346825" y="2903538"/>
          <p14:tracePt t="26324" x="6359525" y="2890838"/>
          <p14:tracePt t="26327" x="6370638" y="2890838"/>
          <p14:tracePt t="26337" x="6396038" y="2865438"/>
          <p14:tracePt t="26344" x="6434138" y="2852738"/>
          <p14:tracePt t="26352" x="6472238" y="2840038"/>
          <p14:tracePt t="26360" x="6521450" y="2816225"/>
          <p14:tracePt t="26368" x="6559550" y="2803525"/>
          <p14:tracePt t="26376" x="6596063" y="2790825"/>
          <p14:tracePt t="26384" x="6608763" y="2790825"/>
          <p14:tracePt t="26391" x="6621463" y="2778125"/>
          <p14:tracePt t="26401" x="6634163" y="2765425"/>
          <p14:tracePt t="26472" x="6634163" y="2752725"/>
          <p14:tracePt t="26481" x="6634163" y="2728913"/>
          <p14:tracePt t="26487" x="6621463" y="2716213"/>
          <p14:tracePt t="26495" x="6608763" y="2690813"/>
          <p14:tracePt t="26507" x="6596063" y="2690813"/>
          <p14:tracePt t="26512" x="6572250" y="2678113"/>
          <p14:tracePt t="26525" x="6559550" y="2665413"/>
          <p14:tracePt t="26527" x="6546850" y="2665413"/>
          <p14:tracePt t="26543" x="6534150" y="2665413"/>
          <p14:tracePt t="26552" x="6521450" y="2665413"/>
          <p14:tracePt t="26561" x="6508750" y="2665413"/>
          <p14:tracePt t="26567" x="6496050" y="2665413"/>
          <p14:tracePt t="26577" x="6483350" y="2665413"/>
          <p14:tracePt t="26583" x="6472238" y="2665413"/>
          <p14:tracePt t="26591" x="6459538" y="2665413"/>
          <p14:tracePt t="26607" x="6434138" y="2665413"/>
          <p14:tracePt t="26624" x="6421438" y="2665413"/>
          <p14:tracePt t="26631" x="6383338" y="2665413"/>
          <p14:tracePt t="26642" x="6383338" y="2678113"/>
          <p14:tracePt t="26657" x="6359525" y="2678113"/>
          <p14:tracePt t="26695" x="6346825" y="2690813"/>
          <p14:tracePt t="26711" x="6346825" y="2703513"/>
          <p14:tracePt t="26727" x="6346825" y="2716213"/>
          <p14:tracePt t="26743" x="6359525" y="2728913"/>
          <p14:tracePt t="26751" x="6383338" y="2740025"/>
          <p14:tracePt t="26759" x="6421438" y="2752725"/>
          <p14:tracePt t="26767" x="6496050" y="2778125"/>
          <p14:tracePt t="26775" x="6584950" y="2803525"/>
          <p14:tracePt t="26783" x="6672263" y="2816225"/>
          <p14:tracePt t="26791" x="6746875" y="2816225"/>
          <p14:tracePt t="26801" x="6821488" y="2816225"/>
          <p14:tracePt t="26807" x="6946900" y="2828925"/>
          <p14:tracePt t="26815" x="7046913" y="2828925"/>
          <p14:tracePt t="26824" x="7159625" y="2828925"/>
          <p14:tracePt t="26831" x="7259638" y="2828925"/>
          <p14:tracePt t="26841" x="7359650" y="2828925"/>
          <p14:tracePt t="26847" x="7459663" y="2828925"/>
          <p14:tracePt t="26857" x="7548563" y="2828925"/>
          <p14:tracePt t="26863" x="7610475" y="2828925"/>
          <p14:tracePt t="26874" x="7697788" y="2828925"/>
          <p14:tracePt t="26879" x="7785100" y="2816225"/>
          <p14:tracePt t="26890" x="7861300" y="2803525"/>
          <p14:tracePt t="26895" x="7923213" y="2790825"/>
          <p14:tracePt t="26907" x="7999413" y="2778125"/>
          <p14:tracePt t="26911" x="8048625" y="2765425"/>
          <p14:tracePt t="26924" x="8074025" y="2765425"/>
          <p14:tracePt t="26928" x="8110538" y="2752725"/>
          <p14:tracePt t="26936" x="8123238" y="2740025"/>
          <p14:tracePt t="26951" x="8148638" y="2740025"/>
          <p14:tracePt t="26967" x="8174038" y="2728913"/>
          <p14:tracePt t="27007" x="8174038" y="2716213"/>
          <p14:tracePt t="27023" x="8199438" y="2703513"/>
          <p14:tracePt t="27039" x="8199438" y="2678113"/>
          <p14:tracePt t="27047" x="8212138" y="2665413"/>
          <p14:tracePt t="27056" x="8223250" y="2652713"/>
          <p14:tracePt t="27072" x="8223250" y="2640013"/>
          <p14:tracePt t="27091" x="8223250" y="2616200"/>
          <p14:tracePt t="27106" x="8223250" y="2603500"/>
          <p14:tracePt t="27112" x="8212138" y="2590800"/>
          <p14:tracePt t="27119" x="8186738" y="2578100"/>
          <p14:tracePt t="27128" x="8161338" y="2578100"/>
          <p14:tracePt t="27141" x="8135938" y="2578100"/>
          <p14:tracePt t="27144" x="8086725" y="2578100"/>
          <p14:tracePt t="27152" x="8035925" y="2578100"/>
          <p14:tracePt t="27159" x="7961313" y="2578100"/>
          <p14:tracePt t="27170" x="7848600" y="2578100"/>
          <p14:tracePt t="27177" x="7735888" y="2578100"/>
          <p14:tracePt t="27184" x="7597775" y="2578100"/>
          <p14:tracePt t="27191" x="7459663" y="2590800"/>
          <p14:tracePt t="27200" x="7348538" y="2590800"/>
          <p14:tracePt t="27209" x="7210425" y="2590800"/>
          <p14:tracePt t="27216" x="7097713" y="2590800"/>
          <p14:tracePt t="27224" x="6985000" y="2590800"/>
          <p14:tracePt t="27232" x="6897688" y="2590800"/>
          <p14:tracePt t="27240" x="6808788" y="2590800"/>
          <p14:tracePt t="27249" x="6746875" y="2603500"/>
          <p14:tracePt t="27258" x="6708775" y="2603500"/>
          <p14:tracePt t="27264" x="6659563" y="2603500"/>
          <p14:tracePt t="27275" x="6634163" y="2616200"/>
          <p14:tracePt t="27292" x="6608763" y="2627313"/>
          <p14:tracePt t="27307" x="6572250" y="2640013"/>
          <p14:tracePt t="27324" x="6559550" y="2652713"/>
          <p14:tracePt t="27335" x="6546850" y="2652713"/>
          <p14:tracePt t="27344" x="6521450" y="2652713"/>
          <p14:tracePt t="27351" x="6508750" y="2665413"/>
          <p14:tracePt t="27360" x="6496050" y="2678113"/>
          <p14:tracePt t="27375" x="6483350" y="2678113"/>
          <p14:tracePt t="27383" x="6472238" y="2678113"/>
          <p14:tracePt t="27391" x="6459538" y="2678113"/>
          <p14:tracePt t="27408" x="6434138" y="2678113"/>
          <p14:tracePt t="27415" x="6434138" y="2690813"/>
          <p14:tracePt t="27951" x="6421438" y="2690813"/>
          <p14:tracePt t="27959" x="6408738" y="2690813"/>
          <p14:tracePt t="27967" x="6396038" y="2690813"/>
          <p14:tracePt t="27976" x="6370638" y="2716213"/>
          <p14:tracePt t="27983" x="6321425" y="2740025"/>
          <p14:tracePt t="27993" x="6283325" y="2752725"/>
          <p14:tracePt t="27999" x="6246813" y="2790825"/>
          <p14:tracePt t="28008" x="6196013" y="2816225"/>
          <p14:tracePt t="28015" x="6134100" y="2865438"/>
          <p14:tracePt t="28024" x="6083300" y="2916238"/>
          <p14:tracePt t="28031" x="6021388" y="2978150"/>
          <p14:tracePt t="28040" x="5957888" y="3041650"/>
          <p14:tracePt t="28047" x="5908675" y="3103563"/>
          <p14:tracePt t="28058" x="5845175" y="3165475"/>
          <p14:tracePt t="28063" x="5795963" y="3216275"/>
          <p14:tracePt t="28074" x="5770563" y="3278188"/>
          <p14:tracePt t="28079" x="5757863" y="3316288"/>
          <p14:tracePt t="28090" x="5745163" y="3341688"/>
          <p14:tracePt t="28096" x="5732463" y="3378200"/>
          <p14:tracePt t="28107" x="5732463" y="3390900"/>
          <p14:tracePt t="28111" x="5732463" y="3403600"/>
          <p14:tracePt t="28124" x="5732463" y="3416300"/>
          <p14:tracePt t="28159" x="5745163" y="3416300"/>
          <p14:tracePt t="28167" x="5757863" y="3403600"/>
          <p14:tracePt t="28175" x="5770563" y="3378200"/>
          <p14:tracePt t="28183" x="5795963" y="3341688"/>
          <p14:tracePt t="28191" x="5808663" y="3303588"/>
          <p14:tracePt t="28200" x="5821363" y="3267075"/>
          <p14:tracePt t="28208" x="5821363" y="3241675"/>
          <p14:tracePt t="28217" x="5821363" y="3190875"/>
          <p14:tracePt t="28226" x="5821363" y="3141663"/>
          <p14:tracePt t="28231" x="5821363" y="3103563"/>
          <p14:tracePt t="28242" x="5821363" y="3041650"/>
          <p14:tracePt t="28247" x="5808663" y="3003550"/>
          <p14:tracePt t="28259" x="5783263" y="2941638"/>
          <p14:tracePt t="28263" x="5783263" y="2916238"/>
          <p14:tracePt t="28275" x="5770563" y="2903538"/>
          <p14:tracePt t="28292" x="5757863" y="2878138"/>
          <p14:tracePt t="28359" x="5745163" y="2878138"/>
          <p14:tracePt t="28367" x="5745163" y="2890838"/>
          <p14:tracePt t="28375" x="5745163" y="2903538"/>
          <p14:tracePt t="28383" x="5745163" y="2928938"/>
          <p14:tracePt t="28391" x="5745163" y="2965450"/>
          <p14:tracePt t="28399" x="5745163" y="3016250"/>
          <p14:tracePt t="28408" x="5745163" y="3090863"/>
          <p14:tracePt t="28415" x="5745163" y="3154363"/>
          <p14:tracePt t="28425" x="5745163" y="3228975"/>
          <p14:tracePt t="28431" x="5745163" y="3290888"/>
          <p14:tracePt t="28440" x="5745163" y="3354388"/>
          <p14:tracePt t="28447" x="5745163" y="3441700"/>
          <p14:tracePt t="28457" x="5745163" y="3529013"/>
          <p14:tracePt t="28463" x="5745163" y="3629025"/>
          <p14:tracePt t="28474" x="5745163" y="3716338"/>
          <p14:tracePt t="28479" x="5745163" y="3829050"/>
          <p14:tracePt t="28490" x="5770563" y="3916363"/>
          <p14:tracePt t="28495" x="5795963" y="4005263"/>
          <p14:tracePt t="28507" x="5808663" y="4092575"/>
          <p14:tracePt t="28511" x="5821363" y="4179888"/>
          <p14:tracePt t="28523" x="5832475" y="4267200"/>
          <p14:tracePt t="28527" x="5845175" y="4330700"/>
          <p14:tracePt t="28535" x="5870575" y="4405313"/>
          <p14:tracePt t="28543" x="5883275" y="4454525"/>
          <p14:tracePt t="28551" x="5895975" y="4518025"/>
          <p14:tracePt t="28559" x="5895975" y="4543425"/>
          <p14:tracePt t="28567" x="5895975" y="4567238"/>
          <p14:tracePt t="28575" x="5908675" y="4592638"/>
          <p14:tracePt t="28583" x="5908675" y="4618038"/>
          <p14:tracePt t="28599" x="5921375" y="4630738"/>
          <p14:tracePt t="28624" x="5932488" y="4630738"/>
          <p14:tracePt t="28647" x="5945188" y="4630738"/>
          <p14:tracePt t="28663" x="5957888" y="4630738"/>
          <p14:tracePt t="28672" x="5983288" y="4630738"/>
          <p14:tracePt t="28679" x="5995988" y="4630738"/>
          <p14:tracePt t="28691" x="6021388" y="4605338"/>
          <p14:tracePt t="28695" x="6045200" y="4592638"/>
          <p14:tracePt t="28708" x="6070600" y="4554538"/>
          <p14:tracePt t="28711" x="6108700" y="4518025"/>
          <p14:tracePt t="28720" x="6146800" y="4443413"/>
          <p14:tracePt t="28727" x="6183313" y="4354513"/>
          <p14:tracePt t="28735" x="6208713" y="4254500"/>
          <p14:tracePt t="28744" x="6234113" y="4141788"/>
          <p14:tracePt t="28751" x="6246813" y="4029075"/>
          <p14:tracePt t="28761" x="6246813" y="3929063"/>
          <p14:tracePt t="28767" x="6246813" y="3829050"/>
          <p14:tracePt t="28775" x="6246813" y="3729038"/>
          <p14:tracePt t="28783" x="6246813" y="3641725"/>
          <p14:tracePt t="28792" x="6246813" y="3567113"/>
          <p14:tracePt t="28799" x="6234113" y="3516313"/>
          <p14:tracePt t="28807" x="6221413" y="3490913"/>
          <p14:tracePt t="28815" x="6221413" y="3467100"/>
          <p14:tracePt t="28824" x="6221413" y="3429000"/>
          <p14:tracePt t="28831" x="6208713" y="3390900"/>
          <p14:tracePt t="28840" x="6196013" y="3390900"/>
          <p14:tracePt t="28847" x="6196013" y="3378200"/>
          <p14:tracePt t="28857" x="6196013" y="3354388"/>
          <p14:tracePt t="28865" x="6183313" y="3341688"/>
          <p14:tracePt t="28874" x="6183313" y="3328988"/>
          <p14:tracePt t="28879" x="6183313" y="3290888"/>
          <p14:tracePt t="28891" x="6196013" y="3241675"/>
          <p14:tracePt t="28896" x="6208713" y="3178175"/>
          <p14:tracePt t="28909" x="6246813" y="3103563"/>
          <p14:tracePt t="28911" x="6296025" y="3028950"/>
          <p14:tracePt t="28924" x="6334125" y="2952750"/>
          <p14:tracePt t="28927" x="6383338" y="2890838"/>
          <p14:tracePt t="28936" x="6446838" y="2816225"/>
          <p14:tracePt t="28944" x="6508750" y="2740025"/>
          <p14:tracePt t="28952" x="6584950" y="2652713"/>
          <p14:tracePt t="28963" x="6659563" y="2552700"/>
          <p14:tracePt t="28967" x="6734175" y="2452688"/>
          <p14:tracePt t="28976" x="6821488" y="2352675"/>
          <p14:tracePt t="28983" x="6872288" y="2265363"/>
          <p14:tracePt t="28993" x="6897688" y="2201863"/>
          <p14:tracePt t="29000" x="6910388" y="2165350"/>
          <p14:tracePt t="29009" x="6910388" y="2139950"/>
          <p14:tracePt t="29025" x="6910388" y="2127250"/>
          <p14:tracePt t="29033" x="6910388" y="2114550"/>
          <p14:tracePt t="29079" x="6897688" y="2114550"/>
          <p14:tracePt t="29088" x="6872288" y="2114550"/>
          <p14:tracePt t="29095" x="6859588" y="2127250"/>
          <p14:tracePt t="29108" x="6846888" y="2139950"/>
          <p14:tracePt t="29111" x="6821488" y="2139950"/>
          <p14:tracePt t="29120" x="6797675" y="2152650"/>
          <p14:tracePt t="29127" x="6772275" y="2178050"/>
          <p14:tracePt t="29135" x="6746875" y="2190750"/>
          <p14:tracePt t="29143" x="6708775" y="2214563"/>
          <p14:tracePt t="29151" x="6672263" y="2227263"/>
          <p14:tracePt t="29160" x="6634163" y="2252663"/>
          <p14:tracePt t="29167" x="6572250" y="2278063"/>
          <p14:tracePt t="29175" x="6521450" y="2290763"/>
          <p14:tracePt t="29183" x="6459538" y="2314575"/>
          <p14:tracePt t="29193" x="6408738" y="2352675"/>
          <p14:tracePt t="29199" x="6346825" y="2378075"/>
          <p14:tracePt t="29207" x="6270625" y="2403475"/>
          <p14:tracePt t="29215" x="6221413" y="2427288"/>
          <p14:tracePt t="29223" x="6157913" y="2439988"/>
          <p14:tracePt t="29231" x="6121400" y="2465388"/>
          <p14:tracePt t="29240" x="6096000" y="2478088"/>
          <p14:tracePt t="29247" x="6070600" y="2503488"/>
          <p14:tracePt t="29257" x="6057900" y="2516188"/>
          <p14:tracePt t="29263" x="6045200" y="2552700"/>
          <p14:tracePt t="29279" x="6045200" y="2590800"/>
          <p14:tracePt t="29290" x="6057900" y="2616200"/>
          <p14:tracePt t="29295" x="6083300" y="2640013"/>
          <p14:tracePt t="29308" x="6146800" y="2678113"/>
          <p14:tracePt t="29313" x="6221413" y="2716213"/>
          <p14:tracePt t="29320" x="6321425" y="2765425"/>
          <p14:tracePt t="29329" x="6446838" y="2828925"/>
          <p14:tracePt t="29336" x="6596063" y="2852738"/>
          <p14:tracePt t="29343" x="6759575" y="2865438"/>
          <p14:tracePt t="29351" x="6934200" y="2890838"/>
          <p14:tracePt t="29359" x="7110413" y="2890838"/>
          <p14:tracePt t="29367" x="7310438" y="2890838"/>
          <p14:tracePt t="29375" x="7548563" y="2890838"/>
          <p14:tracePt t="29383" x="7797800" y="2890838"/>
          <p14:tracePt t="29392" x="7974013" y="2890838"/>
          <p14:tracePt t="29399" x="8186738" y="2890838"/>
          <p14:tracePt t="29408" x="8335963" y="2890838"/>
          <p14:tracePt t="29415" x="8461375" y="2878138"/>
          <p14:tracePt t="29424" x="8537575" y="2865438"/>
          <p14:tracePt t="29431" x="8586788" y="2852738"/>
          <p14:tracePt t="29441" x="8624888" y="2840038"/>
          <p14:tracePt t="29448" x="8637588" y="2828925"/>
          <p14:tracePt t="29458" x="8650288" y="2816225"/>
          <p14:tracePt t="29476" x="8650288" y="2790825"/>
          <p14:tracePt t="29480" x="8650288" y="2778125"/>
          <p14:tracePt t="29492" x="8637588" y="2765425"/>
          <p14:tracePt t="29495" x="8637588" y="2752725"/>
          <p14:tracePt t="29508" x="8624888" y="2740025"/>
          <p14:tracePt t="29521" x="8612188" y="2740025"/>
          <p14:tracePt t="29527" x="8599488" y="2728913"/>
          <p14:tracePt t="29543" x="8586788" y="2728913"/>
          <p14:tracePt t="29552" x="8574088" y="2703513"/>
          <p14:tracePt t="29559" x="8548688" y="2703513"/>
          <p14:tracePt t="29567" x="8512175" y="2690813"/>
          <p14:tracePt t="29575" x="8461375" y="2665413"/>
          <p14:tracePt t="29583" x="8412163" y="2640013"/>
          <p14:tracePt t="29594" x="8348663" y="2627313"/>
          <p14:tracePt t="29599" x="8286750" y="2616200"/>
          <p14:tracePt t="29607" x="8212138" y="2590800"/>
          <p14:tracePt t="29615" x="8110538" y="2578100"/>
          <p14:tracePt t="29624" x="8023225" y="2552700"/>
          <p14:tracePt t="29631" x="7897813" y="2540000"/>
          <p14:tracePt t="29640" x="7773988" y="2527300"/>
          <p14:tracePt t="29647" x="7673975" y="2527300"/>
          <p14:tracePt t="29657" x="7523163" y="2527300"/>
          <p14:tracePt t="29663" x="7372350" y="2527300"/>
          <p14:tracePt t="29675" x="7197725" y="2527300"/>
          <p14:tracePt t="29679" x="7034213" y="2527300"/>
          <p14:tracePt t="29690" x="6884988" y="2527300"/>
          <p14:tracePt t="29695" x="6746875" y="2552700"/>
          <p14:tracePt t="29706" x="6646863" y="2565400"/>
          <p14:tracePt t="29711" x="6559550" y="2590800"/>
          <p14:tracePt t="29719" x="6508750" y="2616200"/>
          <p14:tracePt t="29730" x="6472238" y="2616200"/>
          <p14:tracePt t="29735" x="6459538" y="2627313"/>
          <p14:tracePt t="29743" x="6446838" y="2640013"/>
          <p14:tracePt t="29751" x="6434138" y="2640013"/>
          <p14:tracePt t="29767" x="6421438" y="2652713"/>
          <p14:tracePt t="29863" x="6408738" y="2665413"/>
          <p14:tracePt t="29876" x="6408738" y="2690813"/>
          <p14:tracePt t="29881" x="6370638" y="2703513"/>
          <p14:tracePt t="29895" x="6283325" y="2778125"/>
          <p14:tracePt t="29907" x="6234113" y="2840038"/>
          <p14:tracePt t="29911" x="6146800" y="2916238"/>
          <p14:tracePt t="29920" x="6034088" y="3028950"/>
          <p14:tracePt t="29927" x="5932488" y="3141663"/>
          <p14:tracePt t="29935" x="5808663" y="3267075"/>
          <p14:tracePt t="29957" x="5545138" y="3516313"/>
          <p14:tracePt t="29963" x="5432425" y="3629025"/>
          <p14:tracePt t="29967" x="5307013" y="3741738"/>
          <p14:tracePt t="29975" x="5181600" y="3841750"/>
          <p14:tracePt t="29984" x="5057775" y="3941763"/>
          <p14:tracePt t="29991" x="4956175" y="4017963"/>
          <p14:tracePt t="30000" x="4843463" y="4117975"/>
          <p14:tracePt t="30008" x="4756150" y="4179888"/>
          <p14:tracePt t="30016" x="4656138" y="4230688"/>
          <p14:tracePt t="30025" x="4581525" y="4279900"/>
          <p14:tracePt t="30031" x="4518025" y="4318000"/>
          <p14:tracePt t="30042" x="4443413" y="4354513"/>
          <p14:tracePt t="30047" x="4394200" y="4392613"/>
          <p14:tracePt t="30058" x="4368800" y="4405313"/>
          <p14:tracePt t="30063" x="4356100" y="4405313"/>
          <p14:tracePt t="30074" x="4343400" y="4405313"/>
          <p14:tracePt t="30079" x="4330700" y="4405313"/>
          <p14:tracePt t="30095" x="4318000" y="4405313"/>
          <p14:tracePt t="30107" x="4294188" y="4392613"/>
          <p14:tracePt t="30110" x="4281488" y="4367213"/>
          <p14:tracePt t="30119" x="4268788" y="4341813"/>
          <p14:tracePt t="30127" x="4243388" y="4305300"/>
          <p14:tracePt t="30135" x="4230688" y="4254500"/>
          <p14:tracePt t="30143" x="4205288" y="4205288"/>
          <p14:tracePt t="30150" x="4181475" y="4154488"/>
          <p14:tracePt t="30161" x="4168775" y="4105275"/>
          <p14:tracePt t="30167" x="4143375" y="4041775"/>
          <p14:tracePt t="30175" x="4130675" y="3992563"/>
          <p14:tracePt t="30183" x="4105275" y="3941763"/>
          <p14:tracePt t="30191" x="4081463" y="3892550"/>
          <p14:tracePt t="30199" x="4081463" y="3854450"/>
          <p14:tracePt t="30207" x="4056063" y="3829050"/>
          <p14:tracePt t="30215" x="4043363" y="3792538"/>
          <p14:tracePt t="30223" x="4005263" y="3754438"/>
          <p14:tracePt t="30230" x="3979863" y="3729038"/>
          <p14:tracePt t="30241" x="3930650" y="3692525"/>
          <p14:tracePt t="30247" x="3892550" y="3692525"/>
          <p14:tracePt t="30257" x="3856038" y="3667125"/>
          <p14:tracePt t="30263" x="3805238" y="3654425"/>
          <p14:tracePt t="30273" x="3756025" y="3641725"/>
          <p14:tracePt t="30279" x="3717925" y="3629025"/>
          <p14:tracePt t="30291" x="3679825" y="3616325"/>
          <p14:tracePt t="30295" x="3654425" y="3616325"/>
          <p14:tracePt t="30307" x="3605213" y="3603625"/>
          <p14:tracePt t="30311" x="3579813" y="3590925"/>
          <p14:tracePt t="30319" x="3554413" y="3590925"/>
          <p14:tracePt t="30327" x="3541713" y="3590925"/>
          <p14:tracePt t="30335" x="3530600" y="3590925"/>
          <p14:tracePt t="30343" x="3505200" y="3579813"/>
          <p14:tracePt t="30351" x="3492500" y="3567113"/>
          <p14:tracePt t="30366" x="3467100" y="3567113"/>
          <p14:tracePt t="30375" x="3454400" y="3567113"/>
          <p14:tracePt t="30383" x="3441700" y="3567113"/>
          <p14:tracePt t="30391" x="3417888" y="3554413"/>
          <p14:tracePt t="30402" x="3405188" y="3541713"/>
          <p14:tracePt t="30415" x="3392488" y="3541713"/>
          <p14:tracePt t="30424" x="3379788" y="3541713"/>
          <p14:tracePt t="30431" x="3367088" y="3541713"/>
          <p14:tracePt t="30444" x="3341688" y="3529013"/>
          <p14:tracePt t="30447" x="3328988" y="3516313"/>
          <p14:tracePt t="30457" x="3305175" y="3516313"/>
          <p14:tracePt t="30463" x="3279775" y="3503613"/>
          <p14:tracePt t="30474" x="3241675" y="3490913"/>
          <p14:tracePt t="30480" x="3216275" y="3479800"/>
          <p14:tracePt t="30491" x="3192463" y="3467100"/>
          <p14:tracePt t="30496" x="3167063" y="3454400"/>
          <p14:tracePt t="30508" x="3141663" y="3441700"/>
          <p14:tracePt t="30512" x="3128963" y="3441700"/>
          <p14:tracePt t="30526" x="3128963" y="3429000"/>
          <p14:tracePt t="30527" x="3116263" y="3429000"/>
          <p14:tracePt t="30535" x="3103563" y="3429000"/>
          <p14:tracePt t="30823" x="3092450" y="3429000"/>
          <p14:tracePt t="30847" x="3067050" y="3429000"/>
          <p14:tracePt t="30879" x="3054350" y="3441700"/>
          <p14:tracePt t="30895" x="3054350" y="3454400"/>
          <p14:tracePt t="30911" x="3041650" y="3454400"/>
          <p14:tracePt t="30919" x="3041650" y="3467100"/>
          <p14:tracePt t="30990" x="3028950" y="3467100"/>
          <p14:tracePt t="30999" x="3016250" y="3467100"/>
          <p14:tracePt t="31023" x="3003550" y="3467100"/>
          <p14:tracePt t="31039" x="2992438" y="3467100"/>
          <p14:tracePt t="31046" x="2979738" y="3467100"/>
          <p14:tracePt t="31055" x="2967038" y="3467100"/>
          <p14:tracePt t="31063" x="2954338" y="3467100"/>
          <p14:tracePt t="31074" x="2941638" y="3467100"/>
          <p14:tracePt t="31079" x="2928938" y="3467100"/>
          <p14:tracePt t="31095" x="2916238" y="3454400"/>
          <p14:tracePt t="31151" x="2903538" y="3454400"/>
          <p14:tracePt t="31600" x="2928938" y="3454400"/>
          <p14:tracePt t="31606" x="2992438" y="3454400"/>
          <p14:tracePt t="31614" x="3103563" y="3454400"/>
          <p14:tracePt t="31624" x="3292475" y="3441700"/>
          <p14:tracePt t="31630" x="3492500" y="3441700"/>
          <p14:tracePt t="31641" x="3805238" y="3441700"/>
          <p14:tracePt t="31646" x="4181475" y="3441700"/>
          <p14:tracePt t="31657" x="4581525" y="3441700"/>
          <p14:tracePt t="31662" x="4994275" y="3441700"/>
          <p14:tracePt t="31674" x="5370513" y="3441700"/>
          <p14:tracePt t="31679" x="5607050" y="3441700"/>
          <p14:tracePt t="31691" x="5770563" y="3441700"/>
          <p14:tracePt t="31695" x="5895975" y="3441700"/>
          <p14:tracePt t="31707" x="5945188" y="3441700"/>
          <p14:tracePt t="31711" x="5983288" y="3441700"/>
          <p14:tracePt t="31719" x="6008688" y="3441700"/>
          <p14:tracePt t="31742" x="6008688" y="3429000"/>
          <p14:tracePt t="31758" x="5995988" y="3429000"/>
          <p14:tracePt t="31766" x="5983288" y="3429000"/>
          <p14:tracePt t="31775" x="5970588" y="3429000"/>
          <p14:tracePt t="31782" x="5957888" y="3429000"/>
          <p14:tracePt t="31790" x="5932488" y="3416300"/>
          <p14:tracePt t="31814" x="5921375" y="3416300"/>
          <p14:tracePt t="31826" x="5908675" y="3416300"/>
          <p14:tracePt t="31830" x="5895975" y="3416300"/>
          <p14:tracePt t="31845" x="5895975" y="3403600"/>
          <p14:tracePt t="31846" x="5895975" y="3378200"/>
          <p14:tracePt t="31859" x="5895975" y="3341688"/>
          <p14:tracePt t="31862" x="5908675" y="3316288"/>
          <p14:tracePt t="31874" x="5945188" y="3290888"/>
          <p14:tracePt t="31879" x="5970588" y="3254375"/>
          <p14:tracePt t="31890" x="5995988" y="3228975"/>
          <p14:tracePt t="31894" x="6057900" y="3190875"/>
          <p14:tracePt t="31907" x="6121400" y="3154363"/>
          <p14:tracePt t="31910" x="6157913" y="3154363"/>
          <p14:tracePt t="31920" x="6208713" y="3141663"/>
          <p14:tracePt t="31926" x="6270625" y="3116263"/>
          <p14:tracePt t="31937" x="6321425" y="3103563"/>
          <p14:tracePt t="31943" x="6359525" y="3103563"/>
          <p14:tracePt t="31951" x="6396038" y="3103563"/>
          <p14:tracePt t="31960" x="6459538" y="3116263"/>
          <p14:tracePt t="31967" x="6508750" y="3128963"/>
          <p14:tracePt t="31976" x="6534150" y="3178175"/>
          <p14:tracePt t="31983" x="6559550" y="3228975"/>
          <p14:tracePt t="31996" x="6584950" y="3316288"/>
          <p14:tracePt t="31999" x="6608763" y="3403600"/>
          <p14:tracePt t="32007" x="6621463" y="3479800"/>
          <p14:tracePt t="32015" x="6621463" y="3529013"/>
          <p14:tracePt t="32027" x="6621463" y="3579813"/>
          <p14:tracePt t="32031" x="6621463" y="3641725"/>
          <p14:tracePt t="32041" x="6608763" y="3667125"/>
          <p14:tracePt t="32047" x="6608763" y="3679825"/>
          <p14:tracePt t="32059" x="6596063" y="3692525"/>
          <p14:tracePt t="32087" x="6584950" y="3692525"/>
          <p14:tracePt t="32096" x="6584950" y="3667125"/>
          <p14:tracePt t="32107" x="6572250" y="3641725"/>
          <p14:tracePt t="32111" x="6572250" y="3603625"/>
          <p14:tracePt t="32120" x="6559550" y="3554413"/>
          <p14:tracePt t="32126" x="6546850" y="3503613"/>
          <p14:tracePt t="32136" x="6534150" y="3441700"/>
          <p14:tracePt t="32143" x="6534150" y="3403600"/>
          <p14:tracePt t="32153" x="6521450" y="3378200"/>
          <p14:tracePt t="32161" x="6521450" y="3367088"/>
          <p14:tracePt t="32167" x="6521450" y="3341688"/>
          <p14:tracePt t="32177" x="6521450" y="3328988"/>
          <p14:tracePt t="32182" x="6521450" y="3290888"/>
          <p14:tracePt t="32191" x="6521450" y="3278188"/>
          <p14:tracePt t="32199" x="6534150" y="3278188"/>
          <p14:tracePt t="32279" x="6534150" y="3290888"/>
          <p14:tracePt t="32287" x="6534150" y="3328988"/>
          <p14:tracePt t="32294" x="6534150" y="3354388"/>
          <p14:tracePt t="32303" x="6534150" y="3378200"/>
          <p14:tracePt t="32312" x="6534150" y="3416300"/>
          <p14:tracePt t="32319" x="6521450" y="3429000"/>
          <p14:tracePt t="32327" x="6521450" y="3454400"/>
          <p14:tracePt t="32334" x="6496050" y="3467100"/>
          <p14:tracePt t="32342" x="6496050" y="3479800"/>
          <p14:tracePt t="32375" x="6483350" y="3479800"/>
          <p14:tracePt t="32392" x="6472238" y="3454400"/>
          <p14:tracePt t="32399" x="6472238" y="3429000"/>
          <p14:tracePt t="32408" x="6472238" y="3390900"/>
          <p14:tracePt t="32415" x="6472238" y="3354388"/>
          <p14:tracePt t="32425" x="6472238" y="3316288"/>
          <p14:tracePt t="32430" x="6472238" y="3278188"/>
          <p14:tracePt t="32441" x="6483350" y="3228975"/>
          <p14:tracePt t="32447" x="6496050" y="3203575"/>
          <p14:tracePt t="32460" x="6521450" y="3178175"/>
          <p14:tracePt t="32462" x="6572250" y="3165475"/>
          <p14:tracePt t="32474" x="6621463" y="3141663"/>
          <p14:tracePt t="32479" x="6708775" y="3128963"/>
          <p14:tracePt t="32491" x="6797675" y="3116263"/>
          <p14:tracePt t="32495" x="6846888" y="3116263"/>
          <p14:tracePt t="32507" x="6910388" y="3116263"/>
          <p14:tracePt t="32511" x="6985000" y="3116263"/>
          <p14:tracePt t="32519" x="7046913" y="3116263"/>
          <p14:tracePt t="32527" x="7097713" y="3116263"/>
          <p14:tracePt t="32535" x="7159625" y="3116263"/>
          <p14:tracePt t="32544" x="7197725" y="3128963"/>
          <p14:tracePt t="32551" x="7223125" y="3141663"/>
          <p14:tracePt t="32561" x="7246938" y="3165475"/>
          <p14:tracePt t="32567" x="7259638" y="3203575"/>
          <p14:tracePt t="32575" x="7285038" y="3228975"/>
          <p14:tracePt t="32584" x="7285038" y="3254375"/>
          <p14:tracePt t="32591" x="7310438" y="3278188"/>
          <p14:tracePt t="32599" x="7310438" y="3303588"/>
          <p14:tracePt t="32608" x="7310438" y="3316288"/>
          <p14:tracePt t="32615" x="7310438" y="3341688"/>
          <p14:tracePt t="32626" x="7310438" y="3354388"/>
          <p14:tracePt t="32631" x="7310438" y="3367088"/>
          <p14:tracePt t="32790" x="7310438" y="3378200"/>
          <p14:tracePt t="32798" x="7310438" y="3390900"/>
          <p14:tracePt t="32823" x="7285038" y="3390900"/>
          <p14:tracePt t="32830" x="7259638" y="3403600"/>
          <p14:tracePt t="32839" x="7223125" y="3416300"/>
          <p14:tracePt t="32846" x="7197725" y="3429000"/>
          <p14:tracePt t="32857" x="7172325" y="3441700"/>
          <p14:tracePt t="32862" x="7146925" y="3454400"/>
          <p14:tracePt t="32874" x="7123113" y="3454400"/>
          <p14:tracePt t="32878" x="7046913" y="3467100"/>
          <p14:tracePt t="32891" x="6997700" y="3479800"/>
          <p14:tracePt t="32894" x="6959600" y="3479800"/>
          <p14:tracePt t="32907" x="6921500" y="3479800"/>
          <p14:tracePt t="32910" x="6897688" y="3479800"/>
          <p14:tracePt t="32919" x="6859588" y="3479800"/>
          <p14:tracePt t="32926" x="6834188" y="3479800"/>
          <p14:tracePt t="32934" x="6808788" y="3479800"/>
          <p14:tracePt t="32943" x="6784975" y="3467100"/>
          <p14:tracePt t="32950" x="6772275" y="3467100"/>
          <p14:tracePt t="32961" x="6759575" y="3454400"/>
          <p14:tracePt t="32966" x="6734175" y="3441700"/>
          <p14:tracePt t="32975" x="6721475" y="3429000"/>
          <p14:tracePt t="32983" x="6696075" y="3416300"/>
          <p14:tracePt t="32991" x="6684963" y="3403600"/>
          <p14:tracePt t="32998" x="6672263" y="3378200"/>
          <p14:tracePt t="33007" x="6672263" y="3367088"/>
          <p14:tracePt t="33014" x="6672263" y="3354388"/>
          <p14:tracePt t="33030" x="6672263" y="3341688"/>
          <p14:tracePt t="33041" x="6659563" y="3341688"/>
          <p14:tracePt t="33047" x="6646863" y="3328988"/>
          <p14:tracePt t="33072" x="6646863" y="3316288"/>
          <p14:tracePt t="33121" x="6634163" y="3303588"/>
          <p14:tracePt t="33127" x="6621463" y="3303588"/>
          <p14:tracePt t="33144" x="6608763" y="3303588"/>
          <p14:tracePt t="33156" x="6596063" y="3303588"/>
          <p14:tracePt t="33162" x="6572250" y="3303588"/>
          <p14:tracePt t="33174" x="6546850" y="3303588"/>
          <p14:tracePt t="33186" x="6534150" y="3303588"/>
          <p14:tracePt t="33192" x="6521450" y="3303588"/>
          <p14:tracePt t="33199" x="6508750" y="3303588"/>
          <p14:tracePt t="33207" x="6483350" y="3303588"/>
          <p14:tracePt t="33215" x="6472238" y="3303588"/>
          <p14:tracePt t="33224" x="6459538" y="3303588"/>
          <p14:tracePt t="33231" x="6446838" y="3303588"/>
          <p14:tracePt t="33271" x="6434138" y="3303588"/>
          <p14:tracePt t="33287" x="6408738" y="3290888"/>
          <p14:tracePt t="33310" x="6408738" y="3278188"/>
          <p14:tracePt t="33327" x="6396038" y="3267075"/>
          <p14:tracePt t="34806" x="6396038" y="3254375"/>
          <p14:tracePt t="34846" x="6408738" y="3254375"/>
          <p14:tracePt t="34871" x="6434138" y="3241675"/>
          <p14:tracePt t="34918" x="6446838" y="3241675"/>
          <p14:tracePt t="35110" x="6459538" y="3228975"/>
          <p14:tracePt t="35126" x="6472238" y="3228975"/>
          <p14:tracePt t="35134" x="6483350" y="3228975"/>
          <p14:tracePt t="35143" x="6496050" y="3228975"/>
          <p14:tracePt t="35151" x="6521450" y="3228975"/>
          <p14:tracePt t="35158" x="6534150" y="3228975"/>
          <p14:tracePt t="35166" x="6559550" y="3228975"/>
          <p14:tracePt t="35175" x="6596063" y="3228975"/>
          <p14:tracePt t="35184" x="6621463" y="3228975"/>
          <p14:tracePt t="35191" x="6646863" y="3228975"/>
          <p14:tracePt t="35199" x="6684963" y="3228975"/>
          <p14:tracePt t="35207" x="6708775" y="3228975"/>
          <p14:tracePt t="35214" x="6721475" y="3228975"/>
          <p14:tracePt t="35225" x="6759575" y="3228975"/>
          <p14:tracePt t="35231" x="6759575" y="3241675"/>
          <p14:tracePt t="35246" x="6772275" y="3241675"/>
          <p14:tracePt t="35264" x="6784975" y="3241675"/>
          <p14:tracePt t="35287" x="6808788" y="3254375"/>
          <p14:tracePt t="35310" x="6821488" y="3254375"/>
          <p14:tracePt t="35318" x="6846888" y="3267075"/>
          <p14:tracePt t="35566" x="6834188" y="3267075"/>
          <p14:tracePt t="35774" x="6821488" y="3267075"/>
          <p14:tracePt t="35846" x="6808788" y="3267075"/>
          <p14:tracePt t="35871" x="6797675" y="3267075"/>
          <p14:tracePt t="36310" x="6797675" y="3254375"/>
          <p14:tracePt t="36950" x="6797675" y="3241675"/>
          <p14:tracePt t="37774" x="6784975" y="3228975"/>
          <p14:tracePt t="37790" x="6772275" y="3228975"/>
          <p14:tracePt t="37798" x="6759575" y="3228975"/>
          <p14:tracePt t="37806" x="6734175" y="3228975"/>
          <p14:tracePt t="37814" x="6672263" y="3228975"/>
          <p14:tracePt t="37826" x="6646863" y="3228975"/>
          <p14:tracePt t="37830" x="6596063" y="3228975"/>
          <p14:tracePt t="37842" x="6546850" y="3228975"/>
          <p14:tracePt t="37846" x="6496050" y="3228975"/>
          <p14:tracePt t="37859" x="6421438" y="3241675"/>
          <p14:tracePt t="37862" x="6383338" y="3254375"/>
          <p14:tracePt t="37875" x="6370638" y="3254375"/>
          <p14:tracePt t="37878" x="6346825" y="3254375"/>
          <p14:tracePt t="37894" x="6334125" y="3254375"/>
          <p14:tracePt t="37909" x="6321425" y="3254375"/>
          <p14:tracePt t="37925" x="6308725" y="3254375"/>
          <p14:tracePt t="38646" x="6334125" y="3241675"/>
          <p14:tracePt t="38655" x="6346825" y="3241675"/>
          <p14:tracePt t="38662" x="6408738" y="3228975"/>
          <p14:tracePt t="38676" x="6421438" y="3228975"/>
          <p14:tracePt t="38678" x="6459538" y="3228975"/>
          <p14:tracePt t="38691" x="6483350" y="3216275"/>
          <p14:tracePt t="38693" x="6496050" y="3216275"/>
          <p14:tracePt t="38702" x="6508750" y="3203575"/>
          <p14:tracePt t="38837" x="6496050" y="3203575"/>
          <p14:tracePt t="38845" x="6483350" y="3203575"/>
          <p14:tracePt t="38853" x="6446838" y="3203575"/>
          <p14:tracePt t="38862" x="6434138" y="3203575"/>
          <p14:tracePt t="38874" x="6421438" y="3203575"/>
          <p14:tracePt t="38877" x="6383338" y="3216275"/>
          <p14:tracePt t="38886" x="6370638" y="3228975"/>
          <p14:tracePt t="38893" x="6359525" y="3228975"/>
          <p14:tracePt t="38902" x="6346825" y="3228975"/>
          <p14:tracePt t="38909" x="6321425" y="3228975"/>
          <p14:tracePt t="38949" x="6308725" y="3228975"/>
          <p14:tracePt t="39037" x="6321425" y="3228975"/>
          <p14:tracePt t="39045" x="6334125" y="3228975"/>
          <p14:tracePt t="39071" x="6346825" y="3228975"/>
          <p14:tracePt t="39078" x="6359525" y="3228975"/>
          <p14:tracePt t="39941" x="6370638" y="3216275"/>
          <p14:tracePt t="39981" x="6383338" y="3216275"/>
          <p14:tracePt t="39989" x="6396038" y="3216275"/>
          <p14:tracePt t="39997" x="6434138" y="3216275"/>
          <p14:tracePt t="40007" x="6483350" y="3216275"/>
          <p14:tracePt t="40013" x="6546850" y="3216275"/>
          <p14:tracePt t="40024" x="6621463" y="3216275"/>
          <p14:tracePt t="40029" x="6708775" y="3216275"/>
          <p14:tracePt t="40040" x="6784975" y="3216275"/>
          <p14:tracePt t="40045" x="6872288" y="3216275"/>
          <p14:tracePt t="40057" x="6934200" y="3216275"/>
          <p14:tracePt t="40061" x="6997700" y="3216275"/>
          <p14:tracePt t="40074" x="7034213" y="3216275"/>
          <p14:tracePt t="40077" x="7046913" y="3216275"/>
          <p14:tracePt t="40109" x="7059613" y="3216275"/>
          <p14:tracePt t="40229" x="7046913" y="3216275"/>
          <p14:tracePt t="40238" x="7021513" y="3216275"/>
          <p14:tracePt t="40246" x="6997700" y="3216275"/>
          <p14:tracePt t="40255" x="6959600" y="3216275"/>
          <p14:tracePt t="40262" x="6946900" y="3216275"/>
          <p14:tracePt t="40274" x="6921500" y="3216275"/>
          <p14:tracePt t="40278" x="6884988" y="3216275"/>
          <p14:tracePt t="40286" x="6859588" y="3228975"/>
          <p14:tracePt t="40294" x="6846888" y="3241675"/>
          <p14:tracePt t="40309" x="6834188" y="3241675"/>
          <p14:tracePt t="40318" x="6821488" y="3241675"/>
          <p14:tracePt t="40581" x="6808788" y="3241675"/>
          <p14:tracePt t="40589" x="6797675" y="3241675"/>
          <p14:tracePt t="40598" x="6784975" y="3241675"/>
          <p14:tracePt t="40608" x="6759575" y="3241675"/>
          <p14:tracePt t="40613" x="6746875" y="3241675"/>
          <p14:tracePt t="40626" x="6721475" y="3241675"/>
          <p14:tracePt t="40629" x="6708775" y="3241675"/>
          <p14:tracePt t="40645" x="6696075" y="3241675"/>
          <p14:tracePt t="41581" x="6696075" y="3254375"/>
          <p14:tracePt t="41613" x="6696075" y="3267075"/>
          <p14:tracePt t="41629" x="6708775" y="3278188"/>
          <p14:tracePt t="41757" x="6721475" y="3278188"/>
          <p14:tracePt t="42533" x="6721475" y="3267075"/>
          <p14:tracePt t="42557" x="6708775" y="3267075"/>
          <p14:tracePt t="42565" x="6696075" y="3267075"/>
          <p14:tracePt t="42574" x="6659563" y="3267075"/>
          <p14:tracePt t="42581" x="6621463" y="3267075"/>
          <p14:tracePt t="42591" x="6559550" y="3267075"/>
          <p14:tracePt t="42597" x="6459538" y="3267075"/>
          <p14:tracePt t="42607" x="6346825" y="3290888"/>
          <p14:tracePt t="42613" x="6234113" y="3316288"/>
          <p14:tracePt t="42624" x="6108700" y="3328988"/>
          <p14:tracePt t="42629" x="5957888" y="3354388"/>
          <p14:tracePt t="42641" x="5832475" y="3367088"/>
          <p14:tracePt t="42645" x="5708650" y="3390900"/>
          <p14:tracePt t="42658" x="5595938" y="3403600"/>
          <p14:tracePt t="42661" x="5483225" y="3429000"/>
          <p14:tracePt t="42669" x="5394325" y="3441700"/>
          <p14:tracePt t="42677" x="5319713" y="3454400"/>
          <p14:tracePt t="42685" x="5281613" y="3454400"/>
          <p14:tracePt t="42693" x="5207000" y="3467100"/>
          <p14:tracePt t="42701" x="5170488" y="3479800"/>
          <p14:tracePt t="42709" x="5145088" y="3490913"/>
          <p14:tracePt t="42717" x="5119688" y="3490913"/>
          <p14:tracePt t="42725" x="5106988" y="3490913"/>
          <p14:tracePt t="42733" x="5068888" y="3503613"/>
          <p14:tracePt t="42741" x="5045075" y="3503613"/>
          <p14:tracePt t="42749" x="5006975" y="3503613"/>
          <p14:tracePt t="42757" x="4956175" y="3503613"/>
          <p14:tracePt t="42765" x="4881563" y="3503613"/>
          <p14:tracePt t="42775" x="4819650" y="3503613"/>
          <p14:tracePt t="42781" x="4732338" y="3503613"/>
          <p14:tracePt t="42793" x="4643438" y="3503613"/>
          <p14:tracePt t="42797" x="4543425" y="3503613"/>
          <p14:tracePt t="42807" x="4443413" y="3503613"/>
          <p14:tracePt t="42813" x="4343400" y="3490913"/>
          <p14:tracePt t="42824" x="4256088" y="3467100"/>
          <p14:tracePt t="42829" x="4181475" y="3454400"/>
          <p14:tracePt t="42841" x="4117975" y="3429000"/>
          <p14:tracePt t="42845" x="4043363" y="3416300"/>
          <p14:tracePt t="42857" x="3979863" y="3390900"/>
          <p14:tracePt t="42861" x="3930650" y="3378200"/>
          <p14:tracePt t="42873" x="3879850" y="3378200"/>
          <p14:tracePt t="42877" x="3856038" y="3378200"/>
          <p14:tracePt t="42885" x="3817938" y="3378200"/>
          <p14:tracePt t="42893" x="3792538" y="3378200"/>
          <p14:tracePt t="42901" x="3767138" y="3378200"/>
          <p14:tracePt t="42909" x="3743325" y="3378200"/>
          <p14:tracePt t="42917" x="3717925" y="3378200"/>
          <p14:tracePt t="42925" x="3692525" y="3378200"/>
          <p14:tracePt t="42933" x="3667125" y="3378200"/>
          <p14:tracePt t="42942" x="3643313" y="3378200"/>
          <p14:tracePt t="42960" x="3567113" y="3378200"/>
          <p14:tracePt t="42965" x="3530600" y="3378200"/>
          <p14:tracePt t="42977" x="3505200" y="3378200"/>
          <p14:tracePt t="42981" x="3467100" y="3378200"/>
          <p14:tracePt t="42995" x="3441700" y="3378200"/>
          <p14:tracePt t="42997" x="3405188" y="3378200"/>
          <p14:tracePt t="43008" x="3367088" y="3378200"/>
          <p14:tracePt t="43013" x="3305175" y="3378200"/>
          <p14:tracePt t="43026" x="3254375" y="3378200"/>
          <p14:tracePt t="43029" x="3192463" y="3390900"/>
          <p14:tracePt t="43041" x="3141663" y="3403600"/>
          <p14:tracePt t="43045" x="3103563" y="3416300"/>
          <p14:tracePt t="43059" x="3067050" y="3429000"/>
          <p14:tracePt t="43061" x="3054350" y="3429000"/>
          <p14:tracePt t="43074" x="3028950" y="3429000"/>
          <p14:tracePt t="43091" x="3016250" y="3429000"/>
          <p14:tracePt t="43101" x="3003550" y="3429000"/>
          <p14:tracePt t="43133" x="2992438" y="3429000"/>
          <p14:tracePt t="43157" x="2979738" y="3429000"/>
          <p14:tracePt t="43269" x="2967038" y="3429000"/>
          <p14:tracePt t="43341" x="2954338" y="3416300"/>
          <p14:tracePt t="43381" x="2941638" y="3416300"/>
          <p14:tracePt t="43413" x="2941638" y="3403600"/>
          <p14:tracePt t="43533" x="2928938" y="3403600"/>
          <p14:tracePt t="43549" x="2928938" y="3390900"/>
          <p14:tracePt t="43565" x="2928938" y="3367088"/>
          <p14:tracePt t="43573" x="2928938" y="3354388"/>
          <p14:tracePt t="43581" x="2928938" y="3341688"/>
          <p14:tracePt t="43590" x="2928938" y="3328988"/>
          <p14:tracePt t="43597" x="2928938" y="3290888"/>
          <p14:tracePt t="43606" x="2928938" y="3267075"/>
          <p14:tracePt t="43613" x="2928938" y="3241675"/>
          <p14:tracePt t="43625" x="2928938" y="3228975"/>
          <p14:tracePt t="43629" x="2928938" y="3190875"/>
          <p14:tracePt t="43640" x="2928938" y="3178175"/>
          <p14:tracePt t="43645" x="2928938" y="3154363"/>
          <p14:tracePt t="43656" x="2928938" y="3141663"/>
          <p14:tracePt t="43661" x="2928938" y="3128963"/>
          <p14:tracePt t="43669" x="2928938" y="3103563"/>
          <p14:tracePt t="43677" x="2928938" y="3078163"/>
          <p14:tracePt t="43685" x="2941638" y="3041650"/>
          <p14:tracePt t="43693" x="2941638" y="3028950"/>
          <p14:tracePt t="43701" x="2941638" y="3016250"/>
          <p14:tracePt t="43718" x="2941638" y="3003550"/>
          <p14:tracePt t="43733" x="2941638" y="2990850"/>
          <p14:tracePt t="43742" x="2941638" y="2978150"/>
          <p14:tracePt t="43781" x="2941638" y="2965450"/>
          <p14:tracePt t="43855" x="2941638" y="2952750"/>
          <p14:tracePt t="43902" x="2941638" y="2941638"/>
          <p14:tracePt t="44005" x="2941638" y="2928938"/>
          <p14:tracePt t="44046" x="2928938" y="2928938"/>
          <p14:tracePt t="44069" x="2916238" y="2928938"/>
          <p14:tracePt t="44086" x="2903538" y="2928938"/>
          <p14:tracePt t="44101" x="2890838" y="2928938"/>
          <p14:tracePt t="44126" x="2879725" y="2928938"/>
          <p14:tracePt t="44165" x="2867025" y="2928938"/>
          <p14:tracePt t="44173" x="2867025" y="2916238"/>
          <p14:tracePt t="44197" x="2854325" y="2916238"/>
          <p14:tracePt t="44205" x="2841625" y="2916238"/>
          <p14:tracePt t="44269" x="2828925" y="2916238"/>
          <p14:tracePt t="44365" x="2803525" y="2916238"/>
          <p14:tracePt t="44382" x="2790825" y="2928938"/>
          <p14:tracePt t="44390" x="2778125" y="2928938"/>
          <p14:tracePt t="44397" x="2767013" y="2941638"/>
          <p14:tracePt t="44407" x="2754313" y="2952750"/>
          <p14:tracePt t="44413" x="2754313" y="2965450"/>
          <p14:tracePt t="44425" x="2741613" y="2965450"/>
          <p14:tracePt t="44430" x="2728913" y="2978150"/>
          <p14:tracePt t="44441" x="2728913" y="2990850"/>
          <p14:tracePt t="44445" x="2716213" y="3003550"/>
          <p14:tracePt t="44461" x="2703513" y="3016250"/>
          <p14:tracePt t="44478" x="2703513" y="3028950"/>
          <p14:tracePt t="44486" x="2690813" y="3041650"/>
          <p14:tracePt t="44493" x="2678113" y="3054350"/>
          <p14:tracePt t="44501" x="2667000" y="3065463"/>
          <p14:tracePt t="44510" x="2654300" y="3078163"/>
          <p14:tracePt t="44517" x="2641600" y="3103563"/>
          <p14:tracePt t="44526" x="2628900" y="3116263"/>
          <p14:tracePt t="44533" x="2616200" y="3141663"/>
          <p14:tracePt t="44543" x="2590800" y="3165475"/>
          <p14:tracePt t="44549" x="2578100" y="3190875"/>
          <p14:tracePt t="44559" x="2554288" y="3216275"/>
          <p14:tracePt t="44565" x="2554288" y="3228975"/>
          <p14:tracePt t="44574" x="2528888" y="3254375"/>
          <p14:tracePt t="44582" x="2528888" y="3267075"/>
          <p14:tracePt t="44592" x="2503488" y="3303588"/>
          <p14:tracePt t="44597" x="2490788" y="3328988"/>
          <p14:tracePt t="44607" x="2490788" y="3341688"/>
          <p14:tracePt t="44613" x="2478088" y="3367088"/>
          <p14:tracePt t="44625" x="2465388" y="3390900"/>
          <p14:tracePt t="44641" x="2465388" y="3416300"/>
          <p14:tracePt t="44645" x="2465388" y="3454400"/>
          <p14:tracePt t="44657" x="2478088" y="3479800"/>
          <p14:tracePt t="44661" x="2478088" y="3503613"/>
          <p14:tracePt t="44669" x="2490788" y="3529013"/>
          <p14:tracePt t="44677" x="2503488" y="3567113"/>
          <p14:tracePt t="44685" x="2516188" y="3590925"/>
          <p14:tracePt t="44694" x="2528888" y="3641725"/>
          <p14:tracePt t="44701" x="2554288" y="3679825"/>
          <p14:tracePt t="44709" x="2565400" y="3716338"/>
          <p14:tracePt t="44717" x="2578100" y="3741738"/>
          <p14:tracePt t="44725" x="2603500" y="3792538"/>
          <p14:tracePt t="44733" x="2628900" y="3854450"/>
          <p14:tracePt t="44740" x="2641600" y="3892550"/>
          <p14:tracePt t="44749" x="2678113" y="3954463"/>
          <p14:tracePt t="44758" x="2716213" y="4017963"/>
          <p14:tracePt t="44765" x="2754313" y="4067175"/>
          <p14:tracePt t="44773" x="2778125" y="4117975"/>
          <p14:tracePt t="44781" x="2816225" y="4141788"/>
          <p14:tracePt t="44791" x="2828925" y="4154488"/>
          <p14:tracePt t="44797" x="2841625" y="4179888"/>
          <p14:tracePt t="44813" x="2854325" y="4192588"/>
          <p14:tracePt t="44838" x="2854325" y="4217988"/>
          <p14:tracePt t="44845" x="2867025" y="4217988"/>
          <p14:tracePt t="44857" x="2879725" y="4230688"/>
          <p14:tracePt t="44869" x="2890838" y="4241800"/>
          <p14:tracePt t="44877" x="2928938" y="4254500"/>
          <p14:tracePt t="44885" x="2954338" y="4267200"/>
          <p14:tracePt t="44893" x="2979738" y="4279900"/>
          <p14:tracePt t="44901" x="2992438" y="4292600"/>
          <p14:tracePt t="44909" x="3016250" y="4318000"/>
          <p14:tracePt t="44919" x="3041650" y="4330700"/>
          <p14:tracePt t="44925" x="3067050" y="4354513"/>
          <p14:tracePt t="44933" x="3092450" y="4367213"/>
          <p14:tracePt t="44942" x="3116263" y="4379913"/>
          <p14:tracePt t="44962" x="3167063" y="4405313"/>
          <p14:tracePt t="44965" x="3205163" y="4405313"/>
          <p14:tracePt t="44975" x="3241675" y="4418013"/>
          <p14:tracePt t="44981" x="3279775" y="4443413"/>
          <p14:tracePt t="44991" x="3328988" y="4454525"/>
          <p14:tracePt t="44998" x="3405188" y="4467225"/>
          <p14:tracePt t="45008" x="3479800" y="4479925"/>
          <p14:tracePt t="45013" x="3567113" y="4505325"/>
          <p14:tracePt t="45024" x="3630613" y="4518025"/>
          <p14:tracePt t="45029" x="3679825" y="4518025"/>
          <p14:tracePt t="45042" x="3756025" y="4530725"/>
          <p14:tracePt t="45046" x="3805238" y="4543425"/>
          <p14:tracePt t="45059" x="3843338" y="4554538"/>
          <p14:tracePt t="45061" x="3892550" y="4567238"/>
          <p14:tracePt t="45070" x="3917950" y="4567238"/>
          <p14:tracePt t="45079" x="3943350" y="4567238"/>
          <p14:tracePt t="45085" x="3956050" y="4567238"/>
          <p14:tracePt t="45092" x="3968750" y="4567238"/>
          <p14:tracePt t="45101" x="3979863" y="4567238"/>
          <p14:tracePt t="45109" x="4005263" y="4567238"/>
          <p14:tracePt t="45133" x="4017963" y="4567238"/>
          <p14:tracePt t="45140" x="4030663" y="4554538"/>
          <p14:tracePt t="45149" x="4056063" y="4554538"/>
          <p14:tracePt t="45159" x="4068763" y="4530725"/>
          <p14:tracePt t="45164" x="4092575" y="4530725"/>
          <p14:tracePt t="45173" x="4130675" y="4505325"/>
          <p14:tracePt t="45180" x="4143375" y="4492625"/>
          <p14:tracePt t="45190" x="4156075" y="4479925"/>
          <p14:tracePt t="45197" x="4192588" y="4454525"/>
          <p14:tracePt t="45207" x="4205288" y="4443413"/>
          <p14:tracePt t="45213" x="4230688" y="4430713"/>
          <p14:tracePt t="45224" x="4256088" y="4418013"/>
          <p14:tracePt t="45228" x="4294188" y="4392613"/>
          <p14:tracePt t="45240" x="4318000" y="4379913"/>
          <p14:tracePt t="45244" x="4343400" y="4354513"/>
          <p14:tracePt t="45257" x="4368800" y="4341813"/>
          <p14:tracePt t="45260" x="4381500" y="4330700"/>
          <p14:tracePt t="45268" x="4406900" y="4318000"/>
          <p14:tracePt t="45277" x="4430713" y="4305300"/>
          <p14:tracePt t="45284" x="4456113" y="4292600"/>
          <p14:tracePt t="45293" x="4468813" y="4279900"/>
          <p14:tracePt t="45300" x="4494213" y="4267200"/>
          <p14:tracePt t="45309" x="4506913" y="4254500"/>
          <p14:tracePt t="45316" x="4518025" y="4254500"/>
          <p14:tracePt t="45325" x="4543425" y="4241800"/>
          <p14:tracePt t="45341" x="4556125" y="4230688"/>
          <p14:tracePt t="45348" x="4568825" y="4217988"/>
          <p14:tracePt t="45357" x="4581525" y="4217988"/>
          <p14:tracePt t="45364" x="4581525" y="4205288"/>
          <p14:tracePt t="45374" x="4594225" y="4192588"/>
          <p14:tracePt t="45380" x="4606925" y="4179888"/>
          <p14:tracePt t="45391" x="4619625" y="4154488"/>
          <p14:tracePt t="45396" x="4630738" y="4141788"/>
          <p14:tracePt t="45407" x="4643438" y="4129088"/>
          <p14:tracePt t="45412" x="4656138" y="4117975"/>
          <p14:tracePt t="45424" x="4656138" y="4105275"/>
          <p14:tracePt t="45428" x="4668838" y="4079875"/>
          <p14:tracePt t="45444" x="4681538" y="4067175"/>
          <p14:tracePt t="45446" x="4694238" y="4041775"/>
          <p14:tracePt t="45461" x="4719638" y="3992563"/>
          <p14:tracePt t="45470" x="4743450" y="3979863"/>
          <p14:tracePt t="45477" x="4743450" y="3954463"/>
          <p14:tracePt t="45485" x="4756150" y="3941763"/>
          <p14:tracePt t="45493" x="4768850" y="3916363"/>
          <p14:tracePt t="45501" x="4781550" y="3879850"/>
          <p14:tracePt t="45509" x="4806950" y="3854450"/>
          <p14:tracePt t="45516" x="4819650" y="3829050"/>
          <p14:tracePt t="45525" x="4843463" y="3803650"/>
          <p14:tracePt t="45533" x="4856163" y="3767138"/>
          <p14:tracePt t="45541" x="4881563" y="3741738"/>
          <p14:tracePt t="45549" x="4894263" y="3716338"/>
          <p14:tracePt t="45557" x="4919663" y="3692525"/>
          <p14:tracePt t="45565" x="4932363" y="3679825"/>
          <p14:tracePt t="45574" x="4945063" y="3667125"/>
          <p14:tracePt t="45581" x="4945063" y="3629025"/>
          <p14:tracePt t="45590" x="4956175" y="3603625"/>
          <p14:tracePt t="45596" x="4968875" y="3590925"/>
          <p14:tracePt t="45607" x="4981575" y="3579813"/>
          <p14:tracePt t="45612" x="4981575" y="3554413"/>
          <p14:tracePt t="45624" x="4994275" y="3529013"/>
          <p14:tracePt t="45628" x="5006975" y="3516313"/>
          <p14:tracePt t="45640" x="5006975" y="3503613"/>
          <p14:tracePt t="45645" x="5006975" y="3490913"/>
          <p14:tracePt t="45657" x="5006975" y="3454400"/>
          <p14:tracePt t="45661" x="5019675" y="3429000"/>
          <p14:tracePt t="45676" x="5032375" y="3403600"/>
          <p14:tracePt t="45685" x="5032375" y="3390900"/>
          <p14:tracePt t="45692" x="5032375" y="3367088"/>
          <p14:tracePt t="45700" x="5032375" y="3354388"/>
          <p14:tracePt t="45709" x="5032375" y="3341688"/>
          <p14:tracePt t="45717" x="5032375" y="3328988"/>
          <p14:tracePt t="45733" x="5032375" y="3303588"/>
          <p14:tracePt t="45749" x="5032375" y="3290888"/>
          <p14:tracePt t="45757" x="5032375" y="3278188"/>
          <p14:tracePt t="45765" x="5032375" y="3267075"/>
          <p14:tracePt t="45774" x="5032375" y="3254375"/>
          <p14:tracePt t="45780" x="5032375" y="3228975"/>
          <p14:tracePt t="45791" x="5032375" y="3216275"/>
          <p14:tracePt t="45808" x="5032375" y="3190875"/>
          <p14:tracePt t="45813" x="5032375" y="3178175"/>
          <p14:tracePt t="45824" x="5032375" y="3154363"/>
          <p14:tracePt t="45829" x="5032375" y="3141663"/>
          <p14:tracePt t="45841" x="5032375" y="3128963"/>
          <p14:tracePt t="45845" x="5032375" y="3116263"/>
          <p14:tracePt t="45858" x="5019675" y="3103563"/>
          <p14:tracePt t="45901" x="5019675" y="3090863"/>
          <p14:tracePt t="45908" x="5006975" y="3090863"/>
          <p14:tracePt t="45933" x="4994275" y="3078163"/>
          <p14:tracePt t="45941" x="4981575" y="3065463"/>
          <p14:tracePt t="45957" x="4968875" y="3054350"/>
          <p14:tracePt t="45964" x="4956175" y="3041650"/>
          <p14:tracePt t="45975" x="4932363" y="3016250"/>
          <p14:tracePt t="45981" x="4906963" y="3016250"/>
          <p14:tracePt t="45990" x="4894263" y="3003550"/>
          <p14:tracePt t="45996" x="4881563" y="2990850"/>
          <p14:tracePt t="46007" x="4868863" y="2990850"/>
          <p14:tracePt t="46013" x="4856163" y="2978150"/>
          <p14:tracePt t="46024" x="4843463" y="2978150"/>
          <p14:tracePt t="46028" x="4832350" y="2965450"/>
          <p14:tracePt t="46040" x="4819650" y="2952750"/>
          <p14:tracePt t="46044" x="4819650" y="2941638"/>
          <p14:tracePt t="46061" x="4806950" y="2928938"/>
          <p14:tracePt t="46076" x="4794250" y="2916238"/>
          <p14:tracePt t="46094" x="4781550" y="2916238"/>
          <p14:tracePt t="46101" x="4768850" y="2916238"/>
          <p14:tracePt t="46109" x="4756150" y="2916238"/>
          <p14:tracePt t="46116" x="4732338" y="2903538"/>
          <p14:tracePt t="46125" x="4706938" y="2903538"/>
          <p14:tracePt t="46133" x="4681538" y="2903538"/>
          <p14:tracePt t="46140" x="4643438" y="2903538"/>
          <p14:tracePt t="46149" x="4606925" y="2903538"/>
          <p14:tracePt t="46157" x="4568825" y="2903538"/>
          <p14:tracePt t="46165" x="4518025" y="2890838"/>
          <p14:tracePt t="46175" x="4481513" y="2890838"/>
          <p14:tracePt t="46181" x="4430713" y="2890838"/>
          <p14:tracePt t="46190" x="4381500" y="2890838"/>
          <p14:tracePt t="46196" x="4330700" y="2890838"/>
          <p14:tracePt t="46207" x="4281488" y="2890838"/>
          <p14:tracePt t="46212" x="4230688" y="2890838"/>
          <p14:tracePt t="46224" x="4181475" y="2890838"/>
          <p14:tracePt t="46228" x="4117975" y="2890838"/>
          <p14:tracePt t="46240" x="4092575" y="2890838"/>
          <p14:tracePt t="46244" x="4043363" y="2890838"/>
          <p14:tracePt t="46257" x="4005263" y="2890838"/>
          <p14:tracePt t="46260" x="3968750" y="2890838"/>
          <p14:tracePt t="46269" x="3930650" y="2890838"/>
          <p14:tracePt t="46277" x="3905250" y="2890838"/>
          <p14:tracePt t="46284" x="3879850" y="2890838"/>
          <p14:tracePt t="46292" x="3867150" y="2890838"/>
          <p14:tracePt t="46301" x="3856038" y="2890838"/>
          <p14:tracePt t="46308" x="3830638" y="2890838"/>
          <p14:tracePt t="46317" x="3817938" y="2890838"/>
          <p14:tracePt t="46324" x="3805238" y="2890838"/>
          <p14:tracePt t="46333" x="3779838" y="2878138"/>
          <p14:tracePt t="46348" x="3756025" y="2878138"/>
          <p14:tracePt t="46357" x="3730625" y="2878138"/>
          <p14:tracePt t="46364" x="3692525" y="2865438"/>
          <p14:tracePt t="46376" x="3667125" y="2852738"/>
          <p14:tracePt t="46381" x="3654425" y="2852738"/>
          <p14:tracePt t="46391" x="3643313" y="2840038"/>
          <p14:tracePt t="46397" x="3605213" y="2828925"/>
          <p14:tracePt t="46407" x="3592513" y="2816225"/>
          <p14:tracePt t="46412" x="3567113" y="2816225"/>
          <p14:tracePt t="46423" x="3541713" y="2803525"/>
          <p14:tracePt t="46441" x="3517900" y="2790825"/>
          <p14:tracePt t="46444" x="3505200" y="2790825"/>
          <p14:tracePt t="46456" x="3479800" y="2778125"/>
          <p14:tracePt t="46476" x="3467100" y="2778125"/>
          <p14:tracePt t="46484" x="3454400" y="2778125"/>
          <p14:tracePt t="46494" x="3441700" y="2778125"/>
          <p14:tracePt t="46500" x="3405188" y="2765425"/>
          <p14:tracePt t="46508" x="3392488" y="2765425"/>
          <p14:tracePt t="46516" x="3379788" y="2765425"/>
          <p14:tracePt t="46525" x="3354388" y="2765425"/>
          <p14:tracePt t="46533" x="3317875" y="2765425"/>
          <p14:tracePt t="46541" x="3292475" y="2765425"/>
          <p14:tracePt t="46548" x="3279775" y="2765425"/>
          <p14:tracePt t="46557" x="3267075" y="2765425"/>
          <p14:tracePt t="46564" x="3241675" y="2765425"/>
          <p14:tracePt t="46574" x="3216275" y="2765425"/>
          <p14:tracePt t="46581" x="3192463" y="2765425"/>
          <p14:tracePt t="46591" x="3179763" y="2765425"/>
          <p14:tracePt t="46598" x="3167063" y="2765425"/>
          <p14:tracePt t="46607" x="3154363" y="2765425"/>
          <p14:tracePt t="46614" x="3128963" y="2765425"/>
          <p14:tracePt t="46625" x="3116263" y="2765425"/>
          <p14:tracePt t="46631" x="3103563" y="2765425"/>
          <p14:tracePt t="46641" x="3079750" y="2778125"/>
          <p14:tracePt t="46659" x="3067050" y="2778125"/>
          <p14:tracePt t="46660" x="3054350" y="2778125"/>
          <p14:tracePt t="46671" x="3041650" y="2778125"/>
          <p14:tracePt t="46685" x="3016250" y="2778125"/>
          <p14:tracePt t="46693" x="3003550" y="2790825"/>
          <p14:tracePt t="46701" x="2992438" y="2790825"/>
          <p14:tracePt t="46717" x="2979738" y="2790825"/>
          <p14:tracePt t="46725" x="2967038" y="2790825"/>
          <p14:tracePt t="46753" x="2954338" y="2790825"/>
          <p14:tracePt t="46758" x="2941638" y="2790825"/>
          <p14:tracePt t="46789" x="2928938" y="2790825"/>
          <p14:tracePt t="46804" x="2903538" y="2790825"/>
          <p14:tracePt t="46821" x="2879725" y="2803525"/>
          <p14:tracePt t="46829" x="2867025" y="2816225"/>
          <p14:tracePt t="46854" x="2854325" y="2816225"/>
          <p14:tracePt t="46861" x="2828925" y="2828925"/>
          <p14:tracePt t="46876" x="2816225" y="2840038"/>
          <p14:tracePt t="46956" x="2803525" y="2840038"/>
          <p14:tracePt t="47085" x="2778125" y="2840038"/>
          <p14:tracePt t="47108" x="2767013" y="2852738"/>
          <p14:tracePt t="47116" x="2754313" y="2852738"/>
          <p14:tracePt t="47148" x="2741613" y="2865438"/>
          <p14:tracePt t="47173" x="2728913" y="2865438"/>
          <p14:tracePt t="47196" x="2716213" y="2878138"/>
          <p14:tracePt t="47204" x="2703513" y="2878138"/>
          <p14:tracePt t="47333" x="2690813" y="2878138"/>
          <p14:tracePt t="47356" x="2678113" y="2878138"/>
          <p14:tracePt t="47380" x="2654300" y="2890838"/>
          <p14:tracePt t="47406" x="2641600" y="2903538"/>
          <p14:tracePt t="47549" x="2628900" y="2916238"/>
          <p14:tracePt t="47565" x="2616200" y="2916238"/>
          <p14:tracePt t="47573" x="2603500" y="2916238"/>
          <p14:tracePt t="47582" x="2603500" y="2928938"/>
          <p14:tracePt t="47645" x="2590800" y="2928938"/>
          <p14:tracePt t="47653" x="2578100" y="2941638"/>
          <p14:tracePt t="47661" x="2578100" y="2952750"/>
          <p14:tracePt t="47701" x="2565400" y="2965450"/>
          <p14:tracePt t="47724" x="2565400" y="2978150"/>
          <p14:tracePt t="47732" x="2565400" y="2990850"/>
          <p14:tracePt t="47741" x="2565400" y="3003550"/>
          <p14:tracePt t="47756" x="2565400" y="3028950"/>
          <p14:tracePt t="47765" x="2554288" y="3041650"/>
          <p14:tracePt t="47781" x="2541588" y="3078163"/>
          <p14:tracePt t="47790" x="2541588" y="3090863"/>
          <p14:tracePt t="47796" x="2541588" y="3116263"/>
          <p14:tracePt t="47808" x="2528888" y="3178175"/>
          <p14:tracePt t="47812" x="2528888" y="3203575"/>
          <p14:tracePt t="47826" x="2516188" y="3241675"/>
          <p14:tracePt t="47828" x="2516188" y="3254375"/>
          <p14:tracePt t="47842" x="2516188" y="3278188"/>
          <p14:tracePt t="47844" x="2516188" y="3303588"/>
          <p14:tracePt t="47853" x="2516188" y="3341688"/>
          <p14:tracePt t="47860" x="2516188" y="3390900"/>
          <p14:tracePt t="47870" x="2516188" y="3416300"/>
          <p14:tracePt t="47876" x="2528888" y="3454400"/>
          <p14:tracePt t="47885" x="2528888" y="3479800"/>
          <p14:tracePt t="47892" x="2554288" y="3503613"/>
          <p14:tracePt t="47901" x="2565400" y="3529013"/>
          <p14:tracePt t="47908" x="2578100" y="3567113"/>
          <p14:tracePt t="47916" x="2590800" y="3603625"/>
          <p14:tracePt t="47924" x="2603500" y="3629025"/>
          <p14:tracePt t="47932" x="2616200" y="3667125"/>
          <p14:tracePt t="47942" x="2641600" y="3703638"/>
          <p14:tracePt t="47948" x="2641600" y="3754438"/>
          <p14:tracePt t="47959" x="2667000" y="3779838"/>
          <p14:tracePt t="47964" x="2678113" y="3816350"/>
          <p14:tracePt t="47974" x="2690813" y="3854450"/>
          <p14:tracePt t="47980" x="2703513" y="3892550"/>
          <p14:tracePt t="47991" x="2728913" y="3916363"/>
          <p14:tracePt t="47996" x="2728913" y="3967163"/>
          <p14:tracePt t="48007" x="2754313" y="4005263"/>
          <p14:tracePt t="48012" x="2767013" y="4041775"/>
          <p14:tracePt t="48024" x="2778125" y="4067175"/>
          <p14:tracePt t="48028" x="2790825" y="4105275"/>
          <p14:tracePt t="48040" x="2816225" y="4129088"/>
          <p14:tracePt t="48044" x="2816225" y="4179888"/>
          <p14:tracePt t="48052" x="2841625" y="4192588"/>
          <p14:tracePt t="48061" x="2854325" y="4217988"/>
          <p14:tracePt t="48069" x="2867025" y="4241800"/>
          <p14:tracePt t="48077" x="2890838" y="4267200"/>
          <p14:tracePt t="48084" x="2941638" y="4292600"/>
          <p14:tracePt t="48093" x="2967038" y="4330700"/>
          <p14:tracePt t="48100" x="3028950" y="4354513"/>
          <p14:tracePt t="48109" x="3079750" y="4379913"/>
          <p14:tracePt t="48116" x="3141663" y="4405313"/>
          <p14:tracePt t="48124" x="3192463" y="4430713"/>
          <p14:tracePt t="48132" x="3267075" y="4467225"/>
          <p14:tracePt t="48142" x="3341688" y="4492625"/>
          <p14:tracePt t="48148" x="3429000" y="4505325"/>
          <p14:tracePt t="48157" x="3479800" y="4530725"/>
          <p14:tracePt t="48164" x="3554413" y="4530725"/>
          <p14:tracePt t="48174" x="3617913" y="4543425"/>
          <p14:tracePt t="48180" x="3692525" y="4554538"/>
          <p14:tracePt t="48191" x="3743325" y="4567238"/>
          <p14:tracePt t="48196" x="3805238" y="4579938"/>
          <p14:tracePt t="48207" x="3856038" y="4592638"/>
          <p14:tracePt t="48212" x="3905250" y="4605338"/>
          <p14:tracePt t="48225" x="3968750" y="4618038"/>
          <p14:tracePt t="48228" x="4017963" y="4630738"/>
          <p14:tracePt t="48245" x="4130675" y="4643438"/>
          <p14:tracePt t="48257" x="4181475" y="4656138"/>
          <p14:tracePt t="48260" x="4217988" y="4656138"/>
          <p14:tracePt t="48270" x="4281488" y="4679950"/>
          <p14:tracePt t="48276" x="4330700" y="4679950"/>
          <p14:tracePt t="48284" x="4406900" y="4679950"/>
          <p14:tracePt t="48292" x="4494213" y="4679950"/>
          <p14:tracePt t="48300" x="4594225" y="4679950"/>
          <p14:tracePt t="48308" x="4681538" y="4667250"/>
          <p14:tracePt t="48316" x="4732338" y="4656138"/>
          <p14:tracePt t="48324" x="4781550" y="4643438"/>
          <p14:tracePt t="48333" x="4843463" y="4618038"/>
          <p14:tracePt t="48340" x="4894263" y="4618038"/>
          <p14:tracePt t="48348" x="4945063" y="4592638"/>
          <p14:tracePt t="48360" x="4981575" y="4543425"/>
          <p14:tracePt t="48364" x="5006975" y="4518025"/>
          <p14:tracePt t="48374" x="5045075" y="4467225"/>
          <p14:tracePt t="48380" x="5068888" y="4443413"/>
          <p14:tracePt t="48392" x="5094288" y="4405313"/>
          <p14:tracePt t="48396" x="5119688" y="4367213"/>
          <p14:tracePt t="48407" x="5145088" y="4305300"/>
          <p14:tracePt t="48412" x="5181600" y="4241800"/>
          <p14:tracePt t="48424" x="5207000" y="4192588"/>
          <p14:tracePt t="48429" x="5232400" y="4129088"/>
          <p14:tracePt t="48442" x="5257800" y="4054475"/>
          <p14:tracePt t="48446" x="5281613" y="4005263"/>
          <p14:tracePt t="48453" x="5294313" y="3941763"/>
          <p14:tracePt t="48460" x="5307013" y="3892550"/>
          <p14:tracePt t="48468" x="5319713" y="3841750"/>
          <p14:tracePt t="48477" x="5332413" y="3803650"/>
          <p14:tracePt t="48484" x="5332413" y="3767138"/>
          <p14:tracePt t="48493" x="5332413" y="3729038"/>
          <p14:tracePt t="48500" x="5332413" y="3692525"/>
          <p14:tracePt t="48509" x="5332413" y="3654425"/>
          <p14:tracePt t="48516" x="5332413" y="3616325"/>
          <p14:tracePt t="48524" x="5332413" y="3579813"/>
          <p14:tracePt t="48533" x="5319713" y="3554413"/>
          <p14:tracePt t="48540" x="5319713" y="3529013"/>
          <p14:tracePt t="48548" x="5307013" y="3503613"/>
          <p14:tracePt t="48557" x="5294313" y="3479800"/>
          <p14:tracePt t="48565" x="5281613" y="3441700"/>
          <p14:tracePt t="48574" x="5270500" y="3416300"/>
          <p14:tracePt t="48581" x="5257800" y="3390900"/>
          <p14:tracePt t="48592" x="5232400" y="3367088"/>
          <p14:tracePt t="48597" x="5219700" y="3328988"/>
          <p14:tracePt t="48611" x="5194300" y="3316288"/>
          <p14:tracePt t="48613" x="5181600" y="3303588"/>
          <p14:tracePt t="48624" x="5157788" y="3278188"/>
          <p14:tracePt t="48630" x="5145088" y="3267075"/>
          <p14:tracePt t="48641" x="5119688" y="3241675"/>
          <p14:tracePt t="48644" x="5094288" y="3228975"/>
          <p14:tracePt t="48657" x="5081588" y="3203575"/>
          <p14:tracePt t="48660" x="5057775" y="3165475"/>
          <p14:tracePt t="48671" x="5045075" y="3154363"/>
          <p14:tracePt t="48677" x="5006975" y="3128963"/>
          <p14:tracePt t="48685" x="4981575" y="3103563"/>
          <p14:tracePt t="48692" x="4956175" y="3065463"/>
          <p14:tracePt t="48701" x="4919663" y="3028950"/>
          <p14:tracePt t="48709" x="4894263" y="3003550"/>
          <p14:tracePt t="48717" x="4843463" y="2965450"/>
          <p14:tracePt t="48725" x="4806950" y="2952750"/>
          <p14:tracePt t="48733" x="4768850" y="2916238"/>
          <p14:tracePt t="48741" x="4719638" y="2903538"/>
          <p14:tracePt t="48749" x="4681538" y="2878138"/>
          <p14:tracePt t="48757" x="4643438" y="2852738"/>
          <p14:tracePt t="48765" x="4606925" y="2840038"/>
          <p14:tracePt t="48774" x="4568825" y="2840038"/>
          <p14:tracePt t="48781" x="4530725" y="2840038"/>
          <p14:tracePt t="48792" x="4506913" y="2840038"/>
          <p14:tracePt t="48797" x="4443413" y="2828925"/>
          <p14:tracePt t="48807" x="4394200" y="2816225"/>
          <p14:tracePt t="48813" x="4368800" y="2816225"/>
          <p14:tracePt t="48825" x="4318000" y="2816225"/>
          <p14:tracePt t="48828" x="4256088" y="2816225"/>
          <p14:tracePt t="48845" x="4143375" y="2816225"/>
          <p14:tracePt t="48857" x="4092575" y="2816225"/>
          <p14:tracePt t="48860" x="4043363" y="2816225"/>
          <p14:tracePt t="48868" x="3992563" y="2816225"/>
          <p14:tracePt t="48876" x="3943350" y="2816225"/>
          <p14:tracePt t="48884" x="3905250" y="2816225"/>
          <p14:tracePt t="48892" x="3856038" y="2816225"/>
          <p14:tracePt t="48900" x="3817938" y="2816225"/>
          <p14:tracePt t="48909" x="3779838" y="2816225"/>
          <p14:tracePt t="48916" x="3756025" y="2816225"/>
          <p14:tracePt t="48925" x="3730625" y="2816225"/>
          <p14:tracePt t="48933" x="3717925" y="2816225"/>
          <p14:tracePt t="48941" x="3705225" y="2816225"/>
          <p14:tracePt t="48948" x="3692525" y="2816225"/>
          <p14:tracePt t="48973" x="3667125" y="2816225"/>
          <p14:tracePt t="48980" x="3654425" y="2816225"/>
          <p14:tracePt t="48991" x="3630613" y="2816225"/>
          <p14:tracePt t="48996" x="3617913" y="2816225"/>
          <p14:tracePt t="49008" x="3605213" y="2816225"/>
          <p14:tracePt t="49012" x="3592513" y="2816225"/>
          <p14:tracePt t="49024" x="3579813" y="2816225"/>
          <p14:tracePt t="49040" x="3567113" y="2816225"/>
          <p14:tracePt t="49044" x="3554413" y="2803525"/>
          <p14:tracePt t="49068" x="3541713" y="2803525"/>
          <p14:tracePt t="49084" x="3530600" y="2803525"/>
          <p14:tracePt t="49092" x="3517900" y="2803525"/>
          <p14:tracePt t="49109" x="3505200" y="2803525"/>
          <p14:tracePt t="49124" x="3492500" y="2803525"/>
          <p14:tracePt t="49140" x="3467100" y="2803525"/>
          <p14:tracePt t="49157" x="3454400" y="2803525"/>
          <p14:tracePt t="49164" x="3441700" y="2803525"/>
          <p14:tracePt t="49174" x="3429000" y="2803525"/>
          <p14:tracePt t="49180" x="3417888" y="2803525"/>
          <p14:tracePt t="49204" x="3405188" y="2803525"/>
          <p14:tracePt t="49228" x="3392488" y="2803525"/>
          <p14:tracePt t="49244" x="3379788" y="2803525"/>
          <p14:tracePt t="49253" x="3367088" y="2803525"/>
          <p14:tracePt t="49276" x="3354388" y="2803525"/>
          <p14:tracePt t="49284" x="3341688" y="2803525"/>
          <p14:tracePt t="49292" x="3328988" y="2803525"/>
          <p14:tracePt t="49300" x="3305175" y="2803525"/>
          <p14:tracePt t="49316" x="3267075" y="2803525"/>
          <p14:tracePt t="49324" x="3254375" y="2803525"/>
          <p14:tracePt t="49332" x="3205163" y="2816225"/>
          <p14:tracePt t="49341" x="3167063" y="2828925"/>
          <p14:tracePt t="49348" x="3116263" y="2840038"/>
          <p14:tracePt t="49358" x="3067050" y="2840038"/>
          <p14:tracePt t="49364" x="3003550" y="2852738"/>
          <p14:tracePt t="49373" x="2954338" y="2865438"/>
          <p14:tracePt t="49380" x="2903538" y="2878138"/>
          <p14:tracePt t="49397" x="2828925" y="2903538"/>
          <p14:tracePt t="49411" x="2816225" y="2903538"/>
          <p14:tracePt t="49413" x="2778125" y="2903538"/>
          <p14:tracePt t="49425" x="2767013" y="2916238"/>
          <p14:tracePt t="49444" x="2754313" y="2916238"/>
          <p14:tracePt t="49457" x="2741613" y="2928938"/>
          <p14:tracePt t="49460" x="2741613" y="2941638"/>
          <p14:tracePt t="49469" x="2728913" y="2941638"/>
          <p14:tracePt t="49476" x="2703513" y="2941638"/>
          <p14:tracePt t="49484" x="2690813" y="2952750"/>
          <p14:tracePt t="49492" x="2654300" y="2965450"/>
          <p14:tracePt t="49501" x="2641600" y="2965450"/>
          <p14:tracePt t="49509" x="2628900" y="2978150"/>
          <p14:tracePt t="49516" x="2616200" y="2990850"/>
          <p14:tracePt t="49524" x="2603500" y="3003550"/>
          <p14:tracePt t="49532" x="2578100" y="3016250"/>
          <p14:tracePt t="49541" x="2565400" y="3028950"/>
          <p14:tracePt t="49548" x="2554288" y="3054350"/>
          <p14:tracePt t="49558" x="2554288" y="3090863"/>
          <p14:tracePt t="49565" x="2541588" y="3128963"/>
          <p14:tracePt t="49576" x="2541588" y="3141663"/>
          <p14:tracePt t="49581" x="2541588" y="3178175"/>
          <p14:tracePt t="49590" x="2541588" y="3203575"/>
          <p14:tracePt t="49596" x="2541588" y="3228975"/>
          <p14:tracePt t="49607" x="2541588" y="3254375"/>
          <p14:tracePt t="49612" x="2541588" y="3278188"/>
          <p14:tracePt t="49624" x="2541588" y="3303588"/>
          <p14:tracePt t="49629" x="2541588" y="3354388"/>
          <p14:tracePt t="49641" x="2541588" y="3367088"/>
          <p14:tracePt t="49644" x="2554288" y="3378200"/>
          <p14:tracePt t="49657" x="2565400" y="3390900"/>
          <p14:tracePt t="49669" x="2578100" y="3403600"/>
          <p14:tracePt t="49677" x="2578100" y="3416300"/>
          <p14:tracePt t="49685" x="2590800" y="3416300"/>
          <p14:tracePt t="49701" x="2603500" y="3416300"/>
          <p14:tracePt t="49708" x="2616200" y="3416300"/>
          <p14:tracePt t="49724" x="2628900" y="3416300"/>
          <p14:tracePt t="49741" x="2641600" y="3416300"/>
          <p14:tracePt t="49759" x="2667000" y="3416300"/>
          <p14:tracePt t="49805" x="2678113" y="3416300"/>
          <p14:tracePt t="49837" x="2690813" y="3390900"/>
          <p14:tracePt t="49868" x="2703513" y="3390900"/>
          <p14:tracePt t="50180" x="2716213" y="3378200"/>
          <p14:tracePt t="50196" x="2728913" y="3378200"/>
          <p14:tracePt t="50222" x="2741613" y="3378200"/>
          <p14:tracePt t="50228" x="2778125" y="3378200"/>
          <p14:tracePt t="50238" x="2803525" y="3378200"/>
          <p14:tracePt t="50244" x="2828925" y="3378200"/>
          <p14:tracePt t="50257" x="2867025" y="3378200"/>
          <p14:tracePt t="50260" x="2916238" y="3378200"/>
          <p14:tracePt t="50269" x="2967038" y="3378200"/>
          <p14:tracePt t="50276" x="3016250" y="3378200"/>
          <p14:tracePt t="50285" x="3054350" y="3378200"/>
          <p14:tracePt t="50292" x="3092450" y="3378200"/>
          <p14:tracePt t="50300" x="3116263" y="3378200"/>
          <p14:tracePt t="50309" x="3141663" y="3378200"/>
          <p14:tracePt t="50316" x="3179763" y="3378200"/>
          <p14:tracePt t="50325" x="3205163" y="3378200"/>
          <p14:tracePt t="50332" x="3228975" y="3378200"/>
          <p14:tracePt t="50341" x="3267075" y="3390900"/>
          <p14:tracePt t="50348" x="3279775" y="3390900"/>
          <p14:tracePt t="50357" x="3305175" y="3390900"/>
          <p14:tracePt t="50364" x="3328988" y="3390900"/>
          <p14:tracePt t="50373" x="3367088" y="3390900"/>
          <p14:tracePt t="50380" x="3392488" y="3390900"/>
          <p14:tracePt t="50391" x="3405188" y="3390900"/>
          <p14:tracePt t="50396" x="3417888" y="3390900"/>
          <p14:tracePt t="50409" x="3429000" y="3390900"/>
          <p14:tracePt t="50412" x="3441700" y="3390900"/>
          <p14:tracePt t="50423" x="3454400" y="3390900"/>
          <p14:tracePt t="50428" x="3479800" y="3390900"/>
          <p14:tracePt t="50441" x="3517900" y="3390900"/>
          <p14:tracePt t="50444" x="3541713" y="3390900"/>
          <p14:tracePt t="50452" x="3579813" y="3390900"/>
          <p14:tracePt t="50460" x="3617913" y="3390900"/>
          <p14:tracePt t="50468" x="3667125" y="3390900"/>
          <p14:tracePt t="50476" x="3717925" y="3390900"/>
          <p14:tracePt t="50484" x="3779838" y="3390900"/>
          <p14:tracePt t="50492" x="3830638" y="3390900"/>
          <p14:tracePt t="50500" x="3879850" y="3390900"/>
          <p14:tracePt t="50508" x="3956050" y="3390900"/>
          <p14:tracePt t="50516" x="4005263" y="3390900"/>
          <p14:tracePt t="50526" x="4056063" y="3390900"/>
          <p14:tracePt t="50532" x="4105275" y="3390900"/>
          <p14:tracePt t="50540" x="4156075" y="3390900"/>
          <p14:tracePt t="50548" x="4217988" y="3390900"/>
          <p14:tracePt t="50557" x="4243388" y="3390900"/>
          <p14:tracePt t="50564" x="4281488" y="3390900"/>
          <p14:tracePt t="50578" x="4305300" y="3390900"/>
          <p14:tracePt t="50581" x="4330700" y="3390900"/>
          <p14:tracePt t="50590" x="4356100" y="3390900"/>
          <p14:tracePt t="50596" x="4381500" y="3390900"/>
          <p14:tracePt t="50608" x="4406900" y="3390900"/>
          <p14:tracePt t="50612" x="4430713" y="3390900"/>
          <p14:tracePt t="50624" x="4481513" y="3390900"/>
          <p14:tracePt t="50628" x="4494213" y="3378200"/>
          <p14:tracePt t="50640" x="4506913" y="3378200"/>
          <p14:tracePt t="50645" x="4518025" y="3367088"/>
          <p14:tracePt t="50653" x="4530725" y="3354388"/>
          <p14:tracePt t="50660" x="4556125" y="3328988"/>
          <p14:tracePt t="50669" x="4568825" y="3316288"/>
          <p14:tracePt t="50676" x="4581525" y="3303588"/>
          <p14:tracePt t="50686" x="4594225" y="3267075"/>
          <p14:tracePt t="50694" x="4606925" y="3254375"/>
          <p14:tracePt t="50701" x="4606925" y="3241675"/>
          <p14:tracePt t="50717" x="4606925" y="3216275"/>
          <p14:tracePt t="50726" x="4619625" y="3190875"/>
          <p14:tracePt t="50741" x="4619625" y="3178175"/>
          <p14:tracePt t="50748" x="4619625" y="3154363"/>
          <p14:tracePt t="50764" x="4619625" y="3141663"/>
          <p14:tracePt t="50775" x="4619625" y="3103563"/>
          <p14:tracePt t="50781" x="4619625" y="3090863"/>
          <p14:tracePt t="50791" x="4594225" y="3078163"/>
          <p14:tracePt t="50797" x="4581525" y="3065463"/>
          <p14:tracePt t="50813" x="4543425" y="3054350"/>
          <p14:tracePt t="50826" x="4530725" y="3041650"/>
          <p14:tracePt t="50828" x="4506913" y="3028950"/>
          <p14:tracePt t="50842" x="4481513" y="3028950"/>
          <p14:tracePt t="50844" x="4443413" y="3016250"/>
          <p14:tracePt t="50853" x="4430713" y="3016250"/>
          <p14:tracePt t="50861" x="4394200" y="3016250"/>
          <p14:tracePt t="50869" x="4356100" y="3016250"/>
          <p14:tracePt t="50876" x="4305300" y="3016250"/>
          <p14:tracePt t="50884" x="4268788" y="3016250"/>
          <p14:tracePt t="50892" x="4217988" y="3016250"/>
          <p14:tracePt t="50900" x="4130675" y="3003550"/>
          <p14:tracePt t="50907" x="4068763" y="3003550"/>
          <p14:tracePt t="50916" x="3979863" y="2978150"/>
          <p14:tracePt t="50924" x="3892550" y="2965450"/>
          <p14:tracePt t="50932" x="3779838" y="2952750"/>
          <p14:tracePt t="50944" x="3705225" y="2952750"/>
          <p14:tracePt t="50948" x="3605213" y="2952750"/>
          <p14:tracePt t="50957" x="3479800" y="2952750"/>
          <p14:tracePt t="50964" x="3367088" y="2952750"/>
          <p14:tracePt t="50975" x="3254375" y="2952750"/>
          <p14:tracePt t="50980" x="3154363" y="2952750"/>
          <p14:tracePt t="50991" x="3067050" y="2952750"/>
          <p14:tracePt t="50996" x="3003550" y="2952750"/>
          <p14:tracePt t="51007" x="2916238" y="2952750"/>
          <p14:tracePt t="51012" x="2879725" y="2952750"/>
          <p14:tracePt t="51024" x="2828925" y="2952750"/>
          <p14:tracePt t="51028" x="2790825" y="2965450"/>
          <p14:tracePt t="51040" x="2767013" y="2978150"/>
          <p14:tracePt t="51229" x="2741613" y="2978150"/>
          <p14:tracePt t="51244" x="2741613" y="3003550"/>
          <p14:tracePt t="51256" x="2741613" y="3028950"/>
          <p14:tracePt t="51262" x="2728913" y="3054350"/>
          <p14:tracePt t="51269" x="2716213" y="3090863"/>
          <p14:tracePt t="51276" x="2716213" y="3128963"/>
          <p14:tracePt t="51284" x="2716213" y="3178175"/>
          <p14:tracePt t="51294" x="2716213" y="3228975"/>
          <p14:tracePt t="51300" x="2716213" y="3303588"/>
          <p14:tracePt t="51308" x="2716213" y="3341688"/>
          <p14:tracePt t="51316" x="2716213" y="3390900"/>
          <p14:tracePt t="51324" x="2716213" y="3429000"/>
          <p14:tracePt t="51334" x="2716213" y="3467100"/>
          <p14:tracePt t="51342" x="2716213" y="3490913"/>
          <p14:tracePt t="51348" x="2716213" y="3516313"/>
          <p14:tracePt t="51358" x="2728913" y="3529013"/>
          <p14:tracePt t="51364" x="2728913" y="3541713"/>
          <p14:tracePt t="51376" x="2741613" y="3541713"/>
          <p14:tracePt t="51392" x="2754313" y="3541713"/>
          <p14:tracePt t="51396" x="2767013" y="3541713"/>
          <p14:tracePt t="51407" x="2778125" y="3541713"/>
          <p14:tracePt t="51412" x="2816225" y="3541713"/>
          <p14:tracePt t="51428" x="2841625" y="3541713"/>
          <p14:tracePt t="51441" x="2854325" y="3529013"/>
          <p14:tracePt t="51444" x="2890838" y="3529013"/>
          <p14:tracePt t="51452" x="2903538" y="3516313"/>
          <p14:tracePt t="51461" x="2916238" y="3503613"/>
          <p14:tracePt t="51468" x="2941638" y="3490913"/>
          <p14:tracePt t="51476" x="2954338" y="3479800"/>
          <p14:tracePt t="51484" x="2967038" y="3467100"/>
          <p14:tracePt t="51508" x="2967038" y="3441700"/>
          <p14:tracePt t="51796" x="2979738" y="3441700"/>
          <p14:tracePt t="51812" x="2979738" y="3429000"/>
          <p14:tracePt t="51839" x="2979738" y="3416300"/>
          <p14:tracePt t="51869" x="2979738" y="3403600"/>
          <p14:tracePt t="51876" x="2979738" y="3390900"/>
          <p14:tracePt t="52132" x="2979738" y="3378200"/>
          <p14:tracePt t="52731" x="2992438" y="3367088"/>
          <p14:tracePt t="52748" x="2992438" y="3354388"/>
          <p14:tracePt t="52757" x="3003550" y="3341688"/>
          <p14:tracePt t="52764" x="3003550" y="3328988"/>
          <p14:tracePt t="52780" x="3016250" y="3316288"/>
          <p14:tracePt t="52790" x="3028950" y="3303588"/>
          <p14:tracePt t="52796" x="3041650" y="3303588"/>
          <p14:tracePt t="52807" x="3054350" y="3290888"/>
          <p14:tracePt t="52812" x="3067050" y="3278188"/>
          <p14:tracePt t="52824" x="3092450" y="3254375"/>
          <p14:tracePt t="52828" x="3128963" y="3241675"/>
          <p14:tracePt t="52842" x="3167063" y="3241675"/>
          <p14:tracePt t="52844" x="3228975" y="3216275"/>
          <p14:tracePt t="52852" x="3292475" y="3203575"/>
          <p14:tracePt t="52860" x="3392488" y="3190875"/>
          <p14:tracePt t="52868" x="3505200" y="3178175"/>
          <p14:tracePt t="52876" x="3617913" y="3165475"/>
          <p14:tracePt t="52884" x="3717925" y="3165475"/>
          <p14:tracePt t="52892" x="3830638" y="3165475"/>
          <p14:tracePt t="52900" x="3956050" y="3165475"/>
          <p14:tracePt t="52911" x="4068763" y="3178175"/>
          <p14:tracePt t="52916" x="4156075" y="3190875"/>
          <p14:tracePt t="52925" x="4217988" y="3216275"/>
          <p14:tracePt t="52932" x="4243388" y="3228975"/>
          <p14:tracePt t="52941" x="4256088" y="3228975"/>
          <p14:tracePt t="52958" x="4268788" y="3241675"/>
          <p14:tracePt t="52980" x="4268788" y="3267075"/>
          <p14:tracePt t="52996" x="4268788" y="3278188"/>
          <p14:tracePt t="53012" x="4281488" y="3290888"/>
          <p14:tracePt t="53024" x="4294188" y="3303588"/>
          <p14:tracePt t="53036" x="4294188" y="3316288"/>
          <p14:tracePt t="53044" x="4294188" y="3328988"/>
          <p14:tracePt t="53253" x="4294188" y="3341688"/>
          <p14:tracePt t="53268" x="4256088" y="3354388"/>
          <p14:tracePt t="53276" x="4230688" y="3354388"/>
          <p14:tracePt t="53284" x="4205288" y="3354388"/>
          <p14:tracePt t="53292" x="4168775" y="3367088"/>
          <p14:tracePt t="53301" x="4143375" y="3367088"/>
          <p14:tracePt t="53309" x="4092575" y="3378200"/>
          <p14:tracePt t="53316" x="4068763" y="3390900"/>
          <p14:tracePt t="53327" x="4056063" y="3390900"/>
          <p14:tracePt t="53341" x="4043363" y="3390900"/>
          <p14:tracePt t="53380" x="4030663" y="3390900"/>
          <p14:tracePt t="53387" x="4017963" y="3390900"/>
          <p14:tracePt t="53406" x="4017963" y="3378200"/>
          <p14:tracePt t="53421" x="4017963" y="3367088"/>
          <p14:tracePt t="53444" x="4017963" y="3354388"/>
          <p14:tracePt t="53595" x="4017963" y="3328988"/>
          <p14:tracePt t="54484" x="4030663" y="3328988"/>
          <p14:tracePt t="54500" x="4030663" y="3316288"/>
          <p14:tracePt t="54516" x="4030663" y="3303588"/>
          <p14:tracePt t="54523" x="4030663" y="3290888"/>
          <p14:tracePt t="54532" x="4030663" y="3267075"/>
          <p14:tracePt t="54541" x="4030663" y="3254375"/>
          <p14:tracePt t="54547" x="4030663" y="3228975"/>
          <p14:tracePt t="54557" x="4030663" y="3203575"/>
          <p14:tracePt t="54563" x="4017963" y="3165475"/>
          <p14:tracePt t="54577" x="3992563" y="3128963"/>
          <p14:tracePt t="54579" x="3992563" y="3103563"/>
          <p14:tracePt t="54592" x="3979863" y="3065463"/>
          <p14:tracePt t="54595" x="3956050" y="3041650"/>
          <p14:tracePt t="54608" x="3943350" y="3016250"/>
          <p14:tracePt t="54611" x="3930650" y="2990850"/>
          <p14:tracePt t="54624" x="3917950" y="2952750"/>
          <p14:tracePt t="54628" x="3879850" y="2941638"/>
          <p14:tracePt t="54636" x="3856038" y="2916238"/>
          <p14:tracePt t="54643" x="3830638" y="2916238"/>
          <p14:tracePt t="54652" x="3805238" y="2890838"/>
          <p14:tracePt t="54660" x="3767138" y="2878138"/>
          <p14:tracePt t="54671" x="3730625" y="2878138"/>
          <p14:tracePt t="54677" x="3692525" y="2878138"/>
          <p14:tracePt t="54686" x="3643313" y="2878138"/>
          <p14:tracePt t="54693" x="3567113" y="2878138"/>
          <p14:tracePt t="54700" x="3530600" y="2878138"/>
          <p14:tracePt t="54709" x="3441700" y="2890838"/>
          <p14:tracePt t="54716" x="3392488" y="2916238"/>
          <p14:tracePt t="54724" x="3317875" y="2928938"/>
          <p14:tracePt t="54732" x="3254375" y="2965450"/>
          <p14:tracePt t="54741" x="3205163" y="3003550"/>
          <p14:tracePt t="54750" x="3141663" y="3054350"/>
          <p14:tracePt t="54757" x="3103563" y="3078163"/>
          <p14:tracePt t="54764" x="3067050" y="3103563"/>
          <p14:tracePt t="54774" x="3054350" y="3141663"/>
          <p14:tracePt t="54780" x="3016250" y="3178175"/>
          <p14:tracePt t="54792" x="3003550" y="3216275"/>
          <p14:tracePt t="54795" x="2979738" y="3254375"/>
          <p14:tracePt t="54807" x="2967038" y="3267075"/>
          <p14:tracePt t="54812" x="2954338" y="3278188"/>
          <p14:tracePt t="54830" x="2954338" y="3290888"/>
          <p14:tracePt t="54971" x="2954338" y="3303588"/>
          <p14:tracePt t="54979" x="2954338" y="3316288"/>
          <p14:tracePt t="54988" x="2967038" y="3316288"/>
          <p14:tracePt t="54995" x="2992438" y="3341688"/>
          <p14:tracePt t="55007" x="3016250" y="3354388"/>
          <p14:tracePt t="55011" x="3041650" y="3378200"/>
          <p14:tracePt t="55024" x="3067050" y="3429000"/>
          <p14:tracePt t="55027" x="3092450" y="3479800"/>
          <p14:tracePt t="55036" x="3116263" y="3554413"/>
          <p14:tracePt t="55043" x="3154363" y="3629025"/>
          <p14:tracePt t="55051" x="3192463" y="3729038"/>
          <p14:tracePt t="55059" x="3228975" y="3841750"/>
          <p14:tracePt t="55067" x="3267075" y="3941763"/>
          <p14:tracePt t="55077" x="3305175" y="4054475"/>
          <p14:tracePt t="55083" x="3341688" y="4154488"/>
          <p14:tracePt t="55092" x="3392488" y="4241800"/>
          <p14:tracePt t="55100" x="3429000" y="4330700"/>
          <p14:tracePt t="55109" x="3467100" y="4405313"/>
          <p14:tracePt t="55116" x="3517900" y="4492625"/>
          <p14:tracePt t="55124" x="3579813" y="4592638"/>
          <p14:tracePt t="55131" x="3654425" y="4656138"/>
          <p14:tracePt t="55140" x="3679825" y="4667250"/>
          <p14:tracePt t="55147" x="3692525" y="4679950"/>
          <p14:tracePt t="55371" x="3705225" y="4667250"/>
          <p14:tracePt t="55379" x="3717925" y="4643438"/>
          <p14:tracePt t="55387" x="3730625" y="4618038"/>
          <p14:tracePt t="55395" x="3730625" y="4592638"/>
          <p14:tracePt t="55408" x="3730625" y="4567238"/>
          <p14:tracePt t="55413" x="3730625" y="4518025"/>
          <p14:tracePt t="55424" x="3730625" y="4443413"/>
          <p14:tracePt t="55427" x="3730625" y="4405313"/>
          <p14:tracePt t="55442" x="3730625" y="4367213"/>
          <p14:tracePt t="55443" x="3730625" y="4341813"/>
          <p14:tracePt t="55451" x="3730625" y="4305300"/>
          <p14:tracePt t="55459" x="3730625" y="4267200"/>
          <p14:tracePt t="55467" x="3730625" y="4217988"/>
          <p14:tracePt t="55475" x="3730625" y="4167188"/>
          <p14:tracePt t="55483" x="3730625" y="4105275"/>
          <p14:tracePt t="55491" x="3730625" y="4067175"/>
          <p14:tracePt t="55499" x="3717925" y="4005263"/>
          <p14:tracePt t="55507" x="3717925" y="3954463"/>
          <p14:tracePt t="55515" x="3717925" y="3916363"/>
          <p14:tracePt t="55524" x="3717925" y="3879850"/>
          <p14:tracePt t="55531" x="3717925" y="3854450"/>
          <p14:tracePt t="55540" x="3717925" y="3829050"/>
          <p14:tracePt t="55547" x="3705225" y="3792538"/>
          <p14:tracePt t="55559" x="3705225" y="3767138"/>
          <p14:tracePt t="55563" x="3705225" y="3754438"/>
          <p14:tracePt t="55575" x="3705225" y="3741738"/>
          <p14:tracePt t="55579" x="3692525" y="3741738"/>
          <p14:tracePt t="55613" x="3692525" y="3729038"/>
          <p14:tracePt t="55763" x="3654425" y="3729038"/>
          <p14:tracePt t="55771" x="3630613" y="3729038"/>
          <p14:tracePt t="55779" x="3592513" y="3729038"/>
          <p14:tracePt t="55788" x="3554413" y="3729038"/>
          <p14:tracePt t="55795" x="3517900" y="3729038"/>
          <p14:tracePt t="55807" x="3479800" y="3729038"/>
          <p14:tracePt t="55811" x="3441700" y="3729038"/>
          <p14:tracePt t="55824" x="3417888" y="3716338"/>
          <p14:tracePt t="55828" x="3405188" y="3716338"/>
          <p14:tracePt t="55836" x="3379788" y="3716338"/>
          <p14:tracePt t="55843" x="3341688" y="3703638"/>
          <p14:tracePt t="55851" x="3328988" y="3692525"/>
          <p14:tracePt t="55860" x="3317875" y="3679825"/>
          <p14:tracePt t="55867" x="3305175" y="3667125"/>
          <p14:tracePt t="55876" x="3292475" y="3667125"/>
          <p14:tracePt t="55884" x="3279775" y="3654425"/>
          <p14:tracePt t="55891" x="3267075" y="3641725"/>
          <p14:tracePt t="55899" x="3254375" y="3641725"/>
          <p14:tracePt t="55907" x="3228975" y="3629025"/>
          <p14:tracePt t="55915" x="3228975" y="3616325"/>
          <p14:tracePt t="55925" x="3216275" y="3616325"/>
          <p14:tracePt t="55931" x="3216275" y="3603625"/>
          <p14:tracePt t="55940" x="3192463" y="3603625"/>
          <p14:tracePt t="55972" x="3179763" y="3590925"/>
          <p14:tracePt t="56020" x="3167063" y="3590925"/>
          <p14:tracePt t="56044" x="3154363" y="3579813"/>
          <p14:tracePt t="56067" x="3154363" y="3567113"/>
          <p14:tracePt t="56083" x="3141663" y="3554413"/>
          <p14:tracePt t="56123" x="3128963" y="3541713"/>
          <p14:tracePt t="56140" x="3116263" y="3529013"/>
          <p14:tracePt t="56147" x="3116263" y="3516313"/>
          <p14:tracePt t="56155" x="3103563" y="3503613"/>
          <p14:tracePt t="56163" x="3103563" y="3490913"/>
          <p14:tracePt t="56174" x="3092450" y="3479800"/>
          <p14:tracePt t="56179" x="3079750" y="3467100"/>
          <p14:tracePt t="56190" x="3067050" y="3454400"/>
          <p14:tracePt t="56208" x="3067050" y="3441700"/>
          <p14:tracePt t="56211" x="3067050" y="3429000"/>
          <p14:tracePt t="56224" x="3067050" y="3416300"/>
          <p14:tracePt t="56236" x="3054350" y="3416300"/>
          <p14:tracePt t="56275" x="3054350" y="3403600"/>
          <p14:tracePt t="56284" x="3054350" y="3390900"/>
          <p14:tracePt t="56323" x="3054350" y="3378200"/>
          <p14:tracePt t="56476" x="3054350" y="3367088"/>
          <p14:tracePt t="56483" x="3054350" y="3354388"/>
          <p14:tracePt t="56516" x="3054350" y="3341688"/>
          <p14:tracePt t="56523" x="3067050" y="3328988"/>
          <p14:tracePt t="56659" x="3079750" y="3328988"/>
          <p14:tracePt t="56787" x="3092450" y="3328988"/>
          <p14:tracePt t="56795" x="3103563" y="3328988"/>
          <p14:tracePt t="56803" x="3141663" y="3328988"/>
          <p14:tracePt t="56811" x="3205163" y="3328988"/>
          <p14:tracePt t="56824" x="3292475" y="3328988"/>
          <p14:tracePt t="56827" x="3392488" y="3328988"/>
          <p14:tracePt t="56835" x="3517900" y="3328988"/>
          <p14:tracePt t="56843" x="3667125" y="3328988"/>
          <p14:tracePt t="56852" x="3856038" y="3328988"/>
          <p14:tracePt t="56859" x="4105275" y="3328988"/>
          <p14:tracePt t="56867" x="4406900" y="3328988"/>
          <p14:tracePt t="56875" x="4719638" y="3328988"/>
          <p14:tracePt t="56883" x="5057775" y="3328988"/>
          <p14:tracePt t="56892" x="5394325" y="3328988"/>
          <p14:tracePt t="56899" x="5670550" y="3328988"/>
          <p14:tracePt t="56909" x="5883275" y="3328988"/>
          <p14:tracePt t="56915" x="6008688" y="3328988"/>
          <p14:tracePt t="56925" x="6096000" y="3328988"/>
          <p14:tracePt t="56931" x="6134100" y="3341688"/>
          <p14:tracePt t="56941" x="6146800" y="3341688"/>
          <p14:tracePt t="57043" x="6170613" y="3341688"/>
          <p14:tracePt t="57059" x="6183313" y="3341688"/>
          <p14:tracePt t="57067" x="6196013" y="3328988"/>
          <p14:tracePt t="57075" x="6196013" y="3316288"/>
          <p14:tracePt t="57083" x="6221413" y="3303588"/>
          <p14:tracePt t="57091" x="6234113" y="3290888"/>
          <p14:tracePt t="57099" x="6246813" y="3267075"/>
          <p14:tracePt t="57109" x="6270625" y="3241675"/>
          <p14:tracePt t="57115" x="6296025" y="3216275"/>
          <p14:tracePt t="57126" x="6321425" y="3190875"/>
          <p14:tracePt t="57131" x="6334125" y="3178175"/>
          <p14:tracePt t="57141" x="6346825" y="3165475"/>
          <p14:tracePt t="57147" x="6359525" y="3154363"/>
          <p14:tracePt t="57157" x="6370638" y="3141663"/>
          <p14:tracePt t="57211" x="6346825" y="3141663"/>
          <p14:tracePt t="57220" x="6321425" y="3154363"/>
          <p14:tracePt t="57227" x="6270625" y="3178175"/>
          <p14:tracePt t="57235" x="6208713" y="3190875"/>
          <p14:tracePt t="57243" x="6170613" y="3203575"/>
          <p14:tracePt t="57251" x="6134100" y="3216275"/>
          <p14:tracePt t="57261" x="6108700" y="3228975"/>
          <p14:tracePt t="57267" x="6096000" y="3228975"/>
          <p14:tracePt t="57299" x="6096000" y="3216275"/>
          <p14:tracePt t="57307" x="6108700" y="3216275"/>
          <p14:tracePt t="57315" x="6146800" y="3190875"/>
          <p14:tracePt t="57324" x="6196013" y="3165475"/>
          <p14:tracePt t="57331" x="6283325" y="3141663"/>
          <p14:tracePt t="57342" x="6370638" y="3116263"/>
          <p14:tracePt t="57347" x="6483350" y="3103563"/>
          <p14:tracePt t="57357" x="6572250" y="3078163"/>
          <p14:tracePt t="57363" x="6634163" y="3065463"/>
          <p14:tracePt t="57373" x="6646863" y="3065463"/>
          <p14:tracePt t="57379" x="6672263" y="3065463"/>
          <p14:tracePt t="57411" x="6634163" y="3065463"/>
          <p14:tracePt t="57420" x="6559550" y="3090863"/>
          <p14:tracePt t="57427" x="6472238" y="3116263"/>
          <p14:tracePt t="57436" x="6408738" y="3141663"/>
          <p14:tracePt t="57443" x="6346825" y="3154363"/>
          <p14:tracePt t="57451" x="6308725" y="3165475"/>
          <p14:tracePt t="57460" x="6283325" y="3165475"/>
          <p14:tracePt t="57467" x="6270625" y="3165475"/>
          <p14:tracePt t="57475" x="6259513" y="3165475"/>
          <p14:tracePt t="57499" x="6259513" y="3154363"/>
          <p14:tracePt t="57507" x="6270625" y="3128963"/>
          <p14:tracePt t="57515" x="6283325" y="3103563"/>
          <p14:tracePt t="57524" x="6308725" y="3078163"/>
          <p14:tracePt t="57531" x="6334125" y="3054350"/>
          <p14:tracePt t="57541" x="6346825" y="3028950"/>
          <p14:tracePt t="57547" x="6346825" y="3016250"/>
          <p14:tracePt t="57557" x="6359525" y="3003550"/>
          <p14:tracePt t="57587" x="6359525" y="2990850"/>
          <p14:tracePt t="57604" x="6346825" y="2990850"/>
          <p14:tracePt t="57611" x="6334125" y="2990850"/>
          <p14:tracePt t="57620" x="6308725" y="3016250"/>
          <p14:tracePt t="57627" x="6283325" y="3028950"/>
          <p14:tracePt t="57635" x="6270625" y="3041650"/>
          <p14:tracePt t="57643" x="6246813" y="3054350"/>
          <p14:tracePt t="57651" x="6246813" y="3065463"/>
          <p14:tracePt t="57659" x="6221413" y="3078163"/>
          <p14:tracePt t="57667" x="6208713" y="3103563"/>
          <p14:tracePt t="57683" x="6208713" y="3116263"/>
          <p14:tracePt t="57692" x="6208713" y="3141663"/>
          <p14:tracePt t="57708" x="6208713" y="3165475"/>
          <p14:tracePt t="57715" x="6208713" y="3190875"/>
          <p14:tracePt t="57724" x="6208713" y="3203575"/>
          <p14:tracePt t="57731" x="6208713" y="3216275"/>
          <p14:tracePt t="57741" x="6208713" y="3241675"/>
          <p14:tracePt t="57747" x="6208713" y="3254375"/>
          <p14:tracePt t="57763" x="6208713" y="3267075"/>
          <p14:tracePt t="57827" x="6196013" y="3278188"/>
          <p14:tracePt t="57843" x="6183313" y="3278188"/>
          <p14:tracePt t="57859" x="6170613" y="3278188"/>
          <p14:tracePt t="57883" x="6157913" y="3267075"/>
          <p14:tracePt t="57971" x="6157913" y="3254375"/>
          <p14:tracePt t="57987" x="6157913" y="3228975"/>
          <p14:tracePt t="57995" x="6157913" y="3216275"/>
          <p14:tracePt t="58004" x="6170613" y="3203575"/>
          <p14:tracePt t="58011" x="6170613" y="3190875"/>
          <p14:tracePt t="58019" x="6183313" y="3178175"/>
          <p14:tracePt t="58028" x="6196013" y="3165475"/>
          <p14:tracePt t="58035" x="6208713" y="3154363"/>
          <p14:tracePt t="58044" x="6221413" y="3154363"/>
          <p14:tracePt t="58051" x="6221413" y="3141663"/>
          <p14:tracePt t="58067" x="6221413" y="3128963"/>
          <p14:tracePt t="58107" x="6221413" y="3116263"/>
          <p14:tracePt t="58171" x="6221413" y="3090863"/>
          <p14:tracePt t="58179" x="6234113" y="3065463"/>
          <p14:tracePt t="58191" x="6283325" y="3041650"/>
          <p14:tracePt t="58195" x="6334125" y="3003550"/>
          <p14:tracePt t="58207" x="6408738" y="2965450"/>
          <p14:tracePt t="58211" x="6496050" y="2928938"/>
          <p14:tracePt t="58220" x="6608763" y="2890838"/>
          <p14:tracePt t="58227" x="6696075" y="2878138"/>
          <p14:tracePt t="58235" x="6797675" y="2865438"/>
          <p14:tracePt t="58243" x="6934200" y="2840038"/>
          <p14:tracePt t="58251" x="7034213" y="2828925"/>
          <p14:tracePt t="58260" x="7123113" y="2816225"/>
          <p14:tracePt t="58270" x="7185025" y="2816225"/>
          <p14:tracePt t="58277" x="7272338" y="2816225"/>
          <p14:tracePt t="58286" x="7310438" y="2828925"/>
          <p14:tracePt t="58293" x="7359650" y="2852738"/>
          <p14:tracePt t="58300" x="7385050" y="2890838"/>
          <p14:tracePt t="58309" x="7423150" y="2952750"/>
          <p14:tracePt t="58315" x="7459663" y="3028950"/>
          <p14:tracePt t="58324" x="7485063" y="3116263"/>
          <p14:tracePt t="58332" x="7523163" y="3203575"/>
          <p14:tracePt t="58342" x="7548563" y="3303588"/>
          <p14:tracePt t="58347" x="7572375" y="3416300"/>
          <p14:tracePt t="58360" x="7597775" y="3529013"/>
          <p14:tracePt t="58363" x="7610475" y="3629025"/>
          <p14:tracePt t="58374" x="7623175" y="3754438"/>
          <p14:tracePt t="58379" x="7623175" y="3816350"/>
          <p14:tracePt t="58392" x="7623175" y="3916363"/>
          <p14:tracePt t="58396" x="7610475" y="3992563"/>
          <p14:tracePt t="58407" x="7597775" y="4054475"/>
          <p14:tracePt t="58411" x="7548563" y="4105275"/>
          <p14:tracePt t="58424" x="7497763" y="4141788"/>
          <p14:tracePt t="58429" x="7448550" y="4179888"/>
          <p14:tracePt t="58436" x="7385050" y="4192588"/>
          <p14:tracePt t="58444" x="7335838" y="4205288"/>
          <p14:tracePt t="58452" x="7285038" y="4205288"/>
          <p14:tracePt t="58461" x="7197725" y="4205288"/>
          <p14:tracePt t="58467" x="7110413" y="4179888"/>
          <p14:tracePt t="58478" x="7021513" y="4141788"/>
          <p14:tracePt t="58483" x="6921500" y="4079875"/>
          <p14:tracePt t="58491" x="6821488" y="4017963"/>
          <p14:tracePt t="58499" x="6734175" y="3954463"/>
          <p14:tracePt t="58507" x="6621463" y="3879850"/>
          <p14:tracePt t="58515" x="6546850" y="3803650"/>
          <p14:tracePt t="58524" x="6496050" y="3729038"/>
          <p14:tracePt t="58531" x="6459538" y="3654425"/>
          <p14:tracePt t="58541" x="6434138" y="3579813"/>
          <p14:tracePt t="58547" x="6434138" y="3516313"/>
          <p14:tracePt t="58557" x="6434138" y="3441700"/>
          <p14:tracePt t="58563" x="6459538" y="3378200"/>
          <p14:tracePt t="58574" x="6508750" y="3303588"/>
          <p14:tracePt t="58579" x="6572250" y="3228975"/>
          <p14:tracePt t="58592" x="6634163" y="3165475"/>
          <p14:tracePt t="58595" x="6708775" y="3078163"/>
          <p14:tracePt t="58609" x="6797675" y="3028950"/>
          <p14:tracePt t="58611" x="6884988" y="2978150"/>
          <p14:tracePt t="58620" x="6997700" y="2941638"/>
          <p14:tracePt t="58627" x="7097713" y="2916238"/>
          <p14:tracePt t="58641" x="7197725" y="2890838"/>
          <p14:tracePt t="58643" x="7259638" y="2890838"/>
          <p14:tracePt t="58651" x="7323138" y="2890838"/>
          <p14:tracePt t="58659" x="7397750" y="2903538"/>
          <p14:tracePt t="58667" x="7423150" y="2941638"/>
          <p14:tracePt t="58677" x="7448550" y="2990850"/>
          <p14:tracePt t="58683" x="7459663" y="3054350"/>
          <p14:tracePt t="58691" x="7459663" y="3103563"/>
          <p14:tracePt t="58699" x="7448550" y="3216275"/>
          <p14:tracePt t="58707" x="7410450" y="3303588"/>
          <p14:tracePt t="58715" x="7348538" y="3378200"/>
          <p14:tracePt t="58724" x="7285038" y="3454400"/>
          <p14:tracePt t="58731" x="7223125" y="3516313"/>
          <p14:tracePt t="58740" x="7159625" y="3567113"/>
          <p14:tracePt t="58747" x="7097713" y="3590925"/>
          <p14:tracePt t="58757" x="7059613" y="3616325"/>
          <p14:tracePt t="58763" x="6997700" y="3641725"/>
          <p14:tracePt t="58774" x="6959600" y="3667125"/>
          <p14:tracePt t="58779" x="6910388" y="3667125"/>
          <p14:tracePt t="58790" x="6884988" y="3667125"/>
          <p14:tracePt t="58795" x="6808788" y="3667125"/>
          <p14:tracePt t="58807" x="6759575" y="3641725"/>
          <p14:tracePt t="58811" x="6684963" y="3603625"/>
          <p14:tracePt t="58823" x="6621463" y="3541713"/>
          <p14:tracePt t="58827" x="6559550" y="3479800"/>
          <p14:tracePt t="58835" x="6496050" y="3429000"/>
          <p14:tracePt t="58843" x="6459538" y="3403600"/>
          <p14:tracePt t="58851" x="6421438" y="3378200"/>
          <p14:tracePt t="58859" x="6396038" y="3354388"/>
          <p14:tracePt t="58867" x="6383338" y="3341688"/>
          <p14:tracePt t="58876" x="6359525" y="3328988"/>
          <p14:tracePt t="58883" x="6359525" y="3316288"/>
          <p14:tracePt t="58907" x="6346825" y="3316288"/>
          <p14:tracePt t="58939" x="6334125" y="3316288"/>
          <p14:tracePt t="58947" x="6321425" y="3316288"/>
          <p14:tracePt t="58958" x="6308725" y="3316288"/>
          <p14:tracePt t="58963" x="6296025" y="3316288"/>
          <p14:tracePt t="58976" x="6283325" y="3316288"/>
          <p14:tracePt t="58979" x="6259513" y="3316288"/>
          <p14:tracePt t="58991" x="6234113" y="3316288"/>
          <p14:tracePt t="58996" x="6208713" y="3316288"/>
          <p14:tracePt t="59007" x="6183313" y="3316288"/>
          <p14:tracePt t="59011" x="6146800" y="3316288"/>
          <p14:tracePt t="59023" x="6108700" y="3303588"/>
          <p14:tracePt t="59027" x="6083300" y="3303588"/>
          <p14:tracePt t="59035" x="6057900" y="3303588"/>
          <p14:tracePt t="59043" x="6034088" y="3303588"/>
          <p14:tracePt t="59051" x="6021388" y="3290888"/>
          <p14:tracePt t="59067" x="6008688" y="3290888"/>
          <p14:tracePt t="59099" x="5995988" y="3278188"/>
          <p14:tracePt t="59115" x="5995988" y="3267075"/>
          <p14:tracePt t="59139" x="5983288" y="3254375"/>
          <p14:tracePt t="59764" x="5983288" y="3241675"/>
          <p14:tracePt t="59779" x="5983288" y="3228975"/>
          <p14:tracePt t="59787" x="6008688" y="3228975"/>
          <p14:tracePt t="59795" x="6034088" y="3216275"/>
          <p14:tracePt t="59807" x="6045200" y="3203575"/>
          <p14:tracePt t="59811" x="6083300" y="3203575"/>
          <p14:tracePt t="59820" x="6108700" y="3178175"/>
          <p14:tracePt t="59827" x="6134100" y="3165475"/>
          <p14:tracePt t="59835" x="6170613" y="3154363"/>
          <p14:tracePt t="59843" x="6208713" y="3141663"/>
          <p14:tracePt t="59851" x="6259513" y="3116263"/>
          <p14:tracePt t="59859" x="6296025" y="3116263"/>
          <p14:tracePt t="59867" x="6334125" y="3090863"/>
          <p14:tracePt t="59875" x="6359525" y="3065463"/>
          <p14:tracePt t="59883" x="6383338" y="3065463"/>
          <p14:tracePt t="59891" x="6396038" y="3054350"/>
          <p14:tracePt t="59907" x="6408738" y="3041650"/>
          <p14:tracePt t="59915" x="6421438" y="3028950"/>
          <p14:tracePt t="59955" x="6434138" y="3016250"/>
          <p14:tracePt t="59971" x="6446838" y="3016250"/>
          <p14:tracePt t="59979" x="6459538" y="3003550"/>
          <p14:tracePt t="59995" x="6472238" y="2990850"/>
          <p14:tracePt t="60027" x="6483350" y="2978150"/>
          <p14:tracePt t="60045" x="6483350" y="2965450"/>
          <p14:tracePt t="60051" x="6496050" y="2965450"/>
          <p14:tracePt t="60059" x="6496050" y="2952750"/>
          <p14:tracePt t="60075" x="6508750" y="2941638"/>
          <p14:tracePt t="60188" x="6508750" y="2928938"/>
          <p14:tracePt t="60195" x="6521450" y="2928938"/>
          <p14:tracePt t="60221" x="6521450" y="2916238"/>
          <p14:tracePt t="60227" x="6521450" y="2903538"/>
          <p14:tracePt t="60252" x="6521450" y="2890838"/>
          <p14:tracePt t="60267" x="6521450" y="2878138"/>
          <p14:tracePt t="60354" x="6521450" y="2865438"/>
          <p14:tracePt t="61770" x="6483350" y="2865438"/>
          <p14:tracePt t="61778" x="6408738" y="2878138"/>
          <p14:tracePt t="61788" x="6296025" y="2890838"/>
          <p14:tracePt t="61794" x="6157913" y="2903538"/>
          <p14:tracePt t="61807" x="6021388" y="2903538"/>
          <p14:tracePt t="61810" x="5857875" y="2941638"/>
          <p14:tracePt t="61820" x="5708650" y="2965450"/>
          <p14:tracePt t="61826" x="5557838" y="2965450"/>
          <p14:tracePt t="61834" x="5394325" y="2978150"/>
          <p14:tracePt t="61843" x="5219700" y="2990850"/>
          <p14:tracePt t="61850" x="5094288" y="3003550"/>
          <p14:tracePt t="61861" x="4968875" y="3016250"/>
          <p14:tracePt t="61866" x="4868863" y="3041650"/>
          <p14:tracePt t="61874" x="4781550" y="3054350"/>
          <p14:tracePt t="61883" x="4732338" y="3054350"/>
          <p14:tracePt t="61890" x="4656138" y="3054350"/>
          <p14:tracePt t="61899" x="4594225" y="3054350"/>
          <p14:tracePt t="61907" x="4506913" y="3065463"/>
          <p14:tracePt t="61914" x="4430713" y="3078163"/>
          <p14:tracePt t="61923" x="4368800" y="3090863"/>
          <p14:tracePt t="61930" x="4318000" y="3090863"/>
          <p14:tracePt t="61941" x="4230688" y="3090863"/>
          <p14:tracePt t="61946" x="4168775" y="3090863"/>
          <p14:tracePt t="61958" x="4092575" y="3090863"/>
          <p14:tracePt t="61963" x="4030663" y="3090863"/>
          <p14:tracePt t="61974" x="3956050" y="3090863"/>
          <p14:tracePt t="61979" x="3930650" y="3090863"/>
          <p14:tracePt t="61991" x="3892550" y="3078163"/>
          <p14:tracePt t="61994" x="3879850" y="3078163"/>
          <p14:tracePt t="62007" x="3856038" y="3078163"/>
          <p14:tracePt t="62010" x="3817938" y="3078163"/>
          <p14:tracePt t="62026" x="3805238" y="3078163"/>
          <p14:tracePt t="62034" x="3792538" y="3078163"/>
          <p14:tracePt t="62042" x="3779838" y="3078163"/>
          <p14:tracePt t="62050" x="3767138" y="3078163"/>
          <p14:tracePt t="62059" x="3756025" y="3078163"/>
          <p14:tracePt t="62066" x="3730625" y="3078163"/>
          <p14:tracePt t="62075" x="3705225" y="3078163"/>
          <p14:tracePt t="62083" x="3667125" y="3078163"/>
          <p14:tracePt t="62091" x="3643313" y="3078163"/>
          <p14:tracePt t="62100" x="3592513" y="3078163"/>
          <p14:tracePt t="62107" x="3567113" y="3078163"/>
          <p14:tracePt t="62115" x="3530600" y="3078163"/>
          <p14:tracePt t="62124" x="3505200" y="3078163"/>
          <p14:tracePt t="62131" x="3479800" y="3078163"/>
          <p14:tracePt t="62143" x="3441700" y="3078163"/>
          <p14:tracePt t="62146" x="3392488" y="3078163"/>
          <p14:tracePt t="62158" x="3354388" y="3078163"/>
          <p14:tracePt t="62163" x="3305175" y="3078163"/>
          <p14:tracePt t="62175" x="3267075" y="3090863"/>
          <p14:tracePt t="62179" x="3254375" y="3090863"/>
          <p14:tracePt t="62191" x="3228975" y="3090863"/>
          <p14:tracePt t="62207" x="3216275" y="3090863"/>
          <p14:tracePt t="62211" x="3205163" y="3090863"/>
          <p14:tracePt t="62225" x="3192463" y="3090863"/>
          <p14:tracePt t="62229" x="3167063" y="3103563"/>
          <p14:tracePt t="62242" x="3141663" y="3103563"/>
          <p14:tracePt t="62252" x="3128963" y="3103563"/>
          <p14:tracePt t="62274" x="3116263" y="3103563"/>
          <p14:tracePt t="62282" x="3092450" y="3103563"/>
          <p14:tracePt t="62300" x="3067050" y="3103563"/>
          <p14:tracePt t="62307" x="3041650" y="3103563"/>
          <p14:tracePt t="62315" x="3003550" y="3103563"/>
          <p14:tracePt t="62324" x="2992438" y="3103563"/>
          <p14:tracePt t="62331" x="2979738" y="3103563"/>
          <p14:tracePt t="62342" x="2967038" y="3090863"/>
          <p14:tracePt t="62346" x="2954338" y="3090863"/>
          <p14:tracePt t="62490" x="2941638" y="3090863"/>
          <p14:tracePt t="62506" x="2928938" y="3090863"/>
          <p14:tracePt t="62530" x="2916238" y="3090863"/>
          <p14:tracePt t="62546" x="2903538" y="3090863"/>
          <p14:tracePt t="62555" x="2890838" y="3090863"/>
          <p14:tracePt t="62562" x="2879725" y="3090863"/>
          <p14:tracePt t="62579" x="2867025" y="3090863"/>
          <p14:tracePt t="62591" x="2854325" y="3090863"/>
          <p14:tracePt t="62602" x="2841625" y="3090863"/>
          <p14:tracePt t="62610" x="2816225" y="3078163"/>
          <p14:tracePt t="62627" x="2803525" y="3065463"/>
          <p14:tracePt t="62634" x="2790825" y="3065463"/>
          <p14:tracePt t="62643" x="2778125" y="3054350"/>
          <p14:tracePt t="62651" x="2767013" y="3041650"/>
          <p14:tracePt t="62658" x="2754313" y="3028950"/>
          <p14:tracePt t="62666" x="2754313" y="3016250"/>
          <p14:tracePt t="62683" x="2754313" y="2990850"/>
          <p14:tracePt t="62690" x="2754313" y="2965450"/>
          <p14:tracePt t="62699" x="2754313" y="2941638"/>
          <p14:tracePt t="62707" x="2754313" y="2928938"/>
          <p14:tracePt t="62714" x="2754313" y="2916238"/>
          <p14:tracePt t="62723" x="2754313" y="2890838"/>
          <p14:tracePt t="62730" x="2754313" y="2865438"/>
          <p14:tracePt t="62741" x="2778125" y="2852738"/>
          <p14:tracePt t="62746" x="2778125" y="2840038"/>
          <p14:tracePt t="62757" x="2803525" y="2828925"/>
          <p14:tracePt t="62762" x="2828925" y="2803525"/>
          <p14:tracePt t="62774" x="2854325" y="2778125"/>
          <p14:tracePt t="62779" x="2879725" y="2765425"/>
          <p14:tracePt t="62796" x="2903538" y="2752725"/>
          <p14:tracePt t="62797" x="2916238" y="2740025"/>
          <p14:tracePt t="62803" x="2928938" y="2740025"/>
          <p14:tracePt t="62811" x="2941638" y="2728913"/>
          <p14:tracePt t="62819" x="2954338" y="2716213"/>
          <p14:tracePt t="62858" x="2979738" y="2716213"/>
          <p14:tracePt t="62883" x="2992438" y="2716213"/>
          <p14:tracePt t="62891" x="3003550" y="2716213"/>
          <p14:tracePt t="62906" x="3003550" y="2728913"/>
          <p14:tracePt t="62923" x="3028950" y="2728913"/>
          <p14:tracePt t="62930" x="3041650" y="2740025"/>
          <p14:tracePt t="62940" x="3054350" y="2752725"/>
          <p14:tracePt t="62960" x="3067050" y="2765425"/>
          <p14:tracePt t="62962" x="3079750" y="2778125"/>
          <p14:tracePt t="62974" x="3092450" y="2778125"/>
          <p14:tracePt t="62978" x="3103563" y="2803525"/>
          <p14:tracePt t="62994" x="3116263" y="2828925"/>
          <p14:tracePt t="63003" x="3128963" y="2852738"/>
          <p14:tracePt t="63010" x="3141663" y="2878138"/>
          <p14:tracePt t="63019" x="3141663" y="2890838"/>
          <p14:tracePt t="63026" x="3141663" y="2903538"/>
          <p14:tracePt t="63034" x="3141663" y="2941638"/>
          <p14:tracePt t="63042" x="3141663" y="2965450"/>
          <p14:tracePt t="63051" x="3141663" y="2978150"/>
          <p14:tracePt t="63059" x="3141663" y="3003550"/>
          <p14:tracePt t="63067" x="3128963" y="3028950"/>
          <p14:tracePt t="63082" x="3116263" y="3041650"/>
          <p14:tracePt t="63098" x="3116263" y="3054350"/>
          <p14:tracePt t="63107" x="3103563" y="3065463"/>
          <p14:tracePt t="63130" x="3092450" y="3078163"/>
          <p14:tracePt t="63140" x="3079750" y="3078163"/>
          <p14:tracePt t="63210" x="3067050" y="3078163"/>
          <p14:tracePt t="63250" x="3067050" y="3065463"/>
          <p14:tracePt t="63266" x="3067050" y="3054350"/>
          <p14:tracePt t="63290" x="3092450" y="3054350"/>
          <p14:tracePt t="63298" x="3141663" y="3054350"/>
          <p14:tracePt t="63309" x="3205163" y="3054350"/>
          <p14:tracePt t="63315" x="3328988" y="3054350"/>
          <p14:tracePt t="63329" x="3441700" y="3054350"/>
          <p14:tracePt t="63331" x="3630613" y="3065463"/>
          <p14:tracePt t="63342" x="3843338" y="3090863"/>
          <p14:tracePt t="63347" x="4092575" y="3128963"/>
          <p14:tracePt t="63359" x="4381500" y="3141663"/>
          <p14:tracePt t="63363" x="4619625" y="3141663"/>
          <p14:tracePt t="63375" x="4894263" y="3141663"/>
          <p14:tracePt t="63379" x="5132388" y="3141663"/>
          <p14:tracePt t="63391" x="5332413" y="3141663"/>
          <p14:tracePt t="63395" x="5483225" y="3141663"/>
          <p14:tracePt t="63407" x="5607050" y="3165475"/>
          <p14:tracePt t="63411" x="5645150" y="3165475"/>
          <p14:tracePt t="63427" x="5657850" y="3165475"/>
          <p14:tracePt t="63435" x="5670550" y="3165475"/>
          <p14:tracePt t="63499" x="5670550" y="3154363"/>
          <p14:tracePt t="63515" x="5683250" y="3154363"/>
          <p14:tracePt t="63523" x="5683250" y="3141663"/>
          <p14:tracePt t="63530" x="5708650" y="3128963"/>
          <p14:tracePt t="63555" x="5732463" y="3116263"/>
          <p14:tracePt t="63563" x="5745163" y="3116263"/>
          <p14:tracePt t="63574" x="5757863" y="3116263"/>
          <p14:tracePt t="63579" x="5783263" y="3116263"/>
          <p14:tracePt t="63594" x="5845175" y="3090863"/>
          <p14:tracePt t="63603" x="5857875" y="3090863"/>
          <p14:tracePt t="63610" x="5895975" y="3090863"/>
          <p14:tracePt t="63618" x="5921375" y="3103563"/>
          <p14:tracePt t="63626" x="5945188" y="3103563"/>
          <p14:tracePt t="63634" x="5970588" y="3116263"/>
          <p14:tracePt t="63642" x="5995988" y="3128963"/>
          <p14:tracePt t="63650" x="6034088" y="3141663"/>
          <p14:tracePt t="63659" x="6045200" y="3154363"/>
          <p14:tracePt t="63666" x="6057900" y="3178175"/>
          <p14:tracePt t="63675" x="6083300" y="3203575"/>
          <p14:tracePt t="63682" x="6096000" y="3216275"/>
          <p14:tracePt t="63690" x="6108700" y="3241675"/>
          <p14:tracePt t="63698" x="6121400" y="3267075"/>
          <p14:tracePt t="63714" x="6121400" y="3278188"/>
          <p14:tracePt t="63762" x="6121400" y="3290888"/>
          <p14:tracePt t="63787" x="6121400" y="3278188"/>
          <p14:tracePt t="63794" x="6108700" y="3278188"/>
          <p14:tracePt t="63819" x="6096000" y="3278188"/>
          <p14:tracePt t="63826" x="6083300" y="3278188"/>
          <p14:tracePt t="63842" x="6070600" y="3278188"/>
          <p14:tracePt t="63850" x="6070600" y="3267075"/>
          <p14:tracePt t="63866" x="6057900" y="3267075"/>
          <p14:tracePt t="64122" x="6057900" y="3241675"/>
          <p14:tracePt t="64146" x="6083300" y="3228975"/>
          <p14:tracePt t="64157" x="6096000" y="3228975"/>
          <p14:tracePt t="64162" x="6108700" y="3228975"/>
          <p14:tracePt t="64171" x="6146800" y="3216275"/>
          <p14:tracePt t="64178" x="6170613" y="3216275"/>
          <p14:tracePt t="64191" x="6196013" y="3203575"/>
          <p14:tracePt t="64194" x="6208713" y="3203575"/>
          <p14:tracePt t="64203" x="6234113" y="3203575"/>
          <p14:tracePt t="64212" x="6270625" y="3190875"/>
          <p14:tracePt t="64219" x="6308725" y="3178175"/>
          <p14:tracePt t="64226" x="6334125" y="3178175"/>
          <p14:tracePt t="64234" x="6359525" y="3178175"/>
          <p14:tracePt t="64242" x="6383338" y="3178175"/>
          <p14:tracePt t="64250" x="6396038" y="3178175"/>
          <p14:tracePt t="64258" x="6408738" y="3178175"/>
          <p14:tracePt t="64266" x="6421438" y="3178175"/>
          <p14:tracePt t="64275" x="6434138" y="3178175"/>
          <p14:tracePt t="64306" x="6434138" y="3190875"/>
          <p14:tracePt t="64322" x="6434138" y="3203575"/>
          <p14:tracePt t="64330" x="6434138" y="3228975"/>
          <p14:tracePt t="64340" x="6421438" y="3228975"/>
          <p14:tracePt t="64346" x="6421438" y="3241675"/>
          <p14:tracePt t="64402" x="6408738" y="3241675"/>
          <p14:tracePt t="64426" x="6408738" y="3228975"/>
          <p14:tracePt t="64434" x="6408738" y="3203575"/>
          <p14:tracePt t="64450" x="6434138" y="3178175"/>
          <p14:tracePt t="64466" x="6446838" y="3165475"/>
          <p14:tracePt t="64474" x="6459538" y="3165475"/>
          <p14:tracePt t="64490" x="6472238" y="3165475"/>
          <p14:tracePt t="64506" x="6483350" y="3165475"/>
          <p14:tracePt t="64530" x="6496050" y="3165475"/>
          <p14:tracePt t="64562" x="6496050" y="3190875"/>
          <p14:tracePt t="64571" x="6496050" y="3216275"/>
          <p14:tracePt t="64578" x="6496050" y="3228975"/>
          <p14:tracePt t="64587" x="6483350" y="3241675"/>
          <p14:tracePt t="64594" x="6472238" y="3254375"/>
          <p14:tracePt t="64610" x="6459538" y="3254375"/>
          <p14:tracePt t="64619" x="6446838" y="3254375"/>
          <p14:tracePt t="64642" x="6434138" y="3254375"/>
          <p14:tracePt t="64650" x="6421438" y="3241675"/>
          <p14:tracePt t="64666" x="6421438" y="3216275"/>
          <p14:tracePt t="64674" x="6408738" y="3178175"/>
          <p14:tracePt t="64684" x="6396038" y="3154363"/>
          <p14:tracePt t="64691" x="6396038" y="3128963"/>
          <p14:tracePt t="64699" x="6396038" y="3116263"/>
          <p14:tracePt t="64707" x="6408738" y="3090863"/>
          <p14:tracePt t="64715" x="6421438" y="3078163"/>
          <p14:tracePt t="64728" x="6434138" y="3065463"/>
          <p14:tracePt t="64731" x="6446838" y="3054350"/>
          <p14:tracePt t="64741" x="6472238" y="3041650"/>
          <p14:tracePt t="64757" x="6483350" y="3041650"/>
          <p14:tracePt t="64775" x="6496050" y="3041650"/>
          <p14:tracePt t="64779" x="6508750" y="3054350"/>
          <p14:tracePt t="64794" x="6508750" y="3065463"/>
          <p14:tracePt t="64808" x="6508750" y="3078163"/>
          <p14:tracePt t="64810" x="6508750" y="3090863"/>
          <p14:tracePt t="64819" x="6508750" y="3116263"/>
          <p14:tracePt t="64826" x="6496050" y="3141663"/>
          <p14:tracePt t="64835" x="6483350" y="3154363"/>
          <p14:tracePt t="64845" x="6472238" y="3154363"/>
          <p14:tracePt t="64851" x="6459538" y="3165475"/>
          <p14:tracePt t="64867" x="6446838" y="3165475"/>
          <p14:tracePt t="64876" x="6434138" y="3165475"/>
          <p14:tracePt t="64899" x="6421438" y="3165475"/>
          <p14:tracePt t="64908" x="6408738" y="3165475"/>
          <p14:tracePt t="64914" x="6383338" y="3165475"/>
          <p14:tracePt t="64930" x="6370638" y="3154363"/>
          <p14:tracePt t="64940" x="6359525" y="3141663"/>
          <p14:tracePt t="64959" x="6359525" y="3116263"/>
          <p14:tracePt t="64962" x="6359525" y="3103563"/>
          <p14:tracePt t="64978" x="6370638" y="3090863"/>
          <p14:tracePt t="64990" x="6396038" y="3078163"/>
          <p14:tracePt t="65003" x="6408738" y="3078163"/>
          <p14:tracePt t="65018" x="6421438" y="3078163"/>
          <p14:tracePt t="65034" x="6446838" y="3078163"/>
          <p14:tracePt t="65042" x="6459538" y="3103563"/>
          <p14:tracePt t="65050" x="6472238" y="3103563"/>
          <p14:tracePt t="65058" x="6483350" y="3128963"/>
          <p14:tracePt t="65074" x="6483350" y="3154363"/>
          <p14:tracePt t="65083" x="6483350" y="3165475"/>
          <p14:tracePt t="65092" x="6483350" y="3178175"/>
          <p14:tracePt t="65099" x="6483350" y="3190875"/>
          <p14:tracePt t="65115" x="6472238" y="3190875"/>
          <p14:tracePt t="65124" x="6459538" y="3190875"/>
          <p14:tracePt t="65131" x="6446838" y="3190875"/>
          <p14:tracePt t="65147" x="6434138" y="3190875"/>
          <p14:tracePt t="65157" x="6421438" y="3190875"/>
          <p14:tracePt t="65174" x="6396038" y="3178175"/>
          <p14:tracePt t="65179" x="6383338" y="3165475"/>
          <p14:tracePt t="65190" x="6370638" y="3165475"/>
          <p14:tracePt t="65195" x="6370638" y="3154363"/>
          <p14:tracePt t="65208" x="6370638" y="3141663"/>
          <p14:tracePt t="65212" x="6383338" y="3116263"/>
          <p14:tracePt t="65228" x="6396038" y="3103563"/>
          <p14:tracePt t="65291" x="6408738" y="3103563"/>
          <p14:tracePt t="65298" x="6421438" y="3103563"/>
          <p14:tracePt t="65323" x="6434138" y="3103563"/>
          <p14:tracePt t="65330" x="6446838" y="3116263"/>
          <p14:tracePt t="65339" x="6459538" y="3116263"/>
          <p14:tracePt t="65354" x="6459538" y="3128963"/>
          <p14:tracePt t="65373" x="6459538" y="3154363"/>
          <p14:tracePt t="65378" x="6459538" y="3165475"/>
          <p14:tracePt t="65394" x="6472238" y="3190875"/>
          <p14:tracePt t="65418" x="6472238" y="3203575"/>
          <p14:tracePt t="65426" x="6472238" y="3216275"/>
          <p14:tracePt t="65434" x="6472238" y="3228975"/>
          <p14:tracePt t="65498" x="6472238" y="3241675"/>
          <p14:tracePt t="66130" x="6472238" y="3228975"/>
          <p14:tracePt t="66138" x="6472238" y="3216275"/>
          <p14:tracePt t="66157" x="6483350" y="3216275"/>
          <p14:tracePt t="66386" x="6483350" y="3203575"/>
          <p14:tracePt t="66690" x="6483350" y="3190875"/>
          <p14:tracePt t="66874" x="6459538" y="3190875"/>
          <p14:tracePt t="66881" x="6446838" y="3203575"/>
          <p14:tracePt t="66890" x="6434138" y="3216275"/>
          <p14:tracePt t="66907" x="6421438" y="3216275"/>
          <p14:tracePt t="66914" x="6408738" y="3216275"/>
          <p14:tracePt t="66929" x="6396038" y="3228975"/>
          <p14:tracePt t="67233" x="6396038" y="3216275"/>
          <p14:tracePt t="67274" x="6408738" y="3216275"/>
          <p14:tracePt t="67371" x="6408738" y="3228975"/>
          <p14:tracePt t="67378" x="6396038" y="3241675"/>
          <p14:tracePt t="67387" x="6383338" y="3254375"/>
          <p14:tracePt t="67394" x="6346825" y="3267075"/>
          <p14:tracePt t="67403" x="6296025" y="3278188"/>
          <p14:tracePt t="67410" x="6208713" y="3303588"/>
          <p14:tracePt t="67419" x="6121400" y="3316288"/>
          <p14:tracePt t="67426" x="6034088" y="3328988"/>
          <p14:tracePt t="67436" x="5957888" y="3328988"/>
          <p14:tracePt t="67442" x="5857875" y="3328988"/>
          <p14:tracePt t="67450" x="5757863" y="3328988"/>
          <p14:tracePt t="67457" x="5657850" y="3328988"/>
          <p14:tracePt t="67466" x="5583238" y="3328988"/>
          <p14:tracePt t="67477" x="5507038" y="3328988"/>
          <p14:tracePt t="67482" x="5470525" y="3328988"/>
          <p14:tracePt t="67492" x="5445125" y="3328988"/>
          <p14:tracePt t="67498" x="5432425" y="3328988"/>
          <p14:tracePt t="67508" x="5419725" y="3328988"/>
          <p14:tracePt t="67554" x="5432425" y="3328988"/>
          <p14:tracePt t="67570" x="5457825" y="3328988"/>
          <p14:tracePt t="67577" x="5483225" y="3328988"/>
          <p14:tracePt t="67587" x="5532438" y="3328988"/>
          <p14:tracePt t="67594" x="5595938" y="3316288"/>
          <p14:tracePt t="67602" x="5645150" y="3303588"/>
          <p14:tracePt t="67610" x="5695950" y="3290888"/>
          <p14:tracePt t="67618" x="5732463" y="3278188"/>
          <p14:tracePt t="67626" x="5770563" y="3278188"/>
          <p14:tracePt t="67634" x="5795963" y="3278188"/>
          <p14:tracePt t="67642" x="5821363" y="3278188"/>
          <p14:tracePt t="67650" x="5845175" y="3278188"/>
          <p14:tracePt t="67658" x="5857875" y="3278188"/>
          <p14:tracePt t="67666" x="5870575" y="3278188"/>
          <p14:tracePt t="67682" x="5883275" y="3278188"/>
          <p14:tracePt t="67706" x="5895975" y="3278188"/>
          <p14:tracePt t="67714" x="5908675" y="3278188"/>
          <p14:tracePt t="67730" x="5921375" y="3278188"/>
          <p14:tracePt t="67745" x="5932488" y="3278188"/>
          <p14:tracePt t="67762" x="5945188" y="3278188"/>
          <p14:tracePt t="67774" x="5957888" y="3278188"/>
          <p14:tracePt t="67778" x="5970588" y="3278188"/>
          <p14:tracePt t="67986" x="5983288" y="3278188"/>
          <p14:tracePt t="68074" x="5983288" y="3290888"/>
          <p14:tracePt t="68138" x="5995988" y="3290888"/>
          <p14:tracePt t="68187" x="5995988" y="3278188"/>
          <p14:tracePt t="68337" x="6008688" y="3267075"/>
          <p14:tracePt t="68371" x="6008688" y="3254375"/>
          <p14:tracePt t="68378" x="6008688" y="3241675"/>
          <p14:tracePt t="68618" x="6008688" y="3228975"/>
          <p14:tracePt t="68625" x="6008688" y="3216275"/>
          <p14:tracePt t="69114" x="6021388" y="3216275"/>
          <p14:tracePt t="69133" x="6034088" y="3216275"/>
          <p14:tracePt t="69141" x="6045200" y="3216275"/>
          <p14:tracePt t="69154" x="6057900" y="3216275"/>
          <p14:tracePt t="69163" x="6096000" y="3216275"/>
          <p14:tracePt t="69176" x="6121400" y="3216275"/>
          <p14:tracePt t="69178" x="6146800" y="3216275"/>
          <p14:tracePt t="69186" x="6183313" y="3203575"/>
          <p14:tracePt t="69194" x="6208713" y="3203575"/>
          <p14:tracePt t="69202" x="6270625" y="3190875"/>
          <p14:tracePt t="69209" x="6346825" y="3178175"/>
          <p14:tracePt t="69217" x="6434138" y="3154363"/>
          <p14:tracePt t="69226" x="6521450" y="3154363"/>
          <p14:tracePt t="69234" x="6621463" y="3116263"/>
          <p14:tracePt t="69242" x="6708775" y="3103563"/>
          <p14:tracePt t="69249" x="6772275" y="3103563"/>
          <p14:tracePt t="69258" x="6808788" y="3103563"/>
          <p14:tracePt t="69265" x="6846888" y="3103563"/>
          <p14:tracePt t="69274" x="6884988" y="3103563"/>
          <p14:tracePt t="69281" x="6897688" y="3103563"/>
          <p14:tracePt t="69601" x="6910388" y="3103563"/>
          <p14:tracePt t="69658" x="6910388" y="3116263"/>
          <p14:tracePt t="69697" x="6910388" y="3128963"/>
          <p14:tracePt t="70121" x="6872288" y="3141663"/>
          <p14:tracePt t="70129" x="6846888" y="3154363"/>
          <p14:tracePt t="70138" x="6821488" y="3154363"/>
          <p14:tracePt t="70145" x="6746875" y="3165475"/>
          <p14:tracePt t="70157" x="6659563" y="3178175"/>
          <p14:tracePt t="70162" x="6572250" y="3190875"/>
          <p14:tracePt t="70174" x="6483350" y="3203575"/>
          <p14:tracePt t="70177" x="6383338" y="3203575"/>
          <p14:tracePt t="70186" x="6270625" y="3203575"/>
          <p14:tracePt t="70193" x="6134100" y="3203575"/>
          <p14:tracePt t="70201" x="5983288" y="3203575"/>
          <p14:tracePt t="70209" x="5808663" y="3203575"/>
          <p14:tracePt t="70217" x="5619750" y="3203575"/>
          <p14:tracePt t="70227" x="5419725" y="3203575"/>
          <p14:tracePt t="70233" x="5207000" y="3203575"/>
          <p14:tracePt t="70242" x="5032375" y="3203575"/>
          <p14:tracePt t="70249" x="4832350" y="3203575"/>
          <p14:tracePt t="70257" x="4581525" y="3216275"/>
          <p14:tracePt t="70265" x="4394200" y="3228975"/>
          <p14:tracePt t="70274" x="4243388" y="3228975"/>
          <p14:tracePt t="70281" x="4117975" y="3228975"/>
          <p14:tracePt t="70291" x="3992563" y="3228975"/>
          <p14:tracePt t="70297" x="3892550" y="3228975"/>
          <p14:tracePt t="70308" x="3830638" y="3228975"/>
          <p14:tracePt t="70313" x="3779838" y="3228975"/>
          <p14:tracePt t="70323" x="3743325" y="3228975"/>
          <p14:tracePt t="70329" x="3717925" y="3228975"/>
          <p14:tracePt t="70340" x="3679825" y="3228975"/>
          <p14:tracePt t="70345" x="3667125" y="3228975"/>
          <p14:tracePt t="70357" x="3654425" y="3228975"/>
          <p14:tracePt t="70361" x="3643313" y="3228975"/>
          <p14:tracePt t="70377" x="3617913" y="3228975"/>
          <p14:tracePt t="70402" x="3605213" y="3228975"/>
          <p14:tracePt t="70409" x="3579813" y="3228975"/>
          <p14:tracePt t="70426" x="3567113" y="3228975"/>
          <p14:tracePt t="70433" x="3530600" y="3216275"/>
          <p14:tracePt t="70442" x="3505200" y="3216275"/>
          <p14:tracePt t="70449" x="3479800" y="3216275"/>
          <p14:tracePt t="70458" x="3467100" y="3216275"/>
          <p14:tracePt t="70465" x="3429000" y="3216275"/>
          <p14:tracePt t="70476" x="3405188" y="3216275"/>
          <p14:tracePt t="70481" x="3379788" y="3216275"/>
          <p14:tracePt t="70491" x="3367088" y="3216275"/>
          <p14:tracePt t="70497" x="3354388" y="3216275"/>
          <p14:tracePt t="70509" x="3328988" y="3216275"/>
          <p14:tracePt t="70545" x="3317875" y="3216275"/>
          <p14:tracePt t="70561" x="3305175" y="3216275"/>
          <p14:tracePt t="70577" x="3292475" y="3216275"/>
          <p14:tracePt t="70609" x="3279775" y="3216275"/>
          <p14:tracePt t="70706" x="3267075" y="3216275"/>
          <p14:tracePt t="70713" x="3254375" y="3216275"/>
          <p14:tracePt t="70730" x="3241675" y="3216275"/>
          <p14:tracePt t="70787" x="3241675" y="3241675"/>
          <p14:tracePt t="70858" x="3216275" y="3241675"/>
          <p14:tracePt t="70882" x="3205163" y="3267075"/>
          <p14:tracePt t="70913" x="3192463" y="3267075"/>
          <p14:tracePt t="71009" x="3192463" y="3278188"/>
          <p14:tracePt t="71049" x="3179763" y="3278188"/>
          <p14:tracePt t="71178" x="3167063" y="3278188"/>
          <p14:tracePt t="71514" x="3179763" y="3278188"/>
          <p14:tracePt t="71521" x="3205163" y="3278188"/>
          <p14:tracePt t="71529" x="3254375" y="3267075"/>
          <p14:tracePt t="71540" x="3279775" y="3267075"/>
          <p14:tracePt t="71545" x="3328988" y="3267075"/>
          <p14:tracePt t="71560" x="3392488" y="3267075"/>
          <p14:tracePt t="71562" x="3467100" y="3267075"/>
          <p14:tracePt t="71573" x="3530600" y="3267075"/>
          <p14:tracePt t="71577" x="3605213" y="3267075"/>
          <p14:tracePt t="71585" x="3667125" y="3267075"/>
          <p14:tracePt t="71594" x="3743325" y="3267075"/>
          <p14:tracePt t="71601" x="3805238" y="3267075"/>
          <p14:tracePt t="71609" x="3856038" y="3267075"/>
          <p14:tracePt t="71617" x="3905250" y="3267075"/>
          <p14:tracePt t="71625" x="3943350" y="3267075"/>
          <p14:tracePt t="71634" x="3968750" y="3267075"/>
          <p14:tracePt t="71641" x="3992563" y="3267075"/>
          <p14:tracePt t="71658" x="4005263" y="3267075"/>
          <p14:tracePt t="71713" x="4017963" y="3267075"/>
          <p14:tracePt t="71737" x="4030663" y="3267075"/>
          <p14:tracePt t="71841" x="4043363" y="3254375"/>
          <p14:tracePt t="72937" x="4043363" y="3267075"/>
          <p14:tracePt t="73241" x="4030663" y="3267075"/>
          <p14:tracePt t="73249" x="4017963" y="3278188"/>
          <p14:tracePt t="73257" x="4005263" y="3278188"/>
          <p14:tracePt t="73265" x="3992563" y="3278188"/>
          <p14:tracePt t="73274" x="3956050" y="3290888"/>
          <p14:tracePt t="73281" x="3943350" y="3290888"/>
          <p14:tracePt t="73291" x="3905250" y="3303588"/>
          <p14:tracePt t="73297" x="3843338" y="3303588"/>
          <p14:tracePt t="73309" x="3792538" y="3316288"/>
          <p14:tracePt t="73313" x="3767138" y="3316288"/>
          <p14:tracePt t="73324" x="3705225" y="3328988"/>
          <p14:tracePt t="73329" x="3643313" y="3341688"/>
          <p14:tracePt t="73340" x="3592513" y="3354388"/>
          <p14:tracePt t="73345" x="3554413" y="3354388"/>
          <p14:tracePt t="73357" x="3517900" y="3354388"/>
          <p14:tracePt t="73361" x="3479800" y="3354388"/>
          <p14:tracePt t="73369" x="3454400" y="3354388"/>
          <p14:tracePt t="73377" x="3429000" y="3354388"/>
          <p14:tracePt t="73385" x="3405188" y="3354388"/>
          <p14:tracePt t="73393" x="3379788" y="3354388"/>
          <p14:tracePt t="73409" x="3367088" y="3354388"/>
          <p14:tracePt t="73417" x="3354388" y="3354388"/>
          <p14:tracePt t="73426" x="3341688" y="3354388"/>
          <p14:tracePt t="73433" x="3317875" y="3354388"/>
          <p14:tracePt t="73449" x="3292475" y="3354388"/>
          <p14:tracePt t="73459" x="3279775" y="3354388"/>
          <p14:tracePt t="73465" x="3254375" y="3341688"/>
          <p14:tracePt t="73474" x="3228975" y="3341688"/>
          <p14:tracePt t="73491" x="3216275" y="3328988"/>
          <p14:tracePt t="73509" x="3179763" y="3316288"/>
          <p14:tracePt t="73529" x="3167063" y="3316288"/>
          <p14:tracePt t="73545" x="3141663" y="3303588"/>
          <p14:tracePt t="73570" x="3128963" y="3303588"/>
          <p14:tracePt t="73585" x="3116263" y="3303588"/>
          <p14:tracePt t="73609" x="3103563" y="3290888"/>
          <p14:tracePt t="73673" x="3092450" y="3290888"/>
          <p14:tracePt t="75321" x="3079750" y="3290888"/>
          <p14:tracePt t="75338" x="3079750" y="3303588"/>
          <p14:tracePt t="75345" x="3079750" y="3316288"/>
          <p14:tracePt t="75354" x="3079750" y="3328988"/>
          <p14:tracePt t="75360" x="3079750" y="3367088"/>
          <p14:tracePt t="75377" x="3079750" y="3390900"/>
          <p14:tracePt t="75385" x="3079750" y="3429000"/>
          <p14:tracePt t="75392" x="3079750" y="3467100"/>
          <p14:tracePt t="75400" x="3079750" y="3490913"/>
          <p14:tracePt t="75409" x="3079750" y="3529013"/>
          <p14:tracePt t="75417" x="3079750" y="3567113"/>
          <p14:tracePt t="75425" x="3079750" y="3603625"/>
          <p14:tracePt t="75433" x="3079750" y="3654425"/>
          <p14:tracePt t="75440" x="3079750" y="3703638"/>
          <p14:tracePt t="75449" x="3079750" y="3754438"/>
          <p14:tracePt t="75458" x="3079750" y="3803650"/>
          <p14:tracePt t="75464" x="3079750" y="3841750"/>
          <p14:tracePt t="75474" x="3079750" y="3892550"/>
          <p14:tracePt t="75481" x="3079750" y="3929063"/>
          <p14:tracePt t="75491" x="3092450" y="3992563"/>
          <p14:tracePt t="75497" x="3103563" y="4029075"/>
          <p14:tracePt t="75507" x="3103563" y="4054475"/>
          <p14:tracePt t="75513" x="3103563" y="4067175"/>
          <p14:tracePt t="75523" x="3116263" y="4105275"/>
          <p14:tracePt t="75528" x="3128963" y="4129088"/>
          <p14:tracePt t="75541" x="3128963" y="4141788"/>
          <p14:tracePt t="75545" x="3141663" y="4154488"/>
          <p14:tracePt t="75560" x="3141663" y="4167188"/>
          <p14:tracePt t="75569" x="3141663" y="4179888"/>
          <p14:tracePt t="75720" x="3154363" y="4167188"/>
          <p14:tracePt t="75729" x="3192463" y="4141788"/>
          <p14:tracePt t="75737" x="3216275" y="4129088"/>
          <p14:tracePt t="75745" x="3267075" y="4092575"/>
          <p14:tracePt t="75758" x="3341688" y="4054475"/>
          <p14:tracePt t="75762" x="3454400" y="4017963"/>
          <p14:tracePt t="75770" x="3605213" y="3979863"/>
          <p14:tracePt t="75777" x="3817938" y="3929063"/>
          <p14:tracePt t="75791" x="4143375" y="3867150"/>
          <p14:tracePt t="75793" x="4530725" y="3829050"/>
          <p14:tracePt t="75801" x="4956175" y="3767138"/>
          <p14:tracePt t="75809" x="5419725" y="3716338"/>
          <p14:tracePt t="75817" x="5857875" y="3703638"/>
          <p14:tracePt t="75825" x="6283325" y="3654425"/>
          <p14:tracePt t="75833" x="6634163" y="3641725"/>
          <p14:tracePt t="75841" x="6910388" y="3641725"/>
          <p14:tracePt t="75850" x="7085013" y="3641725"/>
          <p14:tracePt t="75857" x="7223125" y="3641725"/>
          <p14:tracePt t="75866" x="7323138" y="3629025"/>
          <p14:tracePt t="75874" x="7372350" y="3616325"/>
          <p14:tracePt t="75882" x="7410450" y="3603625"/>
          <p14:tracePt t="75905" x="7423150" y="3590925"/>
          <p14:tracePt t="75913" x="7423150" y="3579813"/>
          <p14:tracePt t="75924" x="7435850" y="3554413"/>
          <p14:tracePt t="75929" x="7448550" y="3516313"/>
          <p14:tracePt t="75941" x="7459663" y="3490913"/>
          <p14:tracePt t="75944" x="7459663" y="3479800"/>
          <p14:tracePt t="75957" x="7472363" y="3467100"/>
          <p14:tracePt t="75974" x="7485063" y="3403600"/>
          <p14:tracePt t="75977" x="7510463" y="3367088"/>
          <p14:tracePt t="75984" x="7523163" y="3341688"/>
          <p14:tracePt t="75993" x="7535863" y="3303588"/>
          <p14:tracePt t="76001" x="7548563" y="3278188"/>
          <p14:tracePt t="76008" x="7561263" y="3254375"/>
          <p14:tracePt t="76016" x="7572375" y="3228975"/>
          <p14:tracePt t="76025" x="7585075" y="3203575"/>
          <p14:tracePt t="76033" x="7585075" y="3190875"/>
          <p14:tracePt t="76041" x="7585075" y="3178175"/>
          <p14:tracePt t="76049" x="7585075" y="3165475"/>
          <p14:tracePt t="76057" x="7585075" y="3128963"/>
          <p14:tracePt t="76065" x="7572375" y="3128963"/>
          <p14:tracePt t="76076" x="7548563" y="3128963"/>
          <p14:tracePt t="76081" x="7497763" y="3128963"/>
          <p14:tracePt t="76091" x="7410450" y="3128963"/>
          <p14:tracePt t="76096" x="7323138" y="3141663"/>
          <p14:tracePt t="76108" x="7235825" y="3165475"/>
          <p14:tracePt t="76113" x="7134225" y="3190875"/>
          <p14:tracePt t="76124" x="7010400" y="3203575"/>
          <p14:tracePt t="76129" x="6897688" y="3216275"/>
          <p14:tracePt t="76140" x="6772275" y="3241675"/>
          <p14:tracePt t="76145" x="6659563" y="3254375"/>
          <p14:tracePt t="76157" x="6546850" y="3278188"/>
          <p14:tracePt t="76160" x="6459538" y="3290888"/>
          <p14:tracePt t="76169" x="6408738" y="3290888"/>
          <p14:tracePt t="76177" x="6383338" y="3290888"/>
          <p14:tracePt t="76185" x="6359525" y="3290888"/>
          <p14:tracePt t="76201" x="6346825" y="3290888"/>
          <p14:tracePt t="76233" x="6334125" y="3290888"/>
          <p14:tracePt t="76257" x="6321425" y="3290888"/>
          <p14:tracePt t="76281" x="6308725" y="3278188"/>
          <p14:tracePt t="76297" x="6296025" y="3278188"/>
          <p14:tracePt t="76304" x="6283325" y="3278188"/>
          <p14:tracePt t="76321" x="6270625" y="3278188"/>
          <p14:tracePt t="76337" x="6259513" y="3267075"/>
          <p14:tracePt t="76370" x="6246813" y="3267075"/>
          <p14:tracePt t="76377" x="6234113" y="3267075"/>
          <p14:tracePt t="76401" x="6221413" y="3267075"/>
          <p14:tracePt t="76409" x="6208713" y="3267075"/>
          <p14:tracePt t="76424" x="6196013" y="3267075"/>
          <p14:tracePt t="76440" x="6170613" y="3254375"/>
          <p14:tracePt t="76449" x="6157913" y="3241675"/>
          <p14:tracePt t="76473" x="6146800" y="3228975"/>
          <p14:tracePt t="76512" x="6134100" y="3216275"/>
          <p14:tracePt t="76817" x="6146800" y="3216275"/>
          <p14:tracePt t="76824" x="6183313" y="3216275"/>
          <p14:tracePt t="76834" x="6208713" y="3216275"/>
          <p14:tracePt t="76842" x="6234113" y="3216275"/>
          <p14:tracePt t="76849" x="6270625" y="3216275"/>
          <p14:tracePt t="76857" x="6308725" y="3216275"/>
          <p14:tracePt t="76865" x="6346825" y="3216275"/>
          <p14:tracePt t="76875" x="6396038" y="3216275"/>
          <p14:tracePt t="76881" x="6434138" y="3216275"/>
          <p14:tracePt t="76895" x="6483350" y="3216275"/>
          <p14:tracePt t="76897" x="6521450" y="3216275"/>
          <p14:tracePt t="76909" x="6559550" y="3216275"/>
          <p14:tracePt t="76914" x="6596063" y="3216275"/>
          <p14:tracePt t="76925" x="6634163" y="3216275"/>
          <p14:tracePt t="76929" x="6672263" y="3216275"/>
          <p14:tracePt t="76942" x="6721475" y="3216275"/>
          <p14:tracePt t="76944" x="6746875" y="3203575"/>
          <p14:tracePt t="76959" x="6784975" y="3203575"/>
          <p14:tracePt t="76962" x="6821488" y="3190875"/>
          <p14:tracePt t="76970" x="6859588" y="3190875"/>
          <p14:tracePt t="76977" x="6897688" y="3178175"/>
          <p14:tracePt t="76985" x="6934200" y="3165475"/>
          <p14:tracePt t="76993" x="6959600" y="3154363"/>
          <p14:tracePt t="77001" x="6985000" y="3141663"/>
          <p14:tracePt t="77009" x="7010400" y="3128963"/>
          <p14:tracePt t="77017" x="7034213" y="3128963"/>
          <p14:tracePt t="77025" x="7072313" y="3116263"/>
          <p14:tracePt t="77033" x="7097713" y="3090863"/>
          <p14:tracePt t="77043" x="7110413" y="3090863"/>
          <p14:tracePt t="77049" x="7123113" y="3078163"/>
          <p14:tracePt t="77066" x="7134225" y="3065463"/>
          <p14:tracePt t="77081" x="7146925" y="3054350"/>
          <p14:tracePt t="77091" x="7159625" y="3054350"/>
          <p14:tracePt t="77107" x="7159625" y="3041650"/>
          <p14:tracePt t="77126" x="7159625" y="3016250"/>
          <p14:tracePt t="77128" x="7159625" y="3003550"/>
          <p14:tracePt t="77145" x="7159625" y="2990850"/>
          <p14:tracePt t="77158" x="7159625" y="2978150"/>
          <p14:tracePt t="77161" x="7159625" y="2965450"/>
          <p14:tracePt t="77176" x="7159625" y="2941638"/>
          <p14:tracePt t="77192" x="7159625" y="2928938"/>
          <p14:tracePt t="77217" x="7159625" y="2916238"/>
          <p14:tracePt t="77224" x="7159625" y="2903538"/>
          <p14:tracePt t="77233" x="7172325" y="2890838"/>
          <p14:tracePt t="77257" x="7172325" y="2878138"/>
          <p14:tracePt t="77264" x="7185025" y="2865438"/>
          <p14:tracePt t="77274" x="7185025" y="2852738"/>
          <p14:tracePt t="77291" x="7185025" y="2840038"/>
          <p14:tracePt t="77296" x="7185025" y="2828925"/>
          <p14:tracePt t="77328" x="7185025" y="2803525"/>
          <p14:tracePt t="77338" x="7197725" y="2803525"/>
          <p14:tracePt t="77416" x="7197725" y="2828925"/>
          <p14:tracePt t="77424" x="7197725" y="2852738"/>
          <p14:tracePt t="77432" x="7197725" y="2865438"/>
          <p14:tracePt t="77442" x="7197725" y="2890838"/>
          <p14:tracePt t="77457" x="7197725" y="2916238"/>
          <p14:tracePt t="77537" x="7197725" y="2928938"/>
          <p14:tracePt t="77554" x="7185025" y="2941638"/>
          <p14:tracePt t="77569" x="7185025" y="2952750"/>
          <p14:tracePt t="77578" x="7185025" y="2965450"/>
          <p14:tracePt t="77585" x="7185025" y="2978150"/>
          <p14:tracePt t="77593" x="7185025" y="2990850"/>
          <p14:tracePt t="77601" x="7172325" y="3016250"/>
          <p14:tracePt t="77609" x="7172325" y="3041650"/>
          <p14:tracePt t="77625" x="7172325" y="3065463"/>
          <p14:tracePt t="77633" x="7172325" y="3078163"/>
          <p14:tracePt t="77649" x="7172325" y="3103563"/>
          <p14:tracePt t="77665" x="7172325" y="3116263"/>
          <p14:tracePt t="78329" x="7172325" y="3128963"/>
          <p14:tracePt t="78337" x="7159625" y="3141663"/>
          <p14:tracePt t="78346" x="7134225" y="3154363"/>
          <p14:tracePt t="78357" x="7097713" y="3165475"/>
          <p14:tracePt t="78361" x="7046913" y="3178175"/>
          <p14:tracePt t="78369" x="6997700" y="3216275"/>
          <p14:tracePt t="78376" x="6897688" y="3254375"/>
          <p14:tracePt t="78386" x="6784975" y="3316288"/>
          <p14:tracePt t="78393" x="6621463" y="3367088"/>
          <p14:tracePt t="78403" x="6472238" y="3429000"/>
          <p14:tracePt t="78410" x="6296025" y="3503613"/>
          <p14:tracePt t="78417" x="6083300" y="3579813"/>
          <p14:tracePt t="78429" x="5845175" y="3654425"/>
          <p14:tracePt t="78432" x="5595938" y="3716338"/>
          <p14:tracePt t="78442" x="5370513" y="3767138"/>
          <p14:tracePt t="78449" x="5194300" y="3792538"/>
          <p14:tracePt t="78459" x="5045075" y="3803650"/>
          <p14:tracePt t="78467" x="4919663" y="3816350"/>
          <p14:tracePt t="78474" x="4781550" y="3841750"/>
          <p14:tracePt t="78480" x="4694238" y="3841750"/>
          <p14:tracePt t="78491" x="4606925" y="3841750"/>
          <p14:tracePt t="78497" x="4494213" y="3854450"/>
          <p14:tracePt t="78510" x="4406900" y="3867150"/>
          <p14:tracePt t="78512" x="4318000" y="3867150"/>
          <p14:tracePt t="78525" x="4243388" y="3867150"/>
          <p14:tracePt t="78528" x="4156075" y="3867150"/>
          <p14:tracePt t="78541" x="4068763" y="3867150"/>
          <p14:tracePt t="78544" x="3992563" y="3867150"/>
          <p14:tracePt t="78552" x="3917950" y="3867150"/>
          <p14:tracePt t="78560" x="3856038" y="3867150"/>
          <p14:tracePt t="78570" x="3805238" y="3867150"/>
          <p14:tracePt t="78576" x="3743325" y="3867150"/>
          <p14:tracePt t="78584" x="3692525" y="3867150"/>
          <p14:tracePt t="78592" x="3654425" y="3854450"/>
          <p14:tracePt t="78600" x="3617913" y="3829050"/>
          <p14:tracePt t="78608" x="3579813" y="3803650"/>
          <p14:tracePt t="78616" x="3554413" y="3779838"/>
          <p14:tracePt t="78624" x="3530600" y="3741738"/>
          <p14:tracePt t="78632" x="3492500" y="3703638"/>
          <p14:tracePt t="78641" x="3467100" y="3679825"/>
          <p14:tracePt t="78648" x="3441700" y="3641725"/>
          <p14:tracePt t="78657" x="3417888" y="3616325"/>
          <p14:tracePt t="78664" x="3405188" y="3603625"/>
          <p14:tracePt t="78675" x="3392488" y="3579813"/>
          <p14:tracePt t="78680" x="3379788" y="3554413"/>
          <p14:tracePt t="78690" x="3379788" y="3541713"/>
          <p14:tracePt t="78696" x="3367088" y="3541713"/>
          <p14:tracePt t="78707" x="3354388" y="3529013"/>
          <p14:tracePt t="78728" x="3354388" y="3516313"/>
          <p14:tracePt t="78753" x="3341688" y="3503613"/>
          <p14:tracePt t="78768" x="3341688" y="3490913"/>
          <p14:tracePt t="78784" x="3341688" y="3479800"/>
          <p14:tracePt t="78800" x="3341688" y="3467100"/>
          <p14:tracePt t="78816" x="3341688" y="3454400"/>
          <p14:tracePt t="78825" x="3341688" y="3441700"/>
          <p14:tracePt t="78841" x="3341688" y="3429000"/>
          <p14:tracePt t="78857" x="3328988" y="3429000"/>
          <p14:tracePt t="78864" x="3328988" y="3416300"/>
          <p14:tracePt t="78875" x="3317875" y="3416300"/>
          <p14:tracePt t="78890" x="3317875" y="3403600"/>
          <p14:tracePt t="78907" x="3292475" y="3403600"/>
          <p14:tracePt t="78924" x="3279775" y="3403600"/>
          <p14:tracePt t="78941" x="3267075" y="3390900"/>
          <p14:tracePt t="78959" x="3254375" y="3378200"/>
          <p14:tracePt t="78960" x="3254375" y="3367088"/>
          <p14:tracePt t="78976" x="3254375" y="3354388"/>
          <p14:tracePt t="78985" x="3254375" y="3341688"/>
          <p14:tracePt t="79001" x="3254375" y="3328988"/>
          <p14:tracePt t="79024" x="3254375" y="3316288"/>
          <p14:tracePt t="79033" x="3254375" y="3303588"/>
          <p14:tracePt t="79042" x="3241675" y="3290888"/>
          <p14:tracePt t="79185" x="3228975" y="3290888"/>
          <p14:tracePt t="79192" x="3216275" y="3290888"/>
          <p14:tracePt t="79824" x="3216275" y="3278188"/>
          <p14:tracePt t="79840" x="3228975" y="3278188"/>
          <p14:tracePt t="79856" x="3241675" y="3278188"/>
          <p14:tracePt t="80408" x="3254375" y="3278188"/>
          <p14:tracePt t="80416" x="3279775" y="3290888"/>
          <p14:tracePt t="80424" x="3328988" y="3316288"/>
          <p14:tracePt t="80432" x="3379788" y="3341688"/>
          <p14:tracePt t="80441" x="3417888" y="3354388"/>
          <p14:tracePt t="80448" x="3479800" y="3378200"/>
          <p14:tracePt t="80459" x="3517900" y="3403600"/>
          <p14:tracePt t="80464" x="3541713" y="3403600"/>
          <p14:tracePt t="80474" x="3592513" y="3429000"/>
          <p14:tracePt t="80480" x="3617913" y="3441700"/>
          <p14:tracePt t="80491" x="3654425" y="3479800"/>
          <p14:tracePt t="80496" x="3692525" y="3503613"/>
          <p14:tracePt t="80509" x="3730625" y="3503613"/>
          <p14:tracePt t="80513" x="3767138" y="3516313"/>
          <p14:tracePt t="80525" x="3792538" y="3541713"/>
          <p14:tracePt t="80528" x="3817938" y="3554413"/>
          <p14:tracePt t="80542" x="3843338" y="3567113"/>
          <p14:tracePt t="80544" x="3867150" y="3567113"/>
          <p14:tracePt t="80553" x="3879850" y="3579813"/>
          <p14:tracePt t="80561" x="3892550" y="3603625"/>
          <p14:tracePt t="80569" x="3917950" y="3603625"/>
          <p14:tracePt t="80578" x="3930650" y="3629025"/>
          <p14:tracePt t="80592" x="3943350" y="3641725"/>
          <p14:tracePt t="80601" x="3956050" y="3654425"/>
          <p14:tracePt t="80617" x="3968750" y="3667125"/>
          <p14:tracePt t="80633" x="3992563" y="3679825"/>
          <p14:tracePt t="80768" x="4005263" y="3692525"/>
          <p14:tracePt t="80776" x="4017963" y="3692525"/>
          <p14:tracePt t="80784" x="4017963" y="3703638"/>
          <p14:tracePt t="80792" x="4030663" y="3703638"/>
          <p14:tracePt t="80800" x="4030663" y="3716338"/>
          <p14:tracePt t="80808" x="4056063" y="3729038"/>
          <p14:tracePt t="80824" x="4068763" y="3729038"/>
          <p14:tracePt t="80840" x="4081463" y="3741738"/>
          <p14:tracePt t="80857" x="4092575" y="3741738"/>
          <p14:tracePt t="80896" x="4092575" y="3754438"/>
          <p14:tracePt t="80905" x="4092575" y="3767138"/>
          <p14:tracePt t="81049" x="4092575" y="3779838"/>
          <p14:tracePt t="81056" x="4130675" y="3792538"/>
          <p14:tracePt t="81064" x="4156075" y="3792538"/>
          <p14:tracePt t="81074" x="4217988" y="3792538"/>
          <p14:tracePt t="81081" x="4330700" y="3803650"/>
          <p14:tracePt t="81090" x="4468813" y="3816350"/>
          <p14:tracePt t="81098" x="4619625" y="3829050"/>
          <p14:tracePt t="81112" x="4806950" y="3854450"/>
          <p14:tracePt t="81115" x="4981575" y="3854450"/>
          <p14:tracePt t="81124" x="5207000" y="3854450"/>
          <p14:tracePt t="81129" x="5483225" y="3854450"/>
          <p14:tracePt t="81143" x="5845175" y="3816350"/>
          <p14:tracePt t="81144" x="6196013" y="3779838"/>
          <p14:tracePt t="81153" x="6483350" y="3741738"/>
          <p14:tracePt t="81160" x="6772275" y="3703638"/>
          <p14:tracePt t="81169" x="6946900" y="3679825"/>
          <p14:tracePt t="81177" x="7072313" y="3654425"/>
          <p14:tracePt t="81184" x="7159625" y="3629025"/>
          <p14:tracePt t="81193" x="7210425" y="3616325"/>
          <p14:tracePt t="81200" x="7235825" y="3603625"/>
          <p14:tracePt t="81209" x="7246938" y="3579813"/>
          <p14:tracePt t="81217" x="7259638" y="3541713"/>
          <p14:tracePt t="81226" x="7259638" y="3516313"/>
          <p14:tracePt t="81232" x="7259638" y="3479800"/>
          <p14:tracePt t="81240" x="7259638" y="3454400"/>
          <p14:tracePt t="81248" x="7259638" y="3416300"/>
          <p14:tracePt t="81260" x="7259638" y="3378200"/>
          <p14:tracePt t="81265" x="7259638" y="3354388"/>
          <p14:tracePt t="81275" x="7272338" y="3316288"/>
          <p14:tracePt t="81280" x="7272338" y="3290888"/>
          <p14:tracePt t="81292" x="7272338" y="3278188"/>
          <p14:tracePt t="81298" x="7272338" y="3254375"/>
          <p14:tracePt t="81307" x="7272338" y="3241675"/>
          <p14:tracePt t="81312" x="7272338" y="3216275"/>
          <p14:tracePt t="81324" x="7272338" y="3190875"/>
          <p14:tracePt t="81328" x="7285038" y="3165475"/>
          <p14:tracePt t="81344" x="7297738" y="3141663"/>
          <p14:tracePt t="81353" x="7310438" y="3116263"/>
          <p14:tracePt t="81360" x="7310438" y="3090863"/>
          <p14:tracePt t="81368" x="7323138" y="3078163"/>
          <p14:tracePt t="81376" x="7335838" y="3054350"/>
          <p14:tracePt t="81384" x="7335838" y="3028950"/>
          <p14:tracePt t="81392" x="7348538" y="3016250"/>
          <p14:tracePt t="81400" x="7359650" y="3003550"/>
          <p14:tracePt t="81408" x="7359650" y="2978150"/>
          <p14:tracePt t="81416" x="7372350" y="2965450"/>
          <p14:tracePt t="81424" x="7385050" y="2941638"/>
          <p14:tracePt t="81440" x="7397750" y="2928938"/>
          <p14:tracePt t="81448" x="7410450" y="2903538"/>
          <p14:tracePt t="81459" x="7410450" y="2890838"/>
          <p14:tracePt t="81474" x="7423150" y="2865438"/>
          <p14:tracePt t="81480" x="7435850" y="2852738"/>
          <p14:tracePt t="81490" x="7448550" y="2840038"/>
          <p14:tracePt t="81496" x="7459663" y="2828925"/>
          <p14:tracePt t="81507" x="7472363" y="2828925"/>
          <p14:tracePt t="81523" x="7485063" y="2816225"/>
          <p14:tracePt t="81528" x="7497763" y="2803525"/>
          <p14:tracePt t="81560" x="7510463" y="2803525"/>
          <p14:tracePt t="81576" x="7523163" y="2803525"/>
          <p14:tracePt t="81584" x="7535863" y="2803525"/>
          <p14:tracePt t="81600" x="7548563" y="2803525"/>
          <p14:tracePt t="81608" x="7561263" y="2816225"/>
          <p14:tracePt t="81616" x="7572375" y="2828925"/>
          <p14:tracePt t="81624" x="7572375" y="2840038"/>
          <p14:tracePt t="81632" x="7572375" y="2852738"/>
          <p14:tracePt t="81641" x="7572375" y="2890838"/>
          <p14:tracePt t="81648" x="7572375" y="2903538"/>
          <p14:tracePt t="81657" x="7572375" y="2916238"/>
          <p14:tracePt t="81664" x="7572375" y="2928938"/>
          <p14:tracePt t="81676" x="7572375" y="2941638"/>
          <p14:tracePt t="81680" x="7585075" y="2952750"/>
          <p14:tracePt t="81691" x="7597775" y="2965450"/>
          <p14:tracePt t="81832" x="7597775" y="2978150"/>
          <p14:tracePt t="81912" x="7610475" y="2990850"/>
          <p14:tracePt t="81928" x="7623175" y="3003550"/>
          <p14:tracePt t="81944" x="7623175" y="3028950"/>
          <p14:tracePt t="81952" x="7635875" y="3054350"/>
          <p14:tracePt t="81960" x="7635875" y="3078163"/>
          <p14:tracePt t="81968" x="7635875" y="3090863"/>
          <p14:tracePt t="81976" x="7635875" y="3103563"/>
          <p14:tracePt t="81984" x="7635875" y="3116263"/>
          <p14:tracePt t="81992" x="7635875" y="3128963"/>
          <p14:tracePt t="82000" x="7635875" y="3141663"/>
          <p14:tracePt t="82064" x="7648575" y="3141663"/>
          <p14:tracePt t="82080" x="7648575" y="3103563"/>
          <p14:tracePt t="82088" x="7661275" y="3078163"/>
          <p14:tracePt t="82096" x="7661275" y="3054350"/>
          <p14:tracePt t="82108" x="7673975" y="3028950"/>
          <p14:tracePt t="82124" x="7673975" y="3016250"/>
          <p14:tracePt t="82176" x="7673975" y="3028950"/>
          <p14:tracePt t="82184" x="7673975" y="3065463"/>
          <p14:tracePt t="82192" x="7673975" y="3078163"/>
          <p14:tracePt t="82200" x="7673975" y="3103563"/>
          <p14:tracePt t="82208" x="7661275" y="3141663"/>
          <p14:tracePt t="82216" x="7661275" y="3154363"/>
          <p14:tracePt t="82232" x="7661275" y="3165475"/>
          <p14:tracePt t="82288" x="7661275" y="3154363"/>
          <p14:tracePt t="82296" x="7661275" y="3128963"/>
          <p14:tracePt t="82305" x="7661275" y="3116263"/>
          <p14:tracePt t="82312" x="7661275" y="3103563"/>
          <p14:tracePt t="82325" x="7661275" y="3078163"/>
          <p14:tracePt t="82353" x="7661275" y="3065463"/>
          <p14:tracePt t="82392" x="7661275" y="3090863"/>
          <p14:tracePt t="82407" x="7661275" y="3103563"/>
          <p14:tracePt t="82415" x="7661275" y="3116263"/>
          <p14:tracePt t="82425" x="7661275" y="3128963"/>
          <p14:tracePt t="82434" x="7661275" y="3154363"/>
          <p14:tracePt t="82448" x="7648575" y="3165475"/>
          <p14:tracePt t="82473" x="7623175" y="3178175"/>
          <p14:tracePt t="82488" x="7610475" y="3190875"/>
          <p14:tracePt t="82496" x="7597775" y="3190875"/>
          <p14:tracePt t="82512" x="7572375" y="3190875"/>
          <p14:tracePt t="82527" x="7561263" y="3190875"/>
          <p14:tracePt t="82527" x="7523163" y="3203575"/>
          <p14:tracePt t="82540" x="7497763" y="3216275"/>
          <p14:tracePt t="82544" x="7459663" y="3228975"/>
          <p14:tracePt t="82553" x="7410450" y="3241675"/>
          <p14:tracePt t="82561" x="7359650" y="3267075"/>
          <p14:tracePt t="82569" x="7272338" y="3303588"/>
          <p14:tracePt t="82579" x="7159625" y="3341688"/>
          <p14:tracePt t="82584" x="7021513" y="3378200"/>
          <p14:tracePt t="82595" x="6884988" y="3441700"/>
          <p14:tracePt t="82600" x="6734175" y="3490913"/>
          <p14:tracePt t="82608" x="6584950" y="3567113"/>
          <p14:tracePt t="82616" x="6421438" y="3641725"/>
          <p14:tracePt t="82624" x="6270625" y="3692525"/>
          <p14:tracePt t="82632" x="6134100" y="3729038"/>
          <p14:tracePt t="82640" x="5995988" y="3779838"/>
          <p14:tracePt t="82648" x="5857875" y="3803650"/>
          <p14:tracePt t="82657" x="5745163" y="3829050"/>
          <p14:tracePt t="82663" x="5619750" y="3854450"/>
          <p14:tracePt t="82675" x="5507038" y="3879850"/>
          <p14:tracePt t="82679" x="5394325" y="3892550"/>
          <p14:tracePt t="82690" x="5319713" y="3905250"/>
          <p14:tracePt t="82696" x="5232400" y="3905250"/>
          <p14:tracePt t="82707" x="5145088" y="3905250"/>
          <p14:tracePt t="82712" x="5045075" y="3905250"/>
          <p14:tracePt t="82727" x="4856163" y="3892550"/>
          <p14:tracePt t="82740" x="4756150" y="3867150"/>
          <p14:tracePt t="82744" x="4656138" y="3854450"/>
          <p14:tracePt t="82752" x="4530725" y="3829050"/>
          <p14:tracePt t="82760" x="4394200" y="3803650"/>
          <p14:tracePt t="82768" x="4281488" y="3779838"/>
          <p14:tracePt t="82776" x="4130675" y="3741738"/>
          <p14:tracePt t="82784" x="3992563" y="3716338"/>
          <p14:tracePt t="82792" x="3867150" y="3679825"/>
          <p14:tracePt t="82799" x="3743325" y="3654425"/>
          <p14:tracePt t="82808" x="3643313" y="3629025"/>
          <p14:tracePt t="82816" x="3554413" y="3616325"/>
          <p14:tracePt t="82824" x="3505200" y="3590925"/>
          <p14:tracePt t="82832" x="3454400" y="3567113"/>
          <p14:tracePt t="82841" x="3429000" y="3554413"/>
          <p14:tracePt t="82848" x="3405188" y="3529013"/>
          <p14:tracePt t="82858" x="3392488" y="3529013"/>
          <p14:tracePt t="82863" x="3379788" y="3516313"/>
          <p14:tracePt t="82875" x="3367088" y="3516313"/>
          <p14:tracePt t="82890" x="3354388" y="3516313"/>
          <p14:tracePt t="82896" x="3341688" y="3503613"/>
          <p14:tracePt t="82907" x="3341688" y="3490913"/>
          <p14:tracePt t="82912" x="3317875" y="3490913"/>
          <p14:tracePt t="82924" x="3317875" y="3479800"/>
          <p14:tracePt t="82928" x="3292475" y="3479800"/>
          <p14:tracePt t="82940" x="3292475" y="3467100"/>
          <p14:tracePt t="82943" x="3279775" y="3454400"/>
          <p14:tracePt t="82961" x="3228975" y="3441700"/>
          <p14:tracePt t="82968" x="3205163" y="3429000"/>
          <p14:tracePt t="82976" x="3179763" y="3416300"/>
          <p14:tracePt t="82984" x="3141663" y="3403600"/>
          <p14:tracePt t="82992" x="3128963" y="3390900"/>
          <p14:tracePt t="83000" x="3116263" y="3378200"/>
          <p14:tracePt t="83023" x="3116263" y="3367088"/>
          <p14:tracePt t="83087" x="3116263" y="3354388"/>
          <p14:tracePt t="83195" x="3103563" y="3354388"/>
          <p14:tracePt t="83287" x="3103563" y="3341688"/>
          <p14:tracePt t="83367" x="3092450" y="3341688"/>
          <p14:tracePt t="83552" x="3079750" y="3328988"/>
          <p14:tracePt t="83895" x="3079750" y="3316288"/>
          <p14:tracePt t="83999" x="3092450" y="3316288"/>
          <p14:tracePt t="84016" x="3103563" y="3316288"/>
          <p14:tracePt t="84024" x="3141663" y="3316288"/>
          <p14:tracePt t="84031" x="3167063" y="3316288"/>
          <p14:tracePt t="84040" x="3179763" y="3316288"/>
          <p14:tracePt t="84047" x="3192463" y="3316288"/>
          <p14:tracePt t="84057" x="3228975" y="3328988"/>
          <p14:tracePt t="84064" x="3241675" y="3328988"/>
          <p14:tracePt t="84074" x="3267075" y="3328988"/>
          <p14:tracePt t="84079" x="3279775" y="3328988"/>
          <p14:tracePt t="84092" x="3305175" y="3328988"/>
          <p14:tracePt t="84095" x="3317875" y="3328988"/>
          <p14:tracePt t="84107" x="3328988" y="3328988"/>
          <p14:tracePt t="84111" x="3341688" y="3328988"/>
          <p14:tracePt t="84124" x="3367088" y="3328988"/>
          <p14:tracePt t="84136" x="3379788" y="3328988"/>
          <p14:tracePt t="84144" x="3392488" y="3328988"/>
          <p14:tracePt t="84152" x="3405188" y="3328988"/>
          <p14:tracePt t="84168" x="3417888" y="3328988"/>
          <p14:tracePt t="84175" x="3429000" y="3328988"/>
          <p14:tracePt t="84183" x="3441700" y="3328988"/>
          <p14:tracePt t="84199" x="3467100" y="3341688"/>
          <p14:tracePt t="84208" x="3479800" y="3341688"/>
          <p14:tracePt t="84216" x="3505200" y="3341688"/>
          <p14:tracePt t="84224" x="3530600" y="3341688"/>
          <p14:tracePt t="84232" x="3579813" y="3354388"/>
          <p14:tracePt t="84240" x="3617913" y="3378200"/>
          <p14:tracePt t="84249" x="3679825" y="3403600"/>
          <p14:tracePt t="84267" x="3830638" y="3454400"/>
          <p14:tracePt t="84276" x="3905250" y="3479800"/>
          <p14:tracePt t="84281" x="3992563" y="3479800"/>
          <p14:tracePt t="84292" x="4068763" y="3503613"/>
          <p14:tracePt t="84297" x="4156075" y="3516313"/>
          <p14:tracePt t="84307" x="4217988" y="3529013"/>
          <p14:tracePt t="84312" x="4256088" y="3541713"/>
          <p14:tracePt t="84324" x="4318000" y="3554413"/>
          <p14:tracePt t="84328" x="4343400" y="3567113"/>
          <p14:tracePt t="84337" x="4356100" y="3567113"/>
          <p14:tracePt t="84344" x="4381500" y="3567113"/>
          <p14:tracePt t="84352" x="4418013" y="3567113"/>
          <p14:tracePt t="84360" x="4430713" y="3579813"/>
          <p14:tracePt t="84369" x="4443413" y="3590925"/>
          <p14:tracePt t="84377" x="4468813" y="3590925"/>
          <p14:tracePt t="84384" x="4481513" y="3603625"/>
          <p14:tracePt t="84391" x="4494213" y="3616325"/>
          <p14:tracePt t="84407" x="4518025" y="3616325"/>
          <p14:tracePt t="84416" x="4543425" y="3629025"/>
          <p14:tracePt t="84425" x="4556125" y="3629025"/>
          <p14:tracePt t="84432" x="4568825" y="3629025"/>
          <p14:tracePt t="84442" x="4581525" y="3641725"/>
          <p14:tracePt t="84448" x="4594225" y="3641725"/>
          <p14:tracePt t="84464" x="4606925" y="3654425"/>
          <p14:tracePt t="84475" x="4619625" y="3654425"/>
          <p14:tracePt t="84480" x="4630738" y="3654425"/>
          <p14:tracePt t="84491" x="4643438" y="3654425"/>
          <p14:tracePt t="84495" x="4681538" y="3654425"/>
          <p14:tracePt t="84507" x="4706938" y="3654425"/>
          <p14:tracePt t="84511" x="4732338" y="3654425"/>
          <p14:tracePt t="84524" x="4756150" y="3654425"/>
          <p14:tracePt t="84527" x="4768850" y="3654425"/>
          <p14:tracePt t="84540" x="4794250" y="3654425"/>
          <p14:tracePt t="84543" x="4819650" y="3654425"/>
          <p14:tracePt t="84552" x="4832350" y="3654425"/>
          <p14:tracePt t="84560" x="4856163" y="3641725"/>
          <p14:tracePt t="84575" x="4868863" y="3641725"/>
          <p14:tracePt t="84583" x="4881563" y="3629025"/>
          <p14:tracePt t="84591" x="4894263" y="3629025"/>
          <p14:tracePt t="84599" x="4894263" y="3616325"/>
          <p14:tracePt t="84607" x="4906963" y="3616325"/>
          <p14:tracePt t="84615" x="4906963" y="3603625"/>
          <p14:tracePt t="84648" x="4919663" y="3603625"/>
          <p14:tracePt t="84711" x="4932363" y="3603625"/>
          <p14:tracePt t="84888" x="4945063" y="3603625"/>
          <p14:tracePt t="85183" x="4956175" y="3616325"/>
          <p14:tracePt t="85207" x="4956175" y="3629025"/>
          <p14:tracePt t="85239" x="4956175" y="3641725"/>
          <p14:tracePt t="85247" x="4956175" y="3654425"/>
          <p14:tracePt t="85303" x="4956175" y="3667125"/>
          <p14:tracePt t="85327" x="4956175" y="3679825"/>
          <p14:tracePt t="85767" x="4945063" y="3679825"/>
          <p14:tracePt t="85807" x="4945063" y="3667125"/>
          <p14:tracePt t="86432" x="4945063" y="3654425"/>
          <p14:tracePt t="87168" x="4906963" y="3654425"/>
          <p14:tracePt t="87175" x="4881563" y="3654425"/>
          <p14:tracePt t="87183" x="4832350" y="3654425"/>
          <p14:tracePt t="87195" x="4768850" y="3654425"/>
          <p14:tracePt t="87199" x="4694238" y="3654425"/>
          <p14:tracePt t="87208" x="4594225" y="3654425"/>
          <p14:tracePt t="87218" x="4494213" y="3654425"/>
          <p14:tracePt t="87227" x="4418013" y="3654425"/>
          <p14:tracePt t="87232" x="4294188" y="3629025"/>
          <p14:tracePt t="87241" x="4181475" y="3616325"/>
          <p14:tracePt t="87247" x="4043363" y="3603625"/>
          <p14:tracePt t="87260" x="3917950" y="3579813"/>
          <p14:tracePt t="87263" x="3817938" y="3554413"/>
          <p14:tracePt t="87275" x="3717925" y="3516313"/>
          <p14:tracePt t="87280" x="3630613" y="3490913"/>
          <p14:tracePt t="87291" x="3541713" y="3479800"/>
          <p14:tracePt t="87297" x="3492500" y="3467100"/>
          <p14:tracePt t="87307" x="3429000" y="3454400"/>
          <p14:tracePt t="87312" x="3379788" y="3441700"/>
          <p14:tracePt t="87324" x="3341688" y="3441700"/>
          <p14:tracePt t="87327" x="3305175" y="3441700"/>
          <p14:tracePt t="87342" x="3254375" y="3441700"/>
          <p14:tracePt t="87343" x="3228975" y="3441700"/>
          <p14:tracePt t="87361" x="3128963" y="3429000"/>
          <p14:tracePt t="87368" x="3116263" y="3429000"/>
          <p14:tracePt t="87378" x="3103563" y="3429000"/>
          <p14:tracePt t="87383" x="3092450" y="3416300"/>
          <p14:tracePt t="87407" x="3079750" y="3416300"/>
          <p14:tracePt t="87416" x="3054350" y="3403600"/>
          <p14:tracePt t="87424" x="3041650" y="3403600"/>
          <p14:tracePt t="87431" x="3041650" y="3390900"/>
          <p14:tracePt t="87447" x="3028950" y="3378200"/>
          <p14:tracePt t="87458" x="3028950" y="3367088"/>
          <p14:tracePt t="87463" x="3003550" y="3354388"/>
          <p14:tracePt t="87473" x="3003550" y="3341688"/>
          <p14:tracePt t="87479" x="2992438" y="3328988"/>
          <p14:tracePt t="87512" x="2992438" y="3316288"/>
          <p14:tracePt t="87527" x="2992438" y="3303588"/>
          <p14:tracePt t="87583" x="3003550" y="3303588"/>
          <p14:tracePt t="87591" x="3028950" y="3303588"/>
          <p14:tracePt t="87600" x="3067050" y="3303588"/>
          <p14:tracePt t="87608" x="3103563" y="3303588"/>
          <p14:tracePt t="87616" x="3167063" y="3303588"/>
          <p14:tracePt t="87625" x="3267075" y="3303588"/>
          <p14:tracePt t="87631" x="3379788" y="3303588"/>
          <p14:tracePt t="87641" x="3517900" y="3303588"/>
          <p14:tracePt t="87647" x="3630613" y="3303588"/>
          <p14:tracePt t="87658" x="3767138" y="3303588"/>
          <p14:tracePt t="87663" x="3879850" y="3303588"/>
          <p14:tracePt t="87675" x="3968750" y="3303588"/>
          <p14:tracePt t="87680" x="4030663" y="3303588"/>
          <p14:tracePt t="87692" x="4068763" y="3303588"/>
          <p14:tracePt t="87695" x="4092575" y="3303588"/>
          <p14:tracePt t="87707" x="4105275" y="3303588"/>
          <p14:tracePt t="87711" x="4117975" y="3303588"/>
          <p14:tracePt t="87743" x="4130675" y="3303588"/>
          <p14:tracePt t="87808" x="4130675" y="3316288"/>
          <p14:tracePt t="87815" x="4130675" y="3328988"/>
          <p14:tracePt t="87826" x="4130675" y="3341688"/>
          <p14:tracePt t="87831" x="4130675" y="3354388"/>
          <p14:tracePt t="87840" x="4143375" y="3378200"/>
          <p14:tracePt t="87847" x="4156075" y="3390900"/>
          <p14:tracePt t="87857" x="4168775" y="3403600"/>
          <p14:tracePt t="87863" x="4181475" y="3429000"/>
          <p14:tracePt t="87874" x="4192588" y="3429000"/>
          <p14:tracePt t="87879" x="4230688" y="3454400"/>
          <p14:tracePt t="87891" x="4268788" y="3467100"/>
          <p14:tracePt t="87895" x="4318000" y="3479800"/>
          <p14:tracePt t="87907" x="4368800" y="3503613"/>
          <p14:tracePt t="87911" x="4443413" y="3516313"/>
          <p14:tracePt t="87920" x="4530725" y="3529013"/>
          <p14:tracePt t="87928" x="4594225" y="3529013"/>
          <p14:tracePt t="87935" x="4668838" y="3529013"/>
          <p14:tracePt t="87944" x="4719638" y="3529013"/>
          <p14:tracePt t="87951" x="4768850" y="3529013"/>
          <p14:tracePt t="87971" x="4819650" y="3529013"/>
          <p14:tracePt t="87977" x="4832350" y="3529013"/>
          <p14:tracePt t="87983" x="4843463" y="3529013"/>
          <p14:tracePt t="88047" x="4856163" y="3529013"/>
          <p14:tracePt t="88104" x="4868863" y="3529013"/>
          <p14:tracePt t="88199" x="4832350" y="3529013"/>
          <p14:tracePt t="88207" x="4781550" y="3529013"/>
          <p14:tracePt t="88215" x="4719638" y="3529013"/>
          <p14:tracePt t="88224" x="4619625" y="3529013"/>
          <p14:tracePt t="88232" x="4518025" y="3529013"/>
          <p14:tracePt t="88244" x="4394200" y="3516313"/>
          <p14:tracePt t="88247" x="4281488" y="3490913"/>
          <p14:tracePt t="88258" x="4156075" y="3479800"/>
          <p14:tracePt t="88263" x="4056063" y="3454400"/>
          <p14:tracePt t="88276" x="3956050" y="3441700"/>
          <p14:tracePt t="88279" x="3867150" y="3416300"/>
          <p14:tracePt t="88291" x="3779838" y="3403600"/>
          <p14:tracePt t="88296" x="3730625" y="3403600"/>
          <p14:tracePt t="88308" x="3679825" y="3403600"/>
          <p14:tracePt t="88312" x="3630613" y="3403600"/>
          <p14:tracePt t="88324" x="3592513" y="3403600"/>
          <p14:tracePt t="88327" x="3554413" y="3403600"/>
          <p14:tracePt t="88336" x="3530600" y="3403600"/>
          <p14:tracePt t="88343" x="3492500" y="3403600"/>
          <p14:tracePt t="88351" x="3467100" y="3403600"/>
          <p14:tracePt t="88359" x="3441700" y="3403600"/>
          <p14:tracePt t="88367" x="3429000" y="3403600"/>
          <p14:tracePt t="88377" x="3417888" y="3403600"/>
          <p14:tracePt t="88383" x="3405188" y="3403600"/>
          <p14:tracePt t="88393" x="3392488" y="3403600"/>
          <p14:tracePt t="88400" x="3379788" y="3403600"/>
          <p14:tracePt t="88416" x="3367088" y="3403600"/>
          <p14:tracePt t="88431" x="3341688" y="3390900"/>
          <p14:tracePt t="88463" x="3328988" y="3390900"/>
          <p14:tracePt t="88479" x="3317875" y="3390900"/>
          <p14:tracePt t="88488" x="3305175" y="3378200"/>
          <p14:tracePt t="88511" x="3292475" y="3378200"/>
          <p14:tracePt t="88519" x="3279775" y="3378200"/>
          <p14:tracePt t="88527" x="3267075" y="3378200"/>
          <p14:tracePt t="88535" x="3254375" y="3378200"/>
          <p14:tracePt t="88543" x="3228975" y="3367088"/>
          <p14:tracePt t="88567" x="3216275" y="3367088"/>
          <p14:tracePt t="88575" x="3205163" y="3367088"/>
          <p14:tracePt t="88583" x="3179763" y="3367088"/>
          <p14:tracePt t="88592" x="3179763" y="3354388"/>
          <p14:tracePt t="88623" x="3167063" y="3354388"/>
          <p14:tracePt t="88639" x="3154363" y="3354388"/>
          <p14:tracePt t="88647" x="3141663" y="3341688"/>
          <p14:tracePt t="88672" x="3128963" y="3341688"/>
          <p14:tracePt t="88679" x="3128963" y="3328988"/>
          <p14:tracePt t="88695" x="3116263" y="3328988"/>
          <p14:tracePt t="88711" x="3116263" y="3316288"/>
          <p14:tracePt t="88751" x="3116263" y="3303588"/>
          <p14:tracePt t="88759" x="3116263" y="3290888"/>
          <p14:tracePt t="88919" x="3128963" y="3303588"/>
          <p14:tracePt t="88927" x="3141663" y="3303588"/>
          <p14:tracePt t="88936" x="3179763" y="3316288"/>
          <p14:tracePt t="88943" x="3216275" y="3341688"/>
          <p14:tracePt t="88951" x="3267075" y="3354388"/>
          <p14:tracePt t="88960" x="3328988" y="3354388"/>
          <p14:tracePt t="88967" x="3392488" y="3378200"/>
          <p14:tracePt t="88975" x="3479800" y="3390900"/>
          <p14:tracePt t="88983" x="3567113" y="3416300"/>
          <p14:tracePt t="88992" x="3654425" y="3441700"/>
          <p14:tracePt t="88999" x="3743325" y="3454400"/>
          <p14:tracePt t="89007" x="3830638" y="3479800"/>
          <p14:tracePt t="89015" x="3905250" y="3490913"/>
          <p14:tracePt t="89024" x="3968750" y="3503613"/>
          <p14:tracePt t="89031" x="4030663" y="3516313"/>
          <p14:tracePt t="89040" x="4081463" y="3529013"/>
          <p14:tracePt t="89048" x="4130675" y="3541713"/>
          <p14:tracePt t="89057" x="4168775" y="3541713"/>
          <p14:tracePt t="89063" x="4243388" y="3554413"/>
          <p14:tracePt t="89074" x="4281488" y="3554413"/>
          <p14:tracePt t="89079" x="4318000" y="3554413"/>
          <p14:tracePt t="89091" x="4381500" y="3567113"/>
          <p14:tracePt t="89095" x="4430713" y="3579813"/>
          <p14:tracePt t="89107" x="4481513" y="3590925"/>
          <p14:tracePt t="89111" x="4530725" y="3603625"/>
          <p14:tracePt t="89119" x="4556125" y="3616325"/>
          <p14:tracePt t="89127" x="4581525" y="3616325"/>
          <p14:tracePt t="89136" x="4594225" y="3629025"/>
          <p14:tracePt t="89143" x="4630738" y="3641725"/>
          <p14:tracePt t="89151" x="4656138" y="3641725"/>
          <p14:tracePt t="89167" x="4668838" y="3641725"/>
          <p14:tracePt t="89176" x="4681538" y="3641725"/>
          <p14:tracePt t="89183" x="4694238" y="3641725"/>
          <p14:tracePt t="89215" x="4706938" y="3641725"/>
          <p14:tracePt t="89247" x="4719638" y="3641725"/>
          <p14:tracePt t="89263" x="4732338" y="3641725"/>
          <p14:tracePt t="89478" x="4743450" y="3641725"/>
          <p14:tracePt t="89487" x="4756150" y="3641725"/>
          <p14:tracePt t="89495" x="4768850" y="3654425"/>
          <p14:tracePt t="89503" x="4806950" y="3679825"/>
          <p14:tracePt t="89510" x="4832350" y="3692525"/>
          <p14:tracePt t="89519" x="4881563" y="3716338"/>
          <p14:tracePt t="89527" x="4968875" y="3754438"/>
          <p14:tracePt t="89535" x="5081588" y="3779838"/>
          <p14:tracePt t="89542" x="5207000" y="3803650"/>
          <p14:tracePt t="89551" x="5419725" y="3841750"/>
          <p14:tracePt t="89560" x="5708650" y="3854450"/>
          <p14:tracePt t="89567" x="6083300" y="3879850"/>
          <p14:tracePt t="89576" x="6496050" y="3879850"/>
          <p14:tracePt t="89583" x="6934200" y="3879850"/>
          <p14:tracePt t="89591" x="7385050" y="3879850"/>
          <p14:tracePt t="89599" x="7823200" y="3867150"/>
          <p14:tracePt t="89608" x="8148638" y="3829050"/>
          <p14:tracePt t="89615" x="8412163" y="3792538"/>
          <p14:tracePt t="89624" x="8561388" y="3767138"/>
          <p14:tracePt t="89630" x="8661400" y="3754438"/>
          <p14:tracePt t="89641" x="8699500" y="3741738"/>
          <p14:tracePt t="89647" x="8712200" y="3741738"/>
          <p14:tracePt t="89657" x="8724900" y="3729038"/>
          <p14:tracePt t="89720" x="8724900" y="3716338"/>
          <p14:tracePt t="89726" x="8712200" y="3716338"/>
          <p14:tracePt t="89735" x="8674100" y="3716338"/>
          <p14:tracePt t="89743" x="8637588" y="3703638"/>
          <p14:tracePt t="89751" x="8586788" y="3679825"/>
          <p14:tracePt t="89759" x="8499475" y="3667125"/>
          <p14:tracePt t="89767" x="8399463" y="3641725"/>
          <p14:tracePt t="89775" x="8274050" y="3629025"/>
          <p14:tracePt t="89783" x="8161338" y="3603625"/>
          <p14:tracePt t="89791" x="8023225" y="3579813"/>
          <p14:tracePt t="89800" x="7886700" y="3554413"/>
          <p14:tracePt t="89807" x="7785100" y="3516313"/>
          <p14:tracePt t="89815" x="7673975" y="3479800"/>
          <p14:tracePt t="89824" x="7585075" y="3454400"/>
          <p14:tracePt t="89831" x="7510463" y="3429000"/>
          <p14:tracePt t="89842" x="7472363" y="3416300"/>
          <p14:tracePt t="89847" x="7448550" y="3390900"/>
          <p14:tracePt t="89856" x="7423150" y="3367088"/>
          <p14:tracePt t="89863" x="7410450" y="3354388"/>
          <p14:tracePt t="89875" x="7397750" y="3328988"/>
          <p14:tracePt t="89879" x="7397750" y="3303588"/>
          <p14:tracePt t="89890" x="7397750" y="3290888"/>
          <p14:tracePt t="89895" x="7397750" y="3278188"/>
          <p14:tracePt t="89911" x="7397750" y="3267075"/>
          <p14:tracePt t="89927" x="7397750" y="3241675"/>
          <p14:tracePt t="89951" x="7410450" y="3241675"/>
          <p14:tracePt t="89972" x="7435850" y="3216275"/>
          <p14:tracePt t="89979" x="7459663" y="3216275"/>
          <p14:tracePt t="89983" x="7485063" y="3203575"/>
          <p14:tracePt t="89992" x="7523163" y="3178175"/>
          <p14:tracePt t="89999" x="7561263" y="3154363"/>
          <p14:tracePt t="90009" x="7597775" y="3128963"/>
          <p14:tracePt t="90015" x="7623175" y="3116263"/>
          <p14:tracePt t="90024" x="7661275" y="3090863"/>
          <p14:tracePt t="90031" x="7710488" y="3078163"/>
          <p14:tracePt t="90041" x="7735888" y="3041650"/>
          <p14:tracePt t="90047" x="7761288" y="3028950"/>
          <p14:tracePt t="90057" x="7785100" y="3016250"/>
          <p14:tracePt t="90063" x="7810500" y="3003550"/>
          <p14:tracePt t="90074" x="7823200" y="3003550"/>
          <p14:tracePt t="90079" x="7835900" y="3003550"/>
          <p14:tracePt t="90091" x="7861300" y="2990850"/>
          <p14:tracePt t="90127" x="7874000" y="2990850"/>
          <p14:tracePt t="90142" x="7897813" y="2990850"/>
          <p14:tracePt t="90150" x="7897813" y="3003550"/>
          <p14:tracePt t="90167" x="7910513" y="3016250"/>
          <p14:tracePt t="90175" x="7910513" y="3028950"/>
          <p14:tracePt t="90183" x="7923213" y="3028950"/>
          <p14:tracePt t="90199" x="7923213" y="3054350"/>
          <p14:tracePt t="90209" x="7935913" y="3054350"/>
          <p14:tracePt t="90239" x="7948613" y="3054350"/>
          <p14:tracePt t="90271" x="7961313" y="3054350"/>
          <p14:tracePt t="90287" x="7974013" y="3054350"/>
          <p14:tracePt t="90311" x="7986713" y="3054350"/>
          <p14:tracePt t="90319" x="7999413" y="3054350"/>
          <p14:tracePt t="90327" x="7999413" y="3065463"/>
          <p14:tracePt t="90334" x="8010525" y="3065463"/>
          <p14:tracePt t="90351" x="8010525" y="3078163"/>
          <p14:tracePt t="90359" x="8010525" y="3090863"/>
          <p14:tracePt t="90367" x="8010525" y="3103563"/>
          <p14:tracePt t="90375" x="8010525" y="3128963"/>
          <p14:tracePt t="90391" x="8010525" y="3141663"/>
          <p14:tracePt t="90399" x="8010525" y="3165475"/>
          <p14:tracePt t="90414" x="7999413" y="3178175"/>
          <p14:tracePt t="90424" x="7999413" y="3190875"/>
          <p14:tracePt t="90431" x="7986713" y="3190875"/>
          <p14:tracePt t="90441" x="7986713" y="3203575"/>
          <p14:tracePt t="90447" x="7961313" y="3216275"/>
          <p14:tracePt t="90457" x="7948613" y="3216275"/>
          <p14:tracePt t="90462" x="7935913" y="3228975"/>
          <p14:tracePt t="90474" x="7910513" y="3241675"/>
          <p14:tracePt t="90478" x="7897813" y="3254375"/>
          <p14:tracePt t="90491" x="7886700" y="3267075"/>
          <p14:tracePt t="90507" x="7874000" y="3267075"/>
          <p14:tracePt t="90527" x="7861300" y="3267075"/>
          <p14:tracePt t="90543" x="7848600" y="3267075"/>
          <p14:tracePt t="90558" x="7823200" y="3267075"/>
          <p14:tracePt t="90567" x="7810500" y="3254375"/>
          <p14:tracePt t="90575" x="7797800" y="3241675"/>
          <p14:tracePt t="90582" x="7797800" y="3216275"/>
          <p14:tracePt t="90590" x="7797800" y="3203575"/>
          <p14:tracePt t="90599" x="7797800" y="3165475"/>
          <p14:tracePt t="90608" x="7797800" y="3141663"/>
          <p14:tracePt t="90614" x="7797800" y="3128963"/>
          <p14:tracePt t="90623" x="7797800" y="3103563"/>
          <p14:tracePt t="90630" x="7797800" y="3090863"/>
          <p14:tracePt t="90641" x="7797800" y="3054350"/>
          <p14:tracePt t="90657" x="7810500" y="3041650"/>
          <p14:tracePt t="90663" x="7823200" y="3028950"/>
          <p14:tracePt t="90673" x="7835900" y="3016250"/>
          <p14:tracePt t="90678" x="7835900" y="3003550"/>
          <p14:tracePt t="90691" x="7848600" y="2990850"/>
          <p14:tracePt t="90727" x="7874000" y="2990850"/>
          <p14:tracePt t="90734" x="7874000" y="2978150"/>
          <p14:tracePt t="90782" x="7886700" y="2978150"/>
          <p14:tracePt t="90798" x="7897813" y="2978150"/>
          <p14:tracePt t="90806" x="7923213" y="2978150"/>
          <p14:tracePt t="90815" x="7935913" y="2978150"/>
          <p14:tracePt t="90824" x="7948613" y="2978150"/>
          <p14:tracePt t="90830" x="7961313" y="2978150"/>
          <p14:tracePt t="90841" x="7974013" y="2990850"/>
          <p14:tracePt t="90846" x="7974013" y="3003550"/>
          <p14:tracePt t="90857" x="7986713" y="3003550"/>
          <p14:tracePt t="90874" x="7999413" y="3016250"/>
          <p14:tracePt t="90879" x="8010525" y="3028950"/>
          <p14:tracePt t="90891" x="8010525" y="3041650"/>
          <p14:tracePt t="90910" x="8010525" y="3054350"/>
          <p14:tracePt t="90919" x="8010525" y="3065463"/>
          <p14:tracePt t="90942" x="8010525" y="3078163"/>
          <p14:tracePt t="90950" x="8010525" y="3090863"/>
          <p14:tracePt t="90973" x="8010525" y="3103563"/>
          <p14:tracePt t="90978" x="7999413" y="3116263"/>
          <p14:tracePt t="90991" x="7999413" y="3128963"/>
          <p14:tracePt t="90999" x="7986713" y="3141663"/>
          <p14:tracePt t="91007" x="7986713" y="3154363"/>
          <p14:tracePt t="91017" x="7974013" y="3165475"/>
          <p14:tracePt t="91024" x="7961313" y="3178175"/>
          <p14:tracePt t="91041" x="7948613" y="3190875"/>
          <p14:tracePt t="91047" x="7948613" y="3203575"/>
          <p14:tracePt t="91058" x="7935913" y="3203575"/>
          <p14:tracePt t="91063" x="7923213" y="3216275"/>
          <p14:tracePt t="91079" x="7910513" y="3216275"/>
          <p14:tracePt t="91095" x="7910513" y="3228975"/>
          <p14:tracePt t="91111" x="7897813" y="3228975"/>
          <p14:tracePt t="91119" x="7886700" y="3241675"/>
          <p14:tracePt t="91137" x="7874000" y="3241675"/>
          <p14:tracePt t="91167" x="7861300" y="3241675"/>
          <p14:tracePt t="91199" x="7848600" y="3241675"/>
          <p14:tracePt t="91206" x="7835900" y="3241675"/>
          <p14:tracePt t="91215" x="7810500" y="3241675"/>
          <p14:tracePt t="91225" x="7810500" y="3228975"/>
          <p14:tracePt t="91231" x="7797800" y="3228975"/>
          <p14:tracePt t="91241" x="7785100" y="3203575"/>
          <p14:tracePt t="91247" x="7773988" y="3190875"/>
          <p14:tracePt t="91259" x="7773988" y="3178175"/>
          <p14:tracePt t="91262" x="7761288" y="3154363"/>
          <p14:tracePt t="91274" x="7748588" y="3154363"/>
          <p14:tracePt t="91279" x="7748588" y="3141663"/>
          <p14:tracePt t="91291" x="7748588" y="3128963"/>
          <p14:tracePt t="91294" x="7748588" y="3116263"/>
          <p14:tracePt t="91308" x="7748588" y="3090863"/>
          <p14:tracePt t="91319" x="7748588" y="3078163"/>
          <p14:tracePt t="91343" x="7748588" y="3065463"/>
          <p14:tracePt t="91350" x="7748588" y="3041650"/>
          <p14:tracePt t="91358" x="7761288" y="3041650"/>
          <p14:tracePt t="91367" x="7761288" y="3028950"/>
          <p14:tracePt t="91375" x="7773988" y="3028950"/>
          <p14:tracePt t="91382" x="7797800" y="3016250"/>
          <p14:tracePt t="91391" x="7810500" y="3016250"/>
          <p14:tracePt t="91398" x="7823200" y="3003550"/>
          <p14:tracePt t="91407" x="7835900" y="3003550"/>
          <p14:tracePt t="91414" x="7861300" y="2990850"/>
          <p14:tracePt t="91439" x="7874000" y="2990850"/>
          <p14:tracePt t="91446" x="7886700" y="2990850"/>
          <p14:tracePt t="91457" x="7897813" y="2990850"/>
          <p14:tracePt t="91463" x="7910513" y="2990850"/>
          <p14:tracePt t="91476" x="7923213" y="2990850"/>
          <p14:tracePt t="91478" x="7935913" y="2990850"/>
          <p14:tracePt t="91496" x="7948613" y="3003550"/>
          <p14:tracePt t="91507" x="7961313" y="3016250"/>
          <p14:tracePt t="91510" x="7974013" y="3028950"/>
          <p14:tracePt t="91519" x="7999413" y="3054350"/>
          <p14:tracePt t="91527" x="7999413" y="3065463"/>
          <p14:tracePt t="91535" x="8023225" y="3078163"/>
          <p14:tracePt t="91543" x="8023225" y="3116263"/>
          <p14:tracePt t="91550" x="8035925" y="3128963"/>
          <p14:tracePt t="91559" x="8035925" y="3141663"/>
          <p14:tracePt t="91566" x="8035925" y="3154363"/>
          <p14:tracePt t="91576" x="8048625" y="3165475"/>
          <p14:tracePt t="91582" x="8048625" y="3178175"/>
          <p14:tracePt t="91599" x="8048625" y="3190875"/>
          <p14:tracePt t="91608" x="8048625" y="3203575"/>
          <p14:tracePt t="91627" x="8035925" y="3203575"/>
          <p14:tracePt t="91634" x="8023225" y="3203575"/>
          <p14:tracePt t="91642" x="8023225" y="3216275"/>
          <p14:tracePt t="91659" x="8010525" y="3216275"/>
          <p14:tracePt t="91663" x="7999413" y="3216275"/>
          <p14:tracePt t="91675" x="7986713" y="3216275"/>
          <p14:tracePt t="91691" x="7974013" y="3216275"/>
          <p14:tracePt t="91696" x="7961313" y="3216275"/>
          <p14:tracePt t="91707" x="7948613" y="3216275"/>
          <p14:tracePt t="91720" x="7935913" y="3216275"/>
          <p14:tracePt t="91751" x="7923213" y="3216275"/>
          <p14:tracePt t="91822" x="7910513" y="3203575"/>
          <p14:tracePt t="91856" x="7910513" y="3190875"/>
          <p14:tracePt t="91874" x="7910513" y="3178175"/>
          <p14:tracePt t="91887" x="7910513" y="3165475"/>
          <p14:tracePt t="91910" x="7910513" y="3154363"/>
          <p14:tracePt t="91950" x="7910513" y="3128963"/>
          <p14:tracePt t="91959" x="7923213" y="3128963"/>
          <p14:tracePt t="92087" x="7910513" y="3128963"/>
          <p14:tracePt t="92399" x="7910513" y="3141663"/>
          <p14:tracePt t="92406" x="7910513" y="3154363"/>
          <p14:tracePt t="92414" x="7897813" y="3165475"/>
          <p14:tracePt t="92426" x="7874000" y="3178175"/>
          <p14:tracePt t="92430" x="7848600" y="3203575"/>
          <p14:tracePt t="92441" x="7810500" y="3228975"/>
          <p14:tracePt t="92446" x="7748588" y="3267075"/>
          <p14:tracePt t="92457" x="7685088" y="3303588"/>
          <p14:tracePt t="92462" x="7610475" y="3354388"/>
          <p14:tracePt t="92475" x="7510463" y="3390900"/>
          <p14:tracePt t="92478" x="7410450" y="3429000"/>
          <p14:tracePt t="92491" x="7297738" y="3467100"/>
          <p14:tracePt t="92494" x="7172325" y="3529013"/>
          <p14:tracePt t="92502" x="7059613" y="3579813"/>
          <p14:tracePt t="92511" x="6946900" y="3616325"/>
          <p14:tracePt t="92519" x="6846888" y="3654425"/>
          <p14:tracePt t="92526" x="6721475" y="3716338"/>
          <p14:tracePt t="92534" x="6634163" y="3754438"/>
          <p14:tracePt t="92543" x="6534150" y="3792538"/>
          <p14:tracePt t="92550" x="6434138" y="3829050"/>
          <p14:tracePt t="92560" x="6383338" y="3841750"/>
          <p14:tracePt t="92566" x="6346825" y="3841750"/>
          <p14:tracePt t="92577" x="6308725" y="3854450"/>
          <p14:tracePt t="92582" x="6296025" y="3854450"/>
          <p14:tracePt t="92593" x="6259513" y="3854450"/>
          <p14:tracePt t="92598" x="6234113" y="3854450"/>
          <p14:tracePt t="92607" x="6208713" y="3854450"/>
          <p14:tracePt t="92614" x="6183313" y="3854450"/>
          <p14:tracePt t="92623" x="6157913" y="3854450"/>
          <p14:tracePt t="92630" x="6134100" y="3854450"/>
          <p14:tracePt t="92640" x="6096000" y="3854450"/>
          <p14:tracePt t="92646" x="6057900" y="3854450"/>
          <p14:tracePt t="92657" x="6034088" y="3854450"/>
          <p14:tracePt t="92662" x="5995988" y="3854450"/>
          <p14:tracePt t="92674" x="5970588" y="3854450"/>
          <p14:tracePt t="92678" x="5945188" y="3841750"/>
          <p14:tracePt t="92690" x="5921375" y="3829050"/>
          <p14:tracePt t="92694" x="5895975" y="3803650"/>
          <p14:tracePt t="92708" x="5857875" y="3779838"/>
          <p14:tracePt t="92711" x="5832475" y="3741738"/>
          <p14:tracePt t="92719" x="5808663" y="3716338"/>
          <p14:tracePt t="92727" x="5770563" y="3692525"/>
          <p14:tracePt t="92735" x="5732463" y="3654425"/>
          <p14:tracePt t="92742" x="5683250" y="3629025"/>
          <p14:tracePt t="92750" x="5657850" y="3590925"/>
          <p14:tracePt t="92759" x="5619750" y="3579813"/>
          <p14:tracePt t="92766" x="5570538" y="3554413"/>
          <p14:tracePt t="92775" x="5545138" y="3541713"/>
          <p14:tracePt t="92782" x="5507038" y="3529013"/>
          <p14:tracePt t="92792" x="5483225" y="3529013"/>
          <p14:tracePt t="92798" x="5457825" y="3516313"/>
          <p14:tracePt t="92809" x="5432425" y="3516313"/>
          <p14:tracePt t="92814" x="5394325" y="3516313"/>
          <p14:tracePt t="92825" x="5357813" y="3516313"/>
          <p14:tracePt t="92830" x="5319713" y="3516313"/>
          <p14:tracePt t="92840" x="5281613" y="3516313"/>
          <p14:tracePt t="92846" x="5232400" y="3516313"/>
          <p14:tracePt t="92857" x="5145088" y="3516313"/>
          <p14:tracePt t="92862" x="5045075" y="3516313"/>
          <p14:tracePt t="92874" x="4956175" y="3516313"/>
          <p14:tracePt t="92878" x="4856163" y="3516313"/>
          <p14:tracePt t="92890" x="4768850" y="3516313"/>
          <p14:tracePt t="92894" x="4706938" y="3516313"/>
          <p14:tracePt t="92907" x="4656138" y="3516313"/>
          <p14:tracePt t="92910" x="4619625" y="3516313"/>
          <p14:tracePt t="92919" x="4568825" y="3516313"/>
          <p14:tracePt t="92926" x="4530725" y="3516313"/>
          <p14:tracePt t="92934" x="4506913" y="3516313"/>
          <p14:tracePt t="92956" x="4456113" y="3516313"/>
          <p14:tracePt t="92961" x="4430713" y="3503613"/>
          <p14:tracePt t="92966" x="4418013" y="3503613"/>
          <p14:tracePt t="92974" x="4394200" y="3503613"/>
          <p14:tracePt t="92982" x="4368800" y="3490913"/>
          <p14:tracePt t="92993" x="4368800" y="3467100"/>
          <p14:tracePt t="92998" x="4343400" y="3467100"/>
          <p14:tracePt t="93007" x="4330700" y="3441700"/>
          <p14:tracePt t="93014" x="4318000" y="3441700"/>
          <p14:tracePt t="93024" x="4318000" y="3429000"/>
          <p14:tracePt t="93040" x="4305300" y="3429000"/>
          <p14:tracePt t="93057" x="4305300" y="3403600"/>
          <p14:tracePt t="93074" x="4305300" y="3390900"/>
          <p14:tracePt t="93090" x="4305300" y="3378200"/>
          <p14:tracePt t="93094" x="4305300" y="3354388"/>
          <p14:tracePt t="93107" x="4318000" y="3341688"/>
          <p14:tracePt t="93110" x="4330700" y="3316288"/>
          <p14:tracePt t="93118" x="4368800" y="3290888"/>
          <p14:tracePt t="93126" x="4394200" y="3278188"/>
          <p14:tracePt t="93134" x="4406900" y="3254375"/>
          <p14:tracePt t="93143" x="4443413" y="3228975"/>
          <p14:tracePt t="93150" x="4456113" y="3216275"/>
          <p14:tracePt t="93158" x="4468813" y="3216275"/>
          <p14:tracePt t="93166" x="4468813" y="3203575"/>
          <p14:tracePt t="93255" x="4468813" y="3190875"/>
          <p14:tracePt t="93262" x="4456113" y="3190875"/>
          <p14:tracePt t="93274" x="4456113" y="3165475"/>
          <p14:tracePt t="93279" x="4430713" y="3141663"/>
          <p14:tracePt t="93291" x="4394200" y="3128963"/>
          <p14:tracePt t="93295" x="4368800" y="3090863"/>
          <p14:tracePt t="93306" x="4330700" y="3054350"/>
          <p14:tracePt t="93313" x="4281488" y="3003550"/>
          <p14:tracePt t="93320" x="4243388" y="2978150"/>
          <p14:tracePt t="93326" x="4205288" y="2941638"/>
          <p14:tracePt t="93334" x="4143375" y="2903538"/>
          <p14:tracePt t="93342" x="4105275" y="2890838"/>
          <p14:tracePt t="93352" x="4043363" y="2865438"/>
          <p14:tracePt t="93358" x="3992563" y="2840038"/>
          <p14:tracePt t="93369" x="3917950" y="2828925"/>
          <p14:tracePt t="93377" x="3867150" y="2816225"/>
          <p14:tracePt t="93383" x="3805238" y="2803525"/>
          <p14:tracePt t="93394" x="3767138" y="2803525"/>
          <p14:tracePt t="93399" x="3705225" y="2803525"/>
          <p14:tracePt t="93408" x="3643313" y="2803525"/>
          <p14:tracePt t="93415" x="3592513" y="2803525"/>
          <p14:tracePt t="93424" x="3541713" y="2803525"/>
          <p14:tracePt t="93433" x="3479800" y="2803525"/>
          <p14:tracePt t="93441" x="3417888" y="2803525"/>
          <p14:tracePt t="93447" x="3354388" y="2816225"/>
          <p14:tracePt t="93458" x="3317875" y="2828925"/>
          <p14:tracePt t="93462" x="3292475" y="2840038"/>
          <p14:tracePt t="93476" x="3267075" y="2840038"/>
          <p14:tracePt t="93478" x="3254375" y="2852738"/>
          <p14:tracePt t="93491" x="3228975" y="2865438"/>
          <p14:tracePt t="93495" x="3205163" y="2878138"/>
          <p14:tracePt t="93507" x="3192463" y="2903538"/>
          <p14:tracePt t="93511" x="3167063" y="2916238"/>
          <p14:tracePt t="93518" x="3128963" y="2941638"/>
          <p14:tracePt t="93529" x="3103563" y="2978150"/>
          <p14:tracePt t="93534" x="3041650" y="3028950"/>
          <p14:tracePt t="93542" x="2992438" y="3065463"/>
          <p14:tracePt t="93550" x="2967038" y="3116263"/>
          <p14:tracePt t="93558" x="2916238" y="3154363"/>
          <p14:tracePt t="93566" x="2879725" y="3216275"/>
          <p14:tracePt t="93574" x="2854325" y="3254375"/>
          <p14:tracePt t="93582" x="2854325" y="3316288"/>
          <p14:tracePt t="93592" x="2854325" y="3341688"/>
          <p14:tracePt t="93598" x="2854325" y="3390900"/>
          <p14:tracePt t="93609" x="2854325" y="3454400"/>
          <p14:tracePt t="93614" x="2854325" y="3503613"/>
          <p14:tracePt t="93626" x="2854325" y="3590925"/>
          <p14:tracePt t="93630" x="2867025" y="3654425"/>
          <p14:tracePt t="93640" x="2890838" y="3703638"/>
          <p14:tracePt t="93646" x="2928938" y="3767138"/>
          <p14:tracePt t="93657" x="2967038" y="3841750"/>
          <p14:tracePt t="93662" x="3003550" y="3916363"/>
          <p14:tracePt t="93676" x="3054350" y="3967163"/>
          <p14:tracePt t="93678" x="3103563" y="4029075"/>
          <p14:tracePt t="93690" x="3154363" y="4079875"/>
          <p14:tracePt t="93694" x="3216275" y="4129088"/>
          <p14:tracePt t="93702" x="3292475" y="4179888"/>
          <p14:tracePt t="93711" x="3379788" y="4230688"/>
          <p14:tracePt t="93719" x="3479800" y="4267200"/>
          <p14:tracePt t="93726" x="3579813" y="4305300"/>
          <p14:tracePt t="93734" x="3679825" y="4354513"/>
          <p14:tracePt t="93742" x="3792538" y="4405313"/>
          <p14:tracePt t="93750" x="3917950" y="4443413"/>
          <p14:tracePt t="93758" x="4030663" y="4479925"/>
          <p14:tracePt t="93766" x="4181475" y="4505325"/>
          <p14:tracePt t="93774" x="4330700" y="4543425"/>
          <p14:tracePt t="93782" x="4506913" y="4554538"/>
          <p14:tracePt t="93791" x="4656138" y="4554538"/>
          <p14:tracePt t="93798" x="4819650" y="4554538"/>
          <p14:tracePt t="93807" x="4981575" y="4554538"/>
          <p14:tracePt t="93815" x="5170488" y="4554538"/>
          <p14:tracePt t="93824" x="5319713" y="4554538"/>
          <p14:tracePt t="93830" x="5495925" y="4554538"/>
          <p14:tracePt t="93840" x="5645150" y="4554538"/>
          <p14:tracePt t="93846" x="5808663" y="4554538"/>
          <p14:tracePt t="93857" x="5945188" y="4554538"/>
          <p14:tracePt t="93862" x="6083300" y="4554538"/>
          <p14:tracePt t="93876" x="6208713" y="4554538"/>
          <p14:tracePt t="93878" x="6296025" y="4543425"/>
          <p14:tracePt t="93890" x="6346825" y="4530725"/>
          <p14:tracePt t="93894" x="6396038" y="4518025"/>
          <p14:tracePt t="93907" x="6434138" y="4492625"/>
          <p14:tracePt t="93911" x="6459538" y="4467225"/>
          <p14:tracePt t="93919" x="6483350" y="4443413"/>
          <p14:tracePt t="93927" x="6496050" y="4418013"/>
          <p14:tracePt t="93936" x="6521450" y="4379913"/>
          <p14:tracePt t="93943" x="6534150" y="4341813"/>
          <p14:tracePt t="93951" x="6546850" y="4305300"/>
          <p14:tracePt t="93960" x="6572250" y="4254500"/>
          <p14:tracePt t="93967" x="6584950" y="4205288"/>
          <p14:tracePt t="93974" x="6621463" y="4167188"/>
          <p14:tracePt t="93983" x="6646863" y="4129088"/>
          <p14:tracePt t="93990" x="6684963" y="4105275"/>
          <p14:tracePt t="93999" x="6708775" y="4079875"/>
          <p14:tracePt t="94007" x="6746875" y="4029075"/>
          <p14:tracePt t="94015" x="6759575" y="3992563"/>
          <p14:tracePt t="94024" x="6772275" y="3967163"/>
          <p14:tracePt t="94030" x="6772275" y="3954463"/>
          <p14:tracePt t="94044" x="6772275" y="3916363"/>
          <p14:tracePt t="94047" x="6772275" y="3879850"/>
          <p14:tracePt t="94059" x="6772275" y="3854450"/>
          <p14:tracePt t="94063" x="6772275" y="3816350"/>
          <p14:tracePt t="94076" x="6772275" y="3767138"/>
          <p14:tracePt t="94078" x="6772275" y="3754438"/>
          <p14:tracePt t="94091" x="6759575" y="3716338"/>
          <p14:tracePt t="94095" x="6759575" y="3692525"/>
          <p14:tracePt t="94107" x="6746875" y="3667125"/>
          <p14:tracePt t="94110" x="6734175" y="3641725"/>
          <p14:tracePt t="94120" x="6734175" y="3616325"/>
          <p14:tracePt t="94127" x="6721475" y="3590925"/>
          <p14:tracePt t="94136" x="6708775" y="3567113"/>
          <p14:tracePt t="94144" x="6696075" y="3541713"/>
          <p14:tracePt t="94163" x="6672263" y="3503613"/>
          <p14:tracePt t="94166" x="6659563" y="3490913"/>
          <p14:tracePt t="94174" x="6646863" y="3479800"/>
          <p14:tracePt t="94182" x="6634163" y="3454400"/>
          <p14:tracePt t="94190" x="6608763" y="3441700"/>
          <p14:tracePt t="94198" x="6584950" y="3441700"/>
          <p14:tracePt t="94207" x="6559550" y="3429000"/>
          <p14:tracePt t="94214" x="6534150" y="3416300"/>
          <p14:tracePt t="94223" x="6508750" y="3403600"/>
          <p14:tracePt t="94230" x="6472238" y="3390900"/>
          <p14:tracePt t="94240" x="6446838" y="3378200"/>
          <p14:tracePt t="94246" x="6421438" y="3378200"/>
          <p14:tracePt t="94257" x="6396038" y="3367088"/>
          <p14:tracePt t="94262" x="6383338" y="3367088"/>
          <p14:tracePt t="94274" x="6346825" y="3367088"/>
          <p14:tracePt t="94278" x="6308725" y="3367088"/>
          <p14:tracePt t="94290" x="6259513" y="3367088"/>
          <p14:tracePt t="94294" x="6221413" y="3367088"/>
          <p14:tracePt t="94302" x="6170613" y="3367088"/>
          <p14:tracePt t="94310" x="6108700" y="3367088"/>
          <p14:tracePt t="94318" x="6096000" y="3367088"/>
          <p14:tracePt t="94327" x="6070600" y="3367088"/>
          <p14:tracePt t="94334" x="6057900" y="3367088"/>
          <p14:tracePt t="94343" x="6021388" y="3378200"/>
          <p14:tracePt t="94358" x="6008688" y="3378200"/>
          <p14:tracePt t="94366" x="5995988" y="3378200"/>
          <p14:tracePt t="94375" x="5983288" y="3378200"/>
          <p14:tracePt t="94382" x="5957888" y="3390900"/>
          <p14:tracePt t="94394" x="5945188" y="3390900"/>
          <p14:tracePt t="94471" x="5932488" y="3390900"/>
          <p14:tracePt t="94478" x="5921375" y="3390900"/>
          <p14:tracePt t="94494" x="5908675" y="3390900"/>
          <p14:tracePt t="94503" x="5883275" y="3390900"/>
          <p14:tracePt t="94519" x="5870575" y="3390900"/>
          <p14:tracePt t="94526" x="5857875" y="3390900"/>
          <p14:tracePt t="94534" x="5845175" y="3390900"/>
          <p14:tracePt t="94550" x="5832475" y="3390900"/>
          <p14:tracePt t="94559" x="5821363" y="3390900"/>
          <p14:tracePt t="94574" x="5808663" y="3378200"/>
          <p14:tracePt t="94582" x="5795963" y="3367088"/>
          <p14:tracePt t="94598" x="5783263" y="3367088"/>
          <p14:tracePt t="94622" x="5783263" y="3354388"/>
          <p14:tracePt t="94630" x="5783263" y="3328988"/>
          <p14:tracePt t="94640" x="5795963" y="3316288"/>
          <p14:tracePt t="94646" x="5821363" y="3290888"/>
          <p14:tracePt t="94657" x="5832475" y="3290888"/>
          <p14:tracePt t="94662" x="5845175" y="3278188"/>
          <p14:tracePt t="94675" x="5883275" y="3267075"/>
          <p14:tracePt t="94678" x="5908675" y="3254375"/>
          <p14:tracePt t="94690" x="5945188" y="3241675"/>
          <p14:tracePt t="94695" x="5983288" y="3216275"/>
          <p14:tracePt t="94702" x="6045200" y="3216275"/>
          <p14:tracePt t="94710" x="6096000" y="3190875"/>
          <p14:tracePt t="94718" x="6146800" y="3190875"/>
          <p14:tracePt t="94726" x="6234113" y="3178175"/>
          <p14:tracePt t="94734" x="6308725" y="3165475"/>
          <p14:tracePt t="94742" x="6359525" y="3165475"/>
          <p14:tracePt t="94750" x="6421438" y="3165475"/>
          <p14:tracePt t="94759" x="6472238" y="3165475"/>
          <p14:tracePt t="94766" x="6508750" y="3165475"/>
          <p14:tracePt t="94774" x="6534150" y="3165475"/>
          <p14:tracePt t="94782" x="6572250" y="3165475"/>
          <p14:tracePt t="94791" x="6596063" y="3165475"/>
          <p14:tracePt t="94798" x="6621463" y="3165475"/>
          <p14:tracePt t="94807" x="6646863" y="3165475"/>
          <p14:tracePt t="94814" x="6659563" y="3165475"/>
          <p14:tracePt t="94824" x="6672263" y="3165475"/>
          <p14:tracePt t="94854" x="6684963" y="3165475"/>
          <p14:tracePt t="94894" x="6696075" y="3154363"/>
          <p14:tracePt t="94902" x="6708775" y="3154363"/>
          <p14:tracePt t="94910" x="6708775" y="3128963"/>
          <p14:tracePt t="94926" x="6708775" y="3116263"/>
          <p14:tracePt t="94934" x="6708775" y="3090863"/>
          <p14:tracePt t="94942" x="6708775" y="3054350"/>
          <p14:tracePt t="94960" x="6684963" y="2990850"/>
          <p14:tracePt t="94966" x="6659563" y="2965450"/>
          <p14:tracePt t="94975" x="6646863" y="2941638"/>
          <p14:tracePt t="94982" x="6621463" y="2916238"/>
          <p14:tracePt t="94990" x="6608763" y="2916238"/>
          <p14:tracePt t="94998" x="6596063" y="2903538"/>
          <p14:tracePt t="95030" x="6584950" y="2903538"/>
          <p14:tracePt t="95082" x="6559550" y="2903538"/>
          <p14:tracePt t="95096" x="6546850" y="2928938"/>
          <p14:tracePt t="95102" x="6534150" y="2941638"/>
          <p14:tracePt t="95111" x="6534150" y="2965450"/>
          <p14:tracePt t="95120" x="6508750" y="3003550"/>
          <p14:tracePt t="95128" x="6496050" y="3028950"/>
          <p14:tracePt t="95134" x="6496050" y="3054350"/>
          <p14:tracePt t="95142" x="6483350" y="3078163"/>
          <p14:tracePt t="95150" x="6472238" y="3103563"/>
          <p14:tracePt t="95174" x="6472238" y="3116263"/>
          <p14:tracePt t="95320" x="6472238" y="3141663"/>
          <p14:tracePt t="95326" x="6483350" y="3165475"/>
          <p14:tracePt t="95335" x="6483350" y="3190875"/>
          <p14:tracePt t="95342" x="6496050" y="3228975"/>
          <p14:tracePt t="95350" x="6508750" y="3267075"/>
          <p14:tracePt t="95359" x="6508750" y="3303588"/>
          <p14:tracePt t="95366" x="6508750" y="3354388"/>
          <p14:tracePt t="95374" x="6508750" y="3403600"/>
          <p14:tracePt t="95382" x="6508750" y="3467100"/>
          <p14:tracePt t="95390" x="6508750" y="3529013"/>
          <p14:tracePt t="95398" x="6508750" y="3579813"/>
          <p14:tracePt t="95407" x="6508750" y="3629025"/>
          <p14:tracePt t="95414" x="6508750" y="3679825"/>
          <p14:tracePt t="95423" x="6508750" y="3729038"/>
          <p14:tracePt t="95430" x="6508750" y="3767138"/>
          <p14:tracePt t="95441" x="6508750" y="3803650"/>
          <p14:tracePt t="95446" x="6508750" y="3829050"/>
          <p14:tracePt t="95457" x="6508750" y="3867150"/>
          <p14:tracePt t="95462" x="6521450" y="3905250"/>
          <p14:tracePt t="95473" x="6521450" y="3916363"/>
          <p14:tracePt t="95479" x="6521450" y="3967163"/>
          <p14:tracePt t="95490" x="6546850" y="3979863"/>
          <p14:tracePt t="95495" x="6572250" y="3992563"/>
          <p14:tracePt t="95502" x="6596063" y="4017963"/>
          <p14:tracePt t="95512" x="6634163" y="4029075"/>
          <p14:tracePt t="95518" x="6672263" y="4041775"/>
          <p14:tracePt t="95526" x="6721475" y="4067175"/>
          <p14:tracePt t="95534" x="6784975" y="4105275"/>
          <p14:tracePt t="95542" x="6834188" y="4129088"/>
          <p14:tracePt t="95550" x="6897688" y="4154488"/>
          <p14:tracePt t="95557" x="6972300" y="4154488"/>
          <p14:tracePt t="95566" x="7034213" y="4179888"/>
          <p14:tracePt t="95574" x="7110413" y="4192588"/>
          <p14:tracePt t="95582" x="7185025" y="4205288"/>
          <p14:tracePt t="95591" x="7246938" y="4205288"/>
          <p14:tracePt t="95598" x="7348538" y="4205288"/>
          <p14:tracePt t="95607" x="7472363" y="4230688"/>
          <p14:tracePt t="95614" x="7572375" y="4241800"/>
          <p14:tracePt t="95623" x="7673975" y="4241800"/>
          <p14:tracePt t="95630" x="7785100" y="4254500"/>
          <p14:tracePt t="95641" x="7886700" y="4267200"/>
          <p14:tracePt t="95646" x="7961313" y="4267200"/>
          <p14:tracePt t="95658" x="8023225" y="4267200"/>
          <p14:tracePt t="95662" x="8099425" y="4267200"/>
          <p14:tracePt t="95676" x="8161338" y="4267200"/>
          <p14:tracePt t="95678" x="8248650" y="4267200"/>
          <p14:tracePt t="95691" x="8299450" y="4267200"/>
          <p14:tracePt t="95694" x="8324850" y="4267200"/>
          <p14:tracePt t="95702" x="8361363" y="4254500"/>
          <p14:tracePt t="95710" x="8374063" y="4241800"/>
          <p14:tracePt t="95718" x="8386763" y="4241800"/>
          <p14:tracePt t="95742" x="8386763" y="4217988"/>
          <p14:tracePt t="95750" x="8386763" y="4205288"/>
          <p14:tracePt t="95758" x="8386763" y="4179888"/>
          <p14:tracePt t="95767" x="8386763" y="4141788"/>
          <p14:tracePt t="95776" x="8386763" y="4105275"/>
          <p14:tracePt t="95784" x="8386763" y="4067175"/>
          <p14:tracePt t="95793" x="8386763" y="4017963"/>
          <p14:tracePt t="95798" x="8386763" y="3967163"/>
          <p14:tracePt t="95809" x="8386763" y="3916363"/>
          <p14:tracePt t="95814" x="8399463" y="3841750"/>
          <p14:tracePt t="95824" x="8399463" y="3803650"/>
          <p14:tracePt t="95831" x="8399463" y="3741738"/>
          <p14:tracePt t="95840" x="8412163" y="3692525"/>
          <p14:tracePt t="95847" x="8424863" y="3629025"/>
          <p14:tracePt t="95857" x="8424863" y="3590925"/>
          <p14:tracePt t="95862" x="8424863" y="3541713"/>
          <p14:tracePt t="95874" x="8424863" y="3490913"/>
          <p14:tracePt t="95878" x="8424863" y="3441700"/>
          <p14:tracePt t="95891" x="8424863" y="3403600"/>
          <p14:tracePt t="95895" x="8424863" y="3341688"/>
          <p14:tracePt t="95910" x="8412163" y="3303588"/>
          <p14:tracePt t="95911" x="8386763" y="3254375"/>
          <p14:tracePt t="95919" x="8374063" y="3216275"/>
          <p14:tracePt t="95928" x="8361363" y="3178175"/>
          <p14:tracePt t="95934" x="8335963" y="3154363"/>
          <p14:tracePt t="95942" x="8312150" y="3128963"/>
          <p14:tracePt t="95951" x="8286750" y="3103563"/>
          <p14:tracePt t="95957" x="8261350" y="3090863"/>
          <p14:tracePt t="95975" x="8223250" y="3065463"/>
          <p14:tracePt t="95982" x="8174038" y="3054350"/>
          <p14:tracePt t="95992" x="8148638" y="3054350"/>
          <p14:tracePt t="95998" x="8110538" y="3041650"/>
          <p14:tracePt t="96010" x="8074025" y="3041650"/>
          <p14:tracePt t="96014" x="8023225" y="3041650"/>
          <p14:tracePt t="96024" x="7961313" y="3041650"/>
          <p14:tracePt t="96030" x="7886700" y="3041650"/>
          <p14:tracePt t="96041" x="7810500" y="3041650"/>
          <p14:tracePt t="96046" x="7697788" y="3054350"/>
          <p14:tracePt t="96058" x="7610475" y="3078163"/>
          <p14:tracePt t="96062" x="7510463" y="3090863"/>
          <p14:tracePt t="96075" x="7397750" y="3116263"/>
          <p14:tracePt t="96078" x="7272338" y="3128963"/>
          <p14:tracePt t="96091" x="7172325" y="3154363"/>
          <p14:tracePt t="96094" x="7072313" y="3165475"/>
          <p14:tracePt t="96102" x="6997700" y="3190875"/>
          <p14:tracePt t="96110" x="6959600" y="3203575"/>
          <p14:tracePt t="96118" x="6921500" y="3216275"/>
          <p14:tracePt t="96126" x="6897688" y="3216275"/>
          <p14:tracePt t="96134" x="6859588" y="3228975"/>
          <p14:tracePt t="96142" x="6846888" y="3254375"/>
          <p14:tracePt t="96150" x="6834188" y="3254375"/>
          <p14:tracePt t="96158" x="6821488" y="3267075"/>
          <p14:tracePt t="96166" x="6808788" y="3267075"/>
          <p14:tracePt t="96182" x="6808788" y="3290888"/>
          <p14:tracePt t="96190" x="6797675" y="3290888"/>
          <p14:tracePt t="96198" x="6797675" y="3303588"/>
          <p14:tracePt t="96214" x="6784975" y="3303588"/>
          <p14:tracePt t="96279" x="6784975" y="3316288"/>
          <p14:tracePt t="96294" x="6784975" y="3328988"/>
          <p14:tracePt t="96306" x="6784975" y="3354388"/>
          <p14:tracePt t="96311" x="6784975" y="3390900"/>
          <p14:tracePt t="96319" x="6784975" y="3429000"/>
          <p14:tracePt t="96328" x="6784975" y="3467100"/>
          <p14:tracePt t="96334" x="6772275" y="3529013"/>
          <p14:tracePt t="96343" x="6759575" y="3590925"/>
          <p14:tracePt t="96350" x="6746875" y="3641725"/>
          <p14:tracePt t="96358" x="6721475" y="3703638"/>
          <p14:tracePt t="96367" x="6696075" y="3754438"/>
          <p14:tracePt t="96375" x="6684963" y="3816350"/>
          <p14:tracePt t="96382" x="6672263" y="3829050"/>
          <p14:tracePt t="96391" x="6659563" y="3841750"/>
          <p14:tracePt t="96398" x="6659563" y="3854450"/>
          <p14:tracePt t="96446" x="6659563" y="3841750"/>
          <p14:tracePt t="96456" x="6646863" y="3803650"/>
          <p14:tracePt t="96463" x="6646863" y="3792538"/>
          <p14:tracePt t="96475" x="6646863" y="3767138"/>
          <p14:tracePt t="96478" x="6646863" y="3741738"/>
          <p14:tracePt t="96492" x="6646863" y="3703638"/>
          <p14:tracePt t="96493" x="6646863" y="3667125"/>
          <p14:tracePt t="96502" x="6646863" y="3616325"/>
          <p14:tracePt t="96510" x="6646863" y="3579813"/>
          <p14:tracePt t="96519" x="6646863" y="3529013"/>
          <p14:tracePt t="96527" x="6646863" y="3490913"/>
          <p14:tracePt t="96534" x="6646863" y="3441700"/>
          <p14:tracePt t="96542" x="6646863" y="3403600"/>
          <p14:tracePt t="96550" x="6646863" y="3367088"/>
          <p14:tracePt t="96558" x="6646863" y="3354388"/>
          <p14:tracePt t="96566" x="6646863" y="3341688"/>
          <p14:tracePt t="96574" x="6646863" y="3328988"/>
          <p14:tracePt t="96606" x="6646863" y="3316288"/>
          <p14:tracePt t="96670" x="6659563" y="3316288"/>
          <p14:tracePt t="96694" x="6672263" y="3316288"/>
          <p14:tracePt t="96702" x="6684963" y="3316288"/>
          <p14:tracePt t="96710" x="6696075" y="3316288"/>
          <p14:tracePt t="96718" x="6696075" y="3328988"/>
          <p14:tracePt t="96726" x="6708775" y="3328988"/>
          <p14:tracePt t="96742" x="6708775" y="3354388"/>
          <p14:tracePt t="96750" x="6708775" y="3367088"/>
          <p14:tracePt t="96758" x="6721475" y="3378200"/>
          <p14:tracePt t="96774" x="6734175" y="3390900"/>
          <p14:tracePt t="96807" x="6734175" y="3403600"/>
          <p14:tracePt t="96814" x="6734175" y="3416300"/>
          <p14:tracePt t="96983" x="6734175" y="3403600"/>
          <p14:tracePt t="96998" x="6734175" y="3390900"/>
          <p14:tracePt t="97006" x="6734175" y="3378200"/>
          <p14:tracePt t="97014" x="6734175" y="3367088"/>
          <p14:tracePt t="97079" x="6734175" y="3354388"/>
          <p14:tracePt t="97086" x="6746875" y="3354388"/>
          <p14:tracePt t="97102" x="6759575" y="3367088"/>
          <p14:tracePt t="97110" x="6759575" y="3378200"/>
          <p14:tracePt t="97118" x="6772275" y="3390900"/>
          <p14:tracePt t="97126" x="6784975" y="3403600"/>
          <p14:tracePt t="97134" x="6784975" y="3416300"/>
          <p14:tracePt t="97142" x="6808788" y="3441700"/>
          <p14:tracePt t="97150" x="6808788" y="3454400"/>
          <p14:tracePt t="97158" x="6834188" y="3490913"/>
          <p14:tracePt t="97166" x="6846888" y="3503613"/>
          <p14:tracePt t="97175" x="6846888" y="3516313"/>
          <p14:tracePt t="97182" x="6846888" y="3541713"/>
          <p14:tracePt t="97190" x="6846888" y="3567113"/>
          <p14:tracePt t="97198" x="6846888" y="3579813"/>
          <p14:tracePt t="97214" x="6846888" y="3590925"/>
          <p14:tracePt t="97227" x="6846888" y="3603625"/>
          <p14:tracePt t="97454" x="6859588" y="3590925"/>
          <p14:tracePt t="97590" x="6872288" y="3590925"/>
          <p14:tracePt t="97607" x="6884988" y="3603625"/>
          <p14:tracePt t="97622" x="6897688" y="3616325"/>
          <p14:tracePt t="97629" x="6934200" y="3629025"/>
          <p14:tracePt t="97638" x="6959600" y="3641725"/>
          <p14:tracePt t="97645" x="6985000" y="3654425"/>
          <p14:tracePt t="97658" x="7021513" y="3667125"/>
          <p14:tracePt t="97662" x="7059613" y="3679825"/>
          <p14:tracePt t="97674" x="7072313" y="3679825"/>
          <p14:tracePt t="97678" x="7123113" y="3692525"/>
          <p14:tracePt t="97690" x="7134225" y="3692525"/>
          <p14:tracePt t="97694" x="7159625" y="3692525"/>
          <p14:tracePt t="97702" x="7172325" y="3692525"/>
          <p14:tracePt t="97710" x="7197725" y="3692525"/>
          <p14:tracePt t="97726" x="7210425" y="3692525"/>
          <p14:tracePt t="97742" x="7223125" y="3692525"/>
          <p14:tracePt t="97789" x="7235825" y="3692525"/>
          <p14:tracePt t="97798" x="7246938" y="3703638"/>
          <p14:tracePt t="97926" x="7259638" y="3716338"/>
          <p14:tracePt t="97952" x="7259638" y="3729038"/>
          <p14:tracePt t="97990" x="7272338" y="3729038"/>
          <p14:tracePt t="98119" x="7285038" y="3741738"/>
          <p14:tracePt t="100101" x="7297738" y="3754438"/>
          <p14:tracePt t="100109" x="7323138" y="3767138"/>
          <p14:tracePt t="100117" x="7335838" y="3767138"/>
          <p14:tracePt t="100125" x="7348538" y="3779838"/>
          <p14:tracePt t="100142" x="7348538" y="3792538"/>
          <p14:tracePt t="100149" x="7348538" y="3829050"/>
          <p14:tracePt t="100158" x="7335838" y="3867150"/>
          <p14:tracePt t="100165" x="7323138" y="3929063"/>
          <p14:tracePt t="100176" x="7310438" y="3992563"/>
          <p14:tracePt t="100182" x="7297738" y="4079875"/>
          <p14:tracePt t="100190" x="7272338" y="4179888"/>
          <p14:tracePt t="100197" x="7223125" y="4305300"/>
          <p14:tracePt t="100207" x="7159625" y="4443413"/>
          <p14:tracePt t="100213" x="7097713" y="4567238"/>
          <p14:tracePt t="100224" x="7034213" y="4667250"/>
          <p14:tracePt t="100230" x="6946900" y="4768850"/>
          <p14:tracePt t="100240" x="6884988" y="4843463"/>
          <p14:tracePt t="100245" x="6808788" y="4905375"/>
          <p14:tracePt t="100257" x="6759575" y="4956175"/>
          <p14:tracePt t="100261" x="6721475" y="4968875"/>
          <p14:tracePt t="100274" x="6696075" y="4981575"/>
          <p14:tracePt t="100277" x="6672263" y="4992688"/>
          <p14:tracePt t="100286" x="6646863" y="4992688"/>
          <p14:tracePt t="100294" x="6634163" y="4992688"/>
          <p14:tracePt t="100309" x="6608763" y="4992688"/>
          <p14:tracePt t="100325" x="6596063" y="4992688"/>
          <p14:tracePt t="100333" x="6572250" y="4992688"/>
          <p14:tracePt t="100342" x="6546850" y="4992688"/>
          <p14:tracePt t="100349" x="6534150" y="4992688"/>
          <p14:tracePt t="100361" x="6508750" y="4981575"/>
          <p14:tracePt t="100365" x="6472238" y="4956175"/>
          <p14:tracePt t="100375" x="6434138" y="4943475"/>
          <p14:tracePt t="100381" x="6408738" y="4930775"/>
          <p14:tracePt t="100390" x="6383338" y="4905375"/>
          <p14:tracePt t="100398" x="6359525" y="4892675"/>
          <p14:tracePt t="100407" x="6308725" y="4868863"/>
          <p14:tracePt t="100413" x="6283325" y="4856163"/>
          <p14:tracePt t="100424" x="6246813" y="4830763"/>
          <p14:tracePt t="100429" x="6208713" y="4818063"/>
          <p14:tracePt t="100440" x="6170613" y="4805363"/>
          <p14:tracePt t="100445" x="6134100" y="4792663"/>
          <p14:tracePt t="100458" x="6096000" y="4779963"/>
          <p14:tracePt t="100461" x="6057900" y="4779963"/>
          <p14:tracePt t="100475" x="6034088" y="4768850"/>
          <p14:tracePt t="100477" x="6008688" y="4756150"/>
          <p14:tracePt t="100485" x="5983288" y="4743450"/>
          <p14:tracePt t="100493" x="5945188" y="4743450"/>
          <p14:tracePt t="100502" x="5908675" y="4743450"/>
          <p14:tracePt t="100512" x="5870575" y="4743450"/>
          <p14:tracePt t="100517" x="5832475" y="4743450"/>
          <p14:tracePt t="100526" x="5808663" y="4743450"/>
          <p14:tracePt t="100534" x="5783263" y="4743450"/>
          <p14:tracePt t="100542" x="5757863" y="4743450"/>
          <p14:tracePt t="100549" x="5732463" y="4743450"/>
          <p14:tracePt t="100557" x="5708650" y="4743450"/>
          <p14:tracePt t="100565" x="5670550" y="4743450"/>
          <p14:tracePt t="100575" x="5645150" y="4756150"/>
          <p14:tracePt t="100581" x="5632450" y="4756150"/>
          <p14:tracePt t="100597" x="5619750" y="4756150"/>
          <p14:tracePt t="100607" x="5607050" y="4756150"/>
          <p14:tracePt t="100614" x="5583238" y="4768850"/>
          <p14:tracePt t="100624" x="5570538" y="4779963"/>
          <p14:tracePt t="100629" x="5557838" y="4779963"/>
          <p14:tracePt t="100640" x="5545138" y="4779963"/>
          <p14:tracePt t="100645" x="5532438" y="4779963"/>
          <p14:tracePt t="100658" x="5507038" y="4779963"/>
          <p14:tracePt t="100661" x="5483225" y="4792663"/>
          <p14:tracePt t="100677" x="5470525" y="4792663"/>
          <p14:tracePt t="100685" x="5445125" y="4792663"/>
          <p14:tracePt t="100693" x="5419725" y="4792663"/>
          <p14:tracePt t="100701" x="5407025" y="4805363"/>
          <p14:tracePt t="100725" x="5394325" y="4805363"/>
          <p14:tracePt t="100757" x="5383213" y="4805363"/>
          <p14:tracePt t="100997" x="5370513" y="4805363"/>
          <p14:tracePt t="101005" x="5357813" y="4805363"/>
          <p14:tracePt t="101023" x="5345113" y="4805363"/>
          <p14:tracePt t="101029" x="5332413" y="4805363"/>
          <p14:tracePt t="101040" x="5319713" y="4805363"/>
          <p14:tracePt t="101045" x="5294313" y="4805363"/>
          <p14:tracePt t="101056" x="5257800" y="4805363"/>
          <p14:tracePt t="101062" x="5207000" y="4805363"/>
          <p14:tracePt t="101079" x="5145088" y="4805363"/>
          <p14:tracePt t="101080" x="5057775" y="4805363"/>
          <p14:tracePt t="101086" x="4956175" y="4805363"/>
          <p14:tracePt t="101093" x="4856163" y="4805363"/>
          <p14:tracePt t="101101" x="4781550" y="4805363"/>
          <p14:tracePt t="101109" x="4681538" y="4805363"/>
          <p14:tracePt t="101117" x="4594225" y="4805363"/>
          <p14:tracePt t="101125" x="4506913" y="4805363"/>
          <p14:tracePt t="101133" x="4443413" y="4805363"/>
          <p14:tracePt t="101142" x="4394200" y="4805363"/>
          <p14:tracePt t="101149" x="4330700" y="4805363"/>
          <p14:tracePt t="101158" x="4294188" y="4805363"/>
          <p14:tracePt t="101165" x="4268788" y="4805363"/>
          <p14:tracePt t="101174" x="4243388" y="4805363"/>
          <p14:tracePt t="101181" x="4230688" y="4805363"/>
          <p14:tracePt t="101191" x="4217988" y="4805363"/>
          <p14:tracePt t="101197" x="4205288" y="4805363"/>
          <p14:tracePt t="101213" x="4181475" y="4805363"/>
          <p14:tracePt t="101225" x="4168775" y="4805363"/>
          <p14:tracePt t="101229" x="4143375" y="4805363"/>
          <p14:tracePt t="101243" x="4130675" y="4805363"/>
          <p14:tracePt t="101258" x="4117975" y="4805363"/>
          <p14:tracePt t="101261" x="4092575" y="4792663"/>
          <p14:tracePt t="101277" x="4068763" y="4779963"/>
          <p14:tracePt t="101286" x="4056063" y="4779963"/>
          <p14:tracePt t="101293" x="4043363" y="4768850"/>
          <p14:tracePt t="101309" x="4030663" y="4768850"/>
          <p14:tracePt t="101317" x="4017963" y="4768850"/>
          <p14:tracePt t="101334" x="4005263" y="4768850"/>
          <p14:tracePt t="101342" x="3992563" y="4768850"/>
          <p14:tracePt t="101566" x="3979863" y="4768850"/>
          <p14:tracePt t="101582" x="3968750" y="4768850"/>
          <p14:tracePt t="101592" x="3943350" y="4768850"/>
          <p14:tracePt t="101598" x="3892550" y="4768850"/>
          <p14:tracePt t="101611" x="3830638" y="4779963"/>
          <p14:tracePt t="101613" x="3779838" y="4792663"/>
          <p14:tracePt t="101626" x="3692525" y="4805363"/>
          <p14:tracePt t="101631" x="3630613" y="4805363"/>
          <p14:tracePt t="101641" x="3541713" y="4805363"/>
          <p14:tracePt t="101645" x="3441700" y="4805363"/>
          <p14:tracePt t="101658" x="3328988" y="4805363"/>
          <p14:tracePt t="101661" x="3228975" y="4805363"/>
          <p14:tracePt t="101675" x="3128963" y="4805363"/>
          <p14:tracePt t="101677" x="3028950" y="4805363"/>
          <p14:tracePt t="101685" x="2967038" y="4805363"/>
          <p14:tracePt t="101693" x="2903538" y="4792663"/>
          <p14:tracePt t="101701" x="2867025" y="4779963"/>
          <p14:tracePt t="101709" x="2841625" y="4756150"/>
          <p14:tracePt t="101725" x="2816225" y="4743450"/>
          <p14:tracePt t="101741" x="2803525" y="4743450"/>
          <p14:tracePt t="101751" x="2790825" y="4730750"/>
          <p14:tracePt t="101765" x="2778125" y="4718050"/>
          <p14:tracePt t="101781" x="2767013" y="4718050"/>
          <p14:tracePt t="101792" x="2754313" y="4705350"/>
          <p14:tracePt t="101797" x="2741613" y="4692650"/>
          <p14:tracePt t="101813" x="2728913" y="4692650"/>
          <p14:tracePt t="101824" x="2716213" y="4679950"/>
          <p14:tracePt t="101846" x="2716213" y="4667250"/>
          <p14:tracePt t="101933" x="2703513" y="4656138"/>
          <p14:tracePt t="101951" x="2690813" y="4643438"/>
          <p14:tracePt t="102221" x="2678113" y="4630738"/>
          <p14:tracePt t="102245" x="2667000" y="4630738"/>
          <p14:tracePt t="102261" x="2654300" y="4643438"/>
          <p14:tracePt t="102269" x="2654300" y="4667250"/>
          <p14:tracePt t="102277" x="2641600" y="4667250"/>
          <p14:tracePt t="102285" x="2641600" y="4679950"/>
          <p14:tracePt t="102293" x="2628900" y="4692650"/>
          <p14:tracePt t="102301" x="2628900" y="4705350"/>
          <p14:tracePt t="102309" x="2616200" y="4705350"/>
          <p14:tracePt t="102325" x="2616200" y="4718050"/>
          <p14:tracePt t="102341" x="2616200" y="4730750"/>
          <p14:tracePt t="102349" x="2616200" y="4743450"/>
          <p14:tracePt t="102359" x="2616200" y="4756150"/>
          <p14:tracePt t="102365" x="2616200" y="4768850"/>
          <p14:tracePt t="102377" x="2616200" y="4779963"/>
          <p14:tracePt t="102381" x="2616200" y="4792663"/>
          <p14:tracePt t="102392" x="2616200" y="4830763"/>
          <p14:tracePt t="102397" x="2616200" y="4856163"/>
          <p14:tracePt t="102407" x="2616200" y="4879975"/>
          <p14:tracePt t="102413" x="2616200" y="4905375"/>
          <p14:tracePt t="102424" x="2616200" y="4930775"/>
          <p14:tracePt t="102429" x="2616200" y="4956175"/>
          <p14:tracePt t="102443" x="2616200" y="4981575"/>
          <p14:tracePt t="102445" x="2616200" y="5005388"/>
          <p14:tracePt t="102458" x="2616200" y="5030788"/>
          <p14:tracePt t="102461" x="2616200" y="5043488"/>
          <p14:tracePt t="102474" x="2616200" y="5081588"/>
          <p14:tracePt t="102479" x="2603500" y="5105400"/>
          <p14:tracePt t="102486" x="2603500" y="5118100"/>
          <p14:tracePt t="102494" x="2603500" y="5130800"/>
          <p14:tracePt t="102501" x="2603500" y="5156200"/>
          <p14:tracePt t="102509" x="2603500" y="5181600"/>
          <p14:tracePt t="102520" x="2603500" y="5205413"/>
          <p14:tracePt t="102527" x="2603500" y="5230813"/>
          <p14:tracePt t="102535" x="2603500" y="5256213"/>
          <p14:tracePt t="102542" x="2603500" y="5281613"/>
          <p14:tracePt t="102550" x="2603500" y="5305425"/>
          <p14:tracePt t="102558" x="2603500" y="5330825"/>
          <p14:tracePt t="102566" x="2603500" y="5356225"/>
          <p14:tracePt t="102574" x="2603500" y="5368925"/>
          <p14:tracePt t="102581" x="2603500" y="5381625"/>
          <p14:tracePt t="102591" x="2603500" y="5407025"/>
          <p14:tracePt t="102598" x="2603500" y="5418138"/>
          <p14:tracePt t="102608" x="2616200" y="5443538"/>
          <p14:tracePt t="102613" x="2616200" y="5456238"/>
          <p14:tracePt t="102625" x="2616200" y="5468938"/>
          <p14:tracePt t="102630" x="2616200" y="5494338"/>
          <p14:tracePt t="102642" x="2628900" y="5518150"/>
          <p14:tracePt t="102645" x="2628900" y="5543550"/>
          <p14:tracePt t="102658" x="2628900" y="5568950"/>
          <p14:tracePt t="102661" x="2641600" y="5594350"/>
          <p14:tracePt t="102674" x="2641600" y="5607050"/>
          <p14:tracePt t="102677" x="2654300" y="5630863"/>
          <p14:tracePt t="102685" x="2667000" y="5668963"/>
          <p14:tracePt t="102693" x="2678113" y="5694363"/>
          <p14:tracePt t="102701" x="2690813" y="5719763"/>
          <p14:tracePt t="102710" x="2703513" y="5743575"/>
          <p14:tracePt t="102717" x="2716213" y="5768975"/>
          <p14:tracePt t="102725" x="2741613" y="5807075"/>
          <p14:tracePt t="102733" x="2754313" y="5843588"/>
          <p14:tracePt t="102741" x="2778125" y="5868988"/>
          <p14:tracePt t="102749" x="2790825" y="5894388"/>
          <p14:tracePt t="102757" x="2816225" y="5932488"/>
          <p14:tracePt t="102765" x="2828925" y="5956300"/>
          <p14:tracePt t="102776" x="2854325" y="5981700"/>
          <p14:tracePt t="102781" x="2854325" y="6007100"/>
          <p14:tracePt t="102794" x="2879725" y="6032500"/>
          <p14:tracePt t="102797" x="2890838" y="6056313"/>
          <p14:tracePt t="102808" x="2916238" y="6069013"/>
          <p14:tracePt t="102813" x="2928938" y="6094413"/>
          <p14:tracePt t="102825" x="2941638" y="6094413"/>
          <p14:tracePt t="102829" x="2954338" y="6094413"/>
          <p14:tracePt t="102841" x="2967038" y="6107113"/>
          <p14:tracePt t="102845" x="2979738" y="6119813"/>
          <p14:tracePt t="102861" x="2992438" y="6119813"/>
          <p14:tracePt t="102874" x="3003550" y="6132513"/>
          <p14:tracePt t="102877" x="3028950" y="6132513"/>
          <p14:tracePt t="102885" x="3041650" y="6145213"/>
          <p14:tracePt t="102893" x="3067050" y="6169025"/>
          <p14:tracePt t="102901" x="3092450" y="6169025"/>
          <p14:tracePt t="102909" x="3128963" y="6181725"/>
          <p14:tracePt t="102917" x="3154363" y="6194425"/>
          <p14:tracePt t="102926" x="3179763" y="6207125"/>
          <p14:tracePt t="102933" x="3216275" y="6219825"/>
          <p14:tracePt t="102943" x="3267075" y="6232525"/>
          <p14:tracePt t="102949" x="3328988" y="6245225"/>
          <p14:tracePt t="102959" x="3379788" y="6257925"/>
          <p14:tracePt t="102966" x="3429000" y="6269038"/>
          <p14:tracePt t="102974" x="3467100" y="6269038"/>
          <p14:tracePt t="102981" x="3517900" y="6281738"/>
          <p14:tracePt t="102991" x="3541713" y="6294438"/>
          <p14:tracePt t="102997" x="3567113" y="6294438"/>
          <p14:tracePt t="103008" x="3592513" y="6294438"/>
          <p14:tracePt t="103013" x="3630613" y="6307138"/>
          <p14:tracePt t="103024" x="3654425" y="6307138"/>
          <p14:tracePt t="103029" x="3679825" y="6307138"/>
          <p14:tracePt t="103040" x="3705225" y="6319838"/>
          <p14:tracePt t="103057" x="3730625" y="6319838"/>
          <p14:tracePt t="103061" x="3756025" y="6319838"/>
          <p14:tracePt t="103074" x="3792538" y="6319838"/>
          <p14:tracePt t="103077" x="3830638" y="6319838"/>
          <p14:tracePt t="103085" x="3867150" y="6319838"/>
          <p14:tracePt t="103093" x="3905250" y="6319838"/>
          <p14:tracePt t="103101" x="3943350" y="6319838"/>
          <p14:tracePt t="103109" x="3979863" y="6319838"/>
          <p14:tracePt t="103117" x="4017963" y="6319838"/>
          <p14:tracePt t="103125" x="4056063" y="6319838"/>
          <p14:tracePt t="103133" x="4081463" y="6319838"/>
          <p14:tracePt t="103141" x="4105275" y="6319838"/>
          <p14:tracePt t="103149" x="4130675" y="6319838"/>
          <p14:tracePt t="103157" x="4143375" y="6319838"/>
          <p14:tracePt t="103165" x="4168775" y="6319838"/>
          <p14:tracePt t="103176" x="4192588" y="6319838"/>
          <p14:tracePt t="103181" x="4205288" y="6319838"/>
          <p14:tracePt t="103191" x="4217988" y="6319838"/>
          <p14:tracePt t="103197" x="4243388" y="6319838"/>
          <p14:tracePt t="103209" x="4281488" y="6319838"/>
          <p14:tracePt t="103213" x="4294188" y="6319838"/>
          <p14:tracePt t="103224" x="4330700" y="6319838"/>
          <p14:tracePt t="103229" x="4356100" y="6307138"/>
          <p14:tracePt t="103240" x="4381500" y="6281738"/>
          <p14:tracePt t="103245" x="4418013" y="6281738"/>
          <p14:tracePt t="103257" x="4443413" y="6257925"/>
          <p14:tracePt t="103261" x="4481513" y="6245225"/>
          <p14:tracePt t="103270" x="4518025" y="6232525"/>
          <p14:tracePt t="103277" x="4556125" y="6219825"/>
          <p14:tracePt t="103290" x="4606925" y="6194425"/>
          <p14:tracePt t="103293" x="4643438" y="6181725"/>
          <p14:tracePt t="103301" x="4681538" y="6157913"/>
          <p14:tracePt t="103309" x="4706938" y="6145213"/>
          <p14:tracePt t="103317" x="4743450" y="6132513"/>
          <p14:tracePt t="103325" x="4756150" y="6119813"/>
          <p14:tracePt t="103333" x="4768850" y="6107113"/>
          <p14:tracePt t="103341" x="4781550" y="6107113"/>
          <p14:tracePt t="103349" x="4794250" y="6094413"/>
          <p14:tracePt t="103357" x="4806950" y="6081713"/>
          <p14:tracePt t="103365" x="4819650" y="6069013"/>
          <p14:tracePt t="103374" x="4832350" y="6056313"/>
          <p14:tracePt t="103381" x="4843463" y="6045200"/>
          <p14:tracePt t="103390" x="4843463" y="6032500"/>
          <p14:tracePt t="103397" x="4868863" y="6032500"/>
          <p14:tracePt t="103408" x="4881563" y="6007100"/>
          <p14:tracePt t="103413" x="4906963" y="5994400"/>
          <p14:tracePt t="103424" x="4919663" y="5981700"/>
          <p14:tracePt t="103430" x="4932363" y="5969000"/>
          <p14:tracePt t="103441" x="4945063" y="5956300"/>
          <p14:tracePt t="103445" x="4956175" y="5945188"/>
          <p14:tracePt t="103457" x="4981575" y="5919788"/>
          <p14:tracePt t="103462" x="4994275" y="5907088"/>
          <p14:tracePt t="103474" x="5006975" y="5881688"/>
          <p14:tracePt t="103479" x="5019675" y="5868988"/>
          <p14:tracePt t="103486" x="5019675" y="5856288"/>
          <p14:tracePt t="103494" x="5032375" y="5832475"/>
          <p14:tracePt t="103502" x="5045075" y="5819775"/>
          <p14:tracePt t="103509" x="5057775" y="5807075"/>
          <p14:tracePt t="103517" x="5068888" y="5781675"/>
          <p14:tracePt t="103525" x="5068888" y="5768975"/>
          <p14:tracePt t="103533" x="5081588" y="5732463"/>
          <p14:tracePt t="103541" x="5081588" y="5707063"/>
          <p14:tracePt t="103549" x="5081588" y="5694363"/>
          <p14:tracePt t="103558" x="5094288" y="5656263"/>
          <p14:tracePt t="103565" x="5094288" y="5643563"/>
          <p14:tracePt t="103576" x="5106988" y="5607050"/>
          <p14:tracePt t="103581" x="5119688" y="5568950"/>
          <p14:tracePt t="103591" x="5119688" y="5530850"/>
          <p14:tracePt t="103597" x="5119688" y="5507038"/>
          <p14:tracePt t="103607" x="5132388" y="5468938"/>
          <p14:tracePt t="103613" x="5145088" y="5443538"/>
          <p14:tracePt t="103626" x="5145088" y="5430838"/>
          <p14:tracePt t="103629" x="5145088" y="5407025"/>
          <p14:tracePt t="103641" x="5157788" y="5368925"/>
          <p14:tracePt t="103645" x="5157788" y="5343525"/>
          <p14:tracePt t="103658" x="5157788" y="5330825"/>
          <p14:tracePt t="103661" x="5157788" y="5294313"/>
          <p14:tracePt t="103674" x="5170488" y="5268913"/>
          <p14:tracePt t="103677" x="5170488" y="5256213"/>
          <p14:tracePt t="103686" x="5170488" y="5230813"/>
          <p14:tracePt t="103693" x="5170488" y="5205413"/>
          <p14:tracePt t="103701" x="5170488" y="5194300"/>
          <p14:tracePt t="103711" x="5170488" y="5181600"/>
          <p14:tracePt t="103717" x="5170488" y="5156200"/>
          <p14:tracePt t="103726" x="5170488" y="5130800"/>
          <p14:tracePt t="103733" x="5170488" y="5118100"/>
          <p14:tracePt t="103741" x="5157788" y="5105400"/>
          <p14:tracePt t="103757" x="5157788" y="5081588"/>
          <p14:tracePt t="103765" x="5145088" y="5068888"/>
          <p14:tracePt t="103775" x="5145088" y="5056188"/>
          <p14:tracePt t="103797" x="5145088" y="5043488"/>
          <p14:tracePt t="103806" x="5145088" y="5030788"/>
          <p14:tracePt t="103813" x="5132388" y="5018088"/>
          <p14:tracePt t="103829" x="5132388" y="4992688"/>
          <p14:tracePt t="103840" x="5119688" y="4981575"/>
          <p14:tracePt t="103857" x="5119688" y="4956175"/>
          <p14:tracePt t="103877" x="5119688" y="4943475"/>
          <p14:tracePt t="103917" x="5119688" y="4930775"/>
          <p14:tracePt t="103941" x="5106988" y="4918075"/>
          <p14:tracePt t="104021" x="5094288" y="4918075"/>
          <p14:tracePt t="104109" x="5081588" y="4918075"/>
          <p14:tracePt t="104117" x="5068888" y="4905375"/>
          <p14:tracePt t="104157" x="5057775" y="4892675"/>
          <p14:tracePt t="104181" x="5045075" y="4892675"/>
          <p14:tracePt t="104189" x="5032375" y="4879975"/>
          <p14:tracePt t="104205" x="5032375" y="4868863"/>
          <p14:tracePt t="104223" x="5019675" y="4868863"/>
          <p14:tracePt t="104237" x="5006975" y="4856163"/>
          <p14:tracePt t="104285" x="4981575" y="4843463"/>
          <p14:tracePt t="104292" x="4981575" y="4830763"/>
          <p14:tracePt t="104309" x="4968875" y="4830763"/>
          <p14:tracePt t="104317" x="4956175" y="4830763"/>
          <p14:tracePt t="104325" x="4945063" y="4818063"/>
          <p14:tracePt t="104344" x="4919663" y="4805363"/>
          <p14:tracePt t="104358" x="4894263" y="4792663"/>
          <p14:tracePt t="104365" x="4881563" y="4792663"/>
          <p14:tracePt t="104374" x="4868863" y="4768850"/>
          <p14:tracePt t="104381" x="4856163" y="4768850"/>
          <p14:tracePt t="104391" x="4832350" y="4756150"/>
          <p14:tracePt t="104397" x="4819650" y="4743450"/>
          <p14:tracePt t="104407" x="4794250" y="4743450"/>
          <p14:tracePt t="104413" x="4768850" y="4718050"/>
          <p14:tracePt t="104425" x="4756150" y="4705350"/>
          <p14:tracePt t="104429" x="4732338" y="4705350"/>
          <p14:tracePt t="104442" x="4694238" y="4692650"/>
          <p14:tracePt t="104445" x="4668838" y="4679950"/>
          <p14:tracePt t="104457" x="4643438" y="4667250"/>
          <p14:tracePt t="104461" x="4619625" y="4656138"/>
          <p14:tracePt t="104469" x="4581525" y="4630738"/>
          <p14:tracePt t="104477" x="4543425" y="4630738"/>
          <p14:tracePt t="104485" x="4506913" y="4630738"/>
          <p14:tracePt t="104493" x="4468813" y="4618038"/>
          <p14:tracePt t="104501" x="4443413" y="4605338"/>
          <p14:tracePt t="104509" x="4418013" y="4592638"/>
          <p14:tracePt t="104517" x="4381500" y="4592638"/>
          <p14:tracePt t="104525" x="4356100" y="4579938"/>
          <p14:tracePt t="104533" x="4318000" y="4567238"/>
          <p14:tracePt t="104549" x="4294188" y="4567238"/>
          <p14:tracePt t="104557" x="4268788" y="4567238"/>
          <p14:tracePt t="104565" x="4243388" y="4567238"/>
          <p14:tracePt t="104573" x="4205288" y="4567238"/>
          <p14:tracePt t="104581" x="4168775" y="4567238"/>
          <p14:tracePt t="104591" x="4130675" y="4567238"/>
          <p14:tracePt t="104597" x="4105275" y="4567238"/>
          <p14:tracePt t="104607" x="4068763" y="4567238"/>
          <p14:tracePt t="104613" x="4030663" y="4567238"/>
          <p14:tracePt t="104625" x="3992563" y="4567238"/>
          <p14:tracePt t="104629" x="3968750" y="4567238"/>
          <p14:tracePt t="104640" x="3943350" y="4567238"/>
          <p14:tracePt t="104645" x="3917950" y="4554538"/>
          <p14:tracePt t="104657" x="3905250" y="4554538"/>
          <p14:tracePt t="104660" x="3879850" y="4554538"/>
          <p14:tracePt t="104669" x="3856038" y="4554538"/>
          <p14:tracePt t="104677" x="3830638" y="4554538"/>
          <p14:tracePt t="104685" x="3805238" y="4554538"/>
          <p14:tracePt t="104693" x="3779838" y="4554538"/>
          <p14:tracePt t="104701" x="3756025" y="4554538"/>
          <p14:tracePt t="104710" x="3730625" y="4554538"/>
          <p14:tracePt t="104717" x="3705225" y="4554538"/>
          <p14:tracePt t="104726" x="3667125" y="4554538"/>
          <p14:tracePt t="104733" x="3643313" y="4554538"/>
          <p14:tracePt t="104741" x="3617913" y="4554538"/>
          <p14:tracePt t="104749" x="3592513" y="4554538"/>
          <p14:tracePt t="104757" x="3567113" y="4554538"/>
          <p14:tracePt t="104765" x="3541713" y="4554538"/>
          <p14:tracePt t="104774" x="3517900" y="4554538"/>
          <p14:tracePt t="104780" x="3479800" y="4554538"/>
          <p14:tracePt t="104791" x="3454400" y="4554538"/>
          <p14:tracePt t="104797" x="3429000" y="4554538"/>
          <p14:tracePt t="104807" x="3405188" y="4554538"/>
          <p14:tracePt t="104813" x="3392488" y="4554538"/>
          <p14:tracePt t="104824" x="3354388" y="4554538"/>
          <p14:tracePt t="104828" x="3317875" y="4567238"/>
          <p14:tracePt t="104841" x="3292475" y="4579938"/>
          <p14:tracePt t="104845" x="3279775" y="4579938"/>
          <p14:tracePt t="104857" x="3228975" y="4592638"/>
          <p14:tracePt t="104861" x="3216275" y="4592638"/>
          <p14:tracePt t="104869" x="3192463" y="4592638"/>
          <p14:tracePt t="104877" x="3179763" y="4592638"/>
          <p14:tracePt t="104885" x="3154363" y="4592638"/>
          <p14:tracePt t="104893" x="3128963" y="4605338"/>
          <p14:tracePt t="104917" x="3116263" y="4605338"/>
          <p14:tracePt t="104933" x="3103563" y="4618038"/>
          <p14:tracePt t="104949" x="3079750" y="4618038"/>
          <p14:tracePt t="104965" x="3054350" y="4618038"/>
          <p14:tracePt t="104974" x="3028950" y="4618038"/>
          <p14:tracePt t="104981" x="3028950" y="4630738"/>
          <p14:tracePt t="104996" x="3003550" y="4630738"/>
          <p14:tracePt t="105007" x="2992438" y="4643438"/>
          <p14:tracePt t="105023" x="2979738" y="4643438"/>
          <p14:tracePt t="105029" x="2967038" y="4643438"/>
          <p14:tracePt t="105040" x="2941638" y="4643438"/>
          <p14:tracePt t="105045" x="2928938" y="4656138"/>
          <p14:tracePt t="105057" x="2916238" y="4656138"/>
          <p14:tracePt t="105061" x="2903538" y="4667250"/>
          <p14:tracePt t="105069" x="2890838" y="4667250"/>
          <p14:tracePt t="105077" x="2879725" y="4667250"/>
          <p14:tracePt t="105085" x="2854325" y="4667250"/>
          <p14:tracePt t="105092" x="2841625" y="4679950"/>
          <p14:tracePt t="105101" x="2828925" y="4692650"/>
          <p14:tracePt t="105109" x="2803525" y="4692650"/>
          <p14:tracePt t="105117" x="2790825" y="4705350"/>
          <p14:tracePt t="105126" x="2778125" y="4718050"/>
          <p14:tracePt t="105133" x="2754313" y="4718050"/>
          <p14:tracePt t="105141" x="2754313" y="4730750"/>
          <p14:tracePt t="105149" x="2728913" y="4743450"/>
          <p14:tracePt t="105165" x="2716213" y="4756150"/>
          <p14:tracePt t="105174" x="2703513" y="4768850"/>
          <p14:tracePt t="105181" x="2690813" y="4779963"/>
          <p14:tracePt t="105194" x="2678113" y="4792663"/>
          <p14:tracePt t="105196" x="2667000" y="4805363"/>
          <p14:tracePt t="105208" x="2654300" y="4818063"/>
          <p14:tracePt t="105213" x="2641600" y="4830763"/>
          <p14:tracePt t="105224" x="2641600" y="4843463"/>
          <p14:tracePt t="105228" x="2628900" y="4868863"/>
          <p14:tracePt t="105240" x="2616200" y="4879975"/>
          <p14:tracePt t="105245" x="2616200" y="4892675"/>
          <p14:tracePt t="105257" x="2603500" y="4905375"/>
          <p14:tracePt t="105260" x="2590800" y="4943475"/>
          <p14:tracePt t="105269" x="2590800" y="4968875"/>
          <p14:tracePt t="105276" x="2578100" y="4992688"/>
          <p14:tracePt t="105285" x="2565400" y="5018088"/>
          <p14:tracePt t="105292" x="2565400" y="5030788"/>
          <p14:tracePt t="105300" x="2554288" y="5092700"/>
          <p14:tracePt t="105309" x="2541588" y="5130800"/>
          <p14:tracePt t="105317" x="2541588" y="5156200"/>
          <p14:tracePt t="105325" x="2541588" y="5205413"/>
          <p14:tracePt t="105333" x="2541588" y="5230813"/>
          <p14:tracePt t="105340" x="2541588" y="5268913"/>
          <p14:tracePt t="105349" x="2541588" y="5294313"/>
          <p14:tracePt t="105357" x="2528888" y="5343525"/>
          <p14:tracePt t="105364" x="2516188" y="5381625"/>
          <p14:tracePt t="105373" x="2516188" y="5418138"/>
          <p14:tracePt t="105381" x="2516188" y="5456238"/>
          <p14:tracePt t="105391" x="2516188" y="5494338"/>
          <p14:tracePt t="105396" x="2516188" y="5530850"/>
          <p14:tracePt t="105407" x="2516188" y="5568950"/>
          <p14:tracePt t="105413" x="2516188" y="5607050"/>
          <p14:tracePt t="105423" x="2528888" y="5643563"/>
          <p14:tracePt t="105428" x="2528888" y="5668963"/>
          <p14:tracePt t="105440" x="2541588" y="5694363"/>
          <p14:tracePt t="105445" x="2554288" y="5719763"/>
          <p14:tracePt t="105457" x="2565400" y="5743575"/>
          <p14:tracePt t="105460" x="2590800" y="5768975"/>
          <p14:tracePt t="105469" x="2603500" y="5794375"/>
          <p14:tracePt t="105477" x="2628900" y="5832475"/>
          <p14:tracePt t="105485" x="2641600" y="5856288"/>
          <p14:tracePt t="105493" x="2678113" y="5881688"/>
          <p14:tracePt t="105500" x="2703513" y="5919788"/>
          <p14:tracePt t="105509" x="2728913" y="5956300"/>
          <p14:tracePt t="105516" x="2767013" y="5994400"/>
          <p14:tracePt t="105527" x="2790825" y="6032500"/>
          <p14:tracePt t="105532" x="2841625" y="6056313"/>
          <p14:tracePt t="105542" x="2879725" y="6094413"/>
          <p14:tracePt t="105549" x="2941638" y="6132513"/>
          <p14:tracePt t="105557" x="2979738" y="6157913"/>
          <p14:tracePt t="105564" x="3028950" y="6194425"/>
          <p14:tracePt t="105574" x="3067050" y="6207125"/>
          <p14:tracePt t="105580" x="3116263" y="6232525"/>
          <p14:tracePt t="105591" x="3154363" y="6245225"/>
          <p14:tracePt t="105596" x="3179763" y="6257925"/>
          <p14:tracePt t="105607" x="3205163" y="6257925"/>
          <p14:tracePt t="105613" x="3241675" y="6257925"/>
          <p14:tracePt t="105624" x="3267075" y="6269038"/>
          <p14:tracePt t="105629" x="3279775" y="6269038"/>
          <p14:tracePt t="105640" x="3317875" y="6269038"/>
          <p14:tracePt t="105644" x="3354388" y="6269038"/>
          <p14:tracePt t="105657" x="3379788" y="6269038"/>
          <p14:tracePt t="105660" x="3405188" y="6269038"/>
          <p14:tracePt t="105670" x="3429000" y="6269038"/>
          <p14:tracePt t="105676" x="3467100" y="6269038"/>
          <p14:tracePt t="105685" x="3492500" y="6269038"/>
          <p14:tracePt t="105692" x="3517900" y="6269038"/>
          <p14:tracePt t="105700" x="3567113" y="6269038"/>
          <p14:tracePt t="105709" x="3605213" y="6257925"/>
          <p14:tracePt t="105717" x="3654425" y="6257925"/>
          <p14:tracePt t="105724" x="3679825" y="6257925"/>
          <p14:tracePt t="105733" x="3730625" y="6245225"/>
          <p14:tracePt t="105741" x="3779838" y="6232525"/>
          <p14:tracePt t="105758" x="3843338" y="6219825"/>
          <p14:tracePt t="105766" x="3867150" y="6219825"/>
          <p14:tracePt t="105776" x="3879850" y="6219825"/>
          <p14:tracePt t="105781" x="3917950" y="6219825"/>
          <p14:tracePt t="105791" x="3930650" y="6207125"/>
          <p14:tracePt t="105797" x="3943350" y="6207125"/>
          <p14:tracePt t="105808" x="3956050" y="6207125"/>
          <p14:tracePt t="105813" x="3979863" y="6194425"/>
          <p14:tracePt t="105824" x="4005263" y="6194425"/>
          <p14:tracePt t="105830" x="4017963" y="6194425"/>
          <p14:tracePt t="105841" x="4030663" y="6194425"/>
          <p14:tracePt t="105845" x="4056063" y="6194425"/>
          <p14:tracePt t="105857" x="4105275" y="6181725"/>
          <p14:tracePt t="105861" x="4143375" y="6181725"/>
          <p14:tracePt t="105870" x="4181475" y="6169025"/>
          <p14:tracePt t="105877" x="4192588" y="6169025"/>
          <p14:tracePt t="105885" x="4243388" y="6157913"/>
          <p14:tracePt t="105893" x="4281488" y="6145213"/>
          <p14:tracePt t="105901" x="4318000" y="6132513"/>
          <p14:tracePt t="105914" x="4343400" y="6132513"/>
          <p14:tracePt t="105917" x="4368800" y="6132513"/>
          <p14:tracePt t="105927" x="4418013" y="6132513"/>
          <p14:tracePt t="105933" x="4456113" y="6119813"/>
          <p14:tracePt t="105942" x="4481513" y="6119813"/>
          <p14:tracePt t="105949" x="4530725" y="6107113"/>
          <p14:tracePt t="105959" x="4568825" y="6094413"/>
          <p14:tracePt t="105976" x="4643438" y="6081713"/>
          <p14:tracePt t="105981" x="4681538" y="6081713"/>
          <p14:tracePt t="105991" x="4719638" y="6069013"/>
          <p14:tracePt t="105997" x="4768850" y="6045200"/>
          <p14:tracePt t="106007" x="4806950" y="6019800"/>
          <p14:tracePt t="106013" x="4856163" y="6007100"/>
          <p14:tracePt t="106024" x="4881563" y="5994400"/>
          <p14:tracePt t="106028" x="4919663" y="5969000"/>
          <p14:tracePt t="106041" x="4956175" y="5969000"/>
          <p14:tracePt t="106044" x="4981575" y="5956300"/>
          <p14:tracePt t="106057" x="5019675" y="5945188"/>
          <p14:tracePt t="106060" x="5032375" y="5945188"/>
          <p14:tracePt t="106068" x="5057775" y="5919788"/>
          <p14:tracePt t="106076" x="5068888" y="5907088"/>
          <p14:tracePt t="106085" x="5081588" y="5894388"/>
          <p14:tracePt t="106093" x="5094288" y="5894388"/>
          <p14:tracePt t="106100" x="5094288" y="5881688"/>
          <p14:tracePt t="106124" x="5106988" y="5868988"/>
          <p14:tracePt t="106149" x="5106988" y="5856288"/>
          <p14:tracePt t="106157" x="5119688" y="5843588"/>
          <p14:tracePt t="106182" x="5119688" y="5832475"/>
          <p14:tracePt t="106189" x="5119688" y="5819775"/>
          <p14:tracePt t="106196" x="5119688" y="5807075"/>
          <p14:tracePt t="106207" x="5119688" y="5794375"/>
          <p14:tracePt t="106212" x="5119688" y="5781675"/>
          <p14:tracePt t="106224" x="5119688" y="5756275"/>
          <p14:tracePt t="106228" x="5119688" y="5719763"/>
          <p14:tracePt t="106240" x="5119688" y="5694363"/>
          <p14:tracePt t="106244" x="5119688" y="5668963"/>
          <p14:tracePt t="106257" x="5119688" y="5643563"/>
          <p14:tracePt t="106260" x="5119688" y="5619750"/>
          <p14:tracePt t="106268" x="5119688" y="5594350"/>
          <p14:tracePt t="106276" x="5119688" y="5556250"/>
          <p14:tracePt t="106285" x="5119688" y="5518150"/>
          <p14:tracePt t="106292" x="5119688" y="5494338"/>
          <p14:tracePt t="106301" x="5119688" y="5456238"/>
          <p14:tracePt t="106309" x="5119688" y="5430838"/>
          <p14:tracePt t="106317" x="5119688" y="5394325"/>
          <p14:tracePt t="106326" x="5119688" y="5368925"/>
          <p14:tracePt t="106333" x="5119688" y="5343525"/>
          <p14:tracePt t="106345" x="5119688" y="5318125"/>
          <p14:tracePt t="106349" x="5119688" y="5294313"/>
          <p14:tracePt t="106358" x="5119688" y="5268913"/>
          <p14:tracePt t="106365" x="5119688" y="5230813"/>
          <p14:tracePt t="106375" x="5132388" y="5181600"/>
          <p14:tracePt t="106381" x="5132388" y="5156200"/>
          <p14:tracePt t="106390" x="5132388" y="5143500"/>
          <p14:tracePt t="106397" x="5132388" y="5130800"/>
          <p14:tracePt t="106409" x="5132388" y="5105400"/>
          <p14:tracePt t="106413" x="5132388" y="5092700"/>
          <p14:tracePt t="106429" x="5132388" y="5081588"/>
          <p14:tracePt t="106441" x="5132388" y="5068888"/>
          <p14:tracePt t="106445" x="5132388" y="5056188"/>
          <p14:tracePt t="106469" x="5132388" y="5030788"/>
          <p14:tracePt t="106477" x="5119688" y="5030788"/>
          <p14:tracePt t="106486" x="5106988" y="5005388"/>
          <p14:tracePt t="106492" x="5094288" y="5005388"/>
          <p14:tracePt t="106501" x="5081588" y="4992688"/>
          <p14:tracePt t="106508" x="5068888" y="4992688"/>
          <p14:tracePt t="106519" x="5068888" y="4968875"/>
          <p14:tracePt t="106525" x="5045075" y="4968875"/>
          <p14:tracePt t="106535" x="5032375" y="4943475"/>
          <p14:tracePt t="106541" x="5019675" y="4943475"/>
          <p14:tracePt t="106550" x="5019675" y="4930775"/>
          <p14:tracePt t="106559" x="5006975" y="4930775"/>
          <p14:tracePt t="106564" x="4994275" y="4918075"/>
          <p14:tracePt t="106574" x="4968875" y="4918075"/>
          <p14:tracePt t="106581" x="4968875" y="4905375"/>
          <p14:tracePt t="106597" x="4956175" y="4892675"/>
          <p14:tracePt t="106607" x="4945063" y="4892675"/>
          <p14:tracePt t="106612" x="4932363" y="4879975"/>
          <p14:tracePt t="106628" x="4932363" y="4868863"/>
          <p14:tracePt t="106640" x="4919663" y="4856163"/>
          <p14:tracePt t="106684" x="4906963" y="4856163"/>
          <p14:tracePt t="106693" x="4894263" y="4856163"/>
          <p14:tracePt t="106700" x="4881563" y="4843463"/>
          <p14:tracePt t="106717" x="4868863" y="4843463"/>
          <p14:tracePt t="106725" x="4843463" y="4830763"/>
          <p14:tracePt t="106732" x="4832350" y="4818063"/>
          <p14:tracePt t="106741" x="4806950" y="4818063"/>
          <p14:tracePt t="106748" x="4794250" y="4805363"/>
          <p14:tracePt t="106758" x="4781550" y="4792663"/>
          <p14:tracePt t="106764" x="4768850" y="4792663"/>
          <p14:tracePt t="106775" x="4743450" y="4792663"/>
          <p14:tracePt t="106780" x="4732338" y="4792663"/>
          <p14:tracePt t="106790" x="4706938" y="4792663"/>
          <p14:tracePt t="106796" x="4681538" y="4792663"/>
          <p14:tracePt t="106807" x="4643438" y="4779963"/>
          <p14:tracePt t="106824" x="4606925" y="4779963"/>
          <p14:tracePt t="106828" x="4581525" y="4779963"/>
          <p14:tracePt t="106841" x="4543425" y="4768850"/>
          <p14:tracePt t="106844" x="4518025" y="4768850"/>
          <p14:tracePt t="106857" x="4494213" y="4768850"/>
          <p14:tracePt t="106860" x="4456113" y="4756150"/>
          <p14:tracePt t="106868" x="4418013" y="4756150"/>
          <p14:tracePt t="106877" x="4394200" y="4743450"/>
          <p14:tracePt t="106884" x="4381500" y="4743450"/>
          <p14:tracePt t="106893" x="4356100" y="4743450"/>
          <p14:tracePt t="106900" x="4318000" y="4730750"/>
          <p14:tracePt t="106908" x="4305300" y="4730750"/>
          <p14:tracePt t="106917" x="4268788" y="4730750"/>
          <p14:tracePt t="106925" x="4243388" y="4730750"/>
          <p14:tracePt t="106932" x="4217988" y="4730750"/>
          <p14:tracePt t="106941" x="4192588" y="4730750"/>
          <p14:tracePt t="106949" x="4168775" y="4730750"/>
          <p14:tracePt t="106959" x="4143375" y="4730750"/>
          <p14:tracePt t="106964" x="4117975" y="4730750"/>
          <p14:tracePt t="106974" x="4081463" y="4730750"/>
          <p14:tracePt t="106980" x="4056063" y="4730750"/>
          <p14:tracePt t="106991" x="4030663" y="4730750"/>
          <p14:tracePt t="106996" x="4017963" y="4730750"/>
          <p14:tracePt t="107007" x="4005263" y="4730750"/>
          <p14:tracePt t="107012" x="3992563" y="4730750"/>
          <p14:tracePt t="107024" x="3979863" y="4730750"/>
          <p14:tracePt t="107029" x="3968750" y="4730750"/>
          <p14:tracePt t="107041" x="3943350" y="4730750"/>
          <p14:tracePt t="107044" x="3917950" y="4718050"/>
          <p14:tracePt t="107060" x="3905250" y="4718050"/>
          <p14:tracePt t="107069" x="3879850" y="4705350"/>
          <p14:tracePt t="107076" x="3867150" y="4705350"/>
          <p14:tracePt t="107084" x="3856038" y="4705350"/>
          <p14:tracePt t="107093" x="3830638" y="4705350"/>
          <p14:tracePt t="107100" x="3805238" y="4705350"/>
          <p14:tracePt t="107108" x="3779838" y="4692650"/>
          <p14:tracePt t="107116" x="3756025" y="4679950"/>
          <p14:tracePt t="107132" x="3730625" y="4679950"/>
          <p14:tracePt t="107141" x="3705225" y="4667250"/>
          <p14:tracePt t="107149" x="3667125" y="4667250"/>
          <p14:tracePt t="107164" x="3654425" y="4667250"/>
          <p14:tracePt t="107174" x="3617913" y="4656138"/>
          <p14:tracePt t="107191" x="3605213" y="4656138"/>
          <p14:tracePt t="107196" x="3579813" y="4656138"/>
          <p14:tracePt t="107207" x="3554413" y="4643438"/>
          <p14:tracePt t="107212" x="3541713" y="4630738"/>
          <p14:tracePt t="107228" x="3530600" y="4630738"/>
          <p14:tracePt t="107241" x="3505200" y="4630738"/>
          <p14:tracePt t="107252" x="3492500" y="4630738"/>
          <p14:tracePt t="107261" x="3479800" y="4630738"/>
          <p14:tracePt t="107269" x="3467100" y="4630738"/>
          <p14:tracePt t="107285" x="3454400" y="4630738"/>
          <p14:tracePt t="107300" x="3441700" y="4630738"/>
          <p14:tracePt t="107308" x="3429000" y="4630738"/>
          <p14:tracePt t="107326" x="3417888" y="4630738"/>
          <p14:tracePt t="107340" x="3405188" y="4630738"/>
          <p14:tracePt t="107364" x="3392488" y="4630738"/>
          <p14:tracePt t="107374" x="3379788" y="4630738"/>
          <p14:tracePt t="107396" x="3367088" y="4630738"/>
          <p14:tracePt t="107407" x="3354388" y="4630738"/>
          <p14:tracePt t="107423" x="3341688" y="4630738"/>
          <p14:tracePt t="107428" x="3328988" y="4630738"/>
          <p14:tracePt t="107453" x="3317875" y="4630738"/>
          <p14:tracePt t="107484" x="3305175" y="4630738"/>
          <p14:tracePt t="107500" x="3292475" y="4630738"/>
          <p14:tracePt t="107532" x="3279775" y="4630738"/>
          <p14:tracePt t="107573" x="3267075" y="4618038"/>
          <p14:tracePt t="107606" x="3254375" y="4618038"/>
          <p14:tracePt t="107621" x="3241675" y="4618038"/>
          <p14:tracePt t="107628" x="3228975" y="4618038"/>
          <p14:tracePt t="107647" x="3216275" y="4618038"/>
          <p14:tracePt t="107663" x="3205163" y="4618038"/>
          <p14:tracePt t="107675" x="3192463" y="4618038"/>
          <p14:tracePt t="107684" x="3179763" y="4618038"/>
          <p14:tracePt t="107709" x="3167063" y="4618038"/>
          <p14:tracePt t="107724" x="3154363" y="4618038"/>
          <p14:tracePt t="107740" x="3128963" y="4618038"/>
          <p14:tracePt t="107748" x="3116263" y="4618038"/>
          <p14:tracePt t="107757" x="3103563" y="4605338"/>
          <p14:tracePt t="107774" x="3079750" y="4605338"/>
          <p14:tracePt t="107781" x="3067050" y="4605338"/>
          <p14:tracePt t="107797" x="3054350" y="4605338"/>
          <p14:tracePt t="107813" x="3041650" y="4605338"/>
          <p14:tracePt t="107825" x="3016250" y="4605338"/>
          <p14:tracePt t="107828" x="2992438" y="4592638"/>
          <p14:tracePt t="107853" x="2967038" y="4592638"/>
          <p14:tracePt t="107860" x="2954338" y="4592638"/>
          <p14:tracePt t="107869" x="2941638" y="4592638"/>
          <p14:tracePt t="107884" x="2916238" y="4592638"/>
          <p14:tracePt t="107892" x="2903538" y="4592638"/>
          <p14:tracePt t="107900" x="2890838" y="4592638"/>
          <p14:tracePt t="107908" x="2867025" y="4592638"/>
          <p14:tracePt t="107925" x="2854325" y="4592638"/>
          <p14:tracePt t="107932" x="2841625" y="4592638"/>
          <p14:tracePt t="107941" x="2828925" y="4605338"/>
          <p14:tracePt t="107948" x="2816225" y="4618038"/>
          <p14:tracePt t="107973" x="2803525" y="4618038"/>
          <p14:tracePt t="107974" x="2790825" y="4618038"/>
          <p14:tracePt t="107983" x="2778125" y="4630738"/>
          <p14:tracePt t="107991" x="2778125" y="4643438"/>
          <p14:tracePt t="108008" x="2754313" y="4643438"/>
          <p14:tracePt t="108024" x="2741613" y="4656138"/>
          <p14:tracePt t="108028" x="2728913" y="4667250"/>
          <p14:tracePt t="108070" x="2728913" y="4679950"/>
          <p14:tracePt t="108076" x="2754313" y="4692650"/>
          <p14:tracePt t="108086" x="2790825" y="4705350"/>
          <p14:tracePt t="108092" x="2854325" y="4718050"/>
          <p14:tracePt t="108101" x="2941638" y="4730750"/>
          <p14:tracePt t="108108" x="3028950" y="4730750"/>
          <p14:tracePt t="108117" x="3167063" y="4730750"/>
          <p14:tracePt t="108125" x="3305175" y="4730750"/>
          <p14:tracePt t="108133" x="3517900" y="4756150"/>
          <p14:tracePt t="108142" x="3779838" y="4792663"/>
          <p14:tracePt t="108149" x="4130675" y="4818063"/>
          <p14:tracePt t="108157" x="4543425" y="4856163"/>
          <p14:tracePt t="108165" x="5032375" y="4879975"/>
          <p14:tracePt t="108174" x="5470525" y="4879975"/>
          <p14:tracePt t="108181" x="5921375" y="4918075"/>
          <p14:tracePt t="108190" x="6308725" y="4956175"/>
          <p14:tracePt t="108197" x="6608763" y="4992688"/>
          <p14:tracePt t="108208" x="6821488" y="5030788"/>
          <p14:tracePt t="108213" x="6959600" y="5068888"/>
          <p14:tracePt t="108225" x="7046913" y="5081588"/>
          <p14:tracePt t="108228" x="7110413" y="5092700"/>
          <p14:tracePt t="108245" x="7123113" y="5092700"/>
          <p14:tracePt t="108284" x="7097713" y="5092700"/>
          <p14:tracePt t="108301" x="7085013" y="5092700"/>
          <p14:tracePt t="108308" x="7072313" y="5092700"/>
          <p14:tracePt t="108317" x="7059613" y="5092700"/>
          <p14:tracePt t="108324" x="7046913" y="5092700"/>
          <p14:tracePt t="108332" x="7034213" y="5092700"/>
          <p14:tracePt t="108341" x="7010400" y="5092700"/>
          <p14:tracePt t="108349" x="6972300" y="5092700"/>
          <p14:tracePt t="108358" x="6946900" y="5092700"/>
          <p14:tracePt t="108364" x="6910388" y="5081588"/>
          <p14:tracePt t="108375" x="6872288" y="5081588"/>
          <p14:tracePt t="108380" x="6846888" y="5068888"/>
          <p14:tracePt t="108390" x="6834188" y="5056188"/>
          <p14:tracePt t="108396" x="6808788" y="5056188"/>
          <p14:tracePt t="108412" x="6797675" y="5043488"/>
          <p14:tracePt t="108424" x="6784975" y="5043488"/>
          <p14:tracePt t="108428" x="6772275" y="5030788"/>
          <p14:tracePt t="108441" x="6759575" y="5030788"/>
          <p14:tracePt t="108444" x="6759575" y="5018088"/>
          <p14:tracePt t="108452" x="6734175" y="5018088"/>
          <p14:tracePt t="108460" x="6708775" y="5005388"/>
          <p14:tracePt t="108469" x="6696075" y="4981575"/>
          <p14:tracePt t="108477" x="6672263" y="4968875"/>
          <p14:tracePt t="108484" x="6634163" y="4943475"/>
          <p14:tracePt t="108492" x="6608763" y="4930775"/>
          <p14:tracePt t="108500" x="6584950" y="4918075"/>
          <p14:tracePt t="108508" x="6572250" y="4918075"/>
          <p14:tracePt t="108516" x="6546850" y="4892675"/>
          <p14:tracePt t="108524" x="6521450" y="4879975"/>
          <p14:tracePt t="108532" x="6496050" y="4879975"/>
          <p14:tracePt t="108543" x="6459538" y="4868863"/>
          <p14:tracePt t="108548" x="6421438" y="4856163"/>
          <p14:tracePt t="108557" x="6396038" y="4856163"/>
          <p14:tracePt t="108564" x="6359525" y="4843463"/>
          <p14:tracePt t="108575" x="6334125" y="4843463"/>
          <p14:tracePt t="108580" x="6308725" y="4830763"/>
          <p14:tracePt t="108590" x="6283325" y="4818063"/>
          <p14:tracePt t="108596" x="6270625" y="4818063"/>
          <p14:tracePt t="108607" x="6259513" y="4805363"/>
          <p14:tracePt t="108612" x="6234113" y="4792663"/>
          <p14:tracePt t="108624" x="6221413" y="4792663"/>
          <p14:tracePt t="108640" x="6208713" y="4779963"/>
          <p14:tracePt t="108692" x="6196013" y="4779963"/>
          <p14:tracePt t="108700" x="6196013" y="4805363"/>
          <p14:tracePt t="108708" x="6170613" y="4843463"/>
          <p14:tracePt t="108716" x="6146800" y="4905375"/>
          <p14:tracePt t="108724" x="6134100" y="4943475"/>
          <p14:tracePt t="108734" x="6108700" y="5005388"/>
          <p14:tracePt t="108741" x="6083300" y="5056188"/>
          <p14:tracePt t="108749" x="6045200" y="5130800"/>
          <p14:tracePt t="108757" x="6034088" y="5205413"/>
          <p14:tracePt t="108764" x="6021388" y="5268913"/>
          <p14:tracePt t="108777" x="6008688" y="5343525"/>
          <p14:tracePt t="108781" x="6008688" y="5394325"/>
          <p14:tracePt t="108794" x="6008688" y="5456238"/>
          <p14:tracePt t="108796" x="6008688" y="5530850"/>
          <p14:tracePt t="108809" x="6008688" y="5594350"/>
          <p14:tracePt t="108815" x="6008688" y="5668963"/>
          <p14:tracePt t="108825" x="6008688" y="5732463"/>
          <p14:tracePt t="108828" x="6021388" y="5794375"/>
          <p14:tracePt t="108842" x="6034088" y="5832475"/>
          <p14:tracePt t="108844" x="6045200" y="5868988"/>
          <p14:tracePt t="108858" x="6070600" y="5907088"/>
          <p14:tracePt t="108860" x="6096000" y="5945188"/>
          <p14:tracePt t="108870" x="6096000" y="5969000"/>
          <p14:tracePt t="108877" x="6108700" y="5981700"/>
          <p14:tracePt t="108885" x="6121400" y="5994400"/>
          <p14:tracePt t="108894" x="6121400" y="6007100"/>
          <p14:tracePt t="108908" x="6146800" y="6019800"/>
          <p14:tracePt t="108948" x="6157913" y="6019800"/>
          <p14:tracePt t="108957" x="6170613" y="6007100"/>
          <p14:tracePt t="108964" x="6196013" y="5981700"/>
          <p14:tracePt t="108975" x="6234113" y="5945188"/>
          <p14:tracePt t="108980" x="6270625" y="5881688"/>
          <p14:tracePt t="108990" x="6296025" y="5819775"/>
          <p14:tracePt t="108996" x="6321425" y="5768975"/>
          <p14:tracePt t="109007" x="6346825" y="5694363"/>
          <p14:tracePt t="109013" x="6359525" y="5607050"/>
          <p14:tracePt t="109024" x="6370638" y="5518150"/>
          <p14:tracePt t="109028" x="6370638" y="5456238"/>
          <p14:tracePt t="109040" x="6370638" y="5356225"/>
          <p14:tracePt t="109044" x="6359525" y="5268913"/>
          <p14:tracePt t="109052" x="6334125" y="5181600"/>
          <p14:tracePt t="109061" x="6296025" y="5092700"/>
          <p14:tracePt t="109068" x="6270625" y="5018088"/>
          <p14:tracePt t="109076" x="6246813" y="4956175"/>
          <p14:tracePt t="109084" x="6234113" y="4905375"/>
          <p14:tracePt t="109093" x="6234113" y="4879975"/>
          <p14:tracePt t="109100" x="6234113" y="4856163"/>
          <p14:tracePt t="109108" x="6234113" y="4830763"/>
          <p14:tracePt t="109116" x="6234113" y="4805363"/>
          <p14:tracePt t="109124" x="6234113" y="4779963"/>
          <p14:tracePt t="109132" x="6234113" y="4768850"/>
          <p14:tracePt t="109141" x="6234113" y="4743450"/>
          <p14:tracePt t="109157" x="6234113" y="4730750"/>
          <p14:tracePt t="109174" x="6234113" y="4718050"/>
          <p14:tracePt t="109196" x="6270625" y="4705350"/>
          <p14:tracePt t="109208" x="6308725" y="4705350"/>
          <p14:tracePt t="109212" x="6396038" y="4692650"/>
          <p14:tracePt t="109224" x="6521450" y="4667250"/>
          <p14:tracePt t="109228" x="6696075" y="4618038"/>
          <p14:tracePt t="109241" x="6934200" y="4579938"/>
          <p14:tracePt t="109244" x="7159625" y="4543425"/>
          <p14:tracePt t="109252" x="7335838" y="4530725"/>
          <p14:tracePt t="109260" x="7459663" y="4530725"/>
          <p14:tracePt t="109269" x="7561263" y="4530725"/>
          <p14:tracePt t="109276" x="7623175" y="4530725"/>
          <p14:tracePt t="109284" x="7648575" y="4530725"/>
          <p14:tracePt t="109292" x="7661275" y="4530725"/>
          <p14:tracePt t="109324" x="7648575" y="4518025"/>
          <p14:tracePt t="109332" x="7635875" y="4518025"/>
          <p14:tracePt t="109341" x="7623175" y="4518025"/>
          <p14:tracePt t="109348" x="7597775" y="4518025"/>
          <p14:tracePt t="109357" x="7572375" y="4518025"/>
          <p14:tracePt t="109364" x="7535863" y="4518025"/>
          <p14:tracePt t="109374" x="7485063" y="4518025"/>
          <p14:tracePt t="109380" x="7410450" y="4518025"/>
          <p14:tracePt t="109390" x="7310438" y="4518025"/>
          <p14:tracePt t="109396" x="7197725" y="4530725"/>
          <p14:tracePt t="109407" x="7034213" y="4567238"/>
          <p14:tracePt t="109412" x="6872288" y="4592638"/>
          <p14:tracePt t="109424" x="6684963" y="4630738"/>
          <p14:tracePt t="109428" x="6434138" y="4705350"/>
          <p14:tracePt t="109440" x="6208713" y="4756150"/>
          <p14:tracePt t="109444" x="5957888" y="4843463"/>
          <p14:tracePt t="109457" x="5683250" y="4930775"/>
          <p14:tracePt t="109460" x="5432425" y="5043488"/>
          <p14:tracePt t="109468" x="5157788" y="5130800"/>
          <p14:tracePt t="109477" x="4968875" y="5205413"/>
          <p14:tracePt t="109484" x="4819650" y="5268913"/>
          <p14:tracePt t="109492" x="4694238" y="5330825"/>
          <p14:tracePt t="109500" x="4581525" y="5394325"/>
          <p14:tracePt t="109508" x="4530725" y="5418138"/>
          <p14:tracePt t="109517" x="4494213" y="5443538"/>
          <p14:tracePt t="109525" x="4468813" y="5468938"/>
          <p14:tracePt t="109532" x="4456113" y="5494338"/>
          <p14:tracePt t="109542" x="4443413" y="5530850"/>
          <p14:tracePt t="109549" x="4443413" y="5568950"/>
          <p14:tracePt t="109562" x="4456113" y="5630863"/>
          <p14:tracePt t="109564" x="4494213" y="5707063"/>
          <p14:tracePt t="109575" x="4568825" y="5807075"/>
          <p14:tracePt t="109581" x="4581525" y="5856288"/>
          <p14:tracePt t="109591" x="4594225" y="5868988"/>
          <p14:tracePt t="109596" x="4594225" y="5881688"/>
          <p14:tracePt t="109876" x="4594225" y="5868988"/>
          <p14:tracePt t="109884" x="4594225" y="5832475"/>
          <p14:tracePt t="109892" x="4594225" y="5794375"/>
          <p14:tracePt t="109900" x="4568825" y="5756275"/>
          <p14:tracePt t="109910" x="4530725" y="5694363"/>
          <p14:tracePt t="109916" x="4481513" y="5643563"/>
          <p14:tracePt t="109924" x="4406900" y="5581650"/>
          <p14:tracePt t="109932" x="4343400" y="5530850"/>
          <p14:tracePt t="109943" x="4281488" y="5494338"/>
          <p14:tracePt t="109948" x="4217988" y="5443538"/>
          <p14:tracePt t="109959" x="4181475" y="5407025"/>
          <p14:tracePt t="109964" x="4130675" y="5394325"/>
          <p14:tracePt t="109974" x="4105275" y="5356225"/>
          <p14:tracePt t="109980" x="4081463" y="5343525"/>
          <p14:tracePt t="109990" x="4056063" y="5318125"/>
          <p14:tracePt t="109996" x="4043363" y="5318125"/>
          <p14:tracePt t="110007" x="4030663" y="5294313"/>
          <p14:tracePt t="110012" x="4005263" y="5294313"/>
          <p14:tracePt t="110025" x="4005263" y="5281613"/>
          <p14:tracePt t="110028" x="3979863" y="5268913"/>
          <p14:tracePt t="110040" x="3968750" y="5268913"/>
          <p14:tracePt t="110044" x="3956050" y="5243513"/>
          <p14:tracePt t="110052" x="3917950" y="5230813"/>
          <p14:tracePt t="110060" x="3892550" y="5230813"/>
          <p14:tracePt t="110068" x="3867150" y="5230813"/>
          <p14:tracePt t="110076" x="3830638" y="5218113"/>
          <p14:tracePt t="110084" x="3779838" y="5205413"/>
          <p14:tracePt t="110093" x="3717925" y="5194300"/>
          <p14:tracePt t="110100" x="3667125" y="5181600"/>
          <p14:tracePt t="110109" x="3592513" y="5168900"/>
          <p14:tracePt t="110116" x="3530600" y="5168900"/>
          <p14:tracePt t="110124" x="3454400" y="5168900"/>
          <p14:tracePt t="110132" x="3379788" y="5168900"/>
          <p14:tracePt t="110140" x="3317875" y="5168900"/>
          <p14:tracePt t="110148" x="3254375" y="5156200"/>
          <p14:tracePt t="110157" x="3216275" y="5156200"/>
          <p14:tracePt t="110164" x="3179763" y="5156200"/>
          <p14:tracePt t="110175" x="3154363" y="5156200"/>
          <p14:tracePt t="110181" x="3128963" y="5156200"/>
          <p14:tracePt t="110192" x="3103563" y="5156200"/>
          <p14:tracePt t="110196" x="3092450" y="5156200"/>
          <p14:tracePt t="110207" x="3079750" y="5143500"/>
          <p14:tracePt t="110225" x="3067050" y="5130800"/>
          <p14:tracePt t="110241" x="3054350" y="5130800"/>
          <p14:tracePt t="110244" x="3041650" y="5118100"/>
          <p14:tracePt t="110269" x="3041650" y="5105400"/>
          <p14:tracePt t="110277" x="3041650" y="5092700"/>
          <p14:tracePt t="110285" x="3041650" y="5081588"/>
          <p14:tracePt t="110292" x="3041650" y="5056188"/>
          <p14:tracePt t="110309" x="3041650" y="5043488"/>
          <p14:tracePt t="110316" x="3054350" y="5018088"/>
          <p14:tracePt t="110324" x="3054350" y="5005388"/>
          <p14:tracePt t="110333" x="3079750" y="4992688"/>
          <p14:tracePt t="110342" x="3079750" y="4981575"/>
          <p14:tracePt t="110349" x="3092450" y="4981575"/>
          <p14:tracePt t="110357" x="3103563" y="4956175"/>
          <p14:tracePt t="110374" x="3116263" y="4930775"/>
          <p14:tracePt t="110380" x="3128963" y="4930775"/>
          <p14:tracePt t="110392" x="3141663" y="4918075"/>
          <p14:tracePt t="110436" x="3154363" y="4918075"/>
          <p14:tracePt t="110453" x="3154363" y="4905375"/>
          <p14:tracePt t="110469" x="3116263" y="4892675"/>
          <p14:tracePt t="110476" x="3092450" y="4892675"/>
          <p14:tracePt t="110484" x="3054350" y="4879975"/>
          <p14:tracePt t="110492" x="3003550" y="4856163"/>
          <p14:tracePt t="110500" x="2967038" y="4843463"/>
          <p14:tracePt t="110511" x="2941638" y="4830763"/>
          <p14:tracePt t="110516" x="2916238" y="4818063"/>
          <p14:tracePt t="110524" x="2890838" y="4805363"/>
          <p14:tracePt t="110532" x="2854325" y="4779963"/>
          <p14:tracePt t="110540" x="2828925" y="4768850"/>
          <p14:tracePt t="110548" x="2803525" y="4743450"/>
          <p14:tracePt t="110557" x="2790825" y="4743450"/>
          <p14:tracePt t="110564" x="2778125" y="4718050"/>
          <p14:tracePt t="110574" x="2767013" y="4705350"/>
          <p14:tracePt t="110580" x="2767013" y="4692650"/>
          <p14:tracePt t="110590" x="2741613" y="4692650"/>
          <p14:tracePt t="110596" x="2741613" y="4667250"/>
          <p14:tracePt t="110607" x="2728913" y="4667250"/>
          <p14:tracePt t="110612" x="2728913" y="4656138"/>
          <p14:tracePt t="110623" x="2728913" y="4643438"/>
          <p14:tracePt t="110676" x="2716213" y="4643438"/>
          <p14:tracePt t="110692" x="2703513" y="4643438"/>
          <p14:tracePt t="110700" x="2690813" y="4643438"/>
          <p14:tracePt t="110709" x="2690813" y="4656138"/>
          <p14:tracePt t="110716" x="2667000" y="4656138"/>
          <p14:tracePt t="110724" x="2667000" y="4667250"/>
          <p14:tracePt t="110732" x="2654300" y="4667250"/>
          <p14:tracePt t="110748" x="2628900" y="4679950"/>
          <p14:tracePt t="110757" x="2628900" y="4692650"/>
          <p14:tracePt t="110764" x="2616200" y="4692650"/>
          <p14:tracePt t="110774" x="2616200" y="4705350"/>
          <p14:tracePt t="110780" x="2603500" y="4705350"/>
          <p14:tracePt t="110791" x="2590800" y="4730750"/>
          <p14:tracePt t="110808" x="2590800" y="4756150"/>
          <p14:tracePt t="110812" x="2578100" y="4768850"/>
          <p14:tracePt t="110824" x="2565400" y="4792663"/>
          <p14:tracePt t="110829" x="2565400" y="4805363"/>
          <p14:tracePt t="110842" x="2554288" y="4805363"/>
          <p14:tracePt t="110844" x="2541588" y="4830763"/>
          <p14:tracePt t="110860" x="2541588" y="4856163"/>
          <p14:tracePt t="110870" x="2528888" y="4879975"/>
          <p14:tracePt t="110884" x="2528888" y="4892675"/>
          <p14:tracePt t="110903" x="2528888" y="4918075"/>
          <p14:tracePt t="110917" x="2528888" y="4930775"/>
          <p14:tracePt t="110924" x="2528888" y="4956175"/>
          <p14:tracePt t="110933" x="2528888" y="4968875"/>
          <p14:tracePt t="110942" x="2528888" y="4992688"/>
          <p14:tracePt t="110948" x="2528888" y="5018088"/>
          <p14:tracePt t="110961" x="2528888" y="5056188"/>
          <p14:tracePt t="110964" x="2528888" y="5092700"/>
          <p14:tracePt t="110974" x="2528888" y="5130800"/>
          <p14:tracePt t="110981" x="2528888" y="5181600"/>
          <p14:tracePt t="110991" x="2528888" y="5218113"/>
          <p14:tracePt t="110996" x="2528888" y="5256213"/>
          <p14:tracePt t="111007" x="2528888" y="5294313"/>
          <p14:tracePt t="111012" x="2541588" y="5330825"/>
          <p14:tracePt t="111024" x="2541588" y="5368925"/>
          <p14:tracePt t="111028" x="2541588" y="5407025"/>
          <p14:tracePt t="111041" x="2554288" y="5443538"/>
          <p14:tracePt t="111044" x="2565400" y="5481638"/>
          <p14:tracePt t="111053" x="2578100" y="5518150"/>
          <p14:tracePt t="111061" x="2590800" y="5568950"/>
          <p14:tracePt t="111069" x="2590800" y="5607050"/>
          <p14:tracePt t="111078" x="2603500" y="5668963"/>
          <p14:tracePt t="111084" x="2603500" y="5694363"/>
          <p14:tracePt t="111092" x="2616200" y="5743575"/>
          <p14:tracePt t="111100" x="2628900" y="5781675"/>
          <p14:tracePt t="111108" x="2641600" y="5819775"/>
          <p14:tracePt t="111116" x="2654300" y="5856288"/>
          <p14:tracePt t="111124" x="2678113" y="5894388"/>
          <p14:tracePt t="111132" x="2690813" y="5919788"/>
          <p14:tracePt t="111140" x="2716213" y="5945188"/>
          <p14:tracePt t="111148" x="2741613" y="5969000"/>
          <p14:tracePt t="111158" x="2754313" y="6007100"/>
          <p14:tracePt t="111164" x="2790825" y="6032500"/>
          <p14:tracePt t="111174" x="2816225" y="6045200"/>
          <p14:tracePt t="111180" x="2841625" y="6069013"/>
          <p14:tracePt t="111191" x="2879725" y="6081713"/>
          <p14:tracePt t="111196" x="2928938" y="6094413"/>
          <p14:tracePt t="111208" x="2954338" y="6107113"/>
          <p14:tracePt t="111212" x="2979738" y="6132513"/>
          <p14:tracePt t="111224" x="3003550" y="6132513"/>
          <p14:tracePt t="111228" x="3041650" y="6157913"/>
          <p14:tracePt t="111241" x="3092450" y="6169025"/>
          <p14:tracePt t="111244" x="3141663" y="6181725"/>
          <p14:tracePt t="111252" x="3179763" y="6207125"/>
          <p14:tracePt t="111260" x="3241675" y="6232525"/>
          <p14:tracePt t="111268" x="3292475" y="6257925"/>
          <p14:tracePt t="111276" x="3328988" y="6257925"/>
          <p14:tracePt t="111284" x="3379788" y="6281738"/>
          <p14:tracePt t="111292" x="3417888" y="6294438"/>
          <p14:tracePt t="111300" x="3454400" y="6307138"/>
          <p14:tracePt t="111309" x="3479800" y="6307138"/>
          <p14:tracePt t="111316" x="3530600" y="6307138"/>
          <p14:tracePt t="111324" x="3567113" y="6307138"/>
          <p14:tracePt t="111332" x="3605213" y="6307138"/>
          <p14:tracePt t="111340" x="3630613" y="6307138"/>
          <p14:tracePt t="111348" x="3654425" y="6307138"/>
          <p14:tracePt t="111359" x="3679825" y="6307138"/>
          <p14:tracePt t="111364" x="3692525" y="6307138"/>
          <p14:tracePt t="111374" x="3705225" y="6307138"/>
          <p14:tracePt t="111380" x="3730625" y="6307138"/>
          <p14:tracePt t="111390" x="3767138" y="6307138"/>
          <p14:tracePt t="111407" x="3805238" y="6319838"/>
          <p14:tracePt t="111412" x="3817938" y="6319838"/>
          <p14:tracePt t="111424" x="3843338" y="6319838"/>
          <p14:tracePt t="111428" x="3867150" y="6332538"/>
          <p14:tracePt t="111442" x="3892550" y="6332538"/>
          <p14:tracePt t="111444" x="3930650" y="6345238"/>
          <p14:tracePt t="111452" x="3956050" y="6345238"/>
          <p14:tracePt t="111460" x="3968750" y="6345238"/>
          <p14:tracePt t="111468" x="3992563" y="6345238"/>
          <p14:tracePt t="111476" x="4030663" y="6357938"/>
          <p14:tracePt t="111492" x="4056063" y="6357938"/>
          <p14:tracePt t="111500" x="4068763" y="6357938"/>
          <p14:tracePt t="111508" x="4092575" y="6357938"/>
          <p14:tracePt t="111516" x="4130675" y="6357938"/>
          <p14:tracePt t="111525" x="4168775" y="6357938"/>
          <p14:tracePt t="111532" x="4192588" y="6357938"/>
          <p14:tracePt t="111540" x="4230688" y="6345238"/>
          <p14:tracePt t="111548" x="4268788" y="6319838"/>
          <p14:tracePt t="111558" x="4330700" y="6307138"/>
          <p14:tracePt t="111564" x="4368800" y="6294438"/>
          <p14:tracePt t="111576" x="4406900" y="6281738"/>
          <p14:tracePt t="111580" x="4430713" y="6269038"/>
          <p14:tracePt t="111591" x="4456113" y="6257925"/>
          <p14:tracePt t="111596" x="4494213" y="6257925"/>
          <p14:tracePt t="111607" x="4518025" y="6232525"/>
          <p14:tracePt t="111612" x="4543425" y="6219825"/>
          <p14:tracePt t="111624" x="4568825" y="6219825"/>
          <p14:tracePt t="111628" x="4594225" y="6207125"/>
          <p14:tracePt t="111642" x="4630738" y="6194425"/>
          <p14:tracePt t="111644" x="4643438" y="6194425"/>
          <p14:tracePt t="111653" x="4656138" y="6181725"/>
          <p14:tracePt t="111660" x="4681538" y="6169025"/>
          <p14:tracePt t="111670" x="4706938" y="6157913"/>
          <p14:tracePt t="111677" x="4719638" y="6157913"/>
          <p14:tracePt t="111686" x="4732338" y="6157913"/>
          <p14:tracePt t="111692" x="4768850" y="6157913"/>
          <p14:tracePt t="111700" x="4768850" y="6145213"/>
          <p14:tracePt t="111708" x="4781550" y="6145213"/>
          <p14:tracePt t="111716" x="4794250" y="6145213"/>
          <p14:tracePt t="111726" x="4806950" y="6145213"/>
          <p14:tracePt t="111732" x="4819650" y="6132513"/>
          <p14:tracePt t="111740" x="4832350" y="6119813"/>
          <p14:tracePt t="111749" x="4843463" y="6119813"/>
          <p14:tracePt t="111757" x="4856163" y="6094413"/>
          <p14:tracePt t="111764" x="4868863" y="6081713"/>
          <p14:tracePt t="111774" x="4894263" y="6069013"/>
          <p14:tracePt t="111780" x="4906963" y="6056313"/>
          <p14:tracePt t="111791" x="4919663" y="6045200"/>
          <p14:tracePt t="111796" x="4932363" y="6032500"/>
          <p14:tracePt t="111808" x="4945063" y="6019800"/>
          <p14:tracePt t="111812" x="4956175" y="5994400"/>
          <p14:tracePt t="111825" x="4981575" y="5981700"/>
          <p14:tracePt t="111828" x="4994275" y="5956300"/>
          <p14:tracePt t="111842" x="5019675" y="5932488"/>
          <p14:tracePt t="111845" x="5019675" y="5919788"/>
          <p14:tracePt t="111853" x="5045075" y="5894388"/>
          <p14:tracePt t="111861" x="5045075" y="5881688"/>
          <p14:tracePt t="111869" x="5068888" y="5856288"/>
          <p14:tracePt t="111876" x="5081588" y="5832475"/>
          <p14:tracePt t="111884" x="5106988" y="5819775"/>
          <p14:tracePt t="111892" x="5119688" y="5794375"/>
          <p14:tracePt t="111900" x="5145088" y="5768975"/>
          <p14:tracePt t="111908" x="5145088" y="5756275"/>
          <p14:tracePt t="111916" x="5157788" y="5732463"/>
          <p14:tracePt t="111926" x="5181600" y="5694363"/>
          <p14:tracePt t="111932" x="5181600" y="5681663"/>
          <p14:tracePt t="111940" x="5207000" y="5643563"/>
          <p14:tracePt t="111948" x="5219700" y="5607050"/>
          <p14:tracePt t="111957" x="5245100" y="5568950"/>
          <p14:tracePt t="111964" x="5257800" y="5543550"/>
          <p14:tracePt t="111975" x="5270500" y="5507038"/>
          <p14:tracePt t="111981" x="5294313" y="5481638"/>
          <p14:tracePt t="111993" x="5294313" y="5456238"/>
          <p14:tracePt t="111996" x="5319713" y="5418138"/>
          <p14:tracePt t="112008" x="5332413" y="5394325"/>
          <p14:tracePt t="112012" x="5345113" y="5381625"/>
          <p14:tracePt t="112024" x="5357813" y="5343525"/>
          <p14:tracePt t="112041" x="5357813" y="5330825"/>
          <p14:tracePt t="112044" x="5357813" y="5318125"/>
          <p14:tracePt t="112060" x="5357813" y="5294313"/>
          <p14:tracePt t="112069" x="5357813" y="5281613"/>
          <p14:tracePt t="112076" x="5357813" y="5268913"/>
          <p14:tracePt t="112086" x="5357813" y="5256213"/>
          <p14:tracePt t="112093" x="5345113" y="5230813"/>
          <p14:tracePt t="112100" x="5345113" y="5218113"/>
          <p14:tracePt t="112108" x="5332413" y="5194300"/>
          <p14:tracePt t="112116" x="5319713" y="5168900"/>
          <p14:tracePt t="112126" x="5319713" y="5156200"/>
          <p14:tracePt t="112132" x="5319713" y="5143500"/>
          <p14:tracePt t="112141" x="5319713" y="5105400"/>
          <p14:tracePt t="112148" x="5319713" y="5081588"/>
          <p14:tracePt t="112157" x="5319713" y="5056188"/>
          <p14:tracePt t="112165" x="5319713" y="5030788"/>
          <p14:tracePt t="112174" x="5319713" y="5005388"/>
          <p14:tracePt t="112180" x="5319713" y="4981575"/>
          <p14:tracePt t="112190" x="5319713" y="4968875"/>
          <p14:tracePt t="112196" x="5307013" y="4930775"/>
          <p14:tracePt t="112208" x="5294313" y="4918075"/>
          <p14:tracePt t="112212" x="5294313" y="4905375"/>
          <p14:tracePt t="112225" x="5294313" y="4892675"/>
          <p14:tracePt t="112228" x="5281613" y="4868863"/>
          <p14:tracePt t="112241" x="5270500" y="4843463"/>
          <p14:tracePt t="112246" x="5257800" y="4818063"/>
          <p14:tracePt t="112253" x="5245100" y="4792663"/>
          <p14:tracePt t="112261" x="5232400" y="4768850"/>
          <p14:tracePt t="112269" x="5207000" y="4756150"/>
          <p14:tracePt t="112276" x="5194300" y="4705350"/>
          <p14:tracePt t="112285" x="5170488" y="4692650"/>
          <p14:tracePt t="112291" x="5145088" y="4667250"/>
          <p14:tracePt t="112300" x="5106988" y="4643438"/>
          <p14:tracePt t="112308" x="5068888" y="4618038"/>
          <p14:tracePt t="112316" x="5032375" y="4605338"/>
          <p14:tracePt t="112325" x="4994275" y="4592638"/>
          <p14:tracePt t="112332" x="4945063" y="4579938"/>
          <p14:tracePt t="112341" x="4894263" y="4579938"/>
          <p14:tracePt t="112348" x="4806950" y="4567238"/>
          <p14:tracePt t="112357" x="4732338" y="4554538"/>
          <p14:tracePt t="112364" x="4643438" y="4543425"/>
          <p14:tracePt t="112376" x="4556125" y="4530725"/>
          <p14:tracePt t="112381" x="4456113" y="4518025"/>
          <p14:tracePt t="112391" x="4356100" y="4505325"/>
          <p14:tracePt t="112396" x="4256088" y="4505325"/>
          <p14:tracePt t="112409" x="4143375" y="4505325"/>
          <p14:tracePt t="112411" x="4017963" y="4505325"/>
          <p14:tracePt t="112424" x="3905250" y="4505325"/>
          <p14:tracePt t="112428" x="3805238" y="4505325"/>
          <p14:tracePt t="112440" x="3705225" y="4505325"/>
          <p14:tracePt t="112444" x="3617913" y="4505325"/>
          <p14:tracePt t="112452" x="3530600" y="4505325"/>
          <p14:tracePt t="112461" x="3454400" y="4505325"/>
          <p14:tracePt t="112468" x="3367088" y="4505325"/>
          <p14:tracePt t="112476" x="3305175" y="4505325"/>
          <p14:tracePt t="112484" x="3216275" y="4505325"/>
          <p14:tracePt t="112492" x="3128963" y="4518025"/>
          <p14:tracePt t="112500" x="3054350" y="4530725"/>
          <p14:tracePt t="112508" x="2979738" y="4554538"/>
          <p14:tracePt t="112515" x="2916238" y="4567238"/>
          <p14:tracePt t="112525" x="2841625" y="4579938"/>
          <p14:tracePt t="112532" x="2803525" y="4592638"/>
          <p14:tracePt t="112540" x="2767013" y="4605338"/>
          <p14:tracePt t="112548" x="2754313" y="4605338"/>
          <p14:tracePt t="112557" x="2716213" y="4605338"/>
          <p14:tracePt t="112564" x="2690813" y="4605338"/>
          <p14:tracePt t="112574" x="2654300" y="4605338"/>
          <p14:tracePt t="112579" x="2616200" y="4618038"/>
          <p14:tracePt t="112590" x="2578100" y="4618038"/>
          <p14:tracePt t="112596" x="2541588" y="4630738"/>
          <p14:tracePt t="112611" x="2516188" y="4630738"/>
          <p14:tracePt t="112624" x="2478088" y="4643438"/>
          <p14:tracePt t="112628" x="2452688" y="4643438"/>
          <p14:tracePt t="112635" x="2416175" y="4656138"/>
          <p14:tracePt t="112644" x="2403475" y="4667250"/>
          <p14:tracePt t="112660" x="2390775" y="4667250"/>
          <p14:tracePt t="112676" x="2378075" y="4667250"/>
          <p14:tracePt t="112692" x="2378075" y="4679950"/>
          <p14:tracePt t="112708" x="2365375" y="4679950"/>
          <p14:tracePt t="112757" x="2352675" y="4679950"/>
          <p14:tracePt t="112763" x="2339975" y="4692650"/>
          <p14:tracePt t="112780" x="2328863" y="4692650"/>
          <p14:tracePt t="112789" x="2328863" y="4705350"/>
          <p14:tracePt t="112804" x="2316163" y="4705350"/>
          <p14:tracePt t="112821" x="2303463" y="4730750"/>
          <p14:tracePt t="112827" x="2303463" y="4756150"/>
          <p14:tracePt t="112844" x="2303463" y="4768850"/>
          <p14:tracePt t="112853" x="2290763" y="4805363"/>
          <p14:tracePt t="112870" x="2290763" y="4818063"/>
          <p14:tracePt t="112877" x="2278063" y="4856163"/>
          <p14:tracePt t="112884" x="2278063" y="4879975"/>
          <p14:tracePt t="112900" x="2265363" y="4918075"/>
          <p14:tracePt t="112907" x="2265363" y="4930775"/>
          <p14:tracePt t="112916" x="2265363" y="4956175"/>
          <p14:tracePt t="112924" x="2265363" y="4981575"/>
          <p14:tracePt t="112933" x="2265363" y="5005388"/>
          <p14:tracePt t="112941" x="2265363" y="5030788"/>
          <p14:tracePt t="112960" x="2265363" y="5081588"/>
          <p14:tracePt t="112964" x="2265363" y="5105400"/>
          <p14:tracePt t="112975" x="2265363" y="5130800"/>
          <p14:tracePt t="112980" x="2265363" y="5168900"/>
          <p14:tracePt t="112991" x="2265363" y="5194300"/>
          <p14:tracePt t="112996" x="2265363" y="5230813"/>
          <p14:tracePt t="113008" x="2265363" y="5268913"/>
          <p14:tracePt t="113012" x="2265363" y="5294313"/>
          <p14:tracePt t="113024" x="2265363" y="5330825"/>
          <p14:tracePt t="113027" x="2265363" y="5356225"/>
          <p14:tracePt t="113040" x="2265363" y="5394325"/>
          <p14:tracePt t="113043" x="2278063" y="5430838"/>
          <p14:tracePt t="113052" x="2290763" y="5456238"/>
          <p14:tracePt t="113060" x="2290763" y="5468938"/>
          <p14:tracePt t="113068" x="2290763" y="5494338"/>
          <p14:tracePt t="113075" x="2303463" y="5518150"/>
          <p14:tracePt t="113083" x="2303463" y="5530850"/>
          <p14:tracePt t="113099" x="2316163" y="5556250"/>
          <p14:tracePt t="113115" x="2316163" y="5568950"/>
          <p14:tracePt t="113125" x="2328863" y="5581650"/>
          <p14:tracePt t="113132" x="2328863" y="5594350"/>
          <p14:tracePt t="113148" x="2339975" y="5619750"/>
          <p14:tracePt t="113163" x="2339975" y="5630863"/>
          <p14:tracePt t="113176" x="2352675" y="5656263"/>
          <p14:tracePt t="113179" x="2365375" y="5681663"/>
          <p14:tracePt t="113191" x="2378075" y="5694363"/>
          <p14:tracePt t="113196" x="2378075" y="5732463"/>
          <p14:tracePt t="113207" x="2378075" y="5743575"/>
          <p14:tracePt t="113211" x="2390775" y="5781675"/>
          <p14:tracePt t="113224" x="2403475" y="5807075"/>
          <p14:tracePt t="113228" x="2416175" y="5832475"/>
          <p14:tracePt t="113240" x="2441575" y="5881688"/>
          <p14:tracePt t="113243" x="2465388" y="5919788"/>
          <p14:tracePt t="113252" x="2478088" y="5956300"/>
          <p14:tracePt t="113261" x="2516188" y="6007100"/>
          <p14:tracePt t="113267" x="2541588" y="6045200"/>
          <p14:tracePt t="113276" x="2578100" y="6094413"/>
          <p14:tracePt t="113283" x="2616200" y="6119813"/>
          <p14:tracePt t="113292" x="2667000" y="6157913"/>
          <p14:tracePt t="113299" x="2728913" y="6194425"/>
          <p14:tracePt t="113307" x="2767013" y="6219825"/>
          <p14:tracePt t="113316" x="2828925" y="6257925"/>
          <p14:tracePt t="113324" x="2879725" y="6294438"/>
          <p14:tracePt t="113333" x="2954338" y="6319838"/>
          <p14:tracePt t="113341" x="3028950" y="6345238"/>
          <p14:tracePt t="113348" x="3103563" y="6357938"/>
          <p14:tracePt t="113357" x="3167063" y="6370638"/>
          <p14:tracePt t="113364" x="3241675" y="6381750"/>
          <p14:tracePt t="113376" x="3317875" y="6407150"/>
          <p14:tracePt t="113380" x="3379788" y="6419850"/>
          <p14:tracePt t="113391" x="3441700" y="6445250"/>
          <p14:tracePt t="113396" x="3492500" y="6457950"/>
          <p14:tracePt t="113407" x="3517900" y="6470650"/>
          <p14:tracePt t="113413" x="3554413" y="6470650"/>
          <p14:tracePt t="113425" x="3567113" y="6470650"/>
          <p14:tracePt t="113428" x="3592513" y="6470650"/>
          <p14:tracePt t="113440" x="3617913" y="6470650"/>
          <p14:tracePt t="113444" x="3630613" y="6470650"/>
          <p14:tracePt t="113454" x="3654425" y="6470650"/>
          <p14:tracePt t="113460" x="3692525" y="6470650"/>
          <p14:tracePt t="113468" x="3717925" y="6470650"/>
          <p14:tracePt t="113475" x="3756025" y="6470650"/>
          <p14:tracePt t="113484" x="3792538" y="6470650"/>
          <p14:tracePt t="113493" x="3843338" y="6470650"/>
          <p14:tracePt t="113500" x="3856038" y="6470650"/>
          <p14:tracePt t="113512" x="3892550" y="6470650"/>
          <p14:tracePt t="113516" x="3930650" y="6470650"/>
          <p14:tracePt t="113525" x="3979863" y="6470650"/>
          <p14:tracePt t="113532" x="4017963" y="6470650"/>
          <p14:tracePt t="113542" x="4056063" y="6470650"/>
          <p14:tracePt t="113548" x="4081463" y="6470650"/>
          <p14:tracePt t="113558" x="4105275" y="6470650"/>
          <p14:tracePt t="113564" x="4130675" y="6470650"/>
          <p14:tracePt t="113574" x="4192588" y="6457950"/>
          <p14:tracePt t="113579" x="4230688" y="6445250"/>
          <p14:tracePt t="113591" x="4256088" y="6445250"/>
          <p14:tracePt t="113596" x="4281488" y="6432550"/>
          <p14:tracePt t="113606" x="4318000" y="6419850"/>
          <p14:tracePt t="113612" x="4343400" y="6407150"/>
          <p14:tracePt t="113624" x="4381500" y="6394450"/>
          <p14:tracePt t="113627" x="4430713" y="6370638"/>
          <p14:tracePt t="113636" x="4468813" y="6357938"/>
          <p14:tracePt t="113643" x="4506913" y="6345238"/>
          <p14:tracePt t="113653" x="4543425" y="6332538"/>
          <p14:tracePt t="113664" x="4581525" y="6319838"/>
          <p14:tracePt t="113676" x="4643438" y="6307138"/>
          <p14:tracePt t="113683" x="4668838" y="6307138"/>
          <p14:tracePt t="113693" x="4681538" y="6307138"/>
          <p14:tracePt t="113699" x="4706938" y="6294438"/>
          <p14:tracePt t="113707" x="4719638" y="6294438"/>
          <p14:tracePt t="113724" x="4732338" y="6294438"/>
          <p14:tracePt t="113732" x="4743450" y="6281738"/>
          <p14:tracePt t="113740" x="4756150" y="6281738"/>
          <p14:tracePt t="113773" x="4768850" y="6269038"/>
          <p14:tracePt t="113787" x="4781550" y="6257925"/>
          <p14:tracePt t="113803" x="4794250" y="6245225"/>
          <p14:tracePt t="113821" x="4819650" y="6232525"/>
          <p14:tracePt t="113827" x="4832350" y="6232525"/>
          <p14:tracePt t="113840" x="4843463" y="6219825"/>
          <p14:tracePt t="113852" x="4856163" y="6219825"/>
          <p14:tracePt t="113860" x="4856163" y="6207125"/>
          <p14:tracePt t="113868" x="4868863" y="6194425"/>
          <p14:tracePt t="113883" x="4881563" y="6181725"/>
          <p14:tracePt t="113899" x="4894263" y="6181725"/>
          <p14:tracePt t="113916" x="4906963" y="6169025"/>
          <p14:tracePt t="113932" x="4919663" y="6157913"/>
          <p14:tracePt t="113956" x="4932363" y="6145213"/>
          <p14:tracePt t="113963" x="4932363" y="6132513"/>
          <p14:tracePt t="113975" x="4945063" y="6132513"/>
          <p14:tracePt t="113990" x="4956175" y="6119813"/>
          <p14:tracePt t="114027" x="4968875" y="6107113"/>
          <p14:tracePt t="114052" x="4994275" y="6094413"/>
          <p14:tracePt t="114061" x="5006975" y="6081713"/>
          <p14:tracePt t="114072" x="5019675" y="6069013"/>
          <p14:tracePt t="114077" x="5032375" y="6056313"/>
          <p14:tracePt t="114083" x="5045075" y="6032500"/>
          <p14:tracePt t="114092" x="5057775" y="6007100"/>
          <p14:tracePt t="114100" x="5068888" y="5994400"/>
          <p14:tracePt t="114107" x="5081588" y="5956300"/>
          <p14:tracePt t="114116" x="5094288" y="5932488"/>
          <p14:tracePt t="114124" x="5119688" y="5894388"/>
          <p14:tracePt t="114132" x="5132388" y="5856288"/>
          <p14:tracePt t="114140" x="5157788" y="5807075"/>
          <p14:tracePt t="114147" x="5170488" y="5768975"/>
          <p14:tracePt t="114157" x="5170488" y="5743575"/>
          <p14:tracePt t="114163" x="5170488" y="5694363"/>
          <p14:tracePt t="114176" x="5181600" y="5656263"/>
          <p14:tracePt t="114179" x="5181600" y="5630863"/>
          <p14:tracePt t="114190" x="5181600" y="5594350"/>
          <p14:tracePt t="114195" x="5181600" y="5581650"/>
          <p14:tracePt t="114206" x="5181600" y="5556250"/>
          <p14:tracePt t="114212" x="5181600" y="5518150"/>
          <p14:tracePt t="114225" x="5181600" y="5507038"/>
          <p14:tracePt t="114229" x="5181600" y="5481638"/>
          <p14:tracePt t="114235" x="5181600" y="5468938"/>
          <p14:tracePt t="114243" x="5181600" y="5443538"/>
          <p14:tracePt t="114252" x="5181600" y="5407025"/>
          <p14:tracePt t="114260" x="5181600" y="5381625"/>
          <p14:tracePt t="114268" x="5181600" y="5356225"/>
          <p14:tracePt t="114275" x="5170488" y="5330825"/>
          <p14:tracePt t="114283" x="5157788" y="5305425"/>
          <p14:tracePt t="114292" x="5145088" y="5268913"/>
          <p14:tracePt t="114299" x="5132388" y="5230813"/>
          <p14:tracePt t="114308" x="5119688" y="5205413"/>
          <p14:tracePt t="114315" x="5106988" y="5168900"/>
          <p14:tracePt t="114325" x="5081588" y="5143500"/>
          <p14:tracePt t="114331" x="5068888" y="5105400"/>
          <p14:tracePt t="114341" x="5045075" y="5068888"/>
          <p14:tracePt t="114347" x="5032375" y="5043488"/>
          <p14:tracePt t="114357" x="5006975" y="5005388"/>
          <p14:tracePt t="114363" x="4981575" y="4981575"/>
          <p14:tracePt t="114374" x="4968875" y="4943475"/>
          <p14:tracePt t="114379" x="4945063" y="4918075"/>
          <p14:tracePt t="114391" x="4919663" y="4892675"/>
          <p14:tracePt t="114395" x="4906963" y="4868863"/>
          <p14:tracePt t="114407" x="4868863" y="4830763"/>
          <p14:tracePt t="114411" x="4843463" y="4805363"/>
          <p14:tracePt t="114426" x="4806950" y="4779963"/>
          <p14:tracePt t="114427" x="4768850" y="4756150"/>
          <p14:tracePt t="114436" x="4732338" y="4718050"/>
          <p14:tracePt t="114444" x="4706938" y="4692650"/>
          <p14:tracePt t="114452" x="4643438" y="4656138"/>
          <p14:tracePt t="114461" x="4594225" y="4643438"/>
          <p14:tracePt t="114467" x="4543425" y="4630738"/>
          <p14:tracePt t="114475" x="4494213" y="4605338"/>
          <p14:tracePt t="114484" x="4418013" y="4567238"/>
          <p14:tracePt t="114491" x="4343400" y="4554538"/>
          <p14:tracePt t="114499" x="4256088" y="4543425"/>
          <p14:tracePt t="114507" x="4192588" y="4530725"/>
          <p14:tracePt t="114516" x="4143375" y="4530725"/>
          <p14:tracePt t="114523" x="4056063" y="4530725"/>
          <p14:tracePt t="114531" x="3968750" y="4530725"/>
          <p14:tracePt t="114540" x="3892550" y="4530725"/>
          <p14:tracePt t="114547" x="3792538" y="4530725"/>
          <p14:tracePt t="114556" x="3705225" y="4530725"/>
          <p14:tracePt t="114563" x="3605213" y="4530725"/>
          <p14:tracePt t="114574" x="3517900" y="4530725"/>
          <p14:tracePt t="114580" x="3454400" y="4530725"/>
          <p14:tracePt t="114591" x="3379788" y="4530725"/>
          <p14:tracePt t="114595" x="3328988" y="4530725"/>
          <p14:tracePt t="114607" x="3279775" y="4530725"/>
          <p14:tracePt t="114611" x="3241675" y="4530725"/>
          <p14:tracePt t="114623" x="3192463" y="4530725"/>
          <p14:tracePt t="114627" x="3179763" y="4530725"/>
          <p14:tracePt t="114640" x="3154363" y="4543425"/>
          <p14:tracePt t="114643" x="3128963" y="4543425"/>
          <p14:tracePt t="114661" x="3103563" y="4543425"/>
          <p14:tracePt t="114667" x="3079750" y="4554538"/>
          <p14:tracePt t="114684" x="3054350" y="4567238"/>
          <p14:tracePt t="114692" x="3041650" y="4567238"/>
          <p14:tracePt t="114700" x="3016250" y="4579938"/>
          <p14:tracePt t="114708" x="3016250" y="4592638"/>
          <p14:tracePt t="114715" x="2992438" y="4592638"/>
          <p14:tracePt t="114724" x="2979738" y="4618038"/>
          <p14:tracePt t="114731" x="2967038" y="4618038"/>
          <p14:tracePt t="114742" x="2941638" y="4643438"/>
          <p14:tracePt t="114747" x="2916238" y="4656138"/>
          <p14:tracePt t="114757" x="2890838" y="4667250"/>
          <p14:tracePt t="114763" x="2867025" y="4679950"/>
          <p14:tracePt t="114775" x="2828925" y="4692650"/>
          <p14:tracePt t="114791" x="2816225" y="4692650"/>
          <p14:tracePt t="114807" x="2790825" y="4692650"/>
          <p14:tracePt t="114828" x="2790825" y="4718050"/>
          <p14:tracePt t="114843" x="2767013" y="4718050"/>
          <p14:tracePt t="114852" x="2767013" y="4730750"/>
          <p14:tracePt t="114860" x="2754313" y="4743450"/>
          <p14:tracePt t="114867" x="2754313" y="4756150"/>
          <p14:tracePt t="114875" x="2741613" y="4779963"/>
          <p14:tracePt t="114883" x="2728913" y="4805363"/>
          <p14:tracePt t="114892" x="2716213" y="4843463"/>
          <p14:tracePt t="114899" x="2703513" y="4879975"/>
          <p14:tracePt t="114908" x="2678113" y="4930775"/>
          <p14:tracePt t="114915" x="2654300" y="4981575"/>
          <p14:tracePt t="114924" x="2641600" y="5043488"/>
          <p14:tracePt t="114931" x="2616200" y="5081588"/>
          <p14:tracePt t="114940" x="2590800" y="5130800"/>
          <p14:tracePt t="114947" x="2578100" y="5168900"/>
          <p14:tracePt t="114960" x="2565400" y="5218113"/>
          <p14:tracePt t="114963" x="2541588" y="5268913"/>
          <p14:tracePt t="114974" x="2516188" y="5318125"/>
          <p14:tracePt t="114979" x="2503488" y="5356225"/>
          <p14:tracePt t="114990" x="2503488" y="5394325"/>
          <p14:tracePt t="114995" x="2503488" y="5418138"/>
          <p14:tracePt t="115007" x="2503488" y="5456238"/>
          <p14:tracePt t="115012" x="2503488" y="5494338"/>
          <p14:tracePt t="115025" x="2503488" y="5530850"/>
          <p14:tracePt t="115027" x="2503488" y="5568950"/>
          <p14:tracePt t="115036" x="2503488" y="5594350"/>
          <p14:tracePt t="115043" x="2503488" y="5630863"/>
          <p14:tracePt t="115051" x="2503488" y="5668963"/>
          <p14:tracePt t="115059" x="2503488" y="5681663"/>
          <p14:tracePt t="115067" x="2503488" y="5732463"/>
          <p14:tracePt t="115075" x="2503488" y="5756275"/>
          <p14:tracePt t="115084" x="2516188" y="5794375"/>
          <p14:tracePt t="115091" x="2541588" y="5819775"/>
          <p14:tracePt t="115099" x="2541588" y="5832475"/>
          <p14:tracePt t="115108" x="2565400" y="5881688"/>
          <p14:tracePt t="115115" x="2578100" y="5894388"/>
          <p14:tracePt t="115126" x="2603500" y="5919788"/>
          <p14:tracePt t="115131" x="2616200" y="5945188"/>
          <p14:tracePt t="115141" x="2628900" y="5956300"/>
          <p14:tracePt t="115148" x="2641600" y="5981700"/>
          <p14:tracePt t="115157" x="2667000" y="5981700"/>
          <p14:tracePt t="115163" x="2690813" y="6007100"/>
          <p14:tracePt t="115174" x="2716213" y="6032500"/>
          <p14:tracePt t="115179" x="2741613" y="6045200"/>
          <p14:tracePt t="115191" x="2778125" y="6081713"/>
          <p14:tracePt t="115195" x="2816225" y="6107113"/>
          <p14:tracePt t="115207" x="2867025" y="6145213"/>
          <p14:tracePt t="115211" x="2916238" y="6194425"/>
          <p14:tracePt t="115225" x="2979738" y="6245225"/>
          <p14:tracePt t="115228" x="3028950" y="6269038"/>
          <p14:tracePt t="115236" x="3067050" y="6307138"/>
          <p14:tracePt t="115243" x="3128963" y="6332538"/>
          <p14:tracePt t="115251" x="3167063" y="6345238"/>
          <p14:tracePt t="115259" x="3228975" y="6370638"/>
          <p14:tracePt t="115268" x="3267075" y="6394450"/>
          <p14:tracePt t="115275" x="3305175" y="6407150"/>
          <p14:tracePt t="115283" x="3328988" y="6407150"/>
          <p14:tracePt t="115291" x="3354388" y="6407150"/>
          <p14:tracePt t="115299" x="3405188" y="6419850"/>
          <p14:tracePt t="115309" x="3441700" y="6419850"/>
          <p14:tracePt t="115315" x="3479800" y="6419850"/>
          <p14:tracePt t="115324" x="3517900" y="6419850"/>
          <p14:tracePt t="115331" x="3579813" y="6419850"/>
          <p14:tracePt t="115340" x="3617913" y="6419850"/>
          <p14:tracePt t="115347" x="3679825" y="6407150"/>
          <p14:tracePt t="115357" x="3730625" y="6407150"/>
          <p14:tracePt t="115363" x="3792538" y="6394450"/>
          <p14:tracePt t="115374" x="3830638" y="6394450"/>
          <p14:tracePt t="115379" x="3892550" y="6381750"/>
          <p14:tracePt t="115392" x="3917950" y="6381750"/>
          <p14:tracePt t="115395" x="3979863" y="6370638"/>
          <p14:tracePt t="115407" x="4017963" y="6357938"/>
          <p14:tracePt t="115411" x="4043363" y="6357938"/>
          <p14:tracePt t="115423" x="4068763" y="6357938"/>
          <p14:tracePt t="115428" x="4105275" y="6357938"/>
          <p14:tracePt t="115436" x="4130675" y="6357938"/>
          <p14:tracePt t="115443" x="4168775" y="6357938"/>
          <p14:tracePt t="115452" x="4192588" y="6357938"/>
          <p14:tracePt t="115459" x="4217988" y="6357938"/>
          <p14:tracePt t="115467" x="4230688" y="6357938"/>
          <p14:tracePt t="115475" x="4256088" y="6357938"/>
          <p14:tracePt t="115483" x="4281488" y="6357938"/>
          <p14:tracePt t="115491" x="4294188" y="6357938"/>
          <p14:tracePt t="115509" x="4318000" y="6357938"/>
          <p14:tracePt t="115527" x="4343400" y="6357938"/>
          <p14:tracePt t="115531" x="4368800" y="6345238"/>
          <p14:tracePt t="115541" x="4406900" y="6332538"/>
          <p14:tracePt t="115547" x="4443413" y="6307138"/>
          <p14:tracePt t="115557" x="4468813" y="6307138"/>
          <p14:tracePt t="115563" x="4506913" y="6281738"/>
          <p14:tracePt t="115574" x="4530725" y="6269038"/>
          <p14:tracePt t="115579" x="4568825" y="6257925"/>
          <p14:tracePt t="115592" x="4606925" y="6245225"/>
          <p14:tracePt t="115595" x="4630738" y="6232525"/>
          <p14:tracePt t="115608" x="4656138" y="6219825"/>
          <p14:tracePt t="115611" x="4681538" y="6207125"/>
          <p14:tracePt t="115625" x="4706938" y="6194425"/>
          <p14:tracePt t="115627" x="4719638" y="6169025"/>
          <p14:tracePt t="115635" x="4732338" y="6169025"/>
          <p14:tracePt t="115643" x="4756150" y="6145213"/>
          <p14:tracePt t="115651" x="4768850" y="6132513"/>
          <p14:tracePt t="115659" x="4794250" y="6107113"/>
          <p14:tracePt t="115667" x="4794250" y="6094413"/>
          <p14:tracePt t="115676" x="4819650" y="6081713"/>
          <p14:tracePt t="115683" x="4819650" y="6069013"/>
          <p14:tracePt t="115691" x="4843463" y="6045200"/>
          <p14:tracePt t="115700" x="4868863" y="6007100"/>
          <p14:tracePt t="115707" x="4906963" y="5981700"/>
          <p14:tracePt t="115716" x="4919663" y="5956300"/>
          <p14:tracePt t="115724" x="4945063" y="5932488"/>
          <p14:tracePt t="115732" x="4981575" y="5894388"/>
          <p14:tracePt t="115742" x="5006975" y="5868988"/>
          <p14:tracePt t="115748" x="5019675" y="5856288"/>
          <p14:tracePt t="115759" x="5045075" y="5819775"/>
          <p14:tracePt t="115763" x="5057775" y="5794375"/>
          <p14:tracePt t="115775" x="5081588" y="5768975"/>
          <p14:tracePt t="115781" x="5094288" y="5743575"/>
          <p14:tracePt t="115791" x="5106988" y="5707063"/>
          <p14:tracePt t="115796" x="5119688" y="5681663"/>
          <p14:tracePt t="115808" x="5119688" y="5668963"/>
          <p14:tracePt t="115812" x="5119688" y="5643563"/>
          <p14:tracePt t="115824" x="5132388" y="5607050"/>
          <p14:tracePt t="115827" x="5145088" y="5543550"/>
          <p14:tracePt t="115836" x="5145088" y="5507038"/>
          <p14:tracePt t="115844" x="5145088" y="5456238"/>
          <p14:tracePt t="115852" x="5145088" y="5407025"/>
          <p14:tracePt t="115859" x="5145088" y="5368925"/>
          <p14:tracePt t="115867" x="5145088" y="5343525"/>
          <p14:tracePt t="115876" x="5145088" y="5318125"/>
          <p14:tracePt t="115884" x="5145088" y="5294313"/>
          <p14:tracePt t="115891" x="5145088" y="5268913"/>
          <p14:tracePt t="115900" x="5145088" y="5243513"/>
          <p14:tracePt t="115907" x="5145088" y="5205413"/>
          <p14:tracePt t="115916" x="5145088" y="5194300"/>
          <p14:tracePt t="115925" x="5145088" y="5181600"/>
          <p14:tracePt t="115932" x="5145088" y="5156200"/>
          <p14:tracePt t="115943" x="5132388" y="5143500"/>
          <p14:tracePt t="115961" x="5132388" y="5130800"/>
          <p14:tracePt t="115963" x="5132388" y="5118100"/>
          <p14:tracePt t="115974" x="5132388" y="5092700"/>
          <p14:tracePt t="115990" x="5132388" y="5081588"/>
          <p14:tracePt t="115995" x="5132388" y="5068888"/>
          <p14:tracePt t="116007" x="5132388" y="5056188"/>
          <p14:tracePt t="116011" x="5119688" y="5043488"/>
          <p14:tracePt t="116023" x="5106988" y="5030788"/>
          <p14:tracePt t="116035" x="5106988" y="5018088"/>
          <p14:tracePt t="116051" x="5094288" y="4992688"/>
          <p14:tracePt t="116059" x="5081588" y="4981575"/>
          <p14:tracePt t="116067" x="5081588" y="4968875"/>
          <p14:tracePt t="116083" x="5081588" y="4956175"/>
          <p14:tracePt t="116091" x="5068888" y="4930775"/>
          <p14:tracePt t="116107" x="5057775" y="4918075"/>
          <p14:tracePt t="116126" x="5057775" y="4905375"/>
          <p14:tracePt t="116147" x="5045075" y="4892675"/>
          <p14:tracePt t="116915" x="5032375" y="4905375"/>
          <p14:tracePt t="116939" x="5019675" y="4905375"/>
          <p14:tracePt t="116947" x="5006975" y="4905375"/>
          <p14:tracePt t="116956" x="4994275" y="4905375"/>
          <p14:tracePt t="116964" x="4981575" y="4905375"/>
          <p14:tracePt t="116974" x="4968875" y="4905375"/>
          <p14:tracePt t="116979" x="4945063" y="4905375"/>
          <p14:tracePt t="116990" x="4919663" y="4905375"/>
          <p14:tracePt t="116995" x="4881563" y="4905375"/>
          <p14:tracePt t="117008" x="4856163" y="4905375"/>
          <p14:tracePt t="117011" x="4819650" y="4905375"/>
          <p14:tracePt t="117023" x="4794250" y="4905375"/>
          <p14:tracePt t="117027" x="4768850" y="4905375"/>
          <p14:tracePt t="117035" x="4732338" y="4905375"/>
          <p14:tracePt t="117043" x="4706938" y="4905375"/>
          <p14:tracePt t="117051" x="4668838" y="4905375"/>
          <p14:tracePt t="117061" x="4619625" y="4918075"/>
          <p14:tracePt t="117067" x="4594225" y="4918075"/>
          <p14:tracePt t="117075" x="4568825" y="4918075"/>
          <p14:tracePt t="117083" x="4530725" y="4918075"/>
          <p14:tracePt t="117091" x="4494213" y="4918075"/>
          <p14:tracePt t="117099" x="4456113" y="4918075"/>
          <p14:tracePt t="117107" x="4381500" y="4930775"/>
          <p14:tracePt t="117115" x="4330700" y="4943475"/>
          <p14:tracePt t="117124" x="4281488" y="4943475"/>
          <p14:tracePt t="117131" x="4230688" y="4943475"/>
          <p14:tracePt t="117141" x="4168775" y="4943475"/>
          <p14:tracePt t="117147" x="4130675" y="4943475"/>
          <p14:tracePt t="117157" x="4081463" y="4956175"/>
          <p14:tracePt t="117163" x="4056063" y="4968875"/>
          <p14:tracePt t="117175" x="4043363" y="4968875"/>
          <p14:tracePt t="117180" x="4005263" y="4981575"/>
          <p14:tracePt t="117190" x="3992563" y="4981575"/>
          <p14:tracePt t="117195" x="3968750" y="4981575"/>
          <p14:tracePt t="117208" x="3956050" y="4992688"/>
          <p14:tracePt t="117224" x="3943350" y="4992688"/>
          <p14:tracePt t="117235" x="3930650" y="4992688"/>
          <p14:tracePt t="117243" x="3905250" y="5005388"/>
          <p14:tracePt t="117259" x="3892550" y="5005388"/>
          <p14:tracePt t="117267" x="3879850" y="5005388"/>
          <p14:tracePt t="117275" x="3867150" y="5005388"/>
          <p14:tracePt t="117283" x="3830638" y="5018088"/>
          <p14:tracePt t="117291" x="3805238" y="5018088"/>
          <p14:tracePt t="117299" x="3792538" y="5018088"/>
          <p14:tracePt t="117307" x="3743325" y="5030788"/>
          <p14:tracePt t="117315" x="3705225" y="5043488"/>
          <p14:tracePt t="117324" x="3679825" y="5056188"/>
          <p14:tracePt t="117331" x="3667125" y="5056188"/>
          <p14:tracePt t="117340" x="3630613" y="5056188"/>
          <p14:tracePt t="117347" x="3617913" y="5056188"/>
          <p14:tracePt t="117357" x="3567113" y="5068888"/>
          <p14:tracePt t="117363" x="3541713" y="5081588"/>
          <p14:tracePt t="117375" x="3517900" y="5092700"/>
          <p14:tracePt t="117379" x="3505200" y="5092700"/>
          <p14:tracePt t="117390" x="3492500" y="5092700"/>
          <p14:tracePt t="117395" x="3479800" y="5092700"/>
          <p14:tracePt t="117407" x="3454400" y="5092700"/>
          <p14:tracePt t="117411" x="3429000" y="5105400"/>
          <p14:tracePt t="117427" x="3417888" y="5105400"/>
          <p14:tracePt t="117435" x="3405188" y="5105400"/>
          <p14:tracePt t="117443" x="3379788" y="5118100"/>
          <p14:tracePt t="117587" x="3405188" y="5118100"/>
          <p14:tracePt t="117595" x="3441700" y="5118100"/>
          <p14:tracePt t="117605" x="3479800" y="5118100"/>
          <p14:tracePt t="117612" x="3492500" y="5118100"/>
          <p14:tracePt t="117620" x="3505200" y="5118100"/>
          <p14:tracePt t="117627" x="3541713" y="5105400"/>
          <p14:tracePt t="117635" x="3567113" y="5092700"/>
          <p14:tracePt t="117653" x="3579813" y="5092700"/>
          <p14:tracePt t="117659" x="3592513" y="5092700"/>
          <p14:tracePt t="117667" x="3605213" y="5092700"/>
          <p14:tracePt t="117675" x="3617913" y="5092700"/>
          <p14:tracePt t="117707" x="3630613" y="5092700"/>
          <p14:tracePt t="117723" x="3643313" y="5092700"/>
          <p14:tracePt t="117755" x="3654425" y="5092700"/>
          <p14:tracePt t="118043" x="3667125" y="5092700"/>
          <p14:tracePt t="119355" x="3654425" y="5092700"/>
          <p14:tracePt t="119363" x="3654425" y="5105400"/>
          <p14:tracePt t="119371" x="3630613" y="5105400"/>
          <p14:tracePt t="119387" x="3617913" y="5105400"/>
          <p14:tracePt t="119395" x="3592513" y="5118100"/>
          <p14:tracePt t="119406" x="3567113" y="5130800"/>
          <p14:tracePt t="119411" x="3541713" y="5130800"/>
          <p14:tracePt t="119427" x="3505200" y="5143500"/>
          <p14:tracePt t="119435" x="3479800" y="5156200"/>
          <p14:tracePt t="119443" x="3454400" y="5156200"/>
          <p14:tracePt t="119451" x="3405188" y="5168900"/>
          <p14:tracePt t="119459" x="3392488" y="5168900"/>
          <p14:tracePt t="119467" x="3328988" y="5168900"/>
          <p14:tracePt t="119475" x="3292475" y="5181600"/>
          <p14:tracePt t="119483" x="3228975" y="5194300"/>
          <p14:tracePt t="119491" x="3192463" y="5205413"/>
          <p14:tracePt t="119499" x="3141663" y="5218113"/>
          <p14:tracePt t="119507" x="3103563" y="5218113"/>
          <p14:tracePt t="119515" x="3092450" y="5218113"/>
          <p14:tracePt t="119525" x="3067050" y="5218113"/>
          <p14:tracePt t="119531" x="3041650" y="5218113"/>
          <p14:tracePt t="119547" x="3028950" y="5218113"/>
          <p14:tracePt t="119558" x="3016250" y="5218113"/>
          <p14:tracePt t="119595" x="3003550" y="5218113"/>
          <p14:tracePt t="119619" x="3016250" y="5218113"/>
          <p14:tracePt t="119626" x="3028950" y="5218113"/>
          <p14:tracePt t="119643" x="3041650" y="5205413"/>
          <p14:tracePt t="119763" x="3041650" y="5218113"/>
          <p14:tracePt t="119826" x="3041650" y="5230813"/>
          <p14:tracePt t="119850" x="3041650" y="5243513"/>
          <p14:tracePt t="119875" x="3054350" y="5243513"/>
          <p14:tracePt t="119882" x="3092450" y="5243513"/>
          <p14:tracePt t="119890" x="3103563" y="5243513"/>
          <p14:tracePt t="119899" x="3116263" y="5243513"/>
          <p14:tracePt t="119908" x="3128963" y="5243513"/>
          <p14:tracePt t="119914" x="3154363" y="5243513"/>
          <p14:tracePt t="119979" x="3167063" y="5243513"/>
          <p14:tracePt t="119994" x="3167063" y="5256213"/>
          <p14:tracePt t="120007" x="3167063" y="5268913"/>
          <p14:tracePt t="120011" x="3141663" y="5281613"/>
          <p14:tracePt t="120019" x="3141663" y="5294313"/>
          <p14:tracePt t="120027" x="3128963" y="5318125"/>
          <p14:tracePt t="120035" x="3116263" y="5330825"/>
          <p14:tracePt t="120043" x="3116263" y="5356225"/>
          <p14:tracePt t="120050" x="3116263" y="5394325"/>
          <p14:tracePt t="120059" x="3116263" y="5430838"/>
          <p14:tracePt t="120067" x="3116263" y="5443538"/>
          <p14:tracePt t="120075" x="3116263" y="5456238"/>
          <p14:tracePt t="120339" x="3116263" y="5443538"/>
          <p14:tracePt t="120346" x="3116263" y="5430838"/>
          <p14:tracePt t="120355" x="3116263" y="5407025"/>
          <p14:tracePt t="120364" x="3116263" y="5356225"/>
          <p14:tracePt t="120374" x="3092450" y="5343525"/>
          <p14:tracePt t="120379" x="3079750" y="5330825"/>
          <p14:tracePt t="120410" x="3067050" y="5330825"/>
          <p14:tracePt t="120419" x="3054350" y="5330825"/>
          <p14:tracePt t="120426" x="3041650" y="5330825"/>
          <p14:tracePt t="120443" x="3003550" y="5343525"/>
          <p14:tracePt t="120474" x="2992438" y="5356225"/>
          <p14:tracePt t="120483" x="2979738" y="5356225"/>
          <p14:tracePt t="120523" x="2967038" y="5356225"/>
          <p14:tracePt t="120539" x="2954338" y="5356225"/>
          <p14:tracePt t="120555" x="2928938" y="5343525"/>
          <p14:tracePt t="120563" x="2916238" y="5330825"/>
          <p14:tracePt t="120572" x="2903538" y="5330825"/>
          <p14:tracePt t="120587" x="2903538" y="5318125"/>
          <p14:tracePt t="120651" x="2903538" y="5305425"/>
          <p14:tracePt t="120658" x="2903538" y="5294313"/>
          <p14:tracePt t="120667" x="2903538" y="5281613"/>
          <p14:tracePt t="120699" x="2916238" y="5281613"/>
          <p14:tracePt t="120724" x="2928938" y="5268913"/>
          <p14:tracePt t="120765" x="2941638" y="5256213"/>
          <p14:tracePt t="120807" x="2954338" y="5256213"/>
          <p14:tracePt t="120813" x="2954338" y="5243513"/>
          <p14:tracePt t="120851" x="2979738" y="5243513"/>
          <p14:tracePt t="120963" x="2992438" y="5230813"/>
          <p14:tracePt t="121099" x="2992438" y="5218113"/>
          <p14:tracePt t="121138" x="2992438" y="5205413"/>
          <p14:tracePt t="121147" x="2992438" y="5194300"/>
          <p14:tracePt t="121292" x="3003550" y="5181600"/>
          <p14:tracePt t="121307" x="3016250" y="5168900"/>
          <p14:tracePt t="121333" x="3016250" y="5156200"/>
          <p14:tracePt t="121341" x="3028950" y="5143500"/>
          <p14:tracePt t="121372" x="3041650" y="5143500"/>
          <p14:tracePt t="121379" x="3054350" y="5130800"/>
          <p14:tracePt t="121404" x="3079750" y="5118100"/>
          <p14:tracePt t="121419" x="3092450" y="5118100"/>
          <p14:tracePt t="121427" x="3116263" y="5118100"/>
          <p14:tracePt t="121434" x="3154363" y="5118100"/>
          <p14:tracePt t="121442" x="3179763" y="5118100"/>
          <p14:tracePt t="121451" x="3205163" y="5118100"/>
          <p14:tracePt t="121459" x="3241675" y="5118100"/>
          <p14:tracePt t="121467" x="3292475" y="5118100"/>
          <p14:tracePt t="121474" x="3341688" y="5118100"/>
          <p14:tracePt t="121483" x="3392488" y="5118100"/>
          <p14:tracePt t="121492" x="3429000" y="5118100"/>
          <p14:tracePt t="121499" x="3467100" y="5118100"/>
          <p14:tracePt t="121512" x="3492500" y="5118100"/>
          <p14:tracePt t="121515" x="3517900" y="5118100"/>
          <p14:tracePt t="121524" x="3541713" y="5118100"/>
          <p14:tracePt t="121542" x="3554413" y="5118100"/>
          <p14:tracePt t="121562" x="3567113" y="5118100"/>
          <p14:tracePt t="121579" x="3579813" y="5118100"/>
          <p14:tracePt t="121591" x="3592513" y="5118100"/>
          <p14:tracePt t="121595" x="3605213" y="5130800"/>
          <p14:tracePt t="121608" x="3617913" y="5130800"/>
          <p14:tracePt t="121610" x="3643313" y="5130800"/>
          <p14:tracePt t="121627" x="3679825" y="5143500"/>
          <p14:tracePt t="121634" x="3705225" y="5143500"/>
          <p14:tracePt t="121645" x="3730625" y="5156200"/>
          <p14:tracePt t="121650" x="3756025" y="5156200"/>
          <p14:tracePt t="121659" x="3792538" y="5156200"/>
          <p14:tracePt t="121666" x="3817938" y="5156200"/>
          <p14:tracePt t="121675" x="3856038" y="5168900"/>
          <p14:tracePt t="121690" x="3879850" y="5168900"/>
          <p14:tracePt t="121699" x="3892550" y="5168900"/>
          <p14:tracePt t="121708" x="3905250" y="5168900"/>
          <p14:tracePt t="121714" x="3917950" y="5168900"/>
          <p14:tracePt t="121724" x="3943350" y="5168900"/>
          <p14:tracePt t="121730" x="3956050" y="5168900"/>
          <p14:tracePt t="121741" x="3968750" y="5168900"/>
          <p14:tracePt t="121763" x="3979863" y="5168900"/>
          <p14:tracePt t="121778" x="3992563" y="5168900"/>
          <p14:tracePt t="122122" x="4005263" y="5168900"/>
          <p14:tracePt t="122195" x="4017963" y="5156200"/>
          <p14:tracePt t="122226" x="4030663" y="5143500"/>
          <p14:tracePt t="122242" x="4043363" y="5130800"/>
          <p14:tracePt t="122274" x="4056063" y="5130800"/>
          <p14:tracePt t="122282" x="4056063" y="5118100"/>
          <p14:tracePt t="122306" x="4068763" y="5105400"/>
          <p14:tracePt t="122339" x="4081463" y="5092700"/>
          <p14:tracePt t="122346" x="4081463" y="5081588"/>
          <p14:tracePt t="122379" x="4092575" y="5081588"/>
          <p14:tracePt t="122389" x="4105275" y="5068888"/>
          <p14:tracePt t="123346" x="4105275" y="5056188"/>
          <p14:tracePt t="123379" x="4105275" y="5030788"/>
          <p14:tracePt t="123427" x="4117975" y="5018088"/>
          <p14:tracePt t="123435" x="4117975" y="5005388"/>
          <p14:tracePt t="123442" x="4117975" y="4992688"/>
          <p14:tracePt t="123458" x="4117975" y="4981575"/>
          <p14:tracePt t="123466" x="4130675" y="4968875"/>
          <p14:tracePt t="123482" x="4130675" y="4956175"/>
          <p14:tracePt t="123491" x="4143375" y="4943475"/>
          <p14:tracePt t="123570" x="4143375" y="4930775"/>
          <p14:tracePt t="123578" x="4143375" y="4918075"/>
          <p14:tracePt t="123602" x="4143375" y="4905375"/>
          <p14:tracePt t="123610" x="4143375" y="4892675"/>
          <p14:tracePt t="123619" x="4143375" y="4879975"/>
          <p14:tracePt t="123626" x="4143375" y="4868863"/>
          <p14:tracePt t="123634" x="4143375" y="4856163"/>
          <p14:tracePt t="123642" x="4143375" y="4843463"/>
          <p14:tracePt t="123650" x="4143375" y="4818063"/>
          <p14:tracePt t="123658" x="4143375" y="4779963"/>
          <p14:tracePt t="123666" x="4130675" y="4768850"/>
          <p14:tracePt t="123674" x="4117975" y="4756150"/>
          <p14:tracePt t="123682" x="4117975" y="4730750"/>
          <p14:tracePt t="123693" x="4092575" y="4718050"/>
          <p14:tracePt t="123698" x="4092575" y="4692650"/>
          <p14:tracePt t="123707" x="4068763" y="4679950"/>
          <p14:tracePt t="123714" x="4056063" y="4656138"/>
          <p14:tracePt t="123724" x="4043363" y="4630738"/>
          <p14:tracePt t="123730" x="4030663" y="4618038"/>
          <p14:tracePt t="123740" x="4005263" y="4605338"/>
          <p14:tracePt t="123746" x="3979863" y="4592638"/>
          <p14:tracePt t="123757" x="3956050" y="4579938"/>
          <p14:tracePt t="123762" x="3930650" y="4567238"/>
          <p14:tracePt t="123776" x="3892550" y="4554538"/>
          <p14:tracePt t="123778" x="3867150" y="4543425"/>
          <p14:tracePt t="123790" x="3856038" y="4543425"/>
          <p14:tracePt t="123794" x="3817938" y="4530725"/>
          <p14:tracePt t="123803" x="3792538" y="4530725"/>
          <p14:tracePt t="123810" x="3756025" y="4530725"/>
          <p14:tracePt t="123819" x="3705225" y="4530725"/>
          <p14:tracePt t="123827" x="3667125" y="4530725"/>
          <p14:tracePt t="123834" x="3630613" y="4530725"/>
          <p14:tracePt t="123843" x="3592513" y="4530725"/>
          <p14:tracePt t="123850" x="3567113" y="4530725"/>
          <p14:tracePt t="123858" x="3541713" y="4530725"/>
          <p14:tracePt t="123867" x="3517900" y="4530725"/>
          <p14:tracePt t="123874" x="3492500" y="4530725"/>
          <p14:tracePt t="123882" x="3479800" y="4530725"/>
          <p14:tracePt t="123891" x="3454400" y="4530725"/>
          <p14:tracePt t="123899" x="3429000" y="4530725"/>
          <p14:tracePt t="123914" x="3417888" y="4530725"/>
          <p14:tracePt t="123925" x="3405188" y="4530725"/>
          <p14:tracePt t="123930" x="3392488" y="4530725"/>
          <p14:tracePt t="123955" x="3379788" y="4530725"/>
          <p14:tracePt t="123971" x="3354388" y="4530725"/>
          <p14:tracePt t="123987" x="3341688" y="4530725"/>
          <p14:tracePt t="123994" x="3317875" y="4530725"/>
          <p14:tracePt t="124007" x="3305175" y="4530725"/>
          <p14:tracePt t="124019" x="3279775" y="4543425"/>
          <p14:tracePt t="124026" x="3254375" y="4543425"/>
          <p14:tracePt t="124034" x="3241675" y="4543425"/>
          <p14:tracePt t="124042" x="3228975" y="4543425"/>
          <p14:tracePt t="124050" x="3216275" y="4543425"/>
          <p14:tracePt t="124058" x="3192463" y="4543425"/>
          <p14:tracePt t="124066" x="3179763" y="4554538"/>
          <p14:tracePt t="124082" x="3154363" y="4567238"/>
          <p14:tracePt t="124106" x="3141663" y="4579938"/>
          <p14:tracePt t="124138" x="3141663" y="4592638"/>
          <p14:tracePt t="124146" x="3141663" y="4605338"/>
          <p14:tracePt t="124163" x="3141663" y="4618038"/>
          <p14:tracePt t="124171" x="3141663" y="4630738"/>
          <p14:tracePt t="124178" x="3141663" y="4643438"/>
          <p14:tracePt t="124194" x="3141663" y="4656138"/>
          <p14:tracePt t="124210" x="3141663" y="4667250"/>
          <p14:tracePt t="124219" x="3141663" y="4679950"/>
          <p14:tracePt t="124226" x="3128963" y="4705350"/>
          <p14:tracePt t="124234" x="3116263" y="4718050"/>
          <p14:tracePt t="124250" x="3116263" y="4730750"/>
          <p14:tracePt t="124259" x="3116263" y="4743450"/>
          <p14:tracePt t="124282" x="3116263" y="4756150"/>
          <p14:tracePt t="124291" x="3103563" y="4768850"/>
          <p14:tracePt t="124298" x="3103563" y="4779963"/>
          <p14:tracePt t="124307" x="3092450" y="4792663"/>
          <p14:tracePt t="124330" x="3079750" y="4818063"/>
          <p14:tracePt t="124546" x="3092450" y="4805363"/>
          <p14:tracePt t="124570" x="3092450" y="4792663"/>
          <p14:tracePt t="124578" x="3103563" y="4792663"/>
          <p14:tracePt t="124587" x="3103563" y="4779963"/>
          <p14:tracePt t="124594" x="3116263" y="4768850"/>
          <p14:tracePt t="124610" x="3128963" y="4756150"/>
          <p14:tracePt t="124619" x="3141663" y="4756150"/>
          <p14:tracePt t="124626" x="3141663" y="4743450"/>
          <p14:tracePt t="124634" x="3154363" y="4743450"/>
          <p14:tracePt t="124658" x="3154363" y="4718050"/>
          <p14:tracePt t="124706" x="3141663" y="4718050"/>
          <p14:tracePt t="124714" x="3116263" y="4718050"/>
          <p14:tracePt t="124722" x="3092450" y="4743450"/>
          <p14:tracePt t="124730" x="3067050" y="4743450"/>
          <p14:tracePt t="124740" x="3041650" y="4756150"/>
          <p14:tracePt t="124746" x="3016250" y="4768850"/>
          <p14:tracePt t="124757" x="3003550" y="4768850"/>
          <p14:tracePt t="124774" x="2992438" y="4779963"/>
          <p14:tracePt t="124826" x="2979738" y="4779963"/>
          <p14:tracePt t="124882" x="2979738" y="4768850"/>
          <p14:tracePt t="124890" x="3003550" y="4768850"/>
          <p14:tracePt t="124898" x="3016250" y="4756150"/>
          <p14:tracePt t="124907" x="3028950" y="4743450"/>
          <p14:tracePt t="124923" x="3041650" y="4743450"/>
          <p14:tracePt t="124940" x="3054350" y="4743450"/>
          <p14:tracePt t="124946" x="3067050" y="4743450"/>
          <p14:tracePt t="124971" x="3079750" y="4756150"/>
          <p14:tracePt t="124987" x="3079750" y="4768850"/>
          <p14:tracePt t="125002" x="3067050" y="4792663"/>
          <p14:tracePt t="125026" x="3054350" y="4818063"/>
          <p14:tracePt t="125082" x="3067050" y="4818063"/>
          <p14:tracePt t="125092" x="3079750" y="4792663"/>
          <p14:tracePt t="125098" x="3103563" y="4779963"/>
          <p14:tracePt t="125108" x="3128963" y="4768850"/>
          <p14:tracePt t="125115" x="3141663" y="4768850"/>
          <p14:tracePt t="125127" x="3154363" y="4756150"/>
          <p14:tracePt t="125178" x="3167063" y="4756150"/>
          <p14:tracePt t="125772" x="3179763" y="4756150"/>
          <p14:tracePt t="125787" x="3192463" y="4756150"/>
          <p14:tracePt t="125803" x="3205163" y="4756150"/>
          <p14:tracePt t="125818" x="3216275" y="4756150"/>
          <p14:tracePt t="125843" x="3228975" y="4756150"/>
          <p14:tracePt t="125850" x="3241675" y="4756150"/>
          <p14:tracePt t="125994" x="3254375" y="4743450"/>
          <p14:tracePt t="126002" x="3267075" y="4743450"/>
          <p14:tracePt t="126018" x="3279775" y="4730750"/>
          <p14:tracePt t="126034" x="3305175" y="4718050"/>
          <p14:tracePt t="126042" x="3328988" y="4718050"/>
          <p14:tracePt t="126050" x="3354388" y="4692650"/>
          <p14:tracePt t="126058" x="3379788" y="4679950"/>
          <p14:tracePt t="126066" x="3405188" y="4667250"/>
          <p14:tracePt t="126074" x="3441700" y="4656138"/>
          <p14:tracePt t="126082" x="3454400" y="4656138"/>
          <p14:tracePt t="126114" x="3467100" y="4656138"/>
          <p14:tracePt t="126131" x="3454400" y="4656138"/>
          <p14:tracePt t="126139" x="3454400" y="4679950"/>
          <p14:tracePt t="126148" x="3441700" y="4718050"/>
          <p14:tracePt t="126158" x="3441700" y="4730750"/>
          <p14:tracePt t="126418" x="3441700" y="4743450"/>
          <p14:tracePt t="126426" x="3467100" y="4743450"/>
          <p14:tracePt t="126434" x="3479800" y="4743450"/>
          <p14:tracePt t="126442" x="3492500" y="4743450"/>
          <p14:tracePt t="126450" x="3492500" y="4730750"/>
          <p14:tracePt t="126465" x="3492500" y="4756150"/>
          <p14:tracePt t="126475" x="3530600" y="4805363"/>
          <p14:tracePt t="126482" x="3567113" y="4879975"/>
          <p14:tracePt t="126490" x="3605213" y="4956175"/>
          <p14:tracePt t="126498" x="3617913" y="5030788"/>
          <p14:tracePt t="126507" x="3643313" y="5105400"/>
          <p14:tracePt t="126514" x="3654425" y="5156200"/>
          <p14:tracePt t="126524" x="3667125" y="5205413"/>
          <p14:tracePt t="126529" x="3667125" y="5230813"/>
          <p14:tracePt t="126540" x="3667125" y="5281613"/>
          <p14:tracePt t="126545" x="3667125" y="5343525"/>
          <p14:tracePt t="126557" x="3667125" y="5407025"/>
          <p14:tracePt t="126562" x="3654425" y="5468938"/>
          <p14:tracePt t="126574" x="3643313" y="5507038"/>
          <p14:tracePt t="126578" x="3630613" y="5530850"/>
          <p14:tracePt t="126590" x="3592513" y="5556250"/>
          <p14:tracePt t="126594" x="3579813" y="5581650"/>
          <p14:tracePt t="126602" x="3554413" y="5607050"/>
          <p14:tracePt t="126610" x="3530600" y="5619750"/>
          <p14:tracePt t="126618" x="3517900" y="5630863"/>
          <p14:tracePt t="126626" x="3505200" y="5643563"/>
          <p14:tracePt t="126642" x="3479800" y="5643563"/>
          <p14:tracePt t="126666" x="3454400" y="5643563"/>
          <p14:tracePt t="126675" x="3429000" y="5643563"/>
          <p14:tracePt t="126682" x="3405188" y="5643563"/>
          <p14:tracePt t="126694" x="3379788" y="5643563"/>
          <p14:tracePt t="126698" x="3341688" y="5643563"/>
          <p14:tracePt t="126708" x="3317875" y="5643563"/>
          <p14:tracePt t="126714" x="3279775" y="5630863"/>
          <p14:tracePt t="126724" x="3254375" y="5607050"/>
          <p14:tracePt t="126730" x="3216275" y="5607050"/>
          <p14:tracePt t="126740" x="3205163" y="5581650"/>
          <p14:tracePt t="126746" x="3179763" y="5568950"/>
          <p14:tracePt t="126758" x="3179763" y="5543550"/>
          <p14:tracePt t="126762" x="3179763" y="5518150"/>
          <p14:tracePt t="126774" x="3167063" y="5494338"/>
          <p14:tracePt t="126778" x="3154363" y="5481638"/>
          <p14:tracePt t="126791" x="3154363" y="5468938"/>
          <p14:tracePt t="126795" x="3154363" y="5443538"/>
          <p14:tracePt t="126803" x="3154363" y="5430838"/>
          <p14:tracePt t="126810" x="3154363" y="5418138"/>
          <p14:tracePt t="126819" x="3154363" y="5394325"/>
          <p14:tracePt t="126826" x="3154363" y="5368925"/>
          <p14:tracePt t="126835" x="3167063" y="5356225"/>
          <p14:tracePt t="126842" x="3167063" y="5343525"/>
          <p14:tracePt t="126850" x="3167063" y="5330825"/>
          <p14:tracePt t="126858" x="3167063" y="5305425"/>
          <p14:tracePt t="126875" x="3167063" y="5294313"/>
          <p14:tracePt t="126895" x="3167063" y="5268913"/>
          <p14:tracePt t="126915" x="3141663" y="5256213"/>
          <p14:tracePt t="126925" x="3128963" y="5256213"/>
          <p14:tracePt t="126930" x="3116263" y="5243513"/>
          <p14:tracePt t="126941" x="3092450" y="5230813"/>
          <p14:tracePt t="126965" x="3079750" y="5230813"/>
          <p14:tracePt t="126974" x="3067050" y="5230813"/>
          <p14:tracePt t="126978" x="3054350" y="5218113"/>
          <p14:tracePt t="127034" x="3054350" y="5205413"/>
          <p14:tracePt t="127057" x="3054350" y="5194300"/>
          <p14:tracePt t="127074" x="3054350" y="5181600"/>
          <p14:tracePt t="127562" x="3067050" y="5181600"/>
          <p14:tracePt t="127570" x="3092450" y="5181600"/>
          <p14:tracePt t="127578" x="3141663" y="5181600"/>
          <p14:tracePt t="127587" x="3254375" y="5181600"/>
          <p14:tracePt t="127593" x="3354388" y="5168900"/>
          <p14:tracePt t="127602" x="3467100" y="5143500"/>
          <p14:tracePt t="127610" x="3605213" y="5130800"/>
          <p14:tracePt t="127618" x="3756025" y="5118100"/>
          <p14:tracePt t="127626" x="3905250" y="5118100"/>
          <p14:tracePt t="127634" x="4068763" y="5118100"/>
          <p14:tracePt t="127642" x="4217988" y="5118100"/>
          <p14:tracePt t="127650" x="4356100" y="5118100"/>
          <p14:tracePt t="127659" x="4468813" y="5118100"/>
          <p14:tracePt t="127666" x="4518025" y="5130800"/>
          <p14:tracePt t="127674" x="4556125" y="5130800"/>
          <p14:tracePt t="127682" x="4581525" y="5130800"/>
          <p14:tracePt t="127698" x="4594225" y="5130800"/>
          <p14:tracePt t="127730" x="4606925" y="5130800"/>
          <p14:tracePt t="127738" x="4630738" y="5130800"/>
          <p14:tracePt t="127746" x="4668838" y="5130800"/>
          <p14:tracePt t="127757" x="4719638" y="5130800"/>
          <p14:tracePt t="127761" x="4781550" y="5130800"/>
          <p14:tracePt t="127774" x="4881563" y="5130800"/>
          <p14:tracePt t="127778" x="4981575" y="5130800"/>
          <p14:tracePt t="127790" x="5119688" y="5130800"/>
          <p14:tracePt t="127794" x="5219700" y="5130800"/>
          <p14:tracePt t="127802" x="5307013" y="5130800"/>
          <p14:tracePt t="127810" x="5357813" y="5130800"/>
          <p14:tracePt t="127817" x="5407025" y="5118100"/>
          <p14:tracePt t="127826" x="5432425" y="5118100"/>
          <p14:tracePt t="127842" x="5457825" y="5105400"/>
          <p14:tracePt t="127850" x="5470525" y="5105400"/>
          <p14:tracePt t="127891" x="5495925" y="5105400"/>
          <p14:tracePt t="127897" x="5519738" y="5105400"/>
          <p14:tracePt t="127906" x="5545138" y="5105400"/>
          <p14:tracePt t="127914" x="5570538" y="5105400"/>
          <p14:tracePt t="127924" x="5595938" y="5105400"/>
          <p14:tracePt t="127932" x="5645150" y="5105400"/>
          <p14:tracePt t="127942" x="5683250" y="5105400"/>
          <p14:tracePt t="127960" x="5732463" y="5118100"/>
          <p14:tracePt t="127961" x="5757863" y="5130800"/>
          <p14:tracePt t="127978" x="5770563" y="5130800"/>
          <p14:tracePt t="127981" x="5795963" y="5130800"/>
          <p14:tracePt t="127994" x="5808663" y="5130800"/>
          <p14:tracePt t="128002" x="5832475" y="5130800"/>
          <p14:tracePt t="128010" x="5857875" y="5130800"/>
          <p14:tracePt t="128025" x="5870575" y="5130800"/>
          <p14:tracePt t="128034" x="5883275" y="5130800"/>
          <p14:tracePt t="128042" x="5895975" y="5130800"/>
          <p14:tracePt t="128050" x="5921375" y="5130800"/>
          <p14:tracePt t="128058" x="5945188" y="5130800"/>
          <p14:tracePt t="128066" x="5970588" y="5130800"/>
          <p14:tracePt t="128074" x="6008688" y="5130800"/>
          <p14:tracePt t="128082" x="6034088" y="5130800"/>
          <p14:tracePt t="128093" x="6070600" y="5130800"/>
          <p14:tracePt t="128098" x="6096000" y="5130800"/>
          <p14:tracePt t="128111" x="6134100" y="5130800"/>
          <p14:tracePt t="128114" x="6146800" y="5130800"/>
          <p14:tracePt t="128266" x="6157913" y="5130800"/>
          <p14:tracePt t="128282" x="6157913" y="5143500"/>
          <p14:tracePt t="128291" x="6157913" y="5181600"/>
          <p14:tracePt t="128297" x="6157913" y="5205413"/>
          <p14:tracePt t="128307" x="6157913" y="5230813"/>
          <p14:tracePt t="128314" x="6157913" y="5256213"/>
          <p14:tracePt t="128323" x="6157913" y="5294313"/>
          <p14:tracePt t="128330" x="6157913" y="5318125"/>
          <p14:tracePt t="128340" x="6157913" y="5343525"/>
          <p14:tracePt t="128345" x="6157913" y="5368925"/>
          <p14:tracePt t="128357" x="6157913" y="5394325"/>
          <p14:tracePt t="128361" x="6157913" y="5407025"/>
          <p14:tracePt t="128374" x="6157913" y="5418138"/>
          <p14:tracePt t="128378" x="6157913" y="5430838"/>
          <p14:tracePt t="128393" x="6157913" y="5443538"/>
          <p14:tracePt t="128434" x="6170613" y="5443538"/>
          <p14:tracePt t="128466" x="6170613" y="5418138"/>
          <p14:tracePt t="128473" x="6170613" y="5394325"/>
          <p14:tracePt t="128481" x="6170613" y="5381625"/>
          <p14:tracePt t="128491" x="6170613" y="5343525"/>
          <p14:tracePt t="128497" x="6170613" y="5318125"/>
          <p14:tracePt t="128507" x="6170613" y="5281613"/>
          <p14:tracePt t="128514" x="6170613" y="5256213"/>
          <p14:tracePt t="128523" x="6170613" y="5230813"/>
          <p14:tracePt t="128529" x="6170613" y="5194300"/>
          <p14:tracePt t="128540" x="6170613" y="5156200"/>
          <p14:tracePt t="128546" x="6146800" y="5130800"/>
          <p14:tracePt t="128557" x="6134100" y="5105400"/>
          <p14:tracePt t="128561" x="6134100" y="5092700"/>
          <p14:tracePt t="128575" x="6134100" y="5081588"/>
          <p14:tracePt t="128577" x="6134100" y="5068888"/>
          <p14:tracePt t="128590" x="6121400" y="5056188"/>
          <p14:tracePt t="128626" x="6108700" y="5056188"/>
          <p14:tracePt t="128858" x="6108700" y="5043488"/>
          <p14:tracePt t="128889" x="6096000" y="5043488"/>
          <p14:tracePt t="128994" x="6083300" y="5043488"/>
          <p14:tracePt t="129081" x="6070600" y="5043488"/>
          <p14:tracePt t="129314" x="6096000" y="5030788"/>
          <p14:tracePt t="129321" x="6121400" y="5030788"/>
          <p14:tracePt t="129329" x="6146800" y="5018088"/>
          <p14:tracePt t="129341" x="6170613" y="4992688"/>
          <p14:tracePt t="129346" x="6208713" y="4992688"/>
          <p14:tracePt t="129357" x="6259513" y="4968875"/>
          <p14:tracePt t="129362" x="6283325" y="4956175"/>
          <p14:tracePt t="129374" x="6321425" y="4943475"/>
          <p14:tracePt t="129378" x="6359525" y="4930775"/>
          <p14:tracePt t="129386" x="6396038" y="4905375"/>
          <p14:tracePt t="129394" x="6434138" y="4892675"/>
          <p14:tracePt t="129402" x="6459538" y="4879975"/>
          <p14:tracePt t="129410" x="6483350" y="4868863"/>
          <p14:tracePt t="129419" x="6496050" y="4856163"/>
          <p14:tracePt t="129425" x="6521450" y="4830763"/>
          <p14:tracePt t="129435" x="6534150" y="4818063"/>
          <p14:tracePt t="129441" x="6534150" y="4805363"/>
          <p14:tracePt t="129450" x="6546850" y="4779963"/>
          <p14:tracePt t="129457" x="6559550" y="4768850"/>
          <p14:tracePt t="129466" x="6559550" y="4756150"/>
          <p14:tracePt t="129475" x="6559550" y="4743450"/>
          <p14:tracePt t="129482" x="6559550" y="4730750"/>
          <p14:tracePt t="129491" x="6559550" y="4718050"/>
          <p14:tracePt t="129498" x="6559550" y="4705350"/>
          <p14:tracePt t="129507" x="6559550" y="4692650"/>
          <p14:tracePt t="129514" x="6559550" y="4679950"/>
          <p14:tracePt t="129625" x="6559550" y="4667250"/>
          <p14:tracePt t="129633" x="6546850" y="4667250"/>
          <p14:tracePt t="129641" x="6534150" y="4667250"/>
          <p14:tracePt t="129649" x="6534150" y="4679950"/>
          <p14:tracePt t="129657" x="6508750" y="4692650"/>
          <p14:tracePt t="129665" x="6508750" y="4705350"/>
          <p14:tracePt t="129675" x="6496050" y="4705350"/>
          <p14:tracePt t="130570" x="6483350" y="4718050"/>
          <p14:tracePt t="130578" x="6459538" y="4743450"/>
          <p14:tracePt t="130585" x="6434138" y="4768850"/>
          <p14:tracePt t="130593" x="6408738" y="4805363"/>
          <p14:tracePt t="130601" x="6359525" y="4843463"/>
          <p14:tracePt t="130610" x="6296025" y="4892675"/>
          <p14:tracePt t="130617" x="6221413" y="4943475"/>
          <p14:tracePt t="130625" x="6146800" y="4992688"/>
          <p14:tracePt t="130633" x="6057900" y="5043488"/>
          <p14:tracePt t="130642" x="5970588" y="5118100"/>
          <p14:tracePt t="130649" x="5895975" y="5168900"/>
          <p14:tracePt t="130657" x="5821363" y="5218113"/>
          <p14:tracePt t="130666" x="5745163" y="5256213"/>
          <p14:tracePt t="130674" x="5683250" y="5294313"/>
          <p14:tracePt t="130681" x="5645150" y="5330825"/>
          <p14:tracePt t="130691" x="5607050" y="5356225"/>
          <p14:tracePt t="130697" x="5595938" y="5368925"/>
          <p14:tracePt t="130708" x="5583238" y="5381625"/>
          <p14:tracePt t="130762" x="5583238" y="5394325"/>
          <p14:tracePt t="130778" x="5607050" y="5394325"/>
          <p14:tracePt t="130789" x="5657850" y="5394325"/>
          <p14:tracePt t="130794" x="5708650" y="5381625"/>
          <p14:tracePt t="130803" x="5757863" y="5368925"/>
          <p14:tracePt t="130813" x="5832475" y="5356225"/>
          <p14:tracePt t="130818" x="5932488" y="5343525"/>
          <p14:tracePt t="130825" x="6021388" y="5330825"/>
          <p14:tracePt t="130834" x="6096000" y="5305425"/>
          <p14:tracePt t="130843" x="6170613" y="5294313"/>
          <p14:tracePt t="130852" x="6208713" y="5294313"/>
          <p14:tracePt t="130866" x="6234113" y="5281613"/>
          <p14:tracePt t="130874" x="6246813" y="5268913"/>
          <p14:tracePt t="130898" x="6246813" y="5256213"/>
          <p14:tracePt t="130908" x="6234113" y="5243513"/>
          <p14:tracePt t="130914" x="6234113" y="5230813"/>
          <p14:tracePt t="130924" x="6221413" y="5230813"/>
          <p14:tracePt t="130931" x="6208713" y="5205413"/>
          <p14:tracePt t="130941" x="6196013" y="5205413"/>
          <p14:tracePt t="130947" x="6183313" y="5181600"/>
          <p14:tracePt t="130958" x="6170613" y="5181600"/>
          <p14:tracePt t="130963" x="6157913" y="5156200"/>
          <p14:tracePt t="130975" x="6146800" y="5156200"/>
          <p14:tracePt t="130978" x="6134100" y="5143500"/>
          <p14:tracePt t="130986" x="6121400" y="5143500"/>
          <p14:tracePt t="131002" x="6108700" y="5130800"/>
          <p14:tracePt t="131012" x="6096000" y="5130800"/>
          <p14:tracePt t="131049" x="6083300" y="5130800"/>
          <p14:tracePt t="131129" x="6070600" y="5130800"/>
          <p14:tracePt t="131185" x="6057900" y="5130800"/>
          <p14:tracePt t="131210" x="6045200" y="5130800"/>
          <p14:tracePt t="131273" x="6034088" y="5118100"/>
          <p14:tracePt t="131313" x="6034088" y="5105400"/>
          <p14:tracePt t="131330" x="6021388" y="5105400"/>
          <p14:tracePt t="131361" x="6021388" y="5092700"/>
          <p14:tracePt t="131633" x="6021388" y="5081588"/>
          <p14:tracePt t="131737" x="6034088" y="5081588"/>
          <p14:tracePt t="131745" x="6045200" y="5081588"/>
          <p14:tracePt t="131754" x="6070600" y="5081588"/>
          <p14:tracePt t="131761" x="6096000" y="5081588"/>
          <p14:tracePt t="131775" x="6134100" y="5081588"/>
          <p14:tracePt t="131777" x="6157913" y="5081588"/>
          <p14:tracePt t="131786" x="6208713" y="5081588"/>
          <p14:tracePt t="131793" x="6259513" y="5081588"/>
          <p14:tracePt t="131802" x="6321425" y="5081588"/>
          <p14:tracePt t="131809" x="6408738" y="5081588"/>
          <p14:tracePt t="131817" x="6472238" y="5081588"/>
          <p14:tracePt t="131828" x="6546850" y="5081588"/>
          <p14:tracePt t="131833" x="6596063" y="5081588"/>
          <p14:tracePt t="131842" x="6646863" y="5081588"/>
          <p14:tracePt t="131850" x="6696075" y="5081588"/>
          <p14:tracePt t="131858" x="6734175" y="5081588"/>
          <p14:tracePt t="131866" x="6759575" y="5081588"/>
          <p14:tracePt t="131874" x="6797675" y="5081588"/>
          <p14:tracePt t="131891" x="6808788" y="5081588"/>
          <p14:tracePt t="131930" x="6821488" y="5081588"/>
          <p14:tracePt t="131945" x="6846888" y="5068888"/>
          <p14:tracePt t="131954" x="6859588" y="5068888"/>
          <p14:tracePt t="131961" x="6859588" y="5056188"/>
          <p14:tracePt t="131977" x="6872288" y="5056188"/>
          <p14:tracePt t="131991" x="6884988" y="5043488"/>
          <p14:tracePt t="132002" x="6884988" y="5018088"/>
          <p14:tracePt t="132009" x="6897688" y="5005388"/>
          <p14:tracePt t="132017" x="6910388" y="4981575"/>
          <p14:tracePt t="132025" x="6910388" y="4956175"/>
          <p14:tracePt t="132033" x="6921500" y="4930775"/>
          <p14:tracePt t="132045" x="6934200" y="4905375"/>
          <p14:tracePt t="132049" x="6934200" y="4879975"/>
          <p14:tracePt t="132061" x="6934200" y="4856163"/>
          <p14:tracePt t="132065" x="6934200" y="4830763"/>
          <p14:tracePt t="132076" x="6934200" y="4805363"/>
          <p14:tracePt t="132081" x="6934200" y="4792663"/>
          <p14:tracePt t="132090" x="6934200" y="4768850"/>
          <p14:tracePt t="132097" x="6934200" y="4756150"/>
          <p14:tracePt t="132108" x="6934200" y="4743450"/>
          <p14:tracePt t="132113" x="6934200" y="4730750"/>
          <p14:tracePt t="132130" x="6934200" y="4718050"/>
          <p14:tracePt t="132233" x="6921500" y="4718050"/>
          <p14:tracePt t="132241" x="6897688" y="4730750"/>
          <p14:tracePt t="132249" x="6834188" y="4756150"/>
          <p14:tracePt t="132257" x="6746875" y="4792663"/>
          <p14:tracePt t="132265" x="6621463" y="4843463"/>
          <p14:tracePt t="132274" x="6472238" y="4879975"/>
          <p14:tracePt t="132281" x="6308725" y="4918075"/>
          <p14:tracePt t="132290" x="6083300" y="4968875"/>
          <p14:tracePt t="132297" x="5783263" y="5043488"/>
          <p14:tracePt t="132308" x="5457825" y="5105400"/>
          <p14:tracePt t="132313" x="5132388" y="5156200"/>
          <p14:tracePt t="132324" x="4806950" y="5194300"/>
          <p14:tracePt t="132329" x="4518025" y="5230813"/>
          <p14:tracePt t="132341" x="4294188" y="5268913"/>
          <p14:tracePt t="132345" x="4130675" y="5281613"/>
          <p14:tracePt t="132357" x="3992563" y="5281613"/>
          <p14:tracePt t="132361" x="3879850" y="5281613"/>
          <p14:tracePt t="132374" x="3792538" y="5281613"/>
          <p14:tracePt t="132377" x="3743325" y="5281613"/>
          <p14:tracePt t="132385" x="3717925" y="5281613"/>
          <p14:tracePt t="132393" x="3705225" y="5281613"/>
          <p14:tracePt t="132409" x="3692525" y="5281613"/>
          <p14:tracePt t="132417" x="3679825" y="5281613"/>
          <p14:tracePt t="132425" x="3679825" y="5268913"/>
          <p14:tracePt t="132441" x="3667125" y="5256213"/>
          <p14:tracePt t="132449" x="3667125" y="5243513"/>
          <p14:tracePt t="132457" x="3654425" y="5243513"/>
          <p14:tracePt t="132465" x="3643313" y="5230813"/>
          <p14:tracePt t="132474" x="3630613" y="5230813"/>
          <p14:tracePt t="132481" x="3605213" y="5218113"/>
          <p14:tracePt t="132491" x="3579813" y="5205413"/>
          <p14:tracePt t="132497" x="3541713" y="5205413"/>
          <p14:tracePt t="132507" x="3517900" y="5194300"/>
          <p14:tracePt t="132513" x="3479800" y="5181600"/>
          <p14:tracePt t="132524" x="3441700" y="5168900"/>
          <p14:tracePt t="132529" x="3379788" y="5156200"/>
          <p14:tracePt t="132540" x="3341688" y="5156200"/>
          <p14:tracePt t="132545" x="3292475" y="5156200"/>
          <p14:tracePt t="132557" x="3267075" y="5156200"/>
          <p14:tracePt t="132561" x="3228975" y="5156200"/>
          <p14:tracePt t="132573" x="3192463" y="5156200"/>
          <p14:tracePt t="132577" x="3167063" y="5156200"/>
          <p14:tracePt t="132585" x="3154363" y="5156200"/>
          <p14:tracePt t="132593" x="3128963" y="5156200"/>
          <p14:tracePt t="132649" x="3116263" y="5143500"/>
          <p14:tracePt t="132697" x="3116263" y="5130800"/>
          <p14:tracePt t="132753" x="3128963" y="5118100"/>
          <p14:tracePt t="132865" x="3141663" y="5118100"/>
          <p14:tracePt t="132881" x="3167063" y="5118100"/>
          <p14:tracePt t="132889" x="3192463" y="5105400"/>
          <p14:tracePt t="132897" x="3216275" y="5105400"/>
          <p14:tracePt t="132906" x="3267075" y="5092700"/>
          <p14:tracePt t="132913" x="3292475" y="5092700"/>
          <p14:tracePt t="132924" x="3341688" y="5092700"/>
          <p14:tracePt t="132929" x="3405188" y="5081588"/>
          <p14:tracePt t="132940" x="3492500" y="5068888"/>
          <p14:tracePt t="132945" x="3567113" y="5056188"/>
          <p14:tracePt t="132957" x="3630613" y="5056188"/>
          <p14:tracePt t="132974" x="3767138" y="5056188"/>
          <p14:tracePt t="132977" x="3843338" y="5056188"/>
          <p14:tracePt t="132985" x="3867150" y="5056188"/>
          <p14:tracePt t="132993" x="3892550" y="5056188"/>
          <p14:tracePt t="133001" x="3905250" y="5056188"/>
          <p14:tracePt t="133033" x="3917950" y="5056188"/>
          <p14:tracePt t="133281" x="3930650" y="5056188"/>
          <p14:tracePt t="133409" x="3930650" y="5068888"/>
          <p14:tracePt t="133489" x="3943350" y="5068888"/>
          <p14:tracePt t="134041" x="3956050" y="5081588"/>
          <p14:tracePt t="134049" x="3968750" y="5092700"/>
          <p14:tracePt t="134065" x="3979863" y="5092700"/>
          <p14:tracePt t="134073" x="3992563" y="5092700"/>
          <p14:tracePt t="134081" x="4043363" y="5105400"/>
          <p14:tracePt t="134090" x="4117975" y="5118100"/>
          <p14:tracePt t="134097" x="4205288" y="5143500"/>
          <p14:tracePt t="134106" x="4318000" y="5156200"/>
          <p14:tracePt t="134113" x="4456113" y="5181600"/>
          <p14:tracePt t="134125" x="4630738" y="5230813"/>
          <p14:tracePt t="134129" x="4819650" y="5268913"/>
          <p14:tracePt t="134140" x="5057775" y="5318125"/>
          <p14:tracePt t="134145" x="5281613" y="5356225"/>
          <p14:tracePt t="134156" x="5570538" y="5407025"/>
          <p14:tracePt t="134161" x="5795963" y="5418138"/>
          <p14:tracePt t="134170" x="5970588" y="5430838"/>
          <p14:tracePt t="134177" x="6108700" y="5430838"/>
          <p14:tracePt t="134185" x="6208713" y="5430838"/>
          <p14:tracePt t="134193" x="6270625" y="5430838"/>
          <p14:tracePt t="134201" x="6308725" y="5443538"/>
          <p14:tracePt t="134217" x="6321425" y="5443538"/>
          <p14:tracePt t="134225" x="6321425" y="5456238"/>
          <p14:tracePt t="134257" x="6321425" y="5481638"/>
          <p14:tracePt t="134353" x="6321425" y="5468938"/>
          <p14:tracePt t="134361" x="6334125" y="5443538"/>
          <p14:tracePt t="134369" x="6346825" y="5418138"/>
          <p14:tracePt t="134376" x="6370638" y="5394325"/>
          <p14:tracePt t="134385" x="6383338" y="5368925"/>
          <p14:tracePt t="134393" x="6396038" y="5343525"/>
          <p14:tracePt t="134401" x="6396038" y="5330825"/>
          <p14:tracePt t="134408" x="6408738" y="5318125"/>
          <p14:tracePt t="134417" x="6421438" y="5305425"/>
          <p14:tracePt t="134441" x="6421438" y="5294313"/>
          <p14:tracePt t="134465" x="6408738" y="5294313"/>
          <p14:tracePt t="134473" x="6396038" y="5294313"/>
          <p14:tracePt t="134480" x="6383338" y="5294313"/>
          <p14:tracePt t="134490" x="6370638" y="5294313"/>
          <p14:tracePt t="134497" x="6334125" y="5294313"/>
          <p14:tracePt t="134506" x="6308725" y="5294313"/>
          <p14:tracePt t="134513" x="6283325" y="5305425"/>
          <p14:tracePt t="134523" x="6259513" y="5330825"/>
          <p14:tracePt t="134529" x="6234113" y="5330825"/>
          <p14:tracePt t="134540" x="6208713" y="5343525"/>
          <p14:tracePt t="134556" x="6183313" y="5356225"/>
          <p14:tracePt t="134561" x="6157913" y="5356225"/>
          <p14:tracePt t="134569" x="6157913" y="5368925"/>
          <p14:tracePt t="134601" x="6146800" y="5368925"/>
          <p14:tracePt t="134625" x="6121400" y="5368925"/>
          <p14:tracePt t="134633" x="6108700" y="5368925"/>
          <p14:tracePt t="134649" x="6096000" y="5368925"/>
          <p14:tracePt t="134657" x="6070600" y="5368925"/>
          <p14:tracePt t="134665" x="6070600" y="5356225"/>
          <p14:tracePt t="134681" x="6057900" y="5343525"/>
          <p14:tracePt t="134809" x="6045200" y="5343525"/>
          <p14:tracePt t="134841" x="6034088" y="5356225"/>
          <p14:tracePt t="134849" x="6021388" y="5356225"/>
          <p14:tracePt t="134889" x="6021388" y="5368925"/>
          <p14:tracePt t="134905" x="5995988" y="5368925"/>
          <p14:tracePt t="134912" x="5970588" y="5381625"/>
          <p14:tracePt t="134929" x="5957888" y="5381625"/>
          <p14:tracePt t="134941" x="5945188" y="5381625"/>
          <p14:tracePt t="135041" x="5970588" y="5381625"/>
          <p14:tracePt t="135049" x="5995988" y="5381625"/>
          <p14:tracePt t="135057" x="6008688" y="5381625"/>
          <p14:tracePt t="135064" x="6021388" y="5381625"/>
          <p14:tracePt t="135075" x="6034088" y="5381625"/>
          <p14:tracePt t="135080" x="6045200" y="5394325"/>
          <p14:tracePt t="135121" x="6045200" y="5407025"/>
          <p14:tracePt t="135137" x="6034088" y="5418138"/>
          <p14:tracePt t="135161" x="6021388" y="5418138"/>
          <p14:tracePt t="135169" x="6008688" y="5418138"/>
          <p14:tracePt t="135256" x="6021388" y="5407025"/>
          <p14:tracePt t="135353" x="6008688" y="5407025"/>
          <p14:tracePt t="135512" x="6008688" y="5394325"/>
          <p14:tracePt t="135593" x="6008688" y="5381625"/>
          <p14:tracePt t="135617" x="6021388" y="5381625"/>
          <p14:tracePt t="135624" x="6034088" y="5381625"/>
          <p14:tracePt t="135632" x="6057900" y="5381625"/>
          <p14:tracePt t="135648" x="6083300" y="5394325"/>
          <p14:tracePt t="135659" x="6096000" y="5394325"/>
          <p14:tracePt t="135664" x="6108700" y="5394325"/>
          <p14:tracePt t="135675" x="6121400" y="5394325"/>
          <p14:tracePt t="135680" x="6134100" y="5394325"/>
          <p14:tracePt t="135691" x="6157913" y="5381625"/>
          <p14:tracePt t="135707" x="6170613" y="5381625"/>
          <p14:tracePt t="135712" x="6170613" y="5368925"/>
          <p14:tracePt t="135726" x="6183313" y="5368925"/>
          <p14:tracePt t="135741" x="6196013" y="5356225"/>
          <p14:tracePt t="135757" x="6221413" y="5343525"/>
          <p14:tracePt t="135760" x="6234113" y="5343525"/>
          <p14:tracePt t="135769" x="6246813" y="5318125"/>
          <p14:tracePt t="135776" x="6259513" y="5318125"/>
          <p14:tracePt t="135784" x="6270625" y="5294313"/>
          <p14:tracePt t="135794" x="6283325" y="5294313"/>
          <p14:tracePt t="135800" x="6283325" y="5281613"/>
          <p14:tracePt t="135808" x="6283325" y="5268913"/>
          <p14:tracePt t="135817" x="6296025" y="5230813"/>
          <p14:tracePt t="135825" x="6308725" y="5205413"/>
          <p14:tracePt t="135833" x="6308725" y="5194300"/>
          <p14:tracePt t="135841" x="6308725" y="5168900"/>
          <p14:tracePt t="135849" x="6308725" y="5130800"/>
          <p14:tracePt t="135857" x="6308725" y="5092700"/>
          <p14:tracePt t="135864" x="6308725" y="5056188"/>
          <p14:tracePt t="135876" x="6308725" y="5030788"/>
          <p14:tracePt t="135880" x="6308725" y="5005388"/>
          <p14:tracePt t="135891" x="6308725" y="4968875"/>
          <p14:tracePt t="135897" x="6308725" y="4943475"/>
          <p14:tracePt t="135907" x="6321425" y="4918075"/>
          <p14:tracePt t="135924" x="6321425" y="4892675"/>
          <p14:tracePt t="135929" x="6321425" y="4868863"/>
          <p14:tracePt t="135941" x="6334125" y="4856163"/>
          <p14:tracePt t="135958" x="6334125" y="4843463"/>
          <p14:tracePt t="135969" x="6346825" y="4830763"/>
          <p14:tracePt t="135984" x="6346825" y="4818063"/>
          <p14:tracePt t="136024" x="6346825" y="4805363"/>
          <p14:tracePt t="136033" x="6359525" y="4779963"/>
          <p14:tracePt t="136056" x="6359525" y="4768850"/>
          <p14:tracePt t="136064" x="6359525" y="4756150"/>
          <p14:tracePt t="136073" x="6370638" y="4743450"/>
          <p14:tracePt t="136089" x="6370638" y="4718050"/>
          <p14:tracePt t="136104" x="6370638" y="4705350"/>
          <p14:tracePt t="136161" x="6383338" y="4705350"/>
          <p14:tracePt t="136176" x="6383338" y="4718050"/>
          <p14:tracePt t="136184" x="6383338" y="4730750"/>
          <p14:tracePt t="136193" x="6383338" y="4743450"/>
          <p14:tracePt t="136289" x="6383338" y="4730750"/>
          <p14:tracePt t="136296" x="6396038" y="4718050"/>
          <p14:tracePt t="136304" x="6396038" y="4705350"/>
          <p14:tracePt t="136312" x="6408738" y="4705350"/>
          <p14:tracePt t="136480" x="6408738" y="4692650"/>
          <p14:tracePt t="136488" x="6421438" y="4667250"/>
          <p14:tracePt t="136496" x="6421438" y="4656138"/>
          <p14:tracePt t="136508" x="6446838" y="4643438"/>
          <p14:tracePt t="136512" x="6446838" y="4630738"/>
          <p14:tracePt t="136524" x="6459538" y="4618038"/>
          <p14:tracePt t="136809" x="6459538" y="4630738"/>
          <p14:tracePt t="136816" x="6459538" y="4656138"/>
          <p14:tracePt t="136825" x="6459538" y="4692650"/>
          <p14:tracePt t="136832" x="6446838" y="4743450"/>
          <p14:tracePt t="136842" x="6434138" y="4779963"/>
          <p14:tracePt t="136848" x="6421438" y="4843463"/>
          <p14:tracePt t="136857" x="6408738" y="4879975"/>
          <p14:tracePt t="136865" x="6408738" y="4918075"/>
          <p14:tracePt t="136873" x="6383338" y="4956175"/>
          <p14:tracePt t="136881" x="6359525" y="5005388"/>
          <p14:tracePt t="136891" x="6359525" y="5030788"/>
          <p14:tracePt t="136896" x="6346825" y="5056188"/>
          <p14:tracePt t="136907" x="6334125" y="5068888"/>
          <p14:tracePt t="136912" x="6321425" y="5105400"/>
          <p14:tracePt t="136925" x="6321425" y="5130800"/>
          <p14:tracePt t="136928" x="6308725" y="5143500"/>
          <p14:tracePt t="136940" x="6296025" y="5156200"/>
          <p14:tracePt t="136945" x="6283325" y="5181600"/>
          <p14:tracePt t="136958" x="6259513" y="5194300"/>
          <p14:tracePt t="136961" x="6246813" y="5205413"/>
          <p14:tracePt t="136968" x="6234113" y="5218113"/>
          <p14:tracePt t="136977" x="6208713" y="5230813"/>
          <p14:tracePt t="136985" x="6196013" y="5243513"/>
          <p14:tracePt t="136992" x="6183313" y="5243513"/>
          <p14:tracePt t="137000" x="6157913" y="5243513"/>
          <p14:tracePt t="137008" x="6134100" y="5243513"/>
          <p14:tracePt t="137016" x="6121400" y="5243513"/>
          <p14:tracePt t="137024" x="6108700" y="5243513"/>
          <p14:tracePt t="137032" x="6096000" y="5243513"/>
          <p14:tracePt t="137042" x="6083300" y="5243513"/>
          <p14:tracePt t="137048" x="6070600" y="5243513"/>
          <p14:tracePt t="137064" x="6057900" y="5243513"/>
          <p14:tracePt t="137097" x="6045200" y="5243513"/>
          <p14:tracePt t="137136" x="6034088" y="5243513"/>
          <p14:tracePt t="137145" x="6021388" y="5243513"/>
          <p14:tracePt t="137161" x="6008688" y="5243513"/>
          <p14:tracePt t="137168" x="5995988" y="5243513"/>
          <p14:tracePt t="137176" x="5970588" y="5256213"/>
          <p14:tracePt t="137248" x="5970588" y="5268913"/>
          <p14:tracePt t="137264" x="5983288" y="5268913"/>
          <p14:tracePt t="137272" x="6008688" y="5268913"/>
          <p14:tracePt t="137281" x="6045200" y="5281613"/>
          <p14:tracePt t="137290" x="6070600" y="5294313"/>
          <p14:tracePt t="137297" x="6096000" y="5294313"/>
          <p14:tracePt t="137307" x="6121400" y="5294313"/>
          <p14:tracePt t="137368" x="6121400" y="5305425"/>
          <p14:tracePt t="137376" x="6121400" y="5318125"/>
          <p14:tracePt t="137392" x="6096000" y="5318125"/>
          <p14:tracePt t="137408" x="6070600" y="5318125"/>
          <p14:tracePt t="137424" x="6057900" y="5318125"/>
          <p14:tracePt t="137528" x="6083300" y="5318125"/>
          <p14:tracePt t="137544" x="6096000" y="5318125"/>
          <p14:tracePt t="137552" x="6108700" y="5318125"/>
          <p14:tracePt t="137704" x="6134100" y="5318125"/>
          <p14:tracePt t="137712" x="6157913" y="5305425"/>
          <p14:tracePt t="137720" x="6196013" y="5294313"/>
          <p14:tracePt t="137728" x="6234113" y="5281613"/>
          <p14:tracePt t="137741" x="6283325" y="5268913"/>
          <p14:tracePt t="137745" x="6308725" y="5268913"/>
          <p14:tracePt t="137757" x="6359525" y="5256213"/>
          <p14:tracePt t="137761" x="6383338" y="5243513"/>
          <p14:tracePt t="137769" x="6408738" y="5230813"/>
          <p14:tracePt t="137777" x="6434138" y="5205413"/>
          <p14:tracePt t="137785" x="6446838" y="5181600"/>
          <p14:tracePt t="137792" x="6459538" y="5130800"/>
          <p14:tracePt t="137800" x="6459538" y="5118100"/>
          <p14:tracePt t="137811" x="6459538" y="5068888"/>
          <p14:tracePt t="137817" x="6459538" y="5018088"/>
          <p14:tracePt t="137829" x="6446838" y="4968875"/>
          <p14:tracePt t="137833" x="6434138" y="4905375"/>
          <p14:tracePt t="137842" x="6421438" y="4856163"/>
          <p14:tracePt t="137848" x="6421438" y="4818063"/>
          <p14:tracePt t="137857" x="6421438" y="4779963"/>
          <p14:tracePt t="137864" x="6421438" y="4743450"/>
          <p14:tracePt t="137873" x="6421438" y="4718050"/>
          <p14:tracePt t="137880" x="6421438" y="4692650"/>
          <p14:tracePt t="137890" x="6421438" y="4656138"/>
          <p14:tracePt t="137896" x="6421438" y="4630738"/>
          <p14:tracePt t="137907" x="6421438" y="4618038"/>
          <p14:tracePt t="137912" x="6421438" y="4605338"/>
          <p14:tracePt t="137924" x="6421438" y="4592638"/>
          <p14:tracePt t="137928" x="6421438" y="4579938"/>
          <p14:tracePt t="137941" x="6421438" y="4567238"/>
          <p14:tracePt t="137944" x="6421438" y="4554538"/>
          <p14:tracePt t="137976" x="6421438" y="4530725"/>
          <p14:tracePt t="138016" x="6434138" y="4530725"/>
          <p14:tracePt t="138040" x="6446838" y="4518025"/>
          <p14:tracePt t="138064" x="6459538" y="4518025"/>
          <p14:tracePt t="138080" x="6459538" y="4530725"/>
          <p14:tracePt t="138089" x="6459538" y="4543425"/>
          <p14:tracePt t="138104" x="6459538" y="4554538"/>
          <p14:tracePt t="138112" x="6459538" y="4567238"/>
          <p14:tracePt t="138192" x="6459538" y="4554538"/>
          <p14:tracePt t="138224" x="6459538" y="4543425"/>
          <p14:tracePt t="138297" x="6459538" y="4554538"/>
          <p14:tracePt t="138313" x="6459538" y="4567238"/>
          <p14:tracePt t="138321" x="6459538" y="4579938"/>
          <p14:tracePt t="138328" x="6459538" y="4592638"/>
          <p14:tracePt t="138342" x="6472238" y="4605338"/>
          <p14:tracePt t="138344" x="6483350" y="4630738"/>
          <p14:tracePt t="138359" x="6508750" y="4679950"/>
          <p14:tracePt t="138361" x="6534150" y="4718050"/>
          <p14:tracePt t="138369" x="6572250" y="4779963"/>
          <p14:tracePt t="138377" x="6596063" y="4856163"/>
          <p14:tracePt t="138385" x="6621463" y="4905375"/>
          <p14:tracePt t="138392" x="6634163" y="4981575"/>
          <p14:tracePt t="138400" x="6634163" y="5018088"/>
          <p14:tracePt t="138408" x="6634163" y="5056188"/>
          <p14:tracePt t="138416" x="6634163" y="5092700"/>
          <p14:tracePt t="138425" x="6634163" y="5130800"/>
          <p14:tracePt t="138432" x="6634163" y="5156200"/>
          <p14:tracePt t="138440" x="6634163" y="5194300"/>
          <p14:tracePt t="138448" x="6621463" y="5205413"/>
          <p14:tracePt t="138458" x="6608763" y="5230813"/>
          <p14:tracePt t="138464" x="6608763" y="5243513"/>
          <p14:tracePt t="138480" x="6596063" y="5268913"/>
          <p14:tracePt t="138490" x="6596063" y="5281613"/>
          <p14:tracePt t="138507" x="6584950" y="5294313"/>
          <p14:tracePt t="138528" x="6572250" y="5318125"/>
          <p14:tracePt t="138540" x="6572250" y="5330825"/>
          <p14:tracePt t="138544" x="6559550" y="5343525"/>
          <p14:tracePt t="138552" x="6546850" y="5343525"/>
          <p14:tracePt t="138560" x="6546850" y="5356225"/>
          <p14:tracePt t="138568" x="6534150" y="5368925"/>
          <p14:tracePt t="138577" x="6534150" y="5381625"/>
          <p14:tracePt t="138584" x="6521450" y="5381625"/>
          <p14:tracePt t="138593" x="6521450" y="5394325"/>
          <p14:tracePt t="138609" x="6508750" y="5394325"/>
          <p14:tracePt t="138625" x="6496050" y="5394325"/>
          <p14:tracePt t="138656" x="6483350" y="5394325"/>
          <p14:tracePt t="138704" x="6472238" y="5394325"/>
          <p14:tracePt t="138729" x="6459538" y="5394325"/>
          <p14:tracePt t="138777" x="6446838" y="5394325"/>
          <p14:tracePt t="138824" x="6446838" y="5381625"/>
          <p14:tracePt t="138832" x="6446838" y="5368925"/>
          <p14:tracePt t="138856" x="6446838" y="5356225"/>
          <p14:tracePt t="138880" x="6446838" y="5343525"/>
          <p14:tracePt t="138896" x="6446838" y="5330825"/>
          <p14:tracePt t="138904" x="6446838" y="5318125"/>
          <p14:tracePt t="138921" x="6446838" y="5294313"/>
          <p14:tracePt t="138937" x="6459538" y="5268913"/>
          <p14:tracePt t="138944" x="6459538" y="5256213"/>
          <p14:tracePt t="138953" x="6472238" y="5243513"/>
          <p14:tracePt t="138976" x="6483350" y="5218113"/>
          <p14:tracePt t="138984" x="6496050" y="5218113"/>
          <p14:tracePt t="138992" x="6508750" y="5205413"/>
          <p14:tracePt t="139056" x="6521450" y="5205413"/>
          <p14:tracePt t="139080" x="6534150" y="5205413"/>
          <p14:tracePt t="139096" x="6546850" y="5205413"/>
          <p14:tracePt t="139105" x="6559550" y="5205413"/>
          <p14:tracePt t="139112" x="6572250" y="5218113"/>
          <p14:tracePt t="139121" x="6572250" y="5230813"/>
          <p14:tracePt t="139128" x="6584950" y="5243513"/>
          <p14:tracePt t="139144" x="6584950" y="5256213"/>
          <p14:tracePt t="139152" x="6584950" y="5268913"/>
          <p14:tracePt t="139161" x="6584950" y="5281613"/>
          <p14:tracePt t="139168" x="6584950" y="5294313"/>
          <p14:tracePt t="139184" x="6584950" y="5318125"/>
          <p14:tracePt t="139208" x="6584950" y="5330825"/>
          <p14:tracePt t="139216" x="6559550" y="5356225"/>
          <p14:tracePt t="139225" x="6546850" y="5368925"/>
          <p14:tracePt t="139232" x="6521450" y="5368925"/>
          <p14:tracePt t="139240" x="6508750" y="5381625"/>
          <p14:tracePt t="139248" x="6496050" y="5394325"/>
          <p14:tracePt t="139257" x="6472238" y="5394325"/>
          <p14:tracePt t="139264" x="6459538" y="5407025"/>
          <p14:tracePt t="139274" x="6446838" y="5407025"/>
          <p14:tracePt t="139280" x="6434138" y="5407025"/>
          <p14:tracePt t="139296" x="6408738" y="5407025"/>
          <p14:tracePt t="139307" x="6396038" y="5407025"/>
          <p14:tracePt t="139312" x="6383338" y="5407025"/>
          <p14:tracePt t="139324" x="6370638" y="5394325"/>
          <p14:tracePt t="139329" x="6359525" y="5381625"/>
          <p14:tracePt t="139342" x="6346825" y="5381625"/>
          <p14:tracePt t="139345" x="6334125" y="5368925"/>
          <p14:tracePt t="139360" x="6308725" y="5356225"/>
          <p14:tracePt t="139369" x="6308725" y="5343525"/>
          <p14:tracePt t="139385" x="6296025" y="5343525"/>
          <p14:tracePt t="139402" x="6296025" y="5330825"/>
          <p14:tracePt t="139408" x="6296025" y="5318125"/>
          <p14:tracePt t="139426" x="6296025" y="5305425"/>
          <p14:tracePt t="139432" x="6296025" y="5294313"/>
          <p14:tracePt t="139441" x="6296025" y="5281613"/>
          <p14:tracePt t="139449" x="6296025" y="5268913"/>
          <p14:tracePt t="139457" x="6308725" y="5243513"/>
          <p14:tracePt t="139475" x="6321425" y="5230813"/>
          <p14:tracePt t="139491" x="6321425" y="5205413"/>
          <p14:tracePt t="139507" x="6346825" y="5205413"/>
          <p14:tracePt t="139513" x="6346825" y="5194300"/>
          <p14:tracePt t="139524" x="6359525" y="5181600"/>
          <p14:tracePt t="139529" x="6370638" y="5168900"/>
          <p14:tracePt t="139541" x="6370638" y="5156200"/>
          <p14:tracePt t="139545" x="6383338" y="5143500"/>
          <p14:tracePt t="139563" x="6396038" y="5130800"/>
          <p14:tracePt t="139576" x="6408738" y="5118100"/>
          <p14:tracePt t="139586" x="6421438" y="5105400"/>
          <p14:tracePt t="139624" x="6434138" y="5092700"/>
          <p14:tracePt t="139664" x="6446838" y="5092700"/>
          <p14:tracePt t="139680" x="6459538" y="5092700"/>
          <p14:tracePt t="139688" x="6472238" y="5092700"/>
          <p14:tracePt t="139696" x="6472238" y="5105400"/>
          <p14:tracePt t="139708" x="6472238" y="5118100"/>
          <p14:tracePt t="139712" x="6483350" y="5143500"/>
          <p14:tracePt t="139725" x="6496050" y="5143500"/>
          <p14:tracePt t="139728" x="6496050" y="5156200"/>
          <p14:tracePt t="139740" x="6508750" y="5168900"/>
          <p14:tracePt t="139744" x="6508750" y="5181600"/>
          <p14:tracePt t="139752" x="6521450" y="5205413"/>
          <p14:tracePt t="139760" x="6534150" y="5218113"/>
          <p14:tracePt t="139768" x="6534150" y="5230813"/>
          <p14:tracePt t="139776" x="6534150" y="5243513"/>
          <p14:tracePt t="139784" x="6534150" y="5256213"/>
          <p14:tracePt t="139792" x="6534150" y="5268913"/>
          <p14:tracePt t="139800" x="6534150" y="5281613"/>
          <p14:tracePt t="139808" x="6534150" y="5305425"/>
          <p14:tracePt t="139816" x="6534150" y="5318125"/>
          <p14:tracePt t="139832" x="6521450" y="5330825"/>
          <p14:tracePt t="139841" x="6508750" y="5330825"/>
          <p14:tracePt t="139848" x="6496050" y="5343525"/>
          <p14:tracePt t="139857" x="6496050" y="5356225"/>
          <p14:tracePt t="139864" x="6472238" y="5368925"/>
          <p14:tracePt t="139880" x="6459538" y="5381625"/>
          <p14:tracePt t="139912" x="6446838" y="5381625"/>
          <p14:tracePt t="139921" x="6434138" y="5381625"/>
          <p14:tracePt t="139928" x="6421438" y="5381625"/>
          <p14:tracePt t="139941" x="6408738" y="5381625"/>
          <p14:tracePt t="139944" x="6396038" y="5381625"/>
          <p14:tracePt t="139958" x="6383338" y="5381625"/>
          <p14:tracePt t="139960" x="6359525" y="5368925"/>
          <p14:tracePt t="139969" x="6346825" y="5356225"/>
          <p14:tracePt t="139976" x="6334125" y="5330825"/>
          <p14:tracePt t="139984" x="6308725" y="5330825"/>
          <p14:tracePt t="139992" x="6296025" y="5305425"/>
          <p14:tracePt t="140008" x="6283325" y="5294313"/>
          <p14:tracePt t="140016" x="6283325" y="5281613"/>
          <p14:tracePt t="140024" x="6283325" y="5268913"/>
          <p14:tracePt t="140032" x="6283325" y="5256213"/>
          <p14:tracePt t="140041" x="6283325" y="5230813"/>
          <p14:tracePt t="140048" x="6283325" y="5205413"/>
          <p14:tracePt t="140057" x="6296025" y="5194300"/>
          <p14:tracePt t="140064" x="6308725" y="5168900"/>
          <p14:tracePt t="140075" x="6321425" y="5168900"/>
          <p14:tracePt t="140080" x="6346825" y="5143500"/>
          <p14:tracePt t="140104" x="6370638" y="5130800"/>
          <p14:tracePt t="140128" x="6383338" y="5118100"/>
          <p14:tracePt t="140160" x="6396038" y="5118100"/>
          <p14:tracePt t="140176" x="6408738" y="5118100"/>
          <p14:tracePt t="140192" x="6434138" y="5118100"/>
          <p14:tracePt t="140200" x="6446838" y="5118100"/>
          <p14:tracePt t="140208" x="6459538" y="5130800"/>
          <p14:tracePt t="140216" x="6472238" y="5130800"/>
          <p14:tracePt t="140224" x="6483350" y="5143500"/>
          <p14:tracePt t="140232" x="6496050" y="5156200"/>
          <p14:tracePt t="140241" x="6508750" y="5181600"/>
          <p14:tracePt t="140248" x="6508750" y="5194300"/>
          <p14:tracePt t="140257" x="6508750" y="5205413"/>
          <p14:tracePt t="140264" x="6508750" y="5230813"/>
          <p14:tracePt t="140275" x="6508750" y="5243513"/>
          <p14:tracePt t="140280" x="6508750" y="5256213"/>
          <p14:tracePt t="140293" x="6508750" y="5281613"/>
          <p14:tracePt t="140296" x="6496050" y="5294313"/>
          <p14:tracePt t="140307" x="6483350" y="5305425"/>
          <p14:tracePt t="140312" x="6472238" y="5318125"/>
          <p14:tracePt t="140324" x="6446838" y="5330825"/>
          <p14:tracePt t="140328" x="6421438" y="5330825"/>
          <p14:tracePt t="140341" x="6408738" y="5343525"/>
          <p14:tracePt t="140344" x="6383338" y="5343525"/>
          <p14:tracePt t="140357" x="6370638" y="5343525"/>
          <p14:tracePt t="140360" x="6359525" y="5343525"/>
          <p14:tracePt t="140368" x="6346825" y="5343525"/>
          <p14:tracePt t="140376" x="6308725" y="5343525"/>
          <p14:tracePt t="140384" x="6296025" y="5343525"/>
          <p14:tracePt t="140392" x="6283325" y="5330825"/>
          <p14:tracePt t="140400" x="6270625" y="5318125"/>
          <p14:tracePt t="140408" x="6259513" y="5294313"/>
          <p14:tracePt t="140416" x="6259513" y="5281613"/>
          <p14:tracePt t="140424" x="6259513" y="5256213"/>
          <p14:tracePt t="140432" x="6259513" y="5230813"/>
          <p14:tracePt t="140441" x="6259513" y="5205413"/>
          <p14:tracePt t="140449" x="6259513" y="5181600"/>
          <p14:tracePt t="140457" x="6270625" y="5168900"/>
          <p14:tracePt t="140464" x="6283325" y="5143500"/>
          <p14:tracePt t="140476" x="6308725" y="5118100"/>
          <p14:tracePt t="140480" x="6334125" y="5092700"/>
          <p14:tracePt t="140490" x="6346825" y="5092700"/>
          <p14:tracePt t="140496" x="6370638" y="5081588"/>
          <p14:tracePt t="140507" x="6383338" y="5068888"/>
          <p14:tracePt t="140512" x="6396038" y="5068888"/>
          <p14:tracePt t="140544" x="6421438" y="5056188"/>
          <p14:tracePt t="140568" x="6434138" y="5056188"/>
          <p14:tracePt t="140576" x="6446838" y="5068888"/>
          <p14:tracePt t="140584" x="6459538" y="5081588"/>
          <p14:tracePt t="140592" x="6472238" y="5092700"/>
          <p14:tracePt t="140600" x="6496050" y="5105400"/>
          <p14:tracePt t="140608" x="6496050" y="5130800"/>
          <p14:tracePt t="140616" x="6508750" y="5156200"/>
          <p14:tracePt t="140624" x="6521450" y="5181600"/>
          <p14:tracePt t="140632" x="6534150" y="5205413"/>
          <p14:tracePt t="140641" x="6534150" y="5218113"/>
          <p14:tracePt t="140648" x="6534150" y="5230813"/>
          <p14:tracePt t="140657" x="6534150" y="5243513"/>
          <p14:tracePt t="140664" x="6534150" y="5281613"/>
          <p14:tracePt t="140674" x="6521450" y="5281613"/>
          <p14:tracePt t="140680" x="6496050" y="5305425"/>
          <p14:tracePt t="140690" x="6483350" y="5305425"/>
          <p14:tracePt t="140696" x="6459538" y="5305425"/>
          <p14:tracePt t="140707" x="6434138" y="5318125"/>
          <p14:tracePt t="140712" x="6421438" y="5318125"/>
          <p14:tracePt t="140724" x="6408738" y="5318125"/>
          <p14:tracePt t="140728" x="6370638" y="5318125"/>
          <p14:tracePt t="140744" x="6346825" y="5318125"/>
          <p14:tracePt t="140752" x="6334125" y="5294313"/>
          <p14:tracePt t="140768" x="6321425" y="5281613"/>
          <p14:tracePt t="140800" x="6321425" y="5256213"/>
          <p14:tracePt t="140816" x="6334125" y="5256213"/>
          <p14:tracePt t="140832" x="6359525" y="5256213"/>
          <p14:tracePt t="140841" x="6383338" y="5256213"/>
          <p14:tracePt t="140848" x="6408738" y="5268913"/>
          <p14:tracePt t="140857" x="6434138" y="5294313"/>
          <p14:tracePt t="140864" x="6472238" y="5330825"/>
          <p14:tracePt t="140873" x="6496050" y="5368925"/>
          <p14:tracePt t="140880" x="6534150" y="5394325"/>
          <p14:tracePt t="141016" x="6546850" y="5394325"/>
          <p14:tracePt t="141024" x="6546850" y="5381625"/>
          <p14:tracePt t="141031" x="6546850" y="5368925"/>
          <p14:tracePt t="141042" x="6546850" y="5330825"/>
          <p14:tracePt t="141048" x="6546850" y="5294313"/>
          <p14:tracePt t="141061" x="6546850" y="5256213"/>
          <p14:tracePt t="141064" x="6546850" y="5218113"/>
          <p14:tracePt t="141076" x="6546850" y="5194300"/>
          <p14:tracePt t="141080" x="6546850" y="5168900"/>
          <p14:tracePt t="141091" x="6546850" y="5156200"/>
          <p14:tracePt t="141096" x="6546850" y="5143500"/>
          <p14:tracePt t="141108" x="6546850" y="5130800"/>
          <p14:tracePt t="141112" x="6546850" y="5118100"/>
          <p14:tracePt t="141128" x="6534150" y="5130800"/>
          <p14:tracePt t="141141" x="6508750" y="5143500"/>
          <p14:tracePt t="141144" x="6472238" y="5156200"/>
          <p14:tracePt t="141153" x="6421438" y="5181600"/>
          <p14:tracePt t="141162" x="6346825" y="5194300"/>
          <p14:tracePt t="141170" x="6259513" y="5218113"/>
          <p14:tracePt t="141176" x="6157913" y="5256213"/>
          <p14:tracePt t="141184" x="6057900" y="5281613"/>
          <p14:tracePt t="141192" x="5921375" y="5318125"/>
          <p14:tracePt t="141201" x="5795963" y="5330825"/>
          <p14:tracePt t="141209" x="5670550" y="5343525"/>
          <p14:tracePt t="141216" x="5545138" y="5368925"/>
          <p14:tracePt t="141224" x="5432425" y="5381625"/>
          <p14:tracePt t="141232" x="5307013" y="5418138"/>
          <p14:tracePt t="141241" x="5207000" y="5430838"/>
          <p14:tracePt t="141248" x="5132388" y="5430838"/>
          <p14:tracePt t="141261" x="5068888" y="5430838"/>
          <p14:tracePt t="141264" x="5019675" y="5430838"/>
          <p14:tracePt t="141276" x="4994275" y="5430838"/>
          <p14:tracePt t="141280" x="4981575" y="5430838"/>
          <p14:tracePt t="141290" x="4968875" y="5430838"/>
          <p14:tracePt t="141296" x="4956175" y="5430838"/>
          <p14:tracePt t="141328" x="4956175" y="5418138"/>
          <p14:tracePt t="141337" x="4968875" y="5407025"/>
          <p14:tracePt t="141344" x="5006975" y="5381625"/>
          <p14:tracePt t="141352" x="5032375" y="5356225"/>
          <p14:tracePt t="141360" x="5094288" y="5318125"/>
          <p14:tracePt t="141368" x="5145088" y="5305425"/>
          <p14:tracePt t="141379" x="5219700" y="5281613"/>
          <p14:tracePt t="141384" x="5307013" y="5243513"/>
          <p14:tracePt t="141392" x="5394325" y="5218113"/>
          <p14:tracePt t="141400" x="5483225" y="5205413"/>
          <p14:tracePt t="141408" x="5570538" y="5194300"/>
          <p14:tracePt t="141416" x="5670550" y="5168900"/>
          <p14:tracePt t="141424" x="5770563" y="5156200"/>
          <p14:tracePt t="141432" x="5883275" y="5130800"/>
          <p14:tracePt t="141444" x="5957888" y="5130800"/>
          <p14:tracePt t="141448" x="6057900" y="5143500"/>
          <p14:tracePt t="141458" x="6134100" y="5143500"/>
          <p14:tracePt t="141464" x="6170613" y="5156200"/>
          <p14:tracePt t="141474" x="6196013" y="5168900"/>
          <p14:tracePt t="141480" x="6208713" y="5181600"/>
          <p14:tracePt t="141496" x="6196013" y="5194300"/>
          <p14:tracePt t="141507" x="6183313" y="5194300"/>
          <p14:tracePt t="141512" x="6134100" y="5194300"/>
          <p14:tracePt t="141525" x="6057900" y="5194300"/>
          <p14:tracePt t="141528" x="5983288" y="5194300"/>
          <p14:tracePt t="141542" x="5895975" y="5194300"/>
          <p14:tracePt t="141543" x="5795963" y="5194300"/>
          <p14:tracePt t="141552" x="5745163" y="5194300"/>
          <p14:tracePt t="141560" x="5657850" y="5181600"/>
          <p14:tracePt t="141568" x="5619750" y="5168900"/>
          <p14:tracePt t="141576" x="5583238" y="5156200"/>
          <p14:tracePt t="141584" x="5557838" y="5143500"/>
          <p14:tracePt t="141592" x="5545138" y="5143500"/>
          <p14:tracePt t="141600" x="5532438" y="5118100"/>
          <p14:tracePt t="141616" x="5532438" y="5105400"/>
          <p14:tracePt t="141628" x="5532438" y="5081588"/>
          <p14:tracePt t="141633" x="5532438" y="5056188"/>
          <p14:tracePt t="141644" x="5545138" y="5043488"/>
          <p14:tracePt t="141649" x="5595938" y="5005388"/>
          <p14:tracePt t="141657" x="5632450" y="4981575"/>
          <p14:tracePt t="141664" x="5695950" y="4943475"/>
          <p14:tracePt t="141674" x="5757863" y="4905375"/>
          <p14:tracePt t="141680" x="5845175" y="4868863"/>
          <p14:tracePt t="141692" x="5932488" y="4843463"/>
          <p14:tracePt t="141696" x="5995988" y="4830763"/>
          <p14:tracePt t="141707" x="6083300" y="4818063"/>
          <p14:tracePt t="141712" x="6157913" y="4818063"/>
          <p14:tracePt t="141724" x="6208713" y="4818063"/>
          <p14:tracePt t="141729" x="6246813" y="4818063"/>
          <p14:tracePt t="141742" x="6283325" y="4818063"/>
          <p14:tracePt t="141746" x="6296025" y="4830763"/>
          <p14:tracePt t="141753" x="6334125" y="4843463"/>
          <p14:tracePt t="141761" x="6359525" y="4868863"/>
          <p14:tracePt t="141770" x="6396038" y="4879975"/>
          <p14:tracePt t="141777" x="6434138" y="4930775"/>
          <p14:tracePt t="141784" x="6472238" y="4956175"/>
          <p14:tracePt t="141793" x="6521450" y="5005388"/>
          <p14:tracePt t="141800" x="6572250" y="5081588"/>
          <p14:tracePt t="141811" x="6608763" y="5143500"/>
          <p14:tracePt t="141816" x="6646863" y="5194300"/>
          <p14:tracePt t="141824" x="6684963" y="5256213"/>
          <p14:tracePt t="141833" x="6721475" y="5318125"/>
          <p14:tracePt t="141841" x="6759575" y="5356225"/>
          <p14:tracePt t="141848" x="6759575" y="5394325"/>
          <p14:tracePt t="141857" x="6772275" y="5430838"/>
          <p14:tracePt t="141864" x="6772275" y="5456238"/>
          <p14:tracePt t="141874" x="6772275" y="5494338"/>
          <p14:tracePt t="141879" x="6759575" y="5518150"/>
          <p14:tracePt t="141890" x="6721475" y="5543550"/>
          <p14:tracePt t="141896" x="6696075" y="5581650"/>
          <p14:tracePt t="141907" x="6659563" y="5594350"/>
          <p14:tracePt t="141912" x="6596063" y="5619750"/>
          <p14:tracePt t="141924" x="6534150" y="5643563"/>
          <p14:tracePt t="141928" x="6459538" y="5668963"/>
          <p14:tracePt t="141936" x="6370638" y="5681663"/>
          <p14:tracePt t="141944" x="6283325" y="5681663"/>
          <p14:tracePt t="141952" x="6183313" y="5681663"/>
          <p14:tracePt t="141960" x="6083300" y="5681663"/>
          <p14:tracePt t="141968" x="5995988" y="5681663"/>
          <p14:tracePt t="141976" x="5895975" y="5681663"/>
          <p14:tracePt t="141984" x="5821363" y="5681663"/>
          <p14:tracePt t="141992" x="5732463" y="5681663"/>
          <p14:tracePt t="142000" x="5645150" y="5668963"/>
          <p14:tracePt t="142009" x="5570538" y="5643563"/>
          <p14:tracePt t="142016" x="5470525" y="5630863"/>
          <p14:tracePt t="142024" x="5370513" y="5607050"/>
          <p14:tracePt t="142032" x="5281613" y="5594350"/>
          <p14:tracePt t="142040" x="5181600" y="5581650"/>
          <p14:tracePt t="142048" x="5094288" y="5581650"/>
          <p14:tracePt t="142057" x="4981575" y="5581650"/>
          <p14:tracePt t="142064" x="4856163" y="5568950"/>
          <p14:tracePt t="142074" x="4756150" y="5556250"/>
          <p14:tracePt t="142080" x="4668838" y="5530850"/>
          <p14:tracePt t="142091" x="4568825" y="5518150"/>
          <p14:tracePt t="142096" x="4481513" y="5494338"/>
          <p14:tracePt t="142107" x="4381500" y="5481638"/>
          <p14:tracePt t="142112" x="4294188" y="5456238"/>
          <p14:tracePt t="142124" x="4230688" y="5443538"/>
          <p14:tracePt t="142128" x="4181475" y="5418138"/>
          <p14:tracePt t="142144" x="4117975" y="5407025"/>
          <p14:tracePt t="142146" x="4092575" y="5394325"/>
          <p14:tracePt t="142152" x="4081463" y="5381625"/>
          <p14:tracePt t="142161" x="4068763" y="5368925"/>
          <p14:tracePt t="142168" x="4056063" y="5368925"/>
          <p14:tracePt t="142184" x="4056063" y="5343525"/>
          <p14:tracePt t="142192" x="4056063" y="5318125"/>
          <p14:tracePt t="142199" x="4068763" y="5294313"/>
          <p14:tracePt t="142208" x="4092575" y="5268913"/>
          <p14:tracePt t="142216" x="4117975" y="5243513"/>
          <p14:tracePt t="142226" x="4143375" y="5243513"/>
          <p14:tracePt t="142232" x="4181475" y="5230813"/>
          <p14:tracePt t="142240" x="4243388" y="5218113"/>
          <p14:tracePt t="142248" x="4294188" y="5218113"/>
          <p14:tracePt t="142257" x="4368800" y="5218113"/>
          <p14:tracePt t="142264" x="4456113" y="5218113"/>
          <p14:tracePt t="142274" x="4543425" y="5218113"/>
          <p14:tracePt t="142280" x="4630738" y="5230813"/>
          <p14:tracePt t="142290" x="4694238" y="5268913"/>
          <p14:tracePt t="142296" x="4743450" y="5305425"/>
          <p14:tracePt t="142308" x="4781550" y="5343525"/>
          <p14:tracePt t="142312" x="4794250" y="5394325"/>
          <p14:tracePt t="142325" x="4806950" y="5456238"/>
          <p14:tracePt t="142328" x="4806950" y="5494338"/>
          <p14:tracePt t="142341" x="4781550" y="5543550"/>
          <p14:tracePt t="142344" x="4732338" y="5619750"/>
          <p14:tracePt t="142352" x="4668838" y="5681663"/>
          <p14:tracePt t="142359" x="4606925" y="5719763"/>
          <p14:tracePt t="142368" x="4530725" y="5756275"/>
          <p14:tracePt t="142376" x="4468813" y="5794375"/>
          <p14:tracePt t="142383" x="4394200" y="5819775"/>
          <p14:tracePt t="142392" x="4318000" y="5832475"/>
          <p14:tracePt t="142400" x="4256088" y="5832475"/>
          <p14:tracePt t="142408" x="4168775" y="5832475"/>
          <p14:tracePt t="142415" x="4068763" y="5832475"/>
          <p14:tracePt t="142424" x="3979863" y="5794375"/>
          <p14:tracePt t="142432" x="3867150" y="5756275"/>
          <p14:tracePt t="142440" x="3779838" y="5719763"/>
          <p14:tracePt t="142448" x="3679825" y="5668963"/>
          <p14:tracePt t="142457" x="3592513" y="5630863"/>
          <p14:tracePt t="142464" x="3479800" y="5581650"/>
          <p14:tracePt t="142474" x="3405188" y="5530850"/>
          <p14:tracePt t="142480" x="3328988" y="5481638"/>
          <p14:tracePt t="142490" x="3279775" y="5430838"/>
          <p14:tracePt t="142496" x="3241675" y="5407025"/>
          <p14:tracePt t="142507" x="3216275" y="5381625"/>
          <p14:tracePt t="142512" x="3192463" y="5368925"/>
          <p14:tracePt t="142524" x="3192463" y="5356225"/>
          <p14:tracePt t="142543" x="3192463" y="5343525"/>
          <p14:tracePt t="142608" x="3179763" y="5330825"/>
          <p14:tracePt t="142792" x="3179763" y="5318125"/>
          <p14:tracePt t="142801" x="3167063" y="5305425"/>
          <p14:tracePt t="142809" x="3154363" y="5294313"/>
          <p14:tracePt t="142823" x="3141663" y="5281613"/>
          <p14:tracePt t="142832" x="3128963" y="5281613"/>
          <p14:tracePt t="142841" x="3116263" y="5256213"/>
          <p14:tracePt t="142849" x="3103563" y="5256213"/>
          <p14:tracePt t="142857" x="3092450" y="5243513"/>
          <p14:tracePt t="142863" x="3067050" y="5230813"/>
          <p14:tracePt t="142874" x="3054350" y="5218113"/>
          <p14:tracePt t="142879" x="3041650" y="5205413"/>
          <p14:tracePt t="142891" x="3028950" y="5205413"/>
          <p14:tracePt t="142907" x="3028950" y="5194300"/>
          <p14:tracePt t="143095" x="3041650" y="5194300"/>
          <p14:tracePt t="143105" x="3054350" y="5194300"/>
          <p14:tracePt t="143111" x="3067050" y="5194300"/>
          <p14:tracePt t="143121" x="3079750" y="5194300"/>
          <p14:tracePt t="143127" x="3092450" y="5194300"/>
          <p14:tracePt t="143140" x="3116263" y="5194300"/>
          <p14:tracePt t="143144" x="3128963" y="5194300"/>
          <p14:tracePt t="143151" x="3141663" y="5194300"/>
          <p14:tracePt t="143159" x="3167063" y="5205413"/>
          <p14:tracePt t="143168" x="3205163" y="5205413"/>
          <p14:tracePt t="143176" x="3216275" y="5205413"/>
          <p14:tracePt t="143183" x="3254375" y="5218113"/>
          <p14:tracePt t="143192" x="3279775" y="5230813"/>
          <p14:tracePt t="143200" x="3317875" y="5243513"/>
          <p14:tracePt t="143209" x="3341688" y="5256213"/>
          <p14:tracePt t="143215" x="3392488" y="5268913"/>
          <p14:tracePt t="143224" x="3417888" y="5294313"/>
          <p14:tracePt t="143231" x="3441700" y="5305425"/>
          <p14:tracePt t="143241" x="3467100" y="5330825"/>
          <p14:tracePt t="143247" x="3492500" y="5343525"/>
          <p14:tracePt t="143257" x="3505200" y="5356225"/>
          <p14:tracePt t="143264" x="3517900" y="5368925"/>
          <p14:tracePt t="143273" x="3517900" y="5381625"/>
          <p14:tracePt t="143291" x="3517900" y="5394325"/>
          <p14:tracePt t="143295" x="3530600" y="5407025"/>
          <p14:tracePt t="143307" x="3530600" y="5418138"/>
          <p14:tracePt t="143324" x="3541713" y="5430838"/>
          <p14:tracePt t="143336" x="3554413" y="5468938"/>
          <p14:tracePt t="143352" x="3567113" y="5481638"/>
          <p14:tracePt t="143360" x="3579813" y="5494338"/>
          <p14:tracePt t="143367" x="3579813" y="5507038"/>
          <p14:tracePt t="143376" x="3605213" y="5518150"/>
          <p14:tracePt t="143383" x="3605213" y="5530850"/>
          <p14:tracePt t="143391" x="3630613" y="5556250"/>
          <p14:tracePt t="143400" x="3643313" y="5581650"/>
          <p14:tracePt t="143407" x="3667125" y="5594350"/>
          <p14:tracePt t="143415" x="3705225" y="5594350"/>
          <p14:tracePt t="143425" x="3730625" y="5619750"/>
          <p14:tracePt t="143432" x="3756025" y="5630863"/>
          <p14:tracePt t="143440" x="3779838" y="5630863"/>
          <p14:tracePt t="143447" x="3805238" y="5630863"/>
          <p14:tracePt t="143457" x="3843338" y="5643563"/>
          <p14:tracePt t="143464" x="3867150" y="5656263"/>
          <p14:tracePt t="143474" x="3892550" y="5668963"/>
          <p14:tracePt t="143480" x="3917950" y="5668963"/>
          <p14:tracePt t="143490" x="3943350" y="5694363"/>
          <p14:tracePt t="143495" x="3979863" y="5707063"/>
          <p14:tracePt t="143511" x="4005263" y="5707063"/>
          <p14:tracePt t="143512" x="4030663" y="5719763"/>
          <p14:tracePt t="143524" x="4056063" y="5732463"/>
          <p14:tracePt t="143527" x="4081463" y="5743575"/>
          <p14:tracePt t="143541" x="4105275" y="5743575"/>
          <p14:tracePt t="143543" x="4130675" y="5743575"/>
          <p14:tracePt t="143551" x="4156075" y="5743575"/>
          <p14:tracePt t="143559" x="4168775" y="5743575"/>
          <p14:tracePt t="143568" x="4181475" y="5743575"/>
          <p14:tracePt t="143583" x="4192588" y="5743575"/>
          <p14:tracePt t="143591" x="4205288" y="5743575"/>
          <p14:tracePt t="143608" x="4217988" y="5719763"/>
          <p14:tracePt t="143616" x="4230688" y="5707063"/>
          <p14:tracePt t="143647" x="4230688" y="5694363"/>
          <p14:tracePt t="143714" x="4230688" y="5681663"/>
          <p14:tracePt t="143729" x="4205288" y="5681663"/>
          <p14:tracePt t="143736" x="4192588" y="5694363"/>
          <p14:tracePt t="143744" x="4181475" y="5694363"/>
          <p14:tracePt t="143752" x="4168775" y="5707063"/>
          <p14:tracePt t="143775" x="4156075" y="5719763"/>
          <p14:tracePt t="143792" x="4143375" y="5732463"/>
          <p14:tracePt t="143840" x="4130675" y="5732463"/>
          <p14:tracePt t="143848" x="4117975" y="5732463"/>
          <p14:tracePt t="143856" x="4105275" y="5732463"/>
          <p14:tracePt t="143864" x="4081463" y="5732463"/>
          <p14:tracePt t="143876" x="4056063" y="5707063"/>
          <p14:tracePt t="143881" x="4017963" y="5707063"/>
          <p14:tracePt t="143892" x="3968750" y="5681663"/>
          <p14:tracePt t="143896" x="3892550" y="5643563"/>
          <p14:tracePt t="143909" x="3817938" y="5594350"/>
          <p14:tracePt t="143912" x="3743325" y="5543550"/>
          <p14:tracePt t="143924" x="3654425" y="5507038"/>
          <p14:tracePt t="143927" x="3592513" y="5456238"/>
          <p14:tracePt t="143940" x="3541713" y="5407025"/>
          <p14:tracePt t="143944" x="3505200" y="5356225"/>
          <p14:tracePt t="143958" x="3479800" y="5318125"/>
          <p14:tracePt t="143960" x="3441700" y="5294313"/>
          <p14:tracePt t="143967" x="3429000" y="5268913"/>
          <p14:tracePt t="143975" x="3405188" y="5243513"/>
          <p14:tracePt t="143984" x="3405188" y="5230813"/>
          <p14:tracePt t="143991" x="3392488" y="5218113"/>
          <p14:tracePt t="144007" x="3392488" y="5205413"/>
          <p14:tracePt t="144095" x="3392488" y="5230813"/>
          <p14:tracePt t="144105" x="3405188" y="5256213"/>
          <p14:tracePt t="144112" x="3441700" y="5294313"/>
          <p14:tracePt t="144121" x="3492500" y="5343525"/>
          <p14:tracePt t="144128" x="3567113" y="5394325"/>
          <p14:tracePt t="144136" x="3667125" y="5456238"/>
          <p14:tracePt t="144144" x="3767138" y="5543550"/>
          <p14:tracePt t="144151" x="3905250" y="5594350"/>
          <p14:tracePt t="144160" x="4030663" y="5643563"/>
          <p14:tracePt t="144167" x="4143375" y="5707063"/>
          <p14:tracePt t="144176" x="4243388" y="5743575"/>
          <p14:tracePt t="144184" x="4318000" y="5768975"/>
          <p14:tracePt t="144192" x="4368800" y="5781675"/>
          <p14:tracePt t="144199" x="4394200" y="5781675"/>
          <p14:tracePt t="144231" x="4406900" y="5781675"/>
          <p14:tracePt t="144257" x="4406900" y="5768975"/>
          <p14:tracePt t="144264" x="4394200" y="5768975"/>
          <p14:tracePt t="144273" x="4381500" y="5756275"/>
          <p14:tracePt t="144279" x="4368800" y="5743575"/>
          <p14:tracePt t="144291" x="4343400" y="5719763"/>
          <p14:tracePt t="144296" x="4305300" y="5719763"/>
          <p14:tracePt t="144308" x="4268788" y="5707063"/>
          <p14:tracePt t="144312" x="4217988" y="5681663"/>
          <p14:tracePt t="144325" x="4156075" y="5656263"/>
          <p14:tracePt t="144328" x="4068763" y="5643563"/>
          <p14:tracePt t="144341" x="3979863" y="5619750"/>
          <p14:tracePt t="144344" x="3892550" y="5607050"/>
          <p14:tracePt t="144353" x="3805238" y="5581650"/>
          <p14:tracePt t="144361" x="3717925" y="5556250"/>
          <p14:tracePt t="144370" x="3643313" y="5518150"/>
          <p14:tracePt t="144378" x="3592513" y="5507038"/>
          <p14:tracePt t="144384" x="3530600" y="5481638"/>
          <p14:tracePt t="144393" x="3492500" y="5468938"/>
          <p14:tracePt t="144400" x="3479800" y="5456238"/>
          <p14:tracePt t="144408" x="3467100" y="5443538"/>
          <p14:tracePt t="144416" x="3441700" y="5430838"/>
          <p14:tracePt t="144432" x="3429000" y="5418138"/>
          <p14:tracePt t="144456" x="3417888" y="5407025"/>
          <p14:tracePt t="144487" x="3417888" y="5394325"/>
          <p14:tracePt t="144504" x="3429000" y="5394325"/>
          <p14:tracePt t="144512" x="3454400" y="5394325"/>
          <p14:tracePt t="144521" x="3492500" y="5394325"/>
          <p14:tracePt t="144528" x="3517900" y="5407025"/>
          <p14:tracePt t="144536" x="3567113" y="5418138"/>
          <p14:tracePt t="144543" x="3630613" y="5443538"/>
          <p14:tracePt t="144551" x="3705225" y="5481638"/>
          <p14:tracePt t="144560" x="3767138" y="5518150"/>
          <p14:tracePt t="144567" x="3843338" y="5543550"/>
          <p14:tracePt t="144575" x="3905250" y="5568950"/>
          <p14:tracePt t="144583" x="3956050" y="5594350"/>
          <p14:tracePt t="144592" x="4005263" y="5619750"/>
          <p14:tracePt t="144599" x="4030663" y="5643563"/>
          <p14:tracePt t="144611" x="4056063" y="5643563"/>
          <p14:tracePt t="144615" x="4068763" y="5656263"/>
          <p14:tracePt t="144624" x="4068763" y="5668963"/>
          <p14:tracePt t="144679" x="4056063" y="5668963"/>
          <p14:tracePt t="144687" x="4017963" y="5656263"/>
          <p14:tracePt t="144695" x="3956050" y="5630863"/>
          <p14:tracePt t="144704" x="3917950" y="5594350"/>
          <p14:tracePt t="144712" x="3843338" y="5543550"/>
          <p14:tracePt t="144724" x="3730625" y="5494338"/>
          <p14:tracePt t="144727" x="3643313" y="5430838"/>
          <p14:tracePt t="144735" x="3530600" y="5394325"/>
          <p14:tracePt t="144743" x="3429000" y="5318125"/>
          <p14:tracePt t="144753" x="3317875" y="5268913"/>
          <p14:tracePt t="144760" x="3241675" y="5218113"/>
          <p14:tracePt t="144767" x="3167063" y="5181600"/>
          <p14:tracePt t="144776" x="3128963" y="5156200"/>
          <p14:tracePt t="144783" x="3103563" y="5118100"/>
          <p14:tracePt t="144791" x="3079750" y="5092700"/>
          <p14:tracePt t="144799" x="3067050" y="5092700"/>
          <p14:tracePt t="144847" x="3067050" y="5081588"/>
          <p14:tracePt t="144855" x="3079750" y="5081588"/>
          <p14:tracePt t="144863" x="3103563" y="5118100"/>
          <p14:tracePt t="144874" x="3141663" y="5143500"/>
          <p14:tracePt t="144879" x="3205163" y="5194300"/>
          <p14:tracePt t="144890" x="3279775" y="5256213"/>
          <p14:tracePt t="144896" x="3354388" y="5294313"/>
          <p14:tracePt t="144906" x="3429000" y="5356225"/>
          <p14:tracePt t="144912" x="3505200" y="5418138"/>
          <p14:tracePt t="144924" x="3592513" y="5481638"/>
          <p14:tracePt t="144928" x="3667125" y="5543550"/>
          <p14:tracePt t="144936" x="3717925" y="5607050"/>
          <p14:tracePt t="144944" x="3767138" y="5656263"/>
          <p14:tracePt t="144962" x="3843338" y="5743575"/>
          <p14:tracePt t="144969" x="3867150" y="5768975"/>
          <p14:tracePt t="144977" x="3879850" y="5807075"/>
          <p14:tracePt t="144984" x="3917950" y="5819775"/>
          <p14:tracePt t="144991" x="3930650" y="5832475"/>
          <p14:tracePt t="145002" x="3943350" y="5843588"/>
          <p14:tracePt t="145064" x="3943350" y="5832475"/>
          <p14:tracePt t="145073" x="3943350" y="5807075"/>
          <p14:tracePt t="145081" x="3930650" y="5781675"/>
          <p14:tracePt t="145091" x="3917950" y="5756275"/>
          <p14:tracePt t="145096" x="3905250" y="5707063"/>
          <p14:tracePt t="145108" x="3867150" y="5668963"/>
          <p14:tracePt t="145112" x="3830638" y="5607050"/>
          <p14:tracePt t="145125" x="3805238" y="5568950"/>
          <p14:tracePt t="145131" x="3779838" y="5543550"/>
          <p14:tracePt t="145141" x="3743325" y="5518150"/>
          <p14:tracePt t="145143" x="3730625" y="5494338"/>
          <p14:tracePt t="145154" x="3705225" y="5468938"/>
          <p14:tracePt t="145163" x="3667125" y="5443538"/>
          <p14:tracePt t="145169" x="3643313" y="5430838"/>
          <p14:tracePt t="145176" x="3617913" y="5418138"/>
          <p14:tracePt t="145184" x="3592513" y="5394325"/>
          <p14:tracePt t="145192" x="3554413" y="5381625"/>
          <p14:tracePt t="145200" x="3530600" y="5368925"/>
          <p14:tracePt t="145207" x="3505200" y="5356225"/>
          <p14:tracePt t="145215" x="3479800" y="5356225"/>
          <p14:tracePt t="145224" x="3454400" y="5343525"/>
          <p14:tracePt t="145231" x="3417888" y="5330825"/>
          <p14:tracePt t="145247" x="3405188" y="5318125"/>
          <p14:tracePt t="145263" x="3392488" y="5318125"/>
          <p14:tracePt t="145360" x="3405188" y="5318125"/>
          <p14:tracePt t="145367" x="3429000" y="5343525"/>
          <p14:tracePt t="145376" x="3454400" y="5343525"/>
          <p14:tracePt t="145383" x="3505200" y="5368925"/>
          <p14:tracePt t="145392" x="3541713" y="5381625"/>
          <p14:tracePt t="145400" x="3579813" y="5394325"/>
          <p14:tracePt t="145407" x="3617913" y="5430838"/>
          <p14:tracePt t="145415" x="3679825" y="5468938"/>
          <p14:tracePt t="145424" x="3717925" y="5494338"/>
          <p14:tracePt t="145431" x="3756025" y="5518150"/>
          <p14:tracePt t="145442" x="3767138" y="5543550"/>
          <p14:tracePt t="145447" x="3792538" y="5568950"/>
          <p14:tracePt t="145457" x="3805238" y="5594350"/>
          <p14:tracePt t="145463" x="3817938" y="5594350"/>
          <p14:tracePt t="145543" x="3805238" y="5594350"/>
          <p14:tracePt t="145551" x="3779838" y="5581650"/>
          <p14:tracePt t="145559" x="3743325" y="5543550"/>
          <p14:tracePt t="145567" x="3692525" y="5507038"/>
          <p14:tracePt t="145575" x="3630613" y="5456238"/>
          <p14:tracePt t="145583" x="3554413" y="5394325"/>
          <p14:tracePt t="145591" x="3467100" y="5330825"/>
          <p14:tracePt t="145599" x="3379788" y="5268913"/>
          <p14:tracePt t="145607" x="3279775" y="5194300"/>
          <p14:tracePt t="145615" x="3179763" y="5105400"/>
          <p14:tracePt t="145624" x="3079750" y="5043488"/>
          <p14:tracePt t="145631" x="3003550" y="4992688"/>
          <p14:tracePt t="145640" x="2941638" y="4943475"/>
          <p14:tracePt t="145647" x="2903538" y="4930775"/>
          <p14:tracePt t="145656" x="2879725" y="4905375"/>
          <p14:tracePt t="145663" x="2867025" y="4892675"/>
          <p14:tracePt t="145674" x="2854325" y="4892675"/>
          <p14:tracePt t="145751" x="2854325" y="4905375"/>
          <p14:tracePt t="145759" x="2854325" y="4918075"/>
          <p14:tracePt t="145767" x="2854325" y="4930775"/>
          <p14:tracePt t="145778" x="2867025" y="4943475"/>
          <p14:tracePt t="145783" x="2890838" y="4943475"/>
          <p14:tracePt t="145792" x="2903538" y="4968875"/>
          <p14:tracePt t="145799" x="2941638" y="4981575"/>
          <p14:tracePt t="145808" x="2954338" y="5018088"/>
          <p14:tracePt t="145815" x="2992438" y="5018088"/>
          <p14:tracePt t="145824" x="3016250" y="5043488"/>
          <p14:tracePt t="145831" x="3054350" y="5068888"/>
          <p14:tracePt t="145840" x="3092450" y="5105400"/>
          <p14:tracePt t="145847" x="3154363" y="5156200"/>
          <p14:tracePt t="145857" x="3192463" y="5181600"/>
          <p14:tracePt t="145863" x="3254375" y="5205413"/>
          <p14:tracePt t="145874" x="3317875" y="5256213"/>
          <p14:tracePt t="145879" x="3367088" y="5294313"/>
          <p14:tracePt t="145891" x="3429000" y="5330825"/>
          <p14:tracePt t="145895" x="3479800" y="5356225"/>
          <p14:tracePt t="145907" x="3530600" y="5394325"/>
          <p14:tracePt t="145911" x="3567113" y="5418138"/>
          <p14:tracePt t="145925" x="3617913" y="5418138"/>
          <p14:tracePt t="145927" x="3654425" y="5443538"/>
          <p14:tracePt t="145935" x="3692525" y="5468938"/>
          <p14:tracePt t="145945" x="3717925" y="5468938"/>
          <p14:tracePt t="145951" x="3756025" y="5481638"/>
          <p14:tracePt t="145961" x="3779838" y="5507038"/>
          <p14:tracePt t="145968" x="3792538" y="5507038"/>
          <p14:tracePt t="145976" x="3817938" y="5518150"/>
          <p14:tracePt t="145983" x="3817938" y="5530850"/>
          <p14:tracePt t="146065" x="3792538" y="5518150"/>
          <p14:tracePt t="146073" x="3767138" y="5518150"/>
          <p14:tracePt t="146080" x="3743325" y="5494338"/>
          <p14:tracePt t="146093" x="3705225" y="5468938"/>
          <p14:tracePt t="146095" x="3667125" y="5456238"/>
          <p14:tracePt t="146107" x="3617913" y="5418138"/>
          <p14:tracePt t="146111" x="3554413" y="5381625"/>
          <p14:tracePt t="146124" x="3492500" y="5356225"/>
          <p14:tracePt t="146129" x="3429000" y="5330825"/>
          <p14:tracePt t="146136" x="3367088" y="5294313"/>
          <p14:tracePt t="146143" x="3292475" y="5256213"/>
          <p14:tracePt t="146152" x="3241675" y="5205413"/>
          <p14:tracePt t="146159" x="3179763" y="5156200"/>
          <p14:tracePt t="146169" x="3116263" y="5105400"/>
          <p14:tracePt t="146177" x="3079750" y="5081588"/>
          <p14:tracePt t="146184" x="3016250" y="5043488"/>
          <p14:tracePt t="146192" x="2967038" y="5005388"/>
          <p14:tracePt t="146200" x="2941638" y="4992688"/>
          <p14:tracePt t="146209" x="2928938" y="4968875"/>
          <p14:tracePt t="146216" x="2916238" y="4968875"/>
          <p14:tracePt t="146225" x="2903538" y="4956175"/>
          <p14:tracePt t="146232" x="2890838" y="4956175"/>
          <p14:tracePt t="146288" x="2890838" y="4943475"/>
          <p14:tracePt t="146305" x="2916238" y="4943475"/>
          <p14:tracePt t="146311" x="2941638" y="4968875"/>
          <p14:tracePt t="146321" x="2967038" y="4992688"/>
          <p14:tracePt t="146327" x="3003550" y="5018088"/>
          <p14:tracePt t="146335" x="3041650" y="5068888"/>
          <p14:tracePt t="146343" x="3079750" y="5130800"/>
          <p14:tracePt t="146351" x="3128963" y="5168900"/>
          <p14:tracePt t="146359" x="3179763" y="5205413"/>
          <p14:tracePt t="146367" x="3241675" y="5243513"/>
          <p14:tracePt t="146375" x="3279775" y="5281613"/>
          <p14:tracePt t="146383" x="3341688" y="5294313"/>
          <p14:tracePt t="146391" x="3392488" y="5343525"/>
          <p14:tracePt t="146399" x="3429000" y="5368925"/>
          <p14:tracePt t="146409" x="3454400" y="5381625"/>
          <p14:tracePt t="146415" x="3479800" y="5407025"/>
          <p14:tracePt t="146424" x="3517900" y="5418138"/>
          <p14:tracePt t="146431" x="3517900" y="5430838"/>
          <p14:tracePt t="146511" x="3530600" y="5430838"/>
          <p14:tracePt t="146535" x="3530600" y="5407025"/>
          <p14:tracePt t="146543" x="3517900" y="5394325"/>
          <p14:tracePt t="146551" x="3505200" y="5368925"/>
          <p14:tracePt t="146559" x="3479800" y="5356225"/>
          <p14:tracePt t="146567" x="3441700" y="5330825"/>
          <p14:tracePt t="146576" x="3417888" y="5294313"/>
          <p14:tracePt t="146583" x="3379788" y="5268913"/>
          <p14:tracePt t="146592" x="3328988" y="5230813"/>
          <p14:tracePt t="146599" x="3292475" y="5205413"/>
          <p14:tracePt t="146607" x="3241675" y="5181600"/>
          <p14:tracePt t="146615" x="3205163" y="5143500"/>
          <p14:tracePt t="146624" x="3167063" y="5130800"/>
          <p14:tracePt t="146631" x="3116263" y="5105400"/>
          <p14:tracePt t="146641" x="3103563" y="5092700"/>
          <p14:tracePt t="146647" x="3092450" y="5081588"/>
          <p14:tracePt t="146658" x="3079750" y="5068888"/>
          <p14:tracePt t="146663" x="3067050" y="5043488"/>
          <p14:tracePt t="146712" x="3067050" y="5030788"/>
          <p14:tracePt t="146752" x="3067050" y="5018088"/>
          <p14:tracePt t="146848" x="3079750" y="5018088"/>
          <p14:tracePt t="146888" x="3092450" y="5018088"/>
          <p14:tracePt t="146951" x="3103563" y="5030788"/>
          <p14:tracePt t="147039" x="3116263" y="5030788"/>
          <p14:tracePt t="147047" x="3116263" y="5043488"/>
          <p14:tracePt t="147057" x="3128963" y="5043488"/>
          <p14:tracePt t="147071" x="3141663" y="5056188"/>
          <p14:tracePt t="147079" x="3154363" y="5068888"/>
          <p14:tracePt t="147090" x="3167063" y="5068888"/>
          <p14:tracePt t="147095" x="3192463" y="5092700"/>
          <p14:tracePt t="147107" x="3216275" y="5092700"/>
          <p14:tracePt t="147111" x="3267075" y="5118100"/>
          <p14:tracePt t="147124" x="3305175" y="5156200"/>
          <p14:tracePt t="147127" x="3367088" y="5181600"/>
          <p14:tracePt t="147136" x="3417888" y="5218113"/>
          <p14:tracePt t="147143" x="3492500" y="5256213"/>
          <p14:tracePt t="147151" x="3554413" y="5305425"/>
          <p14:tracePt t="147159" x="3617913" y="5368925"/>
          <p14:tracePt t="147167" x="3692525" y="5418138"/>
          <p14:tracePt t="147175" x="3756025" y="5481638"/>
          <p14:tracePt t="147183" x="3817938" y="5556250"/>
          <p14:tracePt t="147192" x="3879850" y="5619750"/>
          <p14:tracePt t="147199" x="3930650" y="5694363"/>
          <p14:tracePt t="147207" x="3979863" y="5768975"/>
          <p14:tracePt t="147215" x="4030663" y="5832475"/>
          <p14:tracePt t="147224" x="4081463" y="5881688"/>
          <p14:tracePt t="147231" x="4130675" y="5932488"/>
          <p14:tracePt t="147241" x="4192588" y="5969000"/>
          <p14:tracePt t="147247" x="4256088" y="6007100"/>
          <p14:tracePt t="147257" x="4294188" y="6032500"/>
          <p14:tracePt t="147263" x="4318000" y="6045200"/>
          <p14:tracePt t="147274" x="4356100" y="6069013"/>
          <p14:tracePt t="147280" x="4368800" y="6069013"/>
          <p14:tracePt t="148127" x="4356100" y="6069013"/>
          <p14:tracePt t="148136" x="4330700" y="6069013"/>
          <p14:tracePt t="148152" x="4318000" y="6069013"/>
          <p14:tracePt t="148159" x="4294188" y="6069013"/>
          <p14:tracePt t="148175" x="4268788" y="6069013"/>
          <p14:tracePt t="148183" x="4268788" y="6056313"/>
          <p14:tracePt t="148193" x="4256088" y="6056313"/>
          <p14:tracePt t="148199" x="4256088" y="6045200"/>
          <p14:tracePt t="148207" x="4230688" y="6045200"/>
          <p14:tracePt t="148215" x="4230688" y="6019800"/>
          <p14:tracePt t="148224" x="4205288" y="6019800"/>
          <p14:tracePt t="148231" x="4205288" y="5994400"/>
          <p14:tracePt t="148240" x="4192588" y="5981700"/>
          <p14:tracePt t="148247" x="4181475" y="5969000"/>
          <p14:tracePt t="148263" x="4168775" y="5956300"/>
          <p14:tracePt t="148279" x="4168775" y="5945188"/>
          <p14:tracePt t="148327" x="4156075" y="5945188"/>
          <p14:tracePt t="148415" x="4156075" y="5956300"/>
          <p14:tracePt t="148447" x="4168775" y="5956300"/>
          <p14:tracePt t="148463" x="4192588" y="5956300"/>
          <p14:tracePt t="148471" x="4205288" y="5969000"/>
          <p14:tracePt t="148479" x="4217988" y="5981700"/>
          <p14:tracePt t="148495" x="4217988" y="5994400"/>
          <p14:tracePt t="148527" x="4217988" y="6007100"/>
          <p14:tracePt t="148535" x="4205288" y="6007100"/>
          <p14:tracePt t="148599" x="4192588" y="6007100"/>
          <p14:tracePt t="148631" x="4181475" y="6007100"/>
          <p14:tracePt t="148663" x="4192588" y="5994400"/>
          <p14:tracePt t="148672" x="4205288" y="5981700"/>
          <p14:tracePt t="148687" x="4217988" y="5981700"/>
          <p14:tracePt t="148719" x="4230688" y="5981700"/>
          <p14:tracePt t="148743" x="4243388" y="5981700"/>
          <p14:tracePt t="148759" x="4256088" y="5981700"/>
          <p14:tracePt t="148807" x="4256088" y="5994400"/>
          <p14:tracePt t="148815" x="4230688" y="6007100"/>
          <p14:tracePt t="148823" x="4217988" y="6019800"/>
          <p14:tracePt t="148841" x="4205288" y="6032500"/>
          <p14:tracePt t="148872" x="4192588" y="6032500"/>
          <p14:tracePt t="148887" x="4168775" y="6032500"/>
          <p14:tracePt t="148895" x="4156075" y="6032500"/>
          <p14:tracePt t="148912" x="4143375" y="6019800"/>
          <p14:tracePt t="148943" x="4143375" y="6007100"/>
          <p14:tracePt t="149031" x="4156075" y="6019800"/>
          <p14:tracePt t="149166" x="4156075" y="6007100"/>
          <p14:tracePt t="149183" x="4156075" y="5994400"/>
          <p14:tracePt t="149200" x="4156075" y="5981700"/>
          <p14:tracePt t="149215" x="4156075" y="5969000"/>
          <p14:tracePt t="149223" x="4168775" y="5956300"/>
          <p14:tracePt t="149247" x="4168775" y="5932488"/>
          <p14:tracePt t="149263" x="4181475" y="5932488"/>
          <p14:tracePt t="149438" x="4192588" y="5932488"/>
          <p14:tracePt t="149463" x="4205288" y="5932488"/>
          <p14:tracePt t="149479" x="4217988" y="5932488"/>
          <p14:tracePt t="149495" x="4243388" y="5932488"/>
          <p14:tracePt t="149504" x="4281488" y="5932488"/>
          <p14:tracePt t="149511" x="4318000" y="5932488"/>
          <p14:tracePt t="149519" x="4394200" y="5932488"/>
          <p14:tracePt t="149527" x="4506913" y="5956300"/>
          <p14:tracePt t="149535" x="4643438" y="5969000"/>
          <p14:tracePt t="149543" x="4781550" y="5969000"/>
          <p14:tracePt t="149552" x="4956175" y="5981700"/>
          <p14:tracePt t="149559" x="5132388" y="6007100"/>
          <p14:tracePt t="149568" x="5281613" y="6007100"/>
          <p14:tracePt t="149574" x="5432425" y="6007100"/>
          <p14:tracePt t="149583" x="5557838" y="6007100"/>
          <p14:tracePt t="149591" x="5695950" y="6007100"/>
          <p14:tracePt t="149599" x="5795963" y="6007100"/>
          <p14:tracePt t="149609" x="5845175" y="6007100"/>
          <p14:tracePt t="149615" x="5870575" y="6007100"/>
          <p14:tracePt t="149624" x="5895975" y="6007100"/>
          <p14:tracePt t="149632" x="5908675" y="6007100"/>
          <p14:tracePt t="149680" x="5921375" y="6007100"/>
          <p14:tracePt t="149703" x="5932488" y="6007100"/>
          <p14:tracePt t="149711" x="5945188" y="6019800"/>
          <p14:tracePt t="149719" x="5957888" y="6019800"/>
          <p14:tracePt t="149743" x="5970588" y="6019800"/>
          <p14:tracePt t="149751" x="5983288" y="6019800"/>
          <p14:tracePt t="149767" x="5995988" y="6019800"/>
          <p14:tracePt t="149783" x="6008688" y="6019800"/>
          <p14:tracePt t="149791" x="6021388" y="6019800"/>
          <p14:tracePt t="149823" x="6034088" y="6007100"/>
          <p14:tracePt t="149839" x="6034088" y="5994400"/>
          <p14:tracePt t="149863" x="6021388" y="5981700"/>
          <p14:tracePt t="149887" x="6008688" y="5981700"/>
          <p14:tracePt t="150191" x="5995988" y="5994400"/>
          <p14:tracePt t="150198" x="5970588" y="6007100"/>
          <p14:tracePt t="150207" x="5932488" y="6007100"/>
          <p14:tracePt t="150214" x="5845175" y="6019800"/>
          <p14:tracePt t="150226" x="5745163" y="6032500"/>
          <p14:tracePt t="150230" x="5632450" y="6032500"/>
          <p14:tracePt t="150244" x="5483225" y="6032500"/>
          <p14:tracePt t="150246" x="5332413" y="6032500"/>
          <p14:tracePt t="150258" x="5145088" y="6032500"/>
          <p14:tracePt t="150262" x="4968875" y="6019800"/>
          <p14:tracePt t="150275" x="4781550" y="5994400"/>
          <p14:tracePt t="150278" x="4556125" y="5956300"/>
          <p14:tracePt t="150290" x="4368800" y="5945188"/>
          <p14:tracePt t="150295" x="4217988" y="5919788"/>
          <p14:tracePt t="150308" x="4081463" y="5894388"/>
          <p14:tracePt t="150311" x="3968750" y="5868988"/>
          <p14:tracePt t="150319" x="3856038" y="5843588"/>
          <p14:tracePt t="150326" x="3767138" y="5819775"/>
          <p14:tracePt t="150334" x="3717925" y="5794375"/>
          <p14:tracePt t="150342" x="3692525" y="5781675"/>
          <p14:tracePt t="150350" x="3667125" y="5768975"/>
          <p14:tracePt t="150366" x="3654425" y="5756275"/>
          <p14:tracePt t="150375" x="3654425" y="5743575"/>
          <p14:tracePt t="150393" x="3654425" y="5732463"/>
          <p14:tracePt t="150399" x="3643313" y="5707063"/>
          <p14:tracePt t="150407" x="3630613" y="5694363"/>
          <p14:tracePt t="150424" x="3630613" y="5681663"/>
          <p14:tracePt t="150430" x="3630613" y="5668963"/>
          <p14:tracePt t="150446" x="3630613" y="5656263"/>
          <p14:tracePt t="150462" x="3617913" y="5643563"/>
          <p14:tracePt t="150474" x="3605213" y="5643563"/>
          <p14:tracePt t="150479" x="3579813" y="5630863"/>
          <p14:tracePt t="150490" x="3554413" y="5619750"/>
          <p14:tracePt t="150494" x="3517900" y="5619750"/>
          <p14:tracePt t="150507" x="3492500" y="5607050"/>
          <p14:tracePt t="150510" x="3454400" y="5594350"/>
          <p14:tracePt t="150519" x="3417888" y="5568950"/>
          <p14:tracePt t="150527" x="3354388" y="5556250"/>
          <p14:tracePt t="150534" x="3305175" y="5530850"/>
          <p14:tracePt t="150543" x="3241675" y="5481638"/>
          <p14:tracePt t="150551" x="3179763" y="5443538"/>
          <p14:tracePt t="150559" x="3141663" y="5418138"/>
          <p14:tracePt t="150566" x="3116263" y="5394325"/>
          <p14:tracePt t="150577" x="3092450" y="5381625"/>
          <p14:tracePt t="150582" x="3067050" y="5356225"/>
          <p14:tracePt t="150591" x="3054350" y="5343525"/>
          <p14:tracePt t="150599" x="3041650" y="5330825"/>
          <p14:tracePt t="150607" x="3028950" y="5330825"/>
          <p14:tracePt t="150614" x="3016250" y="5318125"/>
          <p14:tracePt t="150625" x="3003550" y="5305425"/>
          <p14:tracePt t="150641" x="3003550" y="5294313"/>
          <p14:tracePt t="150662" x="3003550" y="5281613"/>
          <p14:tracePt t="150674" x="3003550" y="5268913"/>
          <p14:tracePt t="150799" x="3003550" y="5256213"/>
          <p14:tracePt t="150822" x="3003550" y="5243513"/>
          <p14:tracePt t="150839" x="3003550" y="5230813"/>
          <p14:tracePt t="150846" x="3003550" y="5218113"/>
          <p14:tracePt t="150873" x="3003550" y="5205413"/>
          <p14:tracePt t="152255" x="3003550" y="5194300"/>
          <p14:tracePt t="152272" x="3003550" y="5205413"/>
          <p14:tracePt t="152278" x="3016250" y="5218113"/>
          <p14:tracePt t="152287" x="3016250" y="5243513"/>
          <p14:tracePt t="152294" x="3028950" y="5268913"/>
          <p14:tracePt t="152303" x="3041650" y="5294313"/>
          <p14:tracePt t="152310" x="3041650" y="5305425"/>
          <p14:tracePt t="152318" x="3054350" y="5343525"/>
          <p14:tracePt t="152326" x="3054350" y="5368925"/>
          <p14:tracePt t="152334" x="3054350" y="5394325"/>
          <p14:tracePt t="152342" x="3054350" y="5407025"/>
          <p14:tracePt t="152350" x="3067050" y="5418138"/>
          <p14:tracePt t="152374" x="3067050" y="5430838"/>
          <p14:tracePt t="152438" x="3067050" y="5418138"/>
          <p14:tracePt t="152446" x="3067050" y="5407025"/>
          <p14:tracePt t="152454" x="3067050" y="5394325"/>
          <p14:tracePt t="152462" x="3067050" y="5356225"/>
          <p14:tracePt t="152474" x="3067050" y="5318125"/>
          <p14:tracePt t="152478" x="3067050" y="5305425"/>
          <p14:tracePt t="152490" x="3067050" y="5281613"/>
          <p14:tracePt t="152494" x="3054350" y="5268913"/>
          <p14:tracePt t="152507" x="3041650" y="5230813"/>
          <p14:tracePt t="152510" x="3028950" y="5205413"/>
          <p14:tracePt t="152518" x="3016250" y="5194300"/>
          <p14:tracePt t="152527" x="2992438" y="5168900"/>
          <p14:tracePt t="152534" x="2979738" y="5156200"/>
          <p14:tracePt t="152543" x="2954338" y="5143500"/>
          <p14:tracePt t="152550" x="2954338" y="5130800"/>
          <p14:tracePt t="152567" x="2941638" y="5118100"/>
          <p14:tracePt t="152638" x="2928938" y="5105400"/>
          <p14:tracePt t="152646" x="2916238" y="5105400"/>
          <p14:tracePt t="152663" x="2903538" y="5092700"/>
          <p14:tracePt t="152678" x="2903538" y="5081588"/>
          <p14:tracePt t="152694" x="2890838" y="5068888"/>
          <p14:tracePt t="152710" x="2879725" y="5068888"/>
          <p14:tracePt t="152726" x="2879725" y="5056188"/>
          <p14:tracePt t="152750" x="2879725" y="5043488"/>
          <p14:tracePt t="152758" x="2867025" y="5043488"/>
          <p14:tracePt t="152784" x="2867025" y="5030788"/>
          <p14:tracePt t="153079" x="2867025" y="5056188"/>
          <p14:tracePt t="153086" x="2879725" y="5068888"/>
          <p14:tracePt t="153094" x="2916238" y="5081588"/>
          <p14:tracePt t="153102" x="2941638" y="5105400"/>
          <p14:tracePt t="153110" x="2979738" y="5130800"/>
          <p14:tracePt t="153118" x="3028950" y="5168900"/>
          <p14:tracePt t="153126" x="3054350" y="5194300"/>
          <p14:tracePt t="153134" x="3092450" y="5230813"/>
          <p14:tracePt t="153142" x="3141663" y="5268913"/>
          <p14:tracePt t="153150" x="3205163" y="5318125"/>
          <p14:tracePt t="153158" x="3267075" y="5368925"/>
          <p14:tracePt t="153166" x="3317875" y="5418138"/>
          <p14:tracePt t="153175" x="3379788" y="5468938"/>
          <p14:tracePt t="153182" x="3454400" y="5518150"/>
          <p14:tracePt t="153192" x="3530600" y="5543550"/>
          <p14:tracePt t="153198" x="3592513" y="5581650"/>
          <p14:tracePt t="153207" x="3654425" y="5619750"/>
          <p14:tracePt t="153215" x="3705225" y="5656263"/>
          <p14:tracePt t="153224" x="3756025" y="5681663"/>
          <p14:tracePt t="153230" x="3792538" y="5719763"/>
          <p14:tracePt t="153241" x="3817938" y="5743575"/>
          <p14:tracePt t="153246" x="3843338" y="5756275"/>
          <p14:tracePt t="153257" x="3856038" y="5768975"/>
          <p14:tracePt t="153262" x="3867150" y="5768975"/>
          <p14:tracePt t="153278" x="3867150" y="5794375"/>
          <p14:tracePt t="153326" x="3879850" y="5794375"/>
          <p14:tracePt t="153342" x="3892550" y="5794375"/>
          <p14:tracePt t="153374" x="3905250" y="5794375"/>
          <p14:tracePt t="153414" x="3917950" y="5794375"/>
          <p14:tracePt t="153478" x="3930650" y="5794375"/>
          <p14:tracePt t="153518" x="3943350" y="5794375"/>
          <p14:tracePt t="153815" x="3956050" y="5794375"/>
          <p14:tracePt t="153862" x="3968750" y="5794375"/>
          <p14:tracePt t="153878" x="3979863" y="5794375"/>
          <p14:tracePt t="153887" x="4005263" y="5794375"/>
          <p14:tracePt t="153894" x="4030663" y="5781675"/>
          <p14:tracePt t="153906" x="4068763" y="5768975"/>
          <p14:tracePt t="153910" x="4092575" y="5768975"/>
          <p14:tracePt t="153918" x="4156075" y="5768975"/>
          <p14:tracePt t="153926" x="4256088" y="5768975"/>
          <p14:tracePt t="153934" x="4394200" y="5768975"/>
          <p14:tracePt t="153943" x="4556125" y="5768975"/>
          <p14:tracePt t="153959" x="5068888" y="5743575"/>
          <p14:tracePt t="153966" x="5394325" y="5707063"/>
          <p14:tracePt t="153974" x="5683250" y="5681663"/>
          <p14:tracePt t="153983" x="5970588" y="5643563"/>
          <p14:tracePt t="153990" x="6208713" y="5630863"/>
          <p14:tracePt t="153998" x="6383338" y="5607050"/>
          <p14:tracePt t="154007" x="6496050" y="5594350"/>
          <p14:tracePt t="154014" x="6572250" y="5568950"/>
          <p14:tracePt t="154025" x="6596063" y="5556250"/>
          <p14:tracePt t="154030" x="6621463" y="5543550"/>
          <p14:tracePt t="154054" x="6621463" y="5530850"/>
          <p14:tracePt t="154072" x="6621463" y="5518150"/>
          <p14:tracePt t="154079" x="6621463" y="5507038"/>
          <p14:tracePt t="154090" x="6608763" y="5494338"/>
          <p14:tracePt t="154094" x="6596063" y="5494338"/>
          <p14:tracePt t="154103" x="6596063" y="5468938"/>
          <p14:tracePt t="154110" x="6596063" y="5456238"/>
          <p14:tracePt t="154118" x="6584950" y="5430838"/>
          <p14:tracePt t="154126" x="6584950" y="5418138"/>
          <p14:tracePt t="154134" x="6572250" y="5407025"/>
          <p14:tracePt t="154143" x="6559550" y="5394325"/>
          <p14:tracePt t="154150" x="6559550" y="5368925"/>
          <p14:tracePt t="154159" x="6546850" y="5356225"/>
          <p14:tracePt t="154166" x="6534150" y="5343525"/>
          <p14:tracePt t="154175" x="6534150" y="5318125"/>
          <p14:tracePt t="154183" x="6534150" y="5294313"/>
          <p14:tracePt t="154191" x="6521450" y="5268913"/>
          <p14:tracePt t="154198" x="6521450" y="5243513"/>
          <p14:tracePt t="154207" x="6508750" y="5218113"/>
          <p14:tracePt t="154214" x="6508750" y="5194300"/>
          <p14:tracePt t="154225" x="6496050" y="5168900"/>
          <p14:tracePt t="154230" x="6496050" y="5156200"/>
          <p14:tracePt t="154240" x="6483350" y="5130800"/>
          <p14:tracePt t="154257" x="6472238" y="5105400"/>
          <p14:tracePt t="154262" x="6472238" y="5092700"/>
          <p14:tracePt t="154274" x="6446838" y="5092700"/>
          <p14:tracePt t="154278" x="6446838" y="5081588"/>
          <p14:tracePt t="154290" x="6434138" y="5068888"/>
          <p14:tracePt t="154310" x="6408738" y="5068888"/>
          <p14:tracePt t="154318" x="6396038" y="5056188"/>
          <p14:tracePt t="154334" x="6383338" y="5056188"/>
          <p14:tracePt t="154342" x="6370638" y="5056188"/>
          <p14:tracePt t="154350" x="6346825" y="5056188"/>
          <p14:tracePt t="154366" x="6334125" y="5056188"/>
          <p14:tracePt t="154382" x="6321425" y="5056188"/>
          <p14:tracePt t="154398" x="6296025" y="5056188"/>
          <p14:tracePt t="154407" x="6283325" y="5056188"/>
          <p14:tracePt t="154414" x="6246813" y="5056188"/>
          <p14:tracePt t="154423" x="6234113" y="5056188"/>
          <p14:tracePt t="154430" x="6208713" y="5056188"/>
          <p14:tracePt t="154441" x="6183313" y="5056188"/>
          <p14:tracePt t="154446" x="6146800" y="5056188"/>
          <p14:tracePt t="154457" x="6108700" y="5056188"/>
          <p14:tracePt t="154462" x="6096000" y="5056188"/>
          <p14:tracePt t="154475" x="6083300" y="5056188"/>
          <p14:tracePt t="154478" x="6070600" y="5056188"/>
          <p14:tracePt t="154490" x="6057900" y="5056188"/>
          <p14:tracePt t="154494" x="6045200" y="5056188"/>
          <p14:tracePt t="154542" x="6045200" y="5043488"/>
          <p14:tracePt t="154934" x="6045200" y="5030788"/>
          <p14:tracePt t="155006" x="6057900" y="5030788"/>
          <p14:tracePt t="155014" x="6070600" y="5030788"/>
          <p14:tracePt t="155023" x="6083300" y="5030788"/>
          <p14:tracePt t="155030" x="6121400" y="5030788"/>
          <p14:tracePt t="155041" x="6146800" y="5030788"/>
          <p14:tracePt t="155046" x="6196013" y="5030788"/>
          <p14:tracePt t="155058" x="6246813" y="5030788"/>
          <p14:tracePt t="155063" x="6321425" y="5030788"/>
          <p14:tracePt t="155074" x="6396038" y="5030788"/>
          <p14:tracePt t="155078" x="6483350" y="5030788"/>
          <p14:tracePt t="155090" x="6584950" y="5030788"/>
          <p14:tracePt t="155094" x="6721475" y="5030788"/>
          <p14:tracePt t="155102" x="6834188" y="5005388"/>
          <p14:tracePt t="155110" x="6946900" y="4981575"/>
          <p14:tracePt t="155118" x="7046913" y="4956175"/>
          <p14:tracePt t="155126" x="7134225" y="4930775"/>
          <p14:tracePt t="155134" x="7197725" y="4930775"/>
          <p14:tracePt t="155142" x="7272338" y="4918075"/>
          <p14:tracePt t="155150" x="7323138" y="4905375"/>
          <p14:tracePt t="155158" x="7359650" y="4892675"/>
          <p14:tracePt t="155166" x="7372350" y="4892675"/>
          <p14:tracePt t="155174" x="7397750" y="4879975"/>
          <p14:tracePt t="155182" x="7410450" y="4879975"/>
          <p14:tracePt t="155199" x="7423150" y="4879975"/>
          <p14:tracePt t="155207" x="7435850" y="4868863"/>
          <p14:tracePt t="155214" x="7448550" y="4868863"/>
          <p14:tracePt t="155224" x="7448550" y="4856163"/>
          <p14:tracePt t="155241" x="7459663" y="4843463"/>
          <p14:tracePt t="155257" x="7497763" y="4843463"/>
          <p14:tracePt t="155262" x="7497763" y="4830763"/>
          <p14:tracePt t="155276" x="7510463" y="4818063"/>
          <p14:tracePt t="155291" x="7510463" y="4805363"/>
          <p14:tracePt t="155294" x="7523163" y="4805363"/>
          <p14:tracePt t="155310" x="7535863" y="4779963"/>
          <p14:tracePt t="155326" x="7535863" y="4756150"/>
          <p14:tracePt t="155335" x="7548563" y="4756150"/>
          <p14:tracePt t="155342" x="7548563" y="4743450"/>
          <p14:tracePt t="155350" x="7548563" y="4730750"/>
          <p14:tracePt t="155367" x="7548563" y="4718050"/>
          <p14:tracePt t="155382" x="7561263" y="4692650"/>
          <p14:tracePt t="155392" x="7572375" y="4692650"/>
          <p14:tracePt t="155414" x="7572375" y="4679950"/>
          <p14:tracePt t="155446" x="7585075" y="4656138"/>
          <p14:tracePt t="155462" x="7597775" y="4656138"/>
          <p14:tracePt t="155486" x="7597775" y="4643438"/>
          <p14:tracePt t="155719" x="7610475" y="4643438"/>
          <p14:tracePt t="155726" x="7610475" y="4656138"/>
          <p14:tracePt t="155733" x="7623175" y="4679950"/>
          <p14:tracePt t="155742" x="7623175" y="4705350"/>
          <p14:tracePt t="155750" x="7623175" y="4730750"/>
          <p14:tracePt t="155758" x="7623175" y="4756150"/>
          <p14:tracePt t="155766" x="7623175" y="4779963"/>
          <p14:tracePt t="155776" x="7623175" y="4792663"/>
          <p14:tracePt t="155783" x="7623175" y="4818063"/>
          <p14:tracePt t="155792" x="7623175" y="4830763"/>
          <p14:tracePt t="155798" x="7623175" y="4843463"/>
          <p14:tracePt t="155809" x="7623175" y="4856163"/>
          <p14:tracePt t="155814" x="7635875" y="4868863"/>
          <p14:tracePt t="155824" x="7635875" y="4879975"/>
          <p14:tracePt t="155855" x="7635875" y="4892675"/>
          <p14:tracePt t="155862" x="7648575" y="4892675"/>
          <p14:tracePt t="155888" x="7648575" y="4905375"/>
          <p14:tracePt t="155918" x="7648575" y="4918075"/>
          <p14:tracePt t="155926" x="7648575" y="4930775"/>
          <p14:tracePt t="155998" x="7648575" y="4918075"/>
          <p14:tracePt t="156006" x="7648575" y="4892675"/>
          <p14:tracePt t="156022" x="7648575" y="4879975"/>
          <p14:tracePt t="156030" x="7648575" y="4868863"/>
          <p14:tracePt t="156040" x="7648575" y="4856163"/>
          <p14:tracePt t="156046" x="7648575" y="4843463"/>
          <p14:tracePt t="156057" x="7648575" y="4830763"/>
          <p14:tracePt t="156074" x="7648575" y="4818063"/>
          <p14:tracePt t="156078" x="7648575" y="4805363"/>
          <p14:tracePt t="156102" x="7648575" y="4792663"/>
          <p14:tracePt t="156126" x="7635875" y="4779963"/>
          <p14:tracePt t="156150" x="7635875" y="4768850"/>
          <p14:tracePt t="156158" x="7623175" y="4756150"/>
          <p14:tracePt t="156166" x="7610475" y="4743450"/>
          <p14:tracePt t="156190" x="7597775" y="4743450"/>
          <p14:tracePt t="156206" x="7585075" y="4743450"/>
          <p14:tracePt t="156222" x="7572375" y="4743450"/>
          <p14:tracePt t="156246" x="7561263" y="4743450"/>
          <p14:tracePt t="156262" x="7548563" y="4743450"/>
          <p14:tracePt t="156271" x="7535863" y="4743450"/>
          <p14:tracePt t="156278" x="7510463" y="4743450"/>
          <p14:tracePt t="156294" x="7497763" y="4743450"/>
          <p14:tracePt t="156303" x="7472363" y="4756150"/>
          <p14:tracePt t="156310" x="7459663" y="4756150"/>
          <p14:tracePt t="156326" x="7448550" y="4768850"/>
          <p14:tracePt t="156357" x="7435850" y="4768850"/>
          <p14:tracePt t="156366" x="7435850" y="4779963"/>
          <p14:tracePt t="156382" x="7423150" y="4805363"/>
          <p14:tracePt t="156390" x="7423150" y="4818063"/>
          <p14:tracePt t="156407" x="7423150" y="4830763"/>
          <p14:tracePt t="156414" x="7410450" y="4868863"/>
          <p14:tracePt t="156424" x="7410450" y="4879975"/>
          <p14:tracePt t="156440" x="7410450" y="4892675"/>
          <p14:tracePt t="156445" x="7410450" y="4905375"/>
          <p14:tracePt t="156458" x="7410450" y="4918075"/>
          <p14:tracePt t="156462" x="7410450" y="4930775"/>
          <p14:tracePt t="156474" x="7410450" y="4943475"/>
          <p14:tracePt t="156490" x="7410450" y="4956175"/>
          <p14:tracePt t="156494" x="7410450" y="4968875"/>
          <p14:tracePt t="156502" x="7410450" y="4981575"/>
          <p14:tracePt t="156526" x="7423150" y="4992688"/>
          <p14:tracePt t="156550" x="7435850" y="5018088"/>
          <p14:tracePt t="156566" x="7448550" y="5018088"/>
          <p14:tracePt t="156582" x="7448550" y="5030788"/>
          <p14:tracePt t="156591" x="7459663" y="5030788"/>
          <p14:tracePt t="156608" x="7459663" y="5043488"/>
          <p14:tracePt t="156614" x="7459663" y="5056188"/>
          <p14:tracePt t="156630" x="7472363" y="5056188"/>
          <p14:tracePt t="156641" x="7485063" y="5068888"/>
          <p14:tracePt t="156695" x="7497763" y="5068888"/>
          <p14:tracePt t="156726" x="7523163" y="5068888"/>
          <p14:tracePt t="156742" x="7535863" y="5056188"/>
          <p14:tracePt t="156766" x="7548563" y="5043488"/>
          <p14:tracePt t="156782" x="7561263" y="5043488"/>
          <p14:tracePt t="156791" x="7561263" y="5030788"/>
          <p14:tracePt t="156806" x="7572375" y="5018088"/>
          <p14:tracePt t="156838" x="7585075" y="5005388"/>
          <p14:tracePt t="156878" x="7597775" y="4992688"/>
          <p14:tracePt t="156887" x="7610475" y="4992688"/>
          <p14:tracePt t="156902" x="7610475" y="4981575"/>
          <p14:tracePt t="156918" x="7623175" y="4968875"/>
          <p14:tracePt t="156926" x="7623175" y="4956175"/>
          <p14:tracePt t="156950" x="7623175" y="4943475"/>
          <p14:tracePt t="156973" x="7623175" y="4930775"/>
          <p14:tracePt t="156981" x="7623175" y="4918075"/>
          <p14:tracePt t="156990" x="7623175" y="4905375"/>
          <p14:tracePt t="157006" x="7623175" y="4892675"/>
          <p14:tracePt t="157014" x="7623175" y="4879975"/>
          <p14:tracePt t="157025" x="7623175" y="4856163"/>
          <p14:tracePt t="157030" x="7610475" y="4843463"/>
          <p14:tracePt t="157040" x="7610475" y="4830763"/>
          <p14:tracePt t="157046" x="7597775" y="4805363"/>
          <p14:tracePt t="157058" x="7585075" y="4792663"/>
          <p14:tracePt t="157062" x="7572375" y="4779963"/>
          <p14:tracePt t="157074" x="7548563" y="4756150"/>
          <p14:tracePt t="157091" x="7548563" y="4743450"/>
          <p14:tracePt t="157094" x="7535863" y="4730750"/>
          <p14:tracePt t="157120" x="7535863" y="4718050"/>
          <p14:tracePt t="157142" x="7523163" y="4718050"/>
          <p14:tracePt t="157158" x="7497763" y="4718050"/>
          <p14:tracePt t="157166" x="7472363" y="4730750"/>
          <p14:tracePt t="157174" x="7459663" y="4756150"/>
          <p14:tracePt t="157183" x="7435850" y="4756150"/>
          <p14:tracePt t="157191" x="7410450" y="4768850"/>
          <p14:tracePt t="157200" x="7397750" y="4779963"/>
          <p14:tracePt t="157207" x="7372350" y="4779963"/>
          <p14:tracePt t="157214" x="7372350" y="4805363"/>
          <p14:tracePt t="157225" x="7348538" y="4805363"/>
          <p14:tracePt t="157230" x="7348538" y="4830763"/>
          <p14:tracePt t="157240" x="7323138" y="4843463"/>
          <p14:tracePt t="157247" x="7310438" y="4868863"/>
          <p14:tracePt t="157257" x="7285038" y="4892675"/>
          <p14:tracePt t="157262" x="7272338" y="4905375"/>
          <p14:tracePt t="157274" x="7259638" y="4943475"/>
          <p14:tracePt t="157278" x="7259638" y="4968875"/>
          <p14:tracePt t="157290" x="7246938" y="4992688"/>
          <p14:tracePt t="157294" x="7235825" y="5018088"/>
          <p14:tracePt t="157303" x="7235825" y="5030788"/>
          <p14:tracePt t="157310" x="7235825" y="5056188"/>
          <p14:tracePt t="157319" x="7235825" y="5081588"/>
          <p14:tracePt t="157325" x="7235825" y="5118100"/>
          <p14:tracePt t="157334" x="7246938" y="5130800"/>
          <p14:tracePt t="157342" x="7272338" y="5156200"/>
          <p14:tracePt t="157349" x="7310438" y="5168900"/>
          <p14:tracePt t="157358" x="7359650" y="5181600"/>
          <p14:tracePt t="157366" x="7410450" y="5194300"/>
          <p14:tracePt t="157373" x="7485063" y="5205413"/>
          <p14:tracePt t="157382" x="7548563" y="5218113"/>
          <p14:tracePt t="157391" x="7635875" y="5230813"/>
          <p14:tracePt t="157398" x="7685088" y="5230813"/>
          <p14:tracePt t="157407" x="7773988" y="5230813"/>
          <p14:tracePt t="157414" x="7848600" y="5230813"/>
          <p14:tracePt t="157427" x="7923213" y="5230813"/>
          <p14:tracePt t="157429" x="7999413" y="5218113"/>
          <p14:tracePt t="157441" x="8074025" y="5194300"/>
          <p14:tracePt t="157446" x="8123238" y="5181600"/>
          <p14:tracePt t="157457" x="8148638" y="5168900"/>
          <p14:tracePt t="157461" x="8174038" y="5168900"/>
          <p14:tracePt t="157474" x="8186738" y="5143500"/>
          <p14:tracePt t="157478" x="8199438" y="5130800"/>
          <p14:tracePt t="157486" x="8199438" y="5105400"/>
          <p14:tracePt t="157493" x="8199438" y="5081588"/>
          <p14:tracePt t="157502" x="8199438" y="5056188"/>
          <p14:tracePt t="157509" x="8199438" y="5018088"/>
          <p14:tracePt t="157518" x="8174038" y="4956175"/>
          <p14:tracePt t="157525" x="8135938" y="4905375"/>
          <p14:tracePt t="157533" x="8086725" y="4843463"/>
          <p14:tracePt t="157541" x="8035925" y="4779963"/>
          <p14:tracePt t="157550" x="7974013" y="4743450"/>
          <p14:tracePt t="157558" x="7897813" y="4705350"/>
          <p14:tracePt t="157565" x="7823200" y="4692650"/>
          <p14:tracePt t="157574" x="7735888" y="4679950"/>
          <p14:tracePt t="157582" x="7661275" y="4679950"/>
          <p14:tracePt t="157591" x="7535863" y="4679950"/>
          <p14:tracePt t="157597" x="7410450" y="4692650"/>
          <p14:tracePt t="157607" x="7272338" y="4718050"/>
          <p14:tracePt t="157614" x="7134225" y="4743450"/>
          <p14:tracePt t="157625" x="7010400" y="4768850"/>
          <p14:tracePt t="157629" x="6910388" y="4805363"/>
          <p14:tracePt t="157640" x="6821488" y="4843463"/>
          <p14:tracePt t="157646" x="6746875" y="4892675"/>
          <p14:tracePt t="157657" x="6684963" y="4956175"/>
          <p14:tracePt t="157662" x="6646863" y="5030788"/>
          <p14:tracePt t="157674" x="6621463" y="5105400"/>
          <p14:tracePt t="157678" x="6608763" y="5168900"/>
          <p14:tracePt t="157690" x="6608763" y="5230813"/>
          <p14:tracePt t="157693" x="6608763" y="5281613"/>
          <p14:tracePt t="157702" x="6634163" y="5318125"/>
          <p14:tracePt t="157710" x="6672263" y="5356225"/>
          <p14:tracePt t="157718" x="6734175" y="5381625"/>
          <p14:tracePt t="157725" x="6834188" y="5394325"/>
          <p14:tracePt t="157733" x="6972300" y="5407025"/>
          <p14:tracePt t="157742" x="7134225" y="5407025"/>
          <p14:tracePt t="157749" x="7397750" y="5381625"/>
          <p14:tracePt t="157760" x="7673975" y="5368925"/>
          <p14:tracePt t="157765" x="7935913" y="5330825"/>
          <p14:tracePt t="157774" x="8199438" y="5256213"/>
          <p14:tracePt t="157782" x="8435975" y="5194300"/>
          <p14:tracePt t="157790" x="8624888" y="5130800"/>
          <p14:tracePt t="157798" x="8763000" y="5081588"/>
          <p14:tracePt t="157807" x="8850313" y="5005388"/>
          <p14:tracePt t="157813" x="8912225" y="4956175"/>
          <p14:tracePt t="157825" x="8950325" y="4905375"/>
          <p14:tracePt t="157830" x="8950325" y="4868863"/>
          <p14:tracePt t="157840" x="8950325" y="4805363"/>
          <p14:tracePt t="157846" x="8950325" y="4756150"/>
          <p14:tracePt t="157857" x="8937625" y="4718050"/>
          <p14:tracePt t="157862" x="8912225" y="4692650"/>
          <p14:tracePt t="157875" x="8899525" y="4656138"/>
          <p14:tracePt t="157878" x="8874125" y="4643438"/>
          <p14:tracePt t="157891" x="8874125" y="4630738"/>
          <p14:tracePt t="157894" x="8850313" y="4618038"/>
          <p14:tracePt t="157902" x="8850313" y="4605338"/>
          <p14:tracePt t="157909" x="8837613" y="4605338"/>
          <p14:tracePt t="157926" x="8812213" y="4605338"/>
          <p14:tracePt t="157933" x="8786813" y="4605338"/>
          <p14:tracePt t="157942" x="8750300" y="4605338"/>
          <p14:tracePt t="157950" x="8699500" y="4605338"/>
          <p14:tracePt t="157957" x="8650288" y="4605338"/>
          <p14:tracePt t="157965" x="8586788" y="4630738"/>
          <p14:tracePt t="157974" x="8512175" y="4656138"/>
          <p14:tracePt t="157982" x="8461375" y="4679950"/>
          <p14:tracePt t="157991" x="8386763" y="4692650"/>
          <p14:tracePt t="157998" x="8324850" y="4718050"/>
          <p14:tracePt t="158007" x="8248650" y="4743450"/>
          <p14:tracePt t="158014" x="8174038" y="4768850"/>
          <p14:tracePt t="158024" x="8099425" y="4805363"/>
          <p14:tracePt t="158030" x="8048625" y="4818063"/>
          <p14:tracePt t="158043" x="7986713" y="4843463"/>
          <p14:tracePt t="158046" x="7948613" y="4868863"/>
          <p14:tracePt t="158056" x="7910513" y="4879975"/>
          <p14:tracePt t="158062" x="7874000" y="4879975"/>
          <p14:tracePt t="158074" x="7848600" y="4892675"/>
          <p14:tracePt t="158077" x="7835900" y="4905375"/>
          <p14:tracePt t="158090" x="7823200" y="4905375"/>
          <p14:tracePt t="158093" x="7810500" y="4918075"/>
          <p14:tracePt t="158110" x="7797800" y="4918075"/>
          <p14:tracePt t="158125" x="7785100" y="4918075"/>
          <p14:tracePt t="158158" x="7773988" y="4918075"/>
          <p14:tracePt t="158190" x="7773988" y="4905375"/>
          <p14:tracePt t="158197" x="7773988" y="4879975"/>
          <p14:tracePt t="158206" x="7773988" y="4843463"/>
          <p14:tracePt t="158213" x="7773988" y="4818063"/>
          <p14:tracePt t="158225" x="7761288" y="4805363"/>
          <p14:tracePt t="158229" x="7761288" y="4792663"/>
          <p14:tracePt t="158240" x="7748588" y="4779963"/>
          <p14:tracePt t="158263" x="7735888" y="4779963"/>
          <p14:tracePt t="158275" x="7710488" y="4779963"/>
          <p14:tracePt t="158291" x="7685088" y="4779963"/>
          <p14:tracePt t="158294" x="7635875" y="4792663"/>
          <p14:tracePt t="158308" x="7610475" y="4830763"/>
          <p14:tracePt t="158310" x="7572375" y="4843463"/>
          <p14:tracePt t="158320" x="7548563" y="4868863"/>
          <p14:tracePt t="158326" x="7510463" y="4892675"/>
          <p14:tracePt t="158334" x="7497763" y="4918075"/>
          <p14:tracePt t="158342" x="7472363" y="4956175"/>
          <p14:tracePt t="158358" x="7472363" y="4981575"/>
          <p14:tracePt t="158366" x="7485063" y="5005388"/>
          <p14:tracePt t="158374" x="7497763" y="5005388"/>
          <p14:tracePt t="158384" x="7510463" y="5005388"/>
          <p14:tracePt t="158392" x="7561263" y="5005388"/>
          <p14:tracePt t="158398" x="7623175" y="5005388"/>
          <p14:tracePt t="158410" x="7673975" y="5005388"/>
          <p14:tracePt t="158414" x="7710488" y="4981575"/>
          <p14:tracePt t="158426" x="7735888" y="4968875"/>
          <p14:tracePt t="158430" x="7761288" y="4956175"/>
          <p14:tracePt t="158441" x="7761288" y="4943475"/>
          <p14:tracePt t="158457" x="7761288" y="4918075"/>
          <p14:tracePt t="158462" x="7761288" y="4892675"/>
          <p14:tracePt t="158474" x="7761288" y="4879975"/>
          <p14:tracePt t="158478" x="7748588" y="4868863"/>
          <p14:tracePt t="158491" x="7735888" y="4856163"/>
          <p14:tracePt t="158494" x="7723188" y="4843463"/>
          <p14:tracePt t="158518" x="7710488" y="4843463"/>
          <p14:tracePt t="158590" x="7710488" y="4856163"/>
          <p14:tracePt t="158597" x="7710488" y="4868863"/>
          <p14:tracePt t="158606" x="7710488" y="4879975"/>
          <p14:tracePt t="158614" x="7710488" y="4892675"/>
          <p14:tracePt t="158629" x="7710488" y="4905375"/>
          <p14:tracePt t="158640" x="7723188" y="4918075"/>
          <p14:tracePt t="158646" x="7723188" y="4930775"/>
          <p14:tracePt t="158661" x="7723188" y="4943475"/>
          <p14:tracePt t="158674" x="7735888" y="4968875"/>
          <p14:tracePt t="162358" x="7748588" y="4968875"/>
          <p14:tracePt t="162365" x="7761288" y="4968875"/>
          <p14:tracePt t="162373" x="7761288" y="4956175"/>
          <p14:tracePt t="162381" x="7773988" y="4956175"/>
          <p14:tracePt t="162398" x="7797800" y="4956175"/>
          <p14:tracePt t="162407" x="7810500" y="4956175"/>
          <p14:tracePt t="162414" x="7823200" y="4956175"/>
          <p14:tracePt t="162424" x="7848600" y="4956175"/>
          <p14:tracePt t="162429" x="7886700" y="4968875"/>
          <p14:tracePt t="162441" x="7923213" y="4992688"/>
          <p14:tracePt t="162445" x="7935913" y="5018088"/>
          <p14:tracePt t="162457" x="7961313" y="5056188"/>
          <p14:tracePt t="162461" x="7974013" y="5092700"/>
          <p14:tracePt t="162469" x="7999413" y="5118100"/>
          <p14:tracePt t="162478" x="7999413" y="5130800"/>
          <p14:tracePt t="162485" x="7999413" y="5143500"/>
          <p14:tracePt t="162493" x="7999413" y="5168900"/>
          <p14:tracePt t="162501" x="7999413" y="5194300"/>
          <p14:tracePt t="162509" x="7999413" y="5230813"/>
          <p14:tracePt t="162517" x="7999413" y="5243513"/>
          <p14:tracePt t="162525" x="7986713" y="5281613"/>
          <p14:tracePt t="162533" x="7974013" y="5294313"/>
          <p14:tracePt t="162542" x="7961313" y="5305425"/>
          <p14:tracePt t="162549" x="7948613" y="5343525"/>
          <p14:tracePt t="162557" x="7923213" y="5368925"/>
          <p14:tracePt t="162565" x="7910513" y="5381625"/>
          <p14:tracePt t="162574" x="7897813" y="5407025"/>
          <p14:tracePt t="162581" x="7886700" y="5430838"/>
          <p14:tracePt t="162591" x="7886700" y="5443538"/>
          <p14:tracePt t="162609" x="7886700" y="5456238"/>
          <p14:tracePt t="162629" x="7935913" y="5456238"/>
          <p14:tracePt t="162641" x="8023225" y="5456238"/>
          <p14:tracePt t="162645" x="8123238" y="5430838"/>
          <p14:tracePt t="162661" x="8248650" y="5430838"/>
          <p14:tracePt t="162670" x="8274050" y="5430838"/>
          <p14:tracePt t="162677" x="8286750" y="5430838"/>
          <p14:tracePt t="162845" x="8299450" y="5430838"/>
          <p14:tracePt t="162861" x="8299450" y="5407025"/>
          <p14:tracePt t="162873" x="8299450" y="5381625"/>
          <p14:tracePt t="162877" x="8299450" y="5343525"/>
          <p14:tracePt t="162885" x="8312150" y="5305425"/>
          <p14:tracePt t="162893" x="8312150" y="5281613"/>
          <p14:tracePt t="162901" x="8312150" y="5218113"/>
          <p14:tracePt t="162909" x="8312150" y="5181600"/>
          <p14:tracePt t="162917" x="8286750" y="5156200"/>
          <p14:tracePt t="162927" x="8274050" y="5130800"/>
          <p14:tracePt t="162933" x="8274050" y="5118100"/>
          <p14:tracePt t="162944" x="8274050" y="5105400"/>
          <p14:tracePt t="162960" x="8274050" y="5081588"/>
          <p14:tracePt t="162965" x="8274050" y="5068888"/>
          <p14:tracePt t="162976" x="8274050" y="5056188"/>
          <p14:tracePt t="162981" x="8261350" y="5030788"/>
          <p14:tracePt t="162991" x="8248650" y="5018088"/>
          <p14:tracePt t="162997" x="8235950" y="5005388"/>
          <p14:tracePt t="163009" x="8223250" y="4968875"/>
          <p14:tracePt t="163013" x="8212138" y="4943475"/>
          <p14:tracePt t="163025" x="8199438" y="4905375"/>
          <p14:tracePt t="163029" x="8174038" y="4879975"/>
          <p14:tracePt t="163042" x="8174038" y="4843463"/>
          <p14:tracePt t="163046" x="8148638" y="4779963"/>
          <p14:tracePt t="163057" x="8135938" y="4730750"/>
          <p14:tracePt t="163061" x="8110538" y="4656138"/>
          <p14:tracePt t="163071" x="8099425" y="4592638"/>
          <p14:tracePt t="163077" x="8074025" y="4505325"/>
          <p14:tracePt t="163086" x="8061325" y="4430713"/>
          <p14:tracePt t="163093" x="8035925" y="4341813"/>
          <p14:tracePt t="163102" x="8023225" y="4267200"/>
          <p14:tracePt t="163109" x="8010525" y="4205288"/>
          <p14:tracePt t="163117" x="7999413" y="4129088"/>
          <p14:tracePt t="163125" x="7999413" y="4067175"/>
          <p14:tracePt t="163133" x="7986713" y="4005263"/>
          <p14:tracePt t="163141" x="7974013" y="3967163"/>
          <p14:tracePt t="163149" x="7961313" y="3929063"/>
          <p14:tracePt t="163158" x="7961313" y="3905250"/>
          <p14:tracePt t="163165" x="7961313" y="3879850"/>
          <p14:tracePt t="163177" x="7961313" y="3854450"/>
          <p14:tracePt t="163397" x="7961313" y="3841750"/>
          <p14:tracePt t="163429" x="7948613" y="3829050"/>
          <p14:tracePt t="163441" x="7935913" y="3816350"/>
          <p14:tracePt t="163445" x="7935913" y="3803650"/>
          <p14:tracePt t="163457" x="7923213" y="3803650"/>
          <p14:tracePt t="163461" x="7910513" y="3792538"/>
          <p14:tracePt t="163470" x="7886700" y="3779838"/>
          <p14:tracePt t="163477" x="7848600" y="3754438"/>
          <p14:tracePt t="163485" x="7823200" y="3741738"/>
          <p14:tracePt t="163493" x="7785100" y="3716338"/>
          <p14:tracePt t="163501" x="7748588" y="3703638"/>
          <p14:tracePt t="163508" x="7685088" y="3679825"/>
          <p14:tracePt t="163517" x="7610475" y="3641725"/>
          <p14:tracePt t="163524" x="7523163" y="3616325"/>
          <p14:tracePt t="163533" x="7472363" y="3590925"/>
          <p14:tracePt t="163546" x="7397750" y="3554413"/>
          <p14:tracePt t="163550" x="7323138" y="3529013"/>
          <p14:tracePt t="163558" x="7272338" y="3503613"/>
          <p14:tracePt t="163565" x="7223125" y="3490913"/>
          <p14:tracePt t="163574" x="7185025" y="3479800"/>
          <p14:tracePt t="163581" x="7159625" y="3467100"/>
          <p14:tracePt t="163591" x="7146925" y="3454400"/>
          <p14:tracePt t="163597" x="7134225" y="3454400"/>
          <p14:tracePt t="163607" x="7123113" y="3441700"/>
          <p14:tracePt t="163613" x="7110413" y="3441700"/>
          <p14:tracePt t="163624" x="7110413" y="3429000"/>
          <p14:tracePt t="163641" x="7097713" y="3403600"/>
          <p14:tracePt t="163645" x="7085013" y="3390900"/>
          <p14:tracePt t="163657" x="7085013" y="3378200"/>
          <p14:tracePt t="163661" x="7085013" y="3367088"/>
          <p14:tracePt t="163673" x="7085013" y="3354388"/>
          <p14:tracePt t="163677" x="7072313" y="3328988"/>
          <p14:tracePt t="163685" x="7059613" y="3303588"/>
          <p14:tracePt t="163701" x="7059613" y="3278188"/>
          <p14:tracePt t="163710" x="7059613" y="3267075"/>
          <p14:tracePt t="163717" x="7046913" y="3216275"/>
          <p14:tracePt t="163725" x="7034213" y="3190875"/>
          <p14:tracePt t="163733" x="7034213" y="3165475"/>
          <p14:tracePt t="163741" x="7021513" y="3141663"/>
          <p14:tracePt t="163749" x="7010400" y="3116263"/>
          <p14:tracePt t="163758" x="6997700" y="3078163"/>
          <p14:tracePt t="163765" x="6985000" y="3054350"/>
          <p14:tracePt t="163775" x="6959600" y="3028950"/>
          <p14:tracePt t="163781" x="6946900" y="3003550"/>
          <p14:tracePt t="163791" x="6910388" y="2952750"/>
          <p14:tracePt t="163797" x="6884988" y="2916238"/>
          <p14:tracePt t="163807" x="6846888" y="2890838"/>
          <p14:tracePt t="163813" x="6834188" y="2840038"/>
          <p14:tracePt t="163824" x="6808788" y="2816225"/>
          <p14:tracePt t="163829" x="6797675" y="2790825"/>
          <p14:tracePt t="163841" x="6772275" y="2765425"/>
          <p14:tracePt t="163845" x="6759575" y="2752725"/>
          <p14:tracePt t="163858" x="6746875" y="2740025"/>
          <p14:tracePt t="163861" x="6734175" y="2728913"/>
          <p14:tracePt t="163870" x="6721475" y="2728913"/>
          <p14:tracePt t="163877" x="6696075" y="2716213"/>
          <p14:tracePt t="163893" x="6684963" y="2716213"/>
          <p14:tracePt t="163901" x="6659563" y="2716213"/>
          <p14:tracePt t="163909" x="6646863" y="2716213"/>
          <p14:tracePt t="163917" x="6621463" y="2716213"/>
          <p14:tracePt t="163925" x="6596063" y="2716213"/>
          <p14:tracePt t="163933" x="6559550" y="2716213"/>
          <p14:tracePt t="163941" x="6508750" y="2716213"/>
          <p14:tracePt t="163958" x="6421438" y="2716213"/>
          <p14:tracePt t="163965" x="6383338" y="2728913"/>
          <p14:tracePt t="163975" x="6370638" y="2728913"/>
          <p14:tracePt t="163981" x="6321425" y="2740025"/>
          <p14:tracePt t="163990" x="6308725" y="2740025"/>
          <p14:tracePt t="163997" x="6283325" y="2740025"/>
          <p14:tracePt t="164007" x="6270625" y="2740025"/>
          <p14:tracePt t="164013" x="6259513" y="2740025"/>
          <p14:tracePt t="164024" x="6246813" y="2740025"/>
          <p14:tracePt t="164041" x="6234113" y="2740025"/>
          <p14:tracePt t="164059" x="6221413" y="2740025"/>
          <p14:tracePt t="164061" x="6208713" y="2740025"/>
          <p14:tracePt t="164078" x="6196013" y="2740025"/>
          <p14:tracePt t="164086" x="6170613" y="2752725"/>
          <p14:tracePt t="164093" x="6157913" y="2752725"/>
          <p14:tracePt t="164109" x="6146800" y="2752725"/>
          <p14:tracePt t="164117" x="6121400" y="2765425"/>
          <p14:tracePt t="164133" x="6096000" y="2778125"/>
          <p14:tracePt t="164142" x="6057900" y="2803525"/>
          <p14:tracePt t="164149" x="6045200" y="2816225"/>
          <p14:tracePt t="164157" x="6021388" y="2852738"/>
          <p14:tracePt t="164165" x="5995988" y="2878138"/>
          <p14:tracePt t="164174" x="5957888" y="2916238"/>
          <p14:tracePt t="164181" x="5921375" y="2965450"/>
          <p14:tracePt t="164191" x="5883275" y="3016250"/>
          <p14:tracePt t="164197" x="5845175" y="3090863"/>
          <p14:tracePt t="164208" x="5832475" y="3165475"/>
          <p14:tracePt t="164213" x="5795963" y="3254375"/>
          <p14:tracePt t="164226" x="5757863" y="3328988"/>
          <p14:tracePt t="164229" x="5708650" y="3416300"/>
          <p14:tracePt t="164242" x="5695950" y="3490913"/>
          <p14:tracePt t="164246" x="5657850" y="3567113"/>
          <p14:tracePt t="164258" x="5619750" y="3654425"/>
          <p14:tracePt t="164261" x="5595938" y="3729038"/>
          <p14:tracePt t="164270" x="5570538" y="3803650"/>
          <p14:tracePt t="164277" x="5557838" y="3854450"/>
          <p14:tracePt t="164286" x="5545138" y="3929063"/>
          <p14:tracePt t="164292" x="5545138" y="3979863"/>
          <p14:tracePt t="164301" x="5545138" y="4041775"/>
          <p14:tracePt t="164309" x="5545138" y="4129088"/>
          <p14:tracePt t="164316" x="5557838" y="4205288"/>
          <p14:tracePt t="164325" x="5583238" y="4267200"/>
          <p14:tracePt t="164333" x="5619750" y="4341813"/>
          <p14:tracePt t="164342" x="5657850" y="4405313"/>
          <p14:tracePt t="164349" x="5683250" y="4467225"/>
          <p14:tracePt t="164359" x="5719763" y="4518025"/>
          <p14:tracePt t="164365" x="5770563" y="4567238"/>
          <p14:tracePt t="164375" x="5808663" y="4618038"/>
          <p14:tracePt t="164381" x="5857875" y="4656138"/>
          <p14:tracePt t="164391" x="5895975" y="4692650"/>
          <p14:tracePt t="164397" x="5957888" y="4730750"/>
          <p14:tracePt t="164407" x="6021388" y="4756150"/>
          <p14:tracePt t="164413" x="6070600" y="4779963"/>
          <p14:tracePt t="164424" x="6134100" y="4805363"/>
          <p14:tracePt t="164429" x="6183313" y="4818063"/>
          <p14:tracePt t="164440" x="6246813" y="4843463"/>
          <p14:tracePt t="164444" x="6308725" y="4856163"/>
          <p14:tracePt t="164457" x="6383338" y="4868863"/>
          <p14:tracePt t="164462" x="6421438" y="4868863"/>
          <p14:tracePt t="164469" x="6483350" y="4868863"/>
          <p14:tracePt t="164477" x="6546850" y="4868863"/>
          <p14:tracePt t="164485" x="6621463" y="4868863"/>
          <p14:tracePt t="164493" x="6708775" y="4868863"/>
          <p14:tracePt t="164501" x="6784975" y="4868863"/>
          <p14:tracePt t="164509" x="6872288" y="4868863"/>
          <p14:tracePt t="164517" x="6972300" y="4856163"/>
          <p14:tracePt t="164525" x="7059613" y="4856163"/>
          <p14:tracePt t="164533" x="7134225" y="4843463"/>
          <p14:tracePt t="164543" x="7197725" y="4818063"/>
          <p14:tracePt t="164549" x="7272338" y="4805363"/>
          <p14:tracePt t="164557" x="7348538" y="4792663"/>
          <p14:tracePt t="164565" x="7397750" y="4779963"/>
          <p14:tracePt t="164574" x="7472363" y="4768850"/>
          <p14:tracePt t="164580" x="7535863" y="4743450"/>
          <p14:tracePt t="164591" x="7610475" y="4718050"/>
          <p14:tracePt t="164597" x="7685088" y="4679950"/>
          <p14:tracePt t="164607" x="7761288" y="4656138"/>
          <p14:tracePt t="164613" x="7835900" y="4630738"/>
          <p14:tracePt t="164625" x="7886700" y="4605338"/>
          <p14:tracePt t="164628" x="7923213" y="4579938"/>
          <p14:tracePt t="164642" x="7974013" y="4543425"/>
          <p14:tracePt t="164645" x="8023225" y="4505325"/>
          <p14:tracePt t="164657" x="8048625" y="4454525"/>
          <p14:tracePt t="164661" x="8086725" y="4418013"/>
          <p14:tracePt t="164670" x="8110538" y="4367213"/>
          <p14:tracePt t="164677" x="8135938" y="4318000"/>
          <p14:tracePt t="164685" x="8161338" y="4254500"/>
          <p14:tracePt t="164693" x="8174038" y="4205288"/>
          <p14:tracePt t="164702" x="8199438" y="4167188"/>
          <p14:tracePt t="164709" x="8199438" y="4117975"/>
          <p14:tracePt t="164716" x="8212138" y="4067175"/>
          <p14:tracePt t="164725" x="8212138" y="4041775"/>
          <p14:tracePt t="164733" x="8223250" y="3992563"/>
          <p14:tracePt t="164741" x="8235950" y="3954463"/>
          <p14:tracePt t="164748" x="8248650" y="3916363"/>
          <p14:tracePt t="164757" x="8248650" y="3892550"/>
          <p14:tracePt t="164765" x="8261350" y="3841750"/>
          <p14:tracePt t="164775" x="8261350" y="3816350"/>
          <p14:tracePt t="164781" x="8274050" y="3754438"/>
          <p14:tracePt t="164791" x="8274050" y="3729038"/>
          <p14:tracePt t="164797" x="8274050" y="3679825"/>
          <p14:tracePt t="164807" x="8286750" y="3629025"/>
          <p14:tracePt t="164813" x="8299450" y="3567113"/>
          <p14:tracePt t="164825" x="8299450" y="3529013"/>
          <p14:tracePt t="164829" x="8299450" y="3490913"/>
          <p14:tracePt t="164841" x="8299450" y="3454400"/>
          <p14:tracePt t="164845" x="8299450" y="3403600"/>
          <p14:tracePt t="164857" x="8299450" y="3367088"/>
          <p14:tracePt t="164861" x="8299450" y="3316288"/>
          <p14:tracePt t="164869" x="8299450" y="3267075"/>
          <p14:tracePt t="164877" x="8299450" y="3241675"/>
          <p14:tracePt t="164885" x="8299450" y="3216275"/>
          <p14:tracePt t="164894" x="8299450" y="3165475"/>
          <p14:tracePt t="164901" x="8286750" y="3116263"/>
          <p14:tracePt t="164909" x="8261350" y="3090863"/>
          <p14:tracePt t="164917" x="8261350" y="3065463"/>
          <p14:tracePt t="164925" x="8235950" y="3028950"/>
          <p14:tracePt t="164933" x="8223250" y="3003550"/>
          <p14:tracePt t="164941" x="8212138" y="2952750"/>
          <p14:tracePt t="164949" x="8199438" y="2916238"/>
          <p14:tracePt t="164957" x="8186738" y="2890838"/>
          <p14:tracePt t="164965" x="8174038" y="2865438"/>
          <p14:tracePt t="164974" x="8148638" y="2852738"/>
          <p14:tracePt t="164981" x="8148638" y="2816225"/>
          <p14:tracePt t="164996" x="8123238" y="2803525"/>
          <p14:tracePt t="164997" x="8110538" y="2778125"/>
          <p14:tracePt t="165009" x="8086725" y="2752725"/>
          <p14:tracePt t="165013" x="8061325" y="2740025"/>
          <p14:tracePt t="165026" x="8035925" y="2728913"/>
          <p14:tracePt t="165032" x="7999413" y="2703513"/>
          <p14:tracePt t="165041" x="7961313" y="2703513"/>
          <p14:tracePt t="165044" x="7910513" y="2678113"/>
          <p14:tracePt t="165057" x="7874000" y="2665413"/>
          <p14:tracePt t="165061" x="7835900" y="2652713"/>
          <p14:tracePt t="165070" x="7797800" y="2640013"/>
          <p14:tracePt t="165076" x="7735888" y="2627313"/>
          <p14:tracePt t="165085" x="7697788" y="2627313"/>
          <p14:tracePt t="165093" x="7635875" y="2616200"/>
          <p14:tracePt t="165100" x="7585075" y="2603500"/>
          <p14:tracePt t="165108" x="7535863" y="2603500"/>
          <p14:tracePt t="165116" x="7485063" y="2603500"/>
          <p14:tracePt t="165125" x="7410450" y="2603500"/>
          <p14:tracePt t="165133" x="7372350" y="2603500"/>
          <p14:tracePt t="165141" x="7335838" y="2603500"/>
          <p14:tracePt t="165148" x="7297738" y="2603500"/>
          <p14:tracePt t="165157" x="7272338" y="2603500"/>
          <p14:tracePt t="165165" x="7235825" y="2603500"/>
          <p14:tracePt t="165173" x="7210425" y="2616200"/>
          <p14:tracePt t="165180" x="7185025" y="2627313"/>
          <p14:tracePt t="165190" x="7146925" y="2640013"/>
          <p14:tracePt t="165197" x="7123113" y="2652713"/>
          <p14:tracePt t="165207" x="7085013" y="2678113"/>
          <p14:tracePt t="165212" x="7046913" y="2716213"/>
          <p14:tracePt t="165224" x="6985000" y="2728913"/>
          <p14:tracePt t="165229" x="6946900" y="2752725"/>
          <p14:tracePt t="165245" x="6808788" y="2840038"/>
          <p14:tracePt t="165257" x="6759575" y="2865438"/>
          <p14:tracePt t="165261" x="6672263" y="2916238"/>
          <p14:tracePt t="165270" x="6634163" y="2928938"/>
          <p14:tracePt t="165276" x="6596063" y="2952750"/>
          <p14:tracePt t="165284" x="6584950" y="2965450"/>
          <p14:tracePt t="165293" x="6559550" y="2965450"/>
          <p14:tracePt t="165300" x="6546850" y="2978150"/>
          <p14:tracePt t="165325" x="6521450" y="2990850"/>
          <p14:tracePt t="165340" x="6508750" y="3003550"/>
          <p14:tracePt t="165349" x="6496050" y="3003550"/>
          <p14:tracePt t="165357" x="6483350" y="3016250"/>
          <p14:tracePt t="165365" x="6446838" y="3041650"/>
          <p14:tracePt t="165375" x="6383338" y="3078163"/>
          <p14:tracePt t="165381" x="6321425" y="3116263"/>
          <p14:tracePt t="165392" x="6246813" y="3154363"/>
          <p14:tracePt t="165397" x="6146800" y="3228975"/>
          <p14:tracePt t="165409" x="6034088" y="3278188"/>
          <p14:tracePt t="165412" x="5932488" y="3316288"/>
          <p14:tracePt t="165426" x="5808663" y="3354388"/>
          <p14:tracePt t="165433" x="5708650" y="3390900"/>
          <p14:tracePt t="165441" x="5619750" y="3441700"/>
          <p14:tracePt t="165445" x="5519738" y="3479800"/>
          <p14:tracePt t="165457" x="5457825" y="3490913"/>
          <p14:tracePt t="165461" x="5419725" y="3503613"/>
          <p14:tracePt t="165475" x="5383213" y="3516313"/>
          <p14:tracePt t="165477" x="5370513" y="3516313"/>
          <p14:tracePt t="165486" x="5357813" y="3516313"/>
          <p14:tracePt t="165492" x="5345113" y="3516313"/>
          <p14:tracePt t="165501" x="5332413" y="3516313"/>
          <p14:tracePt t="165509" x="5319713" y="3516313"/>
          <p14:tracePt t="165517" x="5307013" y="3516313"/>
          <p14:tracePt t="165524" x="5294313" y="3516313"/>
          <p14:tracePt t="165533" x="5281613" y="3516313"/>
          <p14:tracePt t="165543" x="5232400" y="3503613"/>
          <p14:tracePt t="165551" x="5194300" y="3503613"/>
          <p14:tracePt t="165557" x="5145088" y="3490913"/>
          <p14:tracePt t="165565" x="5068888" y="3479800"/>
          <p14:tracePt t="165574" x="5006975" y="3454400"/>
          <p14:tracePt t="165581" x="4932363" y="3416300"/>
          <p14:tracePt t="165592" x="4856163" y="3403600"/>
          <p14:tracePt t="165597" x="4806950" y="3390900"/>
          <p14:tracePt t="165607" x="4768850" y="3378200"/>
          <p14:tracePt t="165613" x="4743450" y="3378200"/>
          <p14:tracePt t="165624" x="4719638" y="3378200"/>
          <p14:tracePt t="165629" x="4694238" y="3367088"/>
          <p14:tracePt t="165644" x="4681538" y="3367088"/>
          <p14:tracePt t="165657" x="4668838" y="3367088"/>
          <p14:tracePt t="165669" x="4656138" y="3367088"/>
          <p14:tracePt t="165676" x="4643438" y="3354388"/>
          <p14:tracePt t="165700" x="4630738" y="3354388"/>
          <p14:tracePt t="165724" x="4619625" y="3341688"/>
          <p14:tracePt t="165780" x="4619625" y="3328988"/>
          <p14:tracePt t="165790" x="4619625" y="3316288"/>
          <p14:tracePt t="165812" x="4630738" y="3303588"/>
          <p14:tracePt t="165854" x="4643438" y="3290888"/>
          <p14:tracePt t="165860" x="4643438" y="3278188"/>
          <p14:tracePt t="165909" x="4656138" y="3254375"/>
          <p14:tracePt t="165933" x="4656138" y="3241675"/>
          <p14:tracePt t="166004" x="4656138" y="3228975"/>
          <p14:tracePt t="166021" x="4630738" y="3228975"/>
          <p14:tracePt t="166032" x="4606925" y="3254375"/>
          <p14:tracePt t="166041" x="4581525" y="3278188"/>
          <p14:tracePt t="166049" x="4543425" y="3328988"/>
          <p14:tracePt t="166057" x="4518025" y="3367088"/>
          <p14:tracePt t="166062" x="4481513" y="3403600"/>
          <p14:tracePt t="166070" x="4443413" y="3454400"/>
          <p14:tracePt t="166078" x="4418013" y="3479800"/>
          <p14:tracePt t="166085" x="4394200" y="3503613"/>
          <p14:tracePt t="166092" x="4368800" y="3516313"/>
          <p14:tracePt t="166101" x="4356100" y="3541713"/>
          <p14:tracePt t="166109" x="4343400" y="3541713"/>
          <p14:tracePt t="166172" x="4356100" y="3529013"/>
          <p14:tracePt t="166180" x="4368800" y="3490913"/>
          <p14:tracePt t="166190" x="4394200" y="3467100"/>
          <p14:tracePt t="166196" x="4406900" y="3441700"/>
          <p14:tracePt t="166208" x="4430713" y="3416300"/>
          <p14:tracePt t="166212" x="4430713" y="3390900"/>
          <p14:tracePt t="166225" x="4456113" y="3378200"/>
          <p14:tracePt t="166228" x="4468813" y="3354388"/>
          <p14:tracePt t="166241" x="4494213" y="3328988"/>
          <p14:tracePt t="166244" x="4494213" y="3316288"/>
          <p14:tracePt t="166257" x="4494213" y="3303588"/>
          <p14:tracePt t="166324" x="4494213" y="3316288"/>
          <p14:tracePt t="166332" x="4481513" y="3341688"/>
          <p14:tracePt t="166340" x="4443413" y="3378200"/>
          <p14:tracePt t="166348" x="4418013" y="3403600"/>
          <p14:tracePt t="166357" x="4394200" y="3441700"/>
          <p14:tracePt t="166368" x="4368800" y="3454400"/>
          <p14:tracePt t="166374" x="4356100" y="3467100"/>
          <p14:tracePt t="166381" x="4343400" y="3467100"/>
          <p14:tracePt t="166438" x="4368800" y="3441700"/>
          <p14:tracePt t="166445" x="4394200" y="3403600"/>
          <p14:tracePt t="166457" x="4430713" y="3367088"/>
          <p14:tracePt t="166463" x="4456113" y="3328988"/>
          <p14:tracePt t="166469" x="4481513" y="3290888"/>
          <p14:tracePt t="166477" x="4494213" y="3267075"/>
          <p14:tracePt t="166485" x="4518025" y="3241675"/>
          <p14:tracePt t="166493" x="4518025" y="3216275"/>
          <p14:tracePt t="166501" x="4530725" y="3216275"/>
          <p14:tracePt t="166557" x="4530725" y="3228975"/>
          <p14:tracePt t="166565" x="4518025" y="3254375"/>
          <p14:tracePt t="166574" x="4494213" y="3278188"/>
          <p14:tracePt t="166581" x="4481513" y="3303588"/>
          <p14:tracePt t="166593" x="4456113" y="3341688"/>
          <p14:tracePt t="166597" x="4418013" y="3354388"/>
          <p14:tracePt t="166610" x="4406900" y="3367088"/>
          <p14:tracePt t="166613" x="4394200" y="3378200"/>
          <p14:tracePt t="166625" x="4381500" y="3390900"/>
          <p14:tracePt t="166629" x="4368800" y="3390900"/>
          <p14:tracePt t="166642" x="4356100" y="3403600"/>
          <p14:tracePt t="166661" x="4343400" y="3403600"/>
          <p14:tracePt t="166669" x="4330700" y="3403600"/>
          <p14:tracePt t="166677" x="4318000" y="3403600"/>
          <p14:tracePt t="166684" x="4281488" y="3403600"/>
          <p14:tracePt t="166692" x="4256088" y="3403600"/>
          <p14:tracePt t="166700" x="4230688" y="3403600"/>
          <p14:tracePt t="166708" x="4192588" y="3403600"/>
          <p14:tracePt t="166717" x="4156075" y="3390900"/>
          <p14:tracePt t="166726" x="4130675" y="3390900"/>
          <p14:tracePt t="166733" x="4105275" y="3367088"/>
          <p14:tracePt t="166740" x="4081463" y="3354388"/>
          <p14:tracePt t="166748" x="4056063" y="3328988"/>
          <p14:tracePt t="166757" x="4043363" y="3316288"/>
          <p14:tracePt t="166764" x="4030663" y="3290888"/>
          <p14:tracePt t="166774" x="4017963" y="3278188"/>
          <p14:tracePt t="166780" x="4005263" y="3267075"/>
          <p14:tracePt t="166790" x="4005263" y="3241675"/>
          <p14:tracePt t="166796" x="4005263" y="3228975"/>
          <p14:tracePt t="166807" x="3992563" y="3203575"/>
          <p14:tracePt t="166812" x="3979863" y="3178175"/>
          <p14:tracePt t="166823" x="3968750" y="3178175"/>
          <p14:tracePt t="166828" x="3956050" y="3154363"/>
          <p14:tracePt t="166841" x="3943350" y="3141663"/>
          <p14:tracePt t="166844" x="3930650" y="3128963"/>
          <p14:tracePt t="166857" x="3917950" y="3128963"/>
          <p14:tracePt t="166860" x="3917950" y="3116263"/>
          <p14:tracePt t="166868" x="3905250" y="3116263"/>
          <p14:tracePt t="166877" x="3892550" y="3116263"/>
          <p14:tracePt t="166884" x="3867150" y="3103563"/>
          <p14:tracePt t="166900" x="3856038" y="3103563"/>
          <p14:tracePt t="166909" x="3843338" y="3103563"/>
          <p14:tracePt t="166916" x="3817938" y="3103563"/>
          <p14:tracePt t="166926" x="3805238" y="3103563"/>
          <p14:tracePt t="166941" x="3779838" y="3090863"/>
          <p14:tracePt t="166961" x="3756025" y="3090863"/>
          <p14:tracePt t="166975" x="3743325" y="3090863"/>
          <p14:tracePt t="166981" x="3730625" y="3090863"/>
          <p14:tracePt t="166992" x="3717925" y="3090863"/>
          <p14:tracePt t="167069" x="3717925" y="3078163"/>
          <p14:tracePt t="167092" x="3717925" y="3054350"/>
          <p14:tracePt t="167141" x="3717925" y="3041650"/>
          <p14:tracePt t="167212" x="3717925" y="3078163"/>
          <p14:tracePt t="167222" x="3717925" y="3128963"/>
          <p14:tracePt t="167228" x="3692525" y="3165475"/>
          <p14:tracePt t="167237" x="3667125" y="3203575"/>
          <p14:tracePt t="167244" x="3667125" y="3241675"/>
          <p14:tracePt t="167256" x="3643313" y="3278188"/>
          <p14:tracePt t="167260" x="3630613" y="3303588"/>
          <p14:tracePt t="167268" x="3605213" y="3328988"/>
          <p14:tracePt t="167276" x="3592513" y="3341688"/>
          <p14:tracePt t="167284" x="3592513" y="3367088"/>
          <p14:tracePt t="167294" x="3579813" y="3378200"/>
          <p14:tracePt t="167356" x="3579813" y="3367088"/>
          <p14:tracePt t="167364" x="3605213" y="3341688"/>
          <p14:tracePt t="167373" x="3617913" y="3328988"/>
          <p14:tracePt t="167380" x="3643313" y="3303588"/>
          <p14:tracePt t="167396" x="3654425" y="3278188"/>
          <p14:tracePt t="167412" x="3667125" y="3267075"/>
          <p14:tracePt t="167428" x="3667125" y="3254375"/>
          <p14:tracePt t="167440" x="3667125" y="3241675"/>
          <p14:tracePt t="167445" x="3667125" y="3228975"/>
          <p14:tracePt t="167453" x="3667125" y="3216275"/>
          <p14:tracePt t="167460" x="3667125" y="3203575"/>
          <p14:tracePt t="167476" x="3667125" y="3190875"/>
          <p14:tracePt t="167493" x="3667125" y="3178175"/>
          <p14:tracePt t="167548" x="3667125" y="3190875"/>
          <p14:tracePt t="167556" x="3667125" y="3228975"/>
          <p14:tracePt t="167564" x="3654425" y="3254375"/>
          <p14:tracePt t="167574" x="3643313" y="3290888"/>
          <p14:tracePt t="167580" x="3643313" y="3328988"/>
          <p14:tracePt t="167590" x="3643313" y="3354388"/>
          <p14:tracePt t="167596" x="3643313" y="3367088"/>
          <p14:tracePt t="167608" x="3643313" y="3390900"/>
          <p14:tracePt t="167612" x="3643313" y="3403600"/>
          <p14:tracePt t="167626" x="3643313" y="3416300"/>
          <p14:tracePt t="167628" x="3654425" y="3429000"/>
          <p14:tracePt t="167644" x="3679825" y="3429000"/>
          <p14:tracePt t="167657" x="3705225" y="3429000"/>
          <p14:tracePt t="167661" x="3756025" y="3429000"/>
          <p14:tracePt t="167669" x="3805238" y="3416300"/>
          <p14:tracePt t="167676" x="3856038" y="3403600"/>
          <p14:tracePt t="167684" x="3905250" y="3378200"/>
          <p14:tracePt t="167693" x="3968750" y="3354388"/>
          <p14:tracePt t="167700" x="4005263" y="3341688"/>
          <p14:tracePt t="167708" x="4030663" y="3328988"/>
          <p14:tracePt t="167716" x="4056063" y="3316288"/>
          <p14:tracePt t="167724" x="4068763" y="3303588"/>
          <p14:tracePt t="167732" x="4081463" y="3278188"/>
          <p14:tracePt t="167748" x="4092575" y="3267075"/>
          <p14:tracePt t="167780" x="4092575" y="3241675"/>
          <p14:tracePt t="167789" x="4105275" y="3241675"/>
          <p14:tracePt t="167796" x="4105275" y="3228975"/>
          <p14:tracePt t="167806" x="4117975" y="3228975"/>
          <p14:tracePt t="167812" x="4130675" y="3216275"/>
          <p14:tracePt t="167829" x="4143375" y="3203575"/>
          <p14:tracePt t="167844" x="4168775" y="3190875"/>
          <p14:tracePt t="167853" x="4168775" y="3178175"/>
          <p14:tracePt t="167884" x="4181475" y="3178175"/>
          <p14:tracePt t="167900" x="4192588" y="3178175"/>
          <p14:tracePt t="167908" x="4205288" y="3178175"/>
          <p14:tracePt t="167916" x="4217988" y="3178175"/>
          <p14:tracePt t="167924" x="4230688" y="3178175"/>
          <p14:tracePt t="167932" x="4256088" y="3178175"/>
          <p14:tracePt t="167940" x="4268788" y="3190875"/>
          <p14:tracePt t="167948" x="4268788" y="3203575"/>
          <p14:tracePt t="167958" x="4268788" y="3216275"/>
          <p14:tracePt t="167964" x="4268788" y="3241675"/>
          <p14:tracePt t="167975" x="4268788" y="3278188"/>
          <p14:tracePt t="167980" x="4256088" y="3316288"/>
          <p14:tracePt t="167990" x="4230688" y="3367088"/>
          <p14:tracePt t="167996" x="4230688" y="3403600"/>
          <p14:tracePt t="168007" x="4205288" y="3429000"/>
          <p14:tracePt t="168012" x="4192588" y="3454400"/>
          <p14:tracePt t="168025" x="4192588" y="3479800"/>
          <p14:tracePt t="168076" x="4217988" y="3454400"/>
          <p14:tracePt t="168084" x="4243388" y="3416300"/>
          <p14:tracePt t="168093" x="4268788" y="3403600"/>
          <p14:tracePt t="168100" x="4294188" y="3378200"/>
          <p14:tracePt t="168108" x="4318000" y="3341688"/>
          <p14:tracePt t="168116" x="4330700" y="3328988"/>
          <p14:tracePt t="168124" x="4343400" y="3316288"/>
          <p14:tracePt t="168132" x="4356100" y="3303588"/>
          <p14:tracePt t="168188" x="4356100" y="3316288"/>
          <p14:tracePt t="168196" x="4343400" y="3341688"/>
          <p14:tracePt t="168204" x="4330700" y="3367088"/>
          <p14:tracePt t="168212" x="4305300" y="3390900"/>
          <p14:tracePt t="168225" x="4294188" y="3416300"/>
          <p14:tracePt t="168229" x="4281488" y="3454400"/>
          <p14:tracePt t="168241" x="4268788" y="3467100"/>
          <p14:tracePt t="168293" x="4268788" y="3454400"/>
          <p14:tracePt t="168300" x="4281488" y="3429000"/>
          <p14:tracePt t="168308" x="4281488" y="3403600"/>
          <p14:tracePt t="168316" x="4294188" y="3390900"/>
          <p14:tracePt t="168325" x="4305300" y="3390900"/>
          <p14:tracePt t="168334" x="4305300" y="3378200"/>
          <p14:tracePt t="168356" x="4318000" y="3378200"/>
          <p14:tracePt t="168373" x="4330700" y="3390900"/>
          <p14:tracePt t="168381" x="4330700" y="3403600"/>
          <p14:tracePt t="168391" x="4330700" y="3416300"/>
          <p14:tracePt t="168397" x="4330700" y="3454400"/>
          <p14:tracePt t="168413" x="4318000" y="3467100"/>
          <p14:tracePt t="168424" x="4305300" y="3479800"/>
          <p14:tracePt t="168428" x="4305300" y="3490913"/>
          <p14:tracePt t="168440" x="4294188" y="3490913"/>
          <p14:tracePt t="168460" x="4294188" y="3503613"/>
          <p14:tracePt t="168469" x="4281488" y="3503613"/>
          <p14:tracePt t="168476" x="4268788" y="3516313"/>
          <p14:tracePt t="168493" x="4268788" y="3529013"/>
          <p14:tracePt t="168500" x="4256088" y="3541713"/>
          <p14:tracePt t="168516" x="4256088" y="3567113"/>
          <p14:tracePt t="168532" x="4243388" y="3590925"/>
          <p14:tracePt t="168541" x="4230688" y="3603625"/>
          <p14:tracePt t="168557" x="4230688" y="3629025"/>
          <p14:tracePt t="168580" x="4230688" y="3641725"/>
          <p14:tracePt t="168590" x="4217988" y="3654425"/>
          <p14:tracePt t="168628" x="4217988" y="3667125"/>
          <p14:tracePt t="168676" x="4243388" y="3667125"/>
          <p14:tracePt t="168684" x="4268788" y="3667125"/>
          <p14:tracePt t="168692" x="4294188" y="3667125"/>
          <p14:tracePt t="168700" x="4343400" y="3667125"/>
          <p14:tracePt t="168708" x="4394200" y="3667125"/>
          <p14:tracePt t="168717" x="4456113" y="3667125"/>
          <p14:tracePt t="168724" x="4543425" y="3667125"/>
          <p14:tracePt t="168732" x="4643438" y="3667125"/>
          <p14:tracePt t="168740" x="4768850" y="3667125"/>
          <p14:tracePt t="168748" x="4894263" y="3667125"/>
          <p14:tracePt t="168757" x="5045075" y="3667125"/>
          <p14:tracePt t="168764" x="5207000" y="3667125"/>
          <p14:tracePt t="168775" x="5432425" y="3641725"/>
          <p14:tracePt t="168781" x="5645150" y="3616325"/>
          <p14:tracePt t="168795" x="5895975" y="3590925"/>
          <p14:tracePt t="168796" x="6196013" y="3529013"/>
          <p14:tracePt t="168808" x="6459538" y="3479800"/>
          <p14:tracePt t="168813" x="6696075" y="3429000"/>
          <p14:tracePt t="168825" x="6897688" y="3378200"/>
          <p14:tracePt t="168829" x="7046913" y="3341688"/>
          <p14:tracePt t="168841" x="7134225" y="3303588"/>
          <p14:tracePt t="168845" x="7197725" y="3267075"/>
          <p14:tracePt t="168858" x="7210425" y="3241675"/>
          <p14:tracePt t="168860" x="7223125" y="3216275"/>
          <p14:tracePt t="168870" x="7235825" y="3190875"/>
          <p14:tracePt t="168885" x="7235825" y="3154363"/>
          <p14:tracePt t="168892" x="7223125" y="3128963"/>
          <p14:tracePt t="168900" x="7210425" y="3103563"/>
          <p14:tracePt t="168908" x="7185025" y="3065463"/>
          <p14:tracePt t="168917" x="7172325" y="3041650"/>
          <p14:tracePt t="168927" x="7146925" y="3016250"/>
          <p14:tracePt t="168932" x="7134225" y="2990850"/>
          <p14:tracePt t="168942" x="7110413" y="2965450"/>
          <p14:tracePt t="168948" x="7097713" y="2952750"/>
          <p14:tracePt t="168962" x="7085013" y="2928938"/>
          <p14:tracePt t="168964" x="7085013" y="2916238"/>
          <p14:tracePt t="168976" x="7085013" y="2903538"/>
          <p14:tracePt t="168980" x="7072313" y="2878138"/>
          <p14:tracePt t="168990" x="7059613" y="2878138"/>
          <p14:tracePt t="168997" x="7059613" y="2865438"/>
          <p14:tracePt t="169008" x="7059613" y="2840038"/>
          <p14:tracePt t="169012" x="7059613" y="2828925"/>
          <p14:tracePt t="169024" x="7059613" y="2803525"/>
          <p14:tracePt t="169028" x="7046913" y="2765425"/>
          <p14:tracePt t="169040" x="7034213" y="2740025"/>
          <p14:tracePt t="169044" x="7021513" y="2716213"/>
          <p14:tracePt t="169052" x="6997700" y="2703513"/>
          <p14:tracePt t="169062" x="6972300" y="2678113"/>
          <p14:tracePt t="169068" x="6959600" y="2640013"/>
          <p14:tracePt t="169076" x="6921500" y="2627313"/>
          <p14:tracePt t="169084" x="6910388" y="2603500"/>
          <p14:tracePt t="169092" x="6884988" y="2590800"/>
          <p14:tracePt t="169101" x="6859588" y="2578100"/>
          <p14:tracePt t="169108" x="6834188" y="2565400"/>
          <p14:tracePt t="169116" x="6821488" y="2552700"/>
          <p14:tracePt t="169125" x="6808788" y="2552700"/>
          <p14:tracePt t="169132" x="6797675" y="2552700"/>
          <p14:tracePt t="169141" x="6784975" y="2552700"/>
          <p14:tracePt t="169148" x="6759575" y="2552700"/>
          <p14:tracePt t="169157" x="6746875" y="2552700"/>
          <p14:tracePt t="169164" x="6708775" y="2552700"/>
          <p14:tracePt t="169173" x="6684963" y="2552700"/>
          <p14:tracePt t="169180" x="6659563" y="2552700"/>
          <p14:tracePt t="169191" x="6621463" y="2565400"/>
          <p14:tracePt t="169207" x="6608763" y="2565400"/>
          <p14:tracePt t="169212" x="6584950" y="2565400"/>
          <p14:tracePt t="169225" x="6572250" y="2565400"/>
          <p14:tracePt t="169228" x="6559550" y="2565400"/>
          <p14:tracePt t="169240" x="6546850" y="2565400"/>
          <p14:tracePt t="169244" x="6534150" y="2565400"/>
          <p14:tracePt t="169252" x="6521450" y="2565400"/>
          <p14:tracePt t="169260" x="6496050" y="2565400"/>
          <p14:tracePt t="169268" x="6459538" y="2578100"/>
          <p14:tracePt t="169276" x="6434138" y="2590800"/>
          <p14:tracePt t="169284" x="6396038" y="2603500"/>
          <p14:tracePt t="169293" x="6359525" y="2616200"/>
          <p14:tracePt t="169300" x="6321425" y="2640013"/>
          <p14:tracePt t="169309" x="6259513" y="2665413"/>
          <p14:tracePt t="169316" x="6196013" y="2678113"/>
          <p14:tracePt t="169324" x="6146800" y="2703513"/>
          <p14:tracePt t="169332" x="6096000" y="2716213"/>
          <p14:tracePt t="169341" x="6045200" y="2740025"/>
          <p14:tracePt t="169348" x="5995988" y="2765425"/>
          <p14:tracePt t="169361" x="5970588" y="2765425"/>
          <p14:tracePt t="169364" x="5945188" y="2778125"/>
          <p14:tracePt t="169374" x="5932488" y="2790825"/>
          <p14:tracePt t="169380" x="5908675" y="2803525"/>
          <p14:tracePt t="169392" x="5908675" y="2816225"/>
          <p14:tracePt t="169396" x="5895975" y="2828925"/>
          <p14:tracePt t="169407" x="5895975" y="2840038"/>
          <p14:tracePt t="169412" x="5883275" y="2840038"/>
          <p14:tracePt t="169425" x="5870575" y="2852738"/>
          <p14:tracePt t="169428" x="5845175" y="2865438"/>
          <p14:tracePt t="169440" x="5832475" y="2878138"/>
          <p14:tracePt t="169444" x="5821363" y="2890838"/>
          <p14:tracePt t="169453" x="5808663" y="2916238"/>
          <p14:tracePt t="169460" x="5795963" y="2928938"/>
          <p14:tracePt t="169468" x="5795963" y="2941638"/>
          <p14:tracePt t="169476" x="5783263" y="2952750"/>
          <p14:tracePt t="169484" x="5770563" y="2965450"/>
          <p14:tracePt t="169492" x="5770563" y="2990850"/>
          <p14:tracePt t="169500" x="5757863" y="3016250"/>
          <p14:tracePt t="169508" x="5745163" y="3041650"/>
          <p14:tracePt t="169516" x="5745163" y="3054350"/>
          <p14:tracePt t="169524" x="5732463" y="3078163"/>
          <p14:tracePt t="169532" x="5719763" y="3103563"/>
          <p14:tracePt t="169540" x="5708650" y="3128963"/>
          <p14:tracePt t="169548" x="5708650" y="3165475"/>
          <p14:tracePt t="169557" x="5708650" y="3178175"/>
          <p14:tracePt t="169564" x="5695950" y="3241675"/>
          <p14:tracePt t="169574" x="5695950" y="3254375"/>
          <p14:tracePt t="169580" x="5695950" y="3290888"/>
          <p14:tracePt t="169591" x="5695950" y="3328988"/>
          <p14:tracePt t="169596" x="5695950" y="3378200"/>
          <p14:tracePt t="169607" x="5695950" y="3416300"/>
          <p14:tracePt t="169612" x="5695950" y="3467100"/>
          <p14:tracePt t="169624" x="5695950" y="3516313"/>
          <p14:tracePt t="169628" x="5695950" y="3567113"/>
          <p14:tracePt t="169640" x="5695950" y="3616325"/>
          <p14:tracePt t="169644" x="5695950" y="3667125"/>
          <p14:tracePt t="169652" x="5695950" y="3741738"/>
          <p14:tracePt t="169660" x="5695950" y="3803650"/>
          <p14:tracePt t="169668" x="5695950" y="3879850"/>
          <p14:tracePt t="169676" x="5695950" y="3941763"/>
          <p14:tracePt t="169684" x="5695950" y="4017963"/>
          <p14:tracePt t="169692" x="5708650" y="4067175"/>
          <p14:tracePt t="169700" x="5719763" y="4092575"/>
          <p14:tracePt t="169711" x="5745163" y="4117975"/>
          <p14:tracePt t="169716" x="5745163" y="4154488"/>
          <p14:tracePt t="169726" x="5757863" y="4179888"/>
          <p14:tracePt t="169732" x="5770563" y="4192588"/>
          <p14:tracePt t="169742" x="5783263" y="4217988"/>
          <p14:tracePt t="169748" x="5808663" y="4230688"/>
          <p14:tracePt t="169757" x="5821363" y="4241800"/>
          <p14:tracePt t="169764" x="5832475" y="4267200"/>
          <p14:tracePt t="169774" x="5857875" y="4279900"/>
          <p14:tracePt t="169780" x="5883275" y="4305300"/>
          <p14:tracePt t="169791" x="5908675" y="4330700"/>
          <p14:tracePt t="169796" x="5945188" y="4354513"/>
          <p14:tracePt t="169807" x="5970588" y="4367213"/>
          <p14:tracePt t="169812" x="6008688" y="4392613"/>
          <p14:tracePt t="169825" x="6045200" y="4405313"/>
          <p14:tracePt t="169828" x="6108700" y="4430713"/>
          <p14:tracePt t="169840" x="6157913" y="4443413"/>
          <p14:tracePt t="169844" x="6221413" y="4467225"/>
          <p14:tracePt t="169852" x="6270625" y="4492625"/>
          <p14:tracePt t="169860" x="6334125" y="4505325"/>
          <p14:tracePt t="169868" x="6396038" y="4505325"/>
          <p14:tracePt t="169876" x="6472238" y="4530725"/>
          <p14:tracePt t="169884" x="6559550" y="4543425"/>
          <p14:tracePt t="169892" x="6659563" y="4554538"/>
          <p14:tracePt t="169900" x="6759575" y="4554538"/>
          <p14:tracePt t="169909" x="6872288" y="4554538"/>
          <p14:tracePt t="169916" x="6972300" y="4554538"/>
          <p14:tracePt t="169924" x="7072313" y="4554538"/>
          <p14:tracePt t="169932" x="7172325" y="4554538"/>
          <p14:tracePt t="169940" x="7285038" y="4554538"/>
          <p14:tracePt t="169949" x="7359650" y="4543425"/>
          <p14:tracePt t="169959" x="7448550" y="4518025"/>
          <p14:tracePt t="169964" x="7523163" y="4505325"/>
          <p14:tracePt t="169977" x="7572375" y="4505325"/>
          <p14:tracePt t="169980" x="7635875" y="4492625"/>
          <p14:tracePt t="169992" x="7673975" y="4479925"/>
          <p14:tracePt t="169996" x="7710488" y="4467225"/>
          <p14:tracePt t="170007" x="7735888" y="4454525"/>
          <p14:tracePt t="170012" x="7761288" y="4443413"/>
          <p14:tracePt t="170023" x="7797800" y="4418013"/>
          <p14:tracePt t="170029" x="7835900" y="4405313"/>
          <p14:tracePt t="170040" x="7874000" y="4379913"/>
          <p14:tracePt t="170044" x="7910513" y="4367213"/>
          <p14:tracePt t="170056" x="7961313" y="4330700"/>
          <p14:tracePt t="170060" x="7999413" y="4305300"/>
          <p14:tracePt t="170069" x="8035925" y="4279900"/>
          <p14:tracePt t="170076" x="8061325" y="4254500"/>
          <p14:tracePt t="170084" x="8086725" y="4241800"/>
          <p14:tracePt t="170092" x="8110538" y="4217988"/>
          <p14:tracePt t="170100" x="8123238" y="4192588"/>
          <p14:tracePt t="170108" x="8148638" y="4167188"/>
          <p14:tracePt t="170116" x="8161338" y="4154488"/>
          <p14:tracePt t="170127" x="8174038" y="4129088"/>
          <p14:tracePt t="170132" x="8186738" y="4105275"/>
          <p14:tracePt t="170141" x="8199438" y="4092575"/>
          <p14:tracePt t="170148" x="8212138" y="4054475"/>
          <p14:tracePt t="170158" x="8223250" y="4029075"/>
          <p14:tracePt t="170164" x="8248650" y="3992563"/>
          <p14:tracePt t="170174" x="8248650" y="3954463"/>
          <p14:tracePt t="170180" x="8261350" y="3905250"/>
          <p14:tracePt t="170191" x="8274050" y="3867150"/>
          <p14:tracePt t="170196" x="8286750" y="3803650"/>
          <p14:tracePt t="170207" x="8299450" y="3754438"/>
          <p14:tracePt t="170212" x="8312150" y="3692525"/>
          <p14:tracePt t="170224" x="8312150" y="3641725"/>
          <p14:tracePt t="170228" x="8324850" y="3603625"/>
          <p14:tracePt t="170240" x="8324850" y="3567113"/>
          <p14:tracePt t="170244" x="8324850" y="3529013"/>
          <p14:tracePt t="170253" x="8324850" y="3490913"/>
          <p14:tracePt t="170260" x="8324850" y="3467100"/>
          <p14:tracePt t="170268" x="8324850" y="3441700"/>
          <p14:tracePt t="170276" x="8324850" y="3403600"/>
          <p14:tracePt t="170284" x="8324850" y="3367088"/>
          <p14:tracePt t="170292" x="8324850" y="3354388"/>
          <p14:tracePt t="170300" x="8324850" y="3316288"/>
          <p14:tracePt t="170308" x="8324850" y="3278188"/>
          <p14:tracePt t="170316" x="8324850" y="3267075"/>
          <p14:tracePt t="170325" x="8324850" y="3241675"/>
          <p14:tracePt t="170332" x="8324850" y="3216275"/>
          <p14:tracePt t="170340" x="8312150" y="3190875"/>
          <p14:tracePt t="170348" x="8312150" y="3165475"/>
          <p14:tracePt t="170358" x="8299450" y="3128963"/>
          <p14:tracePt t="170364" x="8299450" y="3116263"/>
          <p14:tracePt t="170374" x="8286750" y="3090863"/>
          <p14:tracePt t="170380" x="8274050" y="3065463"/>
          <p14:tracePt t="170390" x="8261350" y="3041650"/>
          <p14:tracePt t="170396" x="8261350" y="3016250"/>
          <p14:tracePt t="170407" x="8235950" y="2990850"/>
          <p14:tracePt t="170412" x="8235950" y="2965450"/>
          <p14:tracePt t="170424" x="8212138" y="2941638"/>
          <p14:tracePt t="170428" x="8199438" y="2928938"/>
          <p14:tracePt t="170440" x="8186738" y="2903538"/>
          <p14:tracePt t="170444" x="8174038" y="2890838"/>
          <p14:tracePt t="170452" x="8174038" y="2865438"/>
          <p14:tracePt t="170460" x="8161338" y="2852738"/>
          <p14:tracePt t="170468" x="8148638" y="2852738"/>
          <p14:tracePt t="170477" x="8148638" y="2840038"/>
          <p14:tracePt t="170493" x="8135938" y="2828925"/>
          <p14:tracePt t="170500" x="8135938" y="2816225"/>
          <p14:tracePt t="170508" x="8123238" y="2816225"/>
          <p14:tracePt t="170516" x="8110538" y="2803525"/>
          <p14:tracePt t="170524" x="8110538" y="2790825"/>
          <p14:tracePt t="170532" x="8099425" y="2790825"/>
          <p14:tracePt t="170541" x="8086725" y="2778125"/>
          <p14:tracePt t="170548" x="8074025" y="2778125"/>
          <p14:tracePt t="170558" x="8061325" y="2765425"/>
          <p14:tracePt t="170580" x="8048625" y="2752725"/>
          <p14:tracePt t="170591" x="8035925" y="2740025"/>
          <p14:tracePt t="170598" x="8010525" y="2740025"/>
          <p14:tracePt t="170609" x="7999413" y="2716213"/>
          <p14:tracePt t="170612" x="7986713" y="2716213"/>
          <p14:tracePt t="170625" x="7974013" y="2703513"/>
          <p14:tracePt t="170628" x="7961313" y="2690813"/>
          <p14:tracePt t="170642" x="7948613" y="2690813"/>
          <p14:tracePt t="170644" x="7923213" y="2678113"/>
          <p14:tracePt t="170662" x="7910513" y="2665413"/>
          <p14:tracePt t="170664" x="7886700" y="2665413"/>
          <p14:tracePt t="170670" x="7874000" y="2665413"/>
          <p14:tracePt t="170677" x="7861300" y="2665413"/>
          <p14:tracePt t="170685" x="7835900" y="2665413"/>
          <p14:tracePt t="170693" x="7797800" y="2652713"/>
          <p14:tracePt t="170700" x="7761288" y="2640013"/>
          <p14:tracePt t="170708" x="7735888" y="2627313"/>
          <p14:tracePt t="170716" x="7697788" y="2627313"/>
          <p14:tracePt t="170726" x="7673975" y="2627313"/>
          <p14:tracePt t="170732" x="7623175" y="2616200"/>
          <p14:tracePt t="170741" x="7585075" y="2603500"/>
          <p14:tracePt t="170749" x="7548563" y="2590800"/>
          <p14:tracePt t="170757" x="7510463" y="2578100"/>
          <p14:tracePt t="170764" x="7472363" y="2578100"/>
          <p14:tracePt t="170774" x="7410450" y="2565400"/>
          <p14:tracePt t="170781" x="7372350" y="2565400"/>
          <p14:tracePt t="170791" x="7310438" y="2552700"/>
          <p14:tracePt t="170796" x="7259638" y="2540000"/>
          <p14:tracePt t="170809" x="7223125" y="2527300"/>
          <p14:tracePt t="170812" x="7185025" y="2527300"/>
          <p14:tracePt t="170824" x="7146925" y="2527300"/>
          <p14:tracePt t="170829" x="7123113" y="2527300"/>
          <p14:tracePt t="170841" x="7085013" y="2527300"/>
          <p14:tracePt t="170844" x="7034213" y="2527300"/>
          <p14:tracePt t="170852" x="6985000" y="2516188"/>
          <p14:tracePt t="170860" x="6972300" y="2516188"/>
          <p14:tracePt t="170868" x="6934200" y="2516188"/>
          <p14:tracePt t="170876" x="6897688" y="2516188"/>
          <p14:tracePt t="170884" x="6859588" y="2516188"/>
          <p14:tracePt t="170892" x="6821488" y="2516188"/>
          <p14:tracePt t="170900" x="6784975" y="2516188"/>
          <p14:tracePt t="170912" x="6746875" y="2516188"/>
          <p14:tracePt t="170916" x="6696075" y="2516188"/>
          <p14:tracePt t="170925" x="6672263" y="2516188"/>
          <p14:tracePt t="170932" x="6634163" y="2516188"/>
          <p14:tracePt t="170941" x="6608763" y="2516188"/>
          <p14:tracePt t="170949" x="6596063" y="2516188"/>
          <p14:tracePt t="170959" x="6584950" y="2516188"/>
          <p14:tracePt t="170965" x="6572250" y="2516188"/>
          <p14:tracePt t="170975" x="6559550" y="2516188"/>
          <p14:tracePt t="170980" x="6546850" y="2516188"/>
          <p14:tracePt t="170996" x="6534150" y="2516188"/>
          <p14:tracePt t="171009" x="6508750" y="2516188"/>
          <p14:tracePt t="171025" x="6496050" y="2516188"/>
          <p14:tracePt t="171028" x="6483350" y="2516188"/>
          <p14:tracePt t="171041" x="6472238" y="2516188"/>
          <p14:tracePt t="171044" x="6459538" y="2527300"/>
          <p14:tracePt t="171053" x="6434138" y="2540000"/>
          <p14:tracePt t="171069" x="6408738" y="2552700"/>
          <p14:tracePt t="171092" x="6396038" y="2552700"/>
          <p14:tracePt t="171100" x="6383338" y="2552700"/>
          <p14:tracePt t="171108" x="6370638" y="2565400"/>
          <p14:tracePt t="171126" x="6346825" y="2578100"/>
          <p14:tracePt t="171172" x="6321425" y="2578100"/>
          <p14:tracePt t="171212" x="6321425" y="2590800"/>
          <p14:tracePt t="171228" x="6308725" y="2590800"/>
          <p14:tracePt t="171469" x="6296025" y="2590800"/>
          <p14:tracePt t="171476" x="6270625" y="2603500"/>
          <p14:tracePt t="171484" x="6234113" y="2616200"/>
          <p14:tracePt t="171492" x="6208713" y="2616200"/>
          <p14:tracePt t="171500" x="6196013" y="2616200"/>
          <p14:tracePt t="171508" x="6134100" y="2627313"/>
          <p14:tracePt t="171517" x="6108700" y="2640013"/>
          <p14:tracePt t="171524" x="6083300" y="2652713"/>
          <p14:tracePt t="171532" x="6070600" y="2652713"/>
          <p14:tracePt t="171541" x="6045200" y="2652713"/>
          <p14:tracePt t="171548" x="6008688" y="2665413"/>
          <p14:tracePt t="171558" x="5983288" y="2665413"/>
          <p14:tracePt t="171573" x="5970588" y="2665413"/>
          <p14:tracePt t="171580" x="5957888" y="2665413"/>
          <p14:tracePt t="171590" x="5945188" y="2665413"/>
          <p14:tracePt t="171622" x="5932488" y="2665413"/>
          <p14:tracePt t="171660" x="5921375" y="2665413"/>
          <p14:tracePt t="172028" x="5908675" y="2665413"/>
          <p14:tracePt t="172045" x="5895975" y="2678113"/>
          <p14:tracePt t="172052" x="5883275" y="2690813"/>
          <p14:tracePt t="172060" x="5870575" y="2703513"/>
          <p14:tracePt t="172068" x="5857875" y="2740025"/>
          <p14:tracePt t="172076" x="5832475" y="2778125"/>
          <p14:tracePt t="172084" x="5821363" y="2816225"/>
          <p14:tracePt t="172091" x="5795963" y="2852738"/>
          <p14:tracePt t="172099" x="5770563" y="2903538"/>
          <p14:tracePt t="172108" x="5757863" y="2952750"/>
          <p14:tracePt t="172116" x="5732463" y="2990850"/>
          <p14:tracePt t="172124" x="5719763" y="3054350"/>
          <p14:tracePt t="172131" x="5708650" y="3103563"/>
          <p14:tracePt t="172141" x="5695950" y="3178175"/>
          <p14:tracePt t="172148" x="5683250" y="3228975"/>
          <p14:tracePt t="172159" x="5683250" y="3267075"/>
          <p14:tracePt t="172164" x="5683250" y="3328988"/>
          <p14:tracePt t="172175" x="5683250" y="3403600"/>
          <p14:tracePt t="172180" x="5683250" y="3467100"/>
          <p14:tracePt t="172191" x="5683250" y="3516313"/>
          <p14:tracePt t="172195" x="5683250" y="3590925"/>
          <p14:tracePt t="172207" x="5683250" y="3654425"/>
          <p14:tracePt t="172211" x="5683250" y="3703638"/>
          <p14:tracePt t="172224" x="5695950" y="3741738"/>
          <p14:tracePt t="172227" x="5708650" y="3803650"/>
          <p14:tracePt t="172240" x="5719763" y="3841750"/>
          <p14:tracePt t="172244" x="5732463" y="3892550"/>
          <p14:tracePt t="172251" x="5732463" y="3929063"/>
          <p14:tracePt t="172260" x="5732463" y="3954463"/>
          <p14:tracePt t="172267" x="5745163" y="3992563"/>
          <p14:tracePt t="172276" x="5757863" y="4005263"/>
          <p14:tracePt t="172284" x="5770563" y="4041775"/>
          <p14:tracePt t="172292" x="5770563" y="4067175"/>
          <p14:tracePt t="172300" x="5783263" y="4105275"/>
          <p14:tracePt t="172309" x="5808663" y="4141788"/>
          <p14:tracePt t="172316" x="5821363" y="4179888"/>
          <p14:tracePt t="172324" x="5845175" y="4217988"/>
          <p14:tracePt t="172332" x="5870575" y="4279900"/>
          <p14:tracePt t="172342" x="5870575" y="4318000"/>
          <p14:tracePt t="172347" x="5895975" y="4367213"/>
          <p14:tracePt t="172357" x="5921375" y="4392613"/>
          <p14:tracePt t="172364" x="5932488" y="4430713"/>
          <p14:tracePt t="172374" x="5957888" y="4443413"/>
          <p14:tracePt t="172380" x="5970588" y="4467225"/>
          <p14:tracePt t="172390" x="5983288" y="4479925"/>
          <p14:tracePt t="172396" x="6008688" y="4492625"/>
          <p14:tracePt t="172407" x="6021388" y="4505325"/>
          <p14:tracePt t="172411" x="6045200" y="4518025"/>
          <p14:tracePt t="172424" x="6083300" y="4530725"/>
          <p14:tracePt t="172427" x="6121400" y="4530725"/>
          <p14:tracePt t="172440" x="6170613" y="4543425"/>
          <p14:tracePt t="172444" x="6221413" y="4543425"/>
          <p14:tracePt t="172452" x="6308725" y="4554538"/>
          <p14:tracePt t="172460" x="6370638" y="4554538"/>
          <p14:tracePt t="172468" x="6459538" y="4554538"/>
          <p14:tracePt t="172476" x="6559550" y="4554538"/>
          <p14:tracePt t="172484" x="6659563" y="4554538"/>
          <p14:tracePt t="172492" x="6784975" y="4554538"/>
          <p14:tracePt t="172499" x="6897688" y="4554538"/>
          <p14:tracePt t="172508" x="6997700" y="4554538"/>
          <p14:tracePt t="172516" x="7097713" y="4554538"/>
          <p14:tracePt t="172524" x="7185025" y="4554538"/>
          <p14:tracePt t="172531" x="7285038" y="4554538"/>
          <p14:tracePt t="172545" x="7359650" y="4554538"/>
          <p14:tracePt t="172547" x="7459663" y="4554538"/>
          <p14:tracePt t="172560" x="7572375" y="4554538"/>
          <p14:tracePt t="172564" x="7673975" y="4543425"/>
          <p14:tracePt t="172576" x="7761288" y="4530725"/>
          <p14:tracePt t="172580" x="7848600" y="4518025"/>
          <p14:tracePt t="172591" x="7923213" y="4505325"/>
          <p14:tracePt t="172595" x="8010525" y="4492625"/>
          <p14:tracePt t="172607" x="8099425" y="4467225"/>
          <p14:tracePt t="172611" x="8186738" y="4454525"/>
          <p14:tracePt t="172625" x="8274050" y="4430713"/>
          <p14:tracePt t="172627" x="8348663" y="4405313"/>
          <p14:tracePt t="172636" x="8412163" y="4367213"/>
          <p14:tracePt t="172643" x="8461375" y="4341813"/>
          <p14:tracePt t="172651" x="8512175" y="4318000"/>
          <p14:tracePt t="172661" x="8537575" y="4292600"/>
          <p14:tracePt t="172668" x="8548688" y="4279900"/>
          <p14:tracePt t="172675" x="8586788" y="4254500"/>
          <p14:tracePt t="172683" x="8586788" y="4230688"/>
          <p14:tracePt t="172692" x="8599488" y="4179888"/>
          <p14:tracePt t="172700" x="8599488" y="4154488"/>
          <p14:tracePt t="172708" x="8599488" y="4105275"/>
          <p14:tracePt t="172717" x="8599488" y="4029075"/>
          <p14:tracePt t="172724" x="8599488" y="3916363"/>
          <p14:tracePt t="172732" x="8586788" y="3841750"/>
          <p14:tracePt t="172743" x="8561388" y="3729038"/>
          <p14:tracePt t="172747" x="8548688" y="3616325"/>
          <p14:tracePt t="172757" x="8524875" y="3516313"/>
          <p14:tracePt t="172764" x="8486775" y="3403600"/>
          <p14:tracePt t="172775" x="8448675" y="3316288"/>
          <p14:tracePt t="172780" x="8412163" y="3254375"/>
          <p14:tracePt t="172791" x="8386763" y="3190875"/>
          <p14:tracePt t="172796" x="8361363" y="3141663"/>
          <p14:tracePt t="172807" x="8335963" y="3090863"/>
          <p14:tracePt t="172812" x="8335963" y="3054350"/>
          <p14:tracePt t="172826" x="8312150" y="3016250"/>
          <p14:tracePt t="172828" x="8299450" y="2990850"/>
          <p14:tracePt t="172841" x="8274050" y="2952750"/>
          <p14:tracePt t="172844" x="8248650" y="2928938"/>
          <p14:tracePt t="172852" x="8212138" y="2890838"/>
          <p14:tracePt t="172860" x="8174038" y="2865438"/>
          <p14:tracePt t="172868" x="8135938" y="2840038"/>
          <p14:tracePt t="172876" x="8086725" y="2816225"/>
          <p14:tracePt t="172884" x="8035925" y="2803525"/>
          <p14:tracePt t="172892" x="7999413" y="2778125"/>
          <p14:tracePt t="172900" x="7935913" y="2752725"/>
          <p14:tracePt t="172909" x="7886700" y="2740025"/>
          <p14:tracePt t="172916" x="7823200" y="2728913"/>
          <p14:tracePt t="172924" x="7773988" y="2716213"/>
          <p14:tracePt t="172932" x="7735888" y="2690813"/>
          <p14:tracePt t="172941" x="7673975" y="2678113"/>
          <p14:tracePt t="172960" x="7585075" y="2652713"/>
          <p14:tracePt t="172967" x="7548563" y="2640013"/>
          <p14:tracePt t="172975" x="7485063" y="2627313"/>
          <p14:tracePt t="172981" x="7448550" y="2616200"/>
          <p14:tracePt t="172993" x="7410450" y="2603500"/>
          <p14:tracePt t="172996" x="7385050" y="2603500"/>
          <p14:tracePt t="173008" x="7359650" y="2590800"/>
          <p14:tracePt t="173013" x="7348538" y="2578100"/>
          <p14:tracePt t="173025" x="7335838" y="2578100"/>
          <p14:tracePt t="173028" x="7323138" y="2578100"/>
          <p14:tracePt t="173040" x="7310438" y="2578100"/>
          <p14:tracePt t="173044" x="7297738" y="2565400"/>
          <p14:tracePt t="173059" x="7285038" y="2565400"/>
          <p14:tracePt t="173067" x="7259638" y="2552700"/>
          <p14:tracePt t="173076" x="7246938" y="2540000"/>
          <p14:tracePt t="173083" x="7223125" y="2527300"/>
          <p14:tracePt t="173091" x="7210425" y="2516188"/>
          <p14:tracePt t="173099" x="7185025" y="2503488"/>
          <p14:tracePt t="173111" x="7172325" y="2503488"/>
          <p14:tracePt t="173115" x="7159625" y="2503488"/>
          <p14:tracePt t="173124" x="7134225" y="2503488"/>
          <p14:tracePt t="173132" x="7110413" y="2503488"/>
          <p14:tracePt t="173140" x="7097713" y="2503488"/>
          <p14:tracePt t="173147" x="7046913" y="2490788"/>
          <p14:tracePt t="173157" x="7010400" y="2490788"/>
          <p14:tracePt t="173163" x="6959600" y="2490788"/>
          <p14:tracePt t="173174" x="6921500" y="2490788"/>
          <p14:tracePt t="173179" x="6872288" y="2490788"/>
          <p14:tracePt t="173190" x="6808788" y="2490788"/>
          <p14:tracePt t="173196" x="6759575" y="2503488"/>
          <p14:tracePt t="173207" x="6708775" y="2503488"/>
          <p14:tracePt t="173211" x="6672263" y="2516188"/>
          <p14:tracePt t="173224" x="6634163" y="2527300"/>
          <p14:tracePt t="173228" x="6608763" y="2540000"/>
          <p14:tracePt t="173236" x="6596063" y="2540000"/>
          <p14:tracePt t="173244" x="6584950" y="2540000"/>
          <p14:tracePt t="173252" x="6559550" y="2540000"/>
          <p14:tracePt t="173260" x="6534150" y="2540000"/>
          <p14:tracePt t="173276" x="6521450" y="2552700"/>
          <p14:tracePt t="173291" x="6508750" y="2552700"/>
          <p14:tracePt t="173311" x="6483350" y="2565400"/>
          <p14:tracePt t="173332" x="6472238" y="2565400"/>
          <p14:tracePt t="173347" x="6446838" y="2565400"/>
          <p14:tracePt t="173363" x="6434138" y="2565400"/>
          <p14:tracePt t="173374" x="6421438" y="2565400"/>
          <p14:tracePt t="173379" x="6408738" y="2578100"/>
          <p14:tracePt t="173392" x="6383338" y="2590800"/>
          <p14:tracePt t="173395" x="6359525" y="2590800"/>
          <p14:tracePt t="173407" x="6346825" y="2603500"/>
          <p14:tracePt t="173412" x="6321425" y="2627313"/>
          <p14:tracePt t="173424" x="6296025" y="2627313"/>
          <p14:tracePt t="173428" x="6283325" y="2652713"/>
          <p14:tracePt t="173440" x="6246813" y="2652713"/>
          <p14:tracePt t="173443" x="6221413" y="2665413"/>
          <p14:tracePt t="173468" x="6208713" y="2665413"/>
          <p14:tracePt t="173476" x="6196013" y="2678113"/>
          <p14:tracePt t="173485" x="6183313" y="2678113"/>
          <p14:tracePt t="173515" x="6170613" y="2678113"/>
          <p14:tracePt t="173539" x="6157913" y="2678113"/>
          <p14:tracePt t="173548" x="6146800" y="2690813"/>
          <p14:tracePt t="173556" x="6134100" y="2690813"/>
          <p14:tracePt t="173571" x="6108700" y="2703513"/>
          <p14:tracePt t="173579" x="6096000" y="2703513"/>
          <p14:tracePt t="173595" x="6083300" y="2703513"/>
          <p14:tracePt t="173607" x="6057900" y="2716213"/>
          <p14:tracePt t="173624" x="6034088" y="2728913"/>
          <p14:tracePt t="173628" x="6021388" y="2728913"/>
          <p14:tracePt t="173645" x="5995988" y="2740025"/>
          <p14:tracePt t="173683" x="5983288" y="2740025"/>
          <p14:tracePt t="173691" x="5970588" y="2752725"/>
          <p14:tracePt t="173699" x="5970588" y="2765425"/>
          <p14:tracePt t="173723" x="5957888" y="2765425"/>
          <p14:tracePt t="173732" x="5945188" y="2778125"/>
          <p14:tracePt t="173756" x="5921375" y="2778125"/>
          <p14:tracePt t="173779" x="5921375" y="2790825"/>
          <p14:tracePt t="173790" x="5908675" y="2803525"/>
          <p14:tracePt t="173804" x="5895975" y="2816225"/>
          <p14:tracePt t="173811" x="5883275" y="2816225"/>
          <p14:tracePt t="173823" x="5883275" y="2840038"/>
          <p14:tracePt t="173841" x="5870575" y="2865438"/>
          <p14:tracePt t="173843" x="5857875" y="2878138"/>
          <p14:tracePt t="173851" x="5845175" y="2903538"/>
          <p14:tracePt t="173859" x="5832475" y="2941638"/>
          <p14:tracePt t="173868" x="5821363" y="2965450"/>
          <p14:tracePt t="173876" x="5821363" y="2990850"/>
          <p14:tracePt t="173883" x="5808663" y="3028950"/>
          <p14:tracePt t="173893" x="5783263" y="3065463"/>
          <p14:tracePt t="173900" x="5770563" y="3128963"/>
          <p14:tracePt t="173910" x="5757863" y="3190875"/>
          <p14:tracePt t="173916" x="5757863" y="3241675"/>
          <p14:tracePt t="173924" x="5745163" y="3354388"/>
          <p14:tracePt t="173931" x="5745163" y="3416300"/>
          <p14:tracePt t="173940" x="5745163" y="3503613"/>
          <p14:tracePt t="173947" x="5745163" y="3590925"/>
          <p14:tracePt t="173958" x="5745163" y="3703638"/>
          <p14:tracePt t="173963" x="5757863" y="3792538"/>
          <p14:tracePt t="173974" x="5783263" y="3892550"/>
          <p14:tracePt t="173980" x="5795963" y="3979863"/>
          <p14:tracePt t="173991" x="5821363" y="4067175"/>
          <p14:tracePt t="173995" x="5832475" y="4141788"/>
          <p14:tracePt t="174007" x="5832475" y="4205288"/>
          <p14:tracePt t="174011" x="5845175" y="4267200"/>
          <p14:tracePt t="174024" x="5857875" y="4305300"/>
          <p14:tracePt t="174027" x="5883275" y="4330700"/>
          <p14:tracePt t="174035" x="5883275" y="4354513"/>
          <p14:tracePt t="174046" x="5895975" y="4367213"/>
          <p14:tracePt t="174060" x="5908675" y="4379913"/>
          <p14:tracePt t="174067" x="5921375" y="4392613"/>
          <p14:tracePt t="174076" x="5921375" y="4405313"/>
          <p14:tracePt t="174083" x="5932488" y="4405313"/>
          <p14:tracePt t="174092" x="5957888" y="4405313"/>
          <p14:tracePt t="174100" x="5970588" y="4430713"/>
          <p14:tracePt t="174107" x="5995988" y="4443413"/>
          <p14:tracePt t="174115" x="6045200" y="4467225"/>
          <p14:tracePt t="174124" x="6083300" y="4479925"/>
          <p14:tracePt t="174131" x="6134100" y="4492625"/>
          <p14:tracePt t="174141" x="6196013" y="4505325"/>
          <p14:tracePt t="174147" x="6259513" y="4518025"/>
          <p14:tracePt t="174157" x="6321425" y="4530725"/>
          <p14:tracePt t="174163" x="6383338" y="4554538"/>
          <p14:tracePt t="174174" x="6459538" y="4579938"/>
          <p14:tracePt t="174180" x="6534150" y="4592638"/>
          <p14:tracePt t="174191" x="6621463" y="4605338"/>
          <p14:tracePt t="174195" x="6708775" y="4630738"/>
          <p14:tracePt t="174207" x="6808788" y="4643438"/>
          <p14:tracePt t="174211" x="6910388" y="4643438"/>
          <p14:tracePt t="174224" x="6985000" y="4643438"/>
          <p14:tracePt t="174227" x="7097713" y="4643438"/>
          <p14:tracePt t="174236" x="7159625" y="4630738"/>
          <p14:tracePt t="174244" x="7185025" y="4630738"/>
          <p14:tracePt t="174251" x="7246938" y="4618038"/>
          <p14:tracePt t="174259" x="7272338" y="4605338"/>
          <p14:tracePt t="174267" x="7285038" y="4605338"/>
          <p14:tracePt t="174277" x="7297738" y="4592638"/>
          <p14:tracePt t="174283" x="7310438" y="4592638"/>
          <p14:tracePt t="174292" x="7323138" y="4579938"/>
          <p14:tracePt t="174315" x="7323138" y="4567238"/>
          <p14:tracePt t="174324" x="7323138" y="4554538"/>
          <p14:tracePt t="174340" x="7323138" y="4543425"/>
          <p14:tracePt t="174347" x="7323138" y="4530725"/>
          <p14:tracePt t="174363" x="7323138" y="4518025"/>
          <p14:tracePt t="174374" x="7323138" y="4479925"/>
          <p14:tracePt t="174379" x="7297738" y="4467225"/>
          <p14:tracePt t="174390" x="7285038" y="4454525"/>
          <p14:tracePt t="174395" x="7272338" y="4418013"/>
          <p14:tracePt t="174406" x="7235825" y="4405313"/>
          <p14:tracePt t="174411" x="7197725" y="4379913"/>
          <p14:tracePt t="174424" x="7172325" y="4367213"/>
          <p14:tracePt t="174427" x="7123113" y="4354513"/>
          <p14:tracePt t="174435" x="7046913" y="4341813"/>
          <p14:tracePt t="174444" x="6972300" y="4318000"/>
          <p14:tracePt t="174451" x="6910388" y="4318000"/>
          <p14:tracePt t="174460" x="6808788" y="4318000"/>
          <p14:tracePt t="174467" x="6684963" y="4305300"/>
          <p14:tracePt t="174477" x="6559550" y="4292600"/>
          <p14:tracePt t="174483" x="6421438" y="4267200"/>
          <p14:tracePt t="174491" x="6270625" y="4241800"/>
          <p14:tracePt t="174499" x="6121400" y="4205288"/>
          <p14:tracePt t="174507" x="5957888" y="4179888"/>
          <p14:tracePt t="174515" x="5832475" y="4154488"/>
          <p14:tracePt t="174524" x="5719763" y="4129088"/>
          <p14:tracePt t="174531" x="5632450" y="4117975"/>
          <p14:tracePt t="174544" x="5570538" y="4092575"/>
          <p14:tracePt t="174547" x="5507038" y="4079875"/>
          <p14:tracePt t="174559" x="5483225" y="4067175"/>
          <p14:tracePt t="174563" x="5470525" y="4041775"/>
          <p14:tracePt t="174574" x="5432425" y="4029075"/>
          <p14:tracePt t="174579" x="5419725" y="4005263"/>
          <p14:tracePt t="174590" x="5394325" y="3992563"/>
          <p14:tracePt t="174595" x="5370513" y="3967163"/>
          <p14:tracePt t="174608" x="5332413" y="3916363"/>
          <p14:tracePt t="174611" x="5270500" y="3867150"/>
          <p14:tracePt t="174624" x="5207000" y="3816350"/>
          <p14:tracePt t="174627" x="5170488" y="3792538"/>
          <p14:tracePt t="174636" x="5106988" y="3754438"/>
          <p14:tracePt t="174643" x="5081588" y="3729038"/>
          <p14:tracePt t="174657" x="5032375" y="3692525"/>
          <p14:tracePt t="174660" x="5006975" y="3679825"/>
          <p14:tracePt t="174667" x="4968875" y="3667125"/>
          <p14:tracePt t="174676" x="4945063" y="3654425"/>
          <p14:tracePt t="174683" x="4906963" y="3641725"/>
          <p14:tracePt t="174691" x="4856163" y="3629025"/>
          <p14:tracePt t="174700" x="4832350" y="3616325"/>
          <p14:tracePt t="174707" x="4819650" y="3603625"/>
          <p14:tracePt t="174716" x="4794250" y="3590925"/>
          <p14:tracePt t="174724" x="4768850" y="3579813"/>
          <p14:tracePt t="174731" x="4756150" y="3567113"/>
          <p14:tracePt t="174740" x="4743450" y="3567113"/>
          <p14:tracePt t="174747" x="4732338" y="3541713"/>
          <p14:tracePt t="174758" x="4719638" y="3541713"/>
          <p14:tracePt t="174763" x="4719638" y="3529013"/>
          <p14:tracePt t="174780" x="4719638" y="3503613"/>
          <p14:tracePt t="174790" x="4719638" y="3490913"/>
          <p14:tracePt t="174796" x="4706938" y="3479800"/>
          <p14:tracePt t="174807" x="4694238" y="3454400"/>
          <p14:tracePt t="174824" x="4694238" y="3429000"/>
          <p14:tracePt t="174827" x="4681538" y="3416300"/>
          <p14:tracePt t="174843" x="4681538" y="3403600"/>
          <p14:tracePt t="174851" x="4668838" y="3378200"/>
          <p14:tracePt t="174867" x="4668838" y="3367088"/>
          <p14:tracePt t="174876" x="4668838" y="3354388"/>
          <p14:tracePt t="174883" x="4656138" y="3328988"/>
          <p14:tracePt t="174891" x="4643438" y="3328988"/>
          <p14:tracePt t="174900" x="4643438" y="3316288"/>
          <p14:tracePt t="174908" x="4643438" y="3303588"/>
          <p14:tracePt t="174916" x="4643438" y="3278188"/>
          <p14:tracePt t="174924" x="4630738" y="3278188"/>
          <p14:tracePt t="174931" x="4630738" y="3267075"/>
          <p14:tracePt t="174947" x="4619625" y="3267075"/>
          <p14:tracePt t="175004" x="4606925" y="3278188"/>
          <p14:tracePt t="175020" x="4594225" y="3316288"/>
          <p14:tracePt t="175027" x="4581525" y="3341688"/>
          <p14:tracePt t="175035" x="4568825" y="3367088"/>
          <p14:tracePt t="175043" x="4556125" y="3390900"/>
          <p14:tracePt t="175051" x="4556125" y="3403600"/>
          <p14:tracePt t="175067" x="4543425" y="3429000"/>
          <p14:tracePt t="175075" x="4530725" y="3441700"/>
          <p14:tracePt t="175211" x="4530725" y="3467100"/>
          <p14:tracePt t="175220" x="4556125" y="3479800"/>
          <p14:tracePt t="175227" x="4568825" y="3503613"/>
          <p14:tracePt t="175235" x="4568825" y="3529013"/>
          <p14:tracePt t="175243" x="4568825" y="3567113"/>
          <p14:tracePt t="175251" x="4581525" y="3616325"/>
          <p14:tracePt t="175260" x="4594225" y="3667125"/>
          <p14:tracePt t="175267" x="4594225" y="3703638"/>
          <p14:tracePt t="175277" x="4594225" y="3741738"/>
          <p14:tracePt t="175283" x="4594225" y="3792538"/>
          <p14:tracePt t="175291" x="4594225" y="3841750"/>
          <p14:tracePt t="175299" x="4581525" y="3905250"/>
          <p14:tracePt t="175307" x="4581525" y="3929063"/>
          <p14:tracePt t="175315" x="4581525" y="3941763"/>
          <p14:tracePt t="175325" x="4581525" y="3954463"/>
          <p14:tracePt t="175331" x="4581525" y="3967163"/>
          <p14:tracePt t="175340" x="4581525" y="3979863"/>
          <p14:tracePt t="175388" x="4581525" y="3967163"/>
          <p14:tracePt t="175405" x="4581525" y="3954463"/>
          <p14:tracePt t="175452" x="4556125" y="3954463"/>
          <p14:tracePt t="175468" x="4530725" y="3954463"/>
          <p14:tracePt t="175475" x="4518025" y="3954463"/>
          <p14:tracePt t="175486" x="4481513" y="3954463"/>
          <p14:tracePt t="175491" x="4430713" y="3954463"/>
          <p14:tracePt t="175500" x="4343400" y="3941763"/>
          <p14:tracePt t="175508" x="4294188" y="3941763"/>
          <p14:tracePt t="175515" x="4217988" y="3941763"/>
          <p14:tracePt t="175525" x="4168775" y="3916363"/>
          <p14:tracePt t="175532" x="4117975" y="3916363"/>
          <p14:tracePt t="175549" x="4092575" y="3905250"/>
          <p14:tracePt t="175551" x="4081463" y="3892550"/>
          <p14:tracePt t="175557" x="4056063" y="3879850"/>
          <p14:tracePt t="175564" x="4030663" y="3854450"/>
          <p14:tracePt t="175577" x="4017963" y="3829050"/>
          <p14:tracePt t="175579" x="3992563" y="3803650"/>
          <p14:tracePt t="175591" x="3992563" y="3779838"/>
          <p14:tracePt t="175596" x="3992563" y="3754438"/>
          <p14:tracePt t="175609" x="3992563" y="3729038"/>
          <p14:tracePt t="175612" x="3992563" y="3716338"/>
          <p14:tracePt t="175625" x="3992563" y="3703638"/>
          <p14:tracePt t="175627" x="3992563" y="3679825"/>
          <p14:tracePt t="175636" x="3992563" y="3654425"/>
          <p14:tracePt t="175643" x="4005263" y="3641725"/>
          <p14:tracePt t="175668" x="4005263" y="3629025"/>
          <p14:tracePt t="175731" x="3979863" y="3629025"/>
          <p14:tracePt t="175739" x="3956050" y="3629025"/>
          <p14:tracePt t="175747" x="3943350" y="3641725"/>
          <p14:tracePt t="175757" x="3917950" y="3641725"/>
          <p14:tracePt t="175763" x="3892550" y="3654425"/>
          <p14:tracePt t="175775" x="3879850" y="3667125"/>
          <p14:tracePt t="175779" x="3856038" y="3679825"/>
          <p14:tracePt t="175804" x="3830638" y="3679825"/>
          <p14:tracePt t="175811" x="3830638" y="3692525"/>
          <p14:tracePt t="175824" x="3817938" y="3703638"/>
          <p14:tracePt t="175827" x="3817938" y="3716338"/>
          <p14:tracePt t="175835" x="3805238" y="3716338"/>
          <p14:tracePt t="175852" x="3805238" y="3729038"/>
          <p14:tracePt t="175859" x="3792538" y="3729038"/>
          <p14:tracePt t="175867" x="3779838" y="3741738"/>
          <p14:tracePt t="175876" x="3779838" y="3754438"/>
          <p14:tracePt t="175883" x="3767138" y="3767138"/>
          <p14:tracePt t="175891" x="3756025" y="3803650"/>
          <p14:tracePt t="175899" x="3743325" y="3829050"/>
          <p14:tracePt t="175907" x="3717925" y="3867150"/>
          <p14:tracePt t="175915" x="3692525" y="3892550"/>
          <p14:tracePt t="175924" x="3679825" y="3916363"/>
          <p14:tracePt t="175932" x="3667125" y="3941763"/>
          <p14:tracePt t="175941" x="3654425" y="3954463"/>
          <p14:tracePt t="175947" x="3643313" y="3979863"/>
          <p14:tracePt t="175959" x="3643313" y="3992563"/>
          <p14:tracePt t="175963" x="3630613" y="4005263"/>
          <p14:tracePt t="176339" x="3643313" y="4005263"/>
          <p14:tracePt t="176467" x="3617913" y="4005263"/>
          <p14:tracePt t="176477" x="3579813" y="3992563"/>
          <p14:tracePt t="176483" x="3567113" y="3979863"/>
          <p14:tracePt t="176499" x="3541713" y="3967163"/>
          <p14:tracePt t="176515" x="3541713" y="3941763"/>
          <p14:tracePt t="176524" x="3541713" y="3916363"/>
          <p14:tracePt t="176531" x="3541713" y="3879850"/>
          <p14:tracePt t="176543" x="3541713" y="3841750"/>
          <p14:tracePt t="176547" x="3541713" y="3816350"/>
          <p14:tracePt t="176557" x="3541713" y="3792538"/>
          <p14:tracePt t="176563" x="3541713" y="3767138"/>
          <p14:tracePt t="176575" x="3541713" y="3741738"/>
          <p14:tracePt t="176579" x="3541713" y="3703638"/>
          <p14:tracePt t="176592" x="3541713" y="3679825"/>
          <p14:tracePt t="176595" x="3541713" y="3641725"/>
          <p14:tracePt t="176607" x="3554413" y="3603625"/>
          <p14:tracePt t="176611" x="3567113" y="3554413"/>
          <p14:tracePt t="176625" x="3579813" y="3541713"/>
          <p14:tracePt t="176629" x="3592513" y="3516313"/>
          <p14:tracePt t="176636" x="3592513" y="3503613"/>
          <p14:tracePt t="176643" x="3592513" y="3490913"/>
          <p14:tracePt t="176651" x="3605213" y="3467100"/>
          <p14:tracePt t="176659" x="3617913" y="3454400"/>
          <p14:tracePt t="176683" x="3617913" y="3441700"/>
          <p14:tracePt t="176823" x="3605213" y="3454400"/>
          <p14:tracePt t="176836" x="3592513" y="3454400"/>
          <p14:tracePt t="176859" x="3579813" y="3454400"/>
          <p14:tracePt t="176876" x="3554413" y="3467100"/>
          <p14:tracePt t="176892" x="3530600" y="3467100"/>
          <p14:tracePt t="176900" x="3517900" y="3479800"/>
          <p14:tracePt t="176909" x="3505200" y="3490913"/>
          <p14:tracePt t="176916" x="3492500" y="3490913"/>
          <p14:tracePt t="176939" x="3479800" y="3503613"/>
          <p14:tracePt t="177123" x="3479800" y="3516313"/>
          <p14:tracePt t="177163" x="3479800" y="3529013"/>
          <p14:tracePt t="177179" x="3479800" y="3554413"/>
          <p14:tracePt t="177187" x="3479800" y="3579813"/>
          <p14:tracePt t="177195" x="3492500" y="3641725"/>
          <p14:tracePt t="177204" x="3505200" y="3667125"/>
          <p14:tracePt t="177211" x="3505200" y="3679825"/>
          <p14:tracePt t="177435" x="3517900" y="3679825"/>
          <p14:tracePt t="177451" x="3530600" y="3641725"/>
          <p14:tracePt t="177459" x="3541713" y="3616325"/>
          <p14:tracePt t="177467" x="3541713" y="3590925"/>
          <p14:tracePt t="177475" x="3554413" y="3567113"/>
          <p14:tracePt t="177483" x="3554413" y="3554413"/>
          <p14:tracePt t="177491" x="3554413" y="3516313"/>
          <p14:tracePt t="177499" x="3554413" y="3503613"/>
          <p14:tracePt t="177507" x="3541713" y="3490913"/>
          <p14:tracePt t="177524" x="3541713" y="3479800"/>
          <p14:tracePt t="177531" x="3541713" y="3467100"/>
          <p14:tracePt t="177540" x="3541713" y="3441700"/>
          <p14:tracePt t="177547" x="3541713" y="3429000"/>
          <p14:tracePt t="177557" x="3541713" y="3416300"/>
          <p14:tracePt t="177563" x="3554413" y="3390900"/>
          <p14:tracePt t="177574" x="3554413" y="3378200"/>
          <p14:tracePt t="177579" x="3567113" y="3367088"/>
          <p14:tracePt t="177591" x="3567113" y="3354388"/>
          <p14:tracePt t="177596" x="3567113" y="3341688"/>
          <p14:tracePt t="177607" x="3567113" y="3316288"/>
          <p14:tracePt t="177611" x="3579813" y="3303588"/>
          <p14:tracePt t="177623" x="3592513" y="3290888"/>
          <p14:tracePt t="177635" x="3592513" y="3278188"/>
          <p14:tracePt t="177643" x="3592513" y="3267075"/>
          <p14:tracePt t="177683" x="3592513" y="3254375"/>
          <p14:tracePt t="177699" x="3592513" y="3241675"/>
          <p14:tracePt t="177731" x="3592513" y="3228975"/>
          <p14:tracePt t="177747" x="3592513" y="3216275"/>
          <p14:tracePt t="177771" x="3592513" y="3190875"/>
          <p14:tracePt t="177795" x="3592513" y="3178175"/>
          <p14:tracePt t="177804" x="3592513" y="3165475"/>
          <p14:tracePt t="177811" x="3592513" y="3154363"/>
          <p14:tracePt t="177820" x="3592513" y="3141663"/>
          <p14:tracePt t="177827" x="3592513" y="3116263"/>
          <p14:tracePt t="177836" x="3592513" y="3103563"/>
          <p14:tracePt t="177843" x="3592513" y="3078163"/>
          <p14:tracePt t="177851" x="3592513" y="3065463"/>
          <p14:tracePt t="177859" x="3592513" y="3041650"/>
          <p14:tracePt t="177876" x="3592513" y="3028950"/>
          <p14:tracePt t="177883" x="3592513" y="3016250"/>
          <p14:tracePt t="177894" x="3592513" y="3003550"/>
          <p14:tracePt t="177907" x="3592513" y="2990850"/>
          <p14:tracePt t="178028" x="3592513" y="2978150"/>
          <p14:tracePt t="178051" x="3592513" y="2965450"/>
          <p14:tracePt t="178068" x="3592513" y="2952750"/>
          <p14:tracePt t="178083" x="3592513" y="2941638"/>
          <p14:tracePt t="178099" x="3592513" y="2928938"/>
          <p14:tracePt t="178107" x="3592513" y="2916238"/>
          <p14:tracePt t="178115" x="3592513" y="2903538"/>
          <p14:tracePt t="178128" x="3592513" y="2890838"/>
          <p14:tracePt t="178132" x="3592513" y="2878138"/>
          <p14:tracePt t="178142" x="3605213" y="2865438"/>
          <p14:tracePt t="178158" x="3617913" y="2852738"/>
          <p14:tracePt t="178175" x="3617913" y="2840038"/>
          <p14:tracePt t="178323" x="3617913" y="2828925"/>
          <p14:tracePt t="178371" x="3630613" y="2828925"/>
          <p14:tracePt t="178419" x="3630613" y="2840038"/>
          <p14:tracePt t="178426" x="3630613" y="2852738"/>
          <p14:tracePt t="178435" x="3630613" y="2865438"/>
          <p14:tracePt t="178443" x="3630613" y="2878138"/>
          <p14:tracePt t="178451" x="3630613" y="2903538"/>
          <p14:tracePt t="178460" x="3630613" y="2928938"/>
          <p14:tracePt t="178467" x="3630613" y="2952750"/>
          <p14:tracePt t="178475" x="3630613" y="2990850"/>
          <p14:tracePt t="178483" x="3630613" y="3028950"/>
          <p14:tracePt t="178491" x="3617913" y="3054350"/>
          <p14:tracePt t="178499" x="3592513" y="3090863"/>
          <p14:tracePt t="178507" x="3592513" y="3128963"/>
          <p14:tracePt t="178515" x="3567113" y="3165475"/>
          <p14:tracePt t="178526" x="3554413" y="3203575"/>
          <p14:tracePt t="178531" x="3541713" y="3241675"/>
          <p14:tracePt t="178541" x="3517900" y="3278188"/>
          <p14:tracePt t="178547" x="3505200" y="3303588"/>
          <p14:tracePt t="178557" x="3479800" y="3341688"/>
          <p14:tracePt t="178564" x="3467100" y="3367088"/>
          <p14:tracePt t="178575" x="3454400" y="3390900"/>
          <p14:tracePt t="178580" x="3441700" y="3403600"/>
          <p14:tracePt t="178596" x="3429000" y="3429000"/>
          <p14:tracePt t="178598" x="3417888" y="3441700"/>
          <p14:tracePt t="178610" x="3405188" y="3467100"/>
          <p14:tracePt t="178625" x="3405188" y="3490913"/>
          <p14:tracePt t="178627" x="3392488" y="3490913"/>
          <p14:tracePt t="178635" x="3379788" y="3516313"/>
          <p14:tracePt t="178651" x="3367088" y="3529013"/>
          <p14:tracePt t="178659" x="3354388" y="3554413"/>
          <p14:tracePt t="178667" x="3341688" y="3554413"/>
          <p14:tracePt t="178674" x="3341688" y="3579813"/>
          <p14:tracePt t="178693" x="3328988" y="3603625"/>
          <p14:tracePt t="178702" x="3317875" y="3616325"/>
          <p14:tracePt t="178732" x="3317875" y="3629025"/>
          <p14:tracePt t="178763" x="3328988" y="3629025"/>
          <p14:tracePt t="178771" x="3379788" y="3629025"/>
          <p14:tracePt t="178779" x="3454400" y="3603625"/>
          <p14:tracePt t="178787" x="3541713" y="3567113"/>
          <p14:tracePt t="178794" x="3630613" y="3529013"/>
          <p14:tracePt t="178808" x="3730625" y="3490913"/>
          <p14:tracePt t="178811" x="3830638" y="3454400"/>
          <p14:tracePt t="178824" x="3930650" y="3390900"/>
          <p14:tracePt t="178827" x="4043363" y="3354388"/>
          <p14:tracePt t="178834" x="4143375" y="3316288"/>
          <p14:tracePt t="178843" x="4230688" y="3278188"/>
          <p14:tracePt t="178851" x="4305300" y="3254375"/>
          <p14:tracePt t="178862" x="4368800" y="3228975"/>
          <p14:tracePt t="178867" x="4406900" y="3203575"/>
          <p14:tracePt t="178875" x="4430713" y="3190875"/>
          <p14:tracePt t="178883" x="4430713" y="3178175"/>
          <p14:tracePt t="178891" x="4443413" y="3165475"/>
          <p14:tracePt t="178899" x="4456113" y="3154363"/>
          <p14:tracePt t="178907" x="4468813" y="3141663"/>
          <p14:tracePt t="178924" x="4481513" y="3128963"/>
          <p14:tracePt t="178941" x="4494213" y="3116263"/>
          <p14:tracePt t="178947" x="4506913" y="3103563"/>
          <p14:tracePt t="178962" x="4518025" y="3090863"/>
          <p14:tracePt t="178974" x="4518025" y="3078163"/>
          <p14:tracePt t="178990" x="4543425" y="3078163"/>
          <p14:tracePt t="178995" x="4543425" y="3065463"/>
          <p14:tracePt t="179008" x="4568825" y="3065463"/>
          <p14:tracePt t="179011" x="4568825" y="3054350"/>
          <p14:tracePt t="179019" x="4581525" y="3041650"/>
          <p14:tracePt t="179027" x="4594225" y="3028950"/>
          <p14:tracePt t="179035" x="4606925" y="3016250"/>
          <p14:tracePt t="179059" x="4619625" y="3003550"/>
          <p14:tracePt t="179091" x="4630738" y="2978150"/>
          <p14:tracePt t="179098" x="4643438" y="2978150"/>
          <p14:tracePt t="179123" x="4643438" y="2965450"/>
          <p14:tracePt t="179139" x="4643438" y="2952750"/>
          <p14:tracePt t="179211" x="4643438" y="2978150"/>
          <p14:tracePt t="179219" x="4643438" y="3003550"/>
          <p14:tracePt t="179227" x="4630738" y="3016250"/>
          <p14:tracePt t="179235" x="4619625" y="3041650"/>
          <p14:tracePt t="179243" x="4594225" y="3078163"/>
          <p14:tracePt t="179251" x="4568825" y="3103563"/>
          <p14:tracePt t="179258" x="4543425" y="3128963"/>
          <p14:tracePt t="179267" x="4506913" y="3178175"/>
          <p14:tracePt t="179275" x="4481513" y="3203575"/>
          <p14:tracePt t="179283" x="4456113" y="3228975"/>
          <p14:tracePt t="179293" x="4443413" y="3254375"/>
          <p14:tracePt t="179299" x="4418013" y="3267075"/>
          <p14:tracePt t="179307" x="4406900" y="3290888"/>
          <p14:tracePt t="179315" x="4394200" y="3290888"/>
          <p14:tracePt t="179324" x="4381500" y="3303588"/>
          <p14:tracePt t="179331" x="4368800" y="3316288"/>
          <p14:tracePt t="179341" x="4356100" y="3328988"/>
          <p14:tracePt t="179347" x="4343400" y="3328988"/>
          <p14:tracePt t="179357" x="4318000" y="3354388"/>
          <p14:tracePt t="179363" x="4305300" y="3354388"/>
          <p14:tracePt t="179376" x="4294188" y="3367088"/>
          <p14:tracePt t="179378" x="4281488" y="3378200"/>
          <p14:tracePt t="179391" x="4268788" y="3390900"/>
          <p14:tracePt t="179407" x="4256088" y="3390900"/>
          <p14:tracePt t="179420" x="4230688" y="3403600"/>
          <p14:tracePt t="179435" x="4205288" y="3403600"/>
          <p14:tracePt t="179442" x="4181475" y="3403600"/>
          <p14:tracePt t="179451" x="4168775" y="3403600"/>
          <p14:tracePt t="179460" x="4143375" y="3403600"/>
          <p14:tracePt t="179468" x="4130675" y="3403600"/>
          <p14:tracePt t="179475" x="4092575" y="3416300"/>
          <p14:tracePt t="179483" x="4056063" y="3416300"/>
          <p14:tracePt t="179491" x="4030663" y="3429000"/>
          <p14:tracePt t="179498" x="4005263" y="3441700"/>
          <p14:tracePt t="179507" x="3968750" y="3454400"/>
          <p14:tracePt t="179515" x="3943350" y="3467100"/>
          <p14:tracePt t="179524" x="3905250" y="3479800"/>
          <p14:tracePt t="179531" x="3892550" y="3490913"/>
          <p14:tracePt t="179540" x="3879850" y="3503613"/>
          <p14:tracePt t="179547" x="3867150" y="3503613"/>
          <p14:tracePt t="179557" x="3843338" y="3516313"/>
          <p14:tracePt t="180090" x="3843338" y="3503613"/>
          <p14:tracePt t="180098" x="3856038" y="3490913"/>
          <p14:tracePt t="180106" x="3879850" y="3467100"/>
          <p14:tracePt t="180115" x="3905250" y="3454400"/>
          <p14:tracePt t="180124" x="3917950" y="3441700"/>
          <p14:tracePt t="180130" x="3943350" y="3429000"/>
          <p14:tracePt t="180141" x="3943350" y="3416300"/>
          <p14:tracePt t="180157" x="3943350" y="3403600"/>
          <p14:tracePt t="180163" x="3943350" y="3390900"/>
          <p14:tracePt t="180173" x="3930650" y="3378200"/>
          <p14:tracePt t="180179" x="3905250" y="3367088"/>
          <p14:tracePt t="180191" x="3879850" y="3341688"/>
          <p14:tracePt t="180195" x="3856038" y="3328988"/>
          <p14:tracePt t="180207" x="3792538" y="3316288"/>
          <p14:tracePt t="180210" x="3743325" y="3303588"/>
          <p14:tracePt t="180220" x="3692525" y="3290888"/>
          <p14:tracePt t="180226" x="3630613" y="3267075"/>
          <p14:tracePt t="180234" x="3579813" y="3254375"/>
          <p14:tracePt t="180243" x="3530600" y="3228975"/>
          <p14:tracePt t="180250" x="3492500" y="3216275"/>
          <p14:tracePt t="180260" x="3467100" y="3203575"/>
          <p14:tracePt t="180266" x="3454400" y="3178175"/>
          <p14:tracePt t="180274" x="3429000" y="3154363"/>
          <p14:tracePt t="180283" x="3417888" y="3128963"/>
          <p14:tracePt t="180290" x="3417888" y="3116263"/>
          <p14:tracePt t="180299" x="3417888" y="3090863"/>
          <p14:tracePt t="180307" x="3429000" y="3078163"/>
          <p14:tracePt t="180315" x="3441700" y="3054350"/>
          <p14:tracePt t="180323" x="3467100" y="3028950"/>
          <p14:tracePt t="180330" x="3479800" y="3016250"/>
          <p14:tracePt t="180341" x="3492500" y="3003550"/>
          <p14:tracePt t="180346" x="3492500" y="2990850"/>
          <p14:tracePt t="180357" x="3505200" y="2978150"/>
          <p14:tracePt t="180363" x="3505200" y="2965450"/>
          <p14:tracePt t="180374" x="3517900" y="2965450"/>
          <p14:tracePt t="180379" x="3530600" y="2952750"/>
          <p14:tracePt t="180396" x="3541713" y="2941638"/>
          <p14:tracePt t="180411" x="3554413" y="2928938"/>
          <p14:tracePt t="180427" x="3567113" y="2928938"/>
          <p14:tracePt t="180459" x="3579813" y="2928938"/>
          <p14:tracePt t="180466" x="3592513" y="2928938"/>
          <p14:tracePt t="180475" x="3605213" y="2952750"/>
          <p14:tracePt t="180483" x="3605213" y="2965450"/>
          <p14:tracePt t="180491" x="3605213" y="2990850"/>
          <p14:tracePt t="180499" x="3605213" y="3016250"/>
          <p14:tracePt t="180507" x="3605213" y="3078163"/>
          <p14:tracePt t="180515" x="3605213" y="3116263"/>
          <p14:tracePt t="180524" x="3592513" y="3165475"/>
          <p14:tracePt t="180530" x="3579813" y="3203575"/>
          <p14:tracePt t="180541" x="3554413" y="3241675"/>
          <p14:tracePt t="180546" x="3541713" y="3267075"/>
          <p14:tracePt t="180561" x="3505200" y="3316288"/>
          <p14:tracePt t="180563" x="3492500" y="3341688"/>
          <p14:tracePt t="180575" x="3467100" y="3367088"/>
          <p14:tracePt t="180578" x="3467100" y="3378200"/>
          <p14:tracePt t="180592" x="3454400" y="3403600"/>
          <p14:tracePt t="180595" x="3441700" y="3416300"/>
          <p14:tracePt t="180607" x="3441700" y="3441700"/>
          <p14:tracePt t="180611" x="3429000" y="3441700"/>
          <p14:tracePt t="180619" x="3429000" y="3454400"/>
          <p14:tracePt t="180627" x="3417888" y="3454400"/>
          <p14:tracePt t="180634" x="3405188" y="3467100"/>
          <p14:tracePt t="180651" x="3405188" y="3479800"/>
          <p14:tracePt t="180674" x="3392488" y="3490913"/>
          <p14:tracePt t="180690" x="3392488" y="3503613"/>
          <p14:tracePt t="180706" x="3379788" y="3503613"/>
          <p14:tracePt t="180715" x="3379788" y="3516313"/>
          <p14:tracePt t="180723" x="3367088" y="3529013"/>
          <p14:tracePt t="180757" x="3354388" y="3541713"/>
          <p14:tracePt t="180763" x="3354388" y="3554413"/>
          <p14:tracePt t="180774" x="3341688" y="3567113"/>
          <p14:tracePt t="180826" x="3367088" y="3567113"/>
          <p14:tracePt t="180834" x="3417888" y="3567113"/>
          <p14:tracePt t="180842" x="3517900" y="3567113"/>
          <p14:tracePt t="180850" x="3667125" y="3541713"/>
          <p14:tracePt t="180859" x="3856038" y="3516313"/>
          <p14:tracePt t="180866" x="4092575" y="3467100"/>
          <p14:tracePt t="180875" x="4394200" y="3403600"/>
          <p14:tracePt t="180883" x="4643438" y="3378200"/>
          <p14:tracePt t="180890" x="4906963" y="3316288"/>
          <p14:tracePt t="180899" x="5132388" y="3290888"/>
          <p14:tracePt t="180908" x="5270500" y="3267075"/>
          <p14:tracePt t="180914" x="5370513" y="3254375"/>
          <p14:tracePt t="180926" x="5432425" y="3228975"/>
          <p14:tracePt t="180930" x="5457825" y="3203575"/>
          <p14:tracePt t="180942" x="5470525" y="3190875"/>
          <p14:tracePt t="180948" x="5470525" y="3178175"/>
          <p14:tracePt t="180957" x="5457825" y="3165475"/>
          <p14:tracePt t="180962" x="5419725" y="3165475"/>
          <p14:tracePt t="180975" x="5383213" y="3154363"/>
          <p14:tracePt t="180979" x="5370513" y="3154363"/>
          <p14:tracePt t="180992" x="5357813" y="3154363"/>
          <p14:tracePt t="180994" x="5332413" y="3154363"/>
          <p14:tracePt t="181007" x="5307013" y="3141663"/>
          <p14:tracePt t="181020" x="5281613" y="3141663"/>
          <p14:tracePt t="181028" x="5257800" y="3128963"/>
          <p14:tracePt t="181042" x="5219700" y="3116263"/>
          <p14:tracePt t="181051" x="5194300" y="3116263"/>
          <p14:tracePt t="181058" x="5170488" y="3116263"/>
          <p14:tracePt t="181069" x="5145088" y="3116263"/>
          <p14:tracePt t="181075" x="5106988" y="3116263"/>
          <p14:tracePt t="181083" x="5068888" y="3116263"/>
          <p14:tracePt t="181091" x="5045075" y="3116263"/>
          <p14:tracePt t="181099" x="5019675" y="3116263"/>
          <p14:tracePt t="181108" x="4981575" y="3116263"/>
          <p14:tracePt t="181115" x="4956175" y="3116263"/>
          <p14:tracePt t="181124" x="4932363" y="3116263"/>
          <p14:tracePt t="181131" x="4919663" y="3116263"/>
          <p14:tracePt t="181140" x="4894263" y="3103563"/>
          <p14:tracePt t="181163" x="4894263" y="3090863"/>
          <p14:tracePt t="181307" x="4881563" y="3090863"/>
          <p14:tracePt t="181314" x="4856163" y="3090863"/>
          <p14:tracePt t="181324" x="4832350" y="3116263"/>
          <p14:tracePt t="181330" x="4819650" y="3116263"/>
          <p14:tracePt t="181341" x="4794250" y="3141663"/>
          <p14:tracePt t="181347" x="4768850" y="3154363"/>
          <p14:tracePt t="181357" x="4743450" y="3165475"/>
          <p14:tracePt t="181362" x="4706938" y="3190875"/>
          <p14:tracePt t="181374" x="4668838" y="3203575"/>
          <p14:tracePt t="181378" x="4643438" y="3228975"/>
          <p14:tracePt t="181393" x="4619625" y="3241675"/>
          <p14:tracePt t="181394" x="4594225" y="3267075"/>
          <p14:tracePt t="181407" x="4568825" y="3278188"/>
          <p14:tracePt t="181410" x="4556125" y="3290888"/>
          <p14:tracePt t="181419" x="4530725" y="3316288"/>
          <p14:tracePt t="181427" x="4506913" y="3328988"/>
          <p14:tracePt t="181434" x="4494213" y="3341688"/>
          <p14:tracePt t="181442" x="4468813" y="3354388"/>
          <p14:tracePt t="181450" x="4456113" y="3367088"/>
          <p14:tracePt t="181458" x="4443413" y="3390900"/>
          <p14:tracePt t="181467" x="4406900" y="3403600"/>
          <p14:tracePt t="181475" x="4381500" y="3429000"/>
          <p14:tracePt t="181482" x="4356100" y="3441700"/>
          <p14:tracePt t="181491" x="4330700" y="3454400"/>
          <p14:tracePt t="181498" x="4294188" y="3467100"/>
          <p14:tracePt t="181509" x="4268788" y="3479800"/>
          <p14:tracePt t="181514" x="4230688" y="3503613"/>
          <p14:tracePt t="181524" x="4205288" y="3503613"/>
          <p14:tracePt t="181530" x="4168775" y="3529013"/>
          <p14:tracePt t="181540" x="4130675" y="3541713"/>
          <p14:tracePt t="181546" x="4081463" y="3554413"/>
          <p14:tracePt t="181557" x="4030663" y="3567113"/>
          <p14:tracePt t="181563" x="3992563" y="3579813"/>
          <p14:tracePt t="181574" x="3930650" y="3590925"/>
          <p14:tracePt t="181579" x="3892550" y="3603625"/>
          <p14:tracePt t="181591" x="3856038" y="3603625"/>
          <p14:tracePt t="181594" x="3843338" y="3603625"/>
          <p14:tracePt t="181607" x="3817938" y="3603625"/>
          <p14:tracePt t="181610" x="3792538" y="3603625"/>
          <p14:tracePt t="181618" x="3767138" y="3603625"/>
          <p14:tracePt t="181626" x="3743325" y="3603625"/>
          <p14:tracePt t="181634" x="3717925" y="3616325"/>
          <p14:tracePt t="181642" x="3705225" y="3629025"/>
          <p14:tracePt t="181650" x="3679825" y="3641725"/>
          <p14:tracePt t="181666" x="3654425" y="3641725"/>
          <p14:tracePt t="181674" x="3630613" y="3654425"/>
          <p14:tracePt t="181682" x="3617913" y="3667125"/>
          <p14:tracePt t="182419" x="3630613" y="3667125"/>
          <p14:tracePt t="182435" x="3654425" y="3654425"/>
          <p14:tracePt t="182443" x="3679825" y="3641725"/>
          <p14:tracePt t="182459" x="3692525" y="3641725"/>
          <p14:tracePt t="182474" x="3705225" y="3641725"/>
          <p14:tracePt t="183035" x="3679825" y="3641725"/>
          <p14:tracePt t="183042" x="3654425" y="3641725"/>
          <p14:tracePt t="183052" x="3617913" y="3654425"/>
          <p14:tracePt t="183058" x="3592513" y="3679825"/>
          <p14:tracePt t="183067" x="3567113" y="3679825"/>
          <p14:tracePt t="183075" x="3541713" y="3703638"/>
          <p14:tracePt t="183082" x="3505200" y="3716338"/>
          <p14:tracePt t="183091" x="3454400" y="3729038"/>
          <p14:tracePt t="183099" x="3417888" y="3741738"/>
          <p14:tracePt t="183108" x="3379788" y="3767138"/>
          <p14:tracePt t="183115" x="3341688" y="3767138"/>
          <p14:tracePt t="183124" x="3317875" y="3792538"/>
          <p14:tracePt t="183132" x="3279775" y="3803650"/>
          <p14:tracePt t="183144" x="3267075" y="3803650"/>
          <p14:tracePt t="183148" x="3254375" y="3803650"/>
          <p14:tracePt t="183163" x="3241675" y="3803650"/>
          <p14:tracePt t="183194" x="3228975" y="3803650"/>
          <p14:tracePt t="183218" x="3216275" y="3803650"/>
          <p14:tracePt t="183226" x="3216275" y="3792538"/>
          <p14:tracePt t="183234" x="3205163" y="3779838"/>
          <p14:tracePt t="183242" x="3205163" y="3767138"/>
          <p14:tracePt t="183250" x="3205163" y="3754438"/>
          <p14:tracePt t="183259" x="3205163" y="3729038"/>
          <p14:tracePt t="183266" x="3192463" y="3703638"/>
          <p14:tracePt t="183275" x="3179763" y="3692525"/>
          <p14:tracePt t="183282" x="3167063" y="3667125"/>
          <p14:tracePt t="183291" x="3167063" y="3641725"/>
          <p14:tracePt t="183298" x="3167063" y="3629025"/>
          <p14:tracePt t="183307" x="3167063" y="3616325"/>
          <p14:tracePt t="183314" x="3167063" y="3603625"/>
          <p14:tracePt t="183339" x="3167063" y="3590925"/>
          <p14:tracePt t="183346" x="3167063" y="3579813"/>
          <p14:tracePt t="183362" x="3179763" y="3579813"/>
          <p14:tracePt t="183375" x="3192463" y="3579813"/>
          <p14:tracePt t="183378" x="3216275" y="3579813"/>
          <p14:tracePt t="183393" x="3241675" y="3579813"/>
          <p14:tracePt t="183394" x="3279775" y="3579813"/>
          <p14:tracePt t="183407" x="3341688" y="3579813"/>
          <p14:tracePt t="183410" x="3441700" y="3579813"/>
          <p14:tracePt t="183418" x="3592513" y="3590925"/>
          <p14:tracePt t="183426" x="3767138" y="3616325"/>
          <p14:tracePt t="183434" x="3979863" y="3654425"/>
          <p14:tracePt t="183442" x="4268788" y="3692525"/>
          <p14:tracePt t="183450" x="4594225" y="3729038"/>
          <p14:tracePt t="183458" x="4945063" y="3767138"/>
          <p14:tracePt t="183466" x="5270500" y="3829050"/>
          <p14:tracePt t="183474" x="5583238" y="3841750"/>
          <p14:tracePt t="183482" x="5832475" y="3854450"/>
          <p14:tracePt t="183491" x="6034088" y="3892550"/>
          <p14:tracePt t="183498" x="6157913" y="3905250"/>
          <p14:tracePt t="183507" x="6283325" y="3916363"/>
          <p14:tracePt t="183514" x="6334125" y="3916363"/>
          <p14:tracePt t="183524" x="6421438" y="3929063"/>
          <p14:tracePt t="183530" x="6459538" y="3941763"/>
          <p14:tracePt t="183541" x="6496050" y="3941763"/>
          <p14:tracePt t="183547" x="6508750" y="3941763"/>
          <p14:tracePt t="183557" x="6521450" y="3941763"/>
          <p14:tracePt t="183562" x="6534150" y="3941763"/>
          <p14:tracePt t="183574" x="6546850" y="3941763"/>
          <p14:tracePt t="183642" x="6546850" y="3954463"/>
          <p14:tracePt t="183706" x="6546850" y="3929063"/>
          <p14:tracePt t="183714" x="6546850" y="3905250"/>
          <p14:tracePt t="183722" x="6546850" y="3879850"/>
          <p14:tracePt t="183730" x="6546850" y="3854450"/>
          <p14:tracePt t="183740" x="6546850" y="3829050"/>
          <p14:tracePt t="183746" x="6546850" y="3803650"/>
          <p14:tracePt t="183757" x="6546850" y="3779838"/>
          <p14:tracePt t="183762" x="6546850" y="3741738"/>
          <p14:tracePt t="183774" x="6546850" y="3716338"/>
          <p14:tracePt t="183778" x="6546850" y="3692525"/>
          <p14:tracePt t="183790" x="6559550" y="3654425"/>
          <p14:tracePt t="183794" x="6572250" y="3629025"/>
          <p14:tracePt t="183803" x="6572250" y="3616325"/>
          <p14:tracePt t="183810" x="6572250" y="3603625"/>
          <p14:tracePt t="183819" x="6572250" y="3590925"/>
          <p14:tracePt t="183826" x="6572250" y="3579813"/>
          <p14:tracePt t="183834" x="6572250" y="3554413"/>
          <p14:tracePt t="183842" x="6572250" y="3541713"/>
          <p14:tracePt t="183850" x="6572250" y="3516313"/>
          <p14:tracePt t="183859" x="6572250" y="3503613"/>
          <p14:tracePt t="183866" x="6572250" y="3479800"/>
          <p14:tracePt t="183874" x="6572250" y="3454400"/>
          <p14:tracePt t="183882" x="6572250" y="3416300"/>
          <p14:tracePt t="183890" x="6572250" y="3390900"/>
          <p14:tracePt t="183899" x="6559550" y="3367088"/>
          <p14:tracePt t="183907" x="6546850" y="3328988"/>
          <p14:tracePt t="183914" x="6521450" y="3303588"/>
          <p14:tracePt t="183924" x="6508750" y="3278188"/>
          <p14:tracePt t="183930" x="6483350" y="3267075"/>
          <p14:tracePt t="183941" x="6472238" y="3228975"/>
          <p14:tracePt t="183946" x="6446838" y="3216275"/>
          <p14:tracePt t="183960" x="6434138" y="3190875"/>
          <p14:tracePt t="183962" x="6421438" y="3165475"/>
          <p14:tracePt t="183974" x="6421438" y="3154363"/>
          <p14:tracePt t="183978" x="6408738" y="3128963"/>
          <p14:tracePt t="183990" x="6396038" y="3090863"/>
          <p14:tracePt t="184006" x="6383338" y="3065463"/>
          <p14:tracePt t="184019" x="6383338" y="3041650"/>
          <p14:tracePt t="184026" x="6383338" y="3016250"/>
          <p14:tracePt t="184034" x="6370638" y="2978150"/>
          <p14:tracePt t="184042" x="6359525" y="2952750"/>
          <p14:tracePt t="184050" x="6359525" y="2941638"/>
          <p14:tracePt t="184058" x="6346825" y="2903538"/>
          <p14:tracePt t="184067" x="6346825" y="2878138"/>
          <p14:tracePt t="184074" x="6321425" y="2852738"/>
          <p14:tracePt t="184091" x="6308725" y="2828925"/>
          <p14:tracePt t="184108" x="6296025" y="2816225"/>
          <p14:tracePt t="184163" x="6283325" y="2816225"/>
          <p14:tracePt t="184194" x="6270625" y="2816225"/>
          <p14:tracePt t="184203" x="6270625" y="2803525"/>
          <p14:tracePt t="184210" x="6259513" y="2803525"/>
          <p14:tracePt t="184226" x="6246813" y="2790825"/>
          <p14:tracePt t="184242" x="6234113" y="2778125"/>
          <p14:tracePt t="184267" x="6221413" y="2778125"/>
          <p14:tracePt t="184307" x="6208713" y="2765425"/>
          <p14:tracePt t="184330" x="6196013" y="2740025"/>
          <p14:tracePt t="184347" x="6196013" y="2728913"/>
          <p14:tracePt t="184354" x="6183313" y="2716213"/>
          <p14:tracePt t="184378" x="6170613" y="2716213"/>
          <p14:tracePt t="184410" x="6157913" y="2716213"/>
          <p14:tracePt t="184434" x="6134100" y="2703513"/>
          <p14:tracePt t="184498" x="6121400" y="2703513"/>
          <p14:tracePt t="184522" x="6108700" y="2703513"/>
          <p14:tracePt t="184538" x="6083300" y="2703513"/>
          <p14:tracePt t="184546" x="6070600" y="2716213"/>
          <p14:tracePt t="184554" x="6045200" y="2728913"/>
          <p14:tracePt t="184562" x="6008688" y="2765425"/>
          <p14:tracePt t="184574" x="5995988" y="2790825"/>
          <p14:tracePt t="184578" x="5957888" y="2828925"/>
          <p14:tracePt t="184590" x="5921375" y="2878138"/>
          <p14:tracePt t="184594" x="5883275" y="2916238"/>
          <p14:tracePt t="184603" x="5857875" y="2965450"/>
          <p14:tracePt t="184610" x="5832475" y="3003550"/>
          <p14:tracePt t="184618" x="5808663" y="3041650"/>
          <p14:tracePt t="184627" x="5808663" y="3078163"/>
          <p14:tracePt t="184634" x="5795963" y="3103563"/>
          <p14:tracePt t="184642" x="5783263" y="3141663"/>
          <p14:tracePt t="184650" x="5783263" y="3154363"/>
          <p14:tracePt t="184658" x="5783263" y="3178175"/>
          <p14:tracePt t="184667" x="5783263" y="3203575"/>
          <p14:tracePt t="184675" x="5783263" y="3228975"/>
          <p14:tracePt t="184682" x="5783263" y="3267075"/>
          <p14:tracePt t="184690" x="5783263" y="3303588"/>
          <p14:tracePt t="184698" x="5783263" y="3341688"/>
          <p14:tracePt t="184708" x="5783263" y="3367088"/>
          <p14:tracePt t="184714" x="5783263" y="3403600"/>
          <p14:tracePt t="184724" x="5783263" y="3454400"/>
          <p14:tracePt t="184730" x="5783263" y="3516313"/>
          <p14:tracePt t="184740" x="5783263" y="3554413"/>
          <p14:tracePt t="184746" x="5783263" y="3590925"/>
          <p14:tracePt t="184757" x="5783263" y="3616325"/>
          <p14:tracePt t="184762" x="5795963" y="3654425"/>
          <p14:tracePt t="184774" x="5808663" y="3679825"/>
          <p14:tracePt t="184778" x="5808663" y="3703638"/>
          <p14:tracePt t="184790" x="5808663" y="3729038"/>
          <p14:tracePt t="184794" x="5821363" y="3767138"/>
          <p14:tracePt t="184802" x="5832475" y="3803650"/>
          <p14:tracePt t="184810" x="5832475" y="3829050"/>
          <p14:tracePt t="184818" x="5832475" y="3841750"/>
          <p14:tracePt t="184827" x="5845175" y="3879850"/>
          <p14:tracePt t="184834" x="5857875" y="3905250"/>
          <p14:tracePt t="184843" x="5870575" y="3916363"/>
          <p14:tracePt t="184850" x="5883275" y="3941763"/>
          <p14:tracePt t="184859" x="5895975" y="3967163"/>
          <p14:tracePt t="184866" x="5895975" y="3979863"/>
          <p14:tracePt t="184876" x="5908675" y="4017963"/>
          <p14:tracePt t="184882" x="5908675" y="4029075"/>
          <p14:tracePt t="184890" x="5932488" y="4054475"/>
          <p14:tracePt t="184898" x="5932488" y="4092575"/>
          <p14:tracePt t="184907" x="5957888" y="4117975"/>
          <p14:tracePt t="184914" x="5970588" y="4141788"/>
          <p14:tracePt t="184924" x="5970588" y="4167188"/>
          <p14:tracePt t="184930" x="5983288" y="4192588"/>
          <p14:tracePt t="184940" x="5995988" y="4217988"/>
          <p14:tracePt t="184959" x="6034088" y="4254500"/>
          <p14:tracePt t="184962" x="6057900" y="4267200"/>
          <p14:tracePt t="184974" x="6083300" y="4292600"/>
          <p14:tracePt t="184978" x="6121400" y="4292600"/>
          <p14:tracePt t="184991" x="6157913" y="4318000"/>
          <p14:tracePt t="184994" x="6221413" y="4330700"/>
          <p14:tracePt t="185003" x="6259513" y="4341813"/>
          <p14:tracePt t="185010" x="6296025" y="4341813"/>
          <p14:tracePt t="185018" x="6359525" y="4341813"/>
          <p14:tracePt t="185026" x="6446838" y="4367213"/>
          <p14:tracePt t="185034" x="6534150" y="4379913"/>
          <p14:tracePt t="185042" x="6584950" y="4379913"/>
          <p14:tracePt t="185050" x="6672263" y="4379913"/>
          <p14:tracePt t="185058" x="6734175" y="4379913"/>
          <p14:tracePt t="185066" x="6808788" y="4379913"/>
          <p14:tracePt t="185076" x="6884988" y="4392613"/>
          <p14:tracePt t="185082" x="6959600" y="4405313"/>
          <p14:tracePt t="185091" x="7010400" y="4418013"/>
          <p14:tracePt t="185098" x="7046913" y="4418013"/>
          <p14:tracePt t="185107" x="7097713" y="4418013"/>
          <p14:tracePt t="185114" x="7159625" y="4418013"/>
          <p14:tracePt t="185124" x="7223125" y="4418013"/>
          <p14:tracePt t="185130" x="7285038" y="4418013"/>
          <p14:tracePt t="185140" x="7372350" y="4418013"/>
          <p14:tracePt t="185146" x="7459663" y="4418013"/>
          <p14:tracePt t="185157" x="7548563" y="4418013"/>
          <p14:tracePt t="185162" x="7623175" y="4418013"/>
          <p14:tracePt t="185174" x="7710488" y="4418013"/>
          <p14:tracePt t="185178" x="7797800" y="4405313"/>
          <p14:tracePt t="185191" x="7874000" y="4392613"/>
          <p14:tracePt t="185194" x="7910513" y="4379913"/>
          <p14:tracePt t="185202" x="7935913" y="4379913"/>
          <p14:tracePt t="185210" x="7961313" y="4379913"/>
          <p14:tracePt t="185219" x="7986713" y="4367213"/>
          <p14:tracePt t="185226" x="8010525" y="4354513"/>
          <p14:tracePt t="185234" x="8023225" y="4354513"/>
          <p14:tracePt t="185242" x="8035925" y="4341813"/>
          <p14:tracePt t="185250" x="8061325" y="4330700"/>
          <p14:tracePt t="185262" x="8074025" y="4330700"/>
          <p14:tracePt t="185266" x="8099425" y="4305300"/>
          <p14:tracePt t="185277" x="8135938" y="4292600"/>
          <p14:tracePt t="185282" x="8161338" y="4279900"/>
          <p14:tracePt t="185290" x="8174038" y="4267200"/>
          <p14:tracePt t="185298" x="8199438" y="4241800"/>
          <p14:tracePt t="185307" x="8212138" y="4230688"/>
          <p14:tracePt t="185314" x="8235950" y="4205288"/>
          <p14:tracePt t="185324" x="8274050" y="4179888"/>
          <p14:tracePt t="185330" x="8286750" y="4154488"/>
          <p14:tracePt t="185341" x="8312150" y="4117975"/>
          <p14:tracePt t="185346" x="8335963" y="4079875"/>
          <p14:tracePt t="185358" x="8348663" y="4054475"/>
          <p14:tracePt t="185362" x="8386763" y="4017963"/>
          <p14:tracePt t="185375" x="8399463" y="3979863"/>
          <p14:tracePt t="185378" x="8424863" y="3941763"/>
          <p14:tracePt t="185391" x="8448675" y="3905250"/>
          <p14:tracePt t="185394" x="8461375" y="3867150"/>
          <p14:tracePt t="185402" x="8474075" y="3829050"/>
          <p14:tracePt t="185410" x="8474075" y="3792538"/>
          <p14:tracePt t="185418" x="8474075" y="3754438"/>
          <p14:tracePt t="185426" x="8474075" y="3716338"/>
          <p14:tracePt t="185434" x="8474075" y="3679825"/>
          <p14:tracePt t="185442" x="8474075" y="3654425"/>
          <p14:tracePt t="185450" x="8474075" y="3616325"/>
          <p14:tracePt t="185458" x="8474075" y="3579813"/>
          <p14:tracePt t="185476" x="8474075" y="3554413"/>
          <p14:tracePt t="185482" x="8474075" y="3529013"/>
          <p14:tracePt t="185491" x="8474075" y="3503613"/>
          <p14:tracePt t="185498" x="8461375" y="3490913"/>
          <p14:tracePt t="185507" x="8448675" y="3467100"/>
          <p14:tracePt t="185514" x="8435975" y="3429000"/>
          <p14:tracePt t="185525" x="8412163" y="3403600"/>
          <p14:tracePt t="185530" x="8412163" y="3378200"/>
          <p14:tracePt t="185540" x="8386763" y="3328988"/>
          <p14:tracePt t="185546" x="8361363" y="3278188"/>
          <p14:tracePt t="185557" x="8324850" y="3228975"/>
          <p14:tracePt t="185562" x="8299450" y="3165475"/>
          <p14:tracePt t="185574" x="8261350" y="3103563"/>
          <p14:tracePt t="185578" x="8223250" y="3054350"/>
          <p14:tracePt t="185590" x="8186738" y="2978150"/>
          <p14:tracePt t="185594" x="8135938" y="2916238"/>
          <p14:tracePt t="185602" x="8086725" y="2852738"/>
          <p14:tracePt t="185610" x="8035925" y="2790825"/>
          <p14:tracePt t="185618" x="8010525" y="2752725"/>
          <p14:tracePt t="185626" x="7974013" y="2703513"/>
          <p14:tracePt t="185634" x="7948613" y="2678113"/>
          <p14:tracePt t="185642" x="7923213" y="2652713"/>
          <p14:tracePt t="185650" x="7897813" y="2616200"/>
          <p14:tracePt t="185658" x="7886700" y="2590800"/>
          <p14:tracePt t="185666" x="7874000" y="2578100"/>
          <p14:tracePt t="185675" x="7861300" y="2552700"/>
          <p14:tracePt t="185682" x="7848600" y="2552700"/>
          <p14:tracePt t="185691" x="7835900" y="2540000"/>
          <p14:tracePt t="185698" x="7810500" y="2527300"/>
          <p14:tracePt t="185708" x="7797800" y="2516188"/>
          <p14:tracePt t="185714" x="7785100" y="2516188"/>
          <p14:tracePt t="185725" x="7773988" y="2516188"/>
          <p14:tracePt t="185730" x="7748588" y="2516188"/>
          <p14:tracePt t="185742" x="7723188" y="2516188"/>
          <p14:tracePt t="185746" x="7697788" y="2516188"/>
          <p14:tracePt t="185758" x="7673975" y="2516188"/>
          <p14:tracePt t="185762" x="7648575" y="2516188"/>
          <p14:tracePt t="185774" x="7610475" y="2516188"/>
          <p14:tracePt t="185778" x="7572375" y="2516188"/>
          <p14:tracePt t="185790" x="7497763" y="2503488"/>
          <p14:tracePt t="185794" x="7448550" y="2490788"/>
          <p14:tracePt t="185802" x="7397750" y="2490788"/>
          <p14:tracePt t="185810" x="7323138" y="2490788"/>
          <p14:tracePt t="185818" x="7259638" y="2490788"/>
          <p14:tracePt t="185826" x="7210425" y="2490788"/>
          <p14:tracePt t="185834" x="7159625" y="2490788"/>
          <p14:tracePt t="185842" x="7110413" y="2490788"/>
          <p14:tracePt t="185850" x="7059613" y="2490788"/>
          <p14:tracePt t="185858" x="6997700" y="2490788"/>
          <p14:tracePt t="185866" x="6959600" y="2490788"/>
          <p14:tracePt t="185874" x="6934200" y="2490788"/>
          <p14:tracePt t="185882" x="6910388" y="2490788"/>
          <p14:tracePt t="185890" x="6897688" y="2490788"/>
          <p14:tracePt t="185898" x="6872288" y="2490788"/>
          <p14:tracePt t="185907" x="6846888" y="2490788"/>
          <p14:tracePt t="185914" x="6821488" y="2490788"/>
          <p14:tracePt t="185924" x="6808788" y="2490788"/>
          <p14:tracePt t="185930" x="6797675" y="2490788"/>
          <p14:tracePt t="185940" x="6772275" y="2490788"/>
          <p14:tracePt t="185946" x="6746875" y="2503488"/>
          <p14:tracePt t="185959" x="6734175" y="2516188"/>
          <p14:tracePt t="185963" x="6708775" y="2516188"/>
          <p14:tracePt t="185977" x="6672263" y="2527300"/>
          <p14:tracePt t="185978" x="6634163" y="2552700"/>
          <p14:tracePt t="185991" x="6621463" y="2552700"/>
          <p14:tracePt t="185994" x="6584950" y="2565400"/>
          <p14:tracePt t="186002" x="6559550" y="2578100"/>
          <p14:tracePt t="186011" x="6521450" y="2590800"/>
          <p14:tracePt t="186018" x="6496050" y="2603500"/>
          <p14:tracePt t="186028" x="6459538" y="2616200"/>
          <p14:tracePt t="186034" x="6434138" y="2627313"/>
          <p14:tracePt t="186042" x="6408738" y="2640013"/>
          <p14:tracePt t="186050" x="6370638" y="2652713"/>
          <p14:tracePt t="186058" x="6346825" y="2665413"/>
          <p14:tracePt t="186066" x="6321425" y="2678113"/>
          <p14:tracePt t="186074" x="6296025" y="2690813"/>
          <p14:tracePt t="186082" x="6270625" y="2716213"/>
          <p14:tracePt t="186091" x="6234113" y="2728913"/>
          <p14:tracePt t="186098" x="6208713" y="2752725"/>
          <p14:tracePt t="186107" x="6183313" y="2765425"/>
          <p14:tracePt t="186114" x="6157913" y="2778125"/>
          <p14:tracePt t="186129" x="6121400" y="2803525"/>
          <p14:tracePt t="186130" x="6096000" y="2816225"/>
          <p14:tracePt t="186141" x="6070600" y="2840038"/>
          <p14:tracePt t="186146" x="6045200" y="2852738"/>
          <p14:tracePt t="186157" x="6008688" y="2878138"/>
          <p14:tracePt t="186162" x="5983288" y="2903538"/>
          <p14:tracePt t="186174" x="5945188" y="2928938"/>
          <p14:tracePt t="186178" x="5895975" y="2965450"/>
          <p14:tracePt t="186190" x="5870575" y="2990850"/>
          <p14:tracePt t="186194" x="5845175" y="3028950"/>
          <p14:tracePt t="186203" x="5821363" y="3054350"/>
          <p14:tracePt t="186210" x="5808663" y="3078163"/>
          <p14:tracePt t="186218" x="5783263" y="3103563"/>
          <p14:tracePt t="186226" x="5770563" y="3141663"/>
          <p14:tracePt t="186234" x="5770563" y="3165475"/>
          <p14:tracePt t="186243" x="5757863" y="3190875"/>
          <p14:tracePt t="186250" x="5757863" y="3203575"/>
          <p14:tracePt t="186258" x="5757863" y="3241675"/>
          <p14:tracePt t="186266" x="5757863" y="3278188"/>
          <p14:tracePt t="186274" x="5757863" y="3328988"/>
          <p14:tracePt t="186282" x="5757863" y="3367088"/>
          <p14:tracePt t="186290" x="5757863" y="3416300"/>
          <p14:tracePt t="186298" x="5757863" y="3454400"/>
          <p14:tracePt t="186307" x="5757863" y="3490913"/>
          <p14:tracePt t="186314" x="5757863" y="3529013"/>
          <p14:tracePt t="186325" x="5757863" y="3567113"/>
          <p14:tracePt t="186330" x="5757863" y="3616325"/>
          <p14:tracePt t="186340" x="5757863" y="3654425"/>
          <p14:tracePt t="186346" x="5757863" y="3679825"/>
          <p14:tracePt t="186356" x="5757863" y="3703638"/>
          <p14:tracePt t="186362" x="5757863" y="3729038"/>
          <p14:tracePt t="186375" x="5757863" y="3754438"/>
          <p14:tracePt t="186378" x="5757863" y="3767138"/>
          <p14:tracePt t="186390" x="5757863" y="3779838"/>
          <p14:tracePt t="186394" x="5757863" y="3803650"/>
          <p14:tracePt t="186402" x="5757863" y="3829050"/>
          <p14:tracePt t="186418" x="5770563" y="3841750"/>
          <p14:tracePt t="186426" x="5783263" y="3854450"/>
          <p14:tracePt t="186433" x="5783263" y="3867150"/>
          <p14:tracePt t="186443" x="5795963" y="3867150"/>
          <p14:tracePt t="186450" x="5808663" y="3892550"/>
          <p14:tracePt t="186458" x="5821363" y="3905250"/>
          <p14:tracePt t="186466" x="5832475" y="3916363"/>
          <p14:tracePt t="186474" x="5845175" y="3929063"/>
          <p14:tracePt t="186482" x="5857875" y="3954463"/>
          <p14:tracePt t="186491" x="5870575" y="3967163"/>
          <p14:tracePt t="186498" x="5883275" y="3979863"/>
          <p14:tracePt t="186507" x="5908675" y="4017963"/>
          <p14:tracePt t="186514" x="5921375" y="4017963"/>
          <p14:tracePt t="186523" x="5932488" y="4041775"/>
          <p14:tracePt t="186530" x="5957888" y="4041775"/>
          <p14:tracePt t="186541" x="5970588" y="4067175"/>
          <p14:tracePt t="186546" x="5995988" y="4067175"/>
          <p14:tracePt t="186557" x="6021388" y="4092575"/>
          <p14:tracePt t="186562" x="6034088" y="4105275"/>
          <p14:tracePt t="186574" x="6057900" y="4117975"/>
          <p14:tracePt t="186578" x="6096000" y="4129088"/>
          <p14:tracePt t="186590" x="6121400" y="4141788"/>
          <p14:tracePt t="186594" x="6134100" y="4141788"/>
          <p14:tracePt t="186602" x="6170613" y="4141788"/>
          <p14:tracePt t="186610" x="6196013" y="4141788"/>
          <p14:tracePt t="186618" x="6234113" y="4141788"/>
          <p14:tracePt t="186625" x="6270625" y="4141788"/>
          <p14:tracePt t="186634" x="6321425" y="4141788"/>
          <p14:tracePt t="186641" x="6396038" y="4141788"/>
          <p14:tracePt t="186650" x="6472238" y="4154488"/>
          <p14:tracePt t="186657" x="6546850" y="4154488"/>
          <p14:tracePt t="186666" x="6634163" y="4167188"/>
          <p14:tracePt t="186674" x="6684963" y="4167188"/>
          <p14:tracePt t="186681" x="6772275" y="4179888"/>
          <p14:tracePt t="186691" x="6821488" y="4192588"/>
          <p14:tracePt t="186698" x="6884988" y="4205288"/>
          <p14:tracePt t="186707" x="6921500" y="4205288"/>
          <p14:tracePt t="186714" x="6972300" y="4217988"/>
          <p14:tracePt t="186724" x="6997700" y="4230688"/>
          <p14:tracePt t="186730" x="7021513" y="4230688"/>
          <p14:tracePt t="186741" x="7046913" y="4230688"/>
          <p14:tracePt t="186745" x="7085013" y="4241800"/>
          <p14:tracePt t="186757" x="7123113" y="4254500"/>
          <p14:tracePt t="186762" x="7146925" y="4267200"/>
          <p14:tracePt t="186774" x="7159625" y="4267200"/>
          <p14:tracePt t="186777" x="7185025" y="4267200"/>
          <p14:tracePt t="186790" x="7223125" y="4267200"/>
          <p14:tracePt t="186794" x="7246938" y="4267200"/>
          <p14:tracePt t="186802" x="7285038" y="4267200"/>
          <p14:tracePt t="186809" x="7310438" y="4267200"/>
          <p14:tracePt t="186818" x="7348538" y="4267200"/>
          <p14:tracePt t="186826" x="7385050" y="4267200"/>
          <p14:tracePt t="186834" x="7423150" y="4267200"/>
          <p14:tracePt t="186841" x="7435850" y="4267200"/>
          <p14:tracePt t="186850" x="7472363" y="4267200"/>
          <p14:tracePt t="186858" x="7485063" y="4267200"/>
          <p14:tracePt t="186866" x="7523163" y="4254500"/>
          <p14:tracePt t="186874" x="7561263" y="4241800"/>
          <p14:tracePt t="186882" x="7572375" y="4241800"/>
          <p14:tracePt t="186891" x="7585075" y="4230688"/>
          <p14:tracePt t="186898" x="7610475" y="4217988"/>
          <p14:tracePt t="186908" x="7623175" y="4192588"/>
          <p14:tracePt t="186914" x="7648575" y="4192588"/>
          <p14:tracePt t="186925" x="7648575" y="4179888"/>
          <p14:tracePt t="186930" x="7661275" y="4167188"/>
          <p14:tracePt t="186946" x="7673975" y="4154488"/>
          <p14:tracePt t="186961" x="7685088" y="4141788"/>
          <p14:tracePt t="187194" x="7697788" y="4117975"/>
          <p14:tracePt t="188482" x="7710488" y="4141788"/>
          <p14:tracePt t="188665" x="7723188" y="4154488"/>
          <p14:tracePt t="188697" x="7723188" y="4167188"/>
          <p14:tracePt t="188705" x="7723188" y="4179888"/>
          <p14:tracePt t="189913" x="7735888" y="4192588"/>
          <p14:tracePt t="190915" x="7748588" y="4192588"/>
          <p14:tracePt t="191010" x="7761288" y="4205288"/>
          <p14:tracePt t="191187" x="7773988" y="4205288"/>
          <p14:tracePt t="191225" x="7785100" y="4205288"/>
          <p14:tracePt t="191233" x="7797800" y="4205288"/>
          <p14:tracePt t="191249" x="7810500" y="4205288"/>
          <p14:tracePt t="191265" x="7823200" y="4205288"/>
          <p14:tracePt t="191289" x="7835900" y="4205288"/>
          <p14:tracePt t="191305" x="7848600" y="4205288"/>
          <p14:tracePt t="191322" x="7848600" y="4217988"/>
          <p14:tracePt t="191337" x="7861300" y="4217988"/>
          <p14:tracePt t="191361" x="7874000" y="4217988"/>
          <p14:tracePt t="191377" x="7886700" y="4217988"/>
          <p14:tracePt t="191393" x="7897813" y="4217988"/>
          <p14:tracePt t="191409" x="7910513" y="4217988"/>
          <p14:tracePt t="191433" x="7923213" y="4217988"/>
          <p14:tracePt t="191473" x="7935913" y="4217988"/>
          <p14:tracePt t="191482" x="7948613" y="4217988"/>
          <p14:tracePt t="191570" x="7961313" y="4217988"/>
          <p14:tracePt t="191593" x="7974013" y="4217988"/>
          <p14:tracePt t="191634" x="7986713" y="4217988"/>
          <p14:tracePt t="191658" x="7999413" y="4217988"/>
          <p14:tracePt t="191673" x="7999413" y="4230688"/>
          <p14:tracePt t="191705" x="8010525" y="4230688"/>
          <p14:tracePt t="191724" x="8010525" y="4241800"/>
          <p14:tracePt t="192577" x="8023225" y="4241800"/>
          <p14:tracePt t="192593" x="8023225" y="4230688"/>
          <p14:tracePt t="192601" x="8023225" y="4217988"/>
          <p14:tracePt t="192609" x="8023225" y="4205288"/>
          <p14:tracePt t="192617" x="8010525" y="4192588"/>
          <p14:tracePt t="192628" x="7986713" y="4167188"/>
          <p14:tracePt t="192633" x="7986713" y="4141788"/>
          <p14:tracePt t="192641" x="7961313" y="4129088"/>
          <p14:tracePt t="192651" x="7923213" y="4092575"/>
          <p14:tracePt t="192657" x="7897813" y="4067175"/>
          <p14:tracePt t="192665" x="7835900" y="4029075"/>
          <p14:tracePt t="192674" x="7797800" y="4005263"/>
          <p14:tracePt t="192681" x="7748588" y="3979863"/>
          <p14:tracePt t="192691" x="7723188" y="3954463"/>
          <p14:tracePt t="192697" x="7685088" y="3929063"/>
          <p14:tracePt t="192708" x="7635875" y="3879850"/>
          <p14:tracePt t="192713" x="7597775" y="3854450"/>
          <p14:tracePt t="192725" x="7561263" y="3816350"/>
          <p14:tracePt t="192730" x="7523163" y="3792538"/>
          <p14:tracePt t="192741" x="7472363" y="3767138"/>
          <p14:tracePt t="192746" x="7459663" y="3729038"/>
          <p14:tracePt t="192757" x="7435850" y="3703638"/>
          <p14:tracePt t="192761" x="7410450" y="3679825"/>
          <p14:tracePt t="192774" x="7397750" y="3654425"/>
          <p14:tracePt t="192777" x="7372350" y="3629025"/>
          <p14:tracePt t="192785" x="7359650" y="3603625"/>
          <p14:tracePt t="192793" x="7348538" y="3590925"/>
          <p14:tracePt t="192801" x="7335838" y="3567113"/>
          <p14:tracePt t="192809" x="7323138" y="3567113"/>
          <p14:tracePt t="192817" x="7310438" y="3541713"/>
          <p14:tracePt t="192827" x="7297738" y="3541713"/>
          <p14:tracePt t="192833" x="7272338" y="3516313"/>
          <p14:tracePt t="192842" x="7246938" y="3516313"/>
          <p14:tracePt t="192849" x="7223125" y="3490913"/>
          <p14:tracePt t="192857" x="7197725" y="3467100"/>
          <p14:tracePt t="192865" x="7159625" y="3429000"/>
          <p14:tracePt t="192874" x="7134225" y="3416300"/>
          <p14:tracePt t="192881" x="7110413" y="3390900"/>
          <p14:tracePt t="192891" x="7085013" y="3378200"/>
          <p14:tracePt t="192897" x="7072313" y="3354388"/>
          <p14:tracePt t="192907" x="7046913" y="3341688"/>
          <p14:tracePt t="192913" x="7021513" y="3328988"/>
          <p14:tracePt t="192927" x="7010400" y="3303588"/>
          <p14:tracePt t="192929" x="6985000" y="3290888"/>
          <p14:tracePt t="192942" x="6959600" y="3267075"/>
          <p14:tracePt t="192945" x="6946900" y="3267075"/>
          <p14:tracePt t="192959" x="6921500" y="3241675"/>
          <p14:tracePt t="192961" x="6897688" y="3228975"/>
          <p14:tracePt t="192969" x="6884988" y="3216275"/>
          <p14:tracePt t="192977" x="6872288" y="3203575"/>
          <p14:tracePt t="192984" x="6872288" y="3190875"/>
          <p14:tracePt t="192993" x="6846888" y="3178175"/>
          <p14:tracePt t="193001" x="6834188" y="3178175"/>
          <p14:tracePt t="193009" x="6821488" y="3165475"/>
          <p14:tracePt t="193017" x="6808788" y="3165475"/>
          <p14:tracePt t="193033" x="6784975" y="3154363"/>
          <p14:tracePt t="193049" x="6772275" y="3141663"/>
          <p14:tracePt t="193059" x="6759575" y="3141663"/>
          <p14:tracePt t="193065" x="6746875" y="3116263"/>
          <p14:tracePt t="193076" x="6734175" y="3103563"/>
          <p14:tracePt t="193081" x="6721475" y="3078163"/>
          <p14:tracePt t="193090" x="6721475" y="3054350"/>
          <p14:tracePt t="193097" x="6708775" y="3041650"/>
          <p14:tracePt t="193108" x="6684963" y="3028950"/>
          <p14:tracePt t="193113" x="6672263" y="2990850"/>
          <p14:tracePt t="193124" x="6646863" y="2978150"/>
          <p14:tracePt t="193129" x="6646863" y="2965450"/>
          <p14:tracePt t="193141" x="6634163" y="2941638"/>
          <p14:tracePt t="193145" x="6634163" y="2928938"/>
          <p14:tracePt t="193157" x="6634163" y="2916238"/>
          <p14:tracePt t="193161" x="6634163" y="2890838"/>
          <p14:tracePt t="193173" x="6634163" y="2878138"/>
          <p14:tracePt t="193177" x="6634163" y="2865438"/>
          <p14:tracePt t="193185" x="6634163" y="2852738"/>
          <p14:tracePt t="193193" x="6634163" y="2816225"/>
          <p14:tracePt t="193209" x="6634163" y="2803525"/>
          <p14:tracePt t="193217" x="6634163" y="2778125"/>
          <p14:tracePt t="193225" x="6634163" y="2765425"/>
          <p14:tracePt t="193233" x="6634163" y="2752725"/>
          <p14:tracePt t="193242" x="6634163" y="2728913"/>
          <p14:tracePt t="193249" x="6634163" y="2690813"/>
          <p14:tracePt t="193265" x="6634163" y="2678113"/>
          <p14:tracePt t="193276" x="6621463" y="2652713"/>
          <p14:tracePt t="193281" x="6621463" y="2640013"/>
          <p14:tracePt t="193291" x="6608763" y="2627313"/>
          <p14:tracePt t="193307" x="6608763" y="2603500"/>
          <p14:tracePt t="193313" x="6596063" y="2603500"/>
          <p14:tracePt t="193324" x="6584950" y="2590800"/>
          <p14:tracePt t="193341" x="6572250" y="2578100"/>
          <p14:tracePt t="193361" x="6559550" y="2565400"/>
          <p14:tracePt t="193374" x="6559550" y="2552700"/>
          <p14:tracePt t="193385" x="6546850" y="2552700"/>
          <p14:tracePt t="193393" x="6534150" y="2552700"/>
          <p14:tracePt t="193433" x="6521450" y="2552700"/>
          <p14:tracePt t="193449" x="6508750" y="2540000"/>
          <p14:tracePt t="193481" x="6496050" y="2540000"/>
          <p14:tracePt t="193513" x="6496050" y="2527300"/>
          <p14:tracePt t="193537" x="6483350" y="2516188"/>
          <p14:tracePt t="193617" x="6472238" y="2516188"/>
          <p14:tracePt t="193624" x="6446838" y="2516188"/>
          <p14:tracePt t="193641" x="6421438" y="2516188"/>
          <p14:tracePt t="193649" x="6408738" y="2527300"/>
          <p14:tracePt t="193674" x="6396038" y="2540000"/>
          <p14:tracePt t="193745" x="6383338" y="2540000"/>
          <p14:tracePt t="193761" x="6383338" y="2552700"/>
          <p14:tracePt t="193777" x="6383338" y="2565400"/>
          <p14:tracePt t="193793" x="6383338" y="2578100"/>
          <p14:tracePt t="193801" x="6383338" y="2590800"/>
          <p14:tracePt t="194216" x="6396038" y="2590800"/>
          <p14:tracePt t="194240" x="6396038" y="2578100"/>
          <p14:tracePt t="194257" x="6396038" y="2565400"/>
          <p14:tracePt t="194280" x="6396038" y="2552700"/>
          <p14:tracePt t="194425" x="6383338" y="2552700"/>
          <p14:tracePt t="194449" x="6370638" y="2552700"/>
          <p14:tracePt t="194465" x="6359525" y="2552700"/>
          <p14:tracePt t="194481" x="6346825" y="2552700"/>
          <p14:tracePt t="194505" x="6334125" y="2552700"/>
          <p14:tracePt t="194512" x="6321425" y="2552700"/>
          <p14:tracePt t="194529" x="6308725" y="2552700"/>
          <p14:tracePt t="194554" x="6296025" y="2552700"/>
          <p14:tracePt t="194620" x="6283325" y="2552700"/>
          <p14:tracePt t="194641" x="6270625" y="2552700"/>
          <p14:tracePt t="194665" x="6259513" y="2552700"/>
          <p14:tracePt t="194681" x="6246813" y="2565400"/>
          <p14:tracePt t="194689" x="6234113" y="2578100"/>
          <p14:tracePt t="194705" x="6221413" y="2590800"/>
          <p14:tracePt t="194721" x="6208713" y="2603500"/>
          <p14:tracePt t="194737" x="6208713" y="2616200"/>
          <p14:tracePt t="194744" x="6196013" y="2627313"/>
          <p14:tracePt t="194757" x="6183313" y="2652713"/>
          <p14:tracePt t="194769" x="6183313" y="2665413"/>
          <p14:tracePt t="194777" x="6170613" y="2703513"/>
          <p14:tracePt t="194785" x="6170613" y="2728913"/>
          <p14:tracePt t="194800" x="6170613" y="2740025"/>
          <p14:tracePt t="194810" x="6170613" y="2752725"/>
          <p14:tracePt t="194817" x="6170613" y="2765425"/>
          <p14:tracePt t="194825" x="6170613" y="2790825"/>
          <p14:tracePt t="194833" x="6183313" y="2790825"/>
          <p14:tracePt t="194841" x="6196013" y="2790825"/>
          <p14:tracePt t="194848" x="6221413" y="2803525"/>
          <p14:tracePt t="194857" x="6234113" y="2816225"/>
          <p14:tracePt t="194865" x="6259513" y="2816225"/>
          <p14:tracePt t="194874" x="6283325" y="2828925"/>
          <p14:tracePt t="194880" x="6296025" y="2840038"/>
          <p14:tracePt t="194890" x="6321425" y="2840038"/>
          <p14:tracePt t="194897" x="6334125" y="2865438"/>
          <p14:tracePt t="194907" x="6359525" y="2878138"/>
          <p14:tracePt t="194913" x="6383338" y="2890838"/>
          <p14:tracePt t="194924" x="6396038" y="2903538"/>
          <p14:tracePt t="194928" x="6408738" y="2903538"/>
          <p14:tracePt t="194941" x="6434138" y="2916238"/>
          <p14:tracePt t="194945" x="6446838" y="2928938"/>
          <p14:tracePt t="194961" x="6459538" y="2928938"/>
          <p14:tracePt t="194977" x="6472238" y="2928938"/>
          <p14:tracePt t="195033" x="6483350" y="2928938"/>
          <p14:tracePt t="195040" x="6496050" y="2928938"/>
          <p14:tracePt t="195057" x="6508750" y="2941638"/>
          <p14:tracePt t="195073" x="6521450" y="2952750"/>
          <p14:tracePt t="195090" x="6546850" y="2952750"/>
          <p14:tracePt t="195097" x="6559550" y="2952750"/>
          <p14:tracePt t="195107" x="6572250" y="2952750"/>
          <p14:tracePt t="195113" x="6596063" y="2965450"/>
          <p14:tracePt t="195124" x="6608763" y="2965450"/>
          <p14:tracePt t="195141" x="6621463" y="2965450"/>
          <p14:tracePt t="195147" x="6646863" y="2978150"/>
          <p14:tracePt t="195161" x="6659563" y="2978150"/>
          <p14:tracePt t="195175" x="6696075" y="2990850"/>
          <p14:tracePt t="195177" x="6721475" y="2990850"/>
          <p14:tracePt t="195193" x="6746875" y="2990850"/>
          <p14:tracePt t="195201" x="6772275" y="2990850"/>
          <p14:tracePt t="195210" x="6834188" y="3003550"/>
          <p14:tracePt t="195216" x="6859588" y="3003550"/>
          <p14:tracePt t="195225" x="6897688" y="3003550"/>
          <p14:tracePt t="195233" x="6946900" y="3003550"/>
          <p14:tracePt t="195241" x="6997700" y="3003550"/>
          <p14:tracePt t="195248" x="7046913" y="3003550"/>
          <p14:tracePt t="195257" x="7110413" y="3003550"/>
          <p14:tracePt t="195265" x="7197725" y="3016250"/>
          <p14:tracePt t="195274" x="7259638" y="3028950"/>
          <p14:tracePt t="195280" x="7297738" y="3028950"/>
          <p14:tracePt t="195291" x="7348538" y="3028950"/>
          <p14:tracePt t="195296" x="7385050" y="3028950"/>
          <p14:tracePt t="195307" x="7435850" y="3028950"/>
          <p14:tracePt t="195313" x="7472363" y="3028950"/>
          <p14:tracePt t="195323" x="7497763" y="3028950"/>
          <p14:tracePt t="195329" x="7523163" y="3028950"/>
          <p14:tracePt t="195341" x="7548563" y="3028950"/>
          <p14:tracePt t="195344" x="7572375" y="3028950"/>
          <p14:tracePt t="195357" x="7585075" y="3028950"/>
          <p14:tracePt t="195360" x="7610475" y="3028950"/>
          <p14:tracePt t="195376" x="7648575" y="3028950"/>
          <p14:tracePt t="195377" x="7661275" y="3028950"/>
          <p14:tracePt t="195391" x="7673975" y="3028950"/>
          <p14:tracePt t="195401" x="7685088" y="3028950"/>
          <p14:tracePt t="195409" x="7710488" y="3028950"/>
          <p14:tracePt t="195416" x="7723188" y="3028950"/>
          <p14:tracePt t="195425" x="7735888" y="3028950"/>
          <p14:tracePt t="195433" x="7761288" y="3028950"/>
          <p14:tracePt t="195440" x="7785100" y="3028950"/>
          <p14:tracePt t="195449" x="7848600" y="3016250"/>
          <p14:tracePt t="195457" x="7874000" y="3003550"/>
          <p14:tracePt t="195465" x="7897813" y="2990850"/>
          <p14:tracePt t="195473" x="7923213" y="2990850"/>
          <p14:tracePt t="195480" x="7948613" y="2978150"/>
          <p14:tracePt t="195492" x="7986713" y="2965450"/>
          <p14:tracePt t="195496" x="7999413" y="2965450"/>
          <p14:tracePt t="195507" x="8023225" y="2952750"/>
          <p14:tracePt t="195513" x="8035925" y="2941638"/>
          <p14:tracePt t="195523" x="8048625" y="2941638"/>
          <p14:tracePt t="195529" x="8061325" y="2928938"/>
          <p14:tracePt t="195540" x="8061325" y="2916238"/>
          <p14:tracePt t="195545" x="8074025" y="2916238"/>
          <p14:tracePt t="195569" x="8086725" y="2903538"/>
          <p14:tracePt t="195585" x="8099425" y="2890838"/>
          <p14:tracePt t="195593" x="8099425" y="2878138"/>
          <p14:tracePt t="195616" x="8110538" y="2865438"/>
          <p14:tracePt t="195633" x="8110538" y="2852738"/>
          <p14:tracePt t="195648" x="8110538" y="2828925"/>
          <p14:tracePt t="195658" x="8123238" y="2816225"/>
          <p14:tracePt t="195673" x="8123238" y="2803525"/>
          <p14:tracePt t="195690" x="8123238" y="2790825"/>
          <p14:tracePt t="195696" x="8123238" y="2778125"/>
          <p14:tracePt t="195708" x="8123238" y="2765425"/>
          <p14:tracePt t="195724" x="8123238" y="2752725"/>
          <p14:tracePt t="195729" x="8123238" y="2740025"/>
          <p14:tracePt t="195740" x="8123238" y="2716213"/>
          <p14:tracePt t="195756" x="8110538" y="2690813"/>
          <p14:tracePt t="195761" x="8110538" y="2678113"/>
          <p14:tracePt t="195769" x="8110538" y="2665413"/>
          <p14:tracePt t="195777" x="8099425" y="2652713"/>
          <p14:tracePt t="195794" x="8086725" y="2627313"/>
          <p14:tracePt t="195809" x="8074025" y="2603500"/>
          <p14:tracePt t="195825" x="8061325" y="2578100"/>
          <p14:tracePt t="195840" x="8048625" y="2565400"/>
          <p14:tracePt t="195848" x="8035925" y="2552700"/>
          <p14:tracePt t="195858" x="8023225" y="2540000"/>
          <p14:tracePt t="195865" x="8010525" y="2527300"/>
          <p14:tracePt t="195873" x="7986713" y="2516188"/>
          <p14:tracePt t="195880" x="7961313" y="2503488"/>
          <p14:tracePt t="195890" x="7910513" y="2490788"/>
          <p14:tracePt t="195896" x="7874000" y="2478088"/>
          <p14:tracePt t="195912" x="7797800" y="2465388"/>
          <p14:tracePt t="195924" x="7761288" y="2465388"/>
          <p14:tracePt t="195928" x="7710488" y="2465388"/>
          <p14:tracePt t="195941" x="7623175" y="2452688"/>
          <p14:tracePt t="195944" x="7572375" y="2452688"/>
          <p14:tracePt t="195957" x="7510463" y="2452688"/>
          <p14:tracePt t="195960" x="7459663" y="2452688"/>
          <p14:tracePt t="195976" x="7410450" y="2452688"/>
          <p14:tracePt t="195977" x="7335838" y="2452688"/>
          <p14:tracePt t="195984" x="7272338" y="2452688"/>
          <p14:tracePt t="195992" x="7197725" y="2452688"/>
          <p14:tracePt t="196000" x="7146925" y="2452688"/>
          <p14:tracePt t="196008" x="7097713" y="2452688"/>
          <p14:tracePt t="196016" x="7046913" y="2452688"/>
          <p14:tracePt t="196025" x="7010400" y="2452688"/>
          <p14:tracePt t="196032" x="6972300" y="2452688"/>
          <p14:tracePt t="196040" x="6934200" y="2452688"/>
          <p14:tracePt t="196048" x="6897688" y="2452688"/>
          <p14:tracePt t="196058" x="6859588" y="2452688"/>
          <p14:tracePt t="196064" x="6834188" y="2452688"/>
          <p14:tracePt t="196076" x="6808788" y="2452688"/>
          <p14:tracePt t="196080" x="6772275" y="2439988"/>
          <p14:tracePt t="196091" x="6734175" y="2439988"/>
          <p14:tracePt t="196097" x="6696075" y="2439988"/>
          <p14:tracePt t="196107" x="6684963" y="2439988"/>
          <p14:tracePt t="196112" x="6659563" y="2439988"/>
          <p14:tracePt t="196124" x="6646863" y="2439988"/>
          <p14:tracePt t="196128" x="6634163" y="2439988"/>
          <p14:tracePt t="196141" x="6608763" y="2439988"/>
          <p14:tracePt t="196156" x="6584950" y="2439988"/>
          <p14:tracePt t="196160" x="6572250" y="2439988"/>
          <p14:tracePt t="196169" x="6559550" y="2439988"/>
          <p14:tracePt t="196177" x="6546850" y="2439988"/>
          <p14:tracePt t="196184" x="6534150" y="2439988"/>
          <p14:tracePt t="196192" x="6521450" y="2439988"/>
          <p14:tracePt t="196200" x="6496050" y="2439988"/>
          <p14:tracePt t="196208" x="6483350" y="2439988"/>
          <p14:tracePt t="196216" x="6472238" y="2439988"/>
          <p14:tracePt t="196224" x="6459538" y="2439988"/>
          <p14:tracePt t="196240" x="6434138" y="2452688"/>
          <p14:tracePt t="196248" x="6434138" y="2465388"/>
          <p14:tracePt t="196258" x="6408738" y="2478088"/>
          <p14:tracePt t="196265" x="6396038" y="2490788"/>
          <p14:tracePt t="196273" x="6383338" y="2503488"/>
          <p14:tracePt t="196280" x="6359525" y="2516188"/>
          <p14:tracePt t="196296" x="6334125" y="2527300"/>
          <p14:tracePt t="196312" x="6308725" y="2552700"/>
          <p14:tracePt t="196328" x="6296025" y="2565400"/>
          <p14:tracePt t="196341" x="6283325" y="2578100"/>
          <p14:tracePt t="196344" x="6270625" y="2578100"/>
          <p14:tracePt t="196357" x="6259513" y="2590800"/>
          <p14:tracePt t="196360" x="6246813" y="2590800"/>
          <p14:tracePt t="196369" x="6234113" y="2603500"/>
          <p14:tracePt t="196408" x="6234113" y="2616200"/>
          <p14:tracePt t="196416" x="6234113" y="2627313"/>
          <p14:tracePt t="196440" x="6234113" y="2640013"/>
          <p14:tracePt t="196448" x="6234113" y="2652713"/>
          <p14:tracePt t="196458" x="6234113" y="2665413"/>
          <p14:tracePt t="196464" x="6234113" y="2678113"/>
          <p14:tracePt t="196475" x="6234113" y="2690813"/>
          <p14:tracePt t="196480" x="6246813" y="2716213"/>
          <p14:tracePt t="196491" x="6259513" y="2716213"/>
          <p14:tracePt t="196497" x="6270625" y="2740025"/>
          <p14:tracePt t="196507" x="6283325" y="2752725"/>
          <p14:tracePt t="196512" x="6321425" y="2765425"/>
          <p14:tracePt t="196524" x="6334125" y="2790825"/>
          <p14:tracePt t="196528" x="6359525" y="2803525"/>
          <p14:tracePt t="196541" x="6383338" y="2828925"/>
          <p14:tracePt t="196544" x="6421438" y="2840038"/>
          <p14:tracePt t="196557" x="6446838" y="2852738"/>
          <p14:tracePt t="196560" x="6472238" y="2878138"/>
          <p14:tracePt t="196570" x="6521450" y="2878138"/>
          <p14:tracePt t="196578" x="6572250" y="2903538"/>
          <p14:tracePt t="196584" x="6621463" y="2916238"/>
          <p14:tracePt t="196593" x="6672263" y="2928938"/>
          <p14:tracePt t="196600" x="6696075" y="2928938"/>
          <p14:tracePt t="196608" x="6772275" y="2941638"/>
          <p14:tracePt t="196617" x="6808788" y="2941638"/>
          <p14:tracePt t="196624" x="6821488" y="2941638"/>
          <p14:tracePt t="196633" x="6846888" y="2941638"/>
          <p14:tracePt t="196640" x="6884988" y="2941638"/>
          <p14:tracePt t="196648" x="6910388" y="2941638"/>
          <p14:tracePt t="196658" x="6934200" y="2941638"/>
          <p14:tracePt t="196664" x="6959600" y="2941638"/>
          <p14:tracePt t="196674" x="6997700" y="2941638"/>
          <p14:tracePt t="196680" x="7034213" y="2941638"/>
          <p14:tracePt t="196690" x="7097713" y="2941638"/>
          <p14:tracePt t="196698" x="7146925" y="2941638"/>
          <p14:tracePt t="196708" x="7197725" y="2928938"/>
          <p14:tracePt t="196713" x="7272338" y="2916238"/>
          <p14:tracePt t="196725" x="7348538" y="2903538"/>
          <p14:tracePt t="196730" x="7397750" y="2878138"/>
          <p14:tracePt t="196742" x="7459663" y="2865438"/>
          <p14:tracePt t="196745" x="7485063" y="2865438"/>
          <p14:tracePt t="196757" x="7510463" y="2865438"/>
          <p14:tracePt t="196761" x="7548563" y="2865438"/>
          <p14:tracePt t="196769" x="7561263" y="2865438"/>
          <p14:tracePt t="196776" x="7572375" y="2865438"/>
          <p14:tracePt t="196785" x="7597775" y="2865438"/>
          <p14:tracePt t="196801" x="7610475" y="2865438"/>
          <p14:tracePt t="196809" x="7623175" y="2852738"/>
          <p14:tracePt t="196817" x="7635875" y="2840038"/>
          <p14:tracePt t="196833" x="7661275" y="2840038"/>
          <p14:tracePt t="196841" x="7685088" y="2840038"/>
          <p14:tracePt t="196849" x="7723188" y="2840038"/>
          <p14:tracePt t="196858" x="7748588" y="2840038"/>
          <p14:tracePt t="196865" x="7773988" y="2840038"/>
          <p14:tracePt t="196878" x="7797800" y="2840038"/>
          <p14:tracePt t="196881" x="7810500" y="2840038"/>
          <p14:tracePt t="196891" x="7823200" y="2840038"/>
          <p14:tracePt t="196897" x="7848600" y="2840038"/>
          <p14:tracePt t="196910" x="7861300" y="2840038"/>
          <p14:tracePt t="196925" x="7874000" y="2828925"/>
          <p14:tracePt t="196929" x="7886700" y="2816225"/>
          <p14:tracePt t="196942" x="7897813" y="2816225"/>
          <p14:tracePt t="196945" x="7910513" y="2803525"/>
          <p14:tracePt t="196960" x="7923213" y="2790825"/>
          <p14:tracePt t="196969" x="7935913" y="2790825"/>
          <p14:tracePt t="196976" x="7935913" y="2778125"/>
          <p14:tracePt t="196984" x="7935913" y="2765425"/>
          <p14:tracePt t="197000" x="7935913" y="2752725"/>
          <p14:tracePt t="197008" x="7935913" y="2740025"/>
          <p14:tracePt t="197016" x="7935913" y="2728913"/>
          <p14:tracePt t="197040" x="7935913" y="2716213"/>
          <p14:tracePt t="197056" x="7935913" y="2703513"/>
          <p14:tracePt t="197080" x="7935913" y="2690813"/>
          <p14:tracePt t="197112" x="7935913" y="2678113"/>
          <p14:tracePt t="197121" x="7935913" y="2665413"/>
          <p14:tracePt t="197137" x="7935913" y="2652713"/>
          <p14:tracePt t="197145" x="7935913" y="2640013"/>
          <p14:tracePt t="197157" x="7935913" y="2627313"/>
          <p14:tracePt t="197160" x="7923213" y="2616200"/>
          <p14:tracePt t="197169" x="7910513" y="2616200"/>
          <p14:tracePt t="197176" x="7897813" y="2603500"/>
          <p14:tracePt t="197184" x="7874000" y="2578100"/>
          <p14:tracePt t="197192" x="7861300" y="2578100"/>
          <p14:tracePt t="197200" x="7823200" y="2552700"/>
          <p14:tracePt t="197208" x="7785100" y="2540000"/>
          <p14:tracePt t="197216" x="7748588" y="2527300"/>
          <p14:tracePt t="197225" x="7697788" y="2516188"/>
          <p14:tracePt t="197232" x="7635875" y="2490788"/>
          <p14:tracePt t="197241" x="7585075" y="2465388"/>
          <p14:tracePt t="197248" x="7510463" y="2452688"/>
          <p14:tracePt t="197257" x="7448550" y="2439988"/>
          <p14:tracePt t="197264" x="7372350" y="2439988"/>
          <p14:tracePt t="197275" x="7323138" y="2439988"/>
          <p14:tracePt t="197280" x="7235825" y="2427288"/>
          <p14:tracePt t="197291" x="7159625" y="2414588"/>
          <p14:tracePt t="197296" x="7110413" y="2414588"/>
          <p14:tracePt t="197308" x="7072313" y="2414588"/>
          <p14:tracePt t="197312" x="7034213" y="2414588"/>
          <p14:tracePt t="197324" x="6985000" y="2414588"/>
          <p14:tracePt t="197329" x="6946900" y="2414588"/>
          <p14:tracePt t="197340" x="6921500" y="2414588"/>
          <p14:tracePt t="197344" x="6884988" y="2414588"/>
          <p14:tracePt t="197352" x="6859588" y="2414588"/>
          <p14:tracePt t="197360" x="6821488" y="2414588"/>
          <p14:tracePt t="197369" x="6772275" y="2414588"/>
          <p14:tracePt t="197377" x="6734175" y="2414588"/>
          <p14:tracePt t="197384" x="6708775" y="2427288"/>
          <p14:tracePt t="197392" x="6684963" y="2427288"/>
          <p14:tracePt t="197400" x="6659563" y="2427288"/>
          <p14:tracePt t="197408" x="6621463" y="2439988"/>
          <p14:tracePt t="197416" x="6584950" y="2439988"/>
          <p14:tracePt t="197424" x="6559550" y="2452688"/>
          <p14:tracePt t="197432" x="6546850" y="2452688"/>
          <p14:tracePt t="197440" x="6521450" y="2452688"/>
          <p14:tracePt t="197457" x="6508750" y="2465388"/>
          <p14:tracePt t="197465" x="6496050" y="2465388"/>
          <p14:tracePt t="197481" x="6483350" y="2478088"/>
          <p14:tracePt t="197497" x="6459538" y="2503488"/>
          <p14:tracePt t="197507" x="6434138" y="2516188"/>
          <p14:tracePt t="197513" x="6434138" y="2527300"/>
          <p14:tracePt t="197525" x="6408738" y="2527300"/>
          <p14:tracePt t="197529" x="6396038" y="2552700"/>
          <p14:tracePt t="197541" x="6383338" y="2552700"/>
          <p14:tracePt t="197545" x="6359525" y="2565400"/>
          <p14:tracePt t="197557" x="6359525" y="2578100"/>
          <p14:tracePt t="197561" x="6334125" y="2578100"/>
          <p14:tracePt t="197570" x="6334125" y="2590800"/>
          <p14:tracePt t="197576" x="6321425" y="2590800"/>
          <p14:tracePt t="197601" x="6321425" y="2616200"/>
          <p14:tracePt t="197610" x="6308725" y="2616200"/>
          <p14:tracePt t="197624" x="6308725" y="2627313"/>
          <p14:tracePt t="197641" x="6308725" y="2640013"/>
          <p14:tracePt t="197649" x="6308725" y="2665413"/>
          <p14:tracePt t="197657" x="6308725" y="2678113"/>
          <p14:tracePt t="197665" x="6308725" y="2703513"/>
          <p14:tracePt t="197676" x="6308725" y="2716213"/>
          <p14:tracePt t="197681" x="6321425" y="2728913"/>
          <p14:tracePt t="197691" x="6334125" y="2740025"/>
          <p14:tracePt t="197697" x="6334125" y="2752725"/>
          <p14:tracePt t="197708" x="6359525" y="2765425"/>
          <p14:tracePt t="197712" x="6383338" y="2790825"/>
          <p14:tracePt t="197724" x="6408738" y="2803525"/>
          <p14:tracePt t="197728" x="6446838" y="2816225"/>
          <p14:tracePt t="197740" x="6483350" y="2840038"/>
          <p14:tracePt t="197744" x="6546850" y="2852738"/>
          <p14:tracePt t="197753" x="6596063" y="2878138"/>
          <p14:tracePt t="197760" x="6684963" y="2903538"/>
          <p14:tracePt t="197769" x="6772275" y="2916238"/>
          <p14:tracePt t="197777" x="6859588" y="2916238"/>
          <p14:tracePt t="197784" x="6959600" y="2916238"/>
          <p14:tracePt t="197792" x="7046913" y="2916238"/>
          <p14:tracePt t="197800" x="7146925" y="2916238"/>
          <p14:tracePt t="197809" x="7235825" y="2916238"/>
          <p14:tracePt t="197816" x="7310438" y="2916238"/>
          <p14:tracePt t="197824" x="7385050" y="2916238"/>
          <p14:tracePt t="197832" x="7448550" y="2916238"/>
          <p14:tracePt t="197840" x="7523163" y="2916238"/>
          <p14:tracePt t="197848" x="7585075" y="2916238"/>
          <p14:tracePt t="197857" x="7661275" y="2916238"/>
          <p14:tracePt t="197864" x="7710488" y="2903538"/>
          <p14:tracePt t="197875" x="7761288" y="2903538"/>
          <p14:tracePt t="197880" x="7835900" y="2890838"/>
          <p14:tracePt t="197890" x="7910513" y="2878138"/>
          <p14:tracePt t="197896" x="7974013" y="2852738"/>
          <p14:tracePt t="197906" x="8048625" y="2840038"/>
          <p14:tracePt t="197912" x="8099425" y="2828925"/>
          <p14:tracePt t="197924" x="8123238" y="2828925"/>
          <p14:tracePt t="197928" x="8174038" y="2816225"/>
          <p14:tracePt t="197940" x="8223250" y="2803525"/>
          <p14:tracePt t="197952" x="8235950" y="2803525"/>
          <p14:tracePt t="197960" x="8261350" y="2803525"/>
          <p14:tracePt t="198000" x="8274050" y="2790825"/>
          <p14:tracePt t="198008" x="8286750" y="2790825"/>
          <p14:tracePt t="198048" x="8299450" y="2765425"/>
          <p14:tracePt t="198073" x="8299450" y="2752725"/>
          <p14:tracePt t="198088" x="8299450" y="2728913"/>
          <p14:tracePt t="198112" x="8299450" y="2716213"/>
          <p14:tracePt t="198128" x="8286750" y="2703513"/>
          <p14:tracePt t="198137" x="8274050" y="2703513"/>
          <p14:tracePt t="198156" x="8261350" y="2690813"/>
          <p14:tracePt t="198161" x="8261350" y="2678113"/>
          <p14:tracePt t="198169" x="8248650" y="2678113"/>
          <p14:tracePt t="198184" x="8235950" y="2678113"/>
          <p14:tracePt t="198192" x="8223250" y="2678113"/>
          <p14:tracePt t="198200" x="8212138" y="2678113"/>
          <p14:tracePt t="198208" x="8199438" y="2678113"/>
          <p14:tracePt t="198216" x="8174038" y="2678113"/>
          <p14:tracePt t="198224" x="8148638" y="2678113"/>
          <p14:tracePt t="198232" x="8110538" y="2678113"/>
          <p14:tracePt t="198240" x="8086725" y="2690813"/>
          <p14:tracePt t="198248" x="8048625" y="2703513"/>
          <p14:tracePt t="198257" x="7999413" y="2716213"/>
          <p14:tracePt t="198264" x="7935913" y="2728913"/>
          <p14:tracePt t="198275" x="7897813" y="2728913"/>
          <p14:tracePt t="198280" x="7861300" y="2740025"/>
          <p14:tracePt t="198290" x="7835900" y="2752725"/>
          <p14:tracePt t="198296" x="7823200" y="2752725"/>
          <p14:tracePt t="198306" x="7797800" y="2752725"/>
          <p14:tracePt t="198313" x="7785100" y="2752725"/>
          <p14:tracePt t="198328" x="7773988" y="2752725"/>
          <p14:tracePt t="198464" x="7761288" y="2752725"/>
          <p14:tracePt t="198537" x="7761288" y="2765425"/>
          <p14:tracePt t="198552" x="7748588" y="2765425"/>
          <p14:tracePt t="198560" x="7735888" y="2778125"/>
          <p14:tracePt t="198577" x="7710488" y="2778125"/>
          <p14:tracePt t="198584" x="7685088" y="2790825"/>
          <p14:tracePt t="198592" x="7661275" y="2803525"/>
          <p14:tracePt t="198600" x="7635875" y="2816225"/>
          <p14:tracePt t="198608" x="7610475" y="2816225"/>
          <p14:tracePt t="198616" x="7572375" y="2840038"/>
          <p14:tracePt t="198624" x="7548563" y="2840038"/>
          <p14:tracePt t="198632" x="7535863" y="2840038"/>
          <p14:tracePt t="198641" x="7497763" y="2852738"/>
          <p14:tracePt t="198648" x="7472363" y="2865438"/>
          <p14:tracePt t="198657" x="7448550" y="2878138"/>
          <p14:tracePt t="198665" x="7435850" y="2878138"/>
          <p14:tracePt t="198674" x="7423150" y="2890838"/>
          <p14:tracePt t="198691" x="7410450" y="2903538"/>
          <p14:tracePt t="198699" x="7397750" y="2916238"/>
          <p14:tracePt t="198708" x="7385050" y="2941638"/>
          <p14:tracePt t="198712" x="7385050" y="2952750"/>
          <p14:tracePt t="198724" x="7359650" y="2990850"/>
          <p14:tracePt t="198729" x="7348538" y="3028950"/>
          <p14:tracePt t="198740" x="7335838" y="3103563"/>
          <p14:tracePt t="198744" x="7323138" y="3203575"/>
          <p14:tracePt t="198757" x="7310438" y="3303588"/>
          <p14:tracePt t="198761" x="7285038" y="3429000"/>
          <p14:tracePt t="198769" x="7272338" y="3567113"/>
          <p14:tracePt t="198776" x="7259638" y="3692525"/>
          <p14:tracePt t="198785" x="7235825" y="3867150"/>
          <p14:tracePt t="198792" x="7223125" y="4029075"/>
          <p14:tracePt t="198802" x="7185025" y="4192588"/>
          <p14:tracePt t="198808" x="7185025" y="4341813"/>
          <p14:tracePt t="198819" x="7172325" y="4530725"/>
          <p14:tracePt t="198826" x="7159625" y="4692650"/>
          <p14:tracePt t="198832" x="7146925" y="4868863"/>
          <p14:tracePt t="198845" x="7146925" y="4992688"/>
          <p14:tracePt t="198849" x="7146925" y="5130800"/>
          <p14:tracePt t="198859" x="7146925" y="5243513"/>
          <p14:tracePt t="198865" x="7146925" y="5343525"/>
          <p14:tracePt t="198874" x="7146925" y="5443538"/>
          <p14:tracePt t="198881" x="7159625" y="5481638"/>
          <p14:tracePt t="198892" x="7172325" y="5518150"/>
          <p14:tracePt t="198896" x="7172325" y="5530850"/>
          <p14:tracePt t="198912" x="7197725" y="5530850"/>
          <p14:tracePt t="198930" x="7259638" y="5456238"/>
          <p14:tracePt t="198944" x="7323138" y="5305425"/>
          <p14:tracePt t="198959" x="7372350" y="5218113"/>
          <p14:tracePt t="198963" x="7410450" y="5130800"/>
          <p14:tracePt t="198968" x="7448550" y="5030788"/>
          <p14:tracePt t="198976" x="7485063" y="4943475"/>
          <p14:tracePt t="198984" x="7523163" y="4856163"/>
          <p14:tracePt t="198992" x="7561263" y="4805363"/>
          <p14:tracePt t="199000" x="7585075" y="4756150"/>
          <p14:tracePt t="199008" x="7610475" y="4718050"/>
          <p14:tracePt t="199016" x="7623175" y="4679950"/>
          <p14:tracePt t="199024" x="7635875" y="4656138"/>
          <p14:tracePt t="199032" x="7648575" y="4630738"/>
          <p14:tracePt t="199040" x="7648575" y="4618038"/>
          <p14:tracePt t="199048" x="7648575" y="4605338"/>
          <p14:tracePt t="199057" x="7648575" y="4579938"/>
          <p14:tracePt t="199064" x="7648575" y="4554538"/>
          <p14:tracePt t="199073" x="7635875" y="4543425"/>
          <p14:tracePt t="199080" x="7635875" y="4530725"/>
          <p14:tracePt t="199144" x="7610475" y="4518025"/>
          <p14:tracePt t="200976" x="7597775" y="4518025"/>
          <p14:tracePt t="200984" x="7597775" y="4505325"/>
          <p14:tracePt t="200992" x="7585075" y="4505325"/>
          <p14:tracePt t="201000" x="7572375" y="4505325"/>
          <p14:tracePt t="201008" x="7561263" y="4505325"/>
          <p14:tracePt t="201016" x="7535863" y="4505325"/>
          <p14:tracePt t="201307" x="7535863" y="4518025"/>
          <p14:tracePt t="201341" x="7535863" y="4543425"/>
          <p14:tracePt t="201416" x="7510463" y="4543425"/>
          <p14:tracePt t="201424" x="7497763" y="4530725"/>
          <p14:tracePt t="201432" x="7472363" y="4530725"/>
          <p14:tracePt t="201442" x="7423150" y="4530725"/>
          <p14:tracePt t="201449" x="7335838" y="4530725"/>
          <p14:tracePt t="201458" x="7235825" y="4530725"/>
          <p14:tracePt t="201464" x="7123113" y="4530725"/>
          <p14:tracePt t="201474" x="6997700" y="4543425"/>
          <p14:tracePt t="201480" x="6859588" y="4579938"/>
          <p14:tracePt t="201491" x="6734175" y="4592638"/>
          <p14:tracePt t="201497" x="6584950" y="4605338"/>
          <p14:tracePt t="201507" x="6459538" y="4605338"/>
          <p14:tracePt t="201512" x="6334125" y="4605338"/>
          <p14:tracePt t="201525" x="6183313" y="4605338"/>
          <p14:tracePt t="201528" x="6034088" y="4592638"/>
          <p14:tracePt t="201540" x="5883275" y="4579938"/>
          <p14:tracePt t="201544" x="5757863" y="4543425"/>
          <p14:tracePt t="201552" x="5632450" y="4518025"/>
          <p14:tracePt t="201561" x="5532438" y="4492625"/>
          <p14:tracePt t="201568" x="5445125" y="4467225"/>
          <p14:tracePt t="201576" x="5394325" y="4443413"/>
          <p14:tracePt t="201584" x="5345113" y="4418013"/>
          <p14:tracePt t="201591" x="5307013" y="4379913"/>
          <p14:tracePt t="201600" x="5270500" y="4354513"/>
          <p14:tracePt t="201608" x="5245100" y="4330700"/>
          <p14:tracePt t="201616" x="5219700" y="4292600"/>
          <p14:tracePt t="201624" x="5194300" y="4267200"/>
          <p14:tracePt t="201632" x="5181600" y="4241800"/>
          <p14:tracePt t="201642" x="5170488" y="4217988"/>
          <p14:tracePt t="201647" x="5145088" y="4179888"/>
          <p14:tracePt t="201660" x="5145088" y="4154488"/>
          <p14:tracePt t="201664" x="5119688" y="4129088"/>
          <p14:tracePt t="201676" x="5119688" y="4105275"/>
          <p14:tracePt t="201680" x="5094288" y="4079875"/>
          <p14:tracePt t="201691" x="5081588" y="4067175"/>
          <p14:tracePt t="201696" x="5068888" y="4041775"/>
          <p14:tracePt t="201708" x="5057775" y="4017963"/>
          <p14:tracePt t="201712" x="5057775" y="3992563"/>
          <p14:tracePt t="201725" x="5057775" y="3979863"/>
          <p14:tracePt t="201728" x="5057775" y="3954463"/>
          <p14:tracePt t="201736" x="5057775" y="3941763"/>
          <p14:tracePt t="201743" x="5057775" y="3929063"/>
          <p14:tracePt t="201753" x="5057775" y="3916363"/>
          <p14:tracePt t="201760" x="5057775" y="3905250"/>
          <p14:tracePt t="201768" x="5045075" y="3905250"/>
          <p14:tracePt t="201784" x="5032375" y="3892550"/>
          <p14:tracePt t="201824" x="5032375" y="3879850"/>
          <p14:tracePt t="201832" x="5032375" y="3854450"/>
          <p14:tracePt t="201841" x="5019675" y="3854450"/>
          <p14:tracePt t="201848" x="5019675" y="3841750"/>
          <p14:tracePt t="201857" x="5006975" y="3841750"/>
          <p14:tracePt t="201864" x="4994275" y="3829050"/>
          <p14:tracePt t="201880" x="4981575" y="3816350"/>
          <p14:tracePt t="201896" x="4981575" y="3803650"/>
          <p14:tracePt t="201907" x="4981575" y="3792538"/>
          <p14:tracePt t="201913" x="4968875" y="3792538"/>
          <p14:tracePt t="201941" x="4968875" y="3779838"/>
          <p14:tracePt t="201953" x="4968875" y="3767138"/>
          <p14:tracePt t="201962" x="4956175" y="3741738"/>
          <p14:tracePt t="201968" x="4945063" y="3741738"/>
          <p14:tracePt t="201984" x="4945063" y="3729038"/>
          <p14:tracePt t="202328" x="4945063" y="3716338"/>
          <p14:tracePt t="202359" x="4945063" y="3703638"/>
          <p14:tracePt t="202368" x="4932363" y="3692525"/>
          <p14:tracePt t="202392" x="4932363" y="3679825"/>
          <p14:tracePt t="202416" x="4932363" y="3667125"/>
          <p14:tracePt t="202496" x="4932363" y="3654425"/>
          <p14:tracePt t="202508" x="4932363" y="3641725"/>
          <p14:tracePt t="202528" x="4919663" y="3641725"/>
          <p14:tracePt t="202640" x="4919663" y="3629025"/>
          <p14:tracePt t="202691" x="4919663" y="3616325"/>
          <p14:tracePt t="202767" x="4932363" y="3616325"/>
          <p14:tracePt t="202792" x="4945063" y="3616325"/>
          <p14:tracePt t="202864" x="4945063" y="3629025"/>
          <p14:tracePt t="202880" x="4956175" y="3629025"/>
          <p14:tracePt t="203032" x="4956175" y="3641725"/>
          <p14:tracePt t="203048" x="4956175" y="3654425"/>
          <p14:tracePt t="203076" x="4956175" y="3667125"/>
          <p14:tracePt t="203527" x="4956175" y="3679825"/>
          <p14:tracePt t="203663" x="4956175" y="3692525"/>
          <p14:tracePt t="203695" x="4968875" y="3692525"/>
          <p14:tracePt t="203711" x="4981575" y="3692525"/>
          <p14:tracePt t="203724" x="4994275" y="3692525"/>
          <p14:tracePt t="203727" x="4994275" y="3703638"/>
          <p14:tracePt t="203776" x="5006975" y="3703638"/>
          <p14:tracePt t="203999" x="5019675" y="3703638"/>
          <p14:tracePt t="204048" x="5019675" y="3716338"/>
          <p14:tracePt t="204091" x="5032375" y="3716338"/>
          <p14:tracePt t="204341" x="5045075" y="3716338"/>
          <p14:tracePt t="204351" x="5057775" y="3716338"/>
          <p14:tracePt t="204367" x="5068888" y="3716338"/>
          <p14:tracePt t="204491" x="5094288" y="3703638"/>
          <p14:tracePt t="204715" x="5119688" y="3692525"/>
          <p14:tracePt t="204927" x="5132388" y="3679825"/>
          <p14:tracePt t="204984" x="5157788" y="3667125"/>
          <p14:tracePt t="205399" x="5157788" y="3654425"/>
          <p14:tracePt t="205423" x="5170488" y="3654425"/>
          <p14:tracePt t="205496" x="5170488" y="3641725"/>
          <p14:tracePt t="205512" x="5170488" y="3629025"/>
          <p14:tracePt t="205522" x="5170488" y="3603625"/>
          <p14:tracePt t="205528" x="5145088" y="3579813"/>
          <p14:tracePt t="205536" x="5145088" y="3567113"/>
          <p14:tracePt t="205545" x="5119688" y="3541713"/>
          <p14:tracePt t="205552" x="5094288" y="3503613"/>
          <p14:tracePt t="205561" x="5045075" y="3479800"/>
          <p14:tracePt t="205567" x="5006975" y="3441700"/>
          <p14:tracePt t="205576" x="4968875" y="3429000"/>
          <p14:tracePt t="205584" x="4919663" y="3390900"/>
          <p14:tracePt t="205592" x="4868863" y="3354388"/>
          <p14:tracePt t="205600" x="4794250" y="3328988"/>
          <p14:tracePt t="205608" x="4706938" y="3303588"/>
          <p14:tracePt t="205616" x="4619625" y="3267075"/>
          <p14:tracePt t="205625" x="4530725" y="3228975"/>
          <p14:tracePt t="205632" x="4430713" y="3190875"/>
          <p14:tracePt t="205643" x="4330700" y="3154363"/>
          <p14:tracePt t="205648" x="4217988" y="3103563"/>
          <p14:tracePt t="205658" x="4105275" y="3054350"/>
          <p14:tracePt t="205664" x="3992563" y="3016250"/>
          <p14:tracePt t="205675" x="3892550" y="2978150"/>
          <p14:tracePt t="205680" x="3805238" y="2941638"/>
          <p14:tracePt t="205692" x="3730625" y="2903538"/>
          <p14:tracePt t="205696" x="3654425" y="2878138"/>
          <p14:tracePt t="205708" x="3605213" y="2852738"/>
          <p14:tracePt t="205712" x="3541713" y="2840038"/>
          <p14:tracePt t="205724" x="3492500" y="2816225"/>
          <p14:tracePt t="205727" x="3454400" y="2803525"/>
          <p14:tracePt t="205741" x="3405188" y="2778125"/>
          <p14:tracePt t="205743" x="3367088" y="2765425"/>
          <p14:tracePt t="205751" x="3328988" y="2740025"/>
          <p14:tracePt t="205759" x="3279775" y="2716213"/>
          <p14:tracePt t="205767" x="3241675" y="2716213"/>
          <p14:tracePt t="205777" x="3192463" y="2690813"/>
          <p14:tracePt t="205783" x="3154363" y="2678113"/>
          <p14:tracePt t="205792" x="3103563" y="2652713"/>
          <p14:tracePt t="205799" x="3079750" y="2640013"/>
          <p14:tracePt t="205808" x="3041650" y="2616200"/>
          <p14:tracePt t="205815" x="3003550" y="2603500"/>
          <p14:tracePt t="205824" x="2967038" y="2578100"/>
          <p14:tracePt t="205831" x="2928938" y="2565400"/>
          <p14:tracePt t="205840" x="2903538" y="2540000"/>
          <p14:tracePt t="205847" x="2879725" y="2516188"/>
          <p14:tracePt t="205857" x="2841625" y="2490788"/>
          <p14:tracePt t="205863" x="2816225" y="2478088"/>
          <p14:tracePt t="205874" x="2790825" y="2452688"/>
          <p14:tracePt t="205879" x="2767013" y="2452688"/>
          <p14:tracePt t="205890" x="2741613" y="2439988"/>
          <p14:tracePt t="205895" x="2703513" y="2427288"/>
          <p14:tracePt t="205908" x="2690813" y="2414588"/>
          <p14:tracePt t="205911" x="2678113" y="2414588"/>
          <p14:tracePt t="205928" x="2654300" y="2403475"/>
          <p14:tracePt t="205943" x="2641600" y="2390775"/>
          <p14:tracePt t="205951" x="2628900" y="2378075"/>
          <p14:tracePt t="205959" x="2616200" y="2378075"/>
          <p14:tracePt t="205967" x="2590800" y="2365375"/>
          <p14:tracePt t="205983" x="2578100" y="2352675"/>
          <p14:tracePt t="205991" x="2578100" y="2339975"/>
          <p14:tracePt t="206023" x="2565400" y="2339975"/>
          <p14:tracePt t="206143" x="2565400" y="2327275"/>
          <p14:tracePt t="206160" x="2565400" y="2303463"/>
          <p14:tracePt t="206175" x="2565400" y="2290763"/>
          <p14:tracePt t="206184" x="2578100" y="2278063"/>
          <p14:tracePt t="206191" x="2590800" y="2265363"/>
          <p14:tracePt t="206200" x="2603500" y="2265363"/>
          <p14:tracePt t="206208" x="2603500" y="2252663"/>
          <p14:tracePt t="206225" x="2616200" y="2252663"/>
          <p14:tracePt t="206232" x="2628900" y="2239963"/>
          <p14:tracePt t="206241" x="2641600" y="2239963"/>
          <p14:tracePt t="206259" x="2654300" y="2239963"/>
          <p14:tracePt t="206263" x="2678113" y="2239963"/>
          <p14:tracePt t="206274" x="2703513" y="2239963"/>
          <p14:tracePt t="206279" x="2728913" y="2239963"/>
          <p14:tracePt t="206290" x="2767013" y="2239963"/>
          <p14:tracePt t="206295" x="2828925" y="2227263"/>
          <p14:tracePt t="206307" x="2867025" y="2227263"/>
          <p14:tracePt t="206313" x="2928938" y="2214563"/>
          <p14:tracePt t="206324" x="2992438" y="2201863"/>
          <p14:tracePt t="206328" x="3067050" y="2201863"/>
          <p14:tracePt t="206335" x="3128963" y="2201863"/>
          <p14:tracePt t="206343" x="3216275" y="2201863"/>
          <p14:tracePt t="206351" x="3317875" y="2201863"/>
          <p14:tracePt t="206359" x="3417888" y="2201863"/>
          <p14:tracePt t="206367" x="3517900" y="2201863"/>
          <p14:tracePt t="206375" x="3605213" y="2214563"/>
          <p14:tracePt t="206383" x="3679825" y="2214563"/>
          <p14:tracePt t="206392" x="3756025" y="2214563"/>
          <p14:tracePt t="206399" x="3830638" y="2227263"/>
          <p14:tracePt t="206408" x="3879850" y="2227263"/>
          <p14:tracePt t="206415" x="3930650" y="2227263"/>
          <p14:tracePt t="206424" x="3968750" y="2227263"/>
          <p14:tracePt t="206431" x="4005263" y="2227263"/>
          <p14:tracePt t="206442" x="4017963" y="2227263"/>
          <p14:tracePt t="206447" x="4030663" y="2227263"/>
          <p14:tracePt t="206463" x="4056063" y="2227263"/>
          <p14:tracePt t="206479" x="4081463" y="2227263"/>
          <p14:tracePt t="206490" x="4092575" y="2214563"/>
          <p14:tracePt t="206507" x="4105275" y="2214563"/>
          <p14:tracePt t="206511" x="4105275" y="2201863"/>
          <p14:tracePt t="206567" x="4117975" y="2201863"/>
          <p14:tracePt t="206743" x="4130675" y="2201863"/>
          <p14:tracePt t="206768" x="4143375" y="2201863"/>
          <p14:tracePt t="206783" x="4156075" y="2214563"/>
          <p14:tracePt t="206799" x="4156075" y="2227263"/>
          <p14:tracePt t="206807" x="4156075" y="2239963"/>
          <p14:tracePt t="206815" x="4156075" y="2265363"/>
          <p14:tracePt t="206825" x="4156075" y="2303463"/>
          <p14:tracePt t="206831" x="4156075" y="2314575"/>
          <p14:tracePt t="206844" x="4156075" y="2327275"/>
          <p14:tracePt t="206847" x="4156075" y="2339975"/>
          <p14:tracePt t="206895" x="4156075" y="2365375"/>
          <p14:tracePt t="206911" x="4130675" y="2378075"/>
          <p14:tracePt t="206920" x="4130675" y="2403475"/>
          <p14:tracePt t="206927" x="4105275" y="2427288"/>
          <p14:tracePt t="206935" x="4092575" y="2452688"/>
          <p14:tracePt t="206943" x="4068763" y="2478088"/>
          <p14:tracePt t="206951" x="4043363" y="2490788"/>
          <p14:tracePt t="206959" x="4017963" y="2516188"/>
          <p14:tracePt t="206967" x="3968750" y="2540000"/>
          <p14:tracePt t="206975" x="3930650" y="2578100"/>
          <p14:tracePt t="206983" x="3867150" y="2627313"/>
          <p14:tracePt t="206991" x="3792538" y="2678113"/>
          <p14:tracePt t="206999" x="3717925" y="2740025"/>
          <p14:tracePt t="207007" x="3643313" y="2790825"/>
          <p14:tracePt t="207015" x="3579813" y="2852738"/>
          <p14:tracePt t="207025" x="3517900" y="2890838"/>
          <p14:tracePt t="207031" x="3441700" y="2965450"/>
          <p14:tracePt t="207043" x="3379788" y="3003550"/>
          <p14:tracePt t="207047" x="3317875" y="3041650"/>
          <p14:tracePt t="207059" x="3254375" y="3078163"/>
          <p14:tracePt t="207064" x="3216275" y="3103563"/>
          <p14:tracePt t="207074" x="3179763" y="3116263"/>
          <p14:tracePt t="207079" x="3154363" y="3141663"/>
          <p14:tracePt t="207090" x="3141663" y="3154363"/>
          <p14:tracePt t="207107" x="3116263" y="3154363"/>
          <p14:tracePt t="207111" x="3116263" y="3165475"/>
          <p14:tracePt t="207159" x="3103563" y="3165475"/>
          <p14:tracePt t="207167" x="3092450" y="3165475"/>
          <p14:tracePt t="207175" x="3079750" y="3154363"/>
          <p14:tracePt t="207184" x="3054350" y="3154363"/>
          <p14:tracePt t="207191" x="3041650" y="3154363"/>
          <p14:tracePt t="207200" x="3003550" y="3141663"/>
          <p14:tracePt t="207207" x="2979738" y="3128963"/>
          <p14:tracePt t="207215" x="2954338" y="3128963"/>
          <p14:tracePt t="207225" x="2916238" y="3128963"/>
          <p14:tracePt t="207232" x="2867025" y="3128963"/>
          <p14:tracePt t="207244" x="2828925" y="3128963"/>
          <p14:tracePt t="207247" x="2778125" y="3128963"/>
          <p14:tracePt t="207258" x="2741613" y="3128963"/>
          <p14:tracePt t="207264" x="2678113" y="3128963"/>
          <p14:tracePt t="207276" x="2654300" y="3141663"/>
          <p14:tracePt t="207279" x="2628900" y="3154363"/>
          <p14:tracePt t="207291" x="2616200" y="3154363"/>
          <p14:tracePt t="207295" x="2603500" y="3154363"/>
          <p14:tracePt t="207312" x="2578100" y="3165475"/>
          <p14:tracePt t="207336" x="2565400" y="3165475"/>
          <p14:tracePt t="207359" x="2554288" y="3165475"/>
          <p14:tracePt t="207375" x="2541588" y="3165475"/>
          <p14:tracePt t="207479" x="2541588" y="3178175"/>
          <p14:tracePt t="207511" x="2541588" y="3190875"/>
          <p14:tracePt t="207527" x="2541588" y="3203575"/>
          <p14:tracePt t="207543" x="2528888" y="3216275"/>
          <p14:tracePt t="208071" x="2516188" y="3203575"/>
          <p14:tracePt t="208096" x="2503488" y="3203575"/>
          <p14:tracePt t="208103" x="2490788" y="3203575"/>
          <p14:tracePt t="208111" x="2478088" y="3203575"/>
          <p14:tracePt t="208120" x="2465388" y="3203575"/>
          <p14:tracePt t="208127" x="2441575" y="3203575"/>
          <p14:tracePt t="208135" x="2416175" y="3216275"/>
          <p14:tracePt t="208143" x="2390775" y="3216275"/>
          <p14:tracePt t="208159" x="2378075" y="3216275"/>
          <p14:tracePt t="208215" x="2365375" y="3216275"/>
          <p14:tracePt t="208232" x="2339975" y="3228975"/>
          <p14:tracePt t="208375" x="2339975" y="3241675"/>
          <p14:tracePt t="208399" x="2339975" y="3254375"/>
          <p14:tracePt t="208415" x="2339975" y="3278188"/>
          <p14:tracePt t="208423" x="2328863" y="3278188"/>
          <p14:tracePt t="208431" x="2328863" y="3290888"/>
          <p14:tracePt t="208447" x="2316163" y="3328988"/>
          <p14:tracePt t="208457" x="2303463" y="3328988"/>
          <p14:tracePt t="208463" x="2290763" y="3341688"/>
          <p14:tracePt t="208474" x="2278063" y="3367088"/>
          <p14:tracePt t="208479" x="2252663" y="3390900"/>
          <p14:tracePt t="208491" x="2239963" y="3416300"/>
          <p14:tracePt t="208495" x="2216150" y="3441700"/>
          <p14:tracePt t="208511" x="2203450" y="3454400"/>
          <p14:tracePt t="208520" x="2190750" y="3454400"/>
          <p14:tracePt t="208527" x="2190750" y="3467100"/>
          <p14:tracePt t="208591" x="2178050" y="3467100"/>
          <p14:tracePt t="208607" x="2165350" y="3467100"/>
          <p14:tracePt t="208623" x="2152650" y="3467100"/>
          <p14:tracePt t="208631" x="2139950" y="3467100"/>
          <p14:tracePt t="208640" x="2116138" y="3467100"/>
          <p14:tracePt t="208647" x="2103438" y="3467100"/>
          <p14:tracePt t="208657" x="2090738" y="3467100"/>
          <p14:tracePt t="208663" x="2052638" y="3467100"/>
          <p14:tracePt t="208674" x="2039938" y="3467100"/>
          <p14:tracePt t="208680" x="2003425" y="3479800"/>
          <p14:tracePt t="208690" x="1965325" y="3490913"/>
          <p14:tracePt t="208695" x="1939925" y="3490913"/>
          <p14:tracePt t="208707" x="1927225" y="3490913"/>
          <p14:tracePt t="208711" x="1914525" y="3490913"/>
          <p14:tracePt t="208719" x="1903413" y="3490913"/>
          <p14:tracePt t="208727" x="1890713" y="3490913"/>
          <p14:tracePt t="208742" x="1878013" y="3490913"/>
          <p14:tracePt t="208760" x="1865313" y="3490913"/>
          <p14:tracePt t="208815" x="1852613" y="3490913"/>
          <p14:tracePt t="208823" x="1839913" y="3490913"/>
          <p14:tracePt t="209135" x="1852613" y="3490913"/>
          <p14:tracePt t="209143" x="1865313" y="3490913"/>
          <p14:tracePt t="209151" x="1890713" y="3490913"/>
          <p14:tracePt t="209159" x="1914525" y="3490913"/>
          <p14:tracePt t="209167" x="1939925" y="3490913"/>
          <p14:tracePt t="209175" x="1978025" y="3490913"/>
          <p14:tracePt t="209183" x="2014538" y="3490913"/>
          <p14:tracePt t="209191" x="2052638" y="3490913"/>
          <p14:tracePt t="209199" x="2103438" y="3490913"/>
          <p14:tracePt t="209208" x="2139950" y="3490913"/>
          <p14:tracePt t="209215" x="2165350" y="3490913"/>
          <p14:tracePt t="209224" x="2216150" y="3490913"/>
          <p14:tracePt t="209231" x="2239963" y="3479800"/>
          <p14:tracePt t="209241" x="2278063" y="3467100"/>
          <p14:tracePt t="209247" x="2303463" y="3467100"/>
          <p14:tracePt t="209258" x="2339975" y="3454400"/>
          <p14:tracePt t="209263" x="2365375" y="3454400"/>
          <p14:tracePt t="209274" x="2403475" y="3441700"/>
          <p14:tracePt t="209279" x="2416175" y="3441700"/>
          <p14:tracePt t="209291" x="2428875" y="3441700"/>
          <p14:tracePt t="209294" x="2465388" y="3429000"/>
          <p14:tracePt t="209307" x="2490788" y="3429000"/>
          <p14:tracePt t="209311" x="2516188" y="3429000"/>
          <p14:tracePt t="209319" x="2541588" y="3416300"/>
          <p14:tracePt t="209327" x="2554288" y="3416300"/>
          <p14:tracePt t="209342" x="2565400" y="3416300"/>
          <p14:tracePt t="209366" x="2578100" y="3416300"/>
          <p14:tracePt t="209383" x="2590800" y="3416300"/>
          <p14:tracePt t="209391" x="2603500" y="3416300"/>
          <p14:tracePt t="209399" x="2616200" y="3416300"/>
          <p14:tracePt t="209407" x="2628900" y="3416300"/>
          <p14:tracePt t="209424" x="2654300" y="3416300"/>
          <p14:tracePt t="209440" x="2667000" y="3416300"/>
          <p14:tracePt t="209446" x="2678113" y="3416300"/>
          <p14:tracePt t="209457" x="2690813" y="3416300"/>
          <p14:tracePt t="209463" x="2716213" y="3416300"/>
          <p14:tracePt t="209475" x="2728913" y="3416300"/>
          <p14:tracePt t="209479" x="2741613" y="3416300"/>
          <p14:tracePt t="209490" x="2754313" y="3416300"/>
          <p14:tracePt t="209495" x="2767013" y="3416300"/>
          <p14:tracePt t="209507" x="2778125" y="3416300"/>
          <p14:tracePt t="209510" x="2790825" y="3416300"/>
          <p14:tracePt t="209524" x="2816225" y="3416300"/>
          <p14:tracePt t="209527" x="2841625" y="3416300"/>
          <p14:tracePt t="209535" x="2867025" y="3416300"/>
          <p14:tracePt t="209543" x="2890838" y="3416300"/>
          <p14:tracePt t="209551" x="2928938" y="3416300"/>
          <p14:tracePt t="209559" x="2979738" y="3416300"/>
          <p14:tracePt t="209567" x="3028950" y="3416300"/>
          <p14:tracePt t="209575" x="3103563" y="3416300"/>
          <p14:tracePt t="209583" x="3167063" y="3416300"/>
          <p14:tracePt t="209591" x="3267075" y="3416300"/>
          <p14:tracePt t="209599" x="3367088" y="3416300"/>
          <p14:tracePt t="209607" x="3467100" y="3416300"/>
          <p14:tracePt t="209614" x="3579813" y="3416300"/>
          <p14:tracePt t="209624" x="3667125" y="3416300"/>
          <p14:tracePt t="209631" x="3756025" y="3416300"/>
          <p14:tracePt t="209641" x="3817938" y="3416300"/>
          <p14:tracePt t="209647" x="3892550" y="3416300"/>
          <p14:tracePt t="209660" x="3943350" y="3416300"/>
          <p14:tracePt t="209663" x="3979863" y="3416300"/>
          <p14:tracePt t="209674" x="4017963" y="3416300"/>
          <p14:tracePt t="209680" x="4056063" y="3416300"/>
          <p14:tracePt t="209693" x="4068763" y="3416300"/>
          <p14:tracePt t="209696" x="4092575" y="3416300"/>
          <p14:tracePt t="209708" x="4105275" y="3416300"/>
          <p14:tracePt t="209713" x="4117975" y="3416300"/>
          <p14:tracePt t="209721" x="4143375" y="3416300"/>
          <p14:tracePt t="209727" x="4168775" y="3416300"/>
          <p14:tracePt t="209742" x="4205288" y="3416300"/>
          <p14:tracePt t="209743" x="4230688" y="3416300"/>
          <p14:tracePt t="209752" x="4281488" y="3403600"/>
          <p14:tracePt t="209758" x="4305300" y="3390900"/>
          <p14:tracePt t="209767" x="4318000" y="3390900"/>
          <p14:tracePt t="209777" x="4343400" y="3390900"/>
          <p14:tracePt t="209783" x="4356100" y="3390900"/>
          <p14:tracePt t="209794" x="4368800" y="3390900"/>
          <p14:tracePt t="209799" x="4381500" y="3390900"/>
          <p14:tracePt t="209831" x="4394200" y="3390900"/>
          <p14:tracePt t="213575" x="4406900" y="3390900"/>
          <p14:tracePt t="213592" x="4418013" y="3390900"/>
          <p14:tracePt t="213599" x="4430713" y="3390900"/>
          <p14:tracePt t="213614" x="4456113" y="3390900"/>
          <p14:tracePt t="213626" x="4481513" y="3390900"/>
          <p14:tracePt t="213631" x="4506913" y="3390900"/>
          <p14:tracePt t="213642" x="4543425" y="3390900"/>
          <p14:tracePt t="213646" x="4556125" y="3390900"/>
          <p14:tracePt t="213658" x="4581525" y="3390900"/>
          <p14:tracePt t="213663" x="4619625" y="3390900"/>
          <p14:tracePt t="213675" x="4643438" y="3403600"/>
          <p14:tracePt t="213691" x="4668838" y="3403600"/>
          <p14:tracePt t="213694" x="4694238" y="3403600"/>
          <p14:tracePt t="213704" x="4732338" y="3416300"/>
          <p14:tracePt t="213711" x="4756150" y="3429000"/>
          <p14:tracePt t="213720" x="4768850" y="3429000"/>
          <p14:tracePt t="213726" x="4794250" y="3429000"/>
          <p14:tracePt t="213735" x="4819650" y="3429000"/>
          <p14:tracePt t="213743" x="4856163" y="3429000"/>
          <p14:tracePt t="213750" x="4881563" y="3429000"/>
          <p14:tracePt t="213761" x="4906963" y="3429000"/>
          <p14:tracePt t="213766" x="4932363" y="3429000"/>
          <p14:tracePt t="213774" x="4945063" y="3429000"/>
          <p14:tracePt t="213782" x="4968875" y="3429000"/>
          <p14:tracePt t="213798" x="4981575" y="3429000"/>
          <p14:tracePt t="213807" x="4994275" y="3429000"/>
          <p14:tracePt t="213814" x="4994275" y="3441700"/>
          <p14:tracePt t="213840" x="5006975" y="3441700"/>
          <p14:tracePt t="213857" x="5006975" y="3454400"/>
          <p14:tracePt t="213862" x="5006975" y="3467100"/>
          <p14:tracePt t="213874" x="5006975" y="3479800"/>
          <p14:tracePt t="213878" x="5006975" y="3490913"/>
          <p14:tracePt t="213891" x="5006975" y="3503613"/>
          <p14:tracePt t="213902" x="5006975" y="3529013"/>
          <p14:tracePt t="213918" x="5006975" y="3541713"/>
          <p14:tracePt t="213926" x="5006975" y="3554413"/>
          <p14:tracePt t="213934" x="5006975" y="3567113"/>
          <p14:tracePt t="213961" x="5006975" y="3579813"/>
          <p14:tracePt t="213966" x="5006975" y="3590925"/>
          <p14:tracePt t="214342" x="5006975" y="3603625"/>
          <p14:tracePt t="214350" x="5006975" y="3616325"/>
          <p14:tracePt t="214366" x="4981575" y="3616325"/>
          <p14:tracePt t="214374" x="4968875" y="3629025"/>
          <p14:tracePt t="214382" x="4932363" y="3641725"/>
          <p14:tracePt t="214392" x="4906963" y="3654425"/>
          <p14:tracePt t="214398" x="4881563" y="3654425"/>
          <p14:tracePt t="214408" x="4819650" y="3667125"/>
          <p14:tracePt t="214414" x="4743450" y="3679825"/>
          <p14:tracePt t="214424" x="4681538" y="3692525"/>
          <p14:tracePt t="214430" x="4606925" y="3703638"/>
          <p14:tracePt t="214441" x="4556125" y="3703638"/>
          <p14:tracePt t="214446" x="4468813" y="3716338"/>
          <p14:tracePt t="214457" x="4394200" y="3729038"/>
          <p14:tracePt t="214462" x="4356100" y="3729038"/>
          <p14:tracePt t="214475" x="4305300" y="3729038"/>
          <p14:tracePt t="214478" x="4268788" y="3729038"/>
          <p14:tracePt t="214491" x="4256088" y="3729038"/>
          <p14:tracePt t="214494" x="4243388" y="3729038"/>
          <p14:tracePt t="214503" x="4230688" y="3729038"/>
          <p14:tracePt t="214518" x="4205288" y="3729038"/>
          <p14:tracePt t="214542" x="4192588" y="3716338"/>
          <p14:tracePt t="214558" x="4192588" y="3703638"/>
          <p14:tracePt t="214574" x="4192588" y="3692525"/>
          <p14:tracePt t="214582" x="4181475" y="3679825"/>
          <p14:tracePt t="214592" x="4168775" y="3667125"/>
          <p14:tracePt t="214607" x="4130675" y="3667125"/>
          <p14:tracePt t="214614" x="4117975" y="3654425"/>
          <p14:tracePt t="214624" x="4092575" y="3641725"/>
          <p14:tracePt t="214631" x="4068763" y="3641725"/>
          <p14:tracePt t="214641" x="4043363" y="3641725"/>
          <p14:tracePt t="214646" x="4017963" y="3629025"/>
          <p14:tracePt t="214657" x="4005263" y="3629025"/>
          <p14:tracePt t="214662" x="3979863" y="3629025"/>
          <p14:tracePt t="214674" x="3956050" y="3629025"/>
          <p14:tracePt t="214678" x="3917950" y="3629025"/>
          <p14:tracePt t="214690" x="3892550" y="3629025"/>
          <p14:tracePt t="214694" x="3856038" y="3654425"/>
          <p14:tracePt t="214702" x="3830638" y="3667125"/>
          <p14:tracePt t="214711" x="3779838" y="3679825"/>
          <p14:tracePt t="214718" x="3743325" y="3716338"/>
          <p14:tracePt t="214730" x="3692525" y="3741738"/>
          <p14:tracePt t="214734" x="3667125" y="3779838"/>
          <p14:tracePt t="214743" x="3643313" y="3803650"/>
          <p14:tracePt t="214750" x="3617913" y="3829050"/>
          <p14:tracePt t="214759" x="3605213" y="3854450"/>
          <p14:tracePt t="214766" x="3579813" y="3892550"/>
          <p14:tracePt t="214774" x="3579813" y="3916363"/>
          <p14:tracePt t="214782" x="3579813" y="3941763"/>
          <p14:tracePt t="214791" x="3579813" y="3967163"/>
          <p14:tracePt t="214798" x="3579813" y="4005263"/>
          <p14:tracePt t="214807" x="3579813" y="4029075"/>
          <p14:tracePt t="214814" x="3592513" y="4067175"/>
          <p14:tracePt t="214824" x="3605213" y="4092575"/>
          <p14:tracePt t="214830" x="3617913" y="4105275"/>
          <p14:tracePt t="214841" x="3630613" y="4129088"/>
          <p14:tracePt t="214846" x="3643313" y="4154488"/>
          <p14:tracePt t="214857" x="3654425" y="4154488"/>
          <p14:tracePt t="214876" x="3654425" y="4179888"/>
          <p14:tracePt t="214974" x="3667125" y="4179888"/>
          <p14:tracePt t="214982" x="3679825" y="4179888"/>
          <p14:tracePt t="215160" x="3692525" y="4179888"/>
          <p14:tracePt t="215176" x="3692525" y="4192588"/>
          <p14:tracePt t="215191" x="3667125" y="4205288"/>
          <p14:tracePt t="215199" x="3654425" y="4217988"/>
          <p14:tracePt t="215208" x="3630613" y="4217988"/>
          <p14:tracePt t="215214" x="3605213" y="4230688"/>
          <p14:tracePt t="215224" x="3567113" y="4241800"/>
          <p14:tracePt t="215230" x="3530600" y="4254500"/>
          <p14:tracePt t="215244" x="3492500" y="4254500"/>
          <p14:tracePt t="215246" x="3454400" y="4267200"/>
          <p14:tracePt t="215259" x="3441700" y="4267200"/>
          <p14:tracePt t="215264" x="3405188" y="4267200"/>
          <p14:tracePt t="215276" x="3367088" y="4267200"/>
          <p14:tracePt t="215279" x="3328988" y="4267200"/>
          <p14:tracePt t="215291" x="3292475" y="4267200"/>
          <p14:tracePt t="215294" x="3267075" y="4267200"/>
          <p14:tracePt t="215303" x="3228975" y="4241800"/>
          <p14:tracePt t="215311" x="3205163" y="4230688"/>
          <p14:tracePt t="215320" x="3192463" y="4230688"/>
          <p14:tracePt t="215327" x="3179763" y="4230688"/>
          <p14:tracePt t="215342" x="3154363" y="4217988"/>
          <p14:tracePt t="215351" x="3141663" y="4217988"/>
          <p14:tracePt t="215358" x="3141663" y="4205288"/>
          <p14:tracePt t="215374" x="3128963" y="4205288"/>
          <p14:tracePt t="215382" x="3116263" y="4205288"/>
          <p14:tracePt t="215391" x="3116263" y="4192588"/>
          <p14:tracePt t="215409" x="3103563" y="4179888"/>
          <p14:tracePt t="215441" x="3103563" y="4167188"/>
          <p14:tracePt t="215446" x="3103563" y="4154488"/>
          <p14:tracePt t="215462" x="3103563" y="4141788"/>
          <p14:tracePt t="215478" x="3103563" y="4129088"/>
          <p14:tracePt t="215662" x="3103563" y="4117975"/>
          <p14:tracePt t="215678" x="3103563" y="4092575"/>
          <p14:tracePt t="215718" x="3103563" y="4079875"/>
          <p14:tracePt t="215841" x="3092450" y="4079875"/>
          <p14:tracePt t="215846" x="3079750" y="4079875"/>
          <p14:tracePt t="215857" x="3079750" y="4105275"/>
          <p14:tracePt t="215894" x="3079750" y="4117975"/>
          <p14:tracePt t="215902" x="3079750" y="4129088"/>
          <p14:tracePt t="215918" x="3092450" y="4141788"/>
          <p14:tracePt t="215934" x="3103563" y="4154488"/>
          <p14:tracePt t="215944" x="3116263" y="4154488"/>
          <p14:tracePt t="215959" x="3128963" y="4154488"/>
          <p14:tracePt t="215974" x="3141663" y="4154488"/>
          <p14:tracePt t="215982" x="3167063" y="4141788"/>
          <p14:tracePt t="215998" x="3179763" y="4129088"/>
          <p14:tracePt t="216026" x="3192463" y="4105275"/>
          <p14:tracePt t="216030" x="3192463" y="4079875"/>
          <p14:tracePt t="216046" x="3192463" y="4067175"/>
          <p14:tracePt t="216062" x="3192463" y="4041775"/>
          <p14:tracePt t="216091" x="3192463" y="4029075"/>
          <p14:tracePt t="216150" x="3179763" y="4029075"/>
          <p14:tracePt t="216175" x="3167063" y="4029075"/>
          <p14:tracePt t="216182" x="3167063" y="4041775"/>
          <p14:tracePt t="216191" x="3154363" y="4054475"/>
          <p14:tracePt t="216198" x="3154363" y="4067175"/>
          <p14:tracePt t="216230" x="3154363" y="4079875"/>
          <p14:tracePt t="216302" x="3154363" y="4092575"/>
          <p14:tracePt t="216342" x="3167063" y="4092575"/>
          <p14:tracePt t="216358" x="3179763" y="4079875"/>
          <p14:tracePt t="216382" x="3179763" y="4067175"/>
          <p14:tracePt t="216398" x="3179763" y="4054475"/>
          <p14:tracePt t="216415" x="3179763" y="4041775"/>
          <p14:tracePt t="216425" x="3179763" y="4029075"/>
          <p14:tracePt t="216430" x="3179763" y="4017963"/>
          <p14:tracePt t="216441" x="3179763" y="4005263"/>
          <p14:tracePt t="216446" x="3179763" y="3992563"/>
          <p14:tracePt t="216459" x="3179763" y="3979863"/>
          <p14:tracePt t="216462" x="3167063" y="3979863"/>
          <p14:tracePt t="216478" x="3167063" y="3967163"/>
          <p14:tracePt t="216494" x="3167063" y="3954463"/>
          <p14:tracePt t="216845" x="3154363" y="3954463"/>
          <p14:tracePt t="216858" x="3154363" y="3967163"/>
          <p14:tracePt t="216875" x="3154363" y="3979863"/>
          <p14:tracePt t="216878" x="3154363" y="3992563"/>
          <p14:tracePt t="216886" x="3154363" y="4017963"/>
          <p14:tracePt t="216894" x="3154363" y="4041775"/>
          <p14:tracePt t="216902" x="3154363" y="4067175"/>
          <p14:tracePt t="216912" x="3154363" y="4092575"/>
          <p14:tracePt t="216917" x="3154363" y="4105275"/>
          <p14:tracePt t="216926" x="3154363" y="4117975"/>
          <p14:tracePt t="216934" x="3154363" y="4129088"/>
          <p14:tracePt t="216991" x="3167063" y="4117975"/>
          <p14:tracePt t="216998" x="3179763" y="4079875"/>
          <p14:tracePt t="217007" x="3205163" y="4041775"/>
          <p14:tracePt t="217015" x="3216275" y="4005263"/>
          <p14:tracePt t="217025" x="3241675" y="3954463"/>
          <p14:tracePt t="217030" x="3267075" y="3905250"/>
          <p14:tracePt t="217041" x="3279775" y="3854450"/>
          <p14:tracePt t="217046" x="3292475" y="3792538"/>
          <p14:tracePt t="217059" x="3292475" y="3767138"/>
          <p14:tracePt t="217062" x="3292475" y="3716338"/>
          <p14:tracePt t="217079" x="3305175" y="3667125"/>
          <p14:tracePt t="217093" x="3305175" y="3641725"/>
          <p14:tracePt t="217094" x="3305175" y="3616325"/>
          <p14:tracePt t="217103" x="3305175" y="3603625"/>
          <p14:tracePt t="217110" x="3305175" y="3579813"/>
          <p14:tracePt t="217118" x="3305175" y="3567113"/>
          <p14:tracePt t="217127" x="3292475" y="3567113"/>
          <p14:tracePt t="217142" x="3279775" y="3567113"/>
          <p14:tracePt t="217150" x="3267075" y="3567113"/>
          <p14:tracePt t="217159" x="3254375" y="3567113"/>
          <p14:tracePt t="217166" x="3228975" y="3567113"/>
          <p14:tracePt t="217176" x="3192463" y="3567113"/>
          <p14:tracePt t="217182" x="3154363" y="3579813"/>
          <p14:tracePt t="217191" x="3116263" y="3590925"/>
          <p14:tracePt t="217198" x="3079750" y="3629025"/>
          <p14:tracePt t="217208" x="3028950" y="3654425"/>
          <p14:tracePt t="217214" x="2979738" y="3692525"/>
          <p14:tracePt t="217225" x="2916238" y="3741738"/>
          <p14:tracePt t="217231" x="2854325" y="3792538"/>
          <p14:tracePt t="217243" x="2790825" y="3854450"/>
          <p14:tracePt t="217246" x="2728913" y="3929063"/>
          <p14:tracePt t="217258" x="2667000" y="4017963"/>
          <p14:tracePt t="217262" x="2616200" y="4079875"/>
          <p14:tracePt t="217275" x="2578100" y="4154488"/>
          <p14:tracePt t="217278" x="2554288" y="4230688"/>
          <p14:tracePt t="217290" x="2541588" y="4279900"/>
          <p14:tracePt t="217293" x="2528888" y="4354513"/>
          <p14:tracePt t="217302" x="2528888" y="4392613"/>
          <p14:tracePt t="217309" x="2528888" y="4454525"/>
          <p14:tracePt t="217317" x="2541588" y="4492625"/>
          <p14:tracePt t="217325" x="2565400" y="4554538"/>
          <p14:tracePt t="217334" x="2590800" y="4605338"/>
          <p14:tracePt t="217342" x="2628900" y="4667250"/>
          <p14:tracePt t="217350" x="2678113" y="4730750"/>
          <p14:tracePt t="217359" x="2728913" y="4805363"/>
          <p14:tracePt t="217366" x="2790825" y="4879975"/>
          <p14:tracePt t="217376" x="2854325" y="4943475"/>
          <p14:tracePt t="217382" x="2916238" y="5005388"/>
          <p14:tracePt t="217391" x="2979738" y="5043488"/>
          <p14:tracePt t="217398" x="3041650" y="5092700"/>
          <p14:tracePt t="217408" x="3092450" y="5143500"/>
          <p14:tracePt t="217413" x="3154363" y="5194300"/>
          <p14:tracePt t="217424" x="3216275" y="5230813"/>
          <p14:tracePt t="217430" x="3292475" y="5281613"/>
          <p14:tracePt t="217440" x="3367088" y="5330825"/>
          <p14:tracePt t="217446" x="3429000" y="5368925"/>
          <p14:tracePt t="217460" x="3479800" y="5394325"/>
          <p14:tracePt t="217462" x="3554413" y="5418138"/>
          <p14:tracePt t="217476" x="3630613" y="5456238"/>
          <p14:tracePt t="217478" x="3705225" y="5468938"/>
          <p14:tracePt t="217491" x="3779838" y="5481638"/>
          <p14:tracePt t="217494" x="3843338" y="5481638"/>
          <p14:tracePt t="217502" x="3917950" y="5481638"/>
          <p14:tracePt t="217510" x="4005263" y="5481638"/>
          <p14:tracePt t="217517" x="4092575" y="5481638"/>
          <p14:tracePt t="217525" x="4156075" y="5481638"/>
          <p14:tracePt t="217533" x="4230688" y="5481638"/>
          <p14:tracePt t="217543" x="4305300" y="5481638"/>
          <p14:tracePt t="217549" x="4381500" y="5468938"/>
          <p14:tracePt t="217558" x="4430713" y="5456238"/>
          <p14:tracePt t="217566" x="4494213" y="5443538"/>
          <p14:tracePt t="217575" x="4530725" y="5418138"/>
          <p14:tracePt t="217583" x="4581525" y="5381625"/>
          <p14:tracePt t="217593" x="4619625" y="5356225"/>
          <p14:tracePt t="217598" x="4643438" y="5318125"/>
          <p14:tracePt t="217608" x="4694238" y="5294313"/>
          <p14:tracePt t="217614" x="4732338" y="5256213"/>
          <p14:tracePt t="217626" x="4781550" y="5230813"/>
          <p14:tracePt t="217631" x="4832350" y="5168900"/>
          <p14:tracePt t="217644" x="4881563" y="5105400"/>
          <p14:tracePt t="217646" x="4945063" y="5043488"/>
          <p14:tracePt t="217659" x="4994275" y="4968875"/>
          <p14:tracePt t="217661" x="5045075" y="4892675"/>
          <p14:tracePt t="217676" x="5094288" y="4805363"/>
          <p14:tracePt t="217678" x="5132388" y="4730750"/>
          <p14:tracePt t="217692" x="5145088" y="4667250"/>
          <p14:tracePt t="217693" x="5157788" y="4618038"/>
          <p14:tracePt t="217702" x="5170488" y="4567238"/>
          <p14:tracePt t="217709" x="5170488" y="4492625"/>
          <p14:tracePt t="217718" x="5170488" y="4430713"/>
          <p14:tracePt t="217725" x="5170488" y="4354513"/>
          <p14:tracePt t="217734" x="5145088" y="4267200"/>
          <p14:tracePt t="217742" x="5106988" y="4192588"/>
          <p14:tracePt t="217750" x="5068888" y="4117975"/>
          <p14:tracePt t="217758" x="5032375" y="4054475"/>
          <p14:tracePt t="217766" x="5006975" y="3992563"/>
          <p14:tracePt t="217776" x="4968875" y="3916363"/>
          <p14:tracePt t="217782" x="4932363" y="3854450"/>
          <p14:tracePt t="217792" x="4894263" y="3816350"/>
          <p14:tracePt t="217798" x="4881563" y="3779838"/>
          <p14:tracePt t="217808" x="4856163" y="3716338"/>
          <p14:tracePt t="217814" x="4819650" y="3679825"/>
          <p14:tracePt t="217825" x="4794250" y="3629025"/>
          <p14:tracePt t="217831" x="4756150" y="3603625"/>
          <p14:tracePt t="217841" x="4719638" y="3567113"/>
          <p14:tracePt t="217845" x="4668838" y="3541713"/>
          <p14:tracePt t="217857" x="4630738" y="3503613"/>
          <p14:tracePt t="217861" x="4568825" y="3467100"/>
          <p14:tracePt t="217874" x="4506913" y="3429000"/>
          <p14:tracePt t="217878" x="4456113" y="3403600"/>
          <p14:tracePt t="217890" x="4368800" y="3354388"/>
          <p14:tracePt t="217895" x="4294188" y="3341688"/>
          <p14:tracePt t="217902" x="4217988" y="3316288"/>
          <p14:tracePt t="217910" x="4130675" y="3303588"/>
          <p14:tracePt t="217917" x="4068763" y="3303588"/>
          <p14:tracePt t="217926" x="3979863" y="3303588"/>
          <p14:tracePt t="217933" x="3892550" y="3303588"/>
          <p14:tracePt t="217942" x="3792538" y="3316288"/>
          <p14:tracePt t="217949" x="3705225" y="3341688"/>
          <p14:tracePt t="217958" x="3630613" y="3354388"/>
          <p14:tracePt t="217975" x="3492500" y="3416300"/>
          <p14:tracePt t="217981" x="3417888" y="3467100"/>
          <p14:tracePt t="217991" x="3341688" y="3490913"/>
          <p14:tracePt t="217997" x="3279775" y="3541713"/>
          <p14:tracePt t="218008" x="3205163" y="3590925"/>
          <p14:tracePt t="218014" x="3141663" y="3641725"/>
          <p14:tracePt t="218025" x="3067050" y="3703638"/>
          <p14:tracePt t="218029" x="3003550" y="3754438"/>
          <p14:tracePt t="218041" x="2967038" y="3792538"/>
          <p14:tracePt t="218045" x="2941638" y="3803650"/>
          <p14:tracePt t="218057" x="2903538" y="3841750"/>
          <p14:tracePt t="218061" x="2879725" y="3854450"/>
          <p14:tracePt t="218076" x="2867025" y="3867150"/>
          <p14:tracePt t="218078" x="2841625" y="3879850"/>
          <p14:tracePt t="218085" x="2841625" y="3892550"/>
          <p14:tracePt t="218117" x="2828925" y="3905250"/>
          <p14:tracePt t="218262" x="2828925" y="3916363"/>
          <p14:tracePt t="218318" x="2828925" y="3929063"/>
          <p14:tracePt t="218334" x="2828925" y="3941763"/>
          <p14:tracePt t="218351" x="2828925" y="3954463"/>
          <p14:tracePt t="218359" x="2828925" y="3967163"/>
          <p14:tracePt t="218373" x="2841625" y="3992563"/>
          <p14:tracePt t="218397" x="2841625" y="4005263"/>
          <p14:tracePt t="218409" x="2841625" y="4017963"/>
          <p14:tracePt t="218414" x="2854325" y="4029075"/>
          <p14:tracePt t="218429" x="2854325" y="4041775"/>
          <p14:tracePt t="218445" x="2854325" y="4067175"/>
          <p14:tracePt t="218461" x="2854325" y="4079875"/>
          <p14:tracePt t="218476" x="2854325" y="4105275"/>
          <p14:tracePt t="218477" x="2867025" y="4117975"/>
          <p14:tracePt t="218493" x="2879725" y="4129088"/>
          <p14:tracePt t="218510" x="2879725" y="4154488"/>
          <p14:tracePt t="218517" x="2879725" y="4179888"/>
          <p14:tracePt t="218526" x="2879725" y="4192588"/>
          <p14:tracePt t="218533" x="2890838" y="4217988"/>
          <p14:tracePt t="218542" x="2890838" y="4230688"/>
          <p14:tracePt t="218550" x="2903538" y="4254500"/>
          <p14:tracePt t="218557" x="2903538" y="4267200"/>
          <p14:tracePt t="218565" x="2903538" y="4279900"/>
          <p14:tracePt t="218574" x="2903538" y="4305300"/>
          <p14:tracePt t="218581" x="2916238" y="4341813"/>
          <p14:tracePt t="218591" x="2916238" y="4367213"/>
          <p14:tracePt t="218597" x="2928938" y="4392613"/>
          <p14:tracePt t="218607" x="2928938" y="4418013"/>
          <p14:tracePt t="218613" x="2941638" y="4454525"/>
          <p14:tracePt t="218624" x="2954338" y="4492625"/>
          <p14:tracePt t="218629" x="2954338" y="4530725"/>
          <p14:tracePt t="218641" x="2967038" y="4579938"/>
          <p14:tracePt t="218645" x="2979738" y="4643438"/>
          <p14:tracePt t="218657" x="2992438" y="4692650"/>
          <p14:tracePt t="218661" x="3003550" y="4743450"/>
          <p14:tracePt t="218674" x="3016250" y="4805363"/>
          <p14:tracePt t="218678" x="3028950" y="4856163"/>
          <p14:tracePt t="218686" x="3054350" y="4918075"/>
          <p14:tracePt t="218693" x="3092450" y="4992688"/>
          <p14:tracePt t="218701" x="3128963" y="5043488"/>
          <p14:tracePt t="218709" x="3167063" y="5105400"/>
          <p14:tracePt t="218717" x="3205163" y="5168900"/>
          <p14:tracePt t="218726" x="3228975" y="5205413"/>
          <p14:tracePt t="218734" x="3254375" y="5230813"/>
          <p14:tracePt t="218741" x="3292475" y="5256213"/>
          <p14:tracePt t="218749" x="3328988" y="5268913"/>
          <p14:tracePt t="218762" x="3367088" y="5281613"/>
          <p14:tracePt t="218765" x="3405188" y="5294313"/>
          <p14:tracePt t="218776" x="3429000" y="5305425"/>
          <p14:tracePt t="218781" x="3467100" y="5305425"/>
          <p14:tracePt t="218791" x="3505200" y="5305425"/>
          <p14:tracePt t="218797" x="3554413" y="5305425"/>
          <p14:tracePt t="218807" x="3592513" y="5305425"/>
          <p14:tracePt t="218813" x="3643313" y="5305425"/>
          <p14:tracePt t="218824" x="3705225" y="5305425"/>
          <p14:tracePt t="218829" x="3805238" y="5305425"/>
          <p14:tracePt t="218842" x="3879850" y="5294313"/>
          <p14:tracePt t="218845" x="3968750" y="5281613"/>
          <p14:tracePt t="218857" x="4017963" y="5281613"/>
          <p14:tracePt t="218861" x="4081463" y="5281613"/>
          <p14:tracePt t="218875" x="4156075" y="5281613"/>
          <p14:tracePt t="218877" x="4217988" y="5268913"/>
          <p14:tracePt t="218886" x="4281488" y="5256213"/>
          <p14:tracePt t="218894" x="4318000" y="5243513"/>
          <p14:tracePt t="218901" x="4343400" y="5230813"/>
          <p14:tracePt t="218909" x="4356100" y="5205413"/>
          <p14:tracePt t="218917" x="4381500" y="5194300"/>
          <p14:tracePt t="218926" x="4381500" y="5181600"/>
          <p14:tracePt t="218933" x="4394200" y="5143500"/>
          <p14:tracePt t="218941" x="4406900" y="5105400"/>
          <p14:tracePt t="218959" x="4406900" y="5056188"/>
          <p14:tracePt t="218965" x="4406900" y="5018088"/>
          <p14:tracePt t="218974" x="4406900" y="4981575"/>
          <p14:tracePt t="218981" x="4406900" y="4956175"/>
          <p14:tracePt t="218990" x="4406900" y="4918075"/>
          <p14:tracePt t="218997" x="4406900" y="4879975"/>
          <p14:tracePt t="219008" x="4406900" y="4868863"/>
          <p14:tracePt t="219013" x="4406900" y="4856163"/>
          <p14:tracePt t="219024" x="4406900" y="4843463"/>
          <p14:tracePt t="219030" x="4394200" y="4830763"/>
          <p14:tracePt t="219041" x="4394200" y="4818063"/>
          <p14:tracePt t="219057" x="4394200" y="4805363"/>
          <p14:tracePt t="219074" x="4394200" y="4792663"/>
          <p14:tracePt t="219077" x="4381500" y="4792663"/>
          <p14:tracePt t="219093" x="4381500" y="4779963"/>
          <p14:tracePt t="219101" x="4381500" y="4768850"/>
          <p14:tracePt t="219109" x="4381500" y="4756150"/>
          <p14:tracePt t="219117" x="4381500" y="4718050"/>
          <p14:tracePt t="219125" x="4381500" y="4679950"/>
          <p14:tracePt t="219133" x="4368800" y="4656138"/>
          <p14:tracePt t="219141" x="4356100" y="4630738"/>
          <p14:tracePt t="219149" x="4343400" y="4618038"/>
          <p14:tracePt t="219163" x="4343400" y="4592638"/>
          <p14:tracePt t="219165" x="4330700" y="4579938"/>
          <p14:tracePt t="219176" x="4318000" y="4567238"/>
          <p14:tracePt t="219181" x="4318000" y="4543425"/>
          <p14:tracePt t="219192" x="4294188" y="4530725"/>
          <p14:tracePt t="219198" x="4294188" y="4518025"/>
          <p14:tracePt t="219208" x="4268788" y="4505325"/>
          <p14:tracePt t="219213" x="4243388" y="4492625"/>
          <p14:tracePt t="219224" x="4217988" y="4479925"/>
          <p14:tracePt t="219229" x="4181475" y="4467225"/>
          <p14:tracePt t="219242" x="4156075" y="4467225"/>
          <p14:tracePt t="219245" x="4105275" y="4467225"/>
          <p14:tracePt t="219257" x="4056063" y="4454525"/>
          <p14:tracePt t="219262" x="4005263" y="4443413"/>
          <p14:tracePt t="219274" x="3968750" y="4430713"/>
          <p14:tracePt t="219278" x="3943350" y="4418013"/>
          <p14:tracePt t="219286" x="3917950" y="4418013"/>
          <p14:tracePt t="219301" x="3905250" y="4405313"/>
          <p14:tracePt t="219309" x="3892550" y="4405313"/>
          <p14:tracePt t="219320" x="3879850" y="4379913"/>
          <p14:tracePt t="219334" x="3867150" y="4367213"/>
          <p14:tracePt t="219349" x="3867150" y="4341813"/>
          <p14:tracePt t="219381" x="3867150" y="4330700"/>
          <p14:tracePt t="219405" x="3867150" y="4318000"/>
          <p14:tracePt t="219581" x="3856038" y="4318000"/>
          <p14:tracePt t="219589" x="3843338" y="4330700"/>
          <p14:tracePt t="219605" x="3843338" y="4354513"/>
          <p14:tracePt t="219613" x="3843338" y="4367213"/>
          <p14:tracePt t="219624" x="3830638" y="4392613"/>
          <p14:tracePt t="219630" x="3817938" y="4418013"/>
          <p14:tracePt t="219641" x="3805238" y="4430713"/>
          <p14:tracePt t="219645" x="3792538" y="4454525"/>
          <p14:tracePt t="219658" x="3779838" y="4467225"/>
          <p14:tracePt t="219661" x="3767138" y="4479925"/>
          <p14:tracePt t="219674" x="3756025" y="4479925"/>
          <p14:tracePt t="219717" x="3743325" y="4479925"/>
          <p14:tracePt t="219733" x="3743325" y="4443413"/>
          <p14:tracePt t="219742" x="3743325" y="4405313"/>
          <p14:tracePt t="219749" x="3743325" y="4367213"/>
          <p14:tracePt t="219760" x="3743325" y="4318000"/>
          <p14:tracePt t="219765" x="3743325" y="4254500"/>
          <p14:tracePt t="219774" x="3743325" y="4205288"/>
          <p14:tracePt t="219781" x="3743325" y="4167188"/>
          <p14:tracePt t="219790" x="3743325" y="4129088"/>
          <p14:tracePt t="219797" x="3743325" y="4105275"/>
          <p14:tracePt t="219807" x="3743325" y="4079875"/>
          <p14:tracePt t="219813" x="3756025" y="4067175"/>
          <p14:tracePt t="219824" x="3756025" y="4054475"/>
          <p14:tracePt t="219894" x="3730625" y="4054475"/>
          <p14:tracePt t="219901" x="3705225" y="4054475"/>
          <p14:tracePt t="219909" x="3667125" y="4067175"/>
          <p14:tracePt t="219917" x="3630613" y="4079875"/>
          <p14:tracePt t="219927" x="3567113" y="4117975"/>
          <p14:tracePt t="219934" x="3505200" y="4154488"/>
          <p14:tracePt t="219941" x="3467100" y="4192588"/>
          <p14:tracePt t="219950" x="3417888" y="4217988"/>
          <p14:tracePt t="219960" x="3392488" y="4241800"/>
          <p14:tracePt t="219967" x="3367088" y="4267200"/>
          <p14:tracePt t="219978" x="3354388" y="4279900"/>
          <p14:tracePt t="219983" x="3341688" y="4305300"/>
          <p14:tracePt t="220014" x="3341688" y="4318000"/>
          <p14:tracePt t="220023" x="3354388" y="4318000"/>
          <p14:tracePt t="220030" x="3392488" y="4305300"/>
          <p14:tracePt t="220042" x="3417888" y="4305300"/>
          <p14:tracePt t="220047" x="3441700" y="4267200"/>
          <p14:tracePt t="220058" x="3467100" y="4254500"/>
          <p14:tracePt t="220061" x="3517900" y="4217988"/>
          <p14:tracePt t="220076" x="3554413" y="4179888"/>
          <p14:tracePt t="220077" x="3605213" y="4141788"/>
          <p14:tracePt t="220093" x="3630613" y="4117975"/>
          <p14:tracePt t="220095" x="3654425" y="4092575"/>
          <p14:tracePt t="220101" x="3692525" y="4054475"/>
          <p14:tracePt t="220109" x="3705225" y="4029075"/>
          <p14:tracePt t="220117" x="3717925" y="4017963"/>
          <p14:tracePt t="220126" x="3717925" y="4005263"/>
          <p14:tracePt t="220133" x="3717925" y="3992563"/>
          <p14:tracePt t="220141" x="3717925" y="3979863"/>
          <p14:tracePt t="220205" x="3692525" y="3979863"/>
          <p14:tracePt t="220213" x="3667125" y="3992563"/>
          <p14:tracePt t="220221" x="3654425" y="4005263"/>
          <p14:tracePt t="220229" x="3630613" y="4017963"/>
          <p14:tracePt t="220240" x="3617913" y="4041775"/>
          <p14:tracePt t="220245" x="3579813" y="4092575"/>
          <p14:tracePt t="220257" x="3554413" y="4129088"/>
          <p14:tracePt t="220262" x="3517900" y="4167188"/>
          <p14:tracePt t="220274" x="3492500" y="4230688"/>
          <p14:tracePt t="220277" x="3479800" y="4267200"/>
          <p14:tracePt t="220286" x="3467100" y="4330700"/>
          <p14:tracePt t="220293" x="3441700" y="4379913"/>
          <p14:tracePt t="220301" x="3429000" y="4443413"/>
          <p14:tracePt t="220309" x="3429000" y="4479925"/>
          <p14:tracePt t="220317" x="3429000" y="4530725"/>
          <p14:tracePt t="220325" x="3454400" y="4567238"/>
          <p14:tracePt t="220333" x="3479800" y="4592638"/>
          <p14:tracePt t="220346" x="3530600" y="4630738"/>
          <p14:tracePt t="220349" x="3567113" y="4656138"/>
          <p14:tracePt t="220358" x="3617913" y="4667250"/>
          <p14:tracePt t="220365" x="3705225" y="4679950"/>
          <p14:tracePt t="220375" x="3779838" y="4679950"/>
          <p14:tracePt t="220381" x="3856038" y="4679950"/>
          <p14:tracePt t="220391" x="3943350" y="4679950"/>
          <p14:tracePt t="220397" x="4030663" y="4679950"/>
          <p14:tracePt t="220407" x="4117975" y="4679950"/>
          <p14:tracePt t="220413" x="4205288" y="4667250"/>
          <p14:tracePt t="220425" x="4281488" y="4656138"/>
          <p14:tracePt t="220429" x="4394200" y="4643438"/>
          <p14:tracePt t="220441" x="4456113" y="4630738"/>
          <p14:tracePt t="220445" x="4494213" y="4630738"/>
          <p14:tracePt t="220458" x="4518025" y="4630738"/>
          <p14:tracePt t="220462" x="4530725" y="4630738"/>
          <p14:tracePt t="220477" x="4543425" y="4630738"/>
          <p14:tracePt t="220494" x="4556125" y="4630738"/>
          <p14:tracePt t="220512" x="4543425" y="4643438"/>
          <p14:tracePt t="220518" x="4530725" y="4667250"/>
          <p14:tracePt t="220527" x="4506913" y="4692650"/>
          <p14:tracePt t="220535" x="4494213" y="4730750"/>
          <p14:tracePt t="220541" x="4468813" y="4756150"/>
          <p14:tracePt t="220550" x="4443413" y="4779963"/>
          <p14:tracePt t="220558" x="4418013" y="4818063"/>
          <p14:tracePt t="220565" x="4394200" y="4843463"/>
          <p14:tracePt t="220576" x="4381500" y="4868863"/>
          <p14:tracePt t="220582" x="4368800" y="4892675"/>
          <p14:tracePt t="220592" x="4368800" y="4905375"/>
          <p14:tracePt t="220598" x="4368800" y="4918075"/>
          <p14:tracePt t="220607" x="4368800" y="4930775"/>
          <p14:tracePt t="220630" x="4368800" y="4943475"/>
          <p14:tracePt t="220646" x="4381500" y="4943475"/>
          <p14:tracePt t="220661" x="4406900" y="4943475"/>
          <p14:tracePt t="220676" x="4418013" y="4943475"/>
          <p14:tracePt t="220677" x="4430713" y="4943475"/>
          <p14:tracePt t="220686" x="4443413" y="4943475"/>
          <p14:tracePt t="220694" x="4481513" y="4943475"/>
          <p14:tracePt t="220701" x="4518025" y="4943475"/>
          <p14:tracePt t="220717" x="4556125" y="4930775"/>
          <p14:tracePt t="220725" x="4568825" y="4930775"/>
          <p14:tracePt t="220733" x="4581525" y="4930775"/>
          <p14:tracePt t="220749" x="4594225" y="4930775"/>
          <p14:tracePt t="220757" x="4606925" y="4918075"/>
          <p14:tracePt t="221142" x="4619625" y="4905375"/>
          <p14:tracePt t="221182" x="4619625" y="4892675"/>
          <p14:tracePt t="221581" x="4619625" y="4879975"/>
          <p14:tracePt t="221589" x="4619625" y="4868863"/>
          <p14:tracePt t="221597" x="4630738" y="4856163"/>
          <p14:tracePt t="221608" x="4643438" y="4843463"/>
          <p14:tracePt t="221613" x="4656138" y="4818063"/>
          <p14:tracePt t="221624" x="4668838" y="4792663"/>
          <p14:tracePt t="221629" x="4681538" y="4768850"/>
          <p14:tracePt t="221641" x="4694238" y="4743450"/>
          <p14:tracePt t="221645" x="4706938" y="4730750"/>
          <p14:tracePt t="221658" x="4743450" y="4692650"/>
          <p14:tracePt t="221661" x="4768850" y="4656138"/>
          <p14:tracePt t="221676" x="4819650" y="4592638"/>
          <p14:tracePt t="221678" x="4868863" y="4530725"/>
          <p14:tracePt t="221686" x="4906963" y="4492625"/>
          <p14:tracePt t="221694" x="4932363" y="4430713"/>
          <p14:tracePt t="221702" x="4968875" y="4392613"/>
          <p14:tracePt t="221712" x="5006975" y="4330700"/>
          <p14:tracePt t="221718" x="5045075" y="4267200"/>
          <p14:tracePt t="221725" x="5094288" y="4192588"/>
          <p14:tracePt t="221733" x="5145088" y="4117975"/>
          <p14:tracePt t="221741" x="5181600" y="4067175"/>
          <p14:tracePt t="221753" x="5194300" y="4005263"/>
          <p14:tracePt t="221760" x="5232400" y="3967163"/>
          <p14:tracePt t="221767" x="5270500" y="3905250"/>
          <p14:tracePt t="221776" x="5294313" y="3854450"/>
          <p14:tracePt t="221782" x="5332413" y="3829050"/>
          <p14:tracePt t="221793" x="5357813" y="3816350"/>
          <p14:tracePt t="221798" x="5394325" y="3779838"/>
          <p14:tracePt t="221807" x="5419725" y="3767138"/>
          <p14:tracePt t="221813" x="5470525" y="3754438"/>
          <p14:tracePt t="221824" x="5507038" y="3741738"/>
          <p14:tracePt t="221830" x="5545138" y="3729038"/>
          <p14:tracePt t="221841" x="5583238" y="3729038"/>
          <p14:tracePt t="221845" x="5632450" y="3729038"/>
          <p14:tracePt t="221862" x="5657850" y="3729038"/>
          <p14:tracePt t="221878" x="5670550" y="3729038"/>
          <p14:tracePt t="221981" x="5657850" y="3741738"/>
          <p14:tracePt t="221990" x="5619750" y="3754438"/>
          <p14:tracePt t="221997" x="5557838" y="3767138"/>
          <p14:tracePt t="222007" x="5507038" y="3779838"/>
          <p14:tracePt t="222013" x="5432425" y="3803650"/>
          <p14:tracePt t="222024" x="5357813" y="3841750"/>
          <p14:tracePt t="222029" x="5281613" y="3867150"/>
          <p14:tracePt t="222041" x="5232400" y="3892550"/>
          <p14:tracePt t="222045" x="5170488" y="3916363"/>
          <p14:tracePt t="222058" x="5132388" y="3941763"/>
          <p14:tracePt t="222061" x="5081588" y="3979863"/>
          <p14:tracePt t="222075" x="5057775" y="4005263"/>
          <p14:tracePt t="222077" x="5045075" y="4029075"/>
          <p14:tracePt t="222085" x="5032375" y="4054475"/>
          <p14:tracePt t="222093" x="5032375" y="4067175"/>
          <p14:tracePt t="222101" x="5032375" y="4092575"/>
          <p14:tracePt t="222110" x="5032375" y="4117975"/>
          <p14:tracePt t="222117" x="5032375" y="4154488"/>
          <p14:tracePt t="222133" x="5032375" y="4167188"/>
          <p14:tracePt t="222141" x="5045075" y="4192588"/>
          <p14:tracePt t="222151" x="5057775" y="4192588"/>
          <p14:tracePt t="222158" x="5081588" y="4192588"/>
          <p14:tracePt t="222165" x="5094288" y="4192588"/>
          <p14:tracePt t="222175" x="5119688" y="4192588"/>
          <p14:tracePt t="222181" x="5157788" y="4192588"/>
          <p14:tracePt t="222191" x="5170488" y="4192588"/>
          <p14:tracePt t="222197" x="5207000" y="4167188"/>
          <p14:tracePt t="222207" x="5245100" y="4167188"/>
          <p14:tracePt t="222214" x="5270500" y="4141788"/>
          <p14:tracePt t="222224" x="5294313" y="4129088"/>
          <p14:tracePt t="222230" x="5319713" y="4105275"/>
          <p14:tracePt t="222241" x="5345113" y="4092575"/>
          <p14:tracePt t="222245" x="5357813" y="4092575"/>
          <p14:tracePt t="222258" x="5370513" y="4079875"/>
          <p14:tracePt t="222262" x="5383213" y="4067175"/>
          <p14:tracePt t="222277" x="5394325" y="4054475"/>
          <p14:tracePt t="222293" x="5394325" y="4041775"/>
          <p14:tracePt t="222301" x="5394325" y="4029075"/>
          <p14:tracePt t="222311" x="5394325" y="4017963"/>
          <p14:tracePt t="222317" x="5407025" y="4005263"/>
          <p14:tracePt t="222350" x="5407025" y="3979863"/>
          <p14:tracePt t="222361" x="5407025" y="3967163"/>
          <p14:tracePt t="222366" x="5407025" y="3954463"/>
          <p14:tracePt t="222376" x="5407025" y="3941763"/>
          <p14:tracePt t="222381" x="5407025" y="3916363"/>
          <p14:tracePt t="222397" x="5407025" y="3905250"/>
          <p14:tracePt t="222408" x="5407025" y="3892550"/>
          <p14:tracePt t="222413" x="5407025" y="3879850"/>
          <p14:tracePt t="222429" x="5407025" y="3867150"/>
          <p14:tracePt t="222454" x="5407025" y="3854450"/>
          <p14:tracePt t="222461" x="5407025" y="3841750"/>
          <p14:tracePt t="222477" x="5407025" y="3829050"/>
          <p14:tracePt t="222485" x="5407025" y="3816350"/>
          <p14:tracePt t="222493" x="5407025" y="3792538"/>
          <p14:tracePt t="222501" x="5419725" y="3779838"/>
          <p14:tracePt t="222525" x="5419725" y="3767138"/>
          <p14:tracePt t="222541" x="5419725" y="3754438"/>
          <p14:tracePt t="222549" x="5432425" y="3729038"/>
          <p14:tracePt t="222573" x="5432425" y="3716338"/>
          <p14:tracePt t="222621" x="5445125" y="3692525"/>
          <p14:tracePt t="222653" x="5457825" y="3679825"/>
          <p14:tracePt t="222717" x="5457825" y="3667125"/>
          <p14:tracePt t="222741" x="5457825" y="3654425"/>
          <p14:tracePt t="222749" x="5457825" y="3641725"/>
          <p14:tracePt t="222758" x="5457825" y="3629025"/>
          <p14:tracePt t="222773" x="5457825" y="3616325"/>
          <p14:tracePt t="222797" x="5457825" y="3603625"/>
          <p14:tracePt t="222805" x="5457825" y="3590925"/>
          <p14:tracePt t="222821" x="5457825" y="3579813"/>
          <p14:tracePt t="222839" x="5457825" y="3567113"/>
          <p14:tracePt t="222942" x="5457825" y="3579813"/>
          <p14:tracePt t="222949" x="5445125" y="3590925"/>
          <p14:tracePt t="222966" x="5445125" y="3603625"/>
          <p14:tracePt t="222973" x="5445125" y="3629025"/>
          <p14:tracePt t="222981" x="5432425" y="3641725"/>
          <p14:tracePt t="222991" x="5432425" y="3654425"/>
          <p14:tracePt t="222998" x="5419725" y="3654425"/>
          <p14:tracePt t="223007" x="5407025" y="3667125"/>
          <p14:tracePt t="223025" x="5407025" y="3692525"/>
          <p14:tracePt t="223029" x="5394325" y="3692525"/>
          <p14:tracePt t="223042" x="5394325" y="3703638"/>
          <p14:tracePt t="223085" x="5383213" y="3729038"/>
          <p14:tracePt t="223101" x="5383213" y="3741738"/>
          <p14:tracePt t="223109" x="5383213" y="3754438"/>
          <p14:tracePt t="223117" x="5383213" y="3767138"/>
          <p14:tracePt t="223125" x="5370513" y="3803650"/>
          <p14:tracePt t="223133" x="5357813" y="3841750"/>
          <p14:tracePt t="223141" x="5357813" y="3854450"/>
          <p14:tracePt t="223149" x="5357813" y="3892550"/>
          <p14:tracePt t="223159" x="5357813" y="3929063"/>
          <p14:tracePt t="223165" x="5357813" y="3967163"/>
          <p14:tracePt t="223174" x="5357813" y="4005263"/>
          <p14:tracePt t="223181" x="5357813" y="4041775"/>
          <p14:tracePt t="223190" x="5357813" y="4092575"/>
          <p14:tracePt t="223197" x="5357813" y="4129088"/>
          <p14:tracePt t="223208" x="5357813" y="4167188"/>
          <p14:tracePt t="223213" x="5357813" y="4217988"/>
          <p14:tracePt t="223224" x="5357813" y="4267200"/>
          <p14:tracePt t="223229" x="5357813" y="4305300"/>
          <p14:tracePt t="223241" x="5357813" y="4354513"/>
          <p14:tracePt t="223245" x="5357813" y="4392613"/>
          <p14:tracePt t="223258" x="5357813" y="4443413"/>
          <p14:tracePt t="223261" x="5357813" y="4492625"/>
          <p14:tracePt t="223269" x="5370513" y="4554538"/>
          <p14:tracePt t="223277" x="5383213" y="4592638"/>
          <p14:tracePt t="223285" x="5394325" y="4643438"/>
          <p14:tracePt t="223293" x="5407025" y="4679950"/>
          <p14:tracePt t="223301" x="5407025" y="4705350"/>
          <p14:tracePt t="223309" x="5407025" y="4743450"/>
          <p14:tracePt t="223317" x="5419725" y="4779963"/>
          <p14:tracePt t="223325" x="5432425" y="4805363"/>
          <p14:tracePt t="223332" x="5432425" y="4830763"/>
          <p14:tracePt t="223341" x="5432425" y="4843463"/>
          <p14:tracePt t="223349" x="5432425" y="4879975"/>
          <p14:tracePt t="223358" x="5445125" y="4930775"/>
          <p14:tracePt t="223365" x="5457825" y="4968875"/>
          <p14:tracePt t="223376" x="5470525" y="5005388"/>
          <p14:tracePt t="223381" x="5470525" y="5030788"/>
          <p14:tracePt t="223390" x="5483225" y="5081588"/>
          <p14:tracePt t="223397" x="5483225" y="5105400"/>
          <p14:tracePt t="223407" x="5495925" y="5130800"/>
          <p14:tracePt t="223413" x="5495925" y="5156200"/>
          <p14:tracePt t="223424" x="5507038" y="5194300"/>
          <p14:tracePt t="223429" x="5519738" y="5230813"/>
          <p14:tracePt t="223441" x="5519738" y="5243513"/>
          <p14:tracePt t="223445" x="5519738" y="5268913"/>
          <p14:tracePt t="223458" x="5519738" y="5281613"/>
          <p14:tracePt t="223461" x="5532438" y="5294313"/>
          <p14:tracePt t="223475" x="5545138" y="5305425"/>
          <p14:tracePt t="223478" x="5545138" y="5318125"/>
          <p14:tracePt t="223495" x="5557838" y="5343525"/>
          <p14:tracePt t="223501" x="5570538" y="5356225"/>
          <p14:tracePt t="223512" x="5570538" y="5368925"/>
          <p14:tracePt t="223518" x="5570538" y="5381625"/>
          <p14:tracePt t="223533" x="5583238" y="5394325"/>
          <p14:tracePt t="223565" x="5595938" y="5394325"/>
          <p14:tracePt t="223574" x="5607050" y="5394325"/>
          <p14:tracePt t="223589" x="5619750" y="5394325"/>
          <p14:tracePt t="223597" x="5632450" y="5394325"/>
          <p14:tracePt t="223608" x="5645150" y="5368925"/>
          <p14:tracePt t="223613" x="5645150" y="5343525"/>
          <p14:tracePt t="223625" x="5645150" y="5294313"/>
          <p14:tracePt t="223629" x="5657850" y="5256213"/>
          <p14:tracePt t="223642" x="5670550" y="5194300"/>
          <p14:tracePt t="223646" x="5683250" y="5130800"/>
          <p14:tracePt t="223659" x="5695950" y="5030788"/>
          <p14:tracePt t="223661" x="5708650" y="4918075"/>
          <p14:tracePt t="223670" x="5708650" y="4818063"/>
          <p14:tracePt t="223677" x="5708650" y="4705350"/>
          <p14:tracePt t="223685" x="5708650" y="4592638"/>
          <p14:tracePt t="223693" x="5708650" y="4467225"/>
          <p14:tracePt t="223701" x="5708650" y="4367213"/>
          <p14:tracePt t="223709" x="5708650" y="4292600"/>
          <p14:tracePt t="223717" x="5708650" y="4205288"/>
          <p14:tracePt t="223725" x="5695950" y="4141788"/>
          <p14:tracePt t="223733" x="5683250" y="4092575"/>
          <p14:tracePt t="223740" x="5683250" y="4054475"/>
          <p14:tracePt t="223749" x="5683250" y="4041775"/>
          <p14:tracePt t="223758" x="5670550" y="4005263"/>
          <p14:tracePt t="223765" x="5657850" y="3979863"/>
          <p14:tracePt t="223774" x="5657850" y="3954463"/>
          <p14:tracePt t="223781" x="5657850" y="3941763"/>
          <p14:tracePt t="223790" x="5657850" y="3929063"/>
          <p14:tracePt t="223797" x="5645150" y="3905250"/>
          <p14:tracePt t="223828" x="5632450" y="3892550"/>
          <p14:tracePt t="223853" x="5632450" y="3879850"/>
          <p14:tracePt t="223860" x="5619750" y="3867150"/>
          <p14:tracePt t="223869" x="5607050" y="3841750"/>
          <p14:tracePt t="223884" x="5607050" y="3816350"/>
          <p14:tracePt t="223893" x="5607050" y="3792538"/>
          <p14:tracePt t="223901" x="5619750" y="3767138"/>
          <p14:tracePt t="223910" x="5632450" y="3729038"/>
          <p14:tracePt t="223917" x="5657850" y="3692525"/>
          <p14:tracePt t="223926" x="5683250" y="3667125"/>
          <p14:tracePt t="223933" x="5708650" y="3641725"/>
          <p14:tracePt t="223941" x="5719763" y="3603625"/>
          <p14:tracePt t="223960" x="5770563" y="3554413"/>
          <p14:tracePt t="223965" x="5783263" y="3529013"/>
          <p14:tracePt t="223975" x="5808663" y="3503613"/>
          <p14:tracePt t="223981" x="5821363" y="3490913"/>
          <p14:tracePt t="223991" x="5845175" y="3467100"/>
          <p14:tracePt t="223997" x="5857875" y="3454400"/>
          <p14:tracePt t="224007" x="5883275" y="3429000"/>
          <p14:tracePt t="224013" x="5908675" y="3416300"/>
          <p14:tracePt t="224024" x="5921375" y="3390900"/>
          <p14:tracePt t="224029" x="5945188" y="3378200"/>
          <p14:tracePt t="224041" x="5957888" y="3367088"/>
          <p14:tracePt t="224045" x="5970588" y="3367088"/>
          <p14:tracePt t="224059" x="5970588" y="3354388"/>
          <p14:tracePt t="224061" x="5983288" y="3354388"/>
          <p14:tracePt t="224140" x="5983288" y="3328988"/>
          <p14:tracePt t="224148" x="5995988" y="3328988"/>
          <p14:tracePt t="224156" x="5995988" y="3316288"/>
          <p14:tracePt t="224164" x="6008688" y="3303588"/>
          <p14:tracePt t="224173" x="6008688" y="3290888"/>
          <p14:tracePt t="224190" x="6008688" y="3278188"/>
          <p14:tracePt t="224196" x="6008688" y="3267075"/>
          <p14:tracePt t="224213" x="6008688" y="3254375"/>
          <p14:tracePt t="224224" x="6008688" y="3241675"/>
          <p14:tracePt t="224229" x="6008688" y="3228975"/>
          <p14:tracePt t="224245" x="6008688" y="3203575"/>
          <p14:tracePt t="224257" x="5995988" y="3190875"/>
          <p14:tracePt t="224261" x="5995988" y="3178175"/>
          <p14:tracePt t="224269" x="5970588" y="3165475"/>
          <p14:tracePt t="224277" x="5970588" y="3154363"/>
          <p14:tracePt t="224285" x="5945188" y="3141663"/>
          <p14:tracePt t="224293" x="5932488" y="3128963"/>
          <p14:tracePt t="224301" x="5921375" y="3128963"/>
          <p14:tracePt t="224309" x="5921375" y="3116263"/>
          <p14:tracePt t="224317" x="5908675" y="3116263"/>
          <p14:tracePt t="224326" x="5895975" y="3116263"/>
          <p14:tracePt t="224333" x="5883275" y="3116263"/>
          <p14:tracePt t="224349" x="5870575" y="3116263"/>
          <p14:tracePt t="224364" x="5845175" y="3116263"/>
          <p14:tracePt t="224375" x="5808663" y="3116263"/>
          <p14:tracePt t="224381" x="5783263" y="3116263"/>
          <p14:tracePt t="224391" x="5745163" y="3141663"/>
          <p14:tracePt t="224397" x="5683250" y="3165475"/>
          <p14:tracePt t="224409" x="5632450" y="3178175"/>
          <p14:tracePt t="224413" x="5595938" y="3203575"/>
          <p14:tracePt t="224424" x="5545138" y="3228975"/>
          <p14:tracePt t="224429" x="5507038" y="3241675"/>
          <p14:tracePt t="224441" x="5483225" y="3254375"/>
          <p14:tracePt t="224445" x="5457825" y="3267075"/>
          <p14:tracePt t="224458" x="5445125" y="3278188"/>
          <p14:tracePt t="224461" x="5432425" y="3303588"/>
          <p14:tracePt t="224470" x="5419725" y="3303588"/>
          <p14:tracePt t="224501" x="5419725" y="3316288"/>
          <p14:tracePt t="224509" x="5419725" y="3328988"/>
          <p14:tracePt t="224532" x="5432425" y="3341688"/>
          <p14:tracePt t="224542" x="5457825" y="3354388"/>
          <p14:tracePt t="224550" x="5470525" y="3354388"/>
          <p14:tracePt t="224558" x="5495925" y="3367088"/>
          <p14:tracePt t="224565" x="5519738" y="3378200"/>
          <p14:tracePt t="224575" x="5545138" y="3390900"/>
          <p14:tracePt t="224581" x="5570538" y="3390900"/>
          <p14:tracePt t="224591" x="5595938" y="3403600"/>
          <p14:tracePt t="224596" x="5619750" y="3416300"/>
          <p14:tracePt t="224608" x="5645150" y="3429000"/>
          <p14:tracePt t="224612" x="5657850" y="3429000"/>
          <p14:tracePt t="224624" x="5683250" y="3441700"/>
          <p14:tracePt t="224628" x="5708650" y="3454400"/>
          <p14:tracePt t="224640" x="5719763" y="3454400"/>
          <p14:tracePt t="224645" x="5757863" y="3454400"/>
          <p14:tracePt t="224657" x="5770563" y="3454400"/>
          <p14:tracePt t="224660" x="5808663" y="3467100"/>
          <p14:tracePt t="224673" x="5845175" y="3467100"/>
          <p14:tracePt t="224677" x="5895975" y="3467100"/>
          <p14:tracePt t="224685" x="5957888" y="3467100"/>
          <p14:tracePt t="224692" x="6021388" y="3479800"/>
          <p14:tracePt t="224701" x="6083300" y="3490913"/>
          <p14:tracePt t="224709" x="6146800" y="3490913"/>
          <p14:tracePt t="224716" x="6234113" y="3490913"/>
          <p14:tracePt t="224726" x="6334125" y="3490913"/>
          <p14:tracePt t="224733" x="6434138" y="3490913"/>
          <p14:tracePt t="224741" x="6546850" y="3490913"/>
          <p14:tracePt t="224749" x="6684963" y="3490913"/>
          <p14:tracePt t="224758" x="6784975" y="3490913"/>
          <p14:tracePt t="224767" x="6884988" y="3490913"/>
          <p14:tracePt t="224777" x="6959600" y="3490913"/>
          <p14:tracePt t="224782" x="7034213" y="3490913"/>
          <p14:tracePt t="224792" x="7097713" y="3490913"/>
          <p14:tracePt t="224797" x="7172325" y="3490913"/>
          <p14:tracePt t="224810" x="7223125" y="3490913"/>
          <p14:tracePt t="224813" x="7285038" y="3490913"/>
          <p14:tracePt t="224825" x="7335838" y="3490913"/>
          <p14:tracePt t="224829" x="7397750" y="3490913"/>
          <p14:tracePt t="224841" x="7448550" y="3490913"/>
          <p14:tracePt t="224845" x="7510463" y="3490913"/>
          <p14:tracePt t="224858" x="7572375" y="3490913"/>
          <p14:tracePt t="224860" x="7661275" y="3490913"/>
          <p14:tracePt t="224870" x="7748588" y="3490913"/>
          <p14:tracePt t="224877" x="7810500" y="3490913"/>
          <p14:tracePt t="224885" x="7886700" y="3490913"/>
          <p14:tracePt t="224892" x="7948613" y="3490913"/>
          <p14:tracePt t="224902" x="8035925" y="3490913"/>
          <p14:tracePt t="224908" x="8110538" y="3479800"/>
          <p14:tracePt t="224917" x="8161338" y="3467100"/>
          <p14:tracePt t="224924" x="8212138" y="3454400"/>
          <p14:tracePt t="224933" x="8274050" y="3441700"/>
          <p14:tracePt t="224941" x="8312150" y="3429000"/>
          <p14:tracePt t="224960" x="8361363" y="3403600"/>
          <p14:tracePt t="224965" x="8399463" y="3403600"/>
          <p14:tracePt t="224977" x="8412163" y="3390900"/>
          <p14:tracePt t="224981" x="8435975" y="3367088"/>
          <p14:tracePt t="224993" x="8461375" y="3367088"/>
          <p14:tracePt t="225009" x="8486775" y="3354388"/>
          <p14:tracePt t="225014" x="8512175" y="3341688"/>
          <p14:tracePt t="225025" x="8524875" y="3328988"/>
          <p14:tracePt t="225028" x="8537575" y="3316288"/>
          <p14:tracePt t="225040" x="8561388" y="3316288"/>
          <p14:tracePt t="225044" x="8574088" y="3290888"/>
          <p14:tracePt t="225057" x="8586788" y="3278188"/>
          <p14:tracePt t="225061" x="8612188" y="3267075"/>
          <p14:tracePt t="225073" x="8612188" y="3254375"/>
          <p14:tracePt t="225076" x="8637588" y="3241675"/>
          <p14:tracePt t="225093" x="8650288" y="3216275"/>
          <p14:tracePt t="225117" x="8650288" y="3203575"/>
          <p14:tracePt t="225140" x="8650288" y="3190875"/>
          <p14:tracePt t="225173" x="8650288" y="3165475"/>
          <p14:tracePt t="225189" x="8637588" y="3165475"/>
          <p14:tracePt t="225196" x="8624888" y="3165475"/>
          <p14:tracePt t="225205" x="8599488" y="3154363"/>
          <p14:tracePt t="225213" x="8574088" y="3141663"/>
          <p14:tracePt t="225225" x="8548688" y="3128963"/>
          <p14:tracePt t="225228" x="8524875" y="3128963"/>
          <p14:tracePt t="225241" x="8486775" y="3116263"/>
          <p14:tracePt t="225244" x="8424863" y="3103563"/>
          <p14:tracePt t="225257" x="8374063" y="3103563"/>
          <p14:tracePt t="225260" x="8299450" y="3103563"/>
          <p14:tracePt t="225270" x="8212138" y="3103563"/>
          <p14:tracePt t="225276" x="8123238" y="3103563"/>
          <p14:tracePt t="225284" x="8023225" y="3103563"/>
          <p14:tracePt t="225293" x="7923213" y="3103563"/>
          <p14:tracePt t="225300" x="7835900" y="3103563"/>
          <p14:tracePt t="225308" x="7735888" y="3103563"/>
          <p14:tracePt t="225317" x="7635875" y="3103563"/>
          <p14:tracePt t="225324" x="7535863" y="3103563"/>
          <p14:tracePt t="225333" x="7435850" y="3103563"/>
          <p14:tracePt t="225341" x="7335838" y="3103563"/>
          <p14:tracePt t="225348" x="7197725" y="3103563"/>
          <p14:tracePt t="225357" x="7123113" y="3103563"/>
          <p14:tracePt t="225364" x="6997700" y="3116263"/>
          <p14:tracePt t="225376" x="6897688" y="3141663"/>
          <p14:tracePt t="225380" x="6797675" y="3154363"/>
          <p14:tracePt t="225390" x="6696075" y="3165475"/>
          <p14:tracePt t="225397" x="6621463" y="3165475"/>
          <p14:tracePt t="225407" x="6546850" y="3165475"/>
          <p14:tracePt t="225413" x="6472238" y="3165475"/>
          <p14:tracePt t="225424" x="6408738" y="3165475"/>
          <p14:tracePt t="225428" x="6359525" y="3165475"/>
          <p14:tracePt t="225440" x="6321425" y="3165475"/>
          <p14:tracePt t="225444" x="6283325" y="3165475"/>
          <p14:tracePt t="225457" x="6259513" y="3165475"/>
          <p14:tracePt t="225460" x="6234113" y="3165475"/>
          <p14:tracePt t="225469" x="6208713" y="3165475"/>
          <p14:tracePt t="225476" x="6196013" y="3165475"/>
          <p14:tracePt t="225484" x="6170613" y="3165475"/>
          <p14:tracePt t="225493" x="6157913" y="3165475"/>
          <p14:tracePt t="225500" x="6146800" y="3165475"/>
          <p14:tracePt t="225509" x="6134100" y="3165475"/>
          <p14:tracePt t="225516" x="6096000" y="3178175"/>
          <p14:tracePt t="225525" x="6070600" y="3190875"/>
          <p14:tracePt t="225532" x="6057900" y="3203575"/>
          <p14:tracePt t="225541" x="6045200" y="3203575"/>
          <p14:tracePt t="225557" x="6034088" y="3203575"/>
          <p14:tracePt t="225564" x="6021388" y="3203575"/>
          <p14:tracePt t="225580" x="6008688" y="3203575"/>
          <p14:tracePt t="226421" x="5995988" y="3203575"/>
          <p14:tracePt t="227300" x="5983288" y="3203575"/>
          <p14:tracePt t="227397" x="5970588" y="3216275"/>
          <p14:tracePt t="227404" x="5957888" y="3228975"/>
          <p14:tracePt t="227412" x="5957888" y="3254375"/>
          <p14:tracePt t="227425" x="5945188" y="3303588"/>
          <p14:tracePt t="227428" x="5921375" y="3378200"/>
          <p14:tracePt t="227442" x="5870575" y="3479800"/>
          <p14:tracePt t="227444" x="5821363" y="3590925"/>
          <p14:tracePt t="227457" x="5783263" y="3716338"/>
          <p14:tracePt t="227461" x="5757863" y="3829050"/>
          <p14:tracePt t="227469" x="5732463" y="3954463"/>
          <p14:tracePt t="227476" x="5708650" y="4079875"/>
          <p14:tracePt t="227484" x="5695950" y="4217988"/>
          <p14:tracePt t="227493" x="5695950" y="4318000"/>
          <p14:tracePt t="227500" x="5695950" y="4443413"/>
          <p14:tracePt t="227510" x="5708650" y="4554538"/>
          <p14:tracePt t="227516" x="5719763" y="4656138"/>
          <p14:tracePt t="227525" x="5745163" y="4768850"/>
          <p14:tracePt t="227532" x="5757863" y="4843463"/>
          <p14:tracePt t="227541" x="5783263" y="4918075"/>
          <p14:tracePt t="227548" x="5795963" y="4992688"/>
          <p14:tracePt t="227557" x="5808663" y="5043488"/>
          <p14:tracePt t="227564" x="5808663" y="5068888"/>
          <p14:tracePt t="227575" x="5821363" y="5092700"/>
          <p14:tracePt t="227590" x="5821363" y="5118100"/>
          <p14:tracePt t="227607" x="5821363" y="5130800"/>
          <p14:tracePt t="227644" x="5821363" y="5156200"/>
          <p14:tracePt t="227654" x="5795963" y="5156200"/>
          <p14:tracePt t="227670" x="5795963" y="5181600"/>
          <p14:tracePt t="227900" x="5795963" y="5168900"/>
          <p14:tracePt t="227908" x="5795963" y="5130800"/>
          <p14:tracePt t="227916" x="5795963" y="5092700"/>
          <p14:tracePt t="227925" x="5795963" y="5068888"/>
          <p14:tracePt t="227933" x="5795963" y="5030788"/>
          <p14:tracePt t="227941" x="5795963" y="5005388"/>
          <p14:tracePt t="227959" x="5795963" y="4943475"/>
          <p14:tracePt t="227964" x="5795963" y="4930775"/>
          <p14:tracePt t="227975" x="5783263" y="4905375"/>
          <p14:tracePt t="227990" x="5783263" y="4892675"/>
          <p14:tracePt t="227996" x="5783263" y="4879975"/>
          <p14:tracePt t="228007" x="5783263" y="4868863"/>
          <p14:tracePt t="228013" x="5770563" y="4856163"/>
          <p14:tracePt t="228025" x="5770563" y="4830763"/>
          <p14:tracePt t="228041" x="5770563" y="4818063"/>
          <p14:tracePt t="228044" x="5757863" y="4792663"/>
          <p14:tracePt t="228069" x="5745163" y="4768850"/>
          <p14:tracePt t="228076" x="5745163" y="4756150"/>
          <p14:tracePt t="228084" x="5719763" y="4730750"/>
          <p14:tracePt t="228093" x="5708650" y="4718050"/>
          <p14:tracePt t="228100" x="5695950" y="4705350"/>
          <p14:tracePt t="228111" x="5670550" y="4692650"/>
          <p14:tracePt t="228116" x="5645150" y="4679950"/>
          <p14:tracePt t="228124" x="5619750" y="4656138"/>
          <p14:tracePt t="228133" x="5570538" y="4643438"/>
          <p14:tracePt t="228140" x="5532438" y="4618038"/>
          <p14:tracePt t="228148" x="5495925" y="4605338"/>
          <p14:tracePt t="228157" x="5457825" y="4605338"/>
          <p14:tracePt t="228164" x="5419725" y="4605338"/>
          <p14:tracePt t="228175" x="5370513" y="4592638"/>
          <p14:tracePt t="228180" x="5357813" y="4579938"/>
          <p14:tracePt t="228191" x="5332413" y="4567238"/>
          <p14:tracePt t="228269" x="5357813" y="4567238"/>
          <p14:tracePt t="228284" x="5357813" y="4543425"/>
          <p14:tracePt t="228412" x="5370513" y="4543425"/>
          <p14:tracePt t="228437" x="5370513" y="4530725"/>
          <p14:tracePt t="228509" x="5370513" y="4518025"/>
          <p14:tracePt t="228519" x="5370513" y="4505325"/>
          <p14:tracePt t="228524" x="5370513" y="4492625"/>
          <p14:tracePt t="228533" x="5370513" y="4467225"/>
          <p14:tracePt t="228543" x="5383213" y="4443413"/>
          <p14:tracePt t="228548" x="5383213" y="4430713"/>
          <p14:tracePt t="228557" x="5383213" y="4379913"/>
          <p14:tracePt t="228565" x="5394325" y="4354513"/>
          <p14:tracePt t="228574" x="5394325" y="4330700"/>
          <p14:tracePt t="228581" x="5407025" y="4279900"/>
          <p14:tracePt t="228590" x="5407025" y="4267200"/>
          <p14:tracePt t="228596" x="5419725" y="4205288"/>
          <p14:tracePt t="228607" x="5432425" y="4141788"/>
          <p14:tracePt t="228612" x="5445125" y="4105275"/>
          <p14:tracePt t="228624" x="5457825" y="4054475"/>
          <p14:tracePt t="228628" x="5470525" y="4017963"/>
          <p14:tracePt t="228640" x="5495925" y="3954463"/>
          <p14:tracePt t="228644" x="5507038" y="3905250"/>
          <p14:tracePt t="228652" x="5519738" y="3841750"/>
          <p14:tracePt t="228663" x="5519738" y="3803650"/>
          <p14:tracePt t="228668" x="5519738" y="3792538"/>
          <p14:tracePt t="228677" x="5532438" y="3754438"/>
          <p14:tracePt t="228684" x="5532438" y="3741738"/>
          <p14:tracePt t="228693" x="5532438" y="3716338"/>
          <p14:tracePt t="228788" x="5532438" y="3729038"/>
          <p14:tracePt t="228804" x="5532438" y="3754438"/>
          <p14:tracePt t="228821" x="5532438" y="3767138"/>
          <p14:tracePt t="228841" x="5532438" y="3792538"/>
          <p14:tracePt t="228846" x="5519738" y="3803650"/>
          <p14:tracePt t="228855" x="5495925" y="3841750"/>
          <p14:tracePt t="228861" x="5457825" y="3892550"/>
          <p14:tracePt t="228869" x="5394325" y="3967163"/>
          <p14:tracePt t="228876" x="5294313" y="4041775"/>
          <p14:tracePt t="228884" x="5207000" y="4117975"/>
          <p14:tracePt t="228892" x="5094288" y="4179888"/>
          <p14:tracePt t="228900" x="4981575" y="4254500"/>
          <p14:tracePt t="228908" x="4856163" y="4305300"/>
          <p14:tracePt t="228916" x="4719638" y="4354513"/>
          <p14:tracePt t="228924" x="4594225" y="4405313"/>
          <p14:tracePt t="228932" x="4481513" y="4430713"/>
          <p14:tracePt t="228940" x="4343400" y="4443413"/>
          <p14:tracePt t="228948" x="4217988" y="4467225"/>
          <p14:tracePt t="228957" x="4117975" y="4479925"/>
          <p14:tracePt t="228975" x="3968750" y="4492625"/>
          <p14:tracePt t="228980" x="3917950" y="4492625"/>
          <p14:tracePt t="228990" x="3879850" y="4492625"/>
          <p14:tracePt t="228996" x="3843338" y="4492625"/>
          <p14:tracePt t="229007" x="3817938" y="4492625"/>
          <p14:tracePt t="229012" x="3779838" y="4492625"/>
          <p14:tracePt t="229028" x="3767138" y="4479925"/>
          <p14:tracePt t="229042" x="3756025" y="4479925"/>
          <p14:tracePt t="229052" x="3756025" y="4467225"/>
          <p14:tracePt t="229068" x="3756025" y="4454525"/>
          <p14:tracePt t="229076" x="3756025" y="4443413"/>
          <p14:tracePt t="229084" x="3756025" y="4430713"/>
          <p14:tracePt t="229092" x="3756025" y="4418013"/>
          <p14:tracePt t="229100" x="3756025" y="4405313"/>
          <p14:tracePt t="229108" x="3756025" y="4392613"/>
          <p14:tracePt t="229116" x="3756025" y="4367213"/>
          <p14:tracePt t="229125" x="3756025" y="4354513"/>
          <p14:tracePt t="229132" x="3756025" y="4341813"/>
          <p14:tracePt t="229141" x="3756025" y="4330700"/>
          <p14:tracePt t="229148" x="3756025" y="4318000"/>
          <p14:tracePt t="229157" x="3767138" y="4305300"/>
          <p14:tracePt t="229164" x="3767138" y="4292600"/>
          <p14:tracePt t="229180" x="3779838" y="4279900"/>
          <p14:tracePt t="229192" x="3792538" y="4254500"/>
          <p14:tracePt t="229196" x="3805238" y="4241800"/>
          <p14:tracePt t="229208" x="3817938" y="4230688"/>
          <p14:tracePt t="229212" x="3830638" y="4217988"/>
          <p14:tracePt t="229225" x="3843338" y="4205288"/>
          <p14:tracePt t="229228" x="3856038" y="4179888"/>
          <p14:tracePt t="229240" x="3867150" y="4154488"/>
          <p14:tracePt t="229244" x="3867150" y="4141788"/>
          <p14:tracePt t="229252" x="3879850" y="4117975"/>
          <p14:tracePt t="229269" x="3879850" y="4092575"/>
          <p14:tracePt t="229276" x="3879850" y="4067175"/>
          <p14:tracePt t="229284" x="3879850" y="4054475"/>
          <p14:tracePt t="229292" x="3879850" y="4029075"/>
          <p14:tracePt t="229300" x="3879850" y="4005263"/>
          <p14:tracePt t="229308" x="3879850" y="3979863"/>
          <p14:tracePt t="229316" x="3867150" y="3967163"/>
          <p14:tracePt t="229324" x="3867150" y="3941763"/>
          <p14:tracePt t="229332" x="3843338" y="3929063"/>
          <p14:tracePt t="229340" x="3843338" y="3905250"/>
          <p14:tracePt t="229348" x="3817938" y="3879850"/>
          <p14:tracePt t="229357" x="3805238" y="3867150"/>
          <p14:tracePt t="229364" x="3779838" y="3841750"/>
          <p14:tracePt t="229374" x="3767138" y="3816350"/>
          <p14:tracePt t="229380" x="3756025" y="3803650"/>
          <p14:tracePt t="229390" x="3743325" y="3779838"/>
          <p14:tracePt t="229396" x="3717925" y="3779838"/>
          <p14:tracePt t="229407" x="3705225" y="3754438"/>
          <p14:tracePt t="229412" x="3692525" y="3741738"/>
          <p14:tracePt t="229424" x="3667125" y="3729038"/>
          <p14:tracePt t="229428" x="3643313" y="3716338"/>
          <p14:tracePt t="229441" x="3630613" y="3716338"/>
          <p14:tracePt t="229444" x="3592513" y="3716338"/>
          <p14:tracePt t="229462" x="3567113" y="3716338"/>
          <p14:tracePt t="229468" x="3554413" y="3716338"/>
          <p14:tracePt t="229476" x="3517900" y="3716338"/>
          <p14:tracePt t="229484" x="3492500" y="3716338"/>
          <p14:tracePt t="229492" x="3479800" y="3716338"/>
          <p14:tracePt t="229500" x="3467100" y="3716338"/>
          <p14:tracePt t="229510" x="3454400" y="3716338"/>
          <p14:tracePt t="229516" x="3417888" y="3716338"/>
          <p14:tracePt t="229525" x="3392488" y="3703638"/>
          <p14:tracePt t="229532" x="3379788" y="3692525"/>
          <p14:tracePt t="229540" x="3354388" y="3692525"/>
          <p14:tracePt t="229548" x="3341688" y="3692525"/>
          <p14:tracePt t="229557" x="3328988" y="3692525"/>
          <p14:tracePt t="229564" x="3317875" y="3692525"/>
          <p14:tracePt t="229574" x="3305175" y="3692525"/>
          <p14:tracePt t="229580" x="3292475" y="3692525"/>
          <p14:tracePt t="229591" x="3279775" y="3692525"/>
          <p14:tracePt t="229607" x="3267075" y="3692525"/>
          <p14:tracePt t="229624" x="3241675" y="3692525"/>
          <p14:tracePt t="229640" x="3205163" y="3692525"/>
          <p14:tracePt t="229644" x="3179763" y="3703638"/>
          <p14:tracePt t="229653" x="3154363" y="3729038"/>
          <p14:tracePt t="229660" x="3128963" y="3741738"/>
          <p14:tracePt t="229670" x="3092450" y="3767138"/>
          <p14:tracePt t="229677" x="3067050" y="3779838"/>
          <p14:tracePt t="229684" x="3041650" y="3803650"/>
          <p14:tracePt t="229692" x="3016250" y="3829050"/>
          <p14:tracePt t="229701" x="2992438" y="3854450"/>
          <p14:tracePt t="229709" x="2979738" y="3892550"/>
          <p14:tracePt t="229716" x="2954338" y="3916363"/>
          <p14:tracePt t="229724" x="2941638" y="3941763"/>
          <p14:tracePt t="229732" x="2941638" y="3954463"/>
          <p14:tracePt t="229741" x="2941638" y="3979863"/>
          <p14:tracePt t="229750" x="2941638" y="4005263"/>
          <p14:tracePt t="229758" x="2941638" y="4029075"/>
          <p14:tracePt t="229765" x="2941638" y="4054475"/>
          <p14:tracePt t="229775" x="2941638" y="4079875"/>
          <p14:tracePt t="229780" x="2941638" y="4117975"/>
          <p14:tracePt t="229792" x="2941638" y="4154488"/>
          <p14:tracePt t="229796" x="2941638" y="4192588"/>
          <p14:tracePt t="229807" x="2941638" y="4217988"/>
          <p14:tracePt t="229812" x="2941638" y="4254500"/>
          <p14:tracePt t="229824" x="2941638" y="4292600"/>
          <p14:tracePt t="229832" x="2941638" y="4330700"/>
          <p14:tracePt t="229847" x="2941638" y="4354513"/>
          <p14:tracePt t="229849" x="2928938" y="4405313"/>
          <p14:tracePt t="229853" x="2916238" y="4443413"/>
          <p14:tracePt t="229861" x="2916238" y="4467225"/>
          <p14:tracePt t="229869" x="2916238" y="4492625"/>
          <p14:tracePt t="229876" x="2916238" y="4518025"/>
          <p14:tracePt t="229884" x="2916238" y="4554538"/>
          <p14:tracePt t="229892" x="2916238" y="4592638"/>
          <p14:tracePt t="229900" x="2928938" y="4630738"/>
          <p14:tracePt t="229911" x="2941638" y="4679950"/>
          <p14:tracePt t="229916" x="2954338" y="4730750"/>
          <p14:tracePt t="229924" x="2979738" y="4779963"/>
          <p14:tracePt t="229932" x="3003550" y="4843463"/>
          <p14:tracePt t="229941" x="3028950" y="4879975"/>
          <p14:tracePt t="229959" x="3079750" y="4981575"/>
          <p14:tracePt t="229964" x="3103563" y="5005388"/>
          <p14:tracePt t="229974" x="3141663" y="5043488"/>
          <p14:tracePt t="229980" x="3167063" y="5068888"/>
          <p14:tracePt t="229992" x="3192463" y="5092700"/>
          <p14:tracePt t="229997" x="3216275" y="5118100"/>
          <p14:tracePt t="230010" x="3241675" y="5130800"/>
          <p14:tracePt t="230012" x="3267075" y="5143500"/>
          <p14:tracePt t="230025" x="3292475" y="5168900"/>
          <p14:tracePt t="230028" x="3328988" y="5181600"/>
          <p14:tracePt t="230040" x="3354388" y="5205413"/>
          <p14:tracePt t="230044" x="3379788" y="5218113"/>
          <p14:tracePt t="230052" x="3405188" y="5243513"/>
          <p14:tracePt t="230060" x="3429000" y="5256213"/>
          <p14:tracePt t="230069" x="3467100" y="5281613"/>
          <p14:tracePt t="230076" x="3492500" y="5281613"/>
          <p14:tracePt t="230084" x="3530600" y="5305425"/>
          <p14:tracePt t="230092" x="3567113" y="5318125"/>
          <p14:tracePt t="230100" x="3605213" y="5318125"/>
          <p14:tracePt t="230110" x="3630613" y="5318125"/>
          <p14:tracePt t="230116" x="3667125" y="5318125"/>
          <p14:tracePt t="230124" x="3743325" y="5330825"/>
          <p14:tracePt t="230132" x="3779838" y="5343525"/>
          <p14:tracePt t="230140" x="3830638" y="5356225"/>
          <p14:tracePt t="230148" x="3867150" y="5356225"/>
          <p14:tracePt t="230158" x="3930650" y="5356225"/>
          <p14:tracePt t="230165" x="4005263" y="5356225"/>
          <p14:tracePt t="230175" x="4068763" y="5356225"/>
          <p14:tracePt t="230180" x="4130675" y="5356225"/>
          <p14:tracePt t="230190" x="4205288" y="5356225"/>
          <p14:tracePt t="230196" x="4268788" y="5356225"/>
          <p14:tracePt t="230207" x="4318000" y="5356225"/>
          <p14:tracePt t="230212" x="4368800" y="5356225"/>
          <p14:tracePt t="230223" x="4406900" y="5356225"/>
          <p14:tracePt t="230228" x="4456113" y="5356225"/>
          <p14:tracePt t="230241" x="4518025" y="5356225"/>
          <p14:tracePt t="230245" x="4543425" y="5356225"/>
          <p14:tracePt t="230252" x="4581525" y="5343525"/>
          <p14:tracePt t="230261" x="4619625" y="5330825"/>
          <p14:tracePt t="230268" x="4656138" y="5318125"/>
          <p14:tracePt t="230276" x="4694238" y="5305425"/>
          <p14:tracePt t="230284" x="4719638" y="5294313"/>
          <p14:tracePt t="230292" x="4732338" y="5281613"/>
          <p14:tracePt t="230300" x="4756150" y="5268913"/>
          <p14:tracePt t="230309" x="4781550" y="5256213"/>
          <p14:tracePt t="230316" x="4794250" y="5230813"/>
          <p14:tracePt t="230324" x="4806950" y="5230813"/>
          <p14:tracePt t="230332" x="4806950" y="5205413"/>
          <p14:tracePt t="230341" x="4819650" y="5181600"/>
          <p14:tracePt t="230348" x="4832350" y="5156200"/>
          <p14:tracePt t="230357" x="4843463" y="5130800"/>
          <p14:tracePt t="230364" x="4843463" y="5105400"/>
          <p14:tracePt t="230374" x="4856163" y="5081588"/>
          <p14:tracePt t="230380" x="4856163" y="5056188"/>
          <p14:tracePt t="230391" x="4868863" y="5005388"/>
          <p14:tracePt t="230396" x="4881563" y="4968875"/>
          <p14:tracePt t="230409" x="4881563" y="4930775"/>
          <p14:tracePt t="230412" x="4881563" y="4879975"/>
          <p14:tracePt t="230425" x="4881563" y="4830763"/>
          <p14:tracePt t="230428" x="4881563" y="4768850"/>
          <p14:tracePt t="230441" x="4881563" y="4705350"/>
          <p14:tracePt t="230444" x="4881563" y="4656138"/>
          <p14:tracePt t="230452" x="4881563" y="4618038"/>
          <p14:tracePt t="230460" x="4881563" y="4567238"/>
          <p14:tracePt t="230468" x="4881563" y="4530725"/>
          <p14:tracePt t="230477" x="4881563" y="4492625"/>
          <p14:tracePt t="230484" x="4881563" y="4467225"/>
          <p14:tracePt t="230492" x="4881563" y="4430713"/>
          <p14:tracePt t="230500" x="4881563" y="4392613"/>
          <p14:tracePt t="230508" x="4881563" y="4354513"/>
          <p14:tracePt t="230516" x="4881563" y="4330700"/>
          <p14:tracePt t="230524" x="4881563" y="4305300"/>
          <p14:tracePt t="230532" x="4881563" y="4267200"/>
          <p14:tracePt t="230540" x="4881563" y="4230688"/>
          <p14:tracePt t="230548" x="4881563" y="4205288"/>
          <p14:tracePt t="230557" x="4881563" y="4167188"/>
          <p14:tracePt t="230564" x="4868863" y="4129088"/>
          <p14:tracePt t="230574" x="4856163" y="4092575"/>
          <p14:tracePt t="230580" x="4856163" y="4067175"/>
          <p14:tracePt t="230590" x="4856163" y="4017963"/>
          <p14:tracePt t="230596" x="4843463" y="3979863"/>
          <p14:tracePt t="230607" x="4832350" y="3954463"/>
          <p14:tracePt t="230612" x="4832350" y="3929063"/>
          <p14:tracePt t="230624" x="4819650" y="3879850"/>
          <p14:tracePt t="230628" x="4806950" y="3841750"/>
          <p14:tracePt t="230640" x="4806950" y="3803650"/>
          <p14:tracePt t="230644" x="4806950" y="3792538"/>
          <p14:tracePt t="230652" x="4794250" y="3754438"/>
          <p14:tracePt t="230660" x="4781550" y="3729038"/>
          <p14:tracePt t="230668" x="4781550" y="3703638"/>
          <p14:tracePt t="230676" x="4768850" y="3692525"/>
          <p14:tracePt t="230684" x="4756150" y="3679825"/>
          <p14:tracePt t="230692" x="4743450" y="3654425"/>
          <p14:tracePt t="230700" x="4743450" y="3616325"/>
          <p14:tracePt t="230708" x="4732338" y="3603625"/>
          <p14:tracePt t="230716" x="4719638" y="3590925"/>
          <p14:tracePt t="230724" x="4706938" y="3590925"/>
          <p14:tracePt t="230732" x="4694238" y="3579813"/>
          <p14:tracePt t="230748" x="4681538" y="3579813"/>
          <p14:tracePt t="230758" x="4668838" y="3579813"/>
          <p14:tracePt t="230764" x="4656138" y="3579813"/>
          <p14:tracePt t="230804" x="4643438" y="3579813"/>
          <p14:tracePt t="230812" x="4619625" y="3567113"/>
          <p14:tracePt t="230821" x="4619625" y="3554413"/>
          <p14:tracePt t="230827" x="4606925" y="3554413"/>
          <p14:tracePt t="230840" x="4594225" y="3554413"/>
          <p14:tracePt t="230844" x="4556125" y="3541713"/>
          <p14:tracePt t="230852" x="4543425" y="3529013"/>
          <p14:tracePt t="230860" x="4530725" y="3529013"/>
          <p14:tracePt t="230868" x="4506913" y="3516313"/>
          <p14:tracePt t="230876" x="4494213" y="3503613"/>
          <p14:tracePt t="230884" x="4468813" y="3503613"/>
          <p14:tracePt t="230900" x="4456113" y="3503613"/>
          <p14:tracePt t="230908" x="4418013" y="3490913"/>
          <p14:tracePt t="230916" x="4418013" y="3479800"/>
          <p14:tracePt t="230925" x="4406900" y="3479800"/>
          <p14:tracePt t="230940" x="4394200" y="3479800"/>
          <p14:tracePt t="230960" x="4318000" y="3479800"/>
          <p14:tracePt t="230964" x="4305300" y="3479800"/>
          <p14:tracePt t="230974" x="4281488" y="3479800"/>
          <p14:tracePt t="230980" x="4243388" y="3479800"/>
          <p14:tracePt t="230990" x="4217988" y="3479800"/>
          <p14:tracePt t="230996" x="4181475" y="3479800"/>
          <p14:tracePt t="231007" x="4156075" y="3479800"/>
          <p14:tracePt t="231012" x="4117975" y="3479800"/>
          <p14:tracePt t="231023" x="4081463" y="3479800"/>
          <p14:tracePt t="231028" x="4043363" y="3479800"/>
          <p14:tracePt t="231041" x="4017963" y="3479800"/>
          <p14:tracePt t="231044" x="3979863" y="3479800"/>
          <p14:tracePt t="231052" x="3930650" y="3479800"/>
          <p14:tracePt t="231060" x="3867150" y="3479800"/>
          <p14:tracePt t="231068" x="3817938" y="3479800"/>
          <p14:tracePt t="231076" x="3767138" y="3479800"/>
          <p14:tracePt t="231084" x="3730625" y="3479800"/>
          <p14:tracePt t="231092" x="3679825" y="3479800"/>
          <p14:tracePt t="231100" x="3643313" y="3490913"/>
          <p14:tracePt t="231108" x="3605213" y="3503613"/>
          <p14:tracePt t="231116" x="3579813" y="3503613"/>
          <p14:tracePt t="231124" x="3541713" y="3503613"/>
          <p14:tracePt t="231132" x="3530600" y="3516313"/>
          <p14:tracePt t="231141" x="3517900" y="3516313"/>
          <p14:tracePt t="231148" x="3505200" y="3516313"/>
          <p14:tracePt t="231164" x="3492500" y="3516313"/>
          <p14:tracePt t="231196" x="3479800" y="3516313"/>
          <p14:tracePt t="231204" x="3454400" y="3529013"/>
          <p14:tracePt t="231221" x="3429000" y="3541713"/>
          <p14:tracePt t="231228" x="3405188" y="3541713"/>
          <p14:tracePt t="231241" x="3367088" y="3567113"/>
          <p14:tracePt t="231243" x="3341688" y="3579813"/>
          <p14:tracePt t="231252" x="3305175" y="3590925"/>
          <p14:tracePt t="231260" x="3279775" y="3603625"/>
          <p14:tracePt t="231269" x="3241675" y="3616325"/>
          <p14:tracePt t="231276" x="3205163" y="3629025"/>
          <p14:tracePt t="231284" x="3154363" y="3654425"/>
          <p14:tracePt t="231293" x="3116263" y="3667125"/>
          <p14:tracePt t="231300" x="3079750" y="3679825"/>
          <p14:tracePt t="231308" x="3041650" y="3692525"/>
          <p14:tracePt t="231316" x="3003550" y="3716338"/>
          <p14:tracePt t="231326" x="2979738" y="3716338"/>
          <p14:tracePt t="231345" x="2954338" y="3729038"/>
          <p14:tracePt t="231348" x="2941638" y="3729038"/>
          <p14:tracePt t="231359" x="2916238" y="3741738"/>
          <p14:tracePt t="231374" x="2890838" y="3754438"/>
          <p14:tracePt t="231380" x="2890838" y="3767138"/>
          <p14:tracePt t="231392" x="2879725" y="3779838"/>
          <p14:tracePt t="231408" x="2879725" y="3792538"/>
          <p14:tracePt t="231412" x="2867025" y="3803650"/>
          <p14:tracePt t="231424" x="2854325" y="3829050"/>
          <p14:tracePt t="231443" x="2854325" y="3867150"/>
          <p14:tracePt t="231445" x="2841625" y="3892550"/>
          <p14:tracePt t="231453" x="2816225" y="3916363"/>
          <p14:tracePt t="231461" x="2816225" y="3954463"/>
          <p14:tracePt t="231469" x="2803525" y="3992563"/>
          <p14:tracePt t="231476" x="2790825" y="4029075"/>
          <p14:tracePt t="231485" x="2778125" y="4067175"/>
          <p14:tracePt t="231493" x="2767013" y="4105275"/>
          <p14:tracePt t="231500" x="2754313" y="4129088"/>
          <p14:tracePt t="231508" x="2741613" y="4154488"/>
          <p14:tracePt t="231516" x="2728913" y="4192588"/>
          <p14:tracePt t="231526" x="2728913" y="4217988"/>
          <p14:tracePt t="231532" x="2728913" y="4230688"/>
          <p14:tracePt t="231540" x="2728913" y="4254500"/>
          <p14:tracePt t="231548" x="2728913" y="4279900"/>
          <p14:tracePt t="231557" x="2728913" y="4305300"/>
          <p14:tracePt t="231564" x="2728913" y="4341813"/>
          <p14:tracePt t="231578" x="2728913" y="4367213"/>
          <p14:tracePt t="231580" x="2728913" y="4379913"/>
          <p14:tracePt t="231591" x="2728913" y="4392613"/>
          <p14:tracePt t="231595" x="2728913" y="4418013"/>
          <p14:tracePt t="231608" x="2728913" y="4443413"/>
          <p14:tracePt t="231612" x="2728913" y="4467225"/>
          <p14:tracePt t="231624" x="2728913" y="4492625"/>
          <p14:tracePt t="231628" x="2728913" y="4518025"/>
          <p14:tracePt t="231640" x="2728913" y="4543425"/>
          <p14:tracePt t="231643" x="2728913" y="4567238"/>
          <p14:tracePt t="231652" x="2728913" y="4579938"/>
          <p14:tracePt t="231660" x="2728913" y="4592638"/>
          <p14:tracePt t="231668" x="2728913" y="4618038"/>
          <p14:tracePt t="231676" x="2728913" y="4643438"/>
          <p14:tracePt t="231683" x="2728913" y="4667250"/>
          <p14:tracePt t="231692" x="2741613" y="4679950"/>
          <p14:tracePt t="231699" x="2741613" y="4692650"/>
          <p14:tracePt t="231708" x="2754313" y="4730750"/>
          <p14:tracePt t="231716" x="2754313" y="4743450"/>
          <p14:tracePt t="231726" x="2767013" y="4756150"/>
          <p14:tracePt t="231731" x="2778125" y="4779963"/>
          <p14:tracePt t="231742" x="2778125" y="4805363"/>
          <p14:tracePt t="231748" x="2790825" y="4818063"/>
          <p14:tracePt t="231758" x="2803525" y="4843463"/>
          <p14:tracePt t="231764" x="2803525" y="4868863"/>
          <p14:tracePt t="231774" x="2816225" y="4892675"/>
          <p14:tracePt t="231780" x="2828925" y="4918075"/>
          <p14:tracePt t="231791" x="2841625" y="4943475"/>
          <p14:tracePt t="231795" x="2854325" y="4968875"/>
          <p14:tracePt t="231807" x="2879725" y="4981575"/>
          <p14:tracePt t="231812" x="2890838" y="5018088"/>
          <p14:tracePt t="231824" x="2916238" y="5043488"/>
          <p14:tracePt t="231827" x="2916238" y="5056188"/>
          <p14:tracePt t="231840" x="2941638" y="5081588"/>
          <p14:tracePt t="231844" x="2941638" y="5118100"/>
          <p14:tracePt t="231851" x="2967038" y="5130800"/>
          <p14:tracePt t="231860" x="2979738" y="5143500"/>
          <p14:tracePt t="231868" x="3016250" y="5168900"/>
          <p14:tracePt t="231876" x="3028950" y="5194300"/>
          <p14:tracePt t="231884" x="3041650" y="5218113"/>
          <p14:tracePt t="231895" x="3079750" y="5230813"/>
          <p14:tracePt t="231900" x="3116263" y="5256213"/>
          <p14:tracePt t="231908" x="3128963" y="5281613"/>
          <p14:tracePt t="231916" x="3167063" y="5294313"/>
          <p14:tracePt t="231925" x="3192463" y="5294313"/>
          <p14:tracePt t="231932" x="3205163" y="5318125"/>
          <p14:tracePt t="231941" x="3228975" y="5318125"/>
          <p14:tracePt t="231948" x="3241675" y="5343525"/>
          <p14:tracePt t="231958" x="3254375" y="5343525"/>
          <p14:tracePt t="231966" x="3267075" y="5356225"/>
          <p14:tracePt t="231981" x="3292475" y="5368925"/>
          <p14:tracePt t="231992" x="3317875" y="5368925"/>
          <p14:tracePt t="231996" x="3328988" y="5381625"/>
          <p14:tracePt t="232010" x="3341688" y="5381625"/>
          <p14:tracePt t="232012" x="3367088" y="5381625"/>
          <p14:tracePt t="232025" x="3417888" y="5394325"/>
          <p14:tracePt t="232028" x="3441700" y="5407025"/>
          <p14:tracePt t="232041" x="3454400" y="5407025"/>
          <p14:tracePt t="232044" x="3492500" y="5407025"/>
          <p14:tracePt t="232053" x="3505200" y="5407025"/>
          <p14:tracePt t="232061" x="3530600" y="5407025"/>
          <p14:tracePt t="232069" x="3567113" y="5407025"/>
          <p14:tracePt t="232077" x="3592513" y="5407025"/>
          <p14:tracePt t="232085" x="3630613" y="5407025"/>
          <p14:tracePt t="232093" x="3667125" y="5407025"/>
          <p14:tracePt t="232105" x="3705225" y="5407025"/>
          <p14:tracePt t="232111" x="3730625" y="5407025"/>
          <p14:tracePt t="232116" x="3767138" y="5407025"/>
          <p14:tracePt t="232125" x="3805238" y="5407025"/>
          <p14:tracePt t="232132" x="3843338" y="5407025"/>
          <p14:tracePt t="232141" x="3867150" y="5407025"/>
          <p14:tracePt t="232148" x="3892550" y="5407025"/>
          <p14:tracePt t="232158" x="3917950" y="5407025"/>
          <p14:tracePt t="232164" x="3930650" y="5407025"/>
          <p14:tracePt t="232180" x="3943350" y="5407025"/>
          <p14:tracePt t="232191" x="3956050" y="5407025"/>
          <p14:tracePt t="232212" x="3968750" y="5407025"/>
          <p14:tracePt t="232252" x="3979863" y="5407025"/>
          <p14:tracePt t="232268" x="3992563" y="5407025"/>
          <p14:tracePt t="232275" x="4005263" y="5407025"/>
          <p14:tracePt t="232283" x="4017963" y="5407025"/>
          <p14:tracePt t="232299" x="4030663" y="5407025"/>
          <p14:tracePt t="232308" x="4056063" y="5407025"/>
          <p14:tracePt t="232316" x="4068763" y="5407025"/>
          <p14:tracePt t="232324" x="4081463" y="5407025"/>
          <p14:tracePt t="232332" x="4105275" y="5407025"/>
          <p14:tracePt t="232341" x="4130675" y="5407025"/>
          <p14:tracePt t="232358" x="4156075" y="5407025"/>
          <p14:tracePt t="232363" x="4192588" y="5407025"/>
          <p14:tracePt t="232376" x="4205288" y="5394325"/>
          <p14:tracePt t="232379" x="4217988" y="5394325"/>
          <p14:tracePt t="232390" x="4243388" y="5394325"/>
          <p14:tracePt t="232396" x="4268788" y="5394325"/>
          <p14:tracePt t="232407" x="4294188" y="5394325"/>
          <p14:tracePt t="232411" x="4318000" y="5381625"/>
          <p14:tracePt t="232425" x="4343400" y="5368925"/>
          <p14:tracePt t="232428" x="4356100" y="5368925"/>
          <p14:tracePt t="232436" x="4368800" y="5368925"/>
          <p14:tracePt t="232443" x="4381500" y="5356225"/>
          <p14:tracePt t="232452" x="4394200" y="5356225"/>
          <p14:tracePt t="232467" x="4418013" y="5356225"/>
          <p14:tracePt t="232476" x="4443413" y="5343525"/>
          <p14:tracePt t="232492" x="4468813" y="5330825"/>
          <p14:tracePt t="232507" x="4481513" y="5330825"/>
          <p14:tracePt t="232532" x="4494213" y="5318125"/>
          <p14:tracePt t="232548" x="4506913" y="5318125"/>
          <p14:tracePt t="232572" x="4518025" y="5294313"/>
          <p14:tracePt t="232596" x="4543425" y="5281613"/>
          <p14:tracePt t="232612" x="4556125" y="5268913"/>
          <p14:tracePt t="232623" x="4556125" y="5256213"/>
          <p14:tracePt t="232630" x="4568825" y="5256213"/>
          <p14:tracePt t="232660" x="4581525" y="5243513"/>
          <p14:tracePt t="232692" x="4606925" y="5230813"/>
          <p14:tracePt t="232732" x="4606925" y="5218113"/>
          <p14:tracePt t="232757" x="4630738" y="5205413"/>
          <p14:tracePt t="232787" x="4630738" y="5194300"/>
          <p14:tracePt t="232811" x="4643438" y="5194300"/>
          <p14:tracePt t="232939" x="4656138" y="5168900"/>
          <p14:tracePt t="232948" x="4668838" y="5168900"/>
          <p14:tracePt t="232956" x="4668838" y="5156200"/>
          <p14:tracePt t="232974" x="4681538" y="5143500"/>
          <p14:tracePt t="232980" x="4681538" y="5130800"/>
          <p14:tracePt t="232990" x="4694238" y="5130800"/>
          <p14:tracePt t="232996" x="4706938" y="5118100"/>
          <p14:tracePt t="233012" x="4719638" y="5092700"/>
          <p14:tracePt t="233028" x="4719638" y="5081588"/>
          <p14:tracePt t="233044" x="4732338" y="5068888"/>
          <p14:tracePt t="233067" x="4743450" y="5056188"/>
          <p14:tracePt t="234171" x="4756150" y="5043488"/>
          <p14:tracePt t="234931" x="4768850" y="5030788"/>
          <p14:tracePt t="234939" x="4768850" y="5018088"/>
          <p14:tracePt t="235180" x="4781550" y="5005388"/>
          <p14:tracePt t="235212" x="4794250" y="4981575"/>
          <p14:tracePt t="235523" x="4794250" y="4968875"/>
          <p14:tracePt t="235531" x="4806950" y="4956175"/>
          <p14:tracePt t="235556" x="4806950" y="4943475"/>
          <p14:tracePt t="236123" x="4819650" y="4930775"/>
          <p14:tracePt t="236139" x="4832350" y="4918075"/>
          <p14:tracePt t="236147" x="4843463" y="4905375"/>
          <p14:tracePt t="236163" x="4856163" y="4892675"/>
          <p14:tracePt t="236171" x="4868863" y="4879975"/>
          <p14:tracePt t="236179" x="4881563" y="4879975"/>
          <p14:tracePt t="236191" x="4894263" y="4868863"/>
          <p14:tracePt t="236195" x="4906963" y="4868863"/>
          <p14:tracePt t="236207" x="4919663" y="4843463"/>
          <p14:tracePt t="236211" x="4945063" y="4830763"/>
          <p14:tracePt t="236224" x="4956175" y="4818063"/>
          <p14:tracePt t="236227" x="4968875" y="4818063"/>
          <p14:tracePt t="236236" x="4981575" y="4792663"/>
          <p14:tracePt t="236243" x="4994275" y="4792663"/>
          <p14:tracePt t="236251" x="5006975" y="4768850"/>
          <p14:tracePt t="236267" x="5032375" y="4756150"/>
          <p14:tracePt t="236276" x="5032375" y="4743450"/>
          <p14:tracePt t="236283" x="5045075" y="4730750"/>
          <p14:tracePt t="236299" x="5057775" y="4705350"/>
          <p14:tracePt t="236310" x="5057775" y="4692650"/>
          <p14:tracePt t="236315" x="5068888" y="4679950"/>
          <p14:tracePt t="236328" x="5081588" y="4656138"/>
          <p14:tracePt t="236341" x="5094288" y="4643438"/>
          <p14:tracePt t="236357" x="5094288" y="4618038"/>
          <p14:tracePt t="236363" x="5106988" y="4592638"/>
          <p14:tracePt t="236374" x="5119688" y="4579938"/>
          <p14:tracePt t="236379" x="5119688" y="4567238"/>
          <p14:tracePt t="236392" x="5132388" y="4554538"/>
          <p14:tracePt t="236395" x="5145088" y="4543425"/>
          <p14:tracePt t="236408" x="5157788" y="4530725"/>
          <p14:tracePt t="236411" x="5170488" y="4518025"/>
          <p14:tracePt t="236424" x="5181600" y="4505325"/>
          <p14:tracePt t="236427" x="5194300" y="4492625"/>
          <p14:tracePt t="236436" x="5207000" y="4467225"/>
          <p14:tracePt t="236444" x="5219700" y="4467225"/>
          <p14:tracePt t="236452" x="5232400" y="4454525"/>
          <p14:tracePt t="236460" x="5245100" y="4443413"/>
          <p14:tracePt t="236468" x="5281613" y="4418013"/>
          <p14:tracePt t="236478" x="5307013" y="4405313"/>
          <p14:tracePt t="236483" x="5332413" y="4392613"/>
          <p14:tracePt t="236493" x="5357813" y="4379913"/>
          <p14:tracePt t="236502" x="5383213" y="4354513"/>
          <p14:tracePt t="236511" x="5419725" y="4341813"/>
          <p14:tracePt t="236516" x="5445125" y="4330700"/>
          <p14:tracePt t="236525" x="5470525" y="4318000"/>
          <p14:tracePt t="236532" x="5483225" y="4305300"/>
          <p14:tracePt t="236542" x="5519738" y="4292600"/>
          <p14:tracePt t="236547" x="5545138" y="4267200"/>
          <p14:tracePt t="236559" x="5583238" y="4241800"/>
          <p14:tracePt t="236563" x="5632450" y="4217988"/>
          <p14:tracePt t="236575" x="5670550" y="4205288"/>
          <p14:tracePt t="236580" x="5708650" y="4179888"/>
          <p14:tracePt t="236591" x="5757863" y="4141788"/>
          <p14:tracePt t="236596" x="5795963" y="4117975"/>
          <p14:tracePt t="236608" x="5821363" y="4092575"/>
          <p14:tracePt t="236611" x="5857875" y="4079875"/>
          <p14:tracePt t="236624" x="5883275" y="4067175"/>
          <p14:tracePt t="236627" x="5908675" y="4054475"/>
          <p14:tracePt t="236636" x="5921375" y="4041775"/>
          <p14:tracePt t="236643" x="5921375" y="4029075"/>
          <p14:tracePt t="236660" x="5932488" y="4017963"/>
          <p14:tracePt t="236663" x="5932488" y="4005263"/>
          <p14:tracePt t="236668" x="5945188" y="3992563"/>
          <p14:tracePt t="236691" x="5957888" y="3992563"/>
          <p14:tracePt t="236699" x="5957888" y="3979863"/>
          <p14:tracePt t="236708" x="5970588" y="3979863"/>
          <p14:tracePt t="236726" x="5970588" y="3967163"/>
          <p14:tracePt t="236747" x="5983288" y="3967163"/>
          <p14:tracePt t="236759" x="5983288" y="3954463"/>
          <p14:tracePt t="236851" x="5995988" y="3954463"/>
          <p14:tracePt t="237068" x="6008688" y="3954463"/>
          <p14:tracePt t="237116" x="6008688" y="3941763"/>
          <p14:tracePt t="237148" x="6008688" y="3929063"/>
          <p14:tracePt t="237172" x="6008688" y="3916363"/>
          <p14:tracePt t="237179" x="6008688" y="3905250"/>
          <p14:tracePt t="237195" x="6008688" y="3892550"/>
          <p14:tracePt t="237207" x="6008688" y="3879850"/>
          <p14:tracePt t="237212" x="6008688" y="3867150"/>
          <p14:tracePt t="237225" x="6008688" y="3854450"/>
          <p14:tracePt t="237244" x="6008688" y="3829050"/>
          <p14:tracePt t="237259" x="6008688" y="3816350"/>
          <p14:tracePt t="237267" x="6008688" y="3803650"/>
          <p14:tracePt t="237275" x="6008688" y="3792538"/>
          <p14:tracePt t="237283" x="6008688" y="3779838"/>
          <p14:tracePt t="237299" x="6008688" y="3767138"/>
          <p14:tracePt t="237828" x="6008688" y="3792538"/>
          <p14:tracePt t="237835" x="6008688" y="3816350"/>
          <p14:tracePt t="237842" x="6008688" y="3829050"/>
          <p14:tracePt t="237851" x="6008688" y="3854450"/>
          <p14:tracePt t="237859" x="6008688" y="3879850"/>
          <p14:tracePt t="237867" x="6008688" y="3905250"/>
          <p14:tracePt t="237875" x="6008688" y="3929063"/>
          <p14:tracePt t="237883" x="6008688" y="3941763"/>
          <p14:tracePt t="237893" x="6008688" y="3954463"/>
          <p14:tracePt t="237899" x="6008688" y="3967163"/>
          <p14:tracePt t="238019" x="6008688" y="3941763"/>
          <p14:tracePt t="238027" x="6008688" y="3916363"/>
          <p14:tracePt t="238035" x="6008688" y="3905250"/>
          <p14:tracePt t="238043" x="6008688" y="3892550"/>
          <p14:tracePt t="238051" x="6008688" y="3879850"/>
          <p14:tracePt t="238059" x="6008688" y="3867150"/>
          <p14:tracePt t="238067" x="5995988" y="3841750"/>
          <p14:tracePt t="238196" x="5995988" y="3854450"/>
          <p14:tracePt t="238204" x="5995988" y="3867150"/>
          <p14:tracePt t="238212" x="5995988" y="3879850"/>
          <p14:tracePt t="238225" x="5995988" y="3905250"/>
          <p14:tracePt t="238227" x="6008688" y="3929063"/>
          <p14:tracePt t="238235" x="6021388" y="3941763"/>
          <p14:tracePt t="238243" x="6034088" y="3967163"/>
          <p14:tracePt t="238252" x="6034088" y="3992563"/>
          <p14:tracePt t="238259" x="6057900" y="4029075"/>
          <p14:tracePt t="238267" x="6070600" y="4054475"/>
          <p14:tracePt t="238276" x="6070600" y="4067175"/>
          <p14:tracePt t="238283" x="6083300" y="4092575"/>
          <p14:tracePt t="238292" x="6096000" y="4105275"/>
          <p14:tracePt t="238300" x="6096000" y="4117975"/>
          <p14:tracePt t="238309" x="6108700" y="4117975"/>
          <p14:tracePt t="238326" x="6108700" y="4129088"/>
          <p14:tracePt t="238355" x="6121400" y="4129088"/>
          <p14:tracePt t="238372" x="6134100" y="4129088"/>
          <p14:tracePt t="238387" x="6146800" y="4129088"/>
          <p14:tracePt t="238411" x="6157913" y="4129088"/>
          <p14:tracePt t="238451" x="6170613" y="4129088"/>
          <p14:tracePt t="238603" x="6183313" y="4141788"/>
          <p14:tracePt t="239691" x="6183313" y="4129088"/>
          <p14:tracePt t="239714" x="6183313" y="4117975"/>
          <p14:tracePt t="240219" x="6183313" y="4105275"/>
          <p14:tracePt t="240234" x="6183313" y="4092575"/>
          <p14:tracePt t="240243" x="6183313" y="4079875"/>
          <p14:tracePt t="240250" x="6183313" y="4054475"/>
          <p14:tracePt t="240258" x="6183313" y="4041775"/>
          <p14:tracePt t="240267" x="6170613" y="4017963"/>
          <p14:tracePt t="240275" x="6157913" y="4005263"/>
          <p14:tracePt t="240283" x="6157913" y="3992563"/>
          <p14:tracePt t="240291" x="6146800" y="3967163"/>
          <p14:tracePt t="240299" x="6134100" y="3954463"/>
          <p14:tracePt t="240307" x="6134100" y="3941763"/>
          <p14:tracePt t="240314" x="6121400" y="3916363"/>
          <p14:tracePt t="240325" x="6108700" y="3905250"/>
          <p14:tracePt t="240330" x="6108700" y="3892550"/>
          <p14:tracePt t="240341" x="6108700" y="3879850"/>
          <p14:tracePt t="240347" x="6096000" y="3867150"/>
          <p14:tracePt t="240358" x="6083300" y="3854450"/>
          <p14:tracePt t="240374" x="6083300" y="3841750"/>
          <p14:tracePt t="240379" x="6083300" y="3816350"/>
          <p14:tracePt t="240391" x="6070600" y="3816350"/>
          <p14:tracePt t="240410" x="6057900" y="3803650"/>
          <p14:tracePt t="240434" x="6057900" y="3792538"/>
          <p14:tracePt t="240459" x="6045200" y="3792538"/>
          <p14:tracePt t="240522" x="6045200" y="3779838"/>
          <p14:tracePt t="240642" x="6034088" y="3779838"/>
          <p14:tracePt t="240674" x="6021388" y="3803650"/>
          <p14:tracePt t="240690" x="6021388" y="3816350"/>
          <p14:tracePt t="240698" x="6021388" y="3829050"/>
          <p14:tracePt t="240714" x="6021388" y="3841750"/>
          <p14:tracePt t="240724" x="6021388" y="3854450"/>
          <p14:tracePt t="240731" x="6021388" y="3867150"/>
          <p14:tracePt t="240756" x="6021388" y="3879850"/>
          <p14:tracePt t="240778" x="6034088" y="3892550"/>
          <p14:tracePt t="240819" x="6045200" y="3892550"/>
          <p14:tracePt t="240826" x="6057900" y="3892550"/>
          <p14:tracePt t="240906" x="6057900" y="3905250"/>
          <p14:tracePt t="240946" x="6057900" y="3916363"/>
          <p14:tracePt t="240963" x="6057900" y="3929063"/>
          <p14:tracePt t="240971" x="6057900" y="3941763"/>
          <p14:tracePt t="240987" x="6057900" y="3967163"/>
          <p14:tracePt t="240994" x="6045200" y="3979863"/>
          <p14:tracePt t="241008" x="6045200" y="3992563"/>
          <p14:tracePt t="241026" x="6034088" y="3992563"/>
          <p14:tracePt t="241058" x="6021388" y="3992563"/>
          <p14:tracePt t="241083" x="6008688" y="3992563"/>
          <p14:tracePt t="241090" x="5995988" y="3992563"/>
          <p14:tracePt t="241099" x="5983288" y="3992563"/>
          <p14:tracePt t="241108" x="5970588" y="3979863"/>
          <p14:tracePt t="241124" x="5957888" y="3967163"/>
          <p14:tracePt t="241130" x="5945188" y="3967163"/>
          <p14:tracePt t="241140" x="5932488" y="3954463"/>
          <p14:tracePt t="241158" x="5908675" y="3941763"/>
          <p14:tracePt t="241174" x="5895975" y="3929063"/>
          <p14:tracePt t="241203" x="5883275" y="3929063"/>
          <p14:tracePt t="241211" x="5870575" y="3929063"/>
          <p14:tracePt t="241290" x="5870575" y="3916363"/>
          <p14:tracePt t="241314" x="5883275" y="3905250"/>
          <p14:tracePt t="241330" x="5908675" y="3905250"/>
          <p14:tracePt t="241339" x="5932488" y="3905250"/>
          <p14:tracePt t="241346" x="5957888" y="3905250"/>
          <p14:tracePt t="241357" x="5970588" y="3905250"/>
          <p14:tracePt t="241362" x="5983288" y="3905250"/>
          <p14:tracePt t="241458" x="5995988" y="3905250"/>
          <p14:tracePt t="241587" x="6008688" y="3905250"/>
          <p14:tracePt t="241612" x="6021388" y="3905250"/>
          <p14:tracePt t="241627" x="6034088" y="3905250"/>
          <p14:tracePt t="241634" x="6045200" y="3905250"/>
          <p14:tracePt t="241643" x="6057900" y="3905250"/>
          <p14:tracePt t="241653" x="6083300" y="3905250"/>
          <p14:tracePt t="241661" x="6108700" y="3892550"/>
          <p14:tracePt t="241667" x="6134100" y="3879850"/>
          <p14:tracePt t="241676" x="6146800" y="3879850"/>
          <p14:tracePt t="241684" x="6170613" y="3879850"/>
          <p14:tracePt t="241693" x="6183313" y="3879850"/>
          <p14:tracePt t="241699" x="6208713" y="3879850"/>
          <p14:tracePt t="241708" x="6221413" y="3867150"/>
          <p14:tracePt t="241754" x="6234113" y="3867150"/>
          <p14:tracePt t="241803" x="6246813" y="3867150"/>
          <p14:tracePt t="241826" x="6246813" y="3879850"/>
          <p14:tracePt t="241842" x="6246813" y="3892550"/>
          <p14:tracePt t="241850" x="6246813" y="3929063"/>
          <p14:tracePt t="241858" x="6246813" y="3967163"/>
          <p14:tracePt t="241866" x="6246813" y="3979863"/>
          <p14:tracePt t="241875" x="6246813" y="4029075"/>
          <p14:tracePt t="241882" x="6246813" y="4092575"/>
          <p14:tracePt t="241891" x="6246813" y="4179888"/>
          <p14:tracePt t="241898" x="6246813" y="4267200"/>
          <p14:tracePt t="241907" x="6246813" y="4305300"/>
          <p14:tracePt t="241915" x="6246813" y="4318000"/>
          <p14:tracePt t="241925" x="6246813" y="4330700"/>
          <p14:tracePt t="242203" x="6246813" y="4292600"/>
          <p14:tracePt t="242210" x="6234113" y="4241800"/>
          <p14:tracePt t="242219" x="6221413" y="4217988"/>
          <p14:tracePt t="242227" x="6196013" y="4192588"/>
          <p14:tracePt t="242250" x="6183313" y="4167188"/>
          <p14:tracePt t="242259" x="6170613" y="4154488"/>
          <p14:tracePt t="242266" x="6170613" y="4141788"/>
          <p14:tracePt t="242274" x="6157913" y="4129088"/>
          <p14:tracePt t="242299" x="6157913" y="4117975"/>
          <p14:tracePt t="242307" x="6157913" y="4105275"/>
          <p14:tracePt t="242314" x="6157913" y="4092575"/>
          <p14:tracePt t="242330" x="6146800" y="4079875"/>
          <p14:tracePt t="242354" x="6146800" y="4067175"/>
          <p14:tracePt t="242362" x="6146800" y="4054475"/>
          <p14:tracePt t="242378" x="6134100" y="4041775"/>
          <p14:tracePt t="242391" x="6134100" y="4029075"/>
          <p14:tracePt t="242407" x="6121400" y="4017963"/>
          <p14:tracePt t="242420" x="6121400" y="4005263"/>
          <p14:tracePt t="242427" x="6121400" y="3992563"/>
          <p14:tracePt t="242436" x="6121400" y="3979863"/>
          <p14:tracePt t="242538" x="6108700" y="3967163"/>
          <p14:tracePt t="242715" x="6096000" y="3967163"/>
          <p14:tracePt t="242731" x="6070600" y="3979863"/>
          <p14:tracePt t="242739" x="6045200" y="3979863"/>
          <p14:tracePt t="242755" x="6021388" y="3992563"/>
          <p14:tracePt t="242771" x="5995988" y="4005263"/>
          <p14:tracePt t="242778" x="5970588" y="4005263"/>
          <p14:tracePt t="242794" x="5945188" y="4005263"/>
          <p14:tracePt t="242803" x="5921375" y="4017963"/>
          <p14:tracePt t="242820" x="5895975" y="4017963"/>
          <p14:tracePt t="242834" x="5883275" y="4017963"/>
          <p14:tracePt t="242850" x="5870575" y="4017963"/>
          <p14:tracePt t="242866" x="5857875" y="4017963"/>
          <p14:tracePt t="242930" x="5845175" y="4017963"/>
          <p14:tracePt t="243098" x="5845175" y="4005263"/>
          <p14:tracePt t="243114" x="5857875" y="4005263"/>
          <p14:tracePt t="243130" x="5857875" y="3992563"/>
          <p14:tracePt t="243138" x="5870575" y="3992563"/>
          <p14:tracePt t="243146" x="5870575" y="3979863"/>
          <p14:tracePt t="243674" x="5870575" y="3967163"/>
          <p14:tracePt t="243722" x="5870575" y="3954463"/>
          <p14:tracePt t="243786" x="5883275" y="3954463"/>
          <p14:tracePt t="243803" x="5895975" y="3954463"/>
          <p14:tracePt t="243810" x="5908675" y="3954463"/>
          <p14:tracePt t="243818" x="5932488" y="3954463"/>
          <p14:tracePt t="243826" x="5945188" y="3941763"/>
          <p14:tracePt t="243834" x="5970588" y="3929063"/>
          <p14:tracePt t="243843" x="5983288" y="3929063"/>
          <p14:tracePt t="243850" x="6021388" y="3929063"/>
          <p14:tracePt t="243859" x="6034088" y="3929063"/>
          <p14:tracePt t="243866" x="6070600" y="3916363"/>
          <p14:tracePt t="243882" x="6096000" y="3916363"/>
          <p14:tracePt t="243891" x="6121400" y="3916363"/>
          <p14:tracePt t="243898" x="6134100" y="3916363"/>
          <p14:tracePt t="243907" x="6146800" y="3916363"/>
          <p14:tracePt t="244098" x="6157913" y="3916363"/>
          <p14:tracePt t="244162" x="6170613" y="3916363"/>
          <p14:tracePt t="244538" x="6183313" y="3916363"/>
          <p14:tracePt t="244546" x="6196013" y="3929063"/>
          <p14:tracePt t="244572" x="6208713" y="3929063"/>
          <p14:tracePt t="244587" x="6221413" y="3954463"/>
          <p14:tracePt t="244594" x="6234113" y="3954463"/>
          <p14:tracePt t="244602" x="6246813" y="3967163"/>
          <p14:tracePt t="244611" x="6259513" y="3979863"/>
          <p14:tracePt t="244618" x="6283325" y="3979863"/>
          <p14:tracePt t="244628" x="6308725" y="3979863"/>
          <p14:tracePt t="244634" x="6334125" y="3979863"/>
          <p14:tracePt t="244642" x="6370638" y="3979863"/>
          <p14:tracePt t="244650" x="6408738" y="3979863"/>
          <p14:tracePt t="244658" x="6434138" y="3979863"/>
          <p14:tracePt t="244666" x="6472238" y="3979863"/>
          <p14:tracePt t="244674" x="6483350" y="3979863"/>
          <p14:tracePt t="244682" x="6508750" y="3967163"/>
          <p14:tracePt t="244691" x="6521450" y="3967163"/>
          <p14:tracePt t="244698" x="6534150" y="3954463"/>
          <p14:tracePt t="244722" x="6559550" y="3941763"/>
          <p14:tracePt t="244746" x="6559550" y="3929063"/>
          <p14:tracePt t="244762" x="6572250" y="3929063"/>
          <p14:tracePt t="244774" x="6584950" y="3916363"/>
          <p14:tracePt t="244779" x="6596063" y="3916363"/>
          <p14:tracePt t="244930" x="6608763" y="3916363"/>
          <p14:tracePt t="245353" x="6608763" y="3941763"/>
          <p14:tracePt t="245364" x="6596063" y="3954463"/>
          <p14:tracePt t="245372" x="6584950" y="3979863"/>
          <p14:tracePt t="245381" x="6572250" y="4005263"/>
          <p14:tracePt t="245391" x="6546850" y="4041775"/>
          <p14:tracePt t="245395" x="6546850" y="4054475"/>
          <p14:tracePt t="245402" x="6521450" y="4079875"/>
          <p14:tracePt t="245410" x="6508750" y="4105275"/>
          <p14:tracePt t="245417" x="6508750" y="4117975"/>
          <p14:tracePt t="245426" x="6496050" y="4129088"/>
          <p14:tracePt t="245482" x="6483350" y="4141788"/>
          <p14:tracePt t="245490" x="6472238" y="4141788"/>
          <p14:tracePt t="245498" x="6472238" y="4154488"/>
          <p14:tracePt t="245514" x="6459538" y="4154488"/>
          <p14:tracePt t="245527" x="6446838" y="4154488"/>
          <p14:tracePt t="245530" x="6434138" y="4167188"/>
          <p14:tracePt t="245546" x="6421438" y="4167188"/>
          <p14:tracePt t="245559" x="6396038" y="4179888"/>
          <p14:tracePt t="245587" x="6383338" y="4179888"/>
          <p14:tracePt t="245602" x="6370638" y="4179888"/>
          <p14:tracePt t="245994" x="6370638" y="4192588"/>
          <p14:tracePt t="246011" x="6359525" y="4217988"/>
          <p14:tracePt t="246023" x="6346825" y="4254500"/>
          <p14:tracePt t="246029" x="6334125" y="4279900"/>
          <p14:tracePt t="246034" x="6321425" y="4318000"/>
          <p14:tracePt t="246042" x="6296025" y="4354513"/>
          <p14:tracePt t="246050" x="6283325" y="4418013"/>
          <p14:tracePt t="246058" x="6270625" y="4454525"/>
          <p14:tracePt t="246066" x="6259513" y="4492625"/>
          <p14:tracePt t="246076" x="6234113" y="4518025"/>
          <p14:tracePt t="246084" x="6234113" y="4543425"/>
          <p14:tracePt t="246091" x="6221413" y="4567238"/>
          <p14:tracePt t="246178" x="6221413" y="4554538"/>
          <p14:tracePt t="246186" x="6221413" y="4530725"/>
          <p14:tracePt t="246193" x="6208713" y="4492625"/>
          <p14:tracePt t="246202" x="6196013" y="4454525"/>
          <p14:tracePt t="246210" x="6196013" y="4418013"/>
          <p14:tracePt t="246218" x="6196013" y="4392613"/>
          <p14:tracePt t="246226" x="6170613" y="4354513"/>
          <p14:tracePt t="246234" x="6146800" y="4305300"/>
          <p14:tracePt t="246242" x="6146800" y="4267200"/>
          <p14:tracePt t="246250" x="6121400" y="4230688"/>
          <p14:tracePt t="246259" x="6108700" y="4192588"/>
          <p14:tracePt t="246266" x="6096000" y="4154488"/>
          <p14:tracePt t="246275" x="6083300" y="4092575"/>
          <p14:tracePt t="246282" x="6070600" y="4054475"/>
          <p14:tracePt t="246298" x="6070600" y="4029075"/>
          <p14:tracePt t="246307" x="6070600" y="4017963"/>
          <p14:tracePt t="246314" x="6070600" y="4005263"/>
          <p14:tracePt t="246326" x="6070600" y="3992563"/>
          <p14:tracePt t="246474" x="6057900" y="3992563"/>
          <p14:tracePt t="246498" x="6045200" y="3992563"/>
          <p14:tracePt t="246506" x="6034088" y="3992563"/>
          <p14:tracePt t="246514" x="6021388" y="3992563"/>
          <p14:tracePt t="246526" x="5995988" y="3992563"/>
          <p14:tracePt t="246541" x="5983288" y="3992563"/>
          <p14:tracePt t="246546" x="5945188" y="4005263"/>
          <p14:tracePt t="246563" x="5921375" y="4005263"/>
          <p14:tracePt t="246574" x="5908675" y="4017963"/>
          <p14:tracePt t="246594" x="5895975" y="4017963"/>
          <p14:tracePt t="246619" x="5883275" y="4017963"/>
          <p14:tracePt t="246634" x="5870575" y="4017963"/>
          <p14:tracePt t="246683" x="5870575" y="4005263"/>
          <p14:tracePt t="246698" x="5857875" y="3992563"/>
          <p14:tracePt t="246817" x="5870575" y="3992563"/>
          <p14:tracePt t="246834" x="5883275" y="3992563"/>
          <p14:tracePt t="246841" x="5895975" y="3992563"/>
          <p14:tracePt t="246850" x="5908675" y="3992563"/>
          <p14:tracePt t="246858" x="5932488" y="3992563"/>
          <p14:tracePt t="246866" x="5945188" y="3992563"/>
          <p14:tracePt t="246874" x="5970588" y="3992563"/>
          <p14:tracePt t="246881" x="5983288" y="3992563"/>
          <p14:tracePt t="246892" x="5995988" y="3979863"/>
          <p14:tracePt t="247002" x="5995988" y="3967163"/>
          <p14:tracePt t="247017" x="5983288" y="3967163"/>
          <p14:tracePt t="247137" x="5983288" y="3979863"/>
          <p14:tracePt t="247161" x="5995988" y="3979863"/>
          <p14:tracePt t="247187" x="6008688" y="3967163"/>
          <p14:tracePt t="247217" x="6021388" y="3954463"/>
          <p14:tracePt t="247546" x="6008688" y="3954463"/>
          <p14:tracePt t="247558" x="5995988" y="3954463"/>
          <p14:tracePt t="247563" x="5983288" y="3967163"/>
          <p14:tracePt t="247575" x="5957888" y="3979863"/>
          <p14:tracePt t="247578" x="5945188" y="3992563"/>
          <p14:tracePt t="247593" x="5921375" y="4005263"/>
          <p14:tracePt t="247610" x="5883275" y="4017963"/>
          <p14:tracePt t="247651" x="5870575" y="4017963"/>
          <p14:tracePt t="247674" x="5857875" y="4017963"/>
          <p14:tracePt t="247690" x="5845175" y="4017963"/>
          <p14:tracePt t="247697" x="5832475" y="4017963"/>
          <p14:tracePt t="247722" x="5821363" y="4017963"/>
          <p14:tracePt t="247738" x="5808663" y="4017963"/>
          <p14:tracePt t="247754" x="5795963" y="4017963"/>
          <p14:tracePt t="247770" x="5783263" y="4017963"/>
          <p14:tracePt t="247937" x="5770563" y="4017963"/>
          <p14:tracePt t="247986" x="5770563" y="4005263"/>
          <p14:tracePt t="248025" x="5770563" y="3992563"/>
          <p14:tracePt t="248049" x="5770563" y="3979863"/>
          <p14:tracePt t="248073" x="5770563" y="3967163"/>
          <p14:tracePt t="248090" x="5770563" y="3954463"/>
          <p14:tracePt t="248146" x="5783263" y="3967163"/>
          <p14:tracePt t="248161" x="5795963" y="3967163"/>
          <p14:tracePt t="248178" x="5808663" y="3979863"/>
          <p14:tracePt t="248209" x="5821363" y="3992563"/>
          <p14:tracePt t="248233" x="5832475" y="3992563"/>
          <p14:tracePt t="248273" x="5845175" y="3992563"/>
          <p14:tracePt t="248305" x="5857875" y="3992563"/>
          <p14:tracePt t="248322" x="5870575" y="3992563"/>
          <p14:tracePt t="248345" x="5883275" y="3992563"/>
          <p14:tracePt t="248450" x="5895975" y="3992563"/>
          <p14:tracePt t="248466" x="5921375" y="3992563"/>
          <p14:tracePt t="248482" x="5921375" y="3967163"/>
          <p14:tracePt t="248498" x="5945188" y="3967163"/>
          <p14:tracePt t="248515" x="5945188" y="3929063"/>
          <p14:tracePt t="248523" x="5957888" y="3916363"/>
          <p14:tracePt t="248530" x="5970588" y="3905250"/>
          <p14:tracePt t="248541" x="5970588" y="3892550"/>
          <p14:tracePt t="248546" x="5970588" y="3879850"/>
          <p14:tracePt t="248560" x="5970588" y="3867150"/>
          <p14:tracePt t="248562" x="5970588" y="3841750"/>
          <p14:tracePt t="248578" x="5970588" y="3829050"/>
          <p14:tracePt t="248586" x="5970588" y="3803650"/>
          <p14:tracePt t="248602" x="5970588" y="3792538"/>
          <p14:tracePt t="248754" x="5970588" y="3816350"/>
          <p14:tracePt t="248761" x="5970588" y="3829050"/>
          <p14:tracePt t="248771" x="5970588" y="3841750"/>
          <p14:tracePt t="248777" x="5970588" y="3854450"/>
          <p14:tracePt t="248794" x="5970588" y="3879850"/>
          <p14:tracePt t="248812" x="5957888" y="3892550"/>
          <p14:tracePt t="248817" x="5945188" y="3905250"/>
          <p14:tracePt t="248826" x="5932488" y="3916363"/>
          <p14:tracePt t="248833" x="5921375" y="3916363"/>
          <p14:tracePt t="248842" x="5908675" y="3916363"/>
          <p14:tracePt t="248849" x="5883275" y="3929063"/>
          <p14:tracePt t="248873" x="5870575" y="3929063"/>
          <p14:tracePt t="248881" x="5857875" y="3929063"/>
          <p14:tracePt t="248891" x="5845175" y="3929063"/>
          <p14:tracePt t="248907" x="5832475" y="3929063"/>
          <p14:tracePt t="249009" x="5821363" y="3916363"/>
          <p14:tracePt t="249249" x="5783263" y="3916363"/>
          <p14:tracePt t="249257" x="5719763" y="3929063"/>
          <p14:tracePt t="249265" x="5632450" y="3941763"/>
          <p14:tracePt t="249274" x="5495925" y="3954463"/>
          <p14:tracePt t="249281" x="5357813" y="3954463"/>
          <p14:tracePt t="249291" x="5181600" y="3954463"/>
          <p14:tracePt t="249297" x="4981575" y="3954463"/>
          <p14:tracePt t="249307" x="4768850" y="3954463"/>
          <p14:tracePt t="249313" x="4530725" y="3954463"/>
          <p14:tracePt t="249326" x="4330700" y="3954463"/>
          <p14:tracePt t="249329" x="4156075" y="3954463"/>
          <p14:tracePt t="249340" x="4005263" y="3954463"/>
          <p14:tracePt t="249345" x="3879850" y="3967163"/>
          <p14:tracePt t="249357" x="3792538" y="3979863"/>
          <p14:tracePt t="249362" x="3730625" y="3992563"/>
          <p14:tracePt t="249374" x="3717925" y="3992563"/>
          <p14:tracePt t="249386" x="3705225" y="3992563"/>
          <p14:tracePt t="249393" x="3692525" y="3992563"/>
          <p14:tracePt t="249409" x="3679825" y="3992563"/>
          <p14:tracePt t="249425" x="3667125" y="3992563"/>
          <p14:tracePt t="249433" x="3654425" y="3992563"/>
          <p14:tracePt t="249443" x="3643313" y="3992563"/>
          <p14:tracePt t="249449" x="3643313" y="3979863"/>
          <p14:tracePt t="249458" x="3617913" y="3967163"/>
          <p14:tracePt t="249474" x="3605213" y="3967163"/>
          <p14:tracePt t="249482" x="3592513" y="3967163"/>
          <p14:tracePt t="249491" x="3567113" y="3954463"/>
          <p14:tracePt t="249497" x="3567113" y="3941763"/>
          <p14:tracePt t="249507" x="3554413" y="3941763"/>
          <p14:tracePt t="249513" x="3541713" y="3941763"/>
          <p14:tracePt t="249525" x="3530600" y="3941763"/>
          <p14:tracePt t="249529" x="3505200" y="3941763"/>
          <p14:tracePt t="249543" x="3492500" y="3941763"/>
          <p14:tracePt t="249545" x="3479800" y="3941763"/>
          <p14:tracePt t="249558" x="3467100" y="3941763"/>
          <p14:tracePt t="249562" x="3441700" y="3941763"/>
          <p14:tracePt t="249577" x="3417888" y="3954463"/>
          <p14:tracePt t="249586" x="3392488" y="3954463"/>
          <p14:tracePt t="249593" x="3379788" y="3967163"/>
          <p14:tracePt t="249601" x="3367088" y="3967163"/>
          <p14:tracePt t="249609" x="3341688" y="3979863"/>
          <p14:tracePt t="249617" x="3328988" y="3992563"/>
          <p14:tracePt t="249625" x="3305175" y="4005263"/>
          <p14:tracePt t="249633" x="3279775" y="4017963"/>
          <p14:tracePt t="249641" x="3254375" y="4017963"/>
          <p14:tracePt t="249661" x="3228975" y="4029075"/>
          <p14:tracePt t="249665" x="3216275" y="4041775"/>
          <p14:tracePt t="249689" x="3205163" y="4041775"/>
          <p14:tracePt t="250114" x="3216275" y="4041775"/>
          <p14:tracePt t="250361" x="3228975" y="4041775"/>
          <p14:tracePt t="250393" x="3241675" y="4041775"/>
          <p14:tracePt t="250409" x="3254375" y="4041775"/>
          <p14:tracePt t="250433" x="3267075" y="4041775"/>
          <p14:tracePt t="250449" x="3292475" y="4041775"/>
          <p14:tracePt t="250457" x="3305175" y="4029075"/>
          <p14:tracePt t="250473" x="3317875" y="4029075"/>
          <p14:tracePt t="250481" x="3328988" y="4029075"/>
          <p14:tracePt t="250491" x="3379788" y="4029075"/>
          <p14:tracePt t="250497" x="3392488" y="4029075"/>
          <p14:tracePt t="250508" x="3405188" y="4029075"/>
          <p14:tracePt t="250513" x="3417888" y="4029075"/>
          <p14:tracePt t="250524" x="3441700" y="4029075"/>
          <p14:tracePt t="250529" x="3467100" y="4029075"/>
          <p14:tracePt t="250541" x="3492500" y="4029075"/>
          <p14:tracePt t="250545" x="3517900" y="4029075"/>
          <p14:tracePt t="250558" x="3554413" y="4029075"/>
          <p14:tracePt t="250561" x="3567113" y="4029075"/>
          <p14:tracePt t="250574" x="3605213" y="4029075"/>
          <p14:tracePt t="250577" x="3667125" y="4029075"/>
          <p14:tracePt t="250585" x="3692525" y="4041775"/>
          <p14:tracePt t="250593" x="3730625" y="4054475"/>
          <p14:tracePt t="250601" x="3743325" y="4054475"/>
          <p14:tracePt t="250609" x="3779838" y="4054475"/>
          <p14:tracePt t="250617" x="3805238" y="4067175"/>
          <p14:tracePt t="250626" x="3830638" y="4067175"/>
          <p14:tracePt t="250633" x="3856038" y="4067175"/>
          <p14:tracePt t="250641" x="3879850" y="4067175"/>
          <p14:tracePt t="250649" x="3905250" y="4067175"/>
          <p14:tracePt t="250659" x="3930650" y="4067175"/>
          <p14:tracePt t="250665" x="3956050" y="4067175"/>
          <p14:tracePt t="250676" x="3979863" y="4067175"/>
          <p14:tracePt t="250681" x="4017963" y="4067175"/>
          <p14:tracePt t="250692" x="4030663" y="4067175"/>
          <p14:tracePt t="250697" x="4056063" y="4067175"/>
          <p14:tracePt t="250707" x="4068763" y="4067175"/>
          <p14:tracePt t="250729" x="4081463" y="4054475"/>
          <p14:tracePt t="250819" x="4092575" y="4054475"/>
          <p14:tracePt t="250837" x="4105275" y="4041775"/>
          <p14:tracePt t="250866" x="4117975" y="4029075"/>
          <p14:tracePt t="251585" x="4143375" y="4029075"/>
          <p14:tracePt t="251593" x="4192588" y="4029075"/>
          <p14:tracePt t="251601" x="4281488" y="4029075"/>
          <p14:tracePt t="251609" x="4381500" y="4029075"/>
          <p14:tracePt t="251617" x="4518025" y="4029075"/>
          <p14:tracePt t="251626" x="4681538" y="4029075"/>
          <p14:tracePt t="251633" x="4881563" y="4029075"/>
          <p14:tracePt t="251641" x="5170488" y="4017963"/>
          <p14:tracePt t="251649" x="5445125" y="4005263"/>
          <p14:tracePt t="251657" x="5657850" y="4005263"/>
          <p14:tracePt t="251665" x="5857875" y="4005263"/>
          <p14:tracePt t="251674" x="6045200" y="4005263"/>
          <p14:tracePt t="251681" x="6196013" y="4005263"/>
          <p14:tracePt t="251691" x="6308725" y="4005263"/>
          <p14:tracePt t="251697" x="6370638" y="4005263"/>
          <p14:tracePt t="251710" x="6408738" y="4005263"/>
          <p14:tracePt t="251713" x="6434138" y="4005263"/>
          <p14:tracePt t="251745" x="6446838" y="3992563"/>
          <p14:tracePt t="251786" x="6446838" y="3979863"/>
          <p14:tracePt t="251809" x="6446838" y="3967163"/>
          <p14:tracePt t="251825" x="6434138" y="3954463"/>
          <p14:tracePt t="251850" x="6421438" y="3954463"/>
          <p14:tracePt t="251857" x="6408738" y="3954463"/>
          <p14:tracePt t="251875" x="6383338" y="3954463"/>
          <p14:tracePt t="251890" x="6359525" y="3941763"/>
          <p14:tracePt t="251897" x="6346825" y="3929063"/>
          <p14:tracePt t="251914" x="6334125" y="3929063"/>
          <p14:tracePt t="251924" x="6321425" y="3929063"/>
          <p14:tracePt t="251930" x="6308725" y="3929063"/>
          <p14:tracePt t="251941" x="6296025" y="3929063"/>
          <p14:tracePt t="251959" x="6283325" y="3929063"/>
          <p14:tracePt t="251976" x="6234113" y="3929063"/>
          <p14:tracePt t="251977" x="6196013" y="3929063"/>
          <p14:tracePt t="251986" x="6157913" y="3929063"/>
          <p14:tracePt t="251993" x="6108700" y="3941763"/>
          <p14:tracePt t="252001" x="6057900" y="3954463"/>
          <p14:tracePt t="252011" x="6021388" y="3967163"/>
          <p14:tracePt t="252017" x="5957888" y="3979863"/>
          <p14:tracePt t="252030" x="5921375" y="3979863"/>
          <p14:tracePt t="252033" x="5895975" y="3979863"/>
          <p14:tracePt t="252041" x="5870575" y="3979863"/>
          <p14:tracePt t="252049" x="5857875" y="3979863"/>
          <p14:tracePt t="252058" x="5845175" y="3979863"/>
          <p14:tracePt t="252129" x="5845175" y="3992563"/>
          <p14:tracePt t="252170" x="5845175" y="4005263"/>
          <p14:tracePt t="252185" x="5845175" y="3992563"/>
          <p14:tracePt t="252546" x="5832475" y="3992563"/>
          <p14:tracePt t="252553" x="5821363" y="3992563"/>
          <p14:tracePt t="252561" x="5795963" y="4005263"/>
          <p14:tracePt t="252569" x="5783263" y="4005263"/>
          <p14:tracePt t="252577" x="5770563" y="4017963"/>
          <p14:tracePt t="252585" x="5732463" y="4029075"/>
          <p14:tracePt t="252593" x="5708650" y="4029075"/>
          <p14:tracePt t="252601" x="5695950" y="4029075"/>
          <p14:tracePt t="252609" x="5657850" y="4029075"/>
          <p14:tracePt t="252617" x="5619750" y="4029075"/>
          <p14:tracePt t="252625" x="5570538" y="4029075"/>
          <p14:tracePt t="252633" x="5483225" y="4029075"/>
          <p14:tracePt t="252642" x="5407025" y="4029075"/>
          <p14:tracePt t="252649" x="5319713" y="4029075"/>
          <p14:tracePt t="252657" x="5232400" y="4029075"/>
          <p14:tracePt t="252666" x="5132388" y="4029075"/>
          <p14:tracePt t="252675" x="5019675" y="4054475"/>
          <p14:tracePt t="252681" x="4894263" y="4067175"/>
          <p14:tracePt t="252691" x="4794250" y="4067175"/>
          <p14:tracePt t="252697" x="4681538" y="4067175"/>
          <p14:tracePt t="252708" x="4568825" y="4067175"/>
          <p14:tracePt t="252713" x="4443413" y="4067175"/>
          <p14:tracePt t="252726" x="4330700" y="4067175"/>
          <p14:tracePt t="252731" x="4217988" y="4067175"/>
          <p14:tracePt t="252743" x="4130675" y="4067175"/>
          <p14:tracePt t="252745" x="4043363" y="4067175"/>
          <p14:tracePt t="252758" x="3979863" y="4067175"/>
          <p14:tracePt t="252762" x="3930650" y="4054475"/>
          <p14:tracePt t="252775" x="3905250" y="4041775"/>
          <p14:tracePt t="252777" x="3892550" y="4041775"/>
          <p14:tracePt t="252786" x="3867150" y="4029075"/>
          <p14:tracePt t="252793" x="3856038" y="4029075"/>
          <p14:tracePt t="252803" x="3856038" y="4017963"/>
          <p14:tracePt t="252817" x="3843338" y="4017963"/>
          <p14:tracePt t="252825" x="3830638" y="4005263"/>
          <p14:tracePt t="252842" x="3817938" y="4005263"/>
          <p14:tracePt t="252850" x="3792538" y="3992563"/>
          <p14:tracePt t="252865" x="3779838" y="3992563"/>
          <p14:tracePt t="252874" x="3756025" y="3992563"/>
          <p14:tracePt t="252881" x="3730625" y="3992563"/>
          <p14:tracePt t="252891" x="3705225" y="3979863"/>
          <p14:tracePt t="252907" x="3667125" y="3967163"/>
          <p14:tracePt t="252925" x="3643313" y="3967163"/>
          <p14:tracePt t="252929" x="3617913" y="3967163"/>
          <p14:tracePt t="252940" x="3592513" y="3967163"/>
          <p14:tracePt t="252945" x="3592513" y="3954463"/>
          <p14:tracePt t="252961" x="3579813" y="3954463"/>
          <p14:tracePt t="252974" x="3567113" y="3954463"/>
          <p14:tracePt t="252977" x="3554413" y="3954463"/>
          <p14:tracePt t="252993" x="3530600" y="3954463"/>
          <p14:tracePt t="253009" x="3517900" y="3954463"/>
          <p14:tracePt t="253017" x="3505200" y="3954463"/>
          <p14:tracePt t="253041" x="3492500" y="3954463"/>
          <p14:tracePt t="253049" x="3479800" y="3954463"/>
          <p14:tracePt t="253065" x="3467100" y="3954463"/>
          <p14:tracePt t="253081" x="3454400" y="3954463"/>
          <p14:tracePt t="253091" x="3441700" y="3954463"/>
          <p14:tracePt t="253097" x="3429000" y="3954463"/>
          <p14:tracePt t="253107" x="3405188" y="3954463"/>
          <p14:tracePt t="253113" x="3392488" y="3954463"/>
          <p14:tracePt t="253126" x="3379788" y="3967163"/>
          <p14:tracePt t="253193" x="3367088" y="3967163"/>
          <p14:tracePt t="253265" x="3354388" y="3967163"/>
          <p14:tracePt t="253299" x="3341688" y="3967163"/>
          <p14:tracePt t="253353" x="3328988" y="3967163"/>
          <p14:tracePt t="253593" x="3317875" y="3967163"/>
          <p14:tracePt t="253721" x="3305175" y="3979863"/>
          <p14:tracePt t="253728" x="3292475" y="3979863"/>
          <p14:tracePt t="254209" x="3305175" y="3979863"/>
          <p14:tracePt t="254216" x="3328988" y="3979863"/>
          <p14:tracePt t="254225" x="3341688" y="3979863"/>
          <p14:tracePt t="254233" x="3354388" y="3979863"/>
          <p14:tracePt t="254243" x="3367088" y="3979863"/>
          <p14:tracePt t="254329" x="3379788" y="3979863"/>
          <p14:tracePt t="254345" x="3405188" y="3979863"/>
          <p14:tracePt t="254361" x="3417888" y="3979863"/>
          <p14:tracePt t="254369" x="3441700" y="3979863"/>
          <p14:tracePt t="254376" x="3479800" y="3979863"/>
          <p14:tracePt t="254385" x="3492500" y="3979863"/>
          <p14:tracePt t="254393" x="3505200" y="3967163"/>
          <p14:tracePt t="254408" x="3541713" y="3954463"/>
          <p14:tracePt t="254425" x="3554413" y="3941763"/>
          <p14:tracePt t="254441" x="3567113" y="3929063"/>
          <p14:tracePt t="254449" x="3567113" y="3916363"/>
          <p14:tracePt t="254472" x="3579813" y="3892550"/>
          <p14:tracePt t="254481" x="3592513" y="3879850"/>
          <p14:tracePt t="254569" x="3592513" y="3867150"/>
          <p14:tracePt t="254624" x="3605213" y="3841750"/>
          <p14:tracePt t="254641" x="3617913" y="3829050"/>
          <p14:tracePt t="254722" x="3617913" y="3816350"/>
          <p14:tracePt t="255449" x="3605213" y="3829050"/>
          <p14:tracePt t="255456" x="3592513" y="3829050"/>
          <p14:tracePt t="255464" x="3567113" y="3841750"/>
          <p14:tracePt t="255476" x="3541713" y="3854450"/>
          <p14:tracePt t="255481" x="3505200" y="3867150"/>
          <p14:tracePt t="255491" x="3454400" y="3892550"/>
          <p14:tracePt t="255496" x="3417888" y="3916363"/>
          <p14:tracePt t="255508" x="3379788" y="3929063"/>
          <p14:tracePt t="255513" x="3328988" y="3954463"/>
          <p14:tracePt t="255524" x="3292475" y="3967163"/>
          <p14:tracePt t="255529" x="3254375" y="3979863"/>
          <p14:tracePt t="255541" x="3216275" y="3992563"/>
          <p14:tracePt t="255546" x="3192463" y="4005263"/>
          <p14:tracePt t="255557" x="3154363" y="4017963"/>
          <p14:tracePt t="255560" x="3141663" y="4017963"/>
          <p14:tracePt t="255576" x="3128963" y="4029075"/>
          <p14:tracePt t="255665" x="3116263" y="4029075"/>
          <p14:tracePt t="255825" x="3116263" y="4017963"/>
          <p14:tracePt t="255849" x="3128963" y="4017963"/>
          <p14:tracePt t="255865" x="3154363" y="4005263"/>
          <p14:tracePt t="255876" x="3167063" y="3992563"/>
          <p14:tracePt t="255892" x="3179763" y="3992563"/>
          <p14:tracePt t="255905" x="3192463" y="3992563"/>
          <p14:tracePt t="255929" x="3205163" y="3992563"/>
          <p14:tracePt t="255956" x="3216275" y="3979863"/>
          <p14:tracePt t="255961" x="3228975" y="3979863"/>
          <p14:tracePt t="255973" x="3228975" y="3967163"/>
          <p14:tracePt t="256169" x="3254375" y="3967163"/>
          <p14:tracePt t="256176" x="3267075" y="3967163"/>
          <p14:tracePt t="256184" x="3292475" y="3967163"/>
          <p14:tracePt t="256193" x="3341688" y="3967163"/>
          <p14:tracePt t="256200" x="3379788" y="3967163"/>
          <p14:tracePt t="256209" x="3441700" y="3967163"/>
          <p14:tracePt t="256216" x="3517900" y="3967163"/>
          <p14:tracePt t="256224" x="3579813" y="3967163"/>
          <p14:tracePt t="256233" x="3630613" y="3967163"/>
          <p14:tracePt t="256241" x="3667125" y="3967163"/>
          <p14:tracePt t="256248" x="3692525" y="3967163"/>
          <p14:tracePt t="256257" x="3705225" y="3967163"/>
          <p14:tracePt t="256264" x="3717925" y="3967163"/>
          <p14:tracePt t="256275" x="3730625" y="3967163"/>
          <p14:tracePt t="256353" x="3717925" y="3967163"/>
          <p14:tracePt t="256369" x="3705225" y="3967163"/>
          <p14:tracePt t="256376" x="3692525" y="3967163"/>
          <p14:tracePt t="256384" x="3679825" y="3967163"/>
          <p14:tracePt t="256393" x="3667125" y="3967163"/>
          <p14:tracePt t="256408" x="3654425" y="3967163"/>
          <p14:tracePt t="256424" x="3643313" y="3967163"/>
          <p14:tracePt t="256441" x="3630613" y="3967163"/>
          <p14:tracePt t="256473" x="3617913" y="3967163"/>
          <p14:tracePt t="256496" x="3605213" y="3967163"/>
          <p14:tracePt t="256513" x="3592513" y="3967163"/>
          <p14:tracePt t="256520" x="3579813" y="3967163"/>
          <p14:tracePt t="256545" x="3567113" y="3967163"/>
          <p14:tracePt t="256561" x="3567113" y="3954463"/>
          <p14:tracePt t="256577" x="3554413" y="3954463"/>
          <p14:tracePt t="256609" x="3541713" y="3954463"/>
          <p14:tracePt t="256616" x="3530600" y="3941763"/>
          <p14:tracePt t="256633" x="3517900" y="3941763"/>
          <p14:tracePt t="256672" x="3505200" y="3941763"/>
          <p14:tracePt t="256689" x="3492500" y="3941763"/>
          <p14:tracePt t="256706" x="3479800" y="3941763"/>
          <p14:tracePt t="256721" x="3467100" y="3941763"/>
          <p14:tracePt t="256745" x="3467100" y="3929063"/>
          <p14:tracePt t="256888" x="3492500" y="3929063"/>
          <p14:tracePt t="256896" x="3505200" y="3929063"/>
          <p14:tracePt t="256905" x="3517900" y="3929063"/>
          <p14:tracePt t="256912" x="3530600" y="3929063"/>
          <p14:tracePt t="256924" x="3554413" y="3929063"/>
          <p14:tracePt t="256928" x="3567113" y="3929063"/>
          <p14:tracePt t="256940" x="3592513" y="3929063"/>
          <p14:tracePt t="256944" x="3617913" y="3929063"/>
          <p14:tracePt t="256957" x="3667125" y="3916363"/>
          <p14:tracePt t="256977" x="3717925" y="3905250"/>
          <p14:tracePt t="256992" x="3743325" y="3905250"/>
          <p14:tracePt t="257008" x="3767138" y="3892550"/>
          <p14:tracePt t="257016" x="3779838" y="3879850"/>
          <p14:tracePt t="257072" x="3792538" y="3879850"/>
          <p14:tracePt t="257096" x="3805238" y="3879850"/>
          <p14:tracePt t="257128" x="3817938" y="3879850"/>
          <p14:tracePt t="257569" x="3830638" y="3879850"/>
          <p14:tracePt t="257584" x="3830638" y="3892550"/>
          <p14:tracePt t="257592" x="3843338" y="3916363"/>
          <p14:tracePt t="257600" x="3856038" y="3929063"/>
          <p14:tracePt t="257610" x="3892550" y="3941763"/>
          <p14:tracePt t="257616" x="3930650" y="3979863"/>
          <p14:tracePt t="257626" x="4017963" y="4017963"/>
          <p14:tracePt t="257632" x="4143375" y="4054475"/>
          <p14:tracePt t="257643" x="4294188" y="4079875"/>
          <p14:tracePt t="257648" x="4481513" y="4117975"/>
          <p14:tracePt t="257657" x="4706938" y="4141788"/>
          <p14:tracePt t="257664" x="4919663" y="4167188"/>
          <p14:tracePt t="257674" x="5170488" y="4179888"/>
          <p14:tracePt t="257680" x="5345113" y="4179888"/>
          <p14:tracePt t="257690" x="5519738" y="4179888"/>
          <p14:tracePt t="257696" x="5657850" y="4179888"/>
          <p14:tracePt t="257707" x="5757863" y="4179888"/>
          <p14:tracePt t="257712" x="5845175" y="4179888"/>
          <p14:tracePt t="257724" x="5883275" y="4167188"/>
          <p14:tracePt t="257744" x="5883275" y="4154488"/>
          <p14:tracePt t="257752" x="5883275" y="4141788"/>
          <p14:tracePt t="257760" x="5883275" y="4117975"/>
          <p14:tracePt t="257768" x="5870575" y="4117975"/>
          <p14:tracePt t="257784" x="5870575" y="4105275"/>
          <p14:tracePt t="257792" x="5870575" y="4092575"/>
          <p14:tracePt t="257800" x="5870575" y="4079875"/>
          <p14:tracePt t="257810" x="5857875" y="4054475"/>
          <p14:tracePt t="257832" x="5845175" y="4041775"/>
          <p14:tracePt t="257856" x="5845175" y="4029075"/>
          <p14:tracePt t="257872" x="5845175" y="4017963"/>
          <p14:tracePt t="257880" x="5845175" y="4005263"/>
          <p14:tracePt t="257904" x="5857875" y="4005263"/>
          <p14:tracePt t="258032" x="5857875" y="3979863"/>
          <p14:tracePt t="258040" x="5845175" y="3979863"/>
          <p14:tracePt t="258056" x="5821363" y="3979863"/>
          <p14:tracePt t="258072" x="5808663" y="3979863"/>
          <p14:tracePt t="258080" x="5795963" y="3979863"/>
          <p14:tracePt t="258091" x="5783263" y="3967163"/>
          <p14:tracePt t="258107" x="5770563" y="3967163"/>
          <p14:tracePt t="258131" x="5770563" y="3954463"/>
          <p14:tracePt t="258152" x="5757863" y="3941763"/>
          <p14:tracePt t="258184" x="5757863" y="3929063"/>
          <p14:tracePt t="258265" x="5757863" y="3916363"/>
          <p14:tracePt t="258280" x="5757863" y="3905250"/>
          <p14:tracePt t="258289" x="5770563" y="3892550"/>
          <p14:tracePt t="258296" x="5783263" y="3879850"/>
          <p14:tracePt t="258307" x="5808663" y="3854450"/>
          <p14:tracePt t="258312" x="5857875" y="3816350"/>
          <p14:tracePt t="258324" x="5883275" y="3792538"/>
          <p14:tracePt t="258328" x="5908675" y="3767138"/>
          <p14:tracePt t="258342" x="5932488" y="3754438"/>
          <p14:tracePt t="258344" x="5945188" y="3741738"/>
          <p14:tracePt t="258352" x="5970588" y="3703638"/>
          <p14:tracePt t="258361" x="5983288" y="3679825"/>
          <p14:tracePt t="258369" x="5995988" y="3667125"/>
          <p14:tracePt t="258377" x="6008688" y="3641725"/>
          <p14:tracePt t="258384" x="6008688" y="3616325"/>
          <p14:tracePt t="258393" x="6008688" y="3579813"/>
          <p14:tracePt t="258400" x="6021388" y="3554413"/>
          <p14:tracePt t="258409" x="6021388" y="3541713"/>
          <p14:tracePt t="258416" x="6021388" y="3516313"/>
          <p14:tracePt t="258424" x="6021388" y="3479800"/>
          <p14:tracePt t="258432" x="6034088" y="3429000"/>
          <p14:tracePt t="258441" x="6034088" y="3416300"/>
          <p14:tracePt t="258448" x="6045200" y="3390900"/>
          <p14:tracePt t="258457" x="6045200" y="3367088"/>
          <p14:tracePt t="258474" x="6045200" y="3354388"/>
          <p14:tracePt t="258601" x="6045200" y="3367088"/>
          <p14:tracePt t="258608" x="6045200" y="3378200"/>
          <p14:tracePt t="258624" x="6045200" y="3390900"/>
          <p14:tracePt t="258648" x="6045200" y="3403600"/>
          <p14:tracePt t="258673" x="6045200" y="3416300"/>
          <p14:tracePt t="258696" x="6045200" y="3429000"/>
          <p14:tracePt t="258864" x="6057900" y="3441700"/>
          <p14:tracePt t="258872" x="6057900" y="3454400"/>
          <p14:tracePt t="258880" x="6057900" y="3479800"/>
          <p14:tracePt t="258891" x="6057900" y="3503613"/>
          <p14:tracePt t="258896" x="6057900" y="3541713"/>
          <p14:tracePt t="258913" x="6057900" y="3590925"/>
          <p14:tracePt t="258925" x="6057900" y="3629025"/>
          <p14:tracePt t="258929" x="6057900" y="3654425"/>
          <p14:tracePt t="258941" x="6057900" y="3679825"/>
          <p14:tracePt t="258959" x="6057900" y="3692525"/>
          <p14:tracePt t="258960" x="6057900" y="3703638"/>
          <p14:tracePt t="258968" x="6057900" y="3716338"/>
          <p14:tracePt t="258984" x="6057900" y="3729038"/>
          <p14:tracePt t="258992" x="6045200" y="3741738"/>
          <p14:tracePt t="259000" x="6034088" y="3741738"/>
          <p14:tracePt t="259016" x="6034088" y="3754438"/>
          <p14:tracePt t="259025" x="6021388" y="3767138"/>
          <p14:tracePt t="259170" x="6021388" y="3779838"/>
          <p14:tracePt t="259201" x="6021388" y="3792538"/>
          <p14:tracePt t="259280" x="6021388" y="3803650"/>
          <p14:tracePt t="259312" x="6021388" y="3816350"/>
          <p14:tracePt t="259344" x="6034088" y="3816350"/>
          <p14:tracePt t="259360" x="6034088" y="3829050"/>
          <p14:tracePt t="259368" x="6034088" y="3841750"/>
          <p14:tracePt t="259384" x="6045200" y="3854450"/>
          <p14:tracePt t="259400" x="6057900" y="3854450"/>
          <p14:tracePt t="259440" x="6057900" y="3867150"/>
          <p14:tracePt t="260600" x="6057900" y="3879850"/>
          <p14:tracePt t="261192" x="6034088" y="3892550"/>
          <p14:tracePt t="261215" x="6008688" y="3905250"/>
          <p14:tracePt t="261224" x="5983288" y="3916363"/>
          <p14:tracePt t="261232" x="5945188" y="3916363"/>
          <p14:tracePt t="261240" x="5895975" y="3941763"/>
          <p14:tracePt t="261248" x="5832475" y="3954463"/>
          <p14:tracePt t="261257" x="5757863" y="3979863"/>
          <p14:tracePt t="261264" x="5670550" y="3992563"/>
          <p14:tracePt t="261273" x="5570538" y="4017963"/>
          <p14:tracePt t="261280" x="5445125" y="4029075"/>
          <p14:tracePt t="261290" x="5332413" y="4054475"/>
          <p14:tracePt t="261296" x="5194300" y="4067175"/>
          <p14:tracePt t="261307" x="5045075" y="4092575"/>
          <p14:tracePt t="261311" x="4894263" y="4117975"/>
          <p14:tracePt t="261324" x="4743450" y="4117975"/>
          <p14:tracePt t="261328" x="4594225" y="4117975"/>
          <p14:tracePt t="261340" x="4456113" y="4117975"/>
          <p14:tracePt t="261343" x="4305300" y="4117975"/>
          <p14:tracePt t="261352" x="4181475" y="4105275"/>
          <p14:tracePt t="261360" x="4068763" y="4092575"/>
          <p14:tracePt t="261368" x="3979863" y="4067175"/>
          <p14:tracePt t="261377" x="3917950" y="4067175"/>
          <p14:tracePt t="261384" x="3856038" y="4054475"/>
          <p14:tracePt t="261392" x="3830638" y="4041775"/>
          <p14:tracePt t="261400" x="3805238" y="4029075"/>
          <p14:tracePt t="261423" x="3779838" y="4017963"/>
          <p14:tracePt t="261440" x="3779838" y="4005263"/>
          <p14:tracePt t="261447" x="3767138" y="4005263"/>
          <p14:tracePt t="261472" x="3767138" y="3992563"/>
          <p14:tracePt t="261479" x="3756025" y="3992563"/>
          <p14:tracePt t="261491" x="3743325" y="3979863"/>
          <p14:tracePt t="261496" x="3730625" y="3979863"/>
          <p14:tracePt t="261509" x="3717925" y="3967163"/>
          <p14:tracePt t="261514" x="3705225" y="3967163"/>
          <p14:tracePt t="261525" x="3667125" y="3954463"/>
          <p14:tracePt t="261542" x="3643313" y="3954463"/>
          <p14:tracePt t="261544" x="3630613" y="3954463"/>
          <p14:tracePt t="261553" x="3605213" y="3954463"/>
          <p14:tracePt t="261560" x="3592513" y="3954463"/>
          <p14:tracePt t="261568" x="3579813" y="3954463"/>
          <p14:tracePt t="261584" x="3567113" y="3954463"/>
          <p14:tracePt t="261623" x="3554413" y="3954463"/>
          <p14:tracePt t="261672" x="3541713" y="3954463"/>
          <p14:tracePt t="261679" x="3530600" y="3954463"/>
          <p14:tracePt t="261703" x="3517900" y="3954463"/>
          <p14:tracePt t="261728" x="3505200" y="3954463"/>
          <p14:tracePt t="261776" x="3492500" y="3954463"/>
          <p14:tracePt t="261879" x="3479800" y="3954463"/>
          <p14:tracePt t="261937" x="3492500" y="3954463"/>
          <p14:tracePt t="261952" x="3505200" y="3954463"/>
          <p14:tracePt t="261960" x="3517900" y="3954463"/>
          <p14:tracePt t="261967" x="3530600" y="3954463"/>
          <p14:tracePt t="261975" x="3554413" y="3954463"/>
          <p14:tracePt t="261983" x="3567113" y="3954463"/>
          <p14:tracePt t="261999" x="3592513" y="3954463"/>
          <p14:tracePt t="262007" x="3630613" y="3954463"/>
          <p14:tracePt t="262015" x="3667125" y="3954463"/>
          <p14:tracePt t="262026" x="3705225" y="3954463"/>
          <p14:tracePt t="262032" x="3743325" y="3954463"/>
          <p14:tracePt t="262043" x="3792538" y="3954463"/>
          <p14:tracePt t="262048" x="3830638" y="3954463"/>
          <p14:tracePt t="262058" x="3879850" y="3954463"/>
          <p14:tracePt t="262064" x="3917950" y="3954463"/>
          <p14:tracePt t="262075" x="3943350" y="3954463"/>
          <p14:tracePt t="262080" x="3968750" y="3954463"/>
          <p14:tracePt t="262095" x="3979863" y="3954463"/>
          <p14:tracePt t="262108" x="3992563" y="3954463"/>
          <p14:tracePt t="262111" x="4005263" y="3954463"/>
          <p14:tracePt t="262137" x="4017963" y="3954463"/>
          <p14:tracePt t="262151" x="4030663" y="3954463"/>
          <p14:tracePt t="262399" x="4030663" y="3941763"/>
          <p14:tracePt t="262655" x="4030663" y="3929063"/>
          <p14:tracePt t="263423" x="4043363" y="3916363"/>
          <p14:tracePt t="263431" x="4068763" y="3905250"/>
          <p14:tracePt t="263440" x="4105275" y="3892550"/>
          <p14:tracePt t="263448" x="4168775" y="3867150"/>
          <p14:tracePt t="263457" x="4281488" y="3841750"/>
          <p14:tracePt t="263463" x="4406900" y="3829050"/>
          <p14:tracePt t="263475" x="4556125" y="3816350"/>
          <p14:tracePt t="263479" x="4743450" y="3803650"/>
          <p14:tracePt t="263491" x="4932363" y="3792538"/>
          <p14:tracePt t="263496" x="5094288" y="3779838"/>
          <p14:tracePt t="263508" x="5232400" y="3779838"/>
          <p14:tracePt t="263511" x="5345113" y="3779838"/>
          <p14:tracePt t="263524" x="5445125" y="3779838"/>
          <p14:tracePt t="263528" x="5483225" y="3779838"/>
          <p14:tracePt t="263536" x="5495925" y="3779838"/>
          <p14:tracePt t="263543" x="5507038" y="3779838"/>
          <p14:tracePt t="263560" x="5519738" y="3779838"/>
          <p14:tracePt t="263671" x="5532438" y="3779838"/>
          <p14:tracePt t="263688" x="5545138" y="3779838"/>
          <p14:tracePt t="263704" x="5570538" y="3792538"/>
          <p14:tracePt t="263713" x="5583238" y="3803650"/>
          <p14:tracePt t="263727" x="5595938" y="3803650"/>
          <p14:tracePt t="263736" x="5607050" y="3803650"/>
          <p14:tracePt t="263745" x="5632450" y="3803650"/>
          <p14:tracePt t="263760" x="5645150" y="3803650"/>
          <p14:tracePt t="263767" x="5683250" y="3816350"/>
          <p14:tracePt t="263775" x="5708650" y="3829050"/>
          <p14:tracePt t="263783" x="5719763" y="3841750"/>
          <p14:tracePt t="263793" x="5732463" y="3854450"/>
          <p14:tracePt t="263799" x="5757863" y="3867150"/>
          <p14:tracePt t="263808" x="5770563" y="3879850"/>
          <p14:tracePt t="263815" x="5795963" y="3892550"/>
          <p14:tracePt t="263824" x="5832475" y="3905250"/>
          <p14:tracePt t="263831" x="5845175" y="3916363"/>
          <p14:tracePt t="263840" x="5857875" y="3929063"/>
          <p14:tracePt t="263847" x="5883275" y="3954463"/>
          <p14:tracePt t="263863" x="5895975" y="3954463"/>
          <p14:tracePt t="263895" x="5908675" y="3954463"/>
          <p14:tracePt t="263953" x="5921375" y="3954463"/>
          <p14:tracePt t="263967" x="5921375" y="3941763"/>
          <p14:tracePt t="263975" x="5932488" y="3941763"/>
          <p14:tracePt t="263983" x="5932488" y="3916363"/>
          <p14:tracePt t="263999" x="5945188" y="3892550"/>
          <p14:tracePt t="264007" x="5957888" y="3867150"/>
          <p14:tracePt t="264016" x="5957888" y="3841750"/>
          <p14:tracePt t="264032" x="5970588" y="3816350"/>
          <p14:tracePt t="264040" x="5983288" y="3792538"/>
          <p14:tracePt t="264047" x="5983288" y="3779838"/>
          <p14:tracePt t="264057" x="5995988" y="3767138"/>
          <p14:tracePt t="264064" x="6008688" y="3754438"/>
          <p14:tracePt t="264087" x="6008688" y="3741738"/>
          <p14:tracePt t="264095" x="6008688" y="3729038"/>
          <p14:tracePt t="264193" x="5995988" y="3716338"/>
          <p14:tracePt t="264207" x="5983288" y="3716338"/>
          <p14:tracePt t="264215" x="5983288" y="3703638"/>
          <p14:tracePt t="264241" x="5970588" y="3703638"/>
          <p14:tracePt t="264256" x="5957888" y="3703638"/>
          <p14:tracePt t="264287" x="5945188" y="3703638"/>
          <p14:tracePt t="264295" x="5921375" y="3703638"/>
          <p14:tracePt t="264306" x="5921375" y="3692525"/>
          <p14:tracePt t="264322" x="5908675" y="3679825"/>
          <p14:tracePt t="264335" x="5895975" y="3679825"/>
          <p14:tracePt t="264343" x="5870575" y="3667125"/>
          <p14:tracePt t="264375" x="5857875" y="3667125"/>
          <p14:tracePt t="264391" x="5845175" y="3654425"/>
          <p14:tracePt t="264415" x="5832475" y="3654425"/>
          <p14:tracePt t="264431" x="5808663" y="3654425"/>
          <p14:tracePt t="264447" x="5795963" y="3654425"/>
          <p14:tracePt t="264463" x="5783263" y="3667125"/>
          <p14:tracePt t="264472" x="5770563" y="3679825"/>
          <p14:tracePt t="264480" x="5757863" y="3703638"/>
          <p14:tracePt t="264493" x="5745163" y="3716338"/>
          <p14:tracePt t="264495" x="5745163" y="3741738"/>
          <p14:tracePt t="264507" x="5732463" y="3754438"/>
          <p14:tracePt t="264511" x="5719763" y="3792538"/>
          <p14:tracePt t="264527" x="5719763" y="3803650"/>
          <p14:tracePt t="264535" x="5719763" y="3829050"/>
          <p14:tracePt t="264543" x="5732463" y="3841750"/>
          <p14:tracePt t="264551" x="5745163" y="3841750"/>
          <p14:tracePt t="264560" x="5745163" y="3854450"/>
          <p14:tracePt t="264567" x="5770563" y="3867150"/>
          <p14:tracePt t="264575" x="5783263" y="3867150"/>
          <p14:tracePt t="264584" x="5795963" y="3879850"/>
          <p14:tracePt t="264591" x="5821363" y="3892550"/>
          <p14:tracePt t="264607" x="5832475" y="3892550"/>
          <p14:tracePt t="264615" x="5845175" y="3892550"/>
          <p14:tracePt t="264625" x="5870575" y="3905250"/>
          <p14:tracePt t="264648" x="5883275" y="3905250"/>
          <p14:tracePt t="264664" x="5895975" y="3905250"/>
          <p14:tracePt t="264696" x="5908675" y="3916363"/>
          <p14:tracePt t="264762" x="5921375" y="3916363"/>
          <p14:tracePt t="264777" x="5932488" y="3905250"/>
          <p14:tracePt t="264784" x="5945188" y="3879850"/>
          <p14:tracePt t="264792" x="5945188" y="3867150"/>
          <p14:tracePt t="264800" x="5957888" y="3841750"/>
          <p14:tracePt t="264809" x="5970588" y="3829050"/>
          <p14:tracePt t="264816" x="5983288" y="3803650"/>
          <p14:tracePt t="264825" x="5983288" y="3792538"/>
          <p14:tracePt t="264832" x="5983288" y="3767138"/>
          <p14:tracePt t="264842" x="5983288" y="3741738"/>
          <p14:tracePt t="264848" x="5995988" y="3729038"/>
          <p14:tracePt t="264864" x="5995988" y="3716338"/>
          <p14:tracePt t="264880" x="5995988" y="3703638"/>
          <p14:tracePt t="264890" x="5995988" y="3692525"/>
          <p14:tracePt t="264912" x="5995988" y="3679825"/>
          <p14:tracePt t="264924" x="5995988" y="3667125"/>
          <p14:tracePt t="264943" x="5983288" y="3667125"/>
          <p14:tracePt t="264959" x="5970588" y="3654425"/>
          <p14:tracePt t="264967" x="5957888" y="3654425"/>
          <p14:tracePt t="265031" x="5945188" y="3654425"/>
          <p14:tracePt t="265088" x="5932488" y="3654425"/>
          <p14:tracePt t="265111" x="5921375" y="3654425"/>
          <p14:tracePt t="265127" x="5908675" y="3679825"/>
          <p14:tracePt t="265144" x="5883275" y="3703638"/>
          <p14:tracePt t="265159" x="5857875" y="3716338"/>
          <p14:tracePt t="265167" x="5845175" y="3741738"/>
          <p14:tracePt t="265175" x="5821363" y="3767138"/>
          <p14:tracePt t="265183" x="5783263" y="3792538"/>
          <p14:tracePt t="265191" x="5745163" y="3803650"/>
          <p14:tracePt t="265199" x="5708650" y="3829050"/>
          <p14:tracePt t="265210" x="5657850" y="3854450"/>
          <p14:tracePt t="265215" x="5632450" y="3879850"/>
          <p14:tracePt t="265225" x="5607050" y="3892550"/>
          <p14:tracePt t="265231" x="5570538" y="3916363"/>
          <p14:tracePt t="265241" x="5532438" y="3929063"/>
          <p14:tracePt t="265247" x="5495925" y="3941763"/>
          <p14:tracePt t="265257" x="5432425" y="3954463"/>
          <p14:tracePt t="265263" x="5383213" y="3967163"/>
          <p14:tracePt t="265274" x="5294313" y="3992563"/>
          <p14:tracePt t="265279" x="5194300" y="4005263"/>
          <p14:tracePt t="265291" x="5081588" y="4029075"/>
          <p14:tracePt t="265295" x="4968875" y="4054475"/>
          <p14:tracePt t="265307" x="4843463" y="4092575"/>
          <p14:tracePt t="265311" x="4732338" y="4117975"/>
          <p14:tracePt t="265324" x="4619625" y="4129088"/>
          <p14:tracePt t="265328" x="4543425" y="4129088"/>
          <p14:tracePt t="265335" x="4456113" y="4129088"/>
          <p14:tracePt t="265343" x="4356100" y="4129088"/>
          <p14:tracePt t="265351" x="4268788" y="4129088"/>
          <p14:tracePt t="265359" x="4205288" y="4129088"/>
          <p14:tracePt t="265367" x="4156075" y="4129088"/>
          <p14:tracePt t="265375" x="4105275" y="4129088"/>
          <p14:tracePt t="265383" x="4043363" y="4129088"/>
          <p14:tracePt t="265391" x="4005263" y="4129088"/>
          <p14:tracePt t="265399" x="3979863" y="4129088"/>
          <p14:tracePt t="265408" x="3968750" y="4129088"/>
          <p14:tracePt t="265415" x="3956050" y="4129088"/>
          <p14:tracePt t="265424" x="3943350" y="4129088"/>
          <p14:tracePt t="265442" x="3917950" y="4129088"/>
          <p14:tracePt t="265457" x="3905250" y="4117975"/>
          <p14:tracePt t="265463" x="3892550" y="4105275"/>
          <p14:tracePt t="265474" x="3867150" y="4092575"/>
          <p14:tracePt t="265479" x="3843338" y="4079875"/>
          <p14:tracePt t="265492" x="3817938" y="4067175"/>
          <p14:tracePt t="265495" x="3779838" y="4067175"/>
          <p14:tracePt t="265507" x="3767138" y="4054475"/>
          <p14:tracePt t="265511" x="3730625" y="4041775"/>
          <p14:tracePt t="265525" x="3692525" y="4029075"/>
          <p14:tracePt t="265535" x="3667125" y="4029075"/>
          <p14:tracePt t="265543" x="3654425" y="4029075"/>
          <p14:tracePt t="265551" x="3630613" y="4017963"/>
          <p14:tracePt t="265600" x="3617913" y="4017963"/>
          <p14:tracePt t="265607" x="3605213" y="4017963"/>
          <p14:tracePt t="265623" x="3592513" y="4017963"/>
          <p14:tracePt t="265640" x="3579813" y="4017963"/>
          <p14:tracePt t="265656" x="3567113" y="4017963"/>
          <p14:tracePt t="265663" x="3554413" y="4017963"/>
          <p14:tracePt t="265676" x="3541713" y="4017963"/>
          <p14:tracePt t="265704" x="3517900" y="4017963"/>
          <p14:tracePt t="265727" x="3505200" y="4029075"/>
          <p14:tracePt t="265752" x="3492500" y="4029075"/>
          <p14:tracePt t="265759" x="3479800" y="4041775"/>
          <p14:tracePt t="265824" x="3467100" y="4041775"/>
          <p14:tracePt t="265856" x="3454400" y="4041775"/>
          <p14:tracePt t="265872" x="3441700" y="4041775"/>
          <p14:tracePt t="265887" x="3429000" y="4041775"/>
          <p14:tracePt t="266007" x="3454400" y="4067175"/>
          <p14:tracePt t="266015" x="3454400" y="4079875"/>
          <p14:tracePt t="266023" x="3479800" y="4105275"/>
          <p14:tracePt t="266032" x="3492500" y="4129088"/>
          <p14:tracePt t="266040" x="3505200" y="4154488"/>
          <p14:tracePt t="266047" x="3517900" y="4167188"/>
          <p14:tracePt t="266058" x="3554413" y="4192588"/>
          <p14:tracePt t="266063" x="3567113" y="4205288"/>
          <p14:tracePt t="266074" x="3579813" y="4230688"/>
          <p14:tracePt t="266079" x="3605213" y="4241800"/>
          <p14:tracePt t="266090" x="3617913" y="4254500"/>
          <p14:tracePt t="266096" x="3643313" y="4279900"/>
          <p14:tracePt t="266107" x="3654425" y="4292600"/>
          <p14:tracePt t="266111" x="3679825" y="4305300"/>
          <p14:tracePt t="266123" x="3692525" y="4318000"/>
          <p14:tracePt t="266127" x="3705225" y="4330700"/>
          <p14:tracePt t="266135" x="3705225" y="4341813"/>
          <p14:tracePt t="266143" x="3717925" y="4354513"/>
          <p14:tracePt t="266223" x="3692525" y="4354513"/>
          <p14:tracePt t="266231" x="3692525" y="4341813"/>
          <p14:tracePt t="266239" x="3679825" y="4330700"/>
          <p14:tracePt t="266247" x="3667125" y="4318000"/>
          <p14:tracePt t="266258" x="3654425" y="4305300"/>
          <p14:tracePt t="266263" x="3643313" y="4292600"/>
          <p14:tracePt t="266275" x="3643313" y="4267200"/>
          <p14:tracePt t="266279" x="3630613" y="4254500"/>
          <p14:tracePt t="266291" x="3617913" y="4241800"/>
          <p14:tracePt t="266295" x="3605213" y="4217988"/>
          <p14:tracePt t="266307" x="3592513" y="4205288"/>
          <p14:tracePt t="266311" x="3579813" y="4192588"/>
          <p14:tracePt t="266323" x="3579813" y="4167188"/>
          <p14:tracePt t="266327" x="3567113" y="4141788"/>
          <p14:tracePt t="266335" x="3554413" y="4129088"/>
          <p14:tracePt t="266343" x="3541713" y="4105275"/>
          <p14:tracePt t="266351" x="3530600" y="4079875"/>
          <p14:tracePt t="266361" x="3517900" y="4067175"/>
          <p14:tracePt t="266367" x="3517900" y="4041775"/>
          <p14:tracePt t="266376" x="3492500" y="4029075"/>
          <p14:tracePt t="266384" x="3492500" y="4017963"/>
          <p14:tracePt t="266391" x="3479800" y="4005263"/>
          <p14:tracePt t="266399" x="3467100" y="3992563"/>
          <p14:tracePt t="266415" x="3454400" y="3992563"/>
          <p14:tracePt t="266447" x="3454400" y="3979863"/>
          <p14:tracePt t="266471" x="3441700" y="3979863"/>
          <p14:tracePt t="266520" x="3429000" y="3979863"/>
          <p14:tracePt t="266559" x="3417888" y="3979863"/>
          <p14:tracePt t="266567" x="3405188" y="3979863"/>
          <p14:tracePt t="266615" x="3392488" y="3979863"/>
          <p14:tracePt t="266719" x="3379788" y="3979863"/>
          <p14:tracePt t="266904" x="3367088" y="3979863"/>
          <p14:tracePt t="266944" x="3367088" y="3967163"/>
          <p14:tracePt t="267039" x="3367088" y="3979863"/>
          <p14:tracePt t="267047" x="3367088" y="3992563"/>
          <p14:tracePt t="267056" x="3379788" y="4005263"/>
          <p14:tracePt t="267073" x="3379788" y="4017963"/>
          <p14:tracePt t="267159" x="3367088" y="4005263"/>
          <p14:tracePt t="267167" x="3354388" y="4005263"/>
          <p14:tracePt t="267175" x="3354388" y="3992563"/>
          <p14:tracePt t="267192" x="3341688" y="3979863"/>
          <p14:tracePt t="267199" x="3328988" y="3979863"/>
          <p14:tracePt t="267240" x="3317875" y="3967163"/>
          <p14:tracePt t="267335" x="3328988" y="3967163"/>
          <p14:tracePt t="267343" x="3354388" y="3992563"/>
          <p14:tracePt t="267352" x="3379788" y="4005263"/>
          <p14:tracePt t="267359" x="3417888" y="4029075"/>
          <p14:tracePt t="267367" x="3467100" y="4067175"/>
          <p14:tracePt t="267375" x="3505200" y="4092575"/>
          <p14:tracePt t="267383" x="3554413" y="4117975"/>
          <p14:tracePt t="267392" x="3592513" y="4154488"/>
          <p14:tracePt t="267399" x="3617913" y="4167188"/>
          <p14:tracePt t="267407" x="3654425" y="4179888"/>
          <p14:tracePt t="267415" x="3667125" y="4217988"/>
          <p14:tracePt t="267424" x="3692525" y="4230688"/>
          <p14:tracePt t="267431" x="3717925" y="4254500"/>
          <p14:tracePt t="267441" x="3743325" y="4292600"/>
          <p14:tracePt t="267447" x="3767138" y="4318000"/>
          <p14:tracePt t="267457" x="3779838" y="4341813"/>
          <p14:tracePt t="267463" x="3805238" y="4379913"/>
          <p14:tracePt t="267476" x="3817938" y="4405313"/>
          <p14:tracePt t="267481" x="3843338" y="4430713"/>
          <p14:tracePt t="267494" x="3867150" y="4454525"/>
          <p14:tracePt t="267495" x="3892550" y="4492625"/>
          <p14:tracePt t="267508" x="3917950" y="4518025"/>
          <p14:tracePt t="267511" x="3956050" y="4543425"/>
          <p14:tracePt t="267519" x="3968750" y="4567238"/>
          <p14:tracePt t="267527" x="3992563" y="4579938"/>
          <p14:tracePt t="267535" x="4005263" y="4605338"/>
          <p14:tracePt t="267543" x="4017963" y="4630738"/>
          <p14:tracePt t="267552" x="4030663" y="4643438"/>
          <p14:tracePt t="267559" x="4043363" y="4656138"/>
          <p14:tracePt t="267567" x="4043363" y="4667250"/>
          <p14:tracePt t="267575" x="4056063" y="4692650"/>
          <p14:tracePt t="267583" x="4056063" y="4705350"/>
          <p14:tracePt t="267599" x="4056063" y="4718050"/>
          <p14:tracePt t="267623" x="4068763" y="4730750"/>
          <p14:tracePt t="267664" x="4068763" y="4743450"/>
          <p14:tracePt t="267674" x="4068763" y="4756150"/>
          <p14:tracePt t="267682" x="4068763" y="4768850"/>
          <p14:tracePt t="267690" x="4068763" y="4779963"/>
          <p14:tracePt t="267695" x="4068763" y="4792663"/>
          <p14:tracePt t="267707" x="4081463" y="4830763"/>
          <p14:tracePt t="267711" x="4092575" y="4843463"/>
          <p14:tracePt t="267724" x="4092575" y="4856163"/>
          <p14:tracePt t="267727" x="4105275" y="4879975"/>
          <p14:tracePt t="267736" x="4117975" y="4905375"/>
          <p14:tracePt t="267744" x="4130675" y="4918075"/>
          <p14:tracePt t="267752" x="4156075" y="4943475"/>
          <p14:tracePt t="267759" x="4168775" y="4981575"/>
          <p14:tracePt t="267767" x="4181475" y="5005388"/>
          <p14:tracePt t="267775" x="4192588" y="5018088"/>
          <p14:tracePt t="267783" x="4192588" y="5043488"/>
          <p14:tracePt t="267791" x="4205288" y="5056188"/>
          <p14:tracePt t="267799" x="4205288" y="5068888"/>
          <p14:tracePt t="267808" x="4217988" y="5081588"/>
          <p14:tracePt t="267864" x="4230688" y="5092700"/>
          <p14:tracePt t="267943" x="4243388" y="5092700"/>
          <p14:tracePt t="267967" x="4243388" y="5105400"/>
          <p14:tracePt t="268079" x="4217988" y="5092700"/>
          <p14:tracePt t="268087" x="4192588" y="5092700"/>
          <p14:tracePt t="268095" x="4192588" y="5068888"/>
          <p14:tracePt t="268103" x="4168775" y="5068888"/>
          <p14:tracePt t="268122" x="4143375" y="5056188"/>
          <p14:tracePt t="268135" x="4130675" y="5056188"/>
          <p14:tracePt t="268143" x="4117975" y="5056188"/>
          <p14:tracePt t="268151" x="4105275" y="5043488"/>
          <p14:tracePt t="268175" x="4105275" y="5030788"/>
          <p14:tracePt t="268183" x="4105275" y="5018088"/>
          <p14:tracePt t="268199" x="4105275" y="5005388"/>
          <p14:tracePt t="268208" x="4105275" y="4992688"/>
          <p14:tracePt t="268263" x="4105275" y="4981575"/>
          <p14:tracePt t="268272" x="4117975" y="4968875"/>
          <p14:tracePt t="268360" x="4130675" y="4968875"/>
          <p14:tracePt t="268487" x="4143375" y="4968875"/>
          <p14:tracePt t="268504" x="4143375" y="4943475"/>
          <p14:tracePt t="268511" x="4130675" y="4930775"/>
          <p14:tracePt t="268519" x="4117975" y="4918075"/>
          <p14:tracePt t="268527" x="4105275" y="4879975"/>
          <p14:tracePt t="268536" x="4092575" y="4856163"/>
          <p14:tracePt t="268543" x="4068763" y="4818063"/>
          <p14:tracePt t="268552" x="4030663" y="4768850"/>
          <p14:tracePt t="268559" x="4017963" y="4718050"/>
          <p14:tracePt t="268567" x="3992563" y="4679950"/>
          <p14:tracePt t="268575" x="3968750" y="4618038"/>
          <p14:tracePt t="268583" x="3943350" y="4579938"/>
          <p14:tracePt t="268592" x="3930650" y="4518025"/>
          <p14:tracePt t="268599" x="3917950" y="4479925"/>
          <p14:tracePt t="268610" x="3892550" y="4430713"/>
          <p14:tracePt t="268615" x="3879850" y="4392613"/>
          <p14:tracePt t="268624" x="3867150" y="4354513"/>
          <p14:tracePt t="268631" x="3843338" y="4330700"/>
          <p14:tracePt t="268641" x="3830638" y="4305300"/>
          <p14:tracePt t="268647" x="3805238" y="4279900"/>
          <p14:tracePt t="268661" x="3792538" y="4254500"/>
          <p14:tracePt t="268662" x="3767138" y="4241800"/>
          <p14:tracePt t="268675" x="3743325" y="4230688"/>
          <p14:tracePt t="268678" x="3743325" y="4217988"/>
          <p14:tracePt t="268691" x="3730625" y="4217988"/>
          <p14:tracePt t="268695" x="3730625" y="4205288"/>
          <p14:tracePt t="268707" x="3705225" y="4205288"/>
          <p14:tracePt t="268711" x="3705225" y="4192588"/>
          <p14:tracePt t="268719" x="3692525" y="4192588"/>
          <p14:tracePt t="268727" x="3667125" y="4179888"/>
          <p14:tracePt t="268735" x="3654425" y="4179888"/>
          <p14:tracePt t="268743" x="3643313" y="4167188"/>
          <p14:tracePt t="268758" x="3605213" y="4154488"/>
          <p14:tracePt t="268775" x="3579813" y="4141788"/>
          <p14:tracePt t="268782" x="3567113" y="4141788"/>
          <p14:tracePt t="268791" x="3554413" y="4129088"/>
          <p14:tracePt t="268799" x="3541713" y="4117975"/>
          <p14:tracePt t="268815" x="3530600" y="4117975"/>
          <p14:tracePt t="268827" x="3505200" y="4117975"/>
          <p14:tracePt t="268831" x="3479800" y="4105275"/>
          <p14:tracePt t="268842" x="3479800" y="4079875"/>
          <p14:tracePt t="268847" x="3454400" y="4079875"/>
          <p14:tracePt t="268857" x="3441700" y="4067175"/>
          <p14:tracePt t="268862" x="3429000" y="4054475"/>
          <p14:tracePt t="268875" x="3405188" y="4054475"/>
          <p14:tracePt t="268879" x="3405188" y="4041775"/>
          <p14:tracePt t="268892" x="3392488" y="4041775"/>
          <p14:tracePt t="268895" x="3379788" y="4041775"/>
          <p14:tracePt t="268911" x="3367088" y="4029075"/>
          <p14:tracePt t="268936" x="3367088" y="4017963"/>
          <p14:tracePt t="268999" x="3354388" y="4017963"/>
          <p14:tracePt t="269222" x="3367088" y="4017963"/>
          <p14:tracePt t="269230" x="3392488" y="4029075"/>
          <p14:tracePt t="269239" x="3429000" y="4041775"/>
          <p14:tracePt t="269246" x="3441700" y="4054475"/>
          <p14:tracePt t="269257" x="3454400" y="4079875"/>
          <p14:tracePt t="269262" x="3479800" y="4105275"/>
          <p14:tracePt t="269274" x="3492500" y="4105275"/>
          <p14:tracePt t="269279" x="3517900" y="4117975"/>
          <p14:tracePt t="269290" x="3517900" y="4141788"/>
          <p14:tracePt t="269295" x="3541713" y="4154488"/>
          <p14:tracePt t="269307" x="3541713" y="4167188"/>
          <p14:tracePt t="269310" x="3554413" y="4192588"/>
          <p14:tracePt t="269319" x="3567113" y="4192588"/>
          <p14:tracePt t="269326" x="3567113" y="4217988"/>
          <p14:tracePt t="269334" x="3579813" y="4217988"/>
          <p14:tracePt t="269350" x="3592513" y="4230688"/>
          <p14:tracePt t="269359" x="3592513" y="4241800"/>
          <p14:tracePt t="269366" x="3605213" y="4241800"/>
          <p14:tracePt t="269390" x="3605213" y="4267200"/>
          <p14:tracePt t="269487" x="3592513" y="4254500"/>
          <p14:tracePt t="269494" x="3567113" y="4230688"/>
          <p14:tracePt t="269504" x="3541713" y="4217988"/>
          <p14:tracePt t="269512" x="3505200" y="4179888"/>
          <p14:tracePt t="269519" x="3492500" y="4141788"/>
          <p14:tracePt t="269527" x="3467100" y="4129088"/>
          <p14:tracePt t="269535" x="3454400" y="4105275"/>
          <p14:tracePt t="269543" x="3441700" y="4092575"/>
          <p14:tracePt t="269550" x="3429000" y="4079875"/>
          <p14:tracePt t="269559" x="3417888" y="4067175"/>
          <p14:tracePt t="269567" x="3417888" y="4054475"/>
          <p14:tracePt t="269574" x="3405188" y="4041775"/>
          <p14:tracePt t="269583" x="3405188" y="4029075"/>
          <p14:tracePt t="269591" x="3392488" y="4017963"/>
          <p14:tracePt t="269599" x="3379788" y="4005263"/>
          <p14:tracePt t="269615" x="3367088" y="3979863"/>
          <p14:tracePt t="269624" x="3354388" y="3967163"/>
          <p14:tracePt t="269630" x="3341688" y="3954463"/>
          <p14:tracePt t="269703" x="3341688" y="3941763"/>
          <p14:tracePt t="269711" x="3354388" y="3954463"/>
          <p14:tracePt t="269719" x="3379788" y="3967163"/>
          <p14:tracePt t="269727" x="3429000" y="4005263"/>
          <p14:tracePt t="269735" x="3467100" y="4029075"/>
          <p14:tracePt t="269742" x="3517900" y="4067175"/>
          <p14:tracePt t="269750" x="3541713" y="4105275"/>
          <p14:tracePt t="269758" x="3579813" y="4154488"/>
          <p14:tracePt t="269766" x="3605213" y="4192588"/>
          <p14:tracePt t="269774" x="3630613" y="4217988"/>
          <p14:tracePt t="269783" x="3654425" y="4254500"/>
          <p14:tracePt t="269791" x="3692525" y="4279900"/>
          <p14:tracePt t="269799" x="3705225" y="4318000"/>
          <p14:tracePt t="269808" x="3730625" y="4367213"/>
          <p14:tracePt t="269814" x="3743325" y="4379913"/>
          <p14:tracePt t="269825" x="3767138" y="4418013"/>
          <p14:tracePt t="269830" x="3792538" y="4443413"/>
          <p14:tracePt t="269841" x="3805238" y="4454525"/>
          <p14:tracePt t="269846" x="3817938" y="4467225"/>
          <p14:tracePt t="269927" x="3805238" y="4454525"/>
          <p14:tracePt t="269934" x="3767138" y="4430713"/>
          <p14:tracePt t="269942" x="3743325" y="4418013"/>
          <p14:tracePt t="269953" x="3717925" y="4392613"/>
          <p14:tracePt t="269960" x="3679825" y="4367213"/>
          <p14:tracePt t="269967" x="3654425" y="4341813"/>
          <p14:tracePt t="269975" x="3630613" y="4318000"/>
          <p14:tracePt t="269983" x="3605213" y="4292600"/>
          <p14:tracePt t="269991" x="3592513" y="4267200"/>
          <p14:tracePt t="269998" x="3579813" y="4254500"/>
          <p14:tracePt t="270007" x="3541713" y="4241800"/>
          <p14:tracePt t="270014" x="3530600" y="4230688"/>
          <p14:tracePt t="270025" x="3505200" y="4205288"/>
          <p14:tracePt t="270030" x="3505200" y="4192588"/>
          <p14:tracePt t="270041" x="3479800" y="4179888"/>
          <p14:tracePt t="270047" x="3467100" y="4167188"/>
          <p14:tracePt t="270057" x="3454400" y="4154488"/>
          <p14:tracePt t="270063" x="3454400" y="4141788"/>
          <p14:tracePt t="270077" x="3441700" y="4129088"/>
          <p14:tracePt t="270091" x="3441700" y="4117975"/>
          <p14:tracePt t="270143" x="3441700" y="4129088"/>
          <p14:tracePt t="270150" x="3454400" y="4154488"/>
          <p14:tracePt t="270158" x="3454400" y="4179888"/>
          <p14:tracePt t="270167" x="3479800" y="4217988"/>
          <p14:tracePt t="270175" x="3479800" y="4241800"/>
          <p14:tracePt t="270183" x="3505200" y="4267200"/>
          <p14:tracePt t="270192" x="3517900" y="4292600"/>
          <p14:tracePt t="270199" x="3530600" y="4305300"/>
          <p14:tracePt t="270208" x="3541713" y="4318000"/>
          <p14:tracePt t="270279" x="3530600" y="4305300"/>
          <p14:tracePt t="270287" x="3517900" y="4267200"/>
          <p14:tracePt t="270294" x="3492500" y="4241800"/>
          <p14:tracePt t="270307" x="3467100" y="4205288"/>
          <p14:tracePt t="270311" x="3441700" y="4167188"/>
          <p14:tracePt t="270320" x="3441700" y="4129088"/>
          <p14:tracePt t="270326" x="3429000" y="4092575"/>
          <p14:tracePt t="270335" x="3417888" y="4079875"/>
          <p14:tracePt t="270344" x="3417888" y="4067175"/>
          <p14:tracePt t="270351" x="3417888" y="4054475"/>
          <p14:tracePt t="270374" x="3405188" y="4054475"/>
          <p14:tracePt t="270454" x="3417888" y="4067175"/>
          <p14:tracePt t="270462" x="3429000" y="4079875"/>
          <p14:tracePt t="270472" x="3429000" y="4092575"/>
          <p14:tracePt t="270479" x="3441700" y="4117975"/>
          <p14:tracePt t="270490" x="3454400" y="4129088"/>
          <p14:tracePt t="270508" x="3454400" y="4141788"/>
          <p14:tracePt t="270574" x="3441700" y="4129088"/>
          <p14:tracePt t="270582" x="3429000" y="4105275"/>
          <p14:tracePt t="270590" x="3417888" y="4092575"/>
          <p14:tracePt t="270599" x="3405188" y="4079875"/>
          <p14:tracePt t="270607" x="3379788" y="4041775"/>
          <p14:tracePt t="270614" x="3367088" y="4029075"/>
          <p14:tracePt t="270626" x="3354388" y="4005263"/>
          <p14:tracePt t="270631" x="3341688" y="4005263"/>
          <p14:tracePt t="270641" x="3328988" y="3992563"/>
          <p14:tracePt t="270646" x="3328988" y="3979863"/>
          <p14:tracePt t="270735" x="3317875" y="3979863"/>
          <p14:tracePt t="270855" x="3328988" y="3979863"/>
          <p14:tracePt t="270862" x="3354388" y="4005263"/>
          <p14:tracePt t="270873" x="3392488" y="4017963"/>
          <p14:tracePt t="270881" x="3417888" y="4054475"/>
          <p14:tracePt t="270891" x="3441700" y="4079875"/>
          <p14:tracePt t="270895" x="3479800" y="4141788"/>
          <p14:tracePt t="270909" x="3530600" y="4192588"/>
          <p14:tracePt t="270911" x="3567113" y="4241800"/>
          <p14:tracePt t="270920" x="3630613" y="4305300"/>
          <p14:tracePt t="270927" x="3679825" y="4341813"/>
          <p14:tracePt t="270935" x="3705225" y="4379913"/>
          <p14:tracePt t="270943" x="3730625" y="4392613"/>
          <p14:tracePt t="270959" x="3756025" y="4405313"/>
          <p14:tracePt t="271022" x="3743325" y="4405313"/>
          <p14:tracePt t="271030" x="3717925" y="4405313"/>
          <p14:tracePt t="271039" x="3692525" y="4392613"/>
          <p14:tracePt t="271046" x="3667125" y="4392613"/>
          <p14:tracePt t="271058" x="3643313" y="4379913"/>
          <p14:tracePt t="271062" x="3630613" y="4367213"/>
          <p14:tracePt t="271074" x="3617913" y="4354513"/>
          <p14:tracePt t="271078" x="3592513" y="4341813"/>
          <p14:tracePt t="271090" x="3579813" y="4330700"/>
          <p14:tracePt t="271094" x="3567113" y="4305300"/>
          <p14:tracePt t="271109" x="3554413" y="4279900"/>
          <p14:tracePt t="271111" x="3530600" y="4267200"/>
          <p14:tracePt t="271118" x="3517900" y="4241800"/>
          <p14:tracePt t="271126" x="3492500" y="4205288"/>
          <p14:tracePt t="271135" x="3479800" y="4179888"/>
          <p14:tracePt t="271143" x="3454400" y="4154488"/>
          <p14:tracePt t="271150" x="3441700" y="4117975"/>
          <p14:tracePt t="271158" x="3429000" y="4079875"/>
          <p14:tracePt t="271166" x="3417888" y="4054475"/>
          <p14:tracePt t="271174" x="3417888" y="4041775"/>
          <p14:tracePt t="271182" x="3405188" y="4017963"/>
          <p14:tracePt t="271287" x="3429000" y="4029075"/>
          <p14:tracePt t="271295" x="3454400" y="4054475"/>
          <p14:tracePt t="271303" x="3467100" y="4079875"/>
          <p14:tracePt t="271312" x="3492500" y="4105275"/>
          <p14:tracePt t="271320" x="3505200" y="4141788"/>
          <p14:tracePt t="271327" x="3517900" y="4167188"/>
          <p14:tracePt t="271335" x="3530600" y="4192588"/>
          <p14:tracePt t="271343" x="3541713" y="4217988"/>
          <p14:tracePt t="271353" x="3541713" y="4241800"/>
          <p14:tracePt t="271361" x="3554413" y="4279900"/>
          <p14:tracePt t="271374" x="3567113" y="4292600"/>
          <p14:tracePt t="271383" x="3567113" y="4305300"/>
          <p14:tracePt t="271408" x="3567113" y="4318000"/>
          <p14:tracePt t="271463" x="3567113" y="4305300"/>
          <p14:tracePt t="271474" x="3567113" y="4267200"/>
          <p14:tracePt t="271479" x="3541713" y="4241800"/>
          <p14:tracePt t="271491" x="3530600" y="4217988"/>
          <p14:tracePt t="271495" x="3517900" y="4192588"/>
          <p14:tracePt t="271508" x="3505200" y="4154488"/>
          <p14:tracePt t="271512" x="3492500" y="4129088"/>
          <p14:tracePt t="271520" x="3467100" y="4117975"/>
          <p14:tracePt t="271526" x="3467100" y="4092575"/>
          <p14:tracePt t="271535" x="3454400" y="4079875"/>
          <p14:tracePt t="271542" x="3441700" y="4067175"/>
          <p14:tracePt t="271551" x="3429000" y="4041775"/>
          <p14:tracePt t="271631" x="3429000" y="4054475"/>
          <p14:tracePt t="271644" x="3454400" y="4079875"/>
          <p14:tracePt t="271650" x="3467100" y="4105275"/>
          <p14:tracePt t="271656" x="3492500" y="4141788"/>
          <p14:tracePt t="271663" x="3517900" y="4192588"/>
          <p14:tracePt t="271677" x="3517900" y="4230688"/>
          <p14:tracePt t="271679" x="3541713" y="4254500"/>
          <p14:tracePt t="271690" x="3554413" y="4279900"/>
          <p14:tracePt t="271694" x="3554413" y="4305300"/>
          <p14:tracePt t="271707" x="3567113" y="4330700"/>
          <p14:tracePt t="271711" x="3579813" y="4341813"/>
          <p14:tracePt t="271791" x="3579813" y="4330700"/>
          <p14:tracePt t="271798" x="3567113" y="4305300"/>
          <p14:tracePt t="271808" x="3554413" y="4267200"/>
          <p14:tracePt t="271814" x="3530600" y="4241800"/>
          <p14:tracePt t="271826" x="3505200" y="4205288"/>
          <p14:tracePt t="271831" x="3467100" y="4179888"/>
          <p14:tracePt t="271841" x="3454400" y="4141788"/>
          <p14:tracePt t="271846" x="3429000" y="4129088"/>
          <p14:tracePt t="271857" x="3429000" y="4105275"/>
          <p14:tracePt t="271862" x="3417888" y="4079875"/>
          <p14:tracePt t="271876" x="3405188" y="4067175"/>
          <p14:tracePt t="271878" x="3405188" y="4054475"/>
          <p14:tracePt t="271890" x="3379788" y="4041775"/>
          <p14:tracePt t="271894" x="3379788" y="4029075"/>
          <p14:tracePt t="271910" x="3379788" y="4017963"/>
          <p14:tracePt t="271982" x="3379788" y="4005263"/>
          <p14:tracePt t="271990" x="3379788" y="4017963"/>
          <p14:tracePt t="271998" x="3392488" y="4041775"/>
          <p14:tracePt t="272007" x="3417888" y="4067175"/>
          <p14:tracePt t="272015" x="3429000" y="4092575"/>
          <p14:tracePt t="272024" x="3454400" y="4129088"/>
          <p14:tracePt t="272030" x="3467100" y="4154488"/>
          <p14:tracePt t="272041" x="3492500" y="4192588"/>
          <p14:tracePt t="272046" x="3505200" y="4205288"/>
          <p14:tracePt t="272057" x="3517900" y="4241800"/>
          <p14:tracePt t="272062" x="3530600" y="4254500"/>
          <p14:tracePt t="272075" x="3541713" y="4267200"/>
          <p14:tracePt t="272078" x="3554413" y="4279900"/>
          <p14:tracePt t="272214" x="3541713" y="4279900"/>
          <p14:tracePt t="272230" x="3530600" y="4279900"/>
          <p14:tracePt t="272239" x="3517900" y="4279900"/>
          <p14:tracePt t="272255" x="3517900" y="4267200"/>
          <p14:tracePt t="272262" x="3517900" y="4254500"/>
          <p14:tracePt t="272278" x="3517900" y="4241800"/>
          <p14:tracePt t="272291" x="3517900" y="4230688"/>
          <p14:tracePt t="272294" x="3517900" y="4217988"/>
          <p14:tracePt t="272307" x="3517900" y="4205288"/>
          <p14:tracePt t="272310" x="3517900" y="4192588"/>
          <p14:tracePt t="272327" x="3517900" y="4179888"/>
          <p14:tracePt t="272334" x="3517900" y="4167188"/>
          <p14:tracePt t="272350" x="3517900" y="4154488"/>
          <p14:tracePt t="272359" x="3517900" y="4141788"/>
          <p14:tracePt t="272366" x="3517900" y="4129088"/>
          <p14:tracePt t="272374" x="3517900" y="4117975"/>
          <p14:tracePt t="272382" x="3517900" y="4105275"/>
          <p14:tracePt t="272398" x="3517900" y="4079875"/>
          <p14:tracePt t="272414" x="3517900" y="4067175"/>
          <p14:tracePt t="272424" x="3517900" y="4054475"/>
          <p14:tracePt t="272441" x="3517900" y="4041775"/>
          <p14:tracePt t="272487" x="3505200" y="4041775"/>
          <p14:tracePt t="272510" x="3492500" y="4041775"/>
          <p14:tracePt t="272521" x="3479800" y="4041775"/>
          <p14:tracePt t="272535" x="3454400" y="4054475"/>
          <p14:tracePt t="272542" x="3454400" y="4067175"/>
          <p14:tracePt t="272550" x="3441700" y="4079875"/>
          <p14:tracePt t="272560" x="3441700" y="4092575"/>
          <p14:tracePt t="272567" x="3429000" y="4117975"/>
          <p14:tracePt t="272578" x="3429000" y="4129088"/>
          <p14:tracePt t="272583" x="3429000" y="4141788"/>
          <p14:tracePt t="272592" x="3429000" y="4179888"/>
          <p14:tracePt t="272600" x="3429000" y="4205288"/>
          <p14:tracePt t="272608" x="3429000" y="4217988"/>
          <p14:tracePt t="272614" x="3429000" y="4230688"/>
          <p14:tracePt t="272624" x="3429000" y="4254500"/>
          <p14:tracePt t="272630" x="3429000" y="4279900"/>
          <p14:tracePt t="272643" x="3429000" y="4292600"/>
          <p14:tracePt t="272646" x="3429000" y="4305300"/>
          <p14:tracePt t="272660" x="3441700" y="4305300"/>
          <p14:tracePt t="272663" x="3454400" y="4318000"/>
          <p14:tracePt t="272675" x="3467100" y="4318000"/>
          <p14:tracePt t="272678" x="3479800" y="4330700"/>
          <p14:tracePt t="272694" x="3492500" y="4330700"/>
          <p14:tracePt t="272708" x="3505200" y="4330700"/>
          <p14:tracePt t="272710" x="3517900" y="4341813"/>
          <p14:tracePt t="272720" x="3530600" y="4341813"/>
          <p14:tracePt t="272774" x="3541713" y="4341813"/>
          <p14:tracePt t="272790" x="3554413" y="4341813"/>
          <p14:tracePt t="272798" x="3567113" y="4330700"/>
          <p14:tracePt t="272806" x="3567113" y="4318000"/>
          <p14:tracePt t="272814" x="3579813" y="4279900"/>
          <p14:tracePt t="272823" x="3579813" y="4267200"/>
          <p14:tracePt t="272830" x="3579813" y="4241800"/>
          <p14:tracePt t="272842" x="3579813" y="4217988"/>
          <p14:tracePt t="272846" x="3579813" y="4192588"/>
          <p14:tracePt t="272857" x="3579813" y="4167188"/>
          <p14:tracePt t="272862" x="3579813" y="4154488"/>
          <p14:tracePt t="272874" x="3579813" y="4141788"/>
          <p14:tracePt t="272879" x="3579813" y="4129088"/>
          <p14:tracePt t="272890" x="3579813" y="4092575"/>
          <p14:tracePt t="272907" x="3567113" y="4079875"/>
          <p14:tracePt t="272910" x="3567113" y="4067175"/>
          <p14:tracePt t="272926" x="3554413" y="4054475"/>
          <p14:tracePt t="272950" x="3541713" y="4041775"/>
          <p14:tracePt t="272990" x="3530600" y="4041775"/>
          <p14:tracePt t="273006" x="3505200" y="4041775"/>
          <p14:tracePt t="273023" x="3492500" y="4054475"/>
          <p14:tracePt t="273030" x="3479800" y="4054475"/>
          <p14:tracePt t="273040" x="3479800" y="4067175"/>
          <p14:tracePt t="273046" x="3467100" y="4079875"/>
          <p14:tracePt t="273062" x="3454400" y="4079875"/>
          <p14:tracePt t="273074" x="3454400" y="4092575"/>
          <p14:tracePt t="273078" x="3441700" y="4092575"/>
          <p14:tracePt t="273110" x="3441700" y="4105275"/>
          <p14:tracePt t="273121" x="3441700" y="4117975"/>
          <p14:tracePt t="273130" x="3441700" y="4129088"/>
          <p14:tracePt t="273134" x="3454400" y="4129088"/>
          <p14:tracePt t="273145" x="3467100" y="4154488"/>
          <p14:tracePt t="273152" x="3492500" y="4154488"/>
          <p14:tracePt t="273160" x="3517900" y="4179888"/>
          <p14:tracePt t="273167" x="3541713" y="4179888"/>
          <p14:tracePt t="273175" x="3567113" y="4205288"/>
          <p14:tracePt t="273183" x="3605213" y="4217988"/>
          <p14:tracePt t="273191" x="3630613" y="4217988"/>
          <p14:tracePt t="273199" x="3643313" y="4217988"/>
          <p14:tracePt t="273208" x="3667125" y="4217988"/>
          <p14:tracePt t="273214" x="3692525" y="4217988"/>
          <p14:tracePt t="273224" x="3717925" y="4217988"/>
          <p14:tracePt t="273231" x="3756025" y="4217988"/>
          <p14:tracePt t="273241" x="3779838" y="4217988"/>
          <p14:tracePt t="273246" x="3805238" y="4217988"/>
          <p14:tracePt t="273258" x="3817938" y="4217988"/>
          <p14:tracePt t="273263" x="3830638" y="4230688"/>
          <p14:tracePt t="273275" x="3843338" y="4241800"/>
          <p14:tracePt t="273292" x="3856038" y="4241800"/>
          <p14:tracePt t="273294" x="3867150" y="4254500"/>
          <p14:tracePt t="273310" x="3879850" y="4254500"/>
          <p14:tracePt t="273319" x="3892550" y="4254500"/>
          <p14:tracePt t="273327" x="3905250" y="4254500"/>
          <p14:tracePt t="273334" x="3930650" y="4254500"/>
          <p14:tracePt t="273342" x="3968750" y="4254500"/>
          <p14:tracePt t="273351" x="4017963" y="4254500"/>
          <p14:tracePt t="273358" x="4105275" y="4254500"/>
          <p14:tracePt t="273366" x="4192588" y="4241800"/>
          <p14:tracePt t="273375" x="4305300" y="4230688"/>
          <p14:tracePt t="273382" x="4456113" y="4205288"/>
          <p14:tracePt t="273393" x="4643438" y="4179888"/>
          <p14:tracePt t="273398" x="4856163" y="4167188"/>
          <p14:tracePt t="273409" x="5032375" y="4167188"/>
          <p14:tracePt t="273414" x="5181600" y="4167188"/>
          <p14:tracePt t="273424" x="5332413" y="4154488"/>
          <p14:tracePt t="273430" x="5445125" y="4141788"/>
          <p14:tracePt t="273440" x="5532438" y="4129088"/>
          <p14:tracePt t="273446" x="5607050" y="4105275"/>
          <p14:tracePt t="273457" x="5645150" y="4092575"/>
          <p14:tracePt t="273462" x="5670550" y="4067175"/>
          <p14:tracePt t="273474" x="5683250" y="4067175"/>
          <p14:tracePt t="273478" x="5708650" y="4041775"/>
          <p14:tracePt t="273491" x="5719763" y="4041775"/>
          <p14:tracePt t="273494" x="5732463" y="4017963"/>
          <p14:tracePt t="273507" x="5745163" y="4005263"/>
          <p14:tracePt t="273510" x="5770563" y="3979863"/>
          <p14:tracePt t="273519" x="5795963" y="3954463"/>
          <p14:tracePt t="273527" x="5821363" y="3941763"/>
          <p14:tracePt t="273534" x="5857875" y="3929063"/>
          <p14:tracePt t="273542" x="5883275" y="3905250"/>
          <p14:tracePt t="273550" x="5895975" y="3905250"/>
          <p14:tracePt t="273582" x="5908675" y="3905250"/>
          <p14:tracePt t="273598" x="5921375" y="3905250"/>
          <p14:tracePt t="273614" x="5932488" y="3905250"/>
          <p14:tracePt t="273622" x="5945188" y="3905250"/>
          <p14:tracePt t="273630" x="5957888" y="3905250"/>
          <p14:tracePt t="273646" x="5970588" y="3905250"/>
          <p14:tracePt t="273663" x="5983288" y="3905250"/>
          <p14:tracePt t="273678" x="5995988" y="3916363"/>
          <p14:tracePt t="273691" x="5995988" y="3929063"/>
          <p14:tracePt t="273694" x="6008688" y="3929063"/>
          <p14:tracePt t="273727" x="6034088" y="3941763"/>
          <p14:tracePt t="273742" x="6045200" y="3941763"/>
          <p14:tracePt t="273750" x="6057900" y="3941763"/>
          <p14:tracePt t="273759" x="6070600" y="3941763"/>
          <p14:tracePt t="273766" x="6083300" y="3929063"/>
          <p14:tracePt t="273839" x="6070600" y="3929063"/>
          <p14:tracePt t="273846" x="6045200" y="3929063"/>
          <p14:tracePt t="273856" x="6034088" y="3929063"/>
          <p14:tracePt t="273862" x="5995988" y="3954463"/>
          <p14:tracePt t="273874" x="5945188" y="3967163"/>
          <p14:tracePt t="273879" x="5895975" y="3992563"/>
          <p14:tracePt t="273892" x="5832475" y="4017963"/>
          <p14:tracePt t="273895" x="5745163" y="4041775"/>
          <p14:tracePt t="273908" x="5683250" y="4054475"/>
          <p14:tracePt t="273912" x="5595938" y="4079875"/>
          <p14:tracePt t="273923" x="5519738" y="4092575"/>
          <p14:tracePt t="273929" x="5445125" y="4117975"/>
          <p14:tracePt t="273937" x="5383213" y="4129088"/>
          <p14:tracePt t="273943" x="5294313" y="4154488"/>
          <p14:tracePt t="273960" x="5106988" y="4230688"/>
          <p14:tracePt t="273966" x="5019675" y="4267200"/>
          <p14:tracePt t="273976" x="4932363" y="4305300"/>
          <p14:tracePt t="273983" x="4856163" y="4330700"/>
          <p14:tracePt t="273991" x="4781550" y="4367213"/>
          <p14:tracePt t="273999" x="4732338" y="4392613"/>
          <p14:tracePt t="274008" x="4694238" y="4392613"/>
          <p14:tracePt t="274015" x="4668838" y="4392613"/>
          <p14:tracePt t="274024" x="4630738" y="4405313"/>
          <p14:tracePt t="274030" x="4594225" y="4418013"/>
          <p14:tracePt t="274042" x="4581525" y="4418013"/>
          <p14:tracePt t="274046" x="4568825" y="4418013"/>
          <p14:tracePt t="274061" x="4556125" y="4418013"/>
          <p14:tracePt t="274063" x="4518025" y="4418013"/>
          <p14:tracePt t="274076" x="4494213" y="4418013"/>
          <p14:tracePt t="274079" x="4468813" y="4418013"/>
          <p14:tracePt t="274091" x="4443413" y="4418013"/>
          <p14:tracePt t="274094" x="4406900" y="4418013"/>
          <p14:tracePt t="274102" x="4368800" y="4418013"/>
          <p14:tracePt t="274110" x="4343400" y="4418013"/>
          <p14:tracePt t="274118" x="4305300" y="4418013"/>
          <p14:tracePt t="274126" x="4268788" y="4405313"/>
          <p14:tracePt t="274134" x="4243388" y="4405313"/>
          <p14:tracePt t="274142" x="4217988" y="4405313"/>
          <p14:tracePt t="274150" x="4205288" y="4392613"/>
          <p14:tracePt t="274160" x="4192588" y="4392613"/>
          <p14:tracePt t="274166" x="4181475" y="4379913"/>
          <p14:tracePt t="274175" x="4168775" y="4379913"/>
          <p14:tracePt t="274191" x="4156075" y="4379913"/>
          <p14:tracePt t="274198" x="4156075" y="4367213"/>
          <p14:tracePt t="274214" x="4143375" y="4354513"/>
          <p14:tracePt t="274238" x="4130675" y="4354513"/>
          <p14:tracePt t="274262" x="4117975" y="4354513"/>
          <p14:tracePt t="274278" x="4092575" y="4354513"/>
          <p14:tracePt t="274294" x="4068763" y="4354513"/>
          <p14:tracePt t="274302" x="4068763" y="4367213"/>
          <p14:tracePt t="274310" x="4043363" y="4379913"/>
          <p14:tracePt t="274319" x="4043363" y="4392613"/>
          <p14:tracePt t="274326" x="4030663" y="4405313"/>
          <p14:tracePt t="274350" x="4017963" y="4418013"/>
          <p14:tracePt t="274416" x="4017963" y="4405313"/>
          <p14:tracePt t="274425" x="4017963" y="4392613"/>
          <p14:tracePt t="274432" x="4017963" y="4379913"/>
          <p14:tracePt t="274442" x="4017963" y="4367213"/>
          <p14:tracePt t="274463" x="4017963" y="4341813"/>
          <p14:tracePt t="274474" x="4017963" y="4330700"/>
          <p14:tracePt t="274559" x="4017963" y="4341813"/>
          <p14:tracePt t="274774" x="4030663" y="4354513"/>
          <p14:tracePt t="274911" x="4043363" y="4354513"/>
          <p14:tracePt t="274922" x="4068763" y="4367213"/>
          <p14:tracePt t="274927" x="4092575" y="4379913"/>
          <p14:tracePt t="274934" x="4117975" y="4392613"/>
          <p14:tracePt t="274955" x="4192588" y="4430713"/>
          <p14:tracePt t="274960" x="4230688" y="4443413"/>
          <p14:tracePt t="274966" x="4268788" y="4479925"/>
          <p14:tracePt t="274975" x="4294188" y="4505325"/>
          <p14:tracePt t="274982" x="4305300" y="4530725"/>
          <p14:tracePt t="274992" x="4330700" y="4554538"/>
          <p14:tracePt t="274998" x="4330700" y="4592638"/>
          <p14:tracePt t="275007" x="4330700" y="4605338"/>
          <p14:tracePt t="275014" x="4330700" y="4643438"/>
          <p14:tracePt t="275024" x="4330700" y="4656138"/>
          <p14:tracePt t="275030" x="4330700" y="4679950"/>
          <p14:tracePt t="275041" x="4330700" y="4705350"/>
          <p14:tracePt t="275046" x="4330700" y="4730750"/>
          <p14:tracePt t="275058" x="4330700" y="4743450"/>
          <p14:tracePt t="275062" x="4330700" y="4756150"/>
          <p14:tracePt t="275074" x="4330700" y="4779963"/>
          <p14:tracePt t="275078" x="4330700" y="4805363"/>
          <p14:tracePt t="275091" x="4330700" y="4830763"/>
          <p14:tracePt t="275094" x="4330700" y="4843463"/>
          <p14:tracePt t="275102" x="4330700" y="4868863"/>
          <p14:tracePt t="275110" x="4318000" y="4879975"/>
          <p14:tracePt t="275126" x="4318000" y="4905375"/>
          <p14:tracePt t="275198" x="4305300" y="4918075"/>
          <p14:tracePt t="275214" x="4294188" y="4930775"/>
          <p14:tracePt t="275230" x="4281488" y="4930775"/>
          <p14:tracePt t="275246" x="4268788" y="4930775"/>
          <p14:tracePt t="275262" x="4243388" y="4930775"/>
          <p14:tracePt t="275271" x="4230688" y="4930775"/>
          <p14:tracePt t="275278" x="4205288" y="4930775"/>
          <p14:tracePt t="275290" x="4192588" y="4930775"/>
          <p14:tracePt t="275294" x="4168775" y="4930775"/>
          <p14:tracePt t="275302" x="4130675" y="4930775"/>
          <p14:tracePt t="275310" x="4105275" y="4918075"/>
          <p14:tracePt t="275318" x="4068763" y="4905375"/>
          <p14:tracePt t="275329" x="4043363" y="4879975"/>
          <p14:tracePt t="275334" x="3992563" y="4856163"/>
          <p14:tracePt t="275342" x="3968750" y="4818063"/>
          <p14:tracePt t="275350" x="3930650" y="4792663"/>
          <p14:tracePt t="275358" x="3879850" y="4756150"/>
          <p14:tracePt t="275366" x="3856038" y="4718050"/>
          <p14:tracePt t="275374" x="3830638" y="4667250"/>
          <p14:tracePt t="275382" x="3805238" y="4643438"/>
          <p14:tracePt t="275393" x="3792538" y="4618038"/>
          <p14:tracePt t="275398" x="3767138" y="4592638"/>
          <p14:tracePt t="275407" x="3767138" y="4579938"/>
          <p14:tracePt t="275414" x="3756025" y="4567238"/>
          <p14:tracePt t="275426" x="3756025" y="4554538"/>
          <p14:tracePt t="275432" x="3743325" y="4543425"/>
          <p14:tracePt t="275442" x="3743325" y="4530725"/>
          <p14:tracePt t="275487" x="3730625" y="4530725"/>
          <p14:tracePt t="275511" x="3717925" y="4530725"/>
          <p14:tracePt t="275526" x="3705225" y="4530725"/>
          <p14:tracePt t="275534" x="3692525" y="4530725"/>
          <p14:tracePt t="275551" x="3679825" y="4530725"/>
          <p14:tracePt t="275574" x="3667125" y="4530725"/>
          <p14:tracePt t="275590" x="3654425" y="4530725"/>
          <p14:tracePt t="275614" x="3643313" y="4543425"/>
          <p14:tracePt t="275624" x="3630613" y="4543425"/>
          <p14:tracePt t="275798" x="3643313" y="4543425"/>
          <p14:tracePt t="275805" x="3654425" y="4543425"/>
          <p14:tracePt t="275814" x="3667125" y="4543425"/>
          <p14:tracePt t="275825" x="3692525" y="4530725"/>
          <p14:tracePt t="275829" x="3717925" y="4518025"/>
          <p14:tracePt t="275846" x="3743325" y="4518025"/>
          <p14:tracePt t="275847" x="3792538" y="4505325"/>
          <p14:tracePt t="275860" x="3856038" y="4492625"/>
          <p14:tracePt t="275863" x="3943350" y="4479925"/>
          <p14:tracePt t="275875" x="4068763" y="4454525"/>
          <p14:tracePt t="275878" x="4243388" y="4443413"/>
          <p14:tracePt t="275890" x="4481513" y="4405313"/>
          <p14:tracePt t="275894" x="4806950" y="4330700"/>
          <p14:tracePt t="275902" x="5194300" y="4292600"/>
          <p14:tracePt t="275910" x="5619750" y="4230688"/>
          <p14:tracePt t="275918" x="6057900" y="4154488"/>
          <p14:tracePt t="275926" x="6396038" y="4141788"/>
          <p14:tracePt t="275934" x="6659563" y="4105275"/>
          <p14:tracePt t="275942" x="6821488" y="4092575"/>
          <p14:tracePt t="275950" x="6946900" y="4067175"/>
          <p14:tracePt t="275958" x="6985000" y="4054475"/>
          <p14:tracePt t="275975" x="6997700" y="4041775"/>
          <p14:tracePt t="275982" x="7010400" y="4041775"/>
          <p14:tracePt t="275991" x="7010400" y="4029075"/>
          <p14:tracePt t="275998" x="6985000" y="4017963"/>
          <p14:tracePt t="276008" x="6959600" y="3992563"/>
          <p14:tracePt t="276014" x="6934200" y="3967163"/>
          <p14:tracePt t="276024" x="6921500" y="3941763"/>
          <p14:tracePt t="276029" x="6910388" y="3916363"/>
          <p14:tracePt t="276041" x="6897688" y="3892550"/>
          <p14:tracePt t="276046" x="6897688" y="3879850"/>
          <p14:tracePt t="276057" x="6872288" y="3854450"/>
          <p14:tracePt t="276062" x="6872288" y="3841750"/>
          <p14:tracePt t="276074" x="6846888" y="3829050"/>
          <p14:tracePt t="276079" x="6846888" y="3803650"/>
          <p14:tracePt t="276092" x="6821488" y="3792538"/>
          <p14:tracePt t="276094" x="6808788" y="3779838"/>
          <p14:tracePt t="276103" x="6797675" y="3741738"/>
          <p14:tracePt t="276112" x="6784975" y="3716338"/>
          <p14:tracePt t="276120" x="6772275" y="3703638"/>
          <p14:tracePt t="276128" x="6759575" y="3667125"/>
          <p14:tracePt t="276134" x="6746875" y="3641725"/>
          <p14:tracePt t="276142" x="6734175" y="3616325"/>
          <p14:tracePt t="276150" x="6721475" y="3603625"/>
          <p14:tracePt t="276158" x="6721475" y="3579813"/>
          <p14:tracePt t="276166" x="6708775" y="3567113"/>
          <p14:tracePt t="276174" x="6696075" y="3541713"/>
          <p14:tracePt t="276182" x="6696075" y="3529013"/>
          <p14:tracePt t="276191" x="6696075" y="3516313"/>
          <p14:tracePt t="276198" x="6684963" y="3503613"/>
          <p14:tracePt t="276208" x="6684963" y="3479800"/>
          <p14:tracePt t="276225" x="6684963" y="3467100"/>
          <p14:tracePt t="276230" x="6684963" y="3454400"/>
          <p14:tracePt t="276242" x="6684963" y="3441700"/>
          <p14:tracePt t="276265" x="6684963" y="3403600"/>
          <p14:tracePt t="277158" x="6672263" y="3441700"/>
          <p14:tracePt t="277166" x="6646863" y="3467100"/>
          <p14:tracePt t="277174" x="6608763" y="3503613"/>
          <p14:tracePt t="277182" x="6546850" y="3567113"/>
          <p14:tracePt t="277191" x="6483350" y="3616325"/>
          <p14:tracePt t="277197" x="6408738" y="3667125"/>
          <p14:tracePt t="277207" x="6334125" y="3716338"/>
          <p14:tracePt t="277214" x="6246813" y="3767138"/>
          <p14:tracePt t="277225" x="6170613" y="3803650"/>
          <p14:tracePt t="277232" x="6096000" y="3829050"/>
          <p14:tracePt t="277240" x="6045200" y="3854450"/>
          <p14:tracePt t="277245" x="5983288" y="3879850"/>
          <p14:tracePt t="277259" x="5932488" y="3892550"/>
          <p14:tracePt t="277261" x="5883275" y="3892550"/>
          <p14:tracePt t="277274" x="5832475" y="3905250"/>
          <p14:tracePt t="277278" x="5795963" y="3916363"/>
          <p14:tracePt t="277290" x="5770563" y="3916363"/>
          <p14:tracePt t="277294" x="5732463" y="3916363"/>
          <p14:tracePt t="277301" x="5683250" y="3929063"/>
          <p14:tracePt t="277311" x="5670550" y="3929063"/>
          <p14:tracePt t="277317" x="5632450" y="3929063"/>
          <p14:tracePt t="277326" x="5595938" y="3929063"/>
          <p14:tracePt t="277333" x="5557838" y="3929063"/>
          <p14:tracePt t="277342" x="5532438" y="3929063"/>
          <p14:tracePt t="277350" x="5495925" y="3929063"/>
          <p14:tracePt t="277357" x="5457825" y="3929063"/>
          <p14:tracePt t="277365" x="5419725" y="3916363"/>
          <p14:tracePt t="277376" x="5394325" y="3916363"/>
          <p14:tracePt t="277382" x="5394325" y="3905250"/>
          <p14:tracePt t="277391" x="5370513" y="3892550"/>
          <p14:tracePt t="277422" x="5357813" y="3892550"/>
          <p14:tracePt t="277566" x="5370513" y="3892550"/>
          <p14:tracePt t="277573" x="5383213" y="3892550"/>
          <p14:tracePt t="277590" x="5407025" y="3892550"/>
          <p14:tracePt t="277597" x="5419725" y="3892550"/>
          <p14:tracePt t="277607" x="5432425" y="3905250"/>
          <p14:tracePt t="277614" x="5445125" y="3916363"/>
          <p14:tracePt t="277626" x="5457825" y="3929063"/>
          <p14:tracePt t="277630" x="5483225" y="3941763"/>
          <p14:tracePt t="277646" x="5495925" y="3954463"/>
          <p14:tracePt t="277672" x="5507038" y="3954463"/>
          <p14:tracePt t="278029" x="5519738" y="3954463"/>
          <p14:tracePt t="278037" x="5532438" y="3954463"/>
          <p14:tracePt t="278045" x="5557838" y="3954463"/>
          <p14:tracePt t="278053" x="5595938" y="3954463"/>
          <p14:tracePt t="278062" x="5645150" y="3954463"/>
          <p14:tracePt t="278074" x="5695950" y="3954463"/>
          <p14:tracePt t="278077" x="5783263" y="3954463"/>
          <p14:tracePt t="278090" x="5883275" y="3954463"/>
          <p14:tracePt t="278093" x="5995988" y="3954463"/>
          <p14:tracePt t="278102" x="6108700" y="3941763"/>
          <p14:tracePt t="278110" x="6221413" y="3916363"/>
          <p14:tracePt t="278117" x="6308725" y="3905250"/>
          <p14:tracePt t="278125" x="6370638" y="3892550"/>
          <p14:tracePt t="278133" x="6446838" y="3867150"/>
          <p14:tracePt t="278143" x="6472238" y="3854450"/>
          <p14:tracePt t="278149" x="6483350" y="3854450"/>
          <p14:tracePt t="278161" x="6496050" y="3841750"/>
          <p14:tracePt t="278181" x="6496050" y="3829050"/>
          <p14:tracePt t="278191" x="6496050" y="3816350"/>
          <p14:tracePt t="278197" x="6496050" y="3803650"/>
          <p14:tracePt t="278207" x="6508750" y="3779838"/>
          <p14:tracePt t="278213" x="6508750" y="3754438"/>
          <p14:tracePt t="278225" x="6521450" y="3729038"/>
          <p14:tracePt t="278229" x="6534150" y="3703638"/>
          <p14:tracePt t="278241" x="6546850" y="3679825"/>
          <p14:tracePt t="278245" x="6559550" y="3654425"/>
          <p14:tracePt t="278257" x="6572250" y="3641725"/>
          <p14:tracePt t="278261" x="6572250" y="3616325"/>
          <p14:tracePt t="278275" x="6572250" y="3603625"/>
          <p14:tracePt t="278279" x="6584950" y="3579813"/>
          <p14:tracePt t="278285" x="6596063" y="3567113"/>
          <p14:tracePt t="278302" x="6596063" y="3554413"/>
          <p14:tracePt t="278317" x="6596063" y="3541713"/>
          <p14:tracePt t="278334" x="6596063" y="3529013"/>
          <p14:tracePt t="278390" x="6608763" y="3529013"/>
          <p14:tracePt t="278397" x="6621463" y="3516313"/>
          <p14:tracePt t="278797" x="6621463" y="3503613"/>
          <p14:tracePt t="278805" x="6621463" y="3490913"/>
          <p14:tracePt t="278886" x="6634163" y="3490913"/>
          <p14:tracePt t="278901" x="6646863" y="3490913"/>
          <p14:tracePt t="278910" x="6646863" y="3503613"/>
          <p14:tracePt t="278917" x="6646863" y="3529013"/>
          <p14:tracePt t="278925" x="6659563" y="3554413"/>
          <p14:tracePt t="278934" x="6659563" y="3579813"/>
          <p14:tracePt t="278942" x="6659563" y="3590925"/>
          <p14:tracePt t="278950" x="6659563" y="3616325"/>
          <p14:tracePt t="278959" x="6659563" y="3641725"/>
          <p14:tracePt t="278965" x="6659563" y="3679825"/>
          <p14:tracePt t="278975" x="6659563" y="3692525"/>
          <p14:tracePt t="278981" x="6659563" y="3703638"/>
          <p14:tracePt t="278990" x="6659563" y="3729038"/>
          <p14:tracePt t="278997" x="6659563" y="3754438"/>
          <p14:tracePt t="279014" x="6659563" y="3767138"/>
          <p14:tracePt t="279024" x="6659563" y="3779838"/>
          <p14:tracePt t="279029" x="6659563" y="3792538"/>
          <p14:tracePt t="279041" x="6646863" y="3803650"/>
          <p14:tracePt t="279102" x="6646863" y="3816350"/>
          <p14:tracePt t="279109" x="6646863" y="3829050"/>
          <p14:tracePt t="279118" x="6634163" y="3829050"/>
          <p14:tracePt t="279125" x="6634163" y="3841750"/>
          <p14:tracePt t="279149" x="6634163" y="3854450"/>
          <p14:tracePt t="279159" x="6621463" y="3867150"/>
          <p14:tracePt t="279213" x="6608763" y="3879850"/>
          <p14:tracePt t="279845" x="6621463" y="3879850"/>
          <p14:tracePt t="279941" x="6621463" y="3892550"/>
          <p14:tracePt t="279950" x="6608763" y="3892550"/>
          <p14:tracePt t="279957" x="6572250" y="3916363"/>
          <p14:tracePt t="279966" x="6521450" y="3941763"/>
          <p14:tracePt t="279976" x="6472238" y="3979863"/>
          <p14:tracePt t="279982" x="6370638" y="4017963"/>
          <p14:tracePt t="279991" x="6270625" y="4079875"/>
          <p14:tracePt t="279997" x="6134100" y="4117975"/>
          <p14:tracePt t="280009" x="5957888" y="4167188"/>
          <p14:tracePt t="280013" x="5757863" y="4217988"/>
          <p14:tracePt t="280024" x="5557838" y="4267200"/>
          <p14:tracePt t="280029" x="5357813" y="4318000"/>
          <p14:tracePt t="280041" x="5194300" y="4341813"/>
          <p14:tracePt t="280045" x="5019675" y="4379913"/>
          <p14:tracePt t="280057" x="4868863" y="4405313"/>
          <p14:tracePt t="280061" x="4743450" y="4443413"/>
          <p14:tracePt t="280074" x="4656138" y="4467225"/>
          <p14:tracePt t="280077" x="4606925" y="4467225"/>
          <p14:tracePt t="280086" x="4568825" y="4479925"/>
          <p14:tracePt t="280093" x="4556125" y="4479925"/>
          <p14:tracePt t="280109" x="4543425" y="4479925"/>
          <p14:tracePt t="280125" x="4530725" y="4479925"/>
          <p14:tracePt t="280133" x="4518025" y="4479925"/>
          <p14:tracePt t="280143" x="4506913" y="4479925"/>
          <p14:tracePt t="280149" x="4468813" y="4467225"/>
          <p14:tracePt t="280160" x="4443413" y="4454525"/>
          <p14:tracePt t="280165" x="4418013" y="4443413"/>
          <p14:tracePt t="280176" x="4394200" y="4430713"/>
          <p14:tracePt t="280181" x="4368800" y="4418013"/>
          <p14:tracePt t="280191" x="4330700" y="4418013"/>
          <p14:tracePt t="280197" x="4305300" y="4392613"/>
          <p14:tracePt t="280208" x="4281488" y="4379913"/>
          <p14:tracePt t="280213" x="4256088" y="4379913"/>
          <p14:tracePt t="280224" x="4230688" y="4367213"/>
          <p14:tracePt t="280229" x="4192588" y="4354513"/>
          <p14:tracePt t="280241" x="4181475" y="4354513"/>
          <p14:tracePt t="280245" x="4156075" y="4354513"/>
          <p14:tracePt t="280257" x="4117975" y="4354513"/>
          <p14:tracePt t="280261" x="4081463" y="4354513"/>
          <p14:tracePt t="280274" x="4030663" y="4354513"/>
          <p14:tracePt t="280277" x="3979863" y="4354513"/>
          <p14:tracePt t="280285" x="3930650" y="4354513"/>
          <p14:tracePt t="280293" x="3856038" y="4354513"/>
          <p14:tracePt t="280301" x="3792538" y="4354513"/>
          <p14:tracePt t="280309" x="3730625" y="4341813"/>
          <p14:tracePt t="280317" x="3692525" y="4341813"/>
          <p14:tracePt t="280325" x="3654425" y="4341813"/>
          <p14:tracePt t="280333" x="3630613" y="4330700"/>
          <p14:tracePt t="280341" x="3617913" y="4305300"/>
          <p14:tracePt t="280349" x="3592513" y="4305300"/>
          <p14:tracePt t="280357" x="3579813" y="4292600"/>
          <p14:tracePt t="280365" x="3567113" y="4279900"/>
          <p14:tracePt t="280376" x="3567113" y="4267200"/>
          <p14:tracePt t="280381" x="3567113" y="4241800"/>
          <p14:tracePt t="280393" x="3567113" y="4230688"/>
          <p14:tracePt t="280397" x="3567113" y="4205288"/>
          <p14:tracePt t="280409" x="3554413" y="4167188"/>
          <p14:tracePt t="280413" x="3541713" y="4154488"/>
          <p14:tracePt t="280424" x="3541713" y="4141788"/>
          <p14:tracePt t="280429" x="3541713" y="4129088"/>
          <p14:tracePt t="280440" x="3541713" y="4092575"/>
          <p14:tracePt t="280457" x="3530600" y="4079875"/>
          <p14:tracePt t="280461" x="3517900" y="4054475"/>
          <p14:tracePt t="280474" x="3505200" y="4054475"/>
          <p14:tracePt t="280477" x="3492500" y="4029075"/>
          <p14:tracePt t="280485" x="3479800" y="4017963"/>
          <p14:tracePt t="280494" x="3467100" y="3992563"/>
          <p14:tracePt t="280501" x="3454400" y="3979863"/>
          <p14:tracePt t="280509" x="3441700" y="3967163"/>
          <p14:tracePt t="280533" x="3429000" y="3967163"/>
          <p14:tracePt t="280541" x="3417888" y="3954463"/>
          <p14:tracePt t="280734" x="3405188" y="3954463"/>
          <p14:tracePt t="280871" x="3392488" y="3954463"/>
          <p14:tracePt t="280878" x="3379788" y="3954463"/>
          <p14:tracePt t="280926" x="3367088" y="3954463"/>
          <p14:tracePt t="280949" x="3354388" y="3954463"/>
          <p14:tracePt t="280981" x="3354388" y="3941763"/>
          <p14:tracePt t="281109" x="3367088" y="3941763"/>
          <p14:tracePt t="281117" x="3379788" y="3941763"/>
          <p14:tracePt t="281125" x="3405188" y="3941763"/>
          <p14:tracePt t="281133" x="3405188" y="3954463"/>
          <p14:tracePt t="281142" x="3417888" y="3954463"/>
          <p14:tracePt t="281157" x="3417888" y="3967163"/>
          <p14:tracePt t="281165" x="3417888" y="3979863"/>
          <p14:tracePt t="281175" x="3429000" y="3979863"/>
          <p14:tracePt t="281358" x="3441700" y="3979863"/>
          <p14:tracePt t="281365" x="3454400" y="3992563"/>
          <p14:tracePt t="281397" x="3467100" y="3992563"/>
          <p14:tracePt t="281424" x="3479800" y="3992563"/>
          <p14:tracePt t="281443" x="3492500" y="3992563"/>
          <p14:tracePt t="281461" x="3517900" y="3992563"/>
          <p14:tracePt t="281472" x="3530600" y="3992563"/>
          <p14:tracePt t="281479" x="3541713" y="3979863"/>
          <p14:tracePt t="281493" x="3554413" y="3967163"/>
          <p14:tracePt t="281503" x="3554413" y="3954463"/>
          <p14:tracePt t="281517" x="3554413" y="3941763"/>
          <p14:tracePt t="281533" x="3554413" y="3929063"/>
          <p14:tracePt t="281541" x="3554413" y="3916363"/>
          <p14:tracePt t="281565" x="3567113" y="3892550"/>
          <p14:tracePt t="281605" x="3579813" y="3879850"/>
          <p14:tracePt t="281693" x="3592513" y="3879850"/>
          <p14:tracePt t="281709" x="3605213" y="3879850"/>
          <p14:tracePt t="281717" x="3617913" y="3879850"/>
          <p14:tracePt t="281725" x="3630613" y="3879850"/>
          <p14:tracePt t="281733" x="3630613" y="3892550"/>
          <p14:tracePt t="281741" x="3643313" y="3905250"/>
          <p14:tracePt t="281749" x="3654425" y="3929063"/>
          <p14:tracePt t="281765" x="3654425" y="3954463"/>
          <p14:tracePt t="281774" x="3654425" y="3979863"/>
          <p14:tracePt t="281781" x="3654425" y="4005263"/>
          <p14:tracePt t="281791" x="3654425" y="4029075"/>
          <p14:tracePt t="281797" x="3643313" y="4041775"/>
          <p14:tracePt t="281808" x="3630613" y="4067175"/>
          <p14:tracePt t="281813" x="3617913" y="4079875"/>
          <p14:tracePt t="281829" x="3617913" y="4092575"/>
          <p14:tracePt t="281845" x="3617913" y="4105275"/>
          <p14:tracePt t="282021" x="3617913" y="4117975"/>
          <p14:tracePt t="282047" x="3617913" y="4129088"/>
          <p14:tracePt t="282074" x="3617913" y="4141788"/>
          <p14:tracePt t="282189" x="3617913" y="4117975"/>
          <p14:tracePt t="282197" x="3617913" y="4105275"/>
          <p14:tracePt t="282206" x="3630613" y="4079875"/>
          <p14:tracePt t="282222" x="3643313" y="4067175"/>
          <p14:tracePt t="282245" x="3643313" y="4054475"/>
          <p14:tracePt t="282357" x="3643313" y="4041775"/>
          <p14:tracePt t="282397" x="3643313" y="4029075"/>
          <p14:tracePt t="282445" x="3617913" y="4017963"/>
          <p14:tracePt t="282461" x="3617913" y="4005263"/>
          <p14:tracePt t="282485" x="3605213" y="4005263"/>
          <p14:tracePt t="282525" x="3592513" y="4005263"/>
          <p14:tracePt t="282541" x="3579813" y="4005263"/>
          <p14:tracePt t="282557" x="3567113" y="4005263"/>
          <p14:tracePt t="282573" x="3554413" y="4005263"/>
          <p14:tracePt t="282581" x="3541713" y="4005263"/>
          <p14:tracePt t="282589" x="3530600" y="4005263"/>
          <p14:tracePt t="282597" x="3517900" y="4005263"/>
          <p14:tracePt t="282609" x="3479800" y="4005263"/>
          <p14:tracePt t="282626" x="3467100" y="4005263"/>
          <p14:tracePt t="282641" x="3454400" y="4005263"/>
          <p14:tracePt t="282658" x="3441700" y="4005263"/>
          <p14:tracePt t="282677" x="3429000" y="4005263"/>
          <p14:tracePt t="282701" x="3417888" y="4005263"/>
          <p14:tracePt t="282725" x="3405188" y="4005263"/>
          <p14:tracePt t="282741" x="3392488" y="4005263"/>
          <p14:tracePt t="282749" x="3379788" y="4005263"/>
          <p14:tracePt t="282758" x="3367088" y="4005263"/>
          <p14:tracePt t="282789" x="3354388" y="4005263"/>
          <p14:tracePt t="282805" x="3341688" y="4005263"/>
          <p14:tracePt t="282813" x="3328988" y="4005263"/>
          <p14:tracePt t="282829" x="3317875" y="4005263"/>
          <p14:tracePt t="282845" x="3292475" y="4005263"/>
          <p14:tracePt t="282869" x="3279775" y="4005263"/>
          <p14:tracePt t="282877" x="3267075" y="4017963"/>
          <p14:tracePt t="282973" x="3267075" y="4029075"/>
          <p14:tracePt t="283021" x="3267075" y="4041775"/>
          <p14:tracePt t="283061" x="3279775" y="4041775"/>
          <p14:tracePt t="283085" x="3305175" y="4041775"/>
          <p14:tracePt t="283117" x="3305175" y="4029075"/>
          <p14:tracePt t="283397" x="3317875" y="4017963"/>
          <p14:tracePt t="283430" x="3317875" y="4005263"/>
          <p14:tracePt t="283469" x="3305175" y="3992563"/>
          <p14:tracePt t="283493" x="3279775" y="3979863"/>
          <p14:tracePt t="283533" x="3279775" y="3967163"/>
          <p14:tracePt t="283829" x="3267075" y="3967163"/>
          <p14:tracePt t="283845" x="3267075" y="3979863"/>
          <p14:tracePt t="283857" x="3267075" y="4005263"/>
          <p14:tracePt t="283863" x="3267075" y="4017963"/>
          <p14:tracePt t="283875" x="3267075" y="4041775"/>
          <p14:tracePt t="283876" x="3267075" y="4067175"/>
          <p14:tracePt t="283886" x="3267075" y="4079875"/>
          <p14:tracePt t="283895" x="3267075" y="4105275"/>
          <p14:tracePt t="283901" x="3267075" y="4129088"/>
          <p14:tracePt t="283908" x="3267075" y="4154488"/>
          <p14:tracePt t="283917" x="3279775" y="4179888"/>
          <p14:tracePt t="283925" x="3279775" y="4205288"/>
          <p14:tracePt t="283935" x="3292475" y="4241800"/>
          <p14:tracePt t="283941" x="3305175" y="4254500"/>
          <p14:tracePt t="283960" x="3341688" y="4292600"/>
          <p14:tracePt t="283965" x="3354388" y="4305300"/>
          <p14:tracePt t="283975" x="3367088" y="4330700"/>
          <p14:tracePt t="283991" x="3379788" y="4341813"/>
          <p14:tracePt t="284029" x="3392488" y="4354513"/>
          <p14:tracePt t="284069" x="3405188" y="4354513"/>
          <p14:tracePt t="284084" x="3417888" y="4354513"/>
          <p14:tracePt t="284108" x="3429000" y="4354513"/>
          <p14:tracePt t="284117" x="3441700" y="4354513"/>
          <p14:tracePt t="284124" x="3467100" y="4354513"/>
          <p14:tracePt t="284133" x="3479800" y="4367213"/>
          <p14:tracePt t="284141" x="3492500" y="4379913"/>
          <p14:tracePt t="284149" x="3517900" y="4392613"/>
          <p14:tracePt t="284157" x="3530600" y="4392613"/>
          <p14:tracePt t="284164" x="3541713" y="4405313"/>
          <p14:tracePt t="284175" x="3567113" y="4418013"/>
          <p14:tracePt t="284197" x="3579813" y="4430713"/>
          <p14:tracePt t="284285" x="3579813" y="4418013"/>
          <p14:tracePt t="284300" x="3579813" y="4392613"/>
          <p14:tracePt t="284308" x="3579813" y="4379913"/>
          <p14:tracePt t="284325" x="3579813" y="4367213"/>
          <p14:tracePt t="284332" x="3567113" y="4341813"/>
          <p14:tracePt t="284342" x="3554413" y="4330700"/>
          <p14:tracePt t="284348" x="3554413" y="4318000"/>
          <p14:tracePt t="284357" x="3554413" y="4305300"/>
          <p14:tracePt t="284373" x="3554413" y="4279900"/>
          <p14:tracePt t="284381" x="3541713" y="4267200"/>
          <p14:tracePt t="284396" x="3541713" y="4254500"/>
          <p14:tracePt t="284525" x="3541713" y="4267200"/>
          <p14:tracePt t="284621" x="3530600" y="4267200"/>
          <p14:tracePt t="284628" x="3530600" y="4254500"/>
          <p14:tracePt t="284637" x="3517900" y="4230688"/>
          <p14:tracePt t="284644" x="3505200" y="4205288"/>
          <p14:tracePt t="284657" x="3492500" y="4179888"/>
          <p14:tracePt t="284661" x="3467100" y="4167188"/>
          <p14:tracePt t="284669" x="3454400" y="4129088"/>
          <p14:tracePt t="284677" x="3441700" y="4105275"/>
          <p14:tracePt t="284685" x="3429000" y="4079875"/>
          <p14:tracePt t="284693" x="3417888" y="4054475"/>
          <p14:tracePt t="284701" x="3405188" y="4029075"/>
          <p14:tracePt t="284708" x="3405188" y="4017963"/>
          <p14:tracePt t="284717" x="3392488" y="4005263"/>
          <p14:tracePt t="284725" x="3379788" y="3992563"/>
          <p14:tracePt t="284732" x="3379788" y="3979863"/>
          <p14:tracePt t="284788" x="3367088" y="3967163"/>
          <p14:tracePt t="284965" x="3354388" y="3967163"/>
          <p14:tracePt t="284980" x="3341688" y="3967163"/>
          <p14:tracePt t="285028" x="3328988" y="3954463"/>
          <p14:tracePt t="285045" x="3317875" y="3954463"/>
          <p14:tracePt t="285133" x="3305175" y="3954463"/>
          <p14:tracePt t="285149" x="3292475" y="3941763"/>
          <p14:tracePt t="285468" x="3317875" y="3941763"/>
          <p14:tracePt t="285476" x="3328988" y="3941763"/>
          <p14:tracePt t="285484" x="3354388" y="3954463"/>
          <p14:tracePt t="285492" x="3392488" y="3979863"/>
          <p14:tracePt t="285500" x="3417888" y="3979863"/>
          <p14:tracePt t="285508" x="3454400" y="4005263"/>
          <p14:tracePt t="285516" x="3505200" y="4029075"/>
          <p14:tracePt t="285525" x="3541713" y="4054475"/>
          <p14:tracePt t="285532" x="3579813" y="4079875"/>
          <p14:tracePt t="285541" x="3617913" y="4092575"/>
          <p14:tracePt t="285548" x="3667125" y="4117975"/>
          <p14:tracePt t="285559" x="3692525" y="4141788"/>
          <p14:tracePt t="285564" x="3717925" y="4154488"/>
          <p14:tracePt t="285576" x="3743325" y="4167188"/>
          <p14:tracePt t="285580" x="3779838" y="4179888"/>
          <p14:tracePt t="285590" x="3779838" y="4192588"/>
          <p14:tracePt t="285597" x="3792538" y="4205288"/>
          <p14:tracePt t="285607" x="3805238" y="4217988"/>
          <p14:tracePt t="285612" x="3817938" y="4217988"/>
          <p14:tracePt t="285638" x="3843338" y="4230688"/>
          <p14:tracePt t="285645" x="3843338" y="4241800"/>
          <p14:tracePt t="285660" x="3856038" y="4241800"/>
          <p14:tracePt t="285669" x="3867150" y="4254500"/>
          <p14:tracePt t="285678" x="3879850" y="4254500"/>
          <p14:tracePt t="285684" x="3892550" y="4267200"/>
          <p14:tracePt t="285709" x="3905250" y="4267200"/>
          <p14:tracePt t="285724" x="3917950" y="4279900"/>
          <p14:tracePt t="285740" x="3930650" y="4279900"/>
          <p14:tracePt t="285764" x="3943350" y="4279900"/>
          <p14:tracePt t="285773" x="3956050" y="4279900"/>
          <p14:tracePt t="285796" x="3968750" y="4279900"/>
          <p14:tracePt t="285844" x="3979863" y="4279900"/>
          <p14:tracePt t="285860" x="4005263" y="4292600"/>
          <p14:tracePt t="285892" x="4017963" y="4292600"/>
          <p14:tracePt t="285908" x="4017963" y="4305300"/>
          <p14:tracePt t="285924" x="4017963" y="4318000"/>
          <p14:tracePt t="285933" x="4017963" y="4330700"/>
          <p14:tracePt t="285940" x="3992563" y="4341813"/>
          <p14:tracePt t="285949" x="3992563" y="4354513"/>
          <p14:tracePt t="285958" x="3979863" y="4354513"/>
          <p14:tracePt t="285974" x="3968750" y="4354513"/>
          <p14:tracePt t="285980" x="3956050" y="4354513"/>
          <p14:tracePt t="285991" x="3943350" y="4354513"/>
          <p14:tracePt t="285996" x="3943350" y="4341813"/>
          <p14:tracePt t="286012" x="3943350" y="4330700"/>
          <p14:tracePt t="286023" x="3943350" y="4292600"/>
          <p14:tracePt t="286028" x="3943350" y="4267200"/>
          <p14:tracePt t="286041" x="3956050" y="4254500"/>
          <p14:tracePt t="286044" x="3979863" y="4241800"/>
          <p14:tracePt t="286057" x="4017963" y="4230688"/>
          <p14:tracePt t="286060" x="4056063" y="4217988"/>
          <p14:tracePt t="286068" x="4092575" y="4205288"/>
          <p14:tracePt t="286076" x="4117975" y="4205288"/>
          <p14:tracePt t="286084" x="4156075" y="4205288"/>
          <p14:tracePt t="286092" x="4168775" y="4205288"/>
          <p14:tracePt t="286109" x="4192588" y="4205288"/>
          <p14:tracePt t="286132" x="4192588" y="4217988"/>
          <p14:tracePt t="286141" x="4192588" y="4254500"/>
          <p14:tracePt t="286149" x="4192588" y="4267200"/>
          <p14:tracePt t="286158" x="4168775" y="4279900"/>
          <p14:tracePt t="286165" x="4156075" y="4292600"/>
          <p14:tracePt t="286175" x="4143375" y="4305300"/>
          <p14:tracePt t="286181" x="4130675" y="4305300"/>
          <p14:tracePt t="286196" x="4117975" y="4305300"/>
          <p14:tracePt t="286208" x="4105275" y="4305300"/>
          <p14:tracePt t="286213" x="4092575" y="4305300"/>
          <p14:tracePt t="286229" x="4068763" y="4305300"/>
          <p14:tracePt t="286242" x="4068763" y="4292600"/>
          <p14:tracePt t="286245" x="4056063" y="4279900"/>
          <p14:tracePt t="286258" x="4043363" y="4254500"/>
          <p14:tracePt t="286260" x="4043363" y="4230688"/>
          <p14:tracePt t="286276" x="4043363" y="4205288"/>
          <p14:tracePt t="286287" x="4043363" y="4192588"/>
          <p14:tracePt t="286293" x="4043363" y="4179888"/>
          <p14:tracePt t="286308" x="4056063" y="4179888"/>
          <p14:tracePt t="286317" x="4068763" y="4179888"/>
          <p14:tracePt t="286327" x="4081463" y="4179888"/>
          <p14:tracePt t="286333" x="4092575" y="4179888"/>
          <p14:tracePt t="286345" x="4117975" y="4192588"/>
          <p14:tracePt t="286360" x="4117975" y="4205288"/>
          <p14:tracePt t="286375" x="4117975" y="4230688"/>
          <p14:tracePt t="286381" x="4117975" y="4241800"/>
          <p14:tracePt t="286391" x="4117975" y="4254500"/>
          <p14:tracePt t="286397" x="4092575" y="4267200"/>
          <p14:tracePt t="286412" x="4081463" y="4267200"/>
          <p14:tracePt t="286428" x="4068763" y="4267200"/>
          <p14:tracePt t="286453" x="4043363" y="4267200"/>
          <p14:tracePt t="286460" x="4043363" y="4254500"/>
          <p14:tracePt t="286469" x="4030663" y="4241800"/>
          <p14:tracePt t="286476" x="4017963" y="4217988"/>
          <p14:tracePt t="286493" x="4017963" y="4205288"/>
          <p14:tracePt t="286500" x="4017963" y="4192588"/>
          <p14:tracePt t="286516" x="4017963" y="4179888"/>
          <p14:tracePt t="286532" x="4005263" y="4167188"/>
          <p14:tracePt t="286548" x="3992563" y="4167188"/>
          <p14:tracePt t="286557" x="3968750" y="4167188"/>
          <p14:tracePt t="286565" x="3943350" y="4154488"/>
          <p14:tracePt t="286581" x="3917950" y="4154488"/>
          <p14:tracePt t="286591" x="3879850" y="4154488"/>
          <p14:tracePt t="286596" x="3856038" y="4154488"/>
          <p14:tracePt t="286609" x="3830638" y="4154488"/>
          <p14:tracePt t="286612" x="3792538" y="4154488"/>
          <p14:tracePt t="286625" x="3743325" y="4154488"/>
          <p14:tracePt t="286628" x="3717925" y="4141788"/>
          <p14:tracePt t="286641" x="3717925" y="4129088"/>
          <p14:tracePt t="286645" x="3705225" y="4129088"/>
          <p14:tracePt t="286658" x="3692525" y="4129088"/>
          <p14:tracePt t="286660" x="3679825" y="4117975"/>
          <p14:tracePt t="286692" x="3654425" y="4105275"/>
          <p14:tracePt t="286700" x="3643313" y="4092575"/>
          <p14:tracePt t="286716" x="3617913" y="4092575"/>
          <p14:tracePt t="286726" x="3605213" y="4092575"/>
          <p14:tracePt t="286732" x="3567113" y="4079875"/>
          <p14:tracePt t="286745" x="3554413" y="4067175"/>
          <p14:tracePt t="286748" x="3541713" y="4067175"/>
          <p14:tracePt t="286758" x="3530600" y="4067175"/>
          <p14:tracePt t="286765" x="3517900" y="4054475"/>
          <p14:tracePt t="286774" x="3505200" y="4041775"/>
          <p14:tracePt t="286791" x="3492500" y="4029075"/>
          <p14:tracePt t="286820" x="3479800" y="4005263"/>
          <p14:tracePt t="286828" x="3467100" y="4005263"/>
          <p14:tracePt t="286840" x="3467100" y="3992563"/>
          <p14:tracePt t="286852" x="3441700" y="3992563"/>
          <p14:tracePt t="286860" x="3441700" y="3979863"/>
          <p14:tracePt t="286884" x="3429000" y="3979863"/>
          <p14:tracePt t="286892" x="3429000" y="3967163"/>
          <p14:tracePt t="286916" x="3417888" y="3967163"/>
          <p14:tracePt t="286927" x="3405188" y="3967163"/>
          <p14:tracePt t="286941" x="3392488" y="3954463"/>
          <p14:tracePt t="286974" x="3379788" y="3941763"/>
          <p14:tracePt t="287084" x="3367088" y="3941763"/>
          <p14:tracePt t="287100" x="3354388" y="3941763"/>
          <p14:tracePt t="287236" x="3367088" y="3941763"/>
          <p14:tracePt t="287244" x="3392488" y="3941763"/>
          <p14:tracePt t="287253" x="3417888" y="3941763"/>
          <p14:tracePt t="287260" x="3441700" y="3941763"/>
          <p14:tracePt t="287268" x="3467100" y="3954463"/>
          <p14:tracePt t="287276" x="3479800" y="3967163"/>
          <p14:tracePt t="287284" x="3530600" y="3979863"/>
          <p14:tracePt t="287293" x="3541713" y="3992563"/>
          <p14:tracePt t="287300" x="3567113" y="4005263"/>
          <p14:tracePt t="287308" x="3592513" y="4029075"/>
          <p14:tracePt t="287316" x="3617913" y="4041775"/>
          <p14:tracePt t="287326" x="3643313" y="4079875"/>
          <p14:tracePt t="287332" x="3679825" y="4105275"/>
          <p14:tracePt t="287341" x="3679825" y="4141788"/>
          <p14:tracePt t="287348" x="3705225" y="4167188"/>
          <p14:tracePt t="287357" x="3717925" y="4205288"/>
          <p14:tracePt t="287364" x="3717925" y="4241800"/>
          <p14:tracePt t="287375" x="3743325" y="4279900"/>
          <p14:tracePt t="287381" x="3756025" y="4305300"/>
          <p14:tracePt t="287391" x="3767138" y="4330700"/>
          <p14:tracePt t="287396" x="3779838" y="4354513"/>
          <p14:tracePt t="287408" x="3792538" y="4379913"/>
          <p14:tracePt t="287412" x="3817938" y="4379913"/>
          <p14:tracePt t="287425" x="3830638" y="4405313"/>
          <p14:tracePt t="287428" x="3843338" y="4418013"/>
          <p14:tracePt t="287441" x="3879850" y="4418013"/>
          <p14:tracePt t="287444" x="3892550" y="4418013"/>
          <p14:tracePt t="287452" x="3930650" y="4430713"/>
          <p14:tracePt t="287460" x="3956050" y="4443413"/>
          <p14:tracePt t="287468" x="3979863" y="4443413"/>
          <p14:tracePt t="287476" x="4005263" y="4443413"/>
          <p14:tracePt t="287484" x="4017963" y="4443413"/>
          <p14:tracePt t="287492" x="4030663" y="4443413"/>
          <p14:tracePt t="287500" x="4043363" y="4443413"/>
          <p14:tracePt t="287620" x="4030663" y="4430713"/>
          <p14:tracePt t="287645" x="4030663" y="4418013"/>
          <p14:tracePt t="287764" x="4030663" y="4405313"/>
          <p14:tracePt t="287780" x="4017963" y="4392613"/>
          <p14:tracePt t="287796" x="4005263" y="4379913"/>
          <p14:tracePt t="287808" x="3979863" y="4367213"/>
          <p14:tracePt t="287813" x="3956050" y="4354513"/>
          <p14:tracePt t="287824" x="3930650" y="4341813"/>
          <p14:tracePt t="287828" x="3892550" y="4330700"/>
          <p14:tracePt t="287840" x="3843338" y="4318000"/>
          <p14:tracePt t="287844" x="3805238" y="4292600"/>
          <p14:tracePt t="287853" x="3767138" y="4267200"/>
          <p14:tracePt t="287860" x="3717925" y="4241800"/>
          <p14:tracePt t="287869" x="3667125" y="4205288"/>
          <p14:tracePt t="287876" x="3617913" y="4179888"/>
          <p14:tracePt t="287885" x="3592513" y="4167188"/>
          <p14:tracePt t="287892" x="3579813" y="4141788"/>
          <p14:tracePt t="287900" x="3541713" y="4129088"/>
          <p14:tracePt t="287908" x="3530600" y="4117975"/>
          <p14:tracePt t="287916" x="3517900" y="4105275"/>
          <p14:tracePt t="287925" x="3492500" y="4079875"/>
          <p14:tracePt t="287944" x="3479800" y="4067175"/>
          <p14:tracePt t="287948" x="3467100" y="4054475"/>
          <p14:tracePt t="287957" x="3467100" y="4041775"/>
          <p14:tracePt t="287975" x="3441700" y="4029075"/>
          <p14:tracePt t="287980" x="3429000" y="4029075"/>
          <p14:tracePt t="287990" x="3417888" y="4029075"/>
          <p14:tracePt t="287996" x="3392488" y="4017963"/>
          <p14:tracePt t="288012" x="3379788" y="4017963"/>
          <p14:tracePt t="288024" x="3341688" y="4017963"/>
          <p14:tracePt t="288028" x="3328988" y="4005263"/>
          <p14:tracePt t="288045" x="3305175" y="3992563"/>
          <p14:tracePt t="288060" x="3279775" y="3992563"/>
          <p14:tracePt t="288084" x="3279775" y="3979863"/>
          <p14:tracePt t="288140" x="3267075" y="3967163"/>
          <p14:tracePt t="288700" x="3267075" y="3954463"/>
          <p14:tracePt t="288764" x="3279775" y="3954463"/>
          <p14:tracePt t="289084" x="3292475" y="3954463"/>
          <p14:tracePt t="289124" x="3305175" y="3954463"/>
          <p14:tracePt t="289764" x="3305175" y="3941763"/>
          <p14:tracePt t="289812" x="3292475" y="3941763"/>
          <p14:tracePt t="289900" x="3279775" y="3941763"/>
          <p14:tracePt t="290461" x="3267075" y="3941763"/>
          <p14:tracePt t="291276" x="3279775" y="3941763"/>
          <p14:tracePt t="291292" x="3305175" y="3941763"/>
          <p14:tracePt t="291299" x="3317875" y="3941763"/>
          <p14:tracePt t="291308" x="3328988" y="3954463"/>
          <p14:tracePt t="291316" x="3354388" y="3954463"/>
          <p14:tracePt t="291324" x="3379788" y="3967163"/>
          <p14:tracePt t="291332" x="3417888" y="3992563"/>
          <p14:tracePt t="291341" x="3454400" y="3992563"/>
          <p14:tracePt t="291347" x="3517900" y="4017963"/>
          <p14:tracePt t="291357" x="3554413" y="4029075"/>
          <p14:tracePt t="291363" x="3579813" y="4054475"/>
          <p14:tracePt t="291375" x="3592513" y="4054475"/>
          <p14:tracePt t="291379" x="3630613" y="4079875"/>
          <p14:tracePt t="291390" x="3643313" y="4079875"/>
          <p14:tracePt t="291396" x="3654425" y="4092575"/>
          <p14:tracePt t="291408" x="3679825" y="4105275"/>
          <p14:tracePt t="291424" x="3692525" y="4117975"/>
          <p14:tracePt t="291440" x="3705225" y="4129088"/>
          <p14:tracePt t="291443" x="3705225" y="4154488"/>
          <p14:tracePt t="291452" x="3717925" y="4167188"/>
          <p14:tracePt t="291459" x="3730625" y="4179888"/>
          <p14:tracePt t="291468" x="3730625" y="4205288"/>
          <p14:tracePt t="291476" x="3756025" y="4217988"/>
          <p14:tracePt t="291483" x="3756025" y="4230688"/>
          <p14:tracePt t="291493" x="3767138" y="4254500"/>
          <p14:tracePt t="291500" x="3779838" y="4254500"/>
          <p14:tracePt t="291508" x="3779838" y="4267200"/>
          <p14:tracePt t="291516" x="3792538" y="4279900"/>
          <p14:tracePt t="291524" x="3805238" y="4279900"/>
          <p14:tracePt t="291532" x="3817938" y="4292600"/>
          <p14:tracePt t="291556" x="3830638" y="4305300"/>
          <p14:tracePt t="291580" x="3843338" y="4305300"/>
          <p14:tracePt t="291588" x="3867150" y="4305300"/>
          <p14:tracePt t="291612" x="3879850" y="4305300"/>
          <p14:tracePt t="291620" x="3892550" y="4305300"/>
          <p14:tracePt t="291628" x="3905250" y="4305300"/>
          <p14:tracePt t="291640" x="3917950" y="4318000"/>
          <p14:tracePt t="291643" x="3930650" y="4330700"/>
          <p14:tracePt t="291699" x="3943350" y="4330700"/>
          <p14:tracePt t="292164" x="3956050" y="4330700"/>
          <p14:tracePt t="292204" x="3968750" y="4330700"/>
          <p14:tracePt t="292211" x="3992563" y="4330700"/>
          <p14:tracePt t="292222" x="4017963" y="4330700"/>
          <p14:tracePt t="292228" x="4056063" y="4330700"/>
          <p14:tracePt t="292241" x="4105275" y="4330700"/>
          <p14:tracePt t="292243" x="4143375" y="4330700"/>
          <p14:tracePt t="292251" x="4205288" y="4341813"/>
          <p14:tracePt t="292259" x="4281488" y="4354513"/>
          <p14:tracePt t="292268" x="4330700" y="4354513"/>
          <p14:tracePt t="292276" x="4368800" y="4367213"/>
          <p14:tracePt t="292284" x="4394200" y="4367213"/>
          <p14:tracePt t="292291" x="4406900" y="4367213"/>
          <p14:tracePt t="292308" x="4418013" y="4367213"/>
          <p14:tracePt t="292412" x="4430713" y="4367213"/>
          <p14:tracePt t="292427" x="4443413" y="4367213"/>
          <p14:tracePt t="292436" x="4481513" y="4367213"/>
          <p14:tracePt t="292443" x="4530725" y="4367213"/>
          <p14:tracePt t="292452" x="4606925" y="4367213"/>
          <p14:tracePt t="292459" x="4706938" y="4367213"/>
          <p14:tracePt t="292467" x="4819650" y="4367213"/>
          <p14:tracePt t="292476" x="4968875" y="4367213"/>
          <p14:tracePt t="292483" x="5119688" y="4354513"/>
          <p14:tracePt t="292491" x="5270500" y="4341813"/>
          <p14:tracePt t="292499" x="5432425" y="4330700"/>
          <p14:tracePt t="292509" x="5607050" y="4330700"/>
          <p14:tracePt t="292515" x="5757863" y="4330700"/>
          <p14:tracePt t="292524" x="5908675" y="4318000"/>
          <p14:tracePt t="292531" x="6021388" y="4292600"/>
          <p14:tracePt t="292541" x="6108700" y="4279900"/>
          <p14:tracePt t="292547" x="6183313" y="4267200"/>
          <p14:tracePt t="292558" x="6221413" y="4241800"/>
          <p14:tracePt t="292564" x="6246813" y="4230688"/>
          <p14:tracePt t="292574" x="6259513" y="4230688"/>
          <p14:tracePt t="292579" x="6270625" y="4217988"/>
          <p14:tracePt t="292592" x="6283325" y="4217988"/>
          <p14:tracePt t="292595" x="6283325" y="4205288"/>
          <p14:tracePt t="292611" x="6296025" y="4192588"/>
          <p14:tracePt t="292643" x="6321425" y="4179888"/>
          <p14:tracePt t="292675" x="6334125" y="4179888"/>
          <p14:tracePt t="292683" x="6346825" y="4179888"/>
          <p14:tracePt t="292691" x="6370638" y="4179888"/>
          <p14:tracePt t="292699" x="6383338" y="4179888"/>
          <p14:tracePt t="292709" x="6408738" y="4179888"/>
          <p14:tracePt t="292715" x="6434138" y="4179888"/>
          <p14:tracePt t="292724" x="6459538" y="4179888"/>
          <p14:tracePt t="292731" x="6483350" y="4179888"/>
          <p14:tracePt t="292740" x="6508750" y="4179888"/>
          <p14:tracePt t="292747" x="6546850" y="4179888"/>
          <p14:tracePt t="292757" x="6584950" y="4179888"/>
          <p14:tracePt t="292763" x="6621463" y="4179888"/>
          <p14:tracePt t="292774" x="6659563" y="4179888"/>
          <p14:tracePt t="292779" x="6684963" y="4179888"/>
          <p14:tracePt t="292790" x="6708775" y="4179888"/>
          <p14:tracePt t="292795" x="6721475" y="4179888"/>
          <p14:tracePt t="292807" x="6746875" y="4179888"/>
          <p14:tracePt t="292812" x="6759575" y="4167188"/>
          <p14:tracePt t="292824" x="6772275" y="4167188"/>
          <p14:tracePt t="292828" x="6784975" y="4154488"/>
          <p14:tracePt t="292836" x="6797675" y="4154488"/>
          <p14:tracePt t="292844" x="6797675" y="4141788"/>
          <p14:tracePt t="292852" x="6808788" y="4129088"/>
          <p14:tracePt t="292860" x="6821488" y="4117975"/>
          <p14:tracePt t="292868" x="6834188" y="4092575"/>
          <p14:tracePt t="292875" x="6846888" y="4079875"/>
          <p14:tracePt t="292883" x="6859588" y="4041775"/>
          <p14:tracePt t="292892" x="6872288" y="4005263"/>
          <p14:tracePt t="292899" x="6872288" y="3992563"/>
          <p14:tracePt t="292909" x="6872288" y="3967163"/>
          <p14:tracePt t="292915" x="6872288" y="3941763"/>
          <p14:tracePt t="292924" x="6872288" y="3929063"/>
          <p14:tracePt t="292932" x="6872288" y="3905250"/>
          <p14:tracePt t="292941" x="6872288" y="3892550"/>
          <p14:tracePt t="292947" x="6872288" y="3879850"/>
          <p14:tracePt t="292972" x="6872288" y="3867150"/>
          <p14:tracePt t="293028" x="6884988" y="3841750"/>
          <p14:tracePt t="293132" x="6897688" y="3841750"/>
          <p14:tracePt t="293148" x="6921500" y="3841750"/>
          <p14:tracePt t="293155" x="6934200" y="3841750"/>
          <p14:tracePt t="293164" x="6946900" y="3854450"/>
          <p14:tracePt t="293173" x="6959600" y="3854450"/>
          <p14:tracePt t="293179" x="6972300" y="3867150"/>
          <p14:tracePt t="293191" x="6972300" y="3879850"/>
          <p14:tracePt t="293207" x="6972300" y="3905250"/>
          <p14:tracePt t="293223" x="6972300" y="3916363"/>
          <p14:tracePt t="293235" x="6972300" y="3929063"/>
          <p14:tracePt t="293260" x="6972300" y="3941763"/>
          <p14:tracePt t="293267" x="6972300" y="3954463"/>
          <p14:tracePt t="293283" x="6972300" y="3967163"/>
          <p14:tracePt t="293308" x="6972300" y="3979863"/>
          <p14:tracePt t="293315" x="6959600" y="3979863"/>
          <p14:tracePt t="293363" x="6946900" y="3979863"/>
          <p14:tracePt t="293371" x="6921500" y="3979863"/>
          <p14:tracePt t="293387" x="6910388" y="3979863"/>
          <p14:tracePt t="293395" x="6910388" y="3967163"/>
          <p14:tracePt t="293408" x="6910388" y="3954463"/>
          <p14:tracePt t="293412" x="6897688" y="3941763"/>
          <p14:tracePt t="293436" x="6897688" y="3929063"/>
          <p14:tracePt t="293483" x="6897688" y="3916363"/>
          <p14:tracePt t="293547" x="6897688" y="3905250"/>
          <p14:tracePt t="293587" x="6910388" y="3905250"/>
          <p14:tracePt t="293611" x="6910388" y="3916363"/>
          <p14:tracePt t="293636" x="6910388" y="3929063"/>
          <p14:tracePt t="293659" x="6910388" y="3941763"/>
          <p14:tracePt t="293739" x="6921500" y="3941763"/>
          <p14:tracePt t="293756" x="6934200" y="3941763"/>
          <p14:tracePt t="293763" x="6946900" y="3941763"/>
          <p14:tracePt t="293773" x="6946900" y="3929063"/>
          <p14:tracePt t="293779" x="6959600" y="3929063"/>
          <p14:tracePt t="293796" x="6972300" y="3916363"/>
          <p14:tracePt t="293811" x="6972300" y="3905250"/>
          <p14:tracePt t="293824" x="6985000" y="3892550"/>
          <p14:tracePt t="293843" x="6985000" y="3879850"/>
          <p14:tracePt t="293852" x="6985000" y="3867150"/>
          <p14:tracePt t="293883" x="6985000" y="3854450"/>
          <p14:tracePt t="293900" x="6985000" y="3841750"/>
          <p14:tracePt t="293917" x="6985000" y="3829050"/>
          <p14:tracePt t="293925" x="6985000" y="3816350"/>
          <p14:tracePt t="293941" x="6985000" y="3792538"/>
          <p14:tracePt t="293949" x="6985000" y="3779838"/>
          <p14:tracePt t="293959" x="6985000" y="3754438"/>
          <p14:tracePt t="293977" x="6985000" y="3741738"/>
          <p14:tracePt t="293979" x="6985000" y="3716338"/>
          <p14:tracePt t="293997" x="6985000" y="3703638"/>
          <p14:tracePt t="294008" x="6985000" y="3692525"/>
          <p14:tracePt t="294012" x="6985000" y="3679825"/>
          <p14:tracePt t="294024" x="6985000" y="3667125"/>
          <p14:tracePt t="294027" x="6985000" y="3641725"/>
          <p14:tracePt t="294044" x="6985000" y="3629025"/>
          <p14:tracePt t="294132" x="6985000" y="3616325"/>
          <p14:tracePt t="294179" x="6972300" y="3616325"/>
          <p14:tracePt t="294227" x="6959600" y="3603625"/>
          <p14:tracePt t="294267" x="6946900" y="3603625"/>
          <p14:tracePt t="294275" x="6934200" y="3603625"/>
          <p14:tracePt t="294283" x="6921500" y="3603625"/>
          <p14:tracePt t="294299" x="6910388" y="3603625"/>
          <p14:tracePt t="294315" x="6897688" y="3603625"/>
          <p14:tracePt t="294347" x="6884988" y="3603625"/>
          <p14:tracePt t="294363" x="6859588" y="3616325"/>
          <p14:tracePt t="294372" x="6846888" y="3616325"/>
          <p14:tracePt t="294387" x="6834188" y="3629025"/>
          <p14:tracePt t="294403" x="6808788" y="3641725"/>
          <p14:tracePt t="294411" x="6797675" y="3641725"/>
          <p14:tracePt t="294424" x="6797675" y="3654425"/>
          <p14:tracePt t="294435" x="6772275" y="3654425"/>
          <p14:tracePt t="294443" x="6759575" y="3667125"/>
          <p14:tracePt t="294451" x="6746875" y="3692525"/>
          <p14:tracePt t="294459" x="6734175" y="3692525"/>
          <p14:tracePt t="294468" x="6721475" y="3703638"/>
          <p14:tracePt t="294500" x="6721475" y="3716338"/>
          <p14:tracePt t="294508" x="6708775" y="3716338"/>
          <p14:tracePt t="294515" x="6708775" y="3729038"/>
          <p14:tracePt t="294531" x="6708775" y="3741738"/>
          <p14:tracePt t="294563" x="6708775" y="3754438"/>
          <p14:tracePt t="294579" x="6708775" y="3767138"/>
          <p14:tracePt t="294604" x="6708775" y="3792538"/>
          <p14:tracePt t="294611" x="6708775" y="3803650"/>
          <p14:tracePt t="294621" x="6708775" y="3816350"/>
          <p14:tracePt t="294635" x="6721475" y="3829050"/>
          <p14:tracePt t="294643" x="6734175" y="3829050"/>
          <p14:tracePt t="294659" x="6734175" y="3854450"/>
          <p14:tracePt t="294675" x="6746875" y="3867150"/>
          <p14:tracePt t="294699" x="6759575" y="3879850"/>
          <p14:tracePt t="294715" x="6772275" y="3879850"/>
          <p14:tracePt t="294725" x="6772275" y="3892550"/>
          <p14:tracePt t="294742" x="6784975" y="3892550"/>
          <p14:tracePt t="294763" x="6797675" y="3892550"/>
          <p14:tracePt t="294795" x="6808788" y="3892550"/>
          <p14:tracePt t="294804" x="6821488" y="3892550"/>
          <p14:tracePt t="294835" x="6834188" y="3892550"/>
          <p14:tracePt t="294868" x="6846888" y="3892550"/>
          <p14:tracePt t="294891" x="6859588" y="3892550"/>
          <p14:tracePt t="294907" x="6872288" y="3892550"/>
          <p14:tracePt t="294915" x="6884988" y="3892550"/>
          <p14:tracePt t="294931" x="6897688" y="3892550"/>
          <p14:tracePt t="294956" x="6910388" y="3879850"/>
          <p14:tracePt t="294972" x="6921500" y="3879850"/>
          <p14:tracePt t="294979" x="6921500" y="3867150"/>
          <p14:tracePt t="294995" x="6934200" y="3867150"/>
          <p14:tracePt t="295021" x="6934200" y="3854450"/>
          <p14:tracePt t="295027" x="6946900" y="3854450"/>
          <p14:tracePt t="295035" x="6959600" y="3841750"/>
          <p14:tracePt t="295059" x="6959600" y="3829050"/>
          <p14:tracePt t="295067" x="6972300" y="3816350"/>
          <p14:tracePt t="295107" x="6972300" y="3792538"/>
          <p14:tracePt t="295124" x="6972300" y="3779838"/>
          <p14:tracePt t="295141" x="6985000" y="3767138"/>
          <p14:tracePt t="295147" x="6997700" y="3754438"/>
          <p14:tracePt t="295179" x="6997700" y="3741738"/>
          <p14:tracePt t="295195" x="6997700" y="3729038"/>
          <p14:tracePt t="295220" x="6997700" y="3716338"/>
          <p14:tracePt t="295227" x="6997700" y="3703638"/>
          <p14:tracePt t="295235" x="6985000" y="3703638"/>
          <p14:tracePt t="295251" x="6985000" y="3692525"/>
          <p14:tracePt t="295259" x="6985000" y="3667125"/>
          <p14:tracePt t="295276" x="6972300" y="3667125"/>
          <p14:tracePt t="295283" x="6972300" y="3654425"/>
          <p14:tracePt t="295299" x="6959600" y="3654425"/>
          <p14:tracePt t="295331" x="6946900" y="3641725"/>
          <p14:tracePt t="295371" x="6934200" y="3641725"/>
          <p14:tracePt t="295395" x="6921500" y="3641725"/>
          <p14:tracePt t="295420" x="6910388" y="3641725"/>
          <p14:tracePt t="295436" x="6897688" y="3641725"/>
          <p14:tracePt t="295443" x="6884988" y="3641725"/>
          <p14:tracePt t="295467" x="6872288" y="3641725"/>
          <p14:tracePt t="295491" x="6859588" y="3641725"/>
          <p14:tracePt t="295499" x="6846888" y="3654425"/>
          <p14:tracePt t="295555" x="6834188" y="3667125"/>
          <p14:tracePt t="295564" x="6821488" y="3679825"/>
          <p14:tracePt t="295573" x="6808788" y="3679825"/>
          <p14:tracePt t="295580" x="6808788" y="3692525"/>
          <p14:tracePt t="295595" x="6797675" y="3716338"/>
          <p14:tracePt t="295624" x="6784975" y="3729038"/>
          <p14:tracePt t="295636" x="6784975" y="3754438"/>
          <p14:tracePt t="295652" x="6784975" y="3767138"/>
          <p14:tracePt t="295661" x="6784975" y="3779838"/>
          <p14:tracePt t="295668" x="6784975" y="3792538"/>
          <p14:tracePt t="295675" x="6784975" y="3803650"/>
          <p14:tracePt t="295692" x="6784975" y="3829050"/>
          <p14:tracePt t="295707" x="6784975" y="3854450"/>
          <p14:tracePt t="295715" x="6797675" y="3854450"/>
          <p14:tracePt t="295725" x="6808788" y="3867150"/>
          <p14:tracePt t="295803" x="6821488" y="3867150"/>
          <p14:tracePt t="295827" x="6834188" y="3867150"/>
          <p14:tracePt t="295835" x="6846888" y="3867150"/>
          <p14:tracePt t="295860" x="6846888" y="3854450"/>
          <p14:tracePt t="295883" x="6846888" y="3841750"/>
          <p14:tracePt t="295907" x="6859588" y="3841750"/>
          <p14:tracePt t="295987" x="6872288" y="3841750"/>
          <p14:tracePt t="295995" x="6884988" y="3841750"/>
          <p14:tracePt t="296005" x="6897688" y="3841750"/>
          <p14:tracePt t="296012" x="6897688" y="3854450"/>
          <p14:tracePt t="296026" x="6910388" y="3854450"/>
          <p14:tracePt t="296028" x="6934200" y="3879850"/>
          <p14:tracePt t="296035" x="6946900" y="3892550"/>
          <p14:tracePt t="296043" x="6946900" y="3929063"/>
          <p14:tracePt t="296051" x="6934200" y="4005263"/>
          <p14:tracePt t="296060" x="6921500" y="4092575"/>
          <p14:tracePt t="296067" x="6910388" y="4179888"/>
          <p14:tracePt t="296075" x="6910388" y="4230688"/>
          <p14:tracePt t="296084" x="6910388" y="4254500"/>
          <p14:tracePt t="296092" x="6910388" y="4267200"/>
          <p14:tracePt t="296099" x="6910388" y="4279900"/>
          <p14:tracePt t="296308" x="6921500" y="4279900"/>
          <p14:tracePt t="296315" x="6934200" y="4279900"/>
          <p14:tracePt t="296339" x="6946900" y="4279900"/>
          <p14:tracePt t="296372" x="6921500" y="4254500"/>
          <p14:tracePt t="296380" x="6897688" y="4241800"/>
          <p14:tracePt t="296388" x="6897688" y="4217988"/>
          <p14:tracePt t="296395" x="6884988" y="4192588"/>
          <p14:tracePt t="296407" x="6884988" y="4167188"/>
          <p14:tracePt t="296411" x="6884988" y="4141788"/>
          <p14:tracePt t="296425" x="6897688" y="4129088"/>
          <p14:tracePt t="296428" x="6921500" y="4105275"/>
          <p14:tracePt t="296435" x="6934200" y="4079875"/>
          <p14:tracePt t="296444" x="6959600" y="4054475"/>
          <p14:tracePt t="296452" x="6972300" y="4029075"/>
          <p14:tracePt t="296459" x="6997700" y="3992563"/>
          <p14:tracePt t="296467" x="7010400" y="3992563"/>
          <p14:tracePt t="296475" x="7034213" y="3967163"/>
          <p14:tracePt t="296483" x="7072313" y="3954463"/>
          <p14:tracePt t="296494" x="7134225" y="3929063"/>
          <p14:tracePt t="296499" x="7185025" y="3916363"/>
          <p14:tracePt t="296507" x="7246938" y="3892550"/>
          <p14:tracePt t="296515" x="7335838" y="3879850"/>
          <p14:tracePt t="296524" x="7397750" y="3867150"/>
          <p14:tracePt t="296531" x="7485063" y="3841750"/>
          <p14:tracePt t="296540" x="7561263" y="3829050"/>
          <p14:tracePt t="296547" x="7623175" y="3816350"/>
          <p14:tracePt t="296558" x="7685088" y="3803650"/>
          <p14:tracePt t="296563" x="7735888" y="3803650"/>
          <p14:tracePt t="296577" x="7748588" y="3803650"/>
          <p14:tracePt t="296579" x="7773988" y="3803650"/>
          <p14:tracePt t="296595" x="7785100" y="3803650"/>
          <p14:tracePt t="296611" x="7785100" y="3792538"/>
          <p14:tracePt t="296626" x="7797800" y="3779838"/>
          <p14:tracePt t="296643" x="7797800" y="3767138"/>
          <p14:tracePt t="296667" x="7797800" y="3754438"/>
          <p14:tracePt t="296675" x="7785100" y="3741738"/>
          <p14:tracePt t="296683" x="7773988" y="3716338"/>
          <p14:tracePt t="296691" x="7748588" y="3716338"/>
          <p14:tracePt t="296699" x="7723188" y="3692525"/>
          <p14:tracePt t="296707" x="7685088" y="3679825"/>
          <p14:tracePt t="296715" x="7648575" y="3667125"/>
          <p14:tracePt t="296724" x="7572375" y="3641725"/>
          <p14:tracePt t="296731" x="7485063" y="3603625"/>
          <p14:tracePt t="296741" x="7372350" y="3567113"/>
          <p14:tracePt t="296747" x="7272338" y="3541713"/>
          <p14:tracePt t="296757" x="7172325" y="3516313"/>
          <p14:tracePt t="296763" x="7046913" y="3490913"/>
          <p14:tracePt t="296774" x="6934200" y="3479800"/>
          <p14:tracePt t="296779" x="6834188" y="3467100"/>
          <p14:tracePt t="296792" x="6734175" y="3454400"/>
          <p14:tracePt t="296796" x="6659563" y="3454400"/>
          <p14:tracePt t="296807" x="6596063" y="3454400"/>
          <p14:tracePt t="296811" x="6546850" y="3454400"/>
          <p14:tracePt t="296824" x="6472238" y="3454400"/>
          <p14:tracePt t="296827" x="6446838" y="3467100"/>
          <p14:tracePt t="296835" x="6421438" y="3479800"/>
          <p14:tracePt t="296843" x="6383338" y="3490913"/>
          <p14:tracePt t="296851" x="6359525" y="3503613"/>
          <p14:tracePt t="296859" x="6346825" y="3529013"/>
          <p14:tracePt t="296867" x="6321425" y="3567113"/>
          <p14:tracePt t="296875" x="6296025" y="3616325"/>
          <p14:tracePt t="296883" x="6246813" y="3679825"/>
          <p14:tracePt t="296891" x="6221413" y="3729038"/>
          <p14:tracePt t="296899" x="6170613" y="3803650"/>
          <p14:tracePt t="296907" x="6134100" y="3867150"/>
          <p14:tracePt t="296915" x="6108700" y="3916363"/>
          <p14:tracePt t="296924" x="6070600" y="3979863"/>
          <p14:tracePt t="296931" x="6045200" y="4041775"/>
          <p14:tracePt t="296941" x="6008688" y="4092575"/>
          <p14:tracePt t="296947" x="5983288" y="4154488"/>
          <p14:tracePt t="296957" x="5970588" y="4205288"/>
          <p14:tracePt t="296963" x="5957888" y="4267200"/>
          <p14:tracePt t="296974" x="5957888" y="4318000"/>
          <p14:tracePt t="296979" x="5945188" y="4392613"/>
          <p14:tracePt t="296990" x="5932488" y="4454525"/>
          <p14:tracePt t="296995" x="5932488" y="4492625"/>
          <p14:tracePt t="297007" x="5932488" y="4554538"/>
          <p14:tracePt t="297011" x="5932488" y="4618038"/>
          <p14:tracePt t="297024" x="5945188" y="4656138"/>
          <p14:tracePt t="297027" x="5970588" y="4692650"/>
          <p14:tracePt t="297035" x="5983288" y="4705350"/>
          <p14:tracePt t="297043" x="6008688" y="4743450"/>
          <p14:tracePt t="297051" x="6034088" y="4768850"/>
          <p14:tracePt t="297060" x="6070600" y="4792663"/>
          <p14:tracePt t="297067" x="6121400" y="4818063"/>
          <p14:tracePt t="297075" x="6170613" y="4843463"/>
          <p14:tracePt t="297083" x="6246813" y="4868863"/>
          <p14:tracePt t="297091" x="6334125" y="4879975"/>
          <p14:tracePt t="297099" x="6421438" y="4905375"/>
          <p14:tracePt t="297107" x="6521450" y="4918075"/>
          <p14:tracePt t="297115" x="6621463" y="4930775"/>
          <p14:tracePt t="297124" x="6708775" y="4930775"/>
          <p14:tracePt t="297131" x="6821488" y="4930775"/>
          <p14:tracePt t="297141" x="6946900" y="4930775"/>
          <p14:tracePt t="297147" x="7059613" y="4930775"/>
          <p14:tracePt t="297157" x="7197725" y="4930775"/>
          <p14:tracePt t="297163" x="7297738" y="4918075"/>
          <p14:tracePt t="297174" x="7397750" y="4905375"/>
          <p14:tracePt t="297179" x="7485063" y="4892675"/>
          <p14:tracePt t="297191" x="7585075" y="4879975"/>
          <p14:tracePt t="297195" x="7673975" y="4856163"/>
          <p14:tracePt t="297207" x="7761288" y="4818063"/>
          <p14:tracePt t="297211" x="7835900" y="4779963"/>
          <p14:tracePt t="297220" x="7910513" y="4743450"/>
          <p14:tracePt t="297227" x="7986713" y="4705350"/>
          <p14:tracePt t="297235" x="8023225" y="4667250"/>
          <p14:tracePt t="297243" x="8061325" y="4643438"/>
          <p14:tracePt t="297251" x="8074025" y="4618038"/>
          <p14:tracePt t="297272" x="8099425" y="4554538"/>
          <p14:tracePt t="297277" x="8099425" y="4518025"/>
          <p14:tracePt t="297283" x="8099425" y="4443413"/>
          <p14:tracePt t="297291" x="8086725" y="4354513"/>
          <p14:tracePt t="297299" x="8048625" y="4292600"/>
          <p14:tracePt t="297308" x="8010525" y="4217988"/>
          <p14:tracePt t="297315" x="7961313" y="4141788"/>
          <p14:tracePt t="297324" x="7910513" y="4079875"/>
          <p14:tracePt t="297331" x="7848600" y="4017963"/>
          <p14:tracePt t="297341" x="7797800" y="3954463"/>
          <p14:tracePt t="297347" x="7735888" y="3905250"/>
          <p14:tracePt t="297357" x="7685088" y="3854450"/>
          <p14:tracePt t="297363" x="7623175" y="3841750"/>
          <p14:tracePt t="297375" x="7548563" y="3816350"/>
          <p14:tracePt t="297379" x="7485063" y="3792538"/>
          <p14:tracePt t="297391" x="7410450" y="3779838"/>
          <p14:tracePt t="297395" x="7348538" y="3779838"/>
          <p14:tracePt t="297407" x="7272338" y="3779838"/>
          <p14:tracePt t="297411" x="7172325" y="3779838"/>
          <p14:tracePt t="297425" x="7072313" y="3779838"/>
          <p14:tracePt t="297427" x="6972300" y="3779838"/>
          <p14:tracePt t="297435" x="6859588" y="3779838"/>
          <p14:tracePt t="297443" x="6734175" y="3792538"/>
          <p14:tracePt t="297451" x="6634163" y="3816350"/>
          <p14:tracePt t="297461" x="6508750" y="3841750"/>
          <p14:tracePt t="297467" x="6421438" y="3867150"/>
          <p14:tracePt t="297475" x="6334125" y="3905250"/>
          <p14:tracePt t="297483" x="6246813" y="3941763"/>
          <p14:tracePt t="297491" x="6170613" y="3992563"/>
          <p14:tracePt t="297499" x="6096000" y="4041775"/>
          <p14:tracePt t="297507" x="6034088" y="4092575"/>
          <p14:tracePt t="297515" x="5995988" y="4141788"/>
          <p14:tracePt t="297523" x="5957888" y="4192588"/>
          <p14:tracePt t="297531" x="5921375" y="4241800"/>
          <p14:tracePt t="297541" x="5895975" y="4279900"/>
          <p14:tracePt t="297547" x="5895975" y="4305300"/>
          <p14:tracePt t="297557" x="5895975" y="4330700"/>
          <p14:tracePt t="297563" x="5895975" y="4354513"/>
          <p14:tracePt t="297574" x="5895975" y="4379913"/>
          <p14:tracePt t="297579" x="5895975" y="4405313"/>
          <p14:tracePt t="297591" x="5895975" y="4443413"/>
          <p14:tracePt t="297595" x="5895975" y="4467225"/>
          <p14:tracePt t="297607" x="5908675" y="4505325"/>
          <p14:tracePt t="297611" x="5921375" y="4530725"/>
          <p14:tracePt t="297619" x="5932488" y="4554538"/>
          <p14:tracePt t="297627" x="5945188" y="4579938"/>
          <p14:tracePt t="297635" x="5957888" y="4605338"/>
          <p14:tracePt t="297643" x="5970588" y="4643438"/>
          <p14:tracePt t="297651" x="5995988" y="4667250"/>
          <p14:tracePt t="297660" x="6008688" y="4692650"/>
          <p14:tracePt t="297667" x="6034088" y="4718050"/>
          <p14:tracePt t="297675" x="6057900" y="4743450"/>
          <p14:tracePt t="297683" x="6083300" y="4756150"/>
          <p14:tracePt t="297691" x="6096000" y="4756150"/>
          <p14:tracePt t="297699" x="6134100" y="4756150"/>
          <p14:tracePt t="297707" x="6170613" y="4756150"/>
          <p14:tracePt t="297715" x="6208713" y="4756150"/>
          <p14:tracePt t="297724" x="6270625" y="4756150"/>
          <p14:tracePt t="297731" x="6359525" y="4743450"/>
          <p14:tracePt t="297744" x="6459538" y="4718050"/>
          <p14:tracePt t="297749" x="6546850" y="4705350"/>
          <p14:tracePt t="297760" x="6646863" y="4679950"/>
          <p14:tracePt t="297763" x="6772275" y="4656138"/>
          <p14:tracePt t="297776" x="6859588" y="4643438"/>
          <p14:tracePt t="297781" x="6921500" y="4618038"/>
          <p14:tracePt t="297791" x="6959600" y="4618038"/>
          <p14:tracePt t="297795" x="6997700" y="4592638"/>
          <p14:tracePt t="297807" x="7010400" y="4579938"/>
          <p14:tracePt t="297811" x="7021513" y="4567238"/>
          <p14:tracePt t="297820" x="7034213" y="4543425"/>
          <p14:tracePt t="297827" x="7034213" y="4518025"/>
          <p14:tracePt t="297835" x="7034213" y="4492625"/>
          <p14:tracePt t="297843" x="7034213" y="4479925"/>
          <p14:tracePt t="297851" x="7034213" y="4454525"/>
          <p14:tracePt t="297859" x="7034213" y="4443413"/>
          <p14:tracePt t="297867" x="7034213" y="4430713"/>
          <p14:tracePt t="297875" x="7034213" y="4418013"/>
          <p14:tracePt t="297883" x="7034213" y="4405313"/>
          <p14:tracePt t="297901" x="7034213" y="4392613"/>
          <p14:tracePt t="298219" x="7046913" y="4392613"/>
          <p14:tracePt t="298299" x="7021513" y="4392613"/>
          <p14:tracePt t="298307" x="6997700" y="4405313"/>
          <p14:tracePt t="298314" x="6972300" y="4418013"/>
          <p14:tracePt t="298324" x="6934200" y="4430713"/>
          <p14:tracePt t="298331" x="6910388" y="4430713"/>
          <p14:tracePt t="298341" x="6859588" y="4430713"/>
          <p14:tracePt t="298347" x="6797675" y="4430713"/>
          <p14:tracePt t="298357" x="6746875" y="4467225"/>
          <p14:tracePt t="298363" x="6696075" y="4505325"/>
          <p14:tracePt t="298374" x="6672263" y="4543425"/>
          <p14:tracePt t="298379" x="6672263" y="4579938"/>
          <p14:tracePt t="298391" x="6672263" y="4630738"/>
          <p14:tracePt t="298396" x="6672263" y="4643438"/>
          <p14:tracePt t="298851" x="6684963" y="4643438"/>
          <p14:tracePt t="298867" x="6684963" y="4618038"/>
          <p14:tracePt t="298874" x="6684963" y="4543425"/>
          <p14:tracePt t="298883" x="6659563" y="4479925"/>
          <p14:tracePt t="298890" x="6646863" y="4418013"/>
          <p14:tracePt t="298899" x="6646863" y="4405313"/>
          <p14:tracePt t="298907" x="6646863" y="4392613"/>
          <p14:tracePt t="298915" x="6646863" y="4367213"/>
          <p14:tracePt t="299403" x="6646863" y="4354513"/>
          <p14:tracePt t="299426" x="6634163" y="4354513"/>
          <p14:tracePt t="299436" x="6608763" y="4354513"/>
          <p14:tracePt t="299443" x="6596063" y="4367213"/>
          <p14:tracePt t="299450" x="6584950" y="4367213"/>
          <p14:tracePt t="299458" x="6521450" y="4367213"/>
          <p14:tracePt t="299467" x="6483350" y="4367213"/>
          <p14:tracePt t="299475" x="6434138" y="4367213"/>
          <p14:tracePt t="299482" x="6370638" y="4367213"/>
          <p14:tracePt t="299491" x="6270625" y="4367213"/>
          <p14:tracePt t="299499" x="6170613" y="4367213"/>
          <p14:tracePt t="299507" x="6070600" y="4367213"/>
          <p14:tracePt t="299514" x="5932488" y="4354513"/>
          <p14:tracePt t="299525" x="5821363" y="4341813"/>
          <p14:tracePt t="299530" x="5695950" y="4330700"/>
          <p14:tracePt t="299540" x="5583238" y="4318000"/>
          <p14:tracePt t="299547" x="5483225" y="4305300"/>
          <p14:tracePt t="299557" x="5370513" y="4279900"/>
          <p14:tracePt t="299562" x="5281613" y="4254500"/>
          <p14:tracePt t="299574" x="5181600" y="4217988"/>
          <p14:tracePt t="299578" x="5094288" y="4192588"/>
          <p14:tracePt t="299590" x="5006975" y="4179888"/>
          <p14:tracePt t="299594" x="4932363" y="4167188"/>
          <p14:tracePt t="299606" x="4868863" y="4154488"/>
          <p14:tracePt t="299610" x="4806950" y="4141788"/>
          <p14:tracePt t="299619" x="4756150" y="4129088"/>
          <p14:tracePt t="299627" x="4719638" y="4117975"/>
          <p14:tracePt t="299634" x="4694238" y="4117975"/>
          <p14:tracePt t="299643" x="4668838" y="4117975"/>
          <p14:tracePt t="299650" x="4630738" y="4117975"/>
          <p14:tracePt t="299659" x="4594225" y="4117975"/>
          <p14:tracePt t="299666" x="4543425" y="4117975"/>
          <p14:tracePt t="299675" x="4506913" y="4117975"/>
          <p14:tracePt t="299682" x="4481513" y="4117975"/>
          <p14:tracePt t="299691" x="4443413" y="4117975"/>
          <p14:tracePt t="299698" x="4418013" y="4129088"/>
          <p14:tracePt t="299723" x="4406900" y="4141788"/>
          <p14:tracePt t="299739" x="4406900" y="4154488"/>
          <p14:tracePt t="299755" x="4406900" y="4167188"/>
          <p14:tracePt t="299772" x="4406900" y="4179888"/>
          <p14:tracePt t="299778" x="4418013" y="4192588"/>
          <p14:tracePt t="299791" x="4456113" y="4192588"/>
          <p14:tracePt t="299794" x="4530725" y="4217988"/>
          <p14:tracePt t="299807" x="4619625" y="4241800"/>
          <p14:tracePt t="299811" x="4719638" y="4267200"/>
          <p14:tracePt t="299819" x="4794250" y="4292600"/>
          <p14:tracePt t="299827" x="4868863" y="4305300"/>
          <p14:tracePt t="299834" x="4894263" y="4318000"/>
          <p14:tracePt t="299874" x="4868863" y="4318000"/>
          <p14:tracePt t="299882" x="4843463" y="4305300"/>
          <p14:tracePt t="299890" x="4819650" y="4292600"/>
          <p14:tracePt t="299898" x="4794250" y="4292600"/>
          <p14:tracePt t="299907" x="4732338" y="4279900"/>
          <p14:tracePt t="299914" x="4681538" y="4267200"/>
          <p14:tracePt t="299925" x="4630738" y="4267200"/>
          <p14:tracePt t="299930" x="4556125" y="4267200"/>
          <p14:tracePt t="299941" x="4468813" y="4267200"/>
          <p14:tracePt t="299958" x="4318000" y="4267200"/>
          <p14:tracePt t="299963" x="4256088" y="4279900"/>
          <p14:tracePt t="299975" x="4181475" y="4292600"/>
          <p14:tracePt t="299981" x="4143375" y="4292600"/>
          <p14:tracePt t="299990" x="4092575" y="4292600"/>
          <p14:tracePt t="299995" x="4043363" y="4292600"/>
          <p14:tracePt t="300008" x="4005263" y="4292600"/>
          <p14:tracePt t="300011" x="3968750" y="4292600"/>
          <p14:tracePt t="300019" x="3956050" y="4292600"/>
          <p14:tracePt t="300026" x="3917950" y="4292600"/>
          <p14:tracePt t="300034" x="3892550" y="4292600"/>
          <p14:tracePt t="300042" x="3867150" y="4292600"/>
          <p14:tracePt t="300051" x="3856038" y="4292600"/>
          <p14:tracePt t="300058" x="3843338" y="4292600"/>
          <p14:tracePt t="300067" x="3817938" y="4292600"/>
          <p14:tracePt t="300074" x="3792538" y="4292600"/>
          <p14:tracePt t="300083" x="3767138" y="4292600"/>
          <p14:tracePt t="300091" x="3756025" y="4279900"/>
          <p14:tracePt t="300107" x="3730625" y="4267200"/>
          <p14:tracePt t="300124" x="3705225" y="4267200"/>
          <p14:tracePt t="300141" x="3692525" y="4267200"/>
          <p14:tracePt t="300147" x="3654425" y="4267200"/>
          <p14:tracePt t="300157" x="3630613" y="4254500"/>
          <p14:tracePt t="300163" x="3617913" y="4254500"/>
          <p14:tracePt t="300175" x="3592513" y="4241800"/>
          <p14:tracePt t="300179" x="3579813" y="4241800"/>
          <p14:tracePt t="300191" x="3554413" y="4241800"/>
          <p14:tracePt t="300194" x="3517900" y="4230688"/>
          <p14:tracePt t="300208" x="3492500" y="4217988"/>
          <p14:tracePt t="300211" x="3467100" y="4205288"/>
          <p14:tracePt t="300219" x="3454400" y="4205288"/>
          <p14:tracePt t="300226" x="3429000" y="4179888"/>
          <p14:tracePt t="300234" x="3417888" y="4179888"/>
          <p14:tracePt t="300242" x="3392488" y="4154488"/>
          <p14:tracePt t="300250" x="3379788" y="4141788"/>
          <p14:tracePt t="300259" x="3367088" y="4141788"/>
          <p14:tracePt t="300267" x="3354388" y="4141788"/>
          <p14:tracePt t="300290" x="3341688" y="4141788"/>
          <p14:tracePt t="300298" x="3328988" y="4129088"/>
          <p14:tracePt t="300308" x="3317875" y="4129088"/>
          <p14:tracePt t="300315" x="3317875" y="4117975"/>
          <p14:tracePt t="300332" x="3305175" y="4105275"/>
          <p14:tracePt t="300346" x="3292475" y="4105275"/>
          <p14:tracePt t="300403" x="3279775" y="4092575"/>
          <p14:tracePt t="300427" x="3267075" y="4092575"/>
          <p14:tracePt t="300443" x="3267075" y="4079875"/>
          <p14:tracePt t="300475" x="3267075" y="4067175"/>
          <p14:tracePt t="300530" x="3267075" y="4054475"/>
          <p14:tracePt t="300538" x="3267075" y="4041775"/>
          <p14:tracePt t="302410" x="3267075" y="4029075"/>
          <p14:tracePt t="302914" x="3292475" y="4029075"/>
          <p14:tracePt t="302922" x="3292475" y="4017963"/>
          <p14:tracePt t="302978" x="3292475" y="4029075"/>
          <p14:tracePt t="302986" x="3292475" y="4054475"/>
          <p14:tracePt t="302994" x="3292475" y="4079875"/>
          <p14:tracePt t="303004" x="3292475" y="4092575"/>
          <p14:tracePt t="303010" x="3292475" y="4117975"/>
          <p14:tracePt t="303018" x="3292475" y="4141788"/>
          <p14:tracePt t="303066" x="3305175" y="4141788"/>
          <p14:tracePt t="303074" x="3317875" y="4129088"/>
          <p14:tracePt t="303083" x="3317875" y="4117975"/>
          <p14:tracePt t="303090" x="3328988" y="4105275"/>
          <p14:tracePt t="303098" x="3328988" y="4092575"/>
          <p14:tracePt t="303107" x="3341688" y="4067175"/>
          <p14:tracePt t="303114" x="3341688" y="4054475"/>
          <p14:tracePt t="303178" x="3341688" y="4079875"/>
          <p14:tracePt t="303186" x="3341688" y="4105275"/>
          <p14:tracePt t="303194" x="3341688" y="4129088"/>
          <p14:tracePt t="303203" x="3341688" y="4154488"/>
          <p14:tracePt t="303218" x="3341688" y="4167188"/>
          <p14:tracePt t="303306" x="3341688" y="4154488"/>
          <p14:tracePt t="303314" x="3354388" y="4117975"/>
          <p14:tracePt t="303330" x="3367088" y="4079875"/>
          <p14:tracePt t="303341" x="3367088" y="4054475"/>
          <p14:tracePt t="303346" x="3367088" y="4041775"/>
          <p14:tracePt t="303358" x="3379788" y="4017963"/>
          <p14:tracePt t="303374" x="3379788" y="4005263"/>
          <p14:tracePt t="303442" x="3379788" y="4017963"/>
          <p14:tracePt t="303450" x="3379788" y="4041775"/>
          <p14:tracePt t="303458" x="3367088" y="4067175"/>
          <p14:tracePt t="303466" x="3367088" y="4079875"/>
          <p14:tracePt t="303474" x="3354388" y="4105275"/>
          <p14:tracePt t="303482" x="3354388" y="4117975"/>
          <p14:tracePt t="303610" x="3354388" y="4105275"/>
          <p14:tracePt t="303618" x="3354388" y="4092575"/>
          <p14:tracePt t="303634" x="3354388" y="4079875"/>
          <p14:tracePt t="303642" x="3354388" y="4067175"/>
          <p14:tracePt t="303650" x="3367088" y="4054475"/>
          <p14:tracePt t="304434" x="3367088" y="4067175"/>
          <p14:tracePt t="304458" x="3379788" y="4079875"/>
          <p14:tracePt t="304474" x="3379788" y="4092575"/>
          <p14:tracePt t="304482" x="3392488" y="4105275"/>
          <p14:tracePt t="304498" x="3405188" y="4117975"/>
          <p14:tracePt t="304506" x="3417888" y="4117975"/>
          <p14:tracePt t="304514" x="3417888" y="4129088"/>
          <p14:tracePt t="304538" x="3429000" y="4141788"/>
          <p14:tracePt t="304546" x="3429000" y="4154488"/>
          <p14:tracePt t="304562" x="3441700" y="4154488"/>
          <p14:tracePt t="304587" x="3441700" y="4167188"/>
          <p14:tracePt t="304602" x="3441700" y="4179888"/>
          <p14:tracePt t="304634" x="3454400" y="4179888"/>
          <p14:tracePt t="304738" x="3454400" y="4192588"/>
          <p14:tracePt t="304762" x="3441700" y="4192588"/>
          <p14:tracePt t="304770" x="3429000" y="4192588"/>
          <p14:tracePt t="304778" x="3417888" y="4179888"/>
          <p14:tracePt t="304787" x="3405188" y="4179888"/>
          <p14:tracePt t="304794" x="3405188" y="4167188"/>
          <p14:tracePt t="304802" x="3392488" y="4154488"/>
          <p14:tracePt t="304826" x="3379788" y="4141788"/>
          <p14:tracePt t="304858" x="3379788" y="4129088"/>
          <p14:tracePt t="304866" x="3367088" y="4117975"/>
          <p14:tracePt t="304890" x="3367088" y="4105275"/>
          <p14:tracePt t="304938" x="3354388" y="4105275"/>
          <p14:tracePt t="305410" x="3354388" y="4092575"/>
          <p14:tracePt t="305426" x="3354388" y="4079875"/>
          <p14:tracePt t="305588" x="3354388" y="4092575"/>
          <p14:tracePt t="306018" x="3354388" y="4079875"/>
          <p14:tracePt t="306337" x="3354388" y="4067175"/>
          <p14:tracePt t="306458" x="3354388" y="4054475"/>
          <p14:tracePt t="306489" x="3367088" y="4054475"/>
          <p14:tracePt t="306498" x="3379788" y="4054475"/>
          <p14:tracePt t="306506" x="3392488" y="4054475"/>
          <p14:tracePt t="306513" x="3417888" y="4054475"/>
          <p14:tracePt t="306525" x="3479800" y="4054475"/>
          <p14:tracePt t="306530" x="3530600" y="4041775"/>
          <p14:tracePt t="306542" x="3605213" y="4029075"/>
          <p14:tracePt t="306546" x="3692525" y="4005263"/>
          <p14:tracePt t="306558" x="3792538" y="3992563"/>
          <p14:tracePt t="306562" x="3943350" y="3967163"/>
          <p14:tracePt t="306575" x="4105275" y="3941763"/>
          <p14:tracePt t="306577" x="4305300" y="3941763"/>
          <p14:tracePt t="306591" x="4556125" y="3941763"/>
          <p14:tracePt t="306594" x="4932363" y="3929063"/>
          <p14:tracePt t="306608" x="5207000" y="3929063"/>
          <p14:tracePt t="306609" x="5507038" y="3929063"/>
          <p14:tracePt t="306618" x="5757863" y="3929063"/>
          <p14:tracePt t="306626" x="5932488" y="3929063"/>
          <p14:tracePt t="306633" x="6083300" y="3929063"/>
          <p14:tracePt t="306642" x="6183313" y="3929063"/>
          <p14:tracePt t="306650" x="6259513" y="3929063"/>
          <p14:tracePt t="306658" x="6283325" y="3929063"/>
          <p14:tracePt t="306674" x="6296025" y="3929063"/>
          <p14:tracePt t="306705" x="6296025" y="3916363"/>
          <p14:tracePt t="306874" x="6308725" y="3905250"/>
          <p14:tracePt t="306913" x="6321425" y="3905250"/>
          <p14:tracePt t="306955" x="6334125" y="3905250"/>
          <p14:tracePt t="306977" x="6346825" y="3905250"/>
          <p14:tracePt t="307001" x="6359525" y="3905250"/>
          <p14:tracePt t="307017" x="6370638" y="3905250"/>
          <p14:tracePt t="307034" x="6383338" y="3905250"/>
          <p14:tracePt t="307050" x="6408738" y="3892550"/>
          <p14:tracePt t="307082" x="6421438" y="3879850"/>
          <p14:tracePt t="307097" x="6434138" y="3879850"/>
          <p14:tracePt t="307106" x="6446838" y="3879850"/>
          <p14:tracePt t="307122" x="6472238" y="3867150"/>
          <p14:tracePt t="307170" x="6483350" y="3867150"/>
          <p14:tracePt t="307187" x="6496050" y="3867150"/>
          <p14:tracePt t="307217" x="6508750" y="3879850"/>
          <p14:tracePt t="307250" x="6508750" y="3892550"/>
          <p14:tracePt t="307273" x="6508750" y="3905250"/>
          <p14:tracePt t="307426" x="6521450" y="3916363"/>
          <p14:tracePt t="307469" x="6521450" y="3929063"/>
          <p14:tracePt t="307562" x="6521450" y="3941763"/>
          <p14:tracePt t="307633" x="6521450" y="3954463"/>
          <p14:tracePt t="307642" x="6534150" y="3954463"/>
          <p14:tracePt t="307737" x="6559550" y="3954463"/>
          <p14:tracePt t="308433" x="6546850" y="3954463"/>
          <p14:tracePt t="308441" x="6521450" y="3967163"/>
          <p14:tracePt t="308449" x="6508750" y="3967163"/>
          <p14:tracePt t="308458" x="6496050" y="3979863"/>
          <p14:tracePt t="308465" x="6483350" y="3979863"/>
          <p14:tracePt t="308474" x="6459538" y="3992563"/>
          <p14:tracePt t="308482" x="6446838" y="3992563"/>
          <p14:tracePt t="308490" x="6434138" y="4005263"/>
          <p14:tracePt t="308497" x="6396038" y="4017963"/>
          <p14:tracePt t="308508" x="6370638" y="4017963"/>
          <p14:tracePt t="308513" x="6334125" y="4029075"/>
          <p14:tracePt t="308524" x="6296025" y="4041775"/>
          <p14:tracePt t="308529" x="6246813" y="4054475"/>
          <p14:tracePt t="308541" x="6170613" y="4067175"/>
          <p14:tracePt t="308546" x="6070600" y="4092575"/>
          <p14:tracePt t="308558" x="5970588" y="4105275"/>
          <p14:tracePt t="308562" x="5832475" y="4129088"/>
          <p14:tracePt t="308574" x="5683250" y="4141788"/>
          <p14:tracePt t="308577" x="5507038" y="4167188"/>
          <p14:tracePt t="308591" x="5294313" y="4217988"/>
          <p14:tracePt t="308593" x="5057775" y="4267200"/>
          <p14:tracePt t="308601" x="4806950" y="4305300"/>
          <p14:tracePt t="308610" x="4594225" y="4318000"/>
          <p14:tracePt t="308617" x="4406900" y="4330700"/>
          <p14:tracePt t="308625" x="4217988" y="4341813"/>
          <p14:tracePt t="308633" x="4092575" y="4341813"/>
          <p14:tracePt t="308641" x="3943350" y="4354513"/>
          <p14:tracePt t="308649" x="3817938" y="4367213"/>
          <p14:tracePt t="308657" x="3717925" y="4379913"/>
          <p14:tracePt t="308666" x="3654425" y="4392613"/>
          <p14:tracePt t="308674" x="3617913" y="4405313"/>
          <p14:tracePt t="308681" x="3592513" y="4405313"/>
          <p14:tracePt t="308690" x="3579813" y="4405313"/>
          <p14:tracePt t="308697" x="3567113" y="4405313"/>
          <p14:tracePt t="308708" x="3554413" y="4405313"/>
          <p14:tracePt t="308724" x="3530600" y="4405313"/>
          <p14:tracePt t="308740" x="3517900" y="4405313"/>
          <p14:tracePt t="308748" x="3505200" y="4405313"/>
          <p14:tracePt t="308757" x="3492500" y="4405313"/>
          <p14:tracePt t="308774" x="3479800" y="4405313"/>
          <p14:tracePt t="308794" x="3467100" y="4405313"/>
          <p14:tracePt t="308850" x="3454400" y="4405313"/>
          <p14:tracePt t="308938" x="3441700" y="4392613"/>
          <p14:tracePt t="308971" x="3441700" y="4379913"/>
          <p14:tracePt t="308993" x="3441700" y="4367213"/>
          <p14:tracePt t="309009" x="3441700" y="4354513"/>
          <p14:tracePt t="309145" x="3441700" y="4367213"/>
          <p14:tracePt t="309154" x="3441700" y="4379913"/>
          <p14:tracePt t="309332" x="3454400" y="4379913"/>
          <p14:tracePt t="309387" x="3467100" y="4379913"/>
          <p14:tracePt t="309394" x="3479800" y="4341813"/>
          <p14:tracePt t="309404" x="3505200" y="4318000"/>
          <p14:tracePt t="309412" x="3505200" y="4305300"/>
          <p14:tracePt t="309419" x="3517900" y="4279900"/>
          <p14:tracePt t="309429" x="3530600" y="4267200"/>
          <p14:tracePt t="309433" x="3530600" y="4254500"/>
          <p14:tracePt t="309444" x="3541713" y="4241800"/>
          <p14:tracePt t="309498" x="3554413" y="4254500"/>
          <p14:tracePt t="309505" x="3554413" y="4267200"/>
          <p14:tracePt t="309513" x="3567113" y="4292600"/>
          <p14:tracePt t="309523" x="3567113" y="4305300"/>
          <p14:tracePt t="309529" x="3567113" y="4318000"/>
          <p14:tracePt t="309540" x="3567113" y="4330700"/>
          <p14:tracePt t="309545" x="3579813" y="4354513"/>
          <p14:tracePt t="309561" x="3579813" y="4379913"/>
          <p14:tracePt t="309617" x="3592513" y="4379913"/>
          <p14:tracePt t="309633" x="3592513" y="4354513"/>
          <p14:tracePt t="309642" x="3605213" y="4354513"/>
          <p14:tracePt t="309649" x="3617913" y="4330700"/>
          <p14:tracePt t="309665" x="3617913" y="4292600"/>
          <p14:tracePt t="309675" x="3630613" y="4279900"/>
          <p14:tracePt t="309681" x="3630613" y="4267200"/>
          <p14:tracePt t="309697" x="3630613" y="4241800"/>
          <p14:tracePt t="309723" x="3643313" y="4217988"/>
          <p14:tracePt t="309805" x="3643313" y="4230688"/>
          <p14:tracePt t="309813" x="3630613" y="4230688"/>
          <p14:tracePt t="310129" x="3630613" y="4217988"/>
          <p14:tracePt t="310289" x="3643313" y="4205288"/>
          <p14:tracePt t="310313" x="3643313" y="4192588"/>
          <p14:tracePt t="310329" x="3643313" y="4167188"/>
          <p14:tracePt t="310339" x="3654425" y="4167188"/>
          <p14:tracePt t="310401" x="3654425" y="4179888"/>
          <p14:tracePt t="310410" x="3654425" y="4205288"/>
          <p14:tracePt t="310418" x="3654425" y="4230688"/>
          <p14:tracePt t="310441" x="3654425" y="4241800"/>
          <p14:tracePt t="310761" x="3654425" y="4230688"/>
          <p14:tracePt t="310794" x="3667125" y="4230688"/>
          <p14:tracePt t="310801" x="3679825" y="4230688"/>
          <p14:tracePt t="310810" x="3692525" y="4230688"/>
          <p14:tracePt t="310817" x="3717925" y="4217988"/>
          <p14:tracePt t="310826" x="3779838" y="4217988"/>
          <p14:tracePt t="310834" x="3830638" y="4217988"/>
          <p14:tracePt t="310841" x="3930650" y="4217988"/>
          <p14:tracePt t="310850" x="4043363" y="4217988"/>
          <p14:tracePt t="310857" x="4205288" y="4217988"/>
          <p14:tracePt t="310866" x="4394200" y="4217988"/>
          <p14:tracePt t="310875" x="4619625" y="4217988"/>
          <p14:tracePt t="310881" x="4856163" y="4217988"/>
          <p14:tracePt t="310892" x="5094288" y="4217988"/>
          <p14:tracePt t="310897" x="5307013" y="4217988"/>
          <p14:tracePt t="310908" x="5470525" y="4217988"/>
          <p14:tracePt t="310913" x="5657850" y="4192588"/>
          <p14:tracePt t="310924" x="5770563" y="4167188"/>
          <p14:tracePt t="310929" x="5857875" y="4167188"/>
          <p14:tracePt t="310940" x="5932488" y="4154488"/>
          <p14:tracePt t="310945" x="5983288" y="4141788"/>
          <p14:tracePt t="310957" x="6008688" y="4129088"/>
          <p14:tracePt t="310972" x="6045200" y="4105275"/>
          <p14:tracePt t="310978" x="6057900" y="4092575"/>
          <p14:tracePt t="310993" x="6070600" y="4067175"/>
          <p14:tracePt t="311001" x="6083300" y="4067175"/>
          <p14:tracePt t="311017" x="6083300" y="4041775"/>
          <p14:tracePt t="311209" x="6083300" y="4029075"/>
          <p14:tracePt t="311225" x="6083300" y="4017963"/>
          <p14:tracePt t="311257" x="6083300" y="4005263"/>
          <p14:tracePt t="311265" x="6083300" y="3992563"/>
          <p14:tracePt t="311273" x="6070600" y="3992563"/>
          <p14:tracePt t="311291" x="6057900" y="3979863"/>
          <p14:tracePt t="311297" x="6045200" y="3979863"/>
          <p14:tracePt t="311313" x="6045200" y="3967163"/>
          <p14:tracePt t="311325" x="6034088" y="3967163"/>
          <p14:tracePt t="311331" x="6021388" y="3954463"/>
          <p14:tracePt t="311361" x="6021388" y="3941763"/>
          <p14:tracePt t="311393" x="6008688" y="3941763"/>
          <p14:tracePt t="311425" x="5995988" y="3941763"/>
          <p14:tracePt t="311433" x="5995988" y="3929063"/>
          <p14:tracePt t="311466" x="5983288" y="3929063"/>
          <p14:tracePt t="311473" x="5970588" y="3929063"/>
          <p14:tracePt t="312466" x="5957888" y="3929063"/>
          <p14:tracePt t="312538" x="5957888" y="3916363"/>
          <p14:tracePt t="313097" x="5945188" y="3916363"/>
          <p14:tracePt t="313104" x="5932488" y="3916363"/>
          <p14:tracePt t="313112" x="5908675" y="3929063"/>
          <p14:tracePt t="313124" x="5870575" y="3941763"/>
          <p14:tracePt t="313129" x="5832475" y="3967163"/>
          <p14:tracePt t="313140" x="5795963" y="3967163"/>
          <p14:tracePt t="313145" x="5770563" y="3967163"/>
          <p14:tracePt t="313158" x="5708650" y="3979863"/>
          <p14:tracePt t="313161" x="5632450" y="3992563"/>
          <p14:tracePt t="313169" x="5570538" y="4005263"/>
          <p14:tracePt t="313177" x="5483225" y="4029075"/>
          <p14:tracePt t="313185" x="5370513" y="4041775"/>
          <p14:tracePt t="313193" x="5257800" y="4067175"/>
          <p14:tracePt t="313201" x="5132388" y="4079875"/>
          <p14:tracePt t="313209" x="5019675" y="4105275"/>
          <p14:tracePt t="313217" x="4894263" y="4117975"/>
          <p14:tracePt t="313225" x="4794250" y="4154488"/>
          <p14:tracePt t="313233" x="4694238" y="4167188"/>
          <p14:tracePt t="313242" x="4606925" y="4179888"/>
          <p14:tracePt t="313249" x="4543425" y="4192588"/>
          <p14:tracePt t="313257" x="4468813" y="4192588"/>
          <p14:tracePt t="313265" x="4406900" y="4217988"/>
          <p14:tracePt t="313273" x="4368800" y="4230688"/>
          <p14:tracePt t="313281" x="4318000" y="4254500"/>
          <p14:tracePt t="313291" x="4281488" y="4267200"/>
          <p14:tracePt t="313297" x="4243388" y="4279900"/>
          <p14:tracePt t="313308" x="4230688" y="4292600"/>
          <p14:tracePt t="313313" x="4205288" y="4305300"/>
          <p14:tracePt t="313325" x="4192588" y="4305300"/>
          <p14:tracePt t="313329" x="4181475" y="4305300"/>
          <p14:tracePt t="313342" x="4168775" y="4305300"/>
          <p14:tracePt t="313345" x="4156075" y="4305300"/>
          <p14:tracePt t="313361" x="4143375" y="4305300"/>
          <p14:tracePt t="313370" x="4130675" y="4305300"/>
          <p14:tracePt t="313385" x="4117975" y="4292600"/>
          <p14:tracePt t="313392" x="4117975" y="4279900"/>
          <p14:tracePt t="313402" x="4105275" y="4267200"/>
          <p14:tracePt t="313409" x="4092575" y="4267200"/>
          <p14:tracePt t="313417" x="4081463" y="4254500"/>
          <p14:tracePt t="313434" x="4068763" y="4241800"/>
          <p14:tracePt t="313449" x="4043363" y="4230688"/>
          <p14:tracePt t="313466" x="4030663" y="4230688"/>
          <p14:tracePt t="313477" x="4005263" y="4230688"/>
          <p14:tracePt t="313483" x="3979863" y="4230688"/>
          <p14:tracePt t="313491" x="3943350" y="4230688"/>
          <p14:tracePt t="313497" x="3905250" y="4230688"/>
          <p14:tracePt t="313507" x="3867150" y="4230688"/>
          <p14:tracePt t="313513" x="3843338" y="4230688"/>
          <p14:tracePt t="313526" x="3805238" y="4230688"/>
          <p14:tracePt t="313529" x="3756025" y="4230688"/>
          <p14:tracePt t="313541" x="3717925" y="4230688"/>
          <p14:tracePt t="313545" x="3667125" y="4241800"/>
          <p14:tracePt t="313558" x="3643313" y="4254500"/>
          <p14:tracePt t="313562" x="3630613" y="4254500"/>
          <p14:tracePt t="313569" x="3605213" y="4254500"/>
          <p14:tracePt t="313585" x="3592513" y="4254500"/>
          <p14:tracePt t="313603" x="3579813" y="4254500"/>
          <p14:tracePt t="313617" x="3554413" y="4267200"/>
          <p14:tracePt t="313625" x="3554413" y="4279900"/>
          <p14:tracePt t="313705" x="3541713" y="4279900"/>
          <p14:tracePt t="313723" x="3530600" y="4267200"/>
          <p14:tracePt t="313753" x="3530600" y="4254500"/>
          <p14:tracePt t="313769" x="3530600" y="4241800"/>
          <p14:tracePt t="313776" x="3530600" y="4230688"/>
          <p14:tracePt t="313785" x="3541713" y="4217988"/>
          <p14:tracePt t="313809" x="3567113" y="4217988"/>
          <p14:tracePt t="313841" x="3579813" y="4217988"/>
          <p14:tracePt t="313848" x="3592513" y="4217988"/>
          <p14:tracePt t="313856" x="3605213" y="4217988"/>
          <p14:tracePt t="313865" x="3617913" y="4217988"/>
          <p14:tracePt t="313875" x="3630613" y="4217988"/>
          <p14:tracePt t="313881" x="3643313" y="4217988"/>
          <p14:tracePt t="313890" x="3654425" y="4217988"/>
          <p14:tracePt t="313907" x="3667125" y="4217988"/>
          <p14:tracePt t="313912" x="3679825" y="4217988"/>
          <p14:tracePt t="313925" x="3692525" y="4217988"/>
          <p14:tracePt t="313940" x="3705225" y="4217988"/>
          <p14:tracePt t="313945" x="3717925" y="4217988"/>
          <p14:tracePt t="313960" x="3730625" y="4217988"/>
          <p14:tracePt t="313962" x="3743325" y="4217988"/>
          <p14:tracePt t="313969" x="3756025" y="4217988"/>
          <p14:tracePt t="313977" x="3779838" y="4217988"/>
          <p14:tracePt t="313984" x="3805238" y="4217988"/>
          <p14:tracePt t="313993" x="3843338" y="4217988"/>
          <p14:tracePt t="314001" x="3879850" y="4217988"/>
          <p14:tracePt t="314009" x="3917950" y="4217988"/>
          <p14:tracePt t="314016" x="3956050" y="4217988"/>
          <p14:tracePt t="314025" x="3992563" y="4241800"/>
          <p14:tracePt t="314032" x="4017963" y="4254500"/>
          <p14:tracePt t="314042" x="4043363" y="4267200"/>
          <p14:tracePt t="314049" x="4068763" y="4292600"/>
          <p14:tracePt t="314058" x="4092575" y="4305300"/>
          <p14:tracePt t="314065" x="4105275" y="4330700"/>
          <p14:tracePt t="314074" x="4117975" y="4354513"/>
          <p14:tracePt t="314081" x="4130675" y="4379913"/>
          <p14:tracePt t="314091" x="4143375" y="4392613"/>
          <p14:tracePt t="314096" x="4168775" y="4418013"/>
          <p14:tracePt t="314107" x="4168775" y="4430713"/>
          <p14:tracePt t="314112" x="4181475" y="4443413"/>
          <p14:tracePt t="314125" x="4181475" y="4454525"/>
          <p14:tracePt t="314129" x="4192588" y="4467225"/>
          <p14:tracePt t="314142" x="4205288" y="4479925"/>
          <p14:tracePt t="314161" x="4217988" y="4479925"/>
          <p14:tracePt t="314185" x="4230688" y="4479925"/>
          <p14:tracePt t="314233" x="4243388" y="4479925"/>
          <p14:tracePt t="315561" x="4230688" y="4479925"/>
          <p14:tracePt t="315569" x="4217988" y="4467225"/>
          <p14:tracePt t="315600" x="4205288" y="4467225"/>
          <p14:tracePt t="315616" x="4192588" y="4454525"/>
          <p14:tracePt t="315625" x="4181475" y="4454525"/>
          <p14:tracePt t="315657" x="4168775" y="4454525"/>
          <p14:tracePt t="315673" x="4168775" y="4443413"/>
          <p14:tracePt t="315689" x="4156075" y="4443413"/>
          <p14:tracePt t="315729" x="4143375" y="4443413"/>
          <p14:tracePt t="315744" x="4130675" y="4430713"/>
          <p14:tracePt t="316840" x="4117975" y="4430713"/>
          <p14:tracePt t="318337" x="4117975" y="4418013"/>
          <p14:tracePt t="318355" x="4117975" y="4405313"/>
          <p14:tracePt t="318776" x="4105275" y="4405313"/>
          <p14:tracePt t="318801" x="4092575" y="4405313"/>
          <p14:tracePt t="318824" x="4081463" y="4405313"/>
          <p14:tracePt t="319040" x="4092575" y="4405313"/>
          <p14:tracePt t="319057" x="4117975" y="4392613"/>
          <p14:tracePt t="319080" x="4130675" y="4392613"/>
          <p14:tracePt t="319160" x="4143375" y="4392613"/>
          <p14:tracePt t="319176" x="4156075" y="4392613"/>
          <p14:tracePt t="319184" x="4168775" y="4392613"/>
          <p14:tracePt t="319208" x="4181475" y="4392613"/>
          <p14:tracePt t="319240" x="4181475" y="4405313"/>
          <p14:tracePt t="319256" x="4181475" y="4418013"/>
          <p14:tracePt t="319648" x="4181475" y="4405313"/>
          <p14:tracePt t="319792" x="4181475" y="4392613"/>
          <p14:tracePt t="319800" x="4181475" y="4379913"/>
          <p14:tracePt t="319816" x="4205288" y="4367213"/>
          <p14:tracePt t="319824" x="4217988" y="4367213"/>
          <p14:tracePt t="319832" x="4243388" y="4354513"/>
          <p14:tracePt t="319841" x="4281488" y="4330700"/>
          <p14:tracePt t="319848" x="4356100" y="4318000"/>
          <p14:tracePt t="319858" x="4481513" y="4292600"/>
          <p14:tracePt t="319864" x="4643438" y="4267200"/>
          <p14:tracePt t="319874" x="4856163" y="4217988"/>
          <p14:tracePt t="319880" x="5157788" y="4167188"/>
          <p14:tracePt t="319890" x="5457825" y="4105275"/>
          <p14:tracePt t="319896" x="5708650" y="4079875"/>
          <p14:tracePt t="319907" x="5957888" y="4054475"/>
          <p14:tracePt t="319912" x="6121400" y="4041775"/>
          <p14:tracePt t="319924" x="6270625" y="4029075"/>
          <p14:tracePt t="319927" x="6396038" y="4017963"/>
          <p14:tracePt t="319940" x="6483350" y="4005263"/>
          <p14:tracePt t="319944" x="6521450" y="3992563"/>
          <p14:tracePt t="319952" x="6534150" y="3992563"/>
          <p14:tracePt t="319977" x="6572250" y="3979863"/>
          <p14:tracePt t="320224" x="6584950" y="3967163"/>
          <p14:tracePt t="320240" x="6584950" y="3954463"/>
          <p14:tracePt t="320258" x="6608763" y="3941763"/>
          <p14:tracePt t="320264" x="6608763" y="3929063"/>
          <p14:tracePt t="320280" x="6634163" y="3929063"/>
          <p14:tracePt t="320448" x="6646863" y="3916363"/>
          <p14:tracePt t="320472" x="6659563" y="3905250"/>
          <p14:tracePt t="320504" x="6672263" y="3905250"/>
          <p14:tracePt t="320520" x="6684963" y="3905250"/>
          <p14:tracePt t="320528" x="6696075" y="3905250"/>
          <p14:tracePt t="320537" x="6708775" y="3905250"/>
          <p14:tracePt t="320544" x="6746875" y="3905250"/>
          <p14:tracePt t="320552" x="6772275" y="3905250"/>
          <p14:tracePt t="320560" x="6808788" y="3892550"/>
          <p14:tracePt t="320568" x="6821488" y="3879850"/>
          <p14:tracePt t="320576" x="6834188" y="3879850"/>
          <p14:tracePt t="320584" x="6846888" y="3879850"/>
          <p14:tracePt t="320592" x="6859588" y="3879850"/>
          <p14:tracePt t="320608" x="6872288" y="3867150"/>
          <p14:tracePt t="320616" x="6884988" y="3854450"/>
          <p14:tracePt t="320632" x="6897688" y="3854450"/>
          <p14:tracePt t="320640" x="6910388" y="3841750"/>
          <p14:tracePt t="320648" x="6921500" y="3841750"/>
          <p14:tracePt t="320961" x="6934200" y="3841750"/>
          <p14:tracePt t="320968" x="6946900" y="3841750"/>
          <p14:tracePt t="320992" x="6959600" y="3841750"/>
          <p14:tracePt t="321000" x="6972300" y="3841750"/>
          <p14:tracePt t="321007" x="6985000" y="3841750"/>
          <p14:tracePt t="321015" x="6997700" y="3841750"/>
          <p14:tracePt t="321025" x="7010400" y="3841750"/>
          <p14:tracePt t="321032" x="7034213" y="3841750"/>
          <p14:tracePt t="321042" x="7059613" y="3841750"/>
          <p14:tracePt t="321048" x="7085013" y="3841750"/>
          <p14:tracePt t="321058" x="7110413" y="3841750"/>
          <p14:tracePt t="321064" x="7159625" y="3841750"/>
          <p14:tracePt t="321074" x="7172325" y="3841750"/>
          <p14:tracePt t="321080" x="7185025" y="3841750"/>
          <p14:tracePt t="321090" x="7210425" y="3841750"/>
          <p14:tracePt t="321095" x="7223125" y="3841750"/>
          <p14:tracePt t="321108" x="7246938" y="3841750"/>
          <p14:tracePt t="321124" x="7272338" y="3841750"/>
          <p14:tracePt t="321471" x="7285038" y="3841750"/>
          <p14:tracePt t="321504" x="7297738" y="3841750"/>
          <p14:tracePt t="321513" x="7310438" y="3841750"/>
          <p14:tracePt t="321520" x="7335838" y="3841750"/>
          <p14:tracePt t="321527" x="7359650" y="3829050"/>
          <p14:tracePt t="321541" x="7372350" y="3829050"/>
          <p14:tracePt t="321543" x="7397750" y="3816350"/>
          <p14:tracePt t="321553" x="7410450" y="3816350"/>
          <p14:tracePt t="321560" x="7448550" y="3816350"/>
          <p14:tracePt t="321569" x="7472363" y="3803650"/>
          <p14:tracePt t="321576" x="7497763" y="3803650"/>
          <p14:tracePt t="321584" x="7535863" y="3792538"/>
          <p14:tracePt t="321593" x="7548563" y="3792538"/>
          <p14:tracePt t="321600" x="7561263" y="3792538"/>
          <p14:tracePt t="321610" x="7585075" y="3792538"/>
          <p14:tracePt t="321616" x="7597775" y="3792538"/>
          <p14:tracePt t="321625" x="7610475" y="3792538"/>
          <p14:tracePt t="321634" x="7623175" y="3792538"/>
          <p14:tracePt t="321648" x="7635875" y="3792538"/>
          <p14:tracePt t="321664" x="7648575" y="3792538"/>
          <p14:tracePt t="321676" x="7661275" y="3779838"/>
          <p14:tracePt t="321681" x="7661275" y="3767138"/>
          <p14:tracePt t="321691" x="7673975" y="3767138"/>
          <p14:tracePt t="321696" x="7673975" y="3754438"/>
          <p14:tracePt t="321712" x="7685088" y="3754438"/>
          <p14:tracePt t="321784" x="7673975" y="3754438"/>
          <p14:tracePt t="321791" x="7661275" y="3767138"/>
          <p14:tracePt t="321799" x="7623175" y="3779838"/>
          <p14:tracePt t="321807" x="7572375" y="3803650"/>
          <p14:tracePt t="321816" x="7523163" y="3829050"/>
          <p14:tracePt t="321824" x="7448550" y="3854450"/>
          <p14:tracePt t="321832" x="7359650" y="3879850"/>
          <p14:tracePt t="321841" x="7259638" y="3905250"/>
          <p14:tracePt t="321848" x="7159625" y="3916363"/>
          <p14:tracePt t="321858" x="7021513" y="3929063"/>
          <p14:tracePt t="321863" x="6884988" y="3954463"/>
          <p14:tracePt t="321875" x="6746875" y="3967163"/>
          <p14:tracePt t="321879" x="6608763" y="3979863"/>
          <p14:tracePt t="321890" x="6459538" y="3992563"/>
          <p14:tracePt t="321896" x="6346825" y="3992563"/>
          <p14:tracePt t="321907" x="6246813" y="3992563"/>
          <p14:tracePt t="321912" x="6157913" y="3992563"/>
          <p14:tracePt t="321924" x="6057900" y="3992563"/>
          <p14:tracePt t="321927" x="5995988" y="3992563"/>
          <p14:tracePt t="321940" x="5945188" y="3992563"/>
          <p14:tracePt t="321943" x="5908675" y="3992563"/>
          <p14:tracePt t="321952" x="5870575" y="3992563"/>
          <p14:tracePt t="321962" x="5832475" y="3992563"/>
          <p14:tracePt t="321967" x="5808663" y="3992563"/>
          <p14:tracePt t="321976" x="5783263" y="3992563"/>
          <p14:tracePt t="321983" x="5745163" y="3992563"/>
          <p14:tracePt t="321991" x="5719763" y="3992563"/>
          <p14:tracePt t="321999" x="5708650" y="3992563"/>
          <p14:tracePt t="322008" x="5695950" y="3992563"/>
          <p14:tracePt t="322024" x="5683250" y="3992563"/>
          <p14:tracePt t="322041" x="5670550" y="3992563"/>
          <p14:tracePt t="322048" x="5657850" y="3992563"/>
          <p14:tracePt t="322057" x="5645150" y="3992563"/>
          <p14:tracePt t="322074" x="5632450" y="3992563"/>
          <p14:tracePt t="322091" x="5607050" y="3992563"/>
          <p14:tracePt t="322095" x="5595938" y="3992563"/>
          <p14:tracePt t="322108" x="5570538" y="3992563"/>
          <p14:tracePt t="322111" x="5557838" y="3992563"/>
          <p14:tracePt t="322124" x="5545138" y="3992563"/>
          <p14:tracePt t="322127" x="5519738" y="3992563"/>
          <p14:tracePt t="322140" x="5507038" y="3979863"/>
          <p14:tracePt t="322152" x="5495925" y="3979863"/>
          <p14:tracePt t="322160" x="5470525" y="3967163"/>
          <p14:tracePt t="322224" x="5470525" y="3954463"/>
          <p14:tracePt t="322231" x="5483225" y="3941763"/>
          <p14:tracePt t="322240" x="5519738" y="3941763"/>
          <p14:tracePt t="322248" x="5570538" y="3941763"/>
          <p14:tracePt t="322257" x="5607050" y="3929063"/>
          <p14:tracePt t="322264" x="5645150" y="3916363"/>
          <p14:tracePt t="322274" x="5670550" y="3916363"/>
          <p14:tracePt t="322279" x="5708650" y="3905250"/>
          <p14:tracePt t="322290" x="5732463" y="3905250"/>
          <p14:tracePt t="322295" x="5745163" y="3905250"/>
          <p14:tracePt t="322384" x="5732463" y="3905250"/>
          <p14:tracePt t="322391" x="5719763" y="3905250"/>
          <p14:tracePt t="322400" x="5708650" y="3905250"/>
          <p14:tracePt t="322424" x="5695950" y="3905250"/>
          <p14:tracePt t="322431" x="5683250" y="3905250"/>
          <p14:tracePt t="322487" x="5683250" y="3916363"/>
          <p14:tracePt t="322887" x="5683250" y="3892550"/>
          <p14:tracePt t="322911" x="5670550" y="3892550"/>
          <p14:tracePt t="322922" x="5657850" y="3879850"/>
          <p14:tracePt t="322927" x="5645150" y="3879850"/>
          <p14:tracePt t="323095" x="5657850" y="3879850"/>
          <p14:tracePt t="323160" x="5670550" y="3867150"/>
          <p14:tracePt t="323200" x="5645150" y="3867150"/>
          <p14:tracePt t="323216" x="5632450" y="3867150"/>
          <p14:tracePt t="323232" x="5607050" y="3867150"/>
          <p14:tracePt t="323241" x="5595938" y="3867150"/>
          <p14:tracePt t="323249" x="5595938" y="3879850"/>
          <p14:tracePt t="323258" x="5570538" y="3892550"/>
          <p14:tracePt t="323274" x="5557838" y="3905250"/>
          <p14:tracePt t="323369" x="5570538" y="3905250"/>
          <p14:tracePt t="323376" x="5583238" y="3905250"/>
          <p14:tracePt t="323388" x="5595938" y="3905250"/>
          <p14:tracePt t="323393" x="5619750" y="3905250"/>
          <p14:tracePt t="323400" x="5632450" y="3905250"/>
          <p14:tracePt t="323408" x="5645150" y="3905250"/>
          <p14:tracePt t="323591" x="5632450" y="3905250"/>
          <p14:tracePt t="323608" x="5595938" y="3916363"/>
          <p14:tracePt t="323615" x="5557838" y="3929063"/>
          <p14:tracePt t="323624" x="5507038" y="3941763"/>
          <p14:tracePt t="323631" x="5419725" y="3967163"/>
          <p14:tracePt t="323641" x="5307013" y="3992563"/>
          <p14:tracePt t="323647" x="5181600" y="4005263"/>
          <p14:tracePt t="323657" x="5045075" y="4029075"/>
          <p14:tracePt t="323663" x="4894263" y="4041775"/>
          <p14:tracePt t="323674" x="4732338" y="4054475"/>
          <p14:tracePt t="323680" x="4581525" y="4054475"/>
          <p14:tracePt t="323693" x="4394200" y="4054475"/>
          <p14:tracePt t="323695" x="4230688" y="4054475"/>
          <p14:tracePt t="323711" x="4068763" y="4054475"/>
          <p14:tracePt t="323712" x="3917950" y="4054475"/>
          <p14:tracePt t="323725" x="3792538" y="4054475"/>
          <p14:tracePt t="323727" x="3717925" y="4054475"/>
          <p14:tracePt t="323741" x="3643313" y="4054475"/>
          <p14:tracePt t="323743" x="3617913" y="4054475"/>
          <p14:tracePt t="323760" x="3605213" y="4054475"/>
          <p14:tracePt t="323770" x="3592513" y="4054475"/>
          <p14:tracePt t="323816" x="3592513" y="4041775"/>
          <p14:tracePt t="323832" x="3592513" y="4029075"/>
          <p14:tracePt t="323842" x="3592513" y="4017963"/>
          <p14:tracePt t="323856" x="3592513" y="4005263"/>
          <p14:tracePt t="323863" x="3592513" y="3992563"/>
          <p14:tracePt t="323875" x="3592513" y="3979863"/>
          <p14:tracePt t="323880" x="3592513" y="3967163"/>
          <p14:tracePt t="323891" x="3579813" y="3941763"/>
          <p14:tracePt t="323896" x="3579813" y="3929063"/>
          <p14:tracePt t="323912" x="3567113" y="3905250"/>
          <p14:tracePt t="323924" x="3567113" y="3879850"/>
          <p14:tracePt t="323927" x="3554413" y="3841750"/>
          <p14:tracePt t="323935" x="3541713" y="3829050"/>
          <p14:tracePt t="323943" x="3530600" y="3803650"/>
          <p14:tracePt t="323951" x="3517900" y="3792538"/>
          <p14:tracePt t="323965" x="3505200" y="3767138"/>
          <p14:tracePt t="323967" x="3492500" y="3754438"/>
          <p14:tracePt t="323976" x="3479800" y="3729038"/>
          <p14:tracePt t="323983" x="3454400" y="3716338"/>
          <p14:tracePt t="323991" x="3441700" y="3692525"/>
          <p14:tracePt t="323999" x="3429000" y="3679825"/>
          <p14:tracePt t="324007" x="3429000" y="3667125"/>
          <p14:tracePt t="324015" x="3417888" y="3667125"/>
          <p14:tracePt t="324031" x="3405188" y="3654425"/>
          <p14:tracePt t="324047" x="3392488" y="3641725"/>
          <p14:tracePt t="324072" x="3379788" y="3641725"/>
          <p14:tracePt t="324079" x="3367088" y="3629025"/>
          <p14:tracePt t="324091" x="3354388" y="3629025"/>
          <p14:tracePt t="324095" x="3341688" y="3629025"/>
          <p14:tracePt t="324109" x="3328988" y="3629025"/>
          <p14:tracePt t="324112" x="3305175" y="3629025"/>
          <p14:tracePt t="324125" x="3279775" y="3629025"/>
          <p14:tracePt t="324127" x="3241675" y="3629025"/>
          <p14:tracePt t="324141" x="3216275" y="3629025"/>
          <p14:tracePt t="324143" x="3192463" y="3629025"/>
          <p14:tracePt t="324151" x="3154363" y="3641725"/>
          <p14:tracePt t="324167" x="3128963" y="3654425"/>
          <p14:tracePt t="324176" x="3103563" y="3654425"/>
          <p14:tracePt t="324191" x="3079750" y="3667125"/>
          <p14:tracePt t="324207" x="3067050" y="3667125"/>
          <p14:tracePt t="324224" x="3054350" y="3667125"/>
          <p14:tracePt t="324247" x="3041650" y="3679825"/>
          <p14:tracePt t="324263" x="3028950" y="3692525"/>
          <p14:tracePt t="324279" x="3016250" y="3692525"/>
          <p14:tracePt t="324295" x="3016250" y="3716338"/>
          <p14:tracePt t="324307" x="3016250" y="3729038"/>
          <p14:tracePt t="324311" x="3003550" y="3767138"/>
          <p14:tracePt t="324324" x="2992438" y="3779838"/>
          <p14:tracePt t="324327" x="2992438" y="3792538"/>
          <p14:tracePt t="324335" x="2992438" y="3816350"/>
          <p14:tracePt t="324343" x="2992438" y="3841750"/>
          <p14:tracePt t="324351" x="2992438" y="3867150"/>
          <p14:tracePt t="324359" x="2992438" y="3892550"/>
          <p14:tracePt t="324367" x="2992438" y="3929063"/>
          <p14:tracePt t="324376" x="3003550" y="3954463"/>
          <p14:tracePt t="324383" x="3016250" y="3967163"/>
          <p14:tracePt t="324391" x="3041650" y="3992563"/>
          <p14:tracePt t="324399" x="3054350" y="4017963"/>
          <p14:tracePt t="324408" x="3079750" y="4029075"/>
          <p14:tracePt t="324416" x="3092450" y="4041775"/>
          <p14:tracePt t="324425" x="3116263" y="4067175"/>
          <p14:tracePt t="324432" x="3128963" y="4079875"/>
          <p14:tracePt t="324442" x="3141663" y="4092575"/>
          <p14:tracePt t="324448" x="3154363" y="4105275"/>
          <p14:tracePt t="324464" x="3205163" y="4129088"/>
          <p14:tracePt t="324478" x="3216275" y="4141788"/>
          <p14:tracePt t="324480" x="3228975" y="4167188"/>
          <p14:tracePt t="324492" x="3254375" y="4179888"/>
          <p14:tracePt t="324496" x="3267075" y="4192588"/>
          <p14:tracePt t="324508" x="3292475" y="4205288"/>
          <p14:tracePt t="324511" x="3292475" y="4217988"/>
          <p14:tracePt t="324525" x="3317875" y="4230688"/>
          <p14:tracePt t="324527" x="3317875" y="4254500"/>
          <p14:tracePt t="324543" x="3328988" y="4254500"/>
          <p14:tracePt t="324568" x="3341688" y="4254500"/>
          <p14:tracePt t="324576" x="3354388" y="4254500"/>
          <p14:tracePt t="324591" x="3367088" y="4254500"/>
          <p14:tracePt t="324600" x="3405188" y="4254500"/>
          <p14:tracePt t="324607" x="3417888" y="4254500"/>
          <p14:tracePt t="324617" x="3429000" y="4241800"/>
          <p14:tracePt t="324625" x="3441700" y="4230688"/>
          <p14:tracePt t="324632" x="3454400" y="4230688"/>
          <p14:tracePt t="324641" x="3467100" y="4205288"/>
          <p14:tracePt t="324648" x="3479800" y="4205288"/>
          <p14:tracePt t="324659" x="3492500" y="4179888"/>
          <p14:tracePt t="324663" x="3505200" y="4167188"/>
          <p14:tracePt t="324674" x="3505200" y="4154488"/>
          <p14:tracePt t="324679" x="3517900" y="4129088"/>
          <p14:tracePt t="324690" x="3530600" y="4117975"/>
          <p14:tracePt t="324695" x="3530600" y="4105275"/>
          <p14:tracePt t="324707" x="3530600" y="4067175"/>
          <p14:tracePt t="324711" x="3541713" y="4029075"/>
          <p14:tracePt t="324724" x="3554413" y="4005263"/>
          <p14:tracePt t="324727" x="3554413" y="3992563"/>
          <p14:tracePt t="324735" x="3567113" y="3954463"/>
          <p14:tracePt t="324744" x="3567113" y="3929063"/>
          <p14:tracePt t="324751" x="3567113" y="3916363"/>
          <p14:tracePt t="324759" x="3567113" y="3905250"/>
          <p14:tracePt t="324767" x="3579813" y="3879850"/>
          <p14:tracePt t="324775" x="3579813" y="3867150"/>
          <p14:tracePt t="324783" x="3579813" y="3854450"/>
          <p14:tracePt t="324791" x="3579813" y="3841750"/>
          <p14:tracePt t="324799" x="3579813" y="3829050"/>
          <p14:tracePt t="324807" x="3579813" y="3803650"/>
          <p14:tracePt t="324815" x="3579813" y="3792538"/>
          <p14:tracePt t="324826" x="3567113" y="3767138"/>
          <p14:tracePt t="324831" x="3567113" y="3754438"/>
          <p14:tracePt t="324840" x="3554413" y="3729038"/>
          <p14:tracePt t="324847" x="3554413" y="3703638"/>
          <p14:tracePt t="324858" x="3541713" y="3679825"/>
          <p14:tracePt t="324863" x="3530600" y="3667125"/>
          <p14:tracePt t="324876" x="3530600" y="3654425"/>
          <p14:tracePt t="324879" x="3517900" y="3629025"/>
          <p14:tracePt t="324891" x="3517900" y="3616325"/>
          <p14:tracePt t="324895" x="3505200" y="3603625"/>
          <p14:tracePt t="324921" x="3492500" y="3603625"/>
          <p14:tracePt t="324927" x="3479800" y="3590925"/>
          <p14:tracePt t="324935" x="3467100" y="3590925"/>
          <p14:tracePt t="324954" x="3454400" y="3579813"/>
          <p14:tracePt t="324968" x="3441700" y="3579813"/>
          <p14:tracePt t="324975" x="3417888" y="3567113"/>
          <p14:tracePt t="324985" x="3405188" y="3567113"/>
          <p14:tracePt t="324992" x="3392488" y="3554413"/>
          <p14:tracePt t="325000" x="3379788" y="3554413"/>
          <p14:tracePt t="325008" x="3367088" y="3554413"/>
          <p14:tracePt t="325015" x="3341688" y="3554413"/>
          <p14:tracePt t="325026" x="3317875" y="3554413"/>
          <p14:tracePt t="325032" x="3292475" y="3554413"/>
          <p14:tracePt t="325041" x="3267075" y="3554413"/>
          <p14:tracePt t="325048" x="3254375" y="3554413"/>
          <p14:tracePt t="325057" x="3241675" y="3554413"/>
          <p14:tracePt t="325065" x="3216275" y="3554413"/>
          <p14:tracePt t="325075" x="3192463" y="3554413"/>
          <p14:tracePt t="325090" x="3167063" y="3554413"/>
          <p14:tracePt t="325096" x="3154363" y="3567113"/>
          <p14:tracePt t="325108" x="3141663" y="3579813"/>
          <p14:tracePt t="325112" x="3116263" y="3579813"/>
          <p14:tracePt t="325126" x="3103563" y="3590925"/>
          <p14:tracePt t="325127" x="3079750" y="3603625"/>
          <p14:tracePt t="325136" x="3067050" y="3616325"/>
          <p14:tracePt t="325152" x="3041650" y="3629025"/>
          <p14:tracePt t="325168" x="3028950" y="3641725"/>
          <p14:tracePt t="325175" x="3016250" y="3641725"/>
          <p14:tracePt t="325184" x="3003550" y="3654425"/>
          <p14:tracePt t="325191" x="2992438" y="3654425"/>
          <p14:tracePt t="325200" x="2979738" y="3667125"/>
          <p14:tracePt t="325207" x="2967038" y="3679825"/>
          <p14:tracePt t="325215" x="2954338" y="3692525"/>
          <p14:tracePt t="325227" x="2941638" y="3703638"/>
          <p14:tracePt t="325231" x="2928938" y="3729038"/>
          <p14:tracePt t="325242" x="2916238" y="3754438"/>
          <p14:tracePt t="325247" x="2903538" y="3779838"/>
          <p14:tracePt t="325261" x="2903538" y="3803650"/>
          <p14:tracePt t="325264" x="2890838" y="3841750"/>
          <p14:tracePt t="325275" x="2879725" y="3867150"/>
          <p14:tracePt t="325279" x="2867025" y="3892550"/>
          <p14:tracePt t="325290" x="2867025" y="3916363"/>
          <p14:tracePt t="325295" x="2867025" y="3929063"/>
          <p14:tracePt t="325311" x="2867025" y="3967163"/>
          <p14:tracePt t="325311" x="2867025" y="3979863"/>
          <p14:tracePt t="325324" x="2867025" y="4005263"/>
          <p14:tracePt t="325327" x="2867025" y="4017963"/>
          <p14:tracePt t="325335" x="2879725" y="4041775"/>
          <p14:tracePt t="325343" x="2890838" y="4054475"/>
          <p14:tracePt t="325351" x="2903538" y="4067175"/>
          <p14:tracePt t="325360" x="2928938" y="4079875"/>
          <p14:tracePt t="325367" x="2954338" y="4092575"/>
          <p14:tracePt t="325375" x="2979738" y="4105275"/>
          <p14:tracePt t="325384" x="2992438" y="4117975"/>
          <p14:tracePt t="325391" x="3003550" y="4141788"/>
          <p14:tracePt t="325399" x="3028950" y="4141788"/>
          <p14:tracePt t="325408" x="3041650" y="4154488"/>
          <p14:tracePt t="325415" x="3054350" y="4154488"/>
          <p14:tracePt t="325425" x="3079750" y="4167188"/>
          <p14:tracePt t="325431" x="3092450" y="4167188"/>
          <p14:tracePt t="325444" x="3103563" y="4167188"/>
          <p14:tracePt t="325447" x="3116263" y="4167188"/>
          <p14:tracePt t="325458" x="3141663" y="4167188"/>
          <p14:tracePt t="325463" x="3154363" y="4179888"/>
          <p14:tracePt t="325479" x="3167063" y="4179888"/>
          <p14:tracePt t="325495" x="3179763" y="4179888"/>
          <p14:tracePt t="325511" x="3205163" y="4179888"/>
          <p14:tracePt t="325543" x="3216275" y="4179888"/>
          <p14:tracePt t="325575" x="3228975" y="4167188"/>
          <p14:tracePt t="325599" x="3241675" y="4154488"/>
          <p14:tracePt t="325615" x="3254375" y="4154488"/>
          <p14:tracePt t="325625" x="3254375" y="4141788"/>
          <p14:tracePt t="325631" x="3267075" y="4129088"/>
          <p14:tracePt t="325647" x="3292475" y="4105275"/>
          <p14:tracePt t="325658" x="3292475" y="4092575"/>
          <p14:tracePt t="325663" x="3305175" y="4079875"/>
          <p14:tracePt t="325676" x="3305175" y="4067175"/>
          <p14:tracePt t="325679" x="3328988" y="4054475"/>
          <p14:tracePt t="325691" x="3328988" y="4041775"/>
          <p14:tracePt t="325695" x="3341688" y="4017963"/>
          <p14:tracePt t="325709" x="3341688" y="4005263"/>
          <p14:tracePt t="325711" x="3341688" y="3992563"/>
          <p14:tracePt t="325726" x="3354388" y="3967163"/>
          <p14:tracePt t="325727" x="3354388" y="3941763"/>
          <p14:tracePt t="325743" x="3354388" y="3916363"/>
          <p14:tracePt t="325751" x="3354388" y="3892550"/>
          <p14:tracePt t="325759" x="3354388" y="3867150"/>
          <p14:tracePt t="325767" x="3354388" y="3841750"/>
          <p14:tracePt t="325775" x="3354388" y="3816350"/>
          <p14:tracePt t="325783" x="3354388" y="3803650"/>
          <p14:tracePt t="325792" x="3354388" y="3792538"/>
          <p14:tracePt t="325799" x="3354388" y="3767138"/>
          <p14:tracePt t="325815" x="3354388" y="3754438"/>
          <p14:tracePt t="325825" x="3354388" y="3741738"/>
          <p14:tracePt t="325831" x="3354388" y="3729038"/>
          <p14:tracePt t="325842" x="3354388" y="3703638"/>
          <p14:tracePt t="325857" x="3354388" y="3692525"/>
          <p14:tracePt t="325863" x="3341688" y="3667125"/>
          <p14:tracePt t="325876" x="3341688" y="3654425"/>
          <p14:tracePt t="325879" x="3341688" y="3641725"/>
          <p14:tracePt t="325890" x="3341688" y="3629025"/>
          <p14:tracePt t="325895" x="3328988" y="3603625"/>
          <p14:tracePt t="325908" x="3317875" y="3590925"/>
          <p14:tracePt t="325911" x="3305175" y="3579813"/>
          <p14:tracePt t="325924" x="3292475" y="3579813"/>
          <p14:tracePt t="325928" x="3292475" y="3554413"/>
          <p14:tracePt t="325935" x="3279775" y="3554413"/>
          <p14:tracePt t="325945" x="3267075" y="3529013"/>
          <p14:tracePt t="325960" x="3216275" y="3516313"/>
          <p14:tracePt t="325967" x="3205163" y="3503613"/>
          <p14:tracePt t="325975" x="3192463" y="3503613"/>
          <p14:tracePt t="325983" x="3167063" y="3503613"/>
          <p14:tracePt t="325991" x="3141663" y="3503613"/>
          <p14:tracePt t="325999" x="3116263" y="3503613"/>
          <p14:tracePt t="326008" x="3092450" y="3503613"/>
          <p14:tracePt t="326015" x="3054350" y="3503613"/>
          <p14:tracePt t="326025" x="3016250" y="3503613"/>
          <p14:tracePt t="326031" x="2992438" y="3503613"/>
          <p14:tracePt t="326041" x="2941638" y="3529013"/>
          <p14:tracePt t="326047" x="2916238" y="3541713"/>
          <p14:tracePt t="326057" x="2890838" y="3554413"/>
          <p14:tracePt t="326064" x="2879725" y="3567113"/>
          <p14:tracePt t="326074" x="2854325" y="3579813"/>
          <p14:tracePt t="326079" x="2854325" y="3590925"/>
          <p14:tracePt t="326091" x="2828925" y="3603625"/>
          <p14:tracePt t="326095" x="2828925" y="3629025"/>
          <p14:tracePt t="326109" x="2816225" y="3654425"/>
          <p14:tracePt t="326111" x="2803525" y="3679825"/>
          <p14:tracePt t="326120" x="2790825" y="3703638"/>
          <p14:tracePt t="326127" x="2790825" y="3729038"/>
          <p14:tracePt t="326135" x="2790825" y="3741738"/>
          <p14:tracePt t="326143" x="2790825" y="3779838"/>
          <p14:tracePt t="326151" x="2790825" y="3803650"/>
          <p14:tracePt t="326159" x="2790825" y="3829050"/>
          <p14:tracePt t="326167" x="2790825" y="3854450"/>
          <p14:tracePt t="326175" x="2778125" y="3892550"/>
          <p14:tracePt t="326183" x="2767013" y="3916363"/>
          <p14:tracePt t="326191" x="2767013" y="3929063"/>
          <p14:tracePt t="326199" x="2767013" y="3954463"/>
          <p14:tracePt t="326207" x="2767013" y="3967163"/>
          <p14:tracePt t="326215" x="2767013" y="3979863"/>
          <p14:tracePt t="326225" x="2778125" y="4005263"/>
          <p14:tracePt t="326231" x="2778125" y="4017963"/>
          <p14:tracePt t="326241" x="2790825" y="4041775"/>
          <p14:tracePt t="326247" x="2803525" y="4054475"/>
          <p14:tracePt t="326257" x="2816225" y="4067175"/>
          <p14:tracePt t="326263" x="2828925" y="4092575"/>
          <p14:tracePt t="326276" x="2841625" y="4117975"/>
          <p14:tracePt t="326279" x="2867025" y="4129088"/>
          <p14:tracePt t="326291" x="2890838" y="4154488"/>
          <p14:tracePt t="326295" x="2916238" y="4167188"/>
          <p14:tracePt t="326308" x="2941638" y="4192588"/>
          <p14:tracePt t="326311" x="2979738" y="4205288"/>
          <p14:tracePt t="326324" x="3003550" y="4205288"/>
          <p14:tracePt t="326327" x="3028950" y="4217988"/>
          <p14:tracePt t="326335" x="3054350" y="4230688"/>
          <p14:tracePt t="326343" x="3067050" y="4230688"/>
          <p14:tracePt t="326351" x="3103563" y="4230688"/>
          <p14:tracePt t="326359" x="3128963" y="4230688"/>
          <p14:tracePt t="326375" x="3154363" y="4230688"/>
          <p14:tracePt t="326384" x="3179763" y="4230688"/>
          <p14:tracePt t="326391" x="3205163" y="4230688"/>
          <p14:tracePt t="326399" x="3216275" y="4230688"/>
          <p14:tracePt t="326407" x="3241675" y="4230688"/>
          <p14:tracePt t="326425" x="3267075" y="4230688"/>
          <p14:tracePt t="326431" x="3292475" y="4217988"/>
          <p14:tracePt t="326441" x="3317875" y="4205288"/>
          <p14:tracePt t="326447" x="3341688" y="4192588"/>
          <p14:tracePt t="326457" x="3367088" y="4179888"/>
          <p14:tracePt t="326463" x="3379788" y="4167188"/>
          <p14:tracePt t="326476" x="3405188" y="4154488"/>
          <p14:tracePt t="326479" x="3429000" y="4129088"/>
          <p14:tracePt t="326492" x="3454400" y="4117975"/>
          <p14:tracePt t="326495" x="3467100" y="4092575"/>
          <p14:tracePt t="326508" x="3492500" y="4079875"/>
          <p14:tracePt t="326511" x="3492500" y="4067175"/>
          <p14:tracePt t="326519" x="3505200" y="4054475"/>
          <p14:tracePt t="326527" x="3517900" y="4029075"/>
          <p14:tracePt t="326535" x="3517900" y="4005263"/>
          <p14:tracePt t="326543" x="3530600" y="3992563"/>
          <p14:tracePt t="326551" x="3530600" y="3979863"/>
          <p14:tracePt t="326559" x="3530600" y="3941763"/>
          <p14:tracePt t="326567" x="3530600" y="3929063"/>
          <p14:tracePt t="326577" x="3530600" y="3905250"/>
          <p14:tracePt t="326583" x="3530600" y="3867150"/>
          <p14:tracePt t="326592" x="3530600" y="3854450"/>
          <p14:tracePt t="326599" x="3530600" y="3816350"/>
          <p14:tracePt t="326609" x="3517900" y="3779838"/>
          <p14:tracePt t="326615" x="3505200" y="3754438"/>
          <p14:tracePt t="326628" x="3492500" y="3741738"/>
          <p14:tracePt t="326631" x="3467100" y="3716338"/>
          <p14:tracePt t="326641" x="3467100" y="3692525"/>
          <p14:tracePt t="326647" x="3454400" y="3679825"/>
          <p14:tracePt t="326657" x="3441700" y="3654425"/>
          <p14:tracePt t="326674" x="3417888" y="3641725"/>
          <p14:tracePt t="326691" x="3405188" y="3641725"/>
          <p14:tracePt t="326695" x="3392488" y="3629025"/>
          <p14:tracePt t="326711" x="3379788" y="3629025"/>
          <p14:tracePt t="326727" x="3341688" y="3629025"/>
          <p14:tracePt t="326735" x="3305175" y="3629025"/>
          <p14:tracePt t="326743" x="3267075" y="3641725"/>
          <p14:tracePt t="326751" x="3205163" y="3654425"/>
          <p14:tracePt t="326759" x="3141663" y="3692525"/>
          <p14:tracePt t="326767" x="3067050" y="3729038"/>
          <p14:tracePt t="326775" x="2967038" y="3767138"/>
          <p14:tracePt t="326783" x="2879725" y="3803650"/>
          <p14:tracePt t="326791" x="2803525" y="3854450"/>
          <p14:tracePt t="326799" x="2728913" y="3929063"/>
          <p14:tracePt t="326808" x="2654300" y="3992563"/>
          <p14:tracePt t="326815" x="2590800" y="4067175"/>
          <p14:tracePt t="326825" x="2541588" y="4141788"/>
          <p14:tracePt t="326831" x="2516188" y="4241800"/>
          <p14:tracePt t="326842" x="2503488" y="4354513"/>
          <p14:tracePt t="326847" x="2503488" y="4479925"/>
          <p14:tracePt t="326858" x="2541588" y="4618038"/>
          <p14:tracePt t="326863" x="2603500" y="4768850"/>
          <p14:tracePt t="326875" x="2703513" y="4956175"/>
          <p14:tracePt t="326879" x="2828925" y="5156200"/>
          <p14:tracePt t="326894" x="2941638" y="5381625"/>
          <p14:tracePt t="326895" x="3028950" y="5543550"/>
          <p14:tracePt t="326909" x="3103563" y="5668963"/>
          <p14:tracePt t="326911" x="3167063" y="5756275"/>
          <p14:tracePt t="326919" x="3205163" y="5794375"/>
          <p14:tracePt t="326927" x="3205163" y="5807075"/>
          <p14:tracePt t="326935" x="3216275" y="5819775"/>
          <p14:tracePt t="327111" x="3254375" y="5807075"/>
          <p14:tracePt t="327121" x="3354388" y="5768975"/>
          <p14:tracePt t="327127" x="3454400" y="5707063"/>
          <p14:tracePt t="327135" x="3592513" y="5619750"/>
          <p14:tracePt t="327143" x="3792538" y="5556250"/>
          <p14:tracePt t="327152" x="4005263" y="5494338"/>
          <p14:tracePt t="327159" x="4294188" y="5443538"/>
          <p14:tracePt t="327167" x="4543425" y="5418138"/>
          <p14:tracePt t="327175" x="4832350" y="5407025"/>
          <p14:tracePt t="327183" x="5106988" y="5407025"/>
          <p14:tracePt t="327191" x="5407025" y="5407025"/>
          <p14:tracePt t="327199" x="5683250" y="5407025"/>
          <p14:tracePt t="327207" x="5957888" y="5407025"/>
          <p14:tracePt t="327215" x="6234113" y="5407025"/>
          <p14:tracePt t="327225" x="6483350" y="5430838"/>
          <p14:tracePt t="327231" x="6708775" y="5456238"/>
          <p14:tracePt t="327245" x="6859588" y="5468938"/>
          <p14:tracePt t="327247" x="6934200" y="5468938"/>
          <p14:tracePt t="327258" x="6985000" y="5468938"/>
          <p14:tracePt t="327263" x="6997700" y="5468938"/>
          <p14:tracePt t="327275" x="7010400" y="5468938"/>
          <p14:tracePt t="327295" x="7021513" y="5468938"/>
          <p14:tracePt t="327311" x="7021513" y="5456238"/>
          <p14:tracePt t="327320" x="7021513" y="5407025"/>
          <p14:tracePt t="327327" x="7021513" y="5368925"/>
          <p14:tracePt t="327335" x="7021513" y="5343525"/>
          <p14:tracePt t="329334" x="7021513" y="5330825"/>
          <p14:tracePt t="329351" x="6997700" y="5318125"/>
          <p14:tracePt t="329359" x="6959600" y="5305425"/>
          <p14:tracePt t="329366" x="6910388" y="5294313"/>
          <p14:tracePt t="329375" x="6859588" y="5243513"/>
          <p14:tracePt t="329383" x="6846888" y="5205413"/>
          <p14:tracePt t="329392" x="6821488" y="5156200"/>
          <p14:tracePt t="329398" x="6784975" y="5105400"/>
          <p14:tracePt t="329407" x="6759575" y="5030788"/>
          <p14:tracePt t="329414" x="6734175" y="4905375"/>
          <p14:tracePt t="329424" x="6708775" y="4792663"/>
          <p14:tracePt t="329431" x="6672263" y="4643438"/>
          <p14:tracePt t="329441" x="6584950" y="4479925"/>
          <p14:tracePt t="329446" x="6459538" y="4279900"/>
          <p14:tracePt t="329459" x="6308725" y="4117975"/>
          <p14:tracePt t="329462" x="6108700" y="3929063"/>
          <p14:tracePt t="329476" x="5932488" y="3792538"/>
          <p14:tracePt t="329479" x="5770563" y="3692525"/>
          <p14:tracePt t="329490" x="5657850" y="3603625"/>
          <p14:tracePt t="329494" x="5570538" y="3554413"/>
          <p14:tracePt t="329507" x="5507038" y="3516313"/>
          <p14:tracePt t="329511" x="5495925" y="3503613"/>
          <p14:tracePt t="329519" x="5483225" y="3503613"/>
          <p14:tracePt t="329528" x="5470525" y="3503613"/>
          <p14:tracePt t="329558" x="5470525" y="3490913"/>
          <p14:tracePt t="329693" x="5470525" y="3503613"/>
          <p14:tracePt t="329695" x="5470525" y="3554413"/>
          <p14:tracePt t="329708" x="5483225" y="3616325"/>
          <p14:tracePt t="329711" x="5507038" y="3679825"/>
          <p14:tracePt t="329720" x="5545138" y="3741738"/>
          <p14:tracePt t="329726" x="5570538" y="3829050"/>
          <p14:tracePt t="329735" x="5607050" y="3905250"/>
          <p14:tracePt t="329743" x="5645150" y="3979863"/>
          <p14:tracePt t="329751" x="5670550" y="4041775"/>
          <p14:tracePt t="329760" x="5683250" y="4092575"/>
          <p14:tracePt t="329766" x="5695950" y="4129088"/>
          <p14:tracePt t="329774" x="5695950" y="4154488"/>
          <p14:tracePt t="329783" x="5708650" y="4192588"/>
          <p14:tracePt t="329792" x="5719763" y="4192588"/>
          <p14:tracePt t="329798" x="5719763" y="4205288"/>
          <p14:tracePt t="329967" x="5732463" y="4205288"/>
          <p14:tracePt t="329983" x="5732463" y="4217988"/>
          <p14:tracePt t="331326" x="5732463" y="4205288"/>
          <p14:tracePt t="331334" x="5732463" y="4192588"/>
          <p14:tracePt t="331342" x="5719763" y="4179888"/>
          <p14:tracePt t="331350" x="5708650" y="4179888"/>
          <p14:tracePt t="331358" x="5708650" y="4154488"/>
          <p14:tracePt t="331366" x="5695950" y="4129088"/>
          <p14:tracePt t="331376" x="5683250" y="4117975"/>
          <p14:tracePt t="331382" x="5670550" y="4079875"/>
          <p14:tracePt t="331392" x="5645150" y="4054475"/>
          <p14:tracePt t="331398" x="5645150" y="4041775"/>
          <p14:tracePt t="331408" x="5619750" y="4017963"/>
          <p14:tracePt t="331414" x="5607050" y="3992563"/>
          <p14:tracePt t="331424" x="5595938" y="3979863"/>
          <p14:tracePt t="331430" x="5583238" y="3954463"/>
          <p14:tracePt t="331441" x="5570538" y="3941763"/>
          <p14:tracePt t="331446" x="5557838" y="3929063"/>
          <p14:tracePt t="331457" x="5545138" y="3916363"/>
          <p14:tracePt t="331474" x="5519738" y="3892550"/>
          <p14:tracePt t="331478" x="5507038" y="3892550"/>
          <p14:tracePt t="331490" x="5495925" y="3879850"/>
          <p14:tracePt t="331494" x="5483225" y="3867150"/>
          <p14:tracePt t="331507" x="5470525" y="3867150"/>
          <p14:tracePt t="331926" x="5457825" y="3854450"/>
          <p14:tracePt t="331942" x="5419725" y="3841750"/>
          <p14:tracePt t="331950" x="5394325" y="3841750"/>
          <p14:tracePt t="331958" x="5370513" y="3829050"/>
          <p14:tracePt t="331966" x="5345113" y="3816350"/>
          <p14:tracePt t="331975" x="5307013" y="3803650"/>
          <p14:tracePt t="331982" x="5281613" y="3803650"/>
          <p14:tracePt t="331991" x="5245100" y="3803650"/>
          <p14:tracePt t="331998" x="5207000" y="3792538"/>
          <p14:tracePt t="332007" x="5181600" y="3779838"/>
          <p14:tracePt t="332014" x="5157788" y="3779838"/>
          <p14:tracePt t="332024" x="5106988" y="3767138"/>
          <p14:tracePt t="332030" x="5094288" y="3767138"/>
          <p14:tracePt t="332041" x="5057775" y="3767138"/>
          <p14:tracePt t="332046" x="5045075" y="3754438"/>
          <p14:tracePt t="332057" x="5032375" y="3754438"/>
          <p14:tracePt t="332062" x="5006975" y="3754438"/>
          <p14:tracePt t="332075" x="4981575" y="3741738"/>
          <p14:tracePt t="332090" x="4968875" y="3741738"/>
          <p14:tracePt t="332094" x="4956175" y="3741738"/>
          <p14:tracePt t="332103" x="4945063" y="3741738"/>
          <p14:tracePt t="332111" x="4932363" y="3729038"/>
          <p14:tracePt t="332126" x="4919663" y="3729038"/>
          <p14:tracePt t="332143" x="4906963" y="3729038"/>
          <p14:tracePt t="332150" x="4906963" y="3716338"/>
          <p14:tracePt t="332174" x="4894263" y="3716338"/>
          <p14:tracePt t="332190" x="4881563" y="3716338"/>
          <p14:tracePt t="332598" x="4881563" y="3703638"/>
          <p14:tracePt t="332646" x="4881563" y="3692525"/>
          <p14:tracePt t="332822" x="4881563" y="3679825"/>
          <p14:tracePt t="332831" x="4881563" y="3667125"/>
          <p14:tracePt t="333190" x="4881563" y="3654425"/>
          <p14:tracePt t="333790" x="4881563" y="3641725"/>
          <p14:tracePt t="333934" x="4881563" y="3629025"/>
          <p14:tracePt t="334438" x="4881563" y="3616325"/>
          <p14:tracePt t="335077" x="4881563" y="3629025"/>
          <p14:tracePt t="335102" x="4881563" y="3641725"/>
          <p14:tracePt t="335110" x="4881563" y="3654425"/>
          <p14:tracePt t="335126" x="4894263" y="3667125"/>
          <p14:tracePt t="335206" x="4894263" y="3679825"/>
          <p14:tracePt t="335222" x="4881563" y="3679825"/>
          <p14:tracePt t="335229" x="4868863" y="3692525"/>
          <p14:tracePt t="335246" x="4843463" y="3692525"/>
          <p14:tracePt t="335254" x="4832350" y="3692525"/>
          <p14:tracePt t="335262" x="4819650" y="3692525"/>
          <p14:tracePt t="335275" x="4806950" y="3692525"/>
          <p14:tracePt t="335278" x="4781550" y="3692525"/>
          <p14:tracePt t="335290" x="4756150" y="3692525"/>
          <p14:tracePt t="335294" x="4732338" y="3679825"/>
          <p14:tracePt t="335302" x="4706938" y="3679825"/>
          <p14:tracePt t="335310" x="4681538" y="3679825"/>
          <p14:tracePt t="335318" x="4619625" y="3667125"/>
          <p14:tracePt t="335326" x="4568825" y="3654425"/>
          <p14:tracePt t="335334" x="4530725" y="3641725"/>
          <p14:tracePt t="335341" x="4481513" y="3629025"/>
          <p14:tracePt t="335350" x="4456113" y="3629025"/>
          <p14:tracePt t="335358" x="4418013" y="3629025"/>
          <p14:tracePt t="335366" x="4381500" y="3629025"/>
          <p14:tracePt t="335374" x="4343400" y="3629025"/>
          <p14:tracePt t="335382" x="4305300" y="3629025"/>
          <p14:tracePt t="335392" x="4268788" y="3629025"/>
          <p14:tracePt t="335398" x="4230688" y="3629025"/>
          <p14:tracePt t="335407" x="4192588" y="3629025"/>
          <p14:tracePt t="335414" x="4156075" y="3629025"/>
          <p14:tracePt t="335423" x="4130675" y="3629025"/>
          <p14:tracePt t="335430" x="4081463" y="3616325"/>
          <p14:tracePt t="335442" x="4043363" y="3616325"/>
          <p14:tracePt t="335445" x="4017963" y="3616325"/>
          <p14:tracePt t="335457" x="3992563" y="3616325"/>
          <p14:tracePt t="335462" x="3968750" y="3616325"/>
          <p14:tracePt t="335475" x="3943350" y="3616325"/>
          <p14:tracePt t="335478" x="3917950" y="3603625"/>
          <p14:tracePt t="335490" x="3917950" y="3590925"/>
          <p14:tracePt t="335494" x="3892550" y="3590925"/>
          <p14:tracePt t="335510" x="3879850" y="3590925"/>
          <p14:tracePt t="335526" x="3856038" y="3590925"/>
          <p14:tracePt t="335534" x="3843338" y="3579813"/>
          <p14:tracePt t="335542" x="3830638" y="3567113"/>
          <p14:tracePt t="335550" x="3817938" y="3567113"/>
          <p14:tracePt t="335559" x="3805238" y="3567113"/>
          <p14:tracePt t="335566" x="3792538" y="3567113"/>
          <p14:tracePt t="335574" x="3767138" y="3567113"/>
          <p14:tracePt t="335582" x="3756025" y="3567113"/>
          <p14:tracePt t="335592" x="3743325" y="3567113"/>
          <p14:tracePt t="335598" x="3730625" y="3567113"/>
          <p14:tracePt t="335614" x="3717925" y="3567113"/>
          <p14:tracePt t="335624" x="3679825" y="3567113"/>
          <p14:tracePt t="335630" x="3679825" y="3579813"/>
          <p14:tracePt t="335640" x="3667125" y="3579813"/>
          <p14:tracePt t="335646" x="3643313" y="3579813"/>
          <p14:tracePt t="335658" x="3630613" y="3590925"/>
          <p14:tracePt t="335662" x="3605213" y="3603625"/>
          <p14:tracePt t="335676" x="3592513" y="3603625"/>
          <p14:tracePt t="335692" x="3567113" y="3616325"/>
          <p14:tracePt t="335694" x="3554413" y="3629025"/>
          <p14:tracePt t="335702" x="3541713" y="3629025"/>
          <p14:tracePt t="335719" x="3530600" y="3629025"/>
          <p14:tracePt t="335758" x="3517900" y="3629025"/>
          <p14:tracePt t="335841" x="3492500" y="3641725"/>
          <p14:tracePt t="335847" x="3492500" y="3654425"/>
          <p14:tracePt t="335864" x="3479800" y="3654425"/>
          <p14:tracePt t="335895" x="3454400" y="3667125"/>
          <p14:tracePt t="335934" x="3441700" y="3679825"/>
          <p14:tracePt t="336710" x="3454400" y="3679825"/>
          <p14:tracePt t="336750" x="3467100" y="3667125"/>
          <p14:tracePt t="336773" x="3479800" y="3667125"/>
          <p14:tracePt t="336784" x="3492500" y="3667125"/>
          <p14:tracePt t="336798" x="3505200" y="3679825"/>
          <p14:tracePt t="336854" x="3517900" y="3679825"/>
          <p14:tracePt t="336861" x="3530600" y="3679825"/>
          <p14:tracePt t="336887" x="3541713" y="3679825"/>
          <p14:tracePt t="337053" x="3554413" y="3667125"/>
          <p14:tracePt t="337261" x="3567113" y="3667125"/>
          <p14:tracePt t="337286" x="3567113" y="3679825"/>
          <p14:tracePt t="337301" x="3579813" y="3703638"/>
          <p14:tracePt t="337311" x="3579813" y="3716338"/>
          <p14:tracePt t="337318" x="3592513" y="3729038"/>
          <p14:tracePt t="337333" x="3592513" y="3754438"/>
          <p14:tracePt t="337341" x="3592513" y="3767138"/>
          <p14:tracePt t="337350" x="3592513" y="3779838"/>
          <p14:tracePt t="337365" x="3592513" y="3792538"/>
          <p14:tracePt t="337405" x="3605213" y="3792538"/>
          <p14:tracePt t="337510" x="3617913" y="3792538"/>
          <p14:tracePt t="337534" x="3617913" y="3803650"/>
          <p14:tracePt t="337598" x="3630613" y="3816350"/>
          <p14:tracePt t="337701" x="3643313" y="3816350"/>
          <p14:tracePt t="337709" x="3654425" y="3803650"/>
          <p14:tracePt t="337846" x="3654425" y="3816350"/>
          <p14:tracePt t="337855" x="3654425" y="3829050"/>
          <p14:tracePt t="337950" x="3667125" y="3816350"/>
          <p14:tracePt t="337966" x="3667125" y="3803650"/>
          <p14:tracePt t="337982" x="3679825" y="3779838"/>
          <p14:tracePt t="337998" x="3679825" y="3767138"/>
          <p14:tracePt t="340629" x="3692525" y="3767138"/>
          <p14:tracePt t="340822" x="3705225" y="3767138"/>
          <p14:tracePt t="340838" x="3730625" y="3767138"/>
          <p14:tracePt t="340861" x="3743325" y="3767138"/>
          <p14:tracePt t="340873" x="3779838" y="3779838"/>
          <p14:tracePt t="340886" x="3817938" y="3792538"/>
          <p14:tracePt t="340893" x="3892550" y="3803650"/>
          <p14:tracePt t="340902" x="3956050" y="3803650"/>
          <p14:tracePt t="340911" x="4030663" y="3803650"/>
          <p14:tracePt t="340918" x="4205288" y="3816350"/>
          <p14:tracePt t="340926" x="4381500" y="3829050"/>
          <p14:tracePt t="340933" x="4668838" y="3867150"/>
          <p14:tracePt t="340941" x="5032375" y="3905250"/>
          <p14:tracePt t="340951" x="5445125" y="3941763"/>
          <p14:tracePt t="340961" x="5895975" y="3992563"/>
          <p14:tracePt t="340965" x="6383338" y="4029075"/>
          <p14:tracePt t="340975" x="6884988" y="4092575"/>
          <p14:tracePt t="340981" x="7310438" y="4167188"/>
          <p14:tracePt t="340993" x="7597775" y="4217988"/>
          <p14:tracePt t="340997" x="7761288" y="4254500"/>
          <p14:tracePt t="341008" x="7810500" y="4279900"/>
          <p14:tracePt t="341014" x="7835900" y="4292600"/>
          <p14:tracePt t="341029" x="7848600" y="4292600"/>
          <p14:tracePt t="341293" x="7810500" y="4279900"/>
          <p14:tracePt t="341301" x="7785100" y="4254500"/>
          <p14:tracePt t="341309" x="7735888" y="4254500"/>
          <p14:tracePt t="341317" x="7685088" y="4230688"/>
          <p14:tracePt t="341325" x="7648575" y="4217988"/>
          <p14:tracePt t="341333" x="7610475" y="4217988"/>
          <p14:tracePt t="341341" x="7585075" y="4217988"/>
          <p14:tracePt t="341351" x="7572375" y="4217988"/>
          <p14:tracePt t="341357" x="7561263" y="4217988"/>
          <p14:tracePt t="341374" x="7548563" y="4217988"/>
          <p14:tracePt t="341381" x="7523163" y="4217988"/>
          <p14:tracePt t="341392" x="7497763" y="4217988"/>
          <p14:tracePt t="341397" x="7485063" y="4217988"/>
          <p14:tracePt t="341407" x="7472363" y="4205288"/>
          <p14:tracePt t="341413" x="7472363" y="4192588"/>
          <p14:tracePt t="341425" x="7448550" y="4179888"/>
          <p14:tracePt t="341430" x="7448550" y="4167188"/>
          <p14:tracePt t="341441" x="7435850" y="4154488"/>
          <p14:tracePt t="341446" x="7423150" y="4141788"/>
          <p14:tracePt t="341457" x="7423150" y="4117975"/>
          <p14:tracePt t="341461" x="7397750" y="4105275"/>
          <p14:tracePt t="341476" x="7397750" y="4079875"/>
          <p14:tracePt t="341478" x="7372350" y="4054475"/>
          <p14:tracePt t="341486" x="7359650" y="4029075"/>
          <p14:tracePt t="341493" x="7348538" y="4005263"/>
          <p14:tracePt t="341501" x="7335838" y="3979863"/>
          <p14:tracePt t="341510" x="7323138" y="3967163"/>
          <p14:tracePt t="341517" x="7310438" y="3954463"/>
          <p14:tracePt t="341550" x="7297738" y="3954463"/>
          <p14:tracePt t="341565" x="7285038" y="3954463"/>
          <p14:tracePt t="341573" x="7272338" y="3954463"/>
          <p14:tracePt t="341582" x="7259638" y="3954463"/>
          <p14:tracePt t="341592" x="7235825" y="3954463"/>
          <p14:tracePt t="341597" x="7223125" y="3954463"/>
          <p14:tracePt t="341608" x="7210425" y="3954463"/>
          <p14:tracePt t="341613" x="7197725" y="3954463"/>
          <p14:tracePt t="341625" x="7172325" y="3954463"/>
          <p14:tracePt t="341629" x="7146925" y="3954463"/>
          <p14:tracePt t="341641" x="7123113" y="3954463"/>
          <p14:tracePt t="341645" x="7085013" y="3954463"/>
          <p14:tracePt t="341657" x="7046913" y="3941763"/>
          <p14:tracePt t="341661" x="7021513" y="3929063"/>
          <p14:tracePt t="341670" x="6997700" y="3916363"/>
          <p14:tracePt t="341677" x="6972300" y="3905250"/>
          <p14:tracePt t="341685" x="6946900" y="3892550"/>
          <p14:tracePt t="341695" x="6921500" y="3892550"/>
          <p14:tracePt t="341701" x="6910388" y="3879850"/>
          <p14:tracePt t="341710" x="6897688" y="3867150"/>
          <p14:tracePt t="341717" x="6897688" y="3854450"/>
          <p14:tracePt t="341725" x="6884988" y="3854450"/>
          <p14:tracePt t="341733" x="6872288" y="3841750"/>
          <p14:tracePt t="341749" x="6872288" y="3829050"/>
          <p14:tracePt t="341758" x="6872288" y="3816350"/>
          <p14:tracePt t="341765" x="6872288" y="3803650"/>
          <p14:tracePt t="341774" x="6872288" y="3792538"/>
          <p14:tracePt t="341781" x="6872288" y="3779838"/>
          <p14:tracePt t="341790" x="6872288" y="3767138"/>
          <p14:tracePt t="341797" x="6872288" y="3754438"/>
          <p14:tracePt t="341811" x="6859588" y="3741738"/>
          <p14:tracePt t="341813" x="6846888" y="3729038"/>
          <p14:tracePt t="341824" x="6846888" y="3716338"/>
          <p14:tracePt t="341829" x="6846888" y="3703638"/>
          <p14:tracePt t="341840" x="6834188" y="3692525"/>
          <p14:tracePt t="341845" x="6821488" y="3679825"/>
          <p14:tracePt t="341857" x="6821488" y="3667125"/>
          <p14:tracePt t="341874" x="6808788" y="3667125"/>
          <p14:tracePt t="341885" x="6808788" y="3654425"/>
          <p14:tracePt t="341901" x="6797675" y="3641725"/>
          <p14:tracePt t="341957" x="6784975" y="3641725"/>
          <p14:tracePt t="342085" x="6772275" y="3641725"/>
          <p14:tracePt t="342093" x="6759575" y="3654425"/>
          <p14:tracePt t="342165" x="6772275" y="3654425"/>
          <p14:tracePt t="342172" x="6784975" y="3667125"/>
          <p14:tracePt t="342181" x="6797675" y="3667125"/>
          <p14:tracePt t="342333" x="6808788" y="3667125"/>
          <p14:tracePt t="342357" x="6808788" y="3654425"/>
          <p14:tracePt t="342364" x="6797675" y="3641725"/>
          <p14:tracePt t="342381" x="6772275" y="3641725"/>
          <p14:tracePt t="342397" x="6746875" y="3629025"/>
          <p14:tracePt t="342413" x="6734175" y="3616325"/>
          <p14:tracePt t="342422" x="6721475" y="3603625"/>
          <p14:tracePt t="342429" x="6708775" y="3603625"/>
          <p14:tracePt t="342442" x="6696075" y="3590925"/>
          <p14:tracePt t="342461" x="6684963" y="3590925"/>
          <p14:tracePt t="342475" x="6684963" y="3579813"/>
          <p14:tracePt t="342477" x="6672263" y="3579813"/>
          <p14:tracePt t="342493" x="6659563" y="3554413"/>
          <p14:tracePt t="342509" x="6659563" y="3529013"/>
          <p14:tracePt t="342517" x="6646863" y="3529013"/>
          <p14:tracePt t="342533" x="6646863" y="3516313"/>
          <p14:tracePt t="342549" x="6634163" y="3503613"/>
          <p14:tracePt t="342565" x="6621463" y="3490913"/>
          <p14:tracePt t="342597" x="6608763" y="3479800"/>
          <p14:tracePt t="342630" x="6596063" y="3467100"/>
          <p14:tracePt t="342726" x="6584950" y="3467100"/>
          <p14:tracePt t="342733" x="6572250" y="3467100"/>
          <p14:tracePt t="342741" x="6572250" y="3490913"/>
          <p14:tracePt t="342749" x="6559550" y="3503613"/>
          <p14:tracePt t="342758" x="6546850" y="3516313"/>
          <p14:tracePt t="342766" x="6534150" y="3541713"/>
          <p14:tracePt t="342774" x="6521450" y="3554413"/>
          <p14:tracePt t="342781" x="6521450" y="3579813"/>
          <p14:tracePt t="342791" x="6508750" y="3603625"/>
          <p14:tracePt t="342797" x="6496050" y="3616325"/>
          <p14:tracePt t="342809" x="6496050" y="3629025"/>
          <p14:tracePt t="342813" x="6496050" y="3654425"/>
          <p14:tracePt t="342825" x="6483350" y="3679825"/>
          <p14:tracePt t="342841" x="6483350" y="3692525"/>
          <p14:tracePt t="342845" x="6483350" y="3716338"/>
          <p14:tracePt t="342858" x="6483350" y="3729038"/>
          <p14:tracePt t="342861" x="6472238" y="3754438"/>
          <p14:tracePt t="342870" x="6472238" y="3767138"/>
          <p14:tracePt t="342877" x="6472238" y="3779838"/>
          <p14:tracePt t="342885" x="6472238" y="3803650"/>
          <p14:tracePt t="342893" x="6472238" y="3829050"/>
          <p14:tracePt t="342901" x="6472238" y="3854450"/>
          <p14:tracePt t="342909" x="6472238" y="3879850"/>
          <p14:tracePt t="342916" x="6459538" y="3916363"/>
          <p14:tracePt t="342926" x="6459538" y="3941763"/>
          <p14:tracePt t="342933" x="6446838" y="3967163"/>
          <p14:tracePt t="342945" x="6446838" y="3979863"/>
          <p14:tracePt t="342949" x="6446838" y="4017963"/>
          <p14:tracePt t="342957" x="6434138" y="4054475"/>
          <p14:tracePt t="342965" x="6421438" y="4079875"/>
          <p14:tracePt t="342975" x="6421438" y="4092575"/>
          <p14:tracePt t="342981" x="6421438" y="4117975"/>
          <p14:tracePt t="342990" x="6421438" y="4154488"/>
          <p14:tracePt t="342997" x="6421438" y="4205288"/>
          <p14:tracePt t="343008" x="6421438" y="4230688"/>
          <p14:tracePt t="343013" x="6408738" y="4279900"/>
          <p14:tracePt t="343025" x="6396038" y="4318000"/>
          <p14:tracePt t="343029" x="6383338" y="4354513"/>
          <p14:tracePt t="343040" x="6383338" y="4367213"/>
          <p14:tracePt t="343045" x="6370638" y="4418013"/>
          <p14:tracePt t="343058" x="6370638" y="4443413"/>
          <p14:tracePt t="343061" x="6370638" y="4467225"/>
          <p14:tracePt t="343069" x="6370638" y="4505325"/>
          <p14:tracePt t="343077" x="6370638" y="4530725"/>
          <p14:tracePt t="343085" x="6370638" y="4543425"/>
          <p14:tracePt t="343093" x="6370638" y="4567238"/>
          <p14:tracePt t="343101" x="6370638" y="4592638"/>
          <p14:tracePt t="343109" x="6370638" y="4618038"/>
          <p14:tracePt t="343125" x="6383338" y="4643438"/>
          <p14:tracePt t="343133" x="6383338" y="4656138"/>
          <p14:tracePt t="343141" x="6383338" y="4679950"/>
          <p14:tracePt t="343149" x="6396038" y="4705350"/>
          <p14:tracePt t="343158" x="6408738" y="4718050"/>
          <p14:tracePt t="343165" x="6408738" y="4730750"/>
          <p14:tracePt t="343175" x="6408738" y="4768850"/>
          <p14:tracePt t="343181" x="6421438" y="4792663"/>
          <p14:tracePt t="343193" x="6446838" y="4818063"/>
          <p14:tracePt t="343197" x="6446838" y="4843463"/>
          <p14:tracePt t="343214" x="6459538" y="4905375"/>
          <p14:tracePt t="343225" x="6459538" y="4943475"/>
          <p14:tracePt t="343229" x="6459538" y="4981575"/>
          <p14:tracePt t="343241" x="6459538" y="5018088"/>
          <p14:tracePt t="343245" x="6472238" y="5056188"/>
          <p14:tracePt t="343258" x="6483350" y="5092700"/>
          <p14:tracePt t="343261" x="6483350" y="5130800"/>
          <p14:tracePt t="343271" x="6483350" y="5156200"/>
          <p14:tracePt t="343278" x="6483350" y="5181600"/>
          <p14:tracePt t="343285" x="6496050" y="5205413"/>
          <p14:tracePt t="343294" x="6508750" y="5243513"/>
          <p14:tracePt t="343301" x="6521450" y="5268913"/>
          <p14:tracePt t="343309" x="6521450" y="5281613"/>
          <p14:tracePt t="343318" x="6521450" y="5318125"/>
          <p14:tracePt t="343324" x="6534150" y="5343525"/>
          <p14:tracePt t="343334" x="6546850" y="5356225"/>
          <p14:tracePt t="343341" x="6546850" y="5381625"/>
          <p14:tracePt t="343349" x="6559550" y="5407025"/>
          <p14:tracePt t="343358" x="6559550" y="5418138"/>
          <p14:tracePt t="343365" x="6572250" y="5430838"/>
          <p14:tracePt t="343381" x="6572250" y="5456238"/>
          <p14:tracePt t="343392" x="6584950" y="5481638"/>
          <p14:tracePt t="343397" x="6596063" y="5494338"/>
          <p14:tracePt t="343408" x="6596063" y="5507038"/>
          <p14:tracePt t="343413" x="6596063" y="5518150"/>
          <p14:tracePt t="343424" x="6608763" y="5530850"/>
          <p14:tracePt t="343441" x="6621463" y="5543550"/>
          <p14:tracePt t="343445" x="6621463" y="5556250"/>
          <p14:tracePt t="343457" x="6621463" y="5568950"/>
          <p14:tracePt t="343461" x="6621463" y="5581650"/>
          <p14:tracePt t="343469" x="6634163" y="5581650"/>
          <p14:tracePt t="343476" x="6634163" y="5594350"/>
          <p14:tracePt t="343493" x="6634163" y="5607050"/>
          <p14:tracePt t="343501" x="6634163" y="5619750"/>
          <p14:tracePt t="343509" x="6646863" y="5643563"/>
          <p14:tracePt t="343517" x="6659563" y="5656263"/>
          <p14:tracePt t="343526" x="6659563" y="5668963"/>
          <p14:tracePt t="343541" x="6672263" y="5668963"/>
          <p14:tracePt t="343557" x="6684963" y="5681663"/>
          <p14:tracePt t="343613" x="6696075" y="5681663"/>
          <p14:tracePt t="343677" x="6708775" y="5681663"/>
          <p14:tracePt t="343684" x="6721475" y="5681663"/>
          <p14:tracePt t="343717" x="6734175" y="5668963"/>
          <p14:tracePt t="343749" x="6734175" y="5656263"/>
          <p14:tracePt t="343773" x="6734175" y="5643563"/>
          <p14:tracePt t="343789" x="6734175" y="5619750"/>
          <p14:tracePt t="343796" x="6746875" y="5594350"/>
          <p14:tracePt t="343805" x="6759575" y="5594350"/>
          <p14:tracePt t="343813" x="6759575" y="5581650"/>
          <p14:tracePt t="343830" x="6759575" y="5556250"/>
          <p14:tracePt t="343841" x="6759575" y="5530850"/>
          <p14:tracePt t="343845" x="6772275" y="5518150"/>
          <p14:tracePt t="343858" x="6772275" y="5507038"/>
          <p14:tracePt t="343861" x="6772275" y="5494338"/>
          <p14:tracePt t="343870" x="6784975" y="5456238"/>
          <p14:tracePt t="343877" x="6784975" y="5443538"/>
          <p14:tracePt t="343885" x="6797675" y="5407025"/>
          <p14:tracePt t="343894" x="6797675" y="5356225"/>
          <p14:tracePt t="343901" x="6808788" y="5318125"/>
          <p14:tracePt t="343909" x="6808788" y="5281613"/>
          <p14:tracePt t="343917" x="6821488" y="5230813"/>
          <p14:tracePt t="343925" x="6834188" y="5194300"/>
          <p14:tracePt t="343933" x="6834188" y="5168900"/>
          <p14:tracePt t="343944" x="6834188" y="5130800"/>
          <p14:tracePt t="343960" x="6834188" y="5056188"/>
          <p14:tracePt t="343965" x="6821488" y="5018088"/>
          <p14:tracePt t="343978" x="6808788" y="4981575"/>
          <p14:tracePt t="343981" x="6808788" y="4956175"/>
          <p14:tracePt t="343992" x="6808788" y="4930775"/>
          <p14:tracePt t="343997" x="6808788" y="4892675"/>
          <p14:tracePt t="344008" x="6808788" y="4868863"/>
          <p14:tracePt t="344014" x="6808788" y="4843463"/>
          <p14:tracePt t="344025" x="6808788" y="4818063"/>
          <p14:tracePt t="344029" x="6808788" y="4792663"/>
          <p14:tracePt t="344042" x="6808788" y="4768850"/>
          <p14:tracePt t="344044" x="6808788" y="4743450"/>
          <p14:tracePt t="344061" x="6808788" y="4705350"/>
          <p14:tracePt t="344062" x="6808788" y="4679950"/>
          <p14:tracePt t="344071" x="6808788" y="4656138"/>
          <p14:tracePt t="344078" x="6808788" y="4618038"/>
          <p14:tracePt t="344085" x="6808788" y="4605338"/>
          <p14:tracePt t="344093" x="6821488" y="4567238"/>
          <p14:tracePt t="344100" x="6834188" y="4543425"/>
          <p14:tracePt t="344116" x="6834188" y="4505325"/>
          <p14:tracePt t="344133" x="6834188" y="4479925"/>
          <p14:tracePt t="344141" x="6834188" y="4454525"/>
          <p14:tracePt t="344151" x="6846888" y="4405313"/>
          <p14:tracePt t="344157" x="6859588" y="4379913"/>
          <p14:tracePt t="344174" x="6859588" y="4354513"/>
          <p14:tracePt t="344180" x="6859588" y="4341813"/>
          <p14:tracePt t="344190" x="6859588" y="4330700"/>
          <p14:tracePt t="344197" x="6859588" y="4318000"/>
          <p14:tracePt t="344207" x="6859588" y="4292600"/>
          <p14:tracePt t="344213" x="6859588" y="4279900"/>
          <p14:tracePt t="344224" x="6859588" y="4267200"/>
          <p14:tracePt t="344229" x="6859588" y="4254500"/>
          <p14:tracePt t="344240" x="6859588" y="4241800"/>
          <p14:tracePt t="344244" x="6859588" y="4230688"/>
          <p14:tracePt t="344258" x="6859588" y="4217988"/>
          <p14:tracePt t="344269" x="6859588" y="4205288"/>
          <p14:tracePt t="344284" x="6859588" y="4192588"/>
          <p14:tracePt t="344292" x="6859588" y="4179888"/>
          <p14:tracePt t="344309" x="6859588" y="4167188"/>
          <p14:tracePt t="344332" x="6859588" y="4154488"/>
          <p14:tracePt t="344341" x="6872288" y="4141788"/>
          <p14:tracePt t="344348" x="6884988" y="4117975"/>
          <p14:tracePt t="344365" x="6884988" y="4105275"/>
          <p14:tracePt t="344381" x="6884988" y="4079875"/>
          <p14:tracePt t="344397" x="6884988" y="4067175"/>
          <p14:tracePt t="344408" x="6884988" y="4041775"/>
          <p14:tracePt t="344413" x="6884988" y="4029075"/>
          <p14:tracePt t="344425" x="6884988" y="4017963"/>
          <p14:tracePt t="344429" x="6884988" y="3992563"/>
          <p14:tracePt t="344442" x="6884988" y="3979863"/>
          <p14:tracePt t="344445" x="6884988" y="3967163"/>
          <p14:tracePt t="344460" x="6884988" y="3954463"/>
          <p14:tracePt t="344462" x="6884988" y="3941763"/>
          <p14:tracePt t="344477" x="6884988" y="3916363"/>
          <p14:tracePt t="344492" x="6884988" y="3905250"/>
          <p14:tracePt t="344508" x="6884988" y="3892550"/>
          <p14:tracePt t="344520" x="6884988" y="3879850"/>
          <p14:tracePt t="344533" x="6884988" y="3867150"/>
          <p14:tracePt t="344549" x="6884988" y="3854450"/>
          <p14:tracePt t="344565" x="6884988" y="3841750"/>
          <p14:tracePt t="344589" x="6884988" y="3829050"/>
          <p14:tracePt t="344596" x="6884988" y="3816350"/>
          <p14:tracePt t="344613" x="6884988" y="3803650"/>
          <p14:tracePt t="344625" x="6884988" y="3792538"/>
          <p14:tracePt t="344628" x="6884988" y="3779838"/>
          <p14:tracePt t="344645" x="6884988" y="3767138"/>
          <p14:tracePt t="344661" x="6884988" y="3754438"/>
          <p14:tracePt t="344669" x="6884988" y="3741738"/>
          <p14:tracePt t="344678" x="6884988" y="3729038"/>
          <p14:tracePt t="344701" x="6884988" y="3716338"/>
          <p14:tracePt t="344709" x="6884988" y="3703638"/>
          <p14:tracePt t="344716" x="6884988" y="3692525"/>
          <p14:tracePt t="344741" x="6884988" y="3679825"/>
          <p14:tracePt t="344772" x="6884988" y="3667125"/>
          <p14:tracePt t="344781" x="6884988" y="3654425"/>
          <p14:tracePt t="344789" x="6884988" y="3641725"/>
          <p14:tracePt t="344796" x="6872288" y="3641725"/>
          <p14:tracePt t="344812" x="6872288" y="3629025"/>
          <p14:tracePt t="344825" x="6859588" y="3616325"/>
          <p14:tracePt t="344828" x="6859588" y="3603625"/>
          <p14:tracePt t="344844" x="6846888" y="3590925"/>
          <p14:tracePt t="344869" x="6834188" y="3567113"/>
          <p14:tracePt t="344892" x="6834188" y="3554413"/>
          <p14:tracePt t="344908" x="6821488" y="3529013"/>
          <p14:tracePt t="344940" x="6808788" y="3529013"/>
          <p14:tracePt t="344980" x="6797675" y="3529013"/>
          <p14:tracePt t="344996" x="6784975" y="3529013"/>
          <p14:tracePt t="345004" x="6772275" y="3529013"/>
          <p14:tracePt t="345012" x="6759575" y="3529013"/>
          <p14:tracePt t="345029" x="6746875" y="3529013"/>
          <p14:tracePt t="345044" x="6721475" y="3529013"/>
          <p14:tracePt t="345061" x="6708775" y="3529013"/>
          <p14:tracePt t="345076" x="6696075" y="3529013"/>
          <p14:tracePt t="345093" x="6684963" y="3529013"/>
          <p14:tracePt t="345100" x="6672263" y="3529013"/>
          <p14:tracePt t="345116" x="6659563" y="3529013"/>
          <p14:tracePt t="345181" x="6646863" y="3529013"/>
          <p14:tracePt t="345197" x="6621463" y="3529013"/>
          <p14:tracePt t="345213" x="6608763" y="3541713"/>
          <p14:tracePt t="345230" x="6596063" y="3541713"/>
          <p14:tracePt t="345239" x="6584950" y="3554413"/>
          <p14:tracePt t="345246" x="6572250" y="3567113"/>
          <p14:tracePt t="345273" x="6559550" y="3579813"/>
          <p14:tracePt t="345285" x="6546850" y="3590925"/>
          <p14:tracePt t="345301" x="6534150" y="3603625"/>
          <p14:tracePt t="345311" x="6534150" y="3616325"/>
          <p14:tracePt t="345317" x="6534150" y="3629025"/>
          <p14:tracePt t="345325" x="6521450" y="3667125"/>
          <p14:tracePt t="345333" x="6521450" y="3679825"/>
          <p14:tracePt t="345341" x="6496050" y="3716338"/>
          <p14:tracePt t="345350" x="6483350" y="3741738"/>
          <p14:tracePt t="345358" x="6483350" y="3754438"/>
          <p14:tracePt t="345365" x="6483350" y="3803650"/>
          <p14:tracePt t="345374" x="6483350" y="3829050"/>
          <p14:tracePt t="345381" x="6472238" y="3879850"/>
          <p14:tracePt t="345392" x="6459538" y="3916363"/>
          <p14:tracePt t="345397" x="6446838" y="3967163"/>
          <p14:tracePt t="345408" x="6446838" y="3992563"/>
          <p14:tracePt t="345413" x="6434138" y="4041775"/>
          <p14:tracePt t="345424" x="6434138" y="4067175"/>
          <p14:tracePt t="345431" x="6421438" y="4117975"/>
          <p14:tracePt t="345441" x="6421438" y="4141788"/>
          <p14:tracePt t="345445" x="6421438" y="4179888"/>
          <p14:tracePt t="345457" x="6421438" y="4217988"/>
          <p14:tracePt t="345460" x="6421438" y="4267200"/>
          <p14:tracePt t="345469" x="6421438" y="4318000"/>
          <p14:tracePt t="345476" x="6421438" y="4367213"/>
          <p14:tracePt t="345484" x="6421438" y="4430713"/>
          <p14:tracePt t="345492" x="6421438" y="4492625"/>
          <p14:tracePt t="345500" x="6421438" y="4554538"/>
          <p14:tracePt t="345509" x="6421438" y="4618038"/>
          <p14:tracePt t="345516" x="6421438" y="4679950"/>
          <p14:tracePt t="345524" x="6421438" y="4743450"/>
          <p14:tracePt t="345533" x="6421438" y="4830763"/>
          <p14:tracePt t="345541" x="6434138" y="4892675"/>
          <p14:tracePt t="345549" x="6446838" y="4943475"/>
          <p14:tracePt t="345557" x="6446838" y="5018088"/>
          <p14:tracePt t="345564" x="6459538" y="5068888"/>
          <p14:tracePt t="345574" x="6472238" y="5118100"/>
          <p14:tracePt t="345580" x="6483350" y="5181600"/>
          <p14:tracePt t="345592" x="6496050" y="5218113"/>
          <p14:tracePt t="345596" x="6508750" y="5256213"/>
          <p14:tracePt t="345611" x="6508750" y="5294313"/>
          <p14:tracePt t="345613" x="6521450" y="5330825"/>
          <p14:tracePt t="345625" x="6534150" y="5343525"/>
          <p14:tracePt t="345628" x="6546850" y="5381625"/>
          <p14:tracePt t="345641" x="6559550" y="5407025"/>
          <p14:tracePt t="345644" x="6572250" y="5418138"/>
          <p14:tracePt t="345657" x="6584950" y="5443538"/>
          <p14:tracePt t="345660" x="6596063" y="5456238"/>
          <p14:tracePt t="345669" x="6608763" y="5468938"/>
          <p14:tracePt t="345676" x="6608763" y="5494338"/>
          <p14:tracePt t="345684" x="6621463" y="5507038"/>
          <p14:tracePt t="345693" x="6621463" y="5518150"/>
          <p14:tracePt t="345701" x="6634163" y="5530850"/>
          <p14:tracePt t="345709" x="6646863" y="5543550"/>
          <p14:tracePt t="345718" x="6659563" y="5556250"/>
          <p14:tracePt t="345725" x="6684963" y="5568950"/>
          <p14:tracePt t="345742" x="6696075" y="5568950"/>
          <p14:tracePt t="345749" x="6708775" y="5581650"/>
          <p14:tracePt t="345758" x="6721475" y="5581650"/>
          <p14:tracePt t="345765" x="6734175" y="5594350"/>
          <p14:tracePt t="345789" x="6746875" y="5594350"/>
          <p14:tracePt t="345797" x="6759575" y="5594350"/>
          <p14:tracePt t="345813" x="6772275" y="5594350"/>
          <p14:tracePt t="345829" x="6797675" y="5594350"/>
          <p14:tracePt t="345845" x="6808788" y="5594350"/>
          <p14:tracePt t="345858" x="6821488" y="5568950"/>
          <p14:tracePt t="345861" x="6834188" y="5556250"/>
          <p14:tracePt t="345870" x="6846888" y="5543550"/>
          <p14:tracePt t="345881" x="6846888" y="5494338"/>
          <p14:tracePt t="345885" x="6872288" y="5443538"/>
          <p14:tracePt t="345892" x="6897688" y="5407025"/>
          <p14:tracePt t="345901" x="6921500" y="5343525"/>
          <p14:tracePt t="345908" x="6934200" y="5294313"/>
          <p14:tracePt t="345917" x="6946900" y="5230813"/>
          <p14:tracePt t="345925" x="6972300" y="5181600"/>
          <p14:tracePt t="345933" x="6985000" y="5118100"/>
          <p14:tracePt t="345941" x="6997700" y="5056188"/>
          <p14:tracePt t="345962" x="6997700" y="4905375"/>
          <p14:tracePt t="345964" x="6997700" y="4779963"/>
          <p14:tracePt t="345974" x="6997700" y="4656138"/>
          <p14:tracePt t="345980" x="6997700" y="4530725"/>
          <p14:tracePt t="345991" x="6997700" y="4418013"/>
          <p14:tracePt t="345996" x="6997700" y="4305300"/>
          <p14:tracePt t="346008" x="6997700" y="4205288"/>
          <p14:tracePt t="346012" x="6997700" y="4105275"/>
          <p14:tracePt t="346024" x="6985000" y="4029075"/>
          <p14:tracePt t="346028" x="6972300" y="3954463"/>
          <p14:tracePt t="346041" x="6972300" y="3929063"/>
          <p14:tracePt t="346044" x="6972300" y="3892550"/>
          <p14:tracePt t="346053" x="6972300" y="3867150"/>
          <p14:tracePt t="346060" x="6972300" y="3841750"/>
          <p14:tracePt t="346068" x="6972300" y="3829050"/>
          <p14:tracePt t="346076" x="6972300" y="3816350"/>
          <p14:tracePt t="346140" x="6959600" y="3816350"/>
          <p14:tracePt t="346156" x="6959600" y="3841750"/>
          <p14:tracePt t="346164" x="6959600" y="3867150"/>
          <p14:tracePt t="346172" x="6972300" y="3929063"/>
          <p14:tracePt t="346180" x="7021513" y="3967163"/>
          <p14:tracePt t="346190" x="7085013" y="4029075"/>
          <p14:tracePt t="346196" x="7134225" y="4105275"/>
          <p14:tracePt t="346207" x="7185025" y="4179888"/>
          <p14:tracePt t="346213" x="7197725" y="4205288"/>
          <p14:tracePt t="346224" x="7210425" y="4230688"/>
          <p14:tracePt t="346364" x="7223125" y="4217988"/>
          <p14:tracePt t="346376" x="7223125" y="4192588"/>
          <p14:tracePt t="346381" x="7246938" y="4167188"/>
          <p14:tracePt t="346394" x="7259638" y="4129088"/>
          <p14:tracePt t="346396" x="7285038" y="4105275"/>
          <p14:tracePt t="346409" x="7297738" y="4054475"/>
          <p14:tracePt t="346412" x="7323138" y="4017963"/>
          <p14:tracePt t="346424" x="7335838" y="3992563"/>
          <p14:tracePt t="346429" x="7348538" y="3967163"/>
          <p14:tracePt t="346441" x="7348538" y="3941763"/>
          <p14:tracePt t="346444" x="7348538" y="3905250"/>
          <p14:tracePt t="346453" x="7323138" y="3892550"/>
          <p14:tracePt t="346460" x="7297738" y="3879850"/>
          <p14:tracePt t="346468" x="7285038" y="3867150"/>
          <p14:tracePt t="346476" x="7259638" y="3867150"/>
          <p14:tracePt t="346492" x="7246938" y="3867150"/>
          <p14:tracePt t="346508" x="7223125" y="3867150"/>
          <p14:tracePt t="346526" x="7210425" y="3867150"/>
          <p14:tracePt t="346533" x="7197725" y="3867150"/>
          <p14:tracePt t="346543" x="7185025" y="3867150"/>
          <p14:tracePt t="346548" x="7172325" y="3879850"/>
          <p14:tracePt t="346565" x="7146925" y="3892550"/>
          <p14:tracePt t="346589" x="7134225" y="3892550"/>
          <p14:tracePt t="346596" x="7123113" y="3905250"/>
          <p14:tracePt t="346607" x="7110413" y="3916363"/>
          <p14:tracePt t="346623" x="7085013" y="3916363"/>
          <p14:tracePt t="346640" x="7072313" y="3916363"/>
          <p14:tracePt t="346644" x="7046913" y="3916363"/>
          <p14:tracePt t="346669" x="7034213" y="3916363"/>
          <p14:tracePt t="346676" x="7021513" y="3916363"/>
          <p14:tracePt t="346684" x="7010400" y="3916363"/>
          <p14:tracePt t="346700" x="6997700" y="3916363"/>
          <p14:tracePt t="346716" x="6985000" y="3916363"/>
          <p14:tracePt t="346732" x="6972300" y="3916363"/>
          <p14:tracePt t="346743" x="6959600" y="3916363"/>
          <p14:tracePt t="346772" x="6946900" y="3916363"/>
          <p14:tracePt t="346805" x="6934200" y="3916363"/>
          <p14:tracePt t="346829" x="6921500" y="3916363"/>
          <p14:tracePt t="346853" x="6910388" y="3916363"/>
          <p14:tracePt t="346869" x="6897688" y="3929063"/>
          <p14:tracePt t="346877" x="6884988" y="3941763"/>
          <p14:tracePt t="346892" x="6859588" y="3941763"/>
          <p14:tracePt t="346908" x="6846888" y="3941763"/>
          <p14:tracePt t="346924" x="6834188" y="3941763"/>
          <p14:tracePt t="346940" x="6821488" y="3954463"/>
          <p14:tracePt t="346955" x="6808788" y="3954463"/>
          <p14:tracePt t="346988" x="6797675" y="3954463"/>
          <p14:tracePt t="347012" x="6784975" y="3967163"/>
          <p14:tracePt t="347029" x="6772275" y="3967163"/>
          <p14:tracePt t="347045" x="6759575" y="3979863"/>
          <p14:tracePt t="347238" x="6772275" y="3979863"/>
          <p14:tracePt t="347244" x="6784975" y="3979863"/>
          <p14:tracePt t="347261" x="6797675" y="3979863"/>
          <p14:tracePt t="347276" x="6808788" y="3979863"/>
          <p14:tracePt t="347284" x="6834188" y="3979863"/>
          <p14:tracePt t="347300" x="6846888" y="3979863"/>
          <p14:tracePt t="347324" x="6859588" y="3979863"/>
          <p14:tracePt t="347332" x="6872288" y="3979863"/>
          <p14:tracePt t="347436" x="6884988" y="3979863"/>
          <p14:tracePt t="347596" x="6897688" y="3979863"/>
          <p14:tracePt t="348156" x="6884988" y="3979863"/>
          <p14:tracePt t="348180" x="6859588" y="3979863"/>
          <p14:tracePt t="348196" x="6846888" y="3967163"/>
          <p14:tracePt t="348212" x="6834188" y="3967163"/>
          <p14:tracePt t="348220" x="6821488" y="3967163"/>
          <p14:tracePt t="348244" x="6808788" y="3967163"/>
          <p14:tracePt t="348429" x="6808788" y="3954463"/>
          <p14:tracePt t="348460" x="6821488" y="3954463"/>
          <p14:tracePt t="348596" x="6834188" y="3954463"/>
          <p14:tracePt t="348684" x="6846888" y="3954463"/>
          <p14:tracePt t="348716" x="6859588" y="3954463"/>
          <p14:tracePt t="348727" x="6872288" y="3954463"/>
          <p14:tracePt t="348748" x="6884988" y="3954463"/>
          <p14:tracePt t="348764" x="6897688" y="3954463"/>
          <p14:tracePt t="348772" x="6910388" y="3954463"/>
          <p14:tracePt t="348780" x="6921500" y="3954463"/>
          <p14:tracePt t="348796" x="6934200" y="3954463"/>
          <p14:tracePt t="348809" x="6959600" y="3954463"/>
          <p14:tracePt t="348812" x="6972300" y="3954463"/>
          <p14:tracePt t="348824" x="6997700" y="3954463"/>
          <p14:tracePt t="348828" x="7021513" y="3954463"/>
          <p14:tracePt t="348840" x="7046913" y="3954463"/>
          <p14:tracePt t="348844" x="7072313" y="3954463"/>
          <p14:tracePt t="348852" x="7110413" y="3954463"/>
          <p14:tracePt t="348860" x="7123113" y="3954463"/>
          <p14:tracePt t="348868" x="7146925" y="3954463"/>
          <p14:tracePt t="348876" x="7159625" y="3954463"/>
          <p14:tracePt t="348884" x="7185025" y="3954463"/>
          <p14:tracePt t="348892" x="7197725" y="3954463"/>
          <p14:tracePt t="348900" x="7210425" y="3954463"/>
          <p14:tracePt t="348924" x="7223125" y="3954463"/>
          <p14:tracePt t="349124" x="7235825" y="3941763"/>
          <p14:tracePt t="349140" x="7246938" y="3941763"/>
          <p14:tracePt t="349236" x="7259638" y="3941763"/>
          <p14:tracePt t="349252" x="7272338" y="3941763"/>
          <p14:tracePt t="349269" x="7297738" y="3941763"/>
          <p14:tracePt t="349275" x="7310438" y="3941763"/>
          <p14:tracePt t="349284" x="7335838" y="3941763"/>
          <p14:tracePt t="349292" x="7359650" y="3941763"/>
          <p14:tracePt t="349300" x="7385050" y="3941763"/>
          <p14:tracePt t="349308" x="7423150" y="3929063"/>
          <p14:tracePt t="349316" x="7448550" y="3929063"/>
          <p14:tracePt t="349325" x="7472363" y="3929063"/>
          <p14:tracePt t="349332" x="7510463" y="3916363"/>
          <p14:tracePt t="349341" x="7523163" y="3916363"/>
          <p14:tracePt t="349348" x="7535863" y="3905250"/>
          <p14:tracePt t="350260" x="7561263" y="3892550"/>
          <p14:tracePt t="350556" x="7548563" y="3892550"/>
          <p14:tracePt t="350563" x="7535863" y="3905250"/>
          <p14:tracePt t="350580" x="7510463" y="3905250"/>
          <p14:tracePt t="350596" x="7485063" y="3905250"/>
          <p14:tracePt t="350603" x="7459663" y="3905250"/>
          <p14:tracePt t="350612" x="7410450" y="3905250"/>
          <p14:tracePt t="350625" x="7372350" y="3916363"/>
          <p14:tracePt t="350628" x="7335838" y="3916363"/>
          <p14:tracePt t="350643" x="7297738" y="3916363"/>
          <p14:tracePt t="350645" x="7235825" y="3916363"/>
          <p14:tracePt t="350653" x="7185025" y="3916363"/>
          <p14:tracePt t="350660" x="7134225" y="3916363"/>
          <p14:tracePt t="350668" x="7085013" y="3916363"/>
          <p14:tracePt t="350681" x="7034213" y="3916363"/>
          <p14:tracePt t="350684" x="7010400" y="3916363"/>
          <p14:tracePt t="350694" x="6972300" y="3916363"/>
          <p14:tracePt t="350700" x="6946900" y="3916363"/>
          <p14:tracePt t="350709" x="6910388" y="3916363"/>
          <p14:tracePt t="350717" x="6897688" y="3916363"/>
          <p14:tracePt t="350726" x="6884988" y="3916363"/>
          <p14:tracePt t="350732" x="6872288" y="3916363"/>
          <p14:tracePt t="350748" x="6859588" y="3916363"/>
          <p14:tracePt t="350764" x="6846888" y="3916363"/>
          <p14:tracePt t="350780" x="6834188" y="3916363"/>
          <p14:tracePt t="350792" x="6821488" y="3916363"/>
          <p14:tracePt t="350797" x="6808788" y="3916363"/>
          <p14:tracePt t="350808" x="6797675" y="3916363"/>
          <p14:tracePt t="350812" x="6784975" y="3929063"/>
          <p14:tracePt t="350824" x="6772275" y="3929063"/>
          <p14:tracePt t="350828" x="6759575" y="3929063"/>
          <p14:tracePt t="350842" x="6746875" y="3929063"/>
          <p14:tracePt t="350860" x="6734175" y="3929063"/>
          <p14:tracePt t="350868" x="6721475" y="3929063"/>
          <p14:tracePt t="350876" x="6708775" y="3929063"/>
          <p14:tracePt t="350900" x="6696075" y="3929063"/>
          <p14:tracePt t="350980" x="6684963" y="3929063"/>
          <p14:tracePt t="350995" x="6684963" y="3941763"/>
          <p14:tracePt t="351011" x="6684963" y="3954463"/>
          <p14:tracePt t="351020" x="6684963" y="3967163"/>
          <p14:tracePt t="351027" x="6684963" y="3979863"/>
          <p14:tracePt t="351052" x="6684963" y="3992563"/>
          <p14:tracePt t="351059" x="6684963" y="4005263"/>
          <p14:tracePt t="351115" x="6684963" y="4017963"/>
          <p14:tracePt t="351220" x="6684963" y="4029075"/>
          <p14:tracePt t="351259" x="6684963" y="4041775"/>
          <p14:tracePt t="351284" x="6672263" y="4067175"/>
          <p14:tracePt t="351300" x="6659563" y="4092575"/>
          <p14:tracePt t="351323" x="6659563" y="4105275"/>
          <p14:tracePt t="351331" x="6646863" y="4117975"/>
          <p14:tracePt t="351340" x="6646863" y="4129088"/>
          <p14:tracePt t="351444" x="6646863" y="4117975"/>
          <p14:tracePt t="351469" x="6646863" y="4105275"/>
          <p14:tracePt t="351485" x="6646863" y="4092575"/>
          <p14:tracePt t="351501" x="6646863" y="4079875"/>
          <p14:tracePt t="351508" x="6646863" y="4067175"/>
          <p14:tracePt t="351516" x="6646863" y="4054475"/>
          <p14:tracePt t="351529" x="6646863" y="4041775"/>
          <p14:tracePt t="351531" x="6646863" y="4029075"/>
          <p14:tracePt t="351542" x="6634163" y="4005263"/>
          <p14:tracePt t="351548" x="6621463" y="3979863"/>
          <p14:tracePt t="351559" x="6608763" y="3954463"/>
          <p14:tracePt t="351565" x="6608763" y="3941763"/>
          <p14:tracePt t="351577" x="6608763" y="3905250"/>
          <p14:tracePt t="351580" x="6596063" y="3879850"/>
          <p14:tracePt t="351593" x="6584950" y="3854450"/>
          <p14:tracePt t="351595" x="6584950" y="3841750"/>
          <p14:tracePt t="351609" x="6584950" y="3816350"/>
          <p14:tracePt t="351612" x="6572250" y="3779838"/>
          <p14:tracePt t="351625" x="6572250" y="3754438"/>
          <p14:tracePt t="351627" x="6572250" y="3729038"/>
          <p14:tracePt t="351641" x="6572250" y="3692525"/>
          <p14:tracePt t="351652" x="6584950" y="3667125"/>
          <p14:tracePt t="351659" x="6584950" y="3654425"/>
          <p14:tracePt t="351668" x="6584950" y="3629025"/>
          <p14:tracePt t="351676" x="6584950" y="3616325"/>
          <p14:tracePt t="351687" x="6584950" y="3603625"/>
          <p14:tracePt t="351694" x="6584950" y="3590925"/>
          <p14:tracePt t="351700" x="6584950" y="3579813"/>
          <p14:tracePt t="351716" x="6584950" y="3567113"/>
          <p14:tracePt t="351731" x="6584950" y="3554413"/>
          <p14:tracePt t="351804" x="6584950" y="3541713"/>
          <p14:tracePt t="351827" x="6584950" y="3554413"/>
          <p14:tracePt t="351835" x="6572250" y="3554413"/>
          <p14:tracePt t="351843" x="6572250" y="3567113"/>
          <p14:tracePt t="351852" x="6559550" y="3579813"/>
          <p14:tracePt t="351859" x="6546850" y="3590925"/>
          <p14:tracePt t="351868" x="6546850" y="3603625"/>
          <p14:tracePt t="351876" x="6546850" y="3616325"/>
          <p14:tracePt t="351883" x="6534150" y="3641725"/>
          <p14:tracePt t="351892" x="6521450" y="3679825"/>
          <p14:tracePt t="351899" x="6521450" y="3692525"/>
          <p14:tracePt t="351908" x="6508750" y="3703638"/>
          <p14:tracePt t="351916" x="6496050" y="3729038"/>
          <p14:tracePt t="351925" x="6483350" y="3754438"/>
          <p14:tracePt t="351931" x="6483350" y="3767138"/>
          <p14:tracePt t="351941" x="6483350" y="3803650"/>
          <p14:tracePt t="351947" x="6472238" y="3841750"/>
          <p14:tracePt t="351958" x="6472238" y="3854450"/>
          <p14:tracePt t="351963" x="6459538" y="3892550"/>
          <p14:tracePt t="351974" x="6459538" y="3905250"/>
          <p14:tracePt t="351979" x="6459538" y="3929063"/>
          <p14:tracePt t="351991" x="6446838" y="3967163"/>
          <p14:tracePt t="351995" x="6446838" y="4005263"/>
          <p14:tracePt t="352007" x="6446838" y="4029075"/>
          <p14:tracePt t="352012" x="6446838" y="4067175"/>
          <p14:tracePt t="352024" x="6446838" y="4105275"/>
          <p14:tracePt t="352027" x="6446838" y="4129088"/>
          <p14:tracePt t="352040" x="6446838" y="4167188"/>
          <p14:tracePt t="352043" x="6446838" y="4217988"/>
          <p14:tracePt t="352052" x="6446838" y="4254500"/>
          <p14:tracePt t="352059" x="6459538" y="4292600"/>
          <p14:tracePt t="352068" x="6472238" y="4330700"/>
          <p14:tracePt t="352076" x="6483350" y="4392613"/>
          <p14:tracePt t="352083" x="6483350" y="4430713"/>
          <p14:tracePt t="352092" x="6483350" y="4454525"/>
          <p14:tracePt t="352099" x="6483350" y="4479925"/>
          <p14:tracePt t="352107" x="6496050" y="4518025"/>
          <p14:tracePt t="352115" x="6508750" y="4543425"/>
          <p14:tracePt t="352124" x="6508750" y="4554538"/>
          <p14:tracePt t="352131" x="6521450" y="4592638"/>
          <p14:tracePt t="352145" x="6521450" y="4630738"/>
          <p14:tracePt t="352147" x="6534150" y="4679950"/>
          <p14:tracePt t="352158" x="6534150" y="4705350"/>
          <p14:tracePt t="352164" x="6534150" y="4730750"/>
          <p14:tracePt t="352173" x="6534150" y="4756150"/>
          <p14:tracePt t="352180" x="6534150" y="4779963"/>
          <p14:tracePt t="352191" x="6534150" y="4818063"/>
          <p14:tracePt t="352196" x="6534150" y="4856163"/>
          <p14:tracePt t="352207" x="6534150" y="4879975"/>
          <p14:tracePt t="352211" x="6534150" y="4918075"/>
          <p14:tracePt t="352225" x="6534150" y="4956175"/>
          <p14:tracePt t="352227" x="6534150" y="4981575"/>
          <p14:tracePt t="352236" x="6534150" y="5018088"/>
          <p14:tracePt t="352243" x="6534150" y="5056188"/>
          <p14:tracePt t="352252" x="6546850" y="5105400"/>
          <p14:tracePt t="352260" x="6546850" y="5118100"/>
          <p14:tracePt t="352267" x="6559550" y="5168900"/>
          <p14:tracePt t="352276" x="6572250" y="5205413"/>
          <p14:tracePt t="352283" x="6572250" y="5230813"/>
          <p14:tracePt t="352293" x="6572250" y="5256213"/>
          <p14:tracePt t="352299" x="6572250" y="5281613"/>
          <p14:tracePt t="352308" x="6572250" y="5294313"/>
          <p14:tracePt t="352316" x="6572250" y="5318125"/>
          <p14:tracePt t="352324" x="6572250" y="5343525"/>
          <p14:tracePt t="352332" x="6572250" y="5368925"/>
          <p14:tracePt t="352347" x="6584950" y="5394325"/>
          <p14:tracePt t="352358" x="6596063" y="5407025"/>
          <p14:tracePt t="352378" x="6596063" y="5418138"/>
          <p14:tracePt t="352379" x="6596063" y="5430838"/>
          <p14:tracePt t="352390" x="6596063" y="5443538"/>
          <p14:tracePt t="352407" x="6596063" y="5456238"/>
          <p14:tracePt t="352424" x="6608763" y="5468938"/>
          <p14:tracePt t="352427" x="6621463" y="5468938"/>
          <p14:tracePt t="352443" x="6621463" y="5494338"/>
          <p14:tracePt t="352451" x="6621463" y="5507038"/>
          <p14:tracePt t="352475" x="6634163" y="5507038"/>
          <p14:tracePt t="352491" x="6646863" y="5518150"/>
          <p14:tracePt t="352515" x="6659563" y="5530850"/>
          <p14:tracePt t="352539" x="6672263" y="5530850"/>
          <p14:tracePt t="352556" x="6684963" y="5530850"/>
          <p14:tracePt t="352587" x="6696075" y="5530850"/>
          <p14:tracePt t="352603" x="6708775" y="5530850"/>
          <p14:tracePt t="352667" x="6721475" y="5530850"/>
          <p14:tracePt t="352675" x="6734175" y="5530850"/>
          <p14:tracePt t="352699" x="6746875" y="5507038"/>
          <p14:tracePt t="352707" x="6746875" y="5494338"/>
          <p14:tracePt t="352715" x="6746875" y="5481638"/>
          <p14:tracePt t="352724" x="6746875" y="5468938"/>
          <p14:tracePt t="352731" x="6759575" y="5443538"/>
          <p14:tracePt t="352743" x="6759575" y="5430838"/>
          <p14:tracePt t="352747" x="6759575" y="5418138"/>
          <p14:tracePt t="352759" x="6759575" y="5394325"/>
          <p14:tracePt t="352763" x="6759575" y="5368925"/>
          <p14:tracePt t="352776" x="6759575" y="5343525"/>
          <p14:tracePt t="352779" x="6759575" y="5305425"/>
          <p14:tracePt t="352791" x="6759575" y="5268913"/>
          <p14:tracePt t="352795" x="6759575" y="5218113"/>
          <p14:tracePt t="352807" x="6772275" y="5168900"/>
          <p14:tracePt t="352811" x="6784975" y="5118100"/>
          <p14:tracePt t="352825" x="6797675" y="5043488"/>
          <p14:tracePt t="352827" x="6808788" y="4981575"/>
          <p14:tracePt t="352836" x="6821488" y="4905375"/>
          <p14:tracePt t="352843" x="6821488" y="4830763"/>
          <p14:tracePt t="352851" x="6821488" y="4792663"/>
          <p14:tracePt t="352860" x="6821488" y="4730750"/>
          <p14:tracePt t="352867" x="6821488" y="4667250"/>
          <p14:tracePt t="352876" x="6821488" y="4592638"/>
          <p14:tracePt t="352883" x="6821488" y="4543425"/>
          <p14:tracePt t="352891" x="6821488" y="4492625"/>
          <p14:tracePt t="352900" x="6821488" y="4454525"/>
          <p14:tracePt t="352908" x="6821488" y="4418013"/>
          <p14:tracePt t="352916" x="6821488" y="4392613"/>
          <p14:tracePt t="352925" x="6821488" y="4354513"/>
          <p14:tracePt t="352932" x="6821488" y="4318000"/>
          <p14:tracePt t="352941" x="6821488" y="4279900"/>
          <p14:tracePt t="352947" x="6821488" y="4254500"/>
          <p14:tracePt t="352957" x="6821488" y="4217988"/>
          <p14:tracePt t="352975" x="6821488" y="4154488"/>
          <p14:tracePt t="352980" x="6821488" y="4129088"/>
          <p14:tracePt t="352991" x="6821488" y="4092575"/>
          <p14:tracePt t="352996" x="6821488" y="4067175"/>
          <p14:tracePt t="353008" x="6821488" y="4054475"/>
          <p14:tracePt t="353012" x="6821488" y="4029075"/>
          <p14:tracePt t="353025" x="6808788" y="4005263"/>
          <p14:tracePt t="353028" x="6808788" y="3979863"/>
          <p14:tracePt t="353041" x="6808788" y="3954463"/>
          <p14:tracePt t="353043" x="6808788" y="3941763"/>
          <p14:tracePt t="353052" x="6808788" y="3929063"/>
          <p14:tracePt t="353060" x="6808788" y="3905250"/>
          <p14:tracePt t="353069" x="6808788" y="3879850"/>
          <p14:tracePt t="353076" x="6808788" y="3867150"/>
          <p14:tracePt t="353084" x="6808788" y="3854450"/>
          <p14:tracePt t="353091" x="6808788" y="3841750"/>
          <p14:tracePt t="353100" x="6797675" y="3829050"/>
          <p14:tracePt t="353108" x="6797675" y="3816350"/>
          <p14:tracePt t="353128" x="6797675" y="3803650"/>
          <p14:tracePt t="353131" x="6784975" y="3792538"/>
          <p14:tracePt t="353156" x="6784975" y="3779838"/>
          <p14:tracePt t="353171" x="6784975" y="3767138"/>
          <p14:tracePt t="353179" x="6784975" y="3754438"/>
          <p14:tracePt t="353192" x="6784975" y="3741738"/>
          <p14:tracePt t="353208" x="6784975" y="3729038"/>
          <p14:tracePt t="353212" x="6772275" y="3716338"/>
          <p14:tracePt t="353226" x="6759575" y="3692525"/>
          <p14:tracePt t="353228" x="6759575" y="3679825"/>
          <p14:tracePt t="353236" x="6746875" y="3679825"/>
          <p14:tracePt t="353243" x="6734175" y="3654425"/>
          <p14:tracePt t="353251" x="6734175" y="3641725"/>
          <p14:tracePt t="353259" x="6734175" y="3629025"/>
          <p14:tracePt t="353267" x="6721475" y="3603625"/>
          <p14:tracePt t="353283" x="6708775" y="3590925"/>
          <p14:tracePt t="353307" x="6696075" y="3579813"/>
          <p14:tracePt t="353531" x="6684963" y="3579813"/>
          <p14:tracePt t="353555" x="6672263" y="3603625"/>
          <p14:tracePt t="353563" x="6672263" y="3616325"/>
          <p14:tracePt t="353571" x="6659563" y="3654425"/>
          <p14:tracePt t="353579" x="6659563" y="3667125"/>
          <p14:tracePt t="353591" x="6659563" y="3692525"/>
          <p14:tracePt t="353595" x="6659563" y="3729038"/>
          <p14:tracePt t="353607" x="6659563" y="3767138"/>
          <p14:tracePt t="353611" x="6659563" y="3803650"/>
          <p14:tracePt t="353624" x="6659563" y="3829050"/>
          <p14:tracePt t="353628" x="6659563" y="3867150"/>
          <p14:tracePt t="353635" x="6659563" y="3905250"/>
          <p14:tracePt t="353643" x="6659563" y="3929063"/>
          <p14:tracePt t="353651" x="6659563" y="3954463"/>
          <p14:tracePt t="353659" x="6659563" y="3979863"/>
          <p14:tracePt t="353669" x="6659563" y="4005263"/>
          <p14:tracePt t="353676" x="6659563" y="4041775"/>
          <p14:tracePt t="353684" x="6659563" y="4067175"/>
          <p14:tracePt t="353693" x="6659563" y="4105275"/>
          <p14:tracePt t="353700" x="6659563" y="4141788"/>
          <p14:tracePt t="353709" x="6659563" y="4167188"/>
          <p14:tracePt t="353715" x="6659563" y="4205288"/>
          <p14:tracePt t="353724" x="6659563" y="4241800"/>
          <p14:tracePt t="353731" x="6659563" y="4279900"/>
          <p14:tracePt t="353740" x="6659563" y="4318000"/>
          <p14:tracePt t="353747" x="6659563" y="4341813"/>
          <p14:tracePt t="353757" x="6659563" y="4379913"/>
          <p14:tracePt t="353763" x="6659563" y="4418013"/>
          <p14:tracePt t="353774" x="6659563" y="4454525"/>
          <p14:tracePt t="353780" x="6659563" y="4479925"/>
          <p14:tracePt t="353792" x="6659563" y="4505325"/>
          <p14:tracePt t="353796" x="6659563" y="4530725"/>
          <p14:tracePt t="353807" x="6659563" y="4554538"/>
          <p14:tracePt t="353812" x="6659563" y="4579938"/>
          <p14:tracePt t="353825" x="6659563" y="4618038"/>
          <p14:tracePt t="353827" x="6659563" y="4630738"/>
          <p14:tracePt t="353836" x="6659563" y="4656138"/>
          <p14:tracePt t="353844" x="6659563" y="4679950"/>
          <p14:tracePt t="353853" x="6659563" y="4705350"/>
          <p14:tracePt t="353862" x="6659563" y="4718050"/>
          <p14:tracePt t="353868" x="6659563" y="4756150"/>
          <p14:tracePt t="353877" x="6659563" y="4779963"/>
          <p14:tracePt t="353884" x="6659563" y="4792663"/>
          <p14:tracePt t="353892" x="6659563" y="4805363"/>
          <p14:tracePt t="353900" x="6659563" y="4830763"/>
          <p14:tracePt t="353908" x="6659563" y="4843463"/>
          <p14:tracePt t="353916" x="6659563" y="4856163"/>
          <p14:tracePt t="353924" x="6659563" y="4879975"/>
          <p14:tracePt t="353932" x="6659563" y="4905375"/>
          <p14:tracePt t="353942" x="6659563" y="4943475"/>
          <p14:tracePt t="353948" x="6659563" y="4968875"/>
          <p14:tracePt t="353963" x="6659563" y="5030788"/>
          <p14:tracePt t="353975" x="6659563" y="5056188"/>
          <p14:tracePt t="353980" x="6659563" y="5081588"/>
          <p14:tracePt t="353991" x="6659563" y="5105400"/>
          <p14:tracePt t="353996" x="6659563" y="5143500"/>
          <p14:tracePt t="354008" x="6659563" y="5168900"/>
          <p14:tracePt t="354012" x="6659563" y="5194300"/>
          <p14:tracePt t="354024" x="6659563" y="5205413"/>
          <p14:tracePt t="354027" x="6659563" y="5230813"/>
          <p14:tracePt t="354041" x="6659563" y="5243513"/>
          <p14:tracePt t="354043" x="6672263" y="5256213"/>
          <p14:tracePt t="354051" x="6672263" y="5268913"/>
          <p14:tracePt t="354059" x="6684963" y="5268913"/>
          <p14:tracePt t="354083" x="6684963" y="5281613"/>
          <p14:tracePt t="354107" x="6696075" y="5281613"/>
          <p14:tracePt t="354147" x="6721475" y="5294313"/>
          <p14:tracePt t="354227" x="6721475" y="5305425"/>
          <p14:tracePt t="354235" x="6734175" y="5318125"/>
          <p14:tracePt t="354291" x="6746875" y="5318125"/>
          <p14:tracePt t="354454" x="6759575" y="5305425"/>
          <p14:tracePt t="354461" x="6759575" y="5294313"/>
          <p14:tracePt t="354471" x="6759575" y="5243513"/>
          <p14:tracePt t="354476" x="6759575" y="5218113"/>
          <p14:tracePt t="354483" x="6759575" y="5194300"/>
          <p14:tracePt t="354492" x="6759575" y="5168900"/>
          <p14:tracePt t="354500" x="6759575" y="5156200"/>
          <p14:tracePt t="354509" x="6759575" y="5130800"/>
          <p14:tracePt t="354516" x="6784975" y="5081588"/>
          <p14:tracePt t="354525" x="6797675" y="5068888"/>
          <p14:tracePt t="354531" x="6808788" y="5056188"/>
          <p14:tracePt t="354547" x="6834188" y="5056188"/>
          <p14:tracePt t="354559" x="6859588" y="5056188"/>
          <p14:tracePt t="354740" x="6884988" y="5043488"/>
          <p14:tracePt t="354747" x="6897688" y="5030788"/>
          <p14:tracePt t="354756" x="6921500" y="4981575"/>
          <p14:tracePt t="354764" x="6946900" y="4930775"/>
          <p14:tracePt t="354775" x="6972300" y="4856163"/>
          <p14:tracePt t="354780" x="6985000" y="4779963"/>
          <p14:tracePt t="354791" x="6997700" y="4705350"/>
          <p14:tracePt t="354795" x="6997700" y="4643438"/>
          <p14:tracePt t="354808" x="6997700" y="4592638"/>
          <p14:tracePt t="354811" x="6997700" y="4543425"/>
          <p14:tracePt t="354825" x="6997700" y="4492625"/>
          <p14:tracePt t="354827" x="6985000" y="4454525"/>
          <p14:tracePt t="354836" x="6972300" y="4418013"/>
          <p14:tracePt t="354844" x="6972300" y="4405313"/>
          <p14:tracePt t="354852" x="6972300" y="4392613"/>
          <p14:tracePt t="354861" x="6972300" y="4379913"/>
          <p14:tracePt t="354868" x="6972300" y="4367213"/>
          <p14:tracePt t="354876" x="6972300" y="4354513"/>
          <p14:tracePt t="354900" x="6959600" y="4341813"/>
          <p14:tracePt t="354924" x="6946900" y="4330700"/>
          <p14:tracePt t="354955" x="6934200" y="4330700"/>
          <p14:tracePt t="354979" x="6921500" y="4330700"/>
          <p14:tracePt t="354987" x="6910388" y="4318000"/>
          <p14:tracePt t="354995" x="6910388" y="4305300"/>
          <p14:tracePt t="355011" x="6897688" y="4292600"/>
          <p14:tracePt t="355020" x="6884988" y="4292600"/>
          <p14:tracePt t="355028" x="6884988" y="4267200"/>
          <p14:tracePt t="355035" x="6872288" y="4267200"/>
          <p14:tracePt t="355043" x="6872288" y="4241800"/>
          <p14:tracePt t="355051" x="6846888" y="4230688"/>
          <p14:tracePt t="355059" x="6834188" y="4217988"/>
          <p14:tracePt t="355067" x="6821488" y="4192588"/>
          <p14:tracePt t="355075" x="6808788" y="4192588"/>
          <p14:tracePt t="355083" x="6808788" y="4179888"/>
          <p14:tracePt t="355099" x="6797675" y="4179888"/>
          <p14:tracePt t="355107" x="6784975" y="4179888"/>
          <p14:tracePt t="355126" x="6759575" y="4167188"/>
          <p14:tracePt t="355131" x="6746875" y="4167188"/>
          <p14:tracePt t="355140" x="6734175" y="4154488"/>
          <p14:tracePt t="355147" x="6721475" y="4154488"/>
          <p14:tracePt t="355157" x="6708775" y="4154488"/>
          <p14:tracePt t="355163" x="6696075" y="4154488"/>
          <p14:tracePt t="355174" x="6684963" y="4154488"/>
          <p14:tracePt t="355211" x="6672263" y="4141788"/>
          <p14:tracePt t="355251" x="6672263" y="4129088"/>
          <p14:tracePt t="355261" x="6672263" y="4117975"/>
          <p14:tracePt t="355275" x="6672263" y="4105275"/>
          <p14:tracePt t="355604" x="6672263" y="4092575"/>
          <p14:tracePt t="355636" x="6672263" y="4067175"/>
          <p14:tracePt t="355747" x="6684963" y="4067175"/>
          <p14:tracePt t="355963" x="6672263" y="4067175"/>
          <p14:tracePt t="355979" x="6646863" y="4067175"/>
          <p14:tracePt t="356060" x="6634163" y="4067175"/>
          <p14:tracePt t="356115" x="6634163" y="4054475"/>
          <p14:tracePt t="356139" x="6646863" y="4054475"/>
          <p14:tracePt t="356244" x="6659563" y="4054475"/>
          <p14:tracePt t="356269" x="6672263" y="4054475"/>
          <p14:tracePt t="356275" x="6684963" y="4054475"/>
          <p14:tracePt t="356291" x="6696075" y="4054475"/>
          <p14:tracePt t="356315" x="6696075" y="4067175"/>
          <p14:tracePt t="356331" x="6708775" y="4079875"/>
          <p14:tracePt t="356340" x="6721475" y="4079875"/>
          <p14:tracePt t="356363" x="6734175" y="4092575"/>
          <p14:tracePt t="356403" x="6746875" y="4092575"/>
          <p14:tracePt t="356483" x="6734175" y="4092575"/>
          <p14:tracePt t="356491" x="6721475" y="4079875"/>
          <p14:tracePt t="356499" x="6708775" y="4079875"/>
          <p14:tracePt t="356515" x="6696075" y="4079875"/>
          <p14:tracePt t="356524" x="6672263" y="4067175"/>
          <p14:tracePt t="356547" x="6646863" y="4067175"/>
          <p14:tracePt t="356571" x="6646863" y="4054475"/>
          <p14:tracePt t="356611" x="6646863" y="4041775"/>
          <p14:tracePt t="356627" x="6646863" y="4029075"/>
          <p14:tracePt t="356635" x="6646863" y="4017963"/>
          <p14:tracePt t="356651" x="6646863" y="4005263"/>
          <p14:tracePt t="356659" x="6659563" y="4005263"/>
          <p14:tracePt t="356675" x="6672263" y="4005263"/>
          <p14:tracePt t="356683" x="6684963" y="3992563"/>
          <p14:tracePt t="356771" x="6684963" y="4005263"/>
          <p14:tracePt t="356932" x="6696075" y="4005263"/>
          <p14:tracePt t="356995" x="6708775" y="4017963"/>
          <p14:tracePt t="357091" x="6696075" y="4029075"/>
          <p14:tracePt t="357099" x="6684963" y="4029075"/>
          <p14:tracePt t="357108" x="6659563" y="4041775"/>
          <p14:tracePt t="357115" x="6608763" y="4054475"/>
          <p14:tracePt t="357124" x="6508750" y="4067175"/>
          <p14:tracePt t="357131" x="6408738" y="4067175"/>
          <p14:tracePt t="357141" x="6259513" y="4067175"/>
          <p14:tracePt t="357147" x="6045200" y="4067175"/>
          <p14:tracePt t="357157" x="5808663" y="4067175"/>
          <p14:tracePt t="357163" x="5507038" y="4067175"/>
          <p14:tracePt t="357174" x="5194300" y="4067175"/>
          <p14:tracePt t="357179" x="4856163" y="4067175"/>
          <p14:tracePt t="357192" x="4543425" y="4067175"/>
          <p14:tracePt t="357195" x="4205288" y="4079875"/>
          <p14:tracePt t="357208" x="3956050" y="4079875"/>
          <p14:tracePt t="357210" x="3756025" y="4079875"/>
          <p14:tracePt t="357219" x="3567113" y="4079875"/>
          <p14:tracePt t="357227" x="3392488" y="4079875"/>
          <p14:tracePt t="357235" x="3205163" y="4105275"/>
          <p14:tracePt t="357242" x="3067050" y="4117975"/>
          <p14:tracePt t="357251" x="2967038" y="4141788"/>
          <p14:tracePt t="357259" x="2879725" y="4154488"/>
          <p14:tracePt t="357267" x="2816225" y="4167188"/>
          <p14:tracePt t="357277" x="2778125" y="4167188"/>
          <p14:tracePt t="357283" x="2741613" y="4179888"/>
          <p14:tracePt t="357299" x="2728913" y="4179888"/>
          <p14:tracePt t="357323" x="2716213" y="4179888"/>
          <p14:tracePt t="357331" x="2703513" y="4179888"/>
          <p14:tracePt t="357341" x="2690813" y="4179888"/>
          <p14:tracePt t="357371" x="2690813" y="4167188"/>
          <p14:tracePt t="357379" x="2690813" y="4154488"/>
          <p14:tracePt t="357391" x="2678113" y="4154488"/>
          <p14:tracePt t="357407" x="2678113" y="4141788"/>
          <p14:tracePt t="357411" x="2667000" y="4129088"/>
          <p14:tracePt t="357427" x="2667000" y="4105275"/>
          <p14:tracePt t="357435" x="2654300" y="4092575"/>
          <p14:tracePt t="357444" x="2641600" y="4079875"/>
          <p14:tracePt t="357451" x="2641600" y="4054475"/>
          <p14:tracePt t="357460" x="2628900" y="4054475"/>
          <p14:tracePt t="357467" x="2616200" y="4041775"/>
          <p14:tracePt t="357475" x="2603500" y="4041775"/>
          <p14:tracePt t="357491" x="2603500" y="4029075"/>
          <p14:tracePt t="357499" x="2603500" y="4017963"/>
          <p14:tracePt t="357547" x="2616200" y="4017963"/>
          <p14:tracePt t="357563" x="2628900" y="4017963"/>
          <p14:tracePt t="357571" x="2667000" y="4017963"/>
          <p14:tracePt t="357579" x="2690813" y="4017963"/>
          <p14:tracePt t="357591" x="2703513" y="4017963"/>
          <p14:tracePt t="357595" x="2716213" y="4029075"/>
          <p14:tracePt t="357608" x="2741613" y="4029075"/>
          <p14:tracePt t="357611" x="2754313" y="4029075"/>
          <p14:tracePt t="357620" x="2767013" y="4029075"/>
          <p14:tracePt t="357627" x="2790825" y="4041775"/>
          <p14:tracePt t="357635" x="2803525" y="4041775"/>
          <p14:tracePt t="357651" x="2816225" y="4041775"/>
          <p14:tracePt t="357667" x="2828925" y="4041775"/>
          <p14:tracePt t="357707" x="2841625" y="4041775"/>
          <p14:tracePt t="357851" x="2867025" y="4041775"/>
          <p14:tracePt t="358067" x="2867025" y="4029075"/>
          <p14:tracePt t="358651" x="2879725" y="4029075"/>
          <p14:tracePt t="358674" x="2879725" y="4017963"/>
          <p14:tracePt t="359090" x="2879725" y="4005263"/>
          <p14:tracePt t="359098" x="2879725" y="3992563"/>
          <p14:tracePt t="359123" x="2879725" y="3979863"/>
          <p14:tracePt t="359850" x="2879725" y="3967163"/>
          <p14:tracePt t="359866" x="2879725" y="3954463"/>
          <p14:tracePt t="359875" x="2879725" y="3941763"/>
          <p14:tracePt t="359914" x="2867025" y="3941763"/>
          <p14:tracePt t="359930" x="2854325" y="3941763"/>
          <p14:tracePt t="359956" x="2841625" y="3941763"/>
          <p14:tracePt t="359962" x="2828925" y="3941763"/>
          <p14:tracePt t="359994" x="2816225" y="3941763"/>
          <p14:tracePt t="360395" x="2803525" y="3941763"/>
          <p14:tracePt t="360420" x="2803525" y="3929063"/>
          <p14:tracePt t="360594" x="2816225" y="3929063"/>
          <p14:tracePt t="360706" x="2841625" y="3929063"/>
          <p14:tracePt t="360898" x="2854325" y="3929063"/>
          <p14:tracePt t="360907" x="2867025" y="3929063"/>
          <p14:tracePt t="360914" x="2890838" y="3916363"/>
          <p14:tracePt t="360924" x="2928938" y="3916363"/>
          <p14:tracePt t="360930" x="2967038" y="3905250"/>
          <p14:tracePt t="360940" x="3003550" y="3905250"/>
          <p14:tracePt t="360946" x="3067050" y="3905250"/>
          <p14:tracePt t="360957" x="3128963" y="3905250"/>
          <p14:tracePt t="360972" x="3228975" y="3905250"/>
          <p14:tracePt t="360978" x="3328988" y="3905250"/>
          <p14:tracePt t="360979" x="3441700" y="3905250"/>
          <p14:tracePt t="360990" x="3567113" y="3905250"/>
          <p14:tracePt t="360994" x="3667125" y="3905250"/>
          <p14:tracePt t="361007" x="3756025" y="3905250"/>
          <p14:tracePt t="361011" x="3830638" y="3905250"/>
          <p14:tracePt t="361018" x="3879850" y="3905250"/>
          <p14:tracePt t="361027" x="3917950" y="3905250"/>
          <p14:tracePt t="361034" x="3956050" y="3905250"/>
          <p14:tracePt t="361043" x="3992563" y="3892550"/>
          <p14:tracePt t="361050" x="4005263" y="3892550"/>
          <p14:tracePt t="361059" x="4017963" y="3892550"/>
          <p14:tracePt t="361066" x="4043363" y="3892550"/>
          <p14:tracePt t="361074" x="4056063" y="3879850"/>
          <p14:tracePt t="361091" x="4068763" y="3879850"/>
          <p14:tracePt t="361098" x="4092575" y="3879850"/>
          <p14:tracePt t="361108" x="4105275" y="3879850"/>
          <p14:tracePt t="361114" x="4117975" y="3879850"/>
          <p14:tracePt t="361125" x="4130675" y="3879850"/>
          <p14:tracePt t="361195" x="4143375" y="3867150"/>
          <p14:tracePt t="361515" x="4130675" y="3867150"/>
          <p14:tracePt t="361522" x="4081463" y="3867150"/>
          <p14:tracePt t="361530" x="4030663" y="3879850"/>
          <p14:tracePt t="361541" x="3956050" y="3892550"/>
          <p14:tracePt t="361546" x="3867150" y="3905250"/>
          <p14:tracePt t="361559" x="3767138" y="3929063"/>
          <p14:tracePt t="361562" x="3667125" y="3954463"/>
          <p14:tracePt t="361576" x="3541713" y="3967163"/>
          <p14:tracePt t="361580" x="3454400" y="3992563"/>
          <p14:tracePt t="361591" x="3367088" y="4005263"/>
          <p14:tracePt t="361594" x="3305175" y="4017963"/>
          <p14:tracePt t="361603" x="3267075" y="4029075"/>
          <p14:tracePt t="361610" x="3228975" y="4041775"/>
          <p14:tracePt t="361619" x="3192463" y="4041775"/>
          <p14:tracePt t="361626" x="3167063" y="4054475"/>
          <p14:tracePt t="361634" x="3141663" y="4067175"/>
          <p14:tracePt t="361642" x="3128963" y="4067175"/>
          <p14:tracePt t="361659" x="3103563" y="4067175"/>
          <p14:tracePt t="361690" x="3092450" y="4067175"/>
          <p14:tracePt t="361714" x="3079750" y="4067175"/>
          <p14:tracePt t="361730" x="3067050" y="4067175"/>
          <p14:tracePt t="361746" x="3054350" y="4067175"/>
          <p14:tracePt t="361754" x="3041650" y="4067175"/>
          <p14:tracePt t="361762" x="3028950" y="4067175"/>
          <p14:tracePt t="361774" x="3016250" y="4054475"/>
          <p14:tracePt t="361791" x="2979738" y="4041775"/>
          <p14:tracePt t="361794" x="2967038" y="4041775"/>
          <p14:tracePt t="361819" x="2941638" y="4029075"/>
          <p14:tracePt t="361842" x="2928938" y="4029075"/>
          <p14:tracePt t="361858" x="2903538" y="4017963"/>
          <p14:tracePt t="361890" x="2903538" y="4005263"/>
          <p14:tracePt t="361906" x="2903538" y="3992563"/>
          <p14:tracePt t="361922" x="2903538" y="3979863"/>
          <p14:tracePt t="362098" x="2903538" y="3967163"/>
          <p14:tracePt t="362114" x="2890838" y="3967163"/>
          <p14:tracePt t="362122" x="2890838" y="3954463"/>
          <p14:tracePt t="362148" x="2879725" y="3941763"/>
          <p14:tracePt t="362162" x="2879725" y="3929063"/>
          <p14:tracePt t="362250" x="2867025" y="3929063"/>
          <p14:tracePt t="362274" x="2854325" y="3929063"/>
          <p14:tracePt t="362290" x="2854325" y="3941763"/>
          <p14:tracePt t="362298" x="2841625" y="3941763"/>
          <p14:tracePt t="362314" x="2841625" y="3954463"/>
          <p14:tracePt t="362330" x="2841625" y="3967163"/>
          <p14:tracePt t="362340" x="2841625" y="3979863"/>
          <p14:tracePt t="362346" x="2841625" y="3992563"/>
          <p14:tracePt t="362357" x="2841625" y="4005263"/>
          <p14:tracePt t="362362" x="2841625" y="4017963"/>
          <p14:tracePt t="362375" x="2854325" y="4041775"/>
          <p14:tracePt t="362378" x="2854325" y="4067175"/>
          <p14:tracePt t="362392" x="2867025" y="4079875"/>
          <p14:tracePt t="362394" x="2879725" y="4105275"/>
          <p14:tracePt t="362402" x="2879725" y="4129088"/>
          <p14:tracePt t="362410" x="2879725" y="4167188"/>
          <p14:tracePt t="362418" x="2879725" y="4205288"/>
          <p14:tracePt t="362426" x="2890838" y="4254500"/>
          <p14:tracePt t="362434" x="2903538" y="4305300"/>
          <p14:tracePt t="362442" x="2903538" y="4341813"/>
          <p14:tracePt t="362450" x="2903538" y="4379913"/>
          <p14:tracePt t="362458" x="2903538" y="4430713"/>
          <p14:tracePt t="362467" x="2903538" y="4479925"/>
          <p14:tracePt t="362476" x="2903538" y="4543425"/>
          <p14:tracePt t="362484" x="2903538" y="4592638"/>
          <p14:tracePt t="362492" x="2903538" y="4630738"/>
          <p14:tracePt t="362501" x="2903538" y="4679950"/>
          <p14:tracePt t="362509" x="2903538" y="4730750"/>
          <p14:tracePt t="362515" x="2903538" y="4779963"/>
          <p14:tracePt t="362525" x="2903538" y="4830763"/>
          <p14:tracePt t="362531" x="2903538" y="4868863"/>
          <p14:tracePt t="362541" x="2903538" y="4918075"/>
          <p14:tracePt t="362547" x="2903538" y="4956175"/>
          <p14:tracePt t="362559" x="2903538" y="5005388"/>
          <p14:tracePt t="362562" x="2903538" y="5043488"/>
          <p14:tracePt t="362575" x="2903538" y="5081588"/>
          <p14:tracePt t="362579" x="2903538" y="5105400"/>
          <p14:tracePt t="362592" x="2903538" y="5143500"/>
          <p14:tracePt t="362595" x="2903538" y="5181600"/>
          <p14:tracePt t="362608" x="2903538" y="5205413"/>
          <p14:tracePt t="362610" x="2903538" y="5230813"/>
          <p14:tracePt t="362619" x="2903538" y="5256213"/>
          <p14:tracePt t="362626" x="2903538" y="5294313"/>
          <p14:tracePt t="362635" x="2903538" y="5318125"/>
          <p14:tracePt t="362651" x="2890838" y="5343525"/>
          <p14:tracePt t="362658" x="2890838" y="5356225"/>
          <p14:tracePt t="362666" x="2890838" y="5368925"/>
          <p14:tracePt t="362675" x="2890838" y="5381625"/>
          <p14:tracePt t="362682" x="2879725" y="5394325"/>
          <p14:tracePt t="362691" x="2879725" y="5407025"/>
          <p14:tracePt t="362707" x="2879725" y="5418138"/>
          <p14:tracePt t="362786" x="2879725" y="5430838"/>
          <p14:tracePt t="362906" x="2879725" y="5418138"/>
          <p14:tracePt t="362914" x="2879725" y="5407025"/>
          <p14:tracePt t="362930" x="2879725" y="5381625"/>
          <p14:tracePt t="362938" x="2879725" y="5356225"/>
          <p14:tracePt t="362946" x="2903538" y="5330825"/>
          <p14:tracePt t="362958" x="2916238" y="5305425"/>
          <p14:tracePt t="362976" x="2979738" y="5243513"/>
          <p14:tracePt t="362978" x="3028950" y="5181600"/>
          <p14:tracePt t="362990" x="3079750" y="5118100"/>
          <p14:tracePt t="362994" x="3167063" y="5056188"/>
          <p14:tracePt t="363002" x="3279775" y="4981575"/>
          <p14:tracePt t="363010" x="3441700" y="4892675"/>
          <p14:tracePt t="363018" x="3667125" y="4792663"/>
          <p14:tracePt t="363026" x="3956050" y="4667250"/>
          <p14:tracePt t="363034" x="4330700" y="4530725"/>
          <p14:tracePt t="363042" x="4719638" y="4392613"/>
          <p14:tracePt t="363050" x="5119688" y="4292600"/>
          <p14:tracePt t="363058" x="5519738" y="4205288"/>
          <p14:tracePt t="363066" x="5945188" y="4141788"/>
          <p14:tracePt t="363078" x="6296025" y="4129088"/>
          <p14:tracePt t="363082" x="6572250" y="4105275"/>
          <p14:tracePt t="363090" x="6746875" y="4105275"/>
          <p14:tracePt t="363098" x="6897688" y="4105275"/>
          <p14:tracePt t="363107" x="6997700" y="4105275"/>
          <p14:tracePt t="363114" x="7072313" y="4105275"/>
          <p14:tracePt t="363124" x="7123113" y="4105275"/>
          <p14:tracePt t="363130" x="7159625" y="4105275"/>
          <p14:tracePt t="363141" x="7197725" y="4105275"/>
          <p14:tracePt t="363146" x="7210425" y="4105275"/>
          <p14:tracePt t="363162" x="7223125" y="4105275"/>
          <p14:tracePt t="363187" x="7235825" y="4105275"/>
          <p14:tracePt t="363194" x="7246938" y="4105275"/>
          <p14:tracePt t="363203" x="7246938" y="4117975"/>
          <p14:tracePt t="363213" x="7259638" y="4117975"/>
          <p14:tracePt t="363218" x="7259638" y="4129088"/>
          <p14:tracePt t="363226" x="7285038" y="4141788"/>
          <p14:tracePt t="363290" x="7297738" y="4141788"/>
          <p14:tracePt t="363298" x="7310438" y="4141788"/>
          <p14:tracePt t="363306" x="7335838" y="4141788"/>
          <p14:tracePt t="363314" x="7372350" y="4141788"/>
          <p14:tracePt t="363324" x="7385050" y="4141788"/>
          <p14:tracePt t="363330" x="7423150" y="4141788"/>
          <p14:tracePt t="363341" x="7459663" y="4141788"/>
          <p14:tracePt t="363346" x="7510463" y="4141788"/>
          <p14:tracePt t="363357" x="7572375" y="4141788"/>
          <p14:tracePt t="363362" x="7597775" y="4141788"/>
          <p14:tracePt t="363375" x="7635875" y="4141788"/>
          <p14:tracePt t="363378" x="7661275" y="4129088"/>
          <p14:tracePt t="363391" x="7673975" y="4129088"/>
          <p14:tracePt t="363394" x="7685088" y="4117975"/>
          <p14:tracePt t="363442" x="7685088" y="4105275"/>
          <p14:tracePt t="363450" x="7673975" y="4105275"/>
          <p14:tracePt t="363466" x="7661275" y="4092575"/>
          <p14:tracePt t="363474" x="7648575" y="4079875"/>
          <p14:tracePt t="363482" x="7623175" y="4079875"/>
          <p14:tracePt t="363498" x="7597775" y="4079875"/>
          <p14:tracePt t="363507" x="7561263" y="4079875"/>
          <p14:tracePt t="363514" x="7510463" y="4079875"/>
          <p14:tracePt t="363527" x="7472363" y="4079875"/>
          <p14:tracePt t="363530" x="7423150" y="4079875"/>
          <p14:tracePt t="363542" x="7372350" y="4079875"/>
          <p14:tracePt t="363546" x="7323138" y="4079875"/>
          <p14:tracePt t="363557" x="7285038" y="4079875"/>
          <p14:tracePt t="363562" x="7246938" y="4079875"/>
          <p14:tracePt t="363575" x="7223125" y="4079875"/>
          <p14:tracePt t="363578" x="7197725" y="4079875"/>
          <p14:tracePt t="363591" x="7172325" y="4079875"/>
          <p14:tracePt t="363594" x="7146925" y="4079875"/>
          <p14:tracePt t="363603" x="7123113" y="4079875"/>
          <p14:tracePt t="363612" x="7097713" y="4079875"/>
          <p14:tracePt t="363627" x="7072313" y="4079875"/>
          <p14:tracePt t="363636" x="7046913" y="4079875"/>
          <p14:tracePt t="363645" x="7021513" y="4079875"/>
          <p14:tracePt t="363651" x="6985000" y="4067175"/>
          <p14:tracePt t="363658" x="6972300" y="4054475"/>
          <p14:tracePt t="363667" x="6959600" y="4054475"/>
          <p14:tracePt t="363675" x="6946900" y="4054475"/>
          <p14:tracePt t="363683" x="6921500" y="4041775"/>
          <p14:tracePt t="363691" x="6921500" y="4029075"/>
          <p14:tracePt t="363698" x="6897688" y="4029075"/>
          <p14:tracePt t="363714" x="6872288" y="4017963"/>
          <p14:tracePt t="363725" x="6859588" y="4017963"/>
          <p14:tracePt t="363731" x="6859588" y="4005263"/>
          <p14:tracePt t="363740" x="6846888" y="4005263"/>
          <p14:tracePt t="363757" x="6834188" y="4005263"/>
          <p14:tracePt t="363764" x="6821488" y="4005263"/>
          <p14:tracePt t="363775" x="6797675" y="4005263"/>
          <p14:tracePt t="363791" x="6784975" y="4005263"/>
          <p14:tracePt t="363810" x="6759575" y="4005263"/>
          <p14:tracePt t="363891" x="6746875" y="4005263"/>
          <p14:tracePt t="363906" x="6734175" y="3992563"/>
          <p14:tracePt t="364010" x="6721475" y="3992563"/>
          <p14:tracePt t="364018" x="6708775" y="4005263"/>
          <p14:tracePt t="364058" x="6708775" y="4017963"/>
          <p14:tracePt t="364090" x="6708775" y="4029075"/>
          <p14:tracePt t="364115" x="6708775" y="4041775"/>
          <p14:tracePt t="364146" x="6708775" y="4054475"/>
          <p14:tracePt t="364194" x="6721475" y="4054475"/>
          <p14:tracePt t="364202" x="6734175" y="4054475"/>
          <p14:tracePt t="364298" x="6746875" y="4067175"/>
          <p14:tracePt t="364594" x="6759575" y="4067175"/>
          <p14:tracePt t="364610" x="6772275" y="4067175"/>
          <p14:tracePt t="364618" x="6784975" y="4067175"/>
          <p14:tracePt t="364626" x="6808788" y="4067175"/>
          <p14:tracePt t="364634" x="6834188" y="4067175"/>
          <p14:tracePt t="364642" x="6872288" y="4067175"/>
          <p14:tracePt t="364650" x="6934200" y="4054475"/>
          <p14:tracePt t="364659" x="6972300" y="4054475"/>
          <p14:tracePt t="364666" x="7010400" y="4041775"/>
          <p14:tracePt t="364674" x="7059613" y="4029075"/>
          <p14:tracePt t="364682" x="7110413" y="4017963"/>
          <p14:tracePt t="364691" x="7172325" y="4005263"/>
          <p14:tracePt t="364698" x="7210425" y="4005263"/>
          <p14:tracePt t="364708" x="7235825" y="3992563"/>
          <p14:tracePt t="364714" x="7246938" y="3979863"/>
          <p14:tracePt t="364738" x="7259638" y="3979863"/>
          <p14:tracePt t="364803" x="7259638" y="3967163"/>
          <p14:tracePt t="364914" x="7272338" y="3967163"/>
          <p14:tracePt t="364922" x="7285038" y="3967163"/>
          <p14:tracePt t="364930" x="7310438" y="3967163"/>
          <p14:tracePt t="364943" x="7359650" y="3979863"/>
          <p14:tracePt t="364959" x="7410450" y="3979863"/>
          <p14:tracePt t="364962" x="7435850" y="3979863"/>
          <p14:tracePt t="364974" x="7472363" y="3979863"/>
          <p14:tracePt t="364979" x="7535863" y="3979863"/>
          <p14:tracePt t="364991" x="7561263" y="3979863"/>
          <p14:tracePt t="364994" x="7585075" y="3979863"/>
          <p14:tracePt t="365007" x="7623175" y="3967163"/>
          <p14:tracePt t="365010" x="7648575" y="3967163"/>
          <p14:tracePt t="365026" x="7661275" y="3967163"/>
          <p14:tracePt t="365034" x="7673975" y="3954463"/>
          <p14:tracePt t="365082" x="7661275" y="3954463"/>
          <p14:tracePt t="365090" x="7635875" y="3954463"/>
          <p14:tracePt t="365097" x="7597775" y="3954463"/>
          <p14:tracePt t="365107" x="7561263" y="3967163"/>
          <p14:tracePt t="365114" x="7523163" y="3979863"/>
          <p14:tracePt t="365124" x="7485063" y="3992563"/>
          <p14:tracePt t="365130" x="7459663" y="4005263"/>
          <p14:tracePt t="365141" x="7423150" y="4005263"/>
          <p14:tracePt t="365146" x="7410450" y="4005263"/>
          <p14:tracePt t="365157" x="7397750" y="4005263"/>
          <p14:tracePt t="365203" x="7410450" y="4005263"/>
          <p14:tracePt t="365209" x="7435850" y="4005263"/>
          <p14:tracePt t="365218" x="7497763" y="4005263"/>
          <p14:tracePt t="365226" x="7535863" y="4005263"/>
          <p14:tracePt t="365234" x="7561263" y="4005263"/>
          <p14:tracePt t="365242" x="7585075" y="4005263"/>
          <p14:tracePt t="365250" x="7623175" y="3992563"/>
          <p14:tracePt t="365259" x="7635875" y="3979863"/>
          <p14:tracePt t="365362" x="7610475" y="3992563"/>
          <p14:tracePt t="365378" x="7585075" y="3992563"/>
          <p14:tracePt t="365386" x="7561263" y="3992563"/>
          <p14:tracePt t="365394" x="7523163" y="4005263"/>
          <p14:tracePt t="365402" x="7510463" y="4005263"/>
          <p14:tracePt t="365410" x="7485063" y="4005263"/>
          <p14:tracePt t="365418" x="7459663" y="4005263"/>
          <p14:tracePt t="365426" x="7410450" y="4017963"/>
          <p14:tracePt t="365434" x="7372350" y="4029075"/>
          <p14:tracePt t="365442" x="7335838" y="4029075"/>
          <p14:tracePt t="365449" x="7285038" y="4029075"/>
          <p14:tracePt t="365460" x="7259638" y="4029075"/>
          <p14:tracePt t="365466" x="7210425" y="4029075"/>
          <p14:tracePt t="365476" x="7172325" y="4029075"/>
          <p14:tracePt t="365482" x="7134225" y="4029075"/>
          <p14:tracePt t="365491" x="7110413" y="4029075"/>
          <p14:tracePt t="365498" x="7072313" y="4029075"/>
          <p14:tracePt t="365507" x="7046913" y="4029075"/>
          <p14:tracePt t="365514" x="7034213" y="4029075"/>
          <p14:tracePt t="365524" x="7010400" y="4029075"/>
          <p14:tracePt t="365530" x="6985000" y="4029075"/>
          <p14:tracePt t="365541" x="6972300" y="4029075"/>
          <p14:tracePt t="365545" x="6959600" y="4029075"/>
          <p14:tracePt t="365557" x="6946900" y="4029075"/>
          <p14:tracePt t="365574" x="6934200" y="4029075"/>
          <p14:tracePt t="365578" x="6921500" y="4029075"/>
          <p14:tracePt t="365594" x="6910388" y="4029075"/>
          <p14:tracePt t="365610" x="6897688" y="4029075"/>
          <p14:tracePt t="365618" x="6872288" y="4041775"/>
          <p14:tracePt t="365626" x="6859588" y="4054475"/>
          <p14:tracePt t="365634" x="6846888" y="4054475"/>
          <p14:tracePt t="365642" x="6834188" y="4054475"/>
          <p14:tracePt t="365657" x="6808788" y="4054475"/>
          <p14:tracePt t="365674" x="6797675" y="4054475"/>
          <p14:tracePt t="365691" x="6784975" y="4054475"/>
          <p14:tracePt t="365698" x="6772275" y="4054475"/>
          <p14:tracePt t="365738" x="6759575" y="4054475"/>
          <p14:tracePt t="365874" x="6746875" y="4041775"/>
          <p14:tracePt t="366441" x="6734175" y="4041775"/>
          <p14:tracePt t="366457" x="6721475" y="4041775"/>
          <p14:tracePt t="366474" x="6708775" y="4041775"/>
          <p14:tracePt t="366489" x="6696075" y="4041775"/>
          <p14:tracePt t="366513" x="6684963" y="4041775"/>
          <p14:tracePt t="366521" x="6672263" y="4041775"/>
          <p14:tracePt t="368194" x="6672263" y="4029075"/>
          <p14:tracePt t="369041" x="6684963" y="4029075"/>
          <p14:tracePt t="369329" x="6696075" y="4029075"/>
          <p14:tracePt t="370570" x="6708775" y="4029075"/>
          <p14:tracePt t="370577" x="6721475" y="4029075"/>
          <p14:tracePt t="370585" x="6721475" y="4017963"/>
          <p14:tracePt t="370601" x="6734175" y="4017963"/>
          <p14:tracePt t="370609" x="6734175" y="4005263"/>
          <p14:tracePt t="370617" x="6746875" y="3992563"/>
          <p14:tracePt t="370705" x="6759575" y="3992563"/>
          <p14:tracePt t="370713" x="6772275" y="3992563"/>
          <p14:tracePt t="370721" x="6784975" y="3992563"/>
          <p14:tracePt t="370729" x="6821488" y="3992563"/>
          <p14:tracePt t="370742" x="6859588" y="3992563"/>
          <p14:tracePt t="370745" x="6910388" y="3992563"/>
          <p14:tracePt t="370759" x="6972300" y="3992563"/>
          <p14:tracePt t="370762" x="7021513" y="3992563"/>
          <p14:tracePt t="370775" x="7072313" y="3992563"/>
          <p14:tracePt t="370777" x="7123113" y="3992563"/>
          <p14:tracePt t="370787" x="7159625" y="3992563"/>
          <p14:tracePt t="370795" x="7197725" y="3992563"/>
          <p14:tracePt t="370802" x="7223125" y="3992563"/>
          <p14:tracePt t="370809" x="7246938" y="3992563"/>
          <p14:tracePt t="370818" x="7259638" y="3992563"/>
          <p14:tracePt t="370826" x="7272338" y="3992563"/>
          <p14:tracePt t="370835" x="7285038" y="3992563"/>
          <p14:tracePt t="370850" x="7297738" y="3992563"/>
          <p14:tracePt t="370865" x="7310438" y="3992563"/>
          <p14:tracePt t="370876" x="7323138" y="3992563"/>
          <p14:tracePt t="370882" x="7335838" y="3992563"/>
          <p14:tracePt t="370891" x="7359650" y="3992563"/>
          <p14:tracePt t="370898" x="7397750" y="3992563"/>
          <p14:tracePt t="370907" x="7423150" y="3992563"/>
          <p14:tracePt t="370913" x="7448550" y="3992563"/>
          <p14:tracePt t="370924" x="7472363" y="3992563"/>
          <p14:tracePt t="370929" x="7510463" y="3992563"/>
          <p14:tracePt t="370941" x="7548563" y="3992563"/>
          <p14:tracePt t="370945" x="7572375" y="3992563"/>
          <p14:tracePt t="370957" x="7585075" y="3992563"/>
          <p14:tracePt t="370976" x="7610475" y="3992563"/>
          <p14:tracePt t="370978" x="7623175" y="3992563"/>
          <p14:tracePt t="371081" x="7635875" y="3992563"/>
          <p14:tracePt t="371155" x="7661275" y="3992563"/>
          <p14:tracePt t="371985" x="7661275" y="3979863"/>
          <p14:tracePt t="372001" x="7635875" y="3979863"/>
          <p14:tracePt t="372009" x="7610475" y="3979863"/>
          <p14:tracePt t="372017" x="7572375" y="3979863"/>
          <p14:tracePt t="372025" x="7535863" y="3979863"/>
          <p14:tracePt t="372033" x="7485063" y="3979863"/>
          <p14:tracePt t="372041" x="7435850" y="3979863"/>
          <p14:tracePt t="372049" x="7348538" y="3979863"/>
          <p14:tracePt t="372058" x="7297738" y="3992563"/>
          <p14:tracePt t="372065" x="7223125" y="4005263"/>
          <p14:tracePt t="372074" x="7159625" y="4017963"/>
          <p14:tracePt t="372081" x="7085013" y="4029075"/>
          <p14:tracePt t="372092" x="7010400" y="4054475"/>
          <p14:tracePt t="372097" x="6946900" y="4067175"/>
          <p14:tracePt t="372107" x="6884988" y="4079875"/>
          <p14:tracePt t="372113" x="6859588" y="4079875"/>
          <p14:tracePt t="372124" x="6821488" y="4079875"/>
          <p14:tracePt t="372129" x="6797675" y="4092575"/>
          <p14:tracePt t="372140" x="6784975" y="4092575"/>
          <p14:tracePt t="372145" x="6746875" y="4105275"/>
          <p14:tracePt t="372161" x="6734175" y="4105275"/>
          <p14:tracePt t="372225" x="6721475" y="4105275"/>
          <p14:tracePt t="372241" x="6708775" y="4105275"/>
          <p14:tracePt t="372249" x="6696075" y="4105275"/>
          <p14:tracePt t="372256" x="6672263" y="4105275"/>
          <p14:tracePt t="372273" x="6659563" y="4105275"/>
          <p14:tracePt t="372289" x="6646863" y="4105275"/>
          <p14:tracePt t="372305" x="6634163" y="4105275"/>
          <p14:tracePt t="372313" x="6621463" y="4105275"/>
          <p14:tracePt t="372393" x="6608763" y="4105275"/>
          <p14:tracePt t="372425" x="6596063" y="4105275"/>
          <p14:tracePt t="372465" x="6572250" y="4105275"/>
          <p14:tracePt t="372481" x="6572250" y="4092575"/>
          <p14:tracePt t="372497" x="6572250" y="4079875"/>
          <p14:tracePt t="372505" x="6572250" y="4067175"/>
          <p14:tracePt t="372520" x="6572250" y="4054475"/>
          <p14:tracePt t="373233" x="6572250" y="4041775"/>
          <p14:tracePt t="373329" x="6584950" y="4041775"/>
          <p14:tracePt t="373345" x="6596063" y="4041775"/>
          <p14:tracePt t="373353" x="6621463" y="4041775"/>
          <p14:tracePt t="373361" x="6646863" y="4041775"/>
          <p14:tracePt t="373370" x="6659563" y="4041775"/>
          <p14:tracePt t="373377" x="6696075" y="4041775"/>
          <p14:tracePt t="373385" x="6734175" y="4041775"/>
          <p14:tracePt t="373393" x="6772275" y="4041775"/>
          <p14:tracePt t="373401" x="6834188" y="4029075"/>
          <p14:tracePt t="373412" x="6910388" y="4017963"/>
          <p14:tracePt t="373417" x="6972300" y="4005263"/>
          <p14:tracePt t="373426" x="7021513" y="4005263"/>
          <p14:tracePt t="373433" x="7110413" y="3992563"/>
          <p14:tracePt t="373441" x="7185025" y="3992563"/>
          <p14:tracePt t="373450" x="7259638" y="3967163"/>
          <p14:tracePt t="373458" x="7310438" y="3954463"/>
          <p14:tracePt t="373465" x="7348538" y="3941763"/>
          <p14:tracePt t="373475" x="7372350" y="3929063"/>
          <p14:tracePt t="373481" x="7410450" y="3916363"/>
          <p14:tracePt t="373497" x="7423150" y="3916363"/>
          <p14:tracePt t="373509" x="7435850" y="3916363"/>
          <p14:tracePt t="373753" x="7448550" y="3916363"/>
          <p14:tracePt t="373760" x="7459663" y="3916363"/>
          <p14:tracePt t="373904" x="7472363" y="3916363"/>
          <p14:tracePt t="373921" x="7485063" y="3916363"/>
          <p14:tracePt t="373937" x="7497763" y="3916363"/>
          <p14:tracePt t="373944" x="7510463" y="3916363"/>
          <p14:tracePt t="373970" x="7523163" y="3916363"/>
          <p14:tracePt t="374017" x="7535863" y="3916363"/>
          <p14:tracePt t="374049" x="7548563" y="3916363"/>
          <p14:tracePt t="374073" x="7561263" y="3916363"/>
          <p14:tracePt t="374090" x="7572375" y="3916363"/>
          <p14:tracePt t="374096" x="7585075" y="3916363"/>
          <p14:tracePt t="374105" x="7610475" y="3916363"/>
          <p14:tracePt t="374114" x="7623175" y="3916363"/>
          <p14:tracePt t="374124" x="7648575" y="3916363"/>
          <p14:tracePt t="374128" x="7673975" y="3916363"/>
          <p14:tracePt t="374141" x="7710488" y="3916363"/>
          <p14:tracePt t="374145" x="7735888" y="3916363"/>
          <p14:tracePt t="374157" x="7773988" y="3916363"/>
          <p14:tracePt t="374160" x="7810500" y="3916363"/>
          <p14:tracePt t="374169" x="7848600" y="3916363"/>
          <p14:tracePt t="374176" x="7886700" y="3916363"/>
          <p14:tracePt t="374184" x="7923213" y="3916363"/>
          <p14:tracePt t="374193" x="7948613" y="3916363"/>
          <p14:tracePt t="374200" x="7986713" y="3916363"/>
          <p14:tracePt t="374209" x="8035925" y="3916363"/>
          <p14:tracePt t="374217" x="8074025" y="3929063"/>
          <p14:tracePt t="374225" x="8099425" y="3941763"/>
          <p14:tracePt t="374232" x="8123238" y="3941763"/>
          <p14:tracePt t="374241" x="8161338" y="3954463"/>
          <p14:tracePt t="374249" x="8186738" y="3954463"/>
          <p14:tracePt t="374257" x="8235950" y="3967163"/>
          <p14:tracePt t="374264" x="8248650" y="3967163"/>
          <p14:tracePt t="374275" x="8274050" y="3967163"/>
          <p14:tracePt t="374280" x="8299450" y="3967163"/>
          <p14:tracePt t="374291" x="8335963" y="3967163"/>
          <p14:tracePt t="374296" x="8361363" y="3967163"/>
          <p14:tracePt t="374321" x="8386763" y="3954463"/>
          <p14:tracePt t="374570" x="8399463" y="3954463"/>
          <p14:tracePt t="374585" x="8412163" y="3954463"/>
          <p14:tracePt t="374609" x="8424863" y="3954463"/>
          <p14:tracePt t="374616" x="8435975" y="3954463"/>
          <p14:tracePt t="374641" x="8448675" y="3954463"/>
          <p14:tracePt t="374648" x="8461375" y="3954463"/>
          <p14:tracePt t="374664" x="8474075" y="3954463"/>
          <p14:tracePt t="374673" x="8486775" y="3954463"/>
          <p14:tracePt t="374689" x="8499475" y="3954463"/>
          <p14:tracePt t="374696" x="8512175" y="3954463"/>
          <p14:tracePt t="374712" x="8524875" y="3967163"/>
          <p14:tracePt t="375017" x="8524875" y="3979863"/>
          <p14:tracePt t="375024" x="8512175" y="3979863"/>
          <p14:tracePt t="375032" x="8486775" y="3979863"/>
          <p14:tracePt t="375043" x="8435975" y="3979863"/>
          <p14:tracePt t="375048" x="8386763" y="3979863"/>
          <p14:tracePt t="375057" x="8335963" y="3979863"/>
          <p14:tracePt t="375065" x="8274050" y="3979863"/>
          <p14:tracePt t="375075" x="8199438" y="3979863"/>
          <p14:tracePt t="375080" x="8135938" y="3979863"/>
          <p14:tracePt t="375091" x="8061325" y="3979863"/>
          <p14:tracePt t="375096" x="8010525" y="3979863"/>
          <p14:tracePt t="375107" x="7961313" y="3979863"/>
          <p14:tracePt t="375112" x="7923213" y="3979863"/>
          <p14:tracePt t="375125" x="7874000" y="3979863"/>
          <p14:tracePt t="375128" x="7835900" y="3979863"/>
          <p14:tracePt t="375141" x="7797800" y="3979863"/>
          <p14:tracePt t="375144" x="7773988" y="3979863"/>
          <p14:tracePt t="375157" x="7748588" y="3979863"/>
          <p14:tracePt t="375161" x="7710488" y="3979863"/>
          <p14:tracePt t="375169" x="7673975" y="3979863"/>
          <p14:tracePt t="375176" x="7635875" y="3979863"/>
          <p14:tracePt t="375184" x="7597775" y="3979863"/>
          <p14:tracePt t="375192" x="7561263" y="3979863"/>
          <p14:tracePt t="375201" x="7510463" y="3979863"/>
          <p14:tracePt t="375209" x="7459663" y="3979863"/>
          <p14:tracePt t="375217" x="7423150" y="3967163"/>
          <p14:tracePt t="375225" x="7397750" y="3967163"/>
          <p14:tracePt t="375232" x="7359650" y="3967163"/>
          <p14:tracePt t="375241" x="7348538" y="3967163"/>
          <p14:tracePt t="375248" x="7323138" y="3967163"/>
          <p14:tracePt t="375257" x="7297738" y="3967163"/>
          <p14:tracePt t="375264" x="7272338" y="3967163"/>
          <p14:tracePt t="375280" x="7259638" y="3967163"/>
          <p14:tracePt t="375296" x="7235825" y="3967163"/>
          <p14:tracePt t="375307" x="7223125" y="3954463"/>
          <p14:tracePt t="375312" x="7223125" y="3941763"/>
          <p14:tracePt t="375325" x="7210425" y="3941763"/>
          <p14:tracePt t="375340" x="7197725" y="3941763"/>
          <p14:tracePt t="375344" x="7172325" y="3929063"/>
          <p14:tracePt t="375357" x="7146925" y="3916363"/>
          <p14:tracePt t="375369" x="7123113" y="3916363"/>
          <p14:tracePt t="375378" x="7097713" y="3916363"/>
          <p14:tracePt t="375384" x="7072313" y="3916363"/>
          <p14:tracePt t="375393" x="7046913" y="3916363"/>
          <p14:tracePt t="375400" x="7010400" y="3916363"/>
          <p14:tracePt t="375410" x="6972300" y="3916363"/>
          <p14:tracePt t="375416" x="6946900" y="3916363"/>
          <p14:tracePt t="375424" x="6921500" y="3916363"/>
          <p14:tracePt t="375433" x="6910388" y="3916363"/>
          <p14:tracePt t="375443" x="6872288" y="3916363"/>
          <p14:tracePt t="375449" x="6859588" y="3916363"/>
          <p14:tracePt t="375457" x="6834188" y="3916363"/>
          <p14:tracePt t="375465" x="6821488" y="3929063"/>
          <p14:tracePt t="375704" x="6834188" y="3929063"/>
          <p14:tracePt t="375712" x="6846888" y="3929063"/>
          <p14:tracePt t="375721" x="6872288" y="3929063"/>
          <p14:tracePt t="375728" x="6897688" y="3929063"/>
          <p14:tracePt t="375740" x="6921500" y="3929063"/>
          <p14:tracePt t="375744" x="6959600" y="3929063"/>
          <p14:tracePt t="375757" x="6997700" y="3929063"/>
          <p14:tracePt t="375761" x="7046913" y="3929063"/>
          <p14:tracePt t="375769" x="7097713" y="3916363"/>
          <p14:tracePt t="375780" x="7159625" y="3905250"/>
          <p14:tracePt t="375784" x="7210425" y="3892550"/>
          <p14:tracePt t="375793" x="7285038" y="3879850"/>
          <p14:tracePt t="375800" x="7348538" y="3879850"/>
          <p14:tracePt t="375809" x="7385050" y="3879850"/>
          <p14:tracePt t="375816" x="7423150" y="3879850"/>
          <p14:tracePt t="375824" x="7459663" y="3879850"/>
          <p14:tracePt t="375832" x="7485063" y="3879850"/>
          <p14:tracePt t="375841" x="7497763" y="3879850"/>
          <p14:tracePt t="375848" x="7510463" y="3879850"/>
          <p14:tracePt t="375857" x="7523163" y="3879850"/>
          <p14:tracePt t="375864" x="7535863" y="3879850"/>
          <p14:tracePt t="375874" x="7548563" y="3879850"/>
          <p14:tracePt t="375880" x="7561263" y="3879850"/>
          <p14:tracePt t="375891" x="7597775" y="3879850"/>
          <p14:tracePt t="375896" x="7623175" y="3879850"/>
          <p14:tracePt t="375908" x="7648575" y="3879850"/>
          <p14:tracePt t="375912" x="7685088" y="3879850"/>
          <p14:tracePt t="375925" x="7735888" y="3879850"/>
          <p14:tracePt t="375928" x="7773988" y="3879850"/>
          <p14:tracePt t="375941" x="7823200" y="3879850"/>
          <p14:tracePt t="375944" x="7861300" y="3892550"/>
          <p14:tracePt t="375957" x="7897813" y="3905250"/>
          <p14:tracePt t="375973" x="7974013" y="3916363"/>
          <p14:tracePt t="375984" x="7986713" y="3916363"/>
          <p14:tracePt t="375992" x="8010525" y="3916363"/>
          <p14:tracePt t="376009" x="8023225" y="3916363"/>
          <p14:tracePt t="376024" x="8048625" y="3916363"/>
          <p14:tracePt t="376040" x="8074025" y="3916363"/>
          <p14:tracePt t="376048" x="8086725" y="3916363"/>
          <p14:tracePt t="376057" x="8123238" y="3905250"/>
          <p14:tracePt t="376064" x="8148638" y="3892550"/>
          <p14:tracePt t="376074" x="8161338" y="3892550"/>
          <p14:tracePt t="376080" x="8186738" y="3879850"/>
          <p14:tracePt t="376091" x="8199438" y="3867150"/>
          <p14:tracePt t="376107" x="8212138" y="3867150"/>
          <p14:tracePt t="376168" x="8223250" y="3867150"/>
          <p14:tracePt t="376208" x="8235950" y="3867150"/>
          <p14:tracePt t="376216" x="8248650" y="3867150"/>
          <p14:tracePt t="376232" x="8261350" y="3867150"/>
          <p14:tracePt t="376329" x="8274050" y="3867150"/>
          <p14:tracePt t="376409" x="8286750" y="3867150"/>
          <p14:tracePt t="376433" x="8274050" y="3867150"/>
          <p14:tracePt t="376440" x="8248650" y="3867150"/>
          <p14:tracePt t="376449" x="8199438" y="3867150"/>
          <p14:tracePt t="376457" x="8135938" y="3867150"/>
          <p14:tracePt t="376464" x="8048625" y="3867150"/>
          <p14:tracePt t="376474" x="7948613" y="3867150"/>
          <p14:tracePt t="376480" x="7848600" y="3867150"/>
          <p14:tracePt t="376490" x="7748588" y="3867150"/>
          <p14:tracePt t="376496" x="7635875" y="3867150"/>
          <p14:tracePt t="376507" x="7535863" y="3867150"/>
          <p14:tracePt t="376512" x="7448550" y="3867150"/>
          <p14:tracePt t="376524" x="7359650" y="3867150"/>
          <p14:tracePt t="376529" x="7285038" y="3867150"/>
          <p14:tracePt t="376541" x="7235825" y="3867150"/>
          <p14:tracePt t="376544" x="7197725" y="3867150"/>
          <p14:tracePt t="376557" x="7172325" y="3867150"/>
          <p14:tracePt t="376569" x="7159625" y="3867150"/>
          <p14:tracePt t="376577" x="7146925" y="3867150"/>
          <p14:tracePt t="376609" x="7134225" y="3867150"/>
          <p14:tracePt t="376624" x="7123113" y="3867150"/>
          <p14:tracePt t="376632" x="7110413" y="3867150"/>
          <p14:tracePt t="376649" x="7097713" y="3867150"/>
          <p14:tracePt t="376659" x="7085013" y="3867150"/>
          <p14:tracePt t="376665" x="7072313" y="3867150"/>
          <p14:tracePt t="376674" x="7059613" y="3867150"/>
          <p14:tracePt t="376681" x="7046913" y="3867150"/>
          <p14:tracePt t="376691" x="7034213" y="3867150"/>
          <p14:tracePt t="376697" x="7021513" y="3867150"/>
          <p14:tracePt t="376708" x="7010400" y="3867150"/>
          <p14:tracePt t="376714" x="6972300" y="3867150"/>
          <p14:tracePt t="376725" x="6946900" y="3867150"/>
          <p14:tracePt t="376729" x="6921500" y="3867150"/>
          <p14:tracePt t="376742" x="6897688" y="3867150"/>
          <p14:tracePt t="376744" x="6872288" y="3867150"/>
          <p14:tracePt t="376758" x="6834188" y="3867150"/>
          <p14:tracePt t="376760" x="6808788" y="3867150"/>
          <p14:tracePt t="376770" x="6784975" y="3867150"/>
          <p14:tracePt t="376778" x="6746875" y="3867150"/>
          <p14:tracePt t="376784" x="6734175" y="3867150"/>
          <p14:tracePt t="376792" x="6721475" y="3867150"/>
          <p14:tracePt t="376800" x="6708775" y="3867150"/>
          <p14:tracePt t="376808" x="6696075" y="3867150"/>
          <p14:tracePt t="376816" x="6684963" y="3867150"/>
          <p14:tracePt t="376824" x="6672263" y="3867150"/>
          <p14:tracePt t="376920" x="6708775" y="3867150"/>
          <p14:tracePt t="376928" x="6759575" y="3867150"/>
          <p14:tracePt t="376937" x="6846888" y="3867150"/>
          <p14:tracePt t="376944" x="6946900" y="3867150"/>
          <p14:tracePt t="376957" x="7085013" y="3867150"/>
          <p14:tracePt t="376977" x="7435850" y="3867150"/>
          <p14:tracePt t="376984" x="7548563" y="3867150"/>
          <p14:tracePt t="376992" x="7648575" y="3854450"/>
          <p14:tracePt t="377000" x="7710488" y="3854450"/>
          <p14:tracePt t="377008" x="7761288" y="3854450"/>
          <p14:tracePt t="377016" x="7797800" y="3854450"/>
          <p14:tracePt t="377024" x="7810500" y="3854450"/>
          <p14:tracePt t="377032" x="7823200" y="3854450"/>
          <p14:tracePt t="377040" x="7835900" y="3854450"/>
          <p14:tracePt t="377080" x="7835900" y="3841750"/>
          <p14:tracePt t="377128" x="7797800" y="3854450"/>
          <p14:tracePt t="377136" x="7761288" y="3854450"/>
          <p14:tracePt t="377144" x="7697788" y="3867150"/>
          <p14:tracePt t="377152" x="7648575" y="3879850"/>
          <p14:tracePt t="377160" x="7572375" y="3892550"/>
          <p14:tracePt t="377169" x="7497763" y="3905250"/>
          <p14:tracePt t="377176" x="7423150" y="3905250"/>
          <p14:tracePt t="377184" x="7359650" y="3905250"/>
          <p14:tracePt t="377192" x="7272338" y="3905250"/>
          <p14:tracePt t="377200" x="7210425" y="3905250"/>
          <p14:tracePt t="377208" x="7134225" y="3905250"/>
          <p14:tracePt t="377216" x="7097713" y="3905250"/>
          <p14:tracePt t="377226" x="7072313" y="3905250"/>
          <p14:tracePt t="377233" x="7046913" y="3905250"/>
          <p14:tracePt t="377245" x="7034213" y="3905250"/>
          <p14:tracePt t="377376" x="7046913" y="3905250"/>
          <p14:tracePt t="377384" x="7097713" y="3916363"/>
          <p14:tracePt t="377392" x="7134225" y="3929063"/>
          <p14:tracePt t="377406" x="7172325" y="3929063"/>
          <p14:tracePt t="377412" x="7235825" y="3929063"/>
          <p14:tracePt t="377417" x="7323138" y="3929063"/>
          <p14:tracePt t="377424" x="7397750" y="3929063"/>
          <p14:tracePt t="377433" x="7485063" y="3929063"/>
          <p14:tracePt t="377441" x="7585075" y="3929063"/>
          <p14:tracePt t="377449" x="7661275" y="3916363"/>
          <p14:tracePt t="377459" x="7735888" y="3892550"/>
          <p14:tracePt t="377464" x="7797800" y="3879850"/>
          <p14:tracePt t="377477" x="7835900" y="3879850"/>
          <p14:tracePt t="377480" x="7861300" y="3879850"/>
          <p14:tracePt t="377491" x="7886700" y="3879850"/>
          <p14:tracePt t="377496" x="7923213" y="3879850"/>
          <p14:tracePt t="377510" x="7948613" y="3879850"/>
          <p14:tracePt t="377512" x="7974013" y="3879850"/>
          <p14:tracePt t="377525" x="7999413" y="3879850"/>
          <p14:tracePt t="377528" x="8023225" y="3879850"/>
          <p14:tracePt t="377540" x="8048625" y="3879850"/>
          <p14:tracePt t="377544" x="8086725" y="3879850"/>
          <p14:tracePt t="377552" x="8110538" y="3879850"/>
          <p14:tracePt t="377561" x="8148638" y="3879850"/>
          <p14:tracePt t="377570" x="8199438" y="3879850"/>
          <p14:tracePt t="377576" x="8274050" y="3879850"/>
          <p14:tracePt t="377584" x="8335963" y="3867150"/>
          <p14:tracePt t="377593" x="8361363" y="3867150"/>
          <p14:tracePt t="377600" x="8399463" y="3867150"/>
          <p14:tracePt t="377608" x="8448675" y="3854450"/>
          <p14:tracePt t="377616" x="8486775" y="3841750"/>
          <p14:tracePt t="377624" x="8499475" y="3841750"/>
          <p14:tracePt t="377632" x="8512175" y="3841750"/>
          <p14:tracePt t="377641" x="8537575" y="3841750"/>
          <p14:tracePt t="377657" x="8548688" y="3841750"/>
          <p14:tracePt t="377676" x="8561388" y="3841750"/>
          <p14:tracePt t="377690" x="8574088" y="3841750"/>
          <p14:tracePt t="377696" x="8586788" y="3841750"/>
          <p14:tracePt t="377754" x="8586788" y="3854450"/>
          <p14:tracePt t="377785" x="8612188" y="3854450"/>
          <p14:tracePt t="377808" x="8624888" y="3841750"/>
          <p14:tracePt t="377824" x="8637588" y="3829050"/>
          <p14:tracePt t="377832" x="8650288" y="3816350"/>
          <p14:tracePt t="377864" x="8661400" y="3816350"/>
          <p14:tracePt t="377937" x="8674100" y="3803650"/>
          <p14:tracePt t="377977" x="8699500" y="3792538"/>
          <p14:tracePt t="378016" x="8712200" y="3792538"/>
          <p14:tracePt t="378064" x="8724900" y="3779838"/>
          <p14:tracePt t="378072" x="8737600" y="3779838"/>
          <p14:tracePt t="378080" x="8737600" y="3767138"/>
          <p14:tracePt t="378096" x="8750300" y="3767138"/>
          <p14:tracePt t="378107" x="8750300" y="3754438"/>
          <p14:tracePt t="378160" x="8750300" y="3741738"/>
          <p14:tracePt t="378169" x="8750300" y="3729038"/>
          <p14:tracePt t="378192" x="8750300" y="3716338"/>
          <p14:tracePt t="378264" x="8750300" y="3703638"/>
          <p14:tracePt t="378424" x="8737600" y="3692525"/>
          <p14:tracePt t="378440" x="8737600" y="3679825"/>
          <p14:tracePt t="378456" x="8724900" y="3667125"/>
          <p14:tracePt t="378472" x="8712200" y="3667125"/>
          <p14:tracePt t="378480" x="8712200" y="3654425"/>
          <p14:tracePt t="378488" x="8699500" y="3641725"/>
          <p14:tracePt t="378496" x="8686800" y="3641725"/>
          <p14:tracePt t="378507" x="8661400" y="3641725"/>
          <p14:tracePt t="378512" x="8650288" y="3641725"/>
          <p14:tracePt t="378528" x="8624888" y="3629025"/>
          <p14:tracePt t="378541" x="8612188" y="3616325"/>
          <p14:tracePt t="378544" x="8586788" y="3616325"/>
          <p14:tracePt t="378560" x="8561388" y="3616325"/>
          <p14:tracePt t="378568" x="8524875" y="3603625"/>
          <p14:tracePt t="378577" x="8512175" y="3590925"/>
          <p14:tracePt t="378593" x="8486775" y="3590925"/>
          <p14:tracePt t="378600" x="8474075" y="3590925"/>
          <p14:tracePt t="378609" x="8461375" y="3590925"/>
          <p14:tracePt t="378616" x="8448675" y="3590925"/>
          <p14:tracePt t="378624" x="8412163" y="3590925"/>
          <p14:tracePt t="378641" x="8399463" y="3590925"/>
          <p14:tracePt t="378648" x="8361363" y="3590925"/>
          <p14:tracePt t="378657" x="8324850" y="3579813"/>
          <p14:tracePt t="378664" x="8299450" y="3567113"/>
          <p14:tracePt t="378674" x="8286750" y="3554413"/>
          <p14:tracePt t="378680" x="8274050" y="3554413"/>
          <p14:tracePt t="378691" x="8248650" y="3554413"/>
          <p14:tracePt t="378696" x="8223250" y="3554413"/>
          <p14:tracePt t="378707" x="8199438" y="3554413"/>
          <p14:tracePt t="378712" x="8174038" y="3541713"/>
          <p14:tracePt t="378725" x="8148638" y="3541713"/>
          <p14:tracePt t="378728" x="8123238" y="3541713"/>
          <p14:tracePt t="378741" x="8099425" y="3541713"/>
          <p14:tracePt t="378744" x="8074025" y="3541713"/>
          <p14:tracePt t="378753" x="8048625" y="3541713"/>
          <p14:tracePt t="378761" x="8023225" y="3541713"/>
          <p14:tracePt t="378768" x="7986713" y="3541713"/>
          <p14:tracePt t="378776" x="7948613" y="3541713"/>
          <p14:tracePt t="378784" x="7910513" y="3541713"/>
          <p14:tracePt t="378792" x="7861300" y="3541713"/>
          <p14:tracePt t="378801" x="7810500" y="3541713"/>
          <p14:tracePt t="378808" x="7748588" y="3516313"/>
          <p14:tracePt t="378816" x="7710488" y="3516313"/>
          <p14:tracePt t="378824" x="7661275" y="3516313"/>
          <p14:tracePt t="378832" x="7610475" y="3516313"/>
          <p14:tracePt t="378842" x="7561263" y="3516313"/>
          <p14:tracePt t="378848" x="7510463" y="3516313"/>
          <p14:tracePt t="378857" x="7459663" y="3516313"/>
          <p14:tracePt t="378864" x="7385050" y="3516313"/>
          <p14:tracePt t="378873" x="7348538" y="3516313"/>
          <p14:tracePt t="378880" x="7272338" y="3529013"/>
          <p14:tracePt t="378890" x="7223125" y="3541713"/>
          <p14:tracePt t="378896" x="7159625" y="3554413"/>
          <p14:tracePt t="378907" x="7134225" y="3554413"/>
          <p14:tracePt t="378912" x="7097713" y="3554413"/>
          <p14:tracePt t="378924" x="7072313" y="3554413"/>
          <p14:tracePt t="378928" x="7046913" y="3554413"/>
          <p14:tracePt t="378940" x="7010400" y="3554413"/>
          <p14:tracePt t="378944" x="6985000" y="3554413"/>
          <p14:tracePt t="378959" x="6959600" y="3554413"/>
          <p14:tracePt t="378961" x="6921500" y="3554413"/>
          <p14:tracePt t="378979" x="6897688" y="3567113"/>
          <p14:tracePt t="378984" x="6884988" y="3579813"/>
          <p14:tracePt t="378992" x="6872288" y="3579813"/>
          <p14:tracePt t="379000" x="6846888" y="3590925"/>
          <p14:tracePt t="379008" x="6821488" y="3603625"/>
          <p14:tracePt t="379016" x="6797675" y="3603625"/>
          <p14:tracePt t="379024" x="6772275" y="3616325"/>
          <p14:tracePt t="379032" x="6746875" y="3629025"/>
          <p14:tracePt t="379042" x="6734175" y="3629025"/>
          <p14:tracePt t="379048" x="6684963" y="3641725"/>
          <p14:tracePt t="379057" x="6672263" y="3641725"/>
          <p14:tracePt t="379064" x="6621463" y="3654425"/>
          <p14:tracePt t="379074" x="6584950" y="3654425"/>
          <p14:tracePt t="379080" x="6546850" y="3667125"/>
          <p14:tracePt t="379091" x="6508750" y="3679825"/>
          <p14:tracePt t="379096" x="6472238" y="3692525"/>
          <p14:tracePt t="379107" x="6446838" y="3692525"/>
          <p14:tracePt t="379112" x="6408738" y="3703638"/>
          <p14:tracePt t="379125" x="6396038" y="3716338"/>
          <p14:tracePt t="379129" x="6370638" y="3729038"/>
          <p14:tracePt t="379142" x="6346825" y="3729038"/>
          <p14:tracePt t="379144" x="6334125" y="3741738"/>
          <p14:tracePt t="379152" x="6321425" y="3754438"/>
          <p14:tracePt t="379161" x="6308725" y="3754438"/>
          <p14:tracePt t="379176" x="6296025" y="3754438"/>
          <p14:tracePt t="379184" x="6283325" y="3754438"/>
          <p14:tracePt t="379192" x="6270625" y="3754438"/>
          <p14:tracePt t="379200" x="6246813" y="3754438"/>
          <p14:tracePt t="379208" x="6246813" y="3767138"/>
          <p14:tracePt t="379224" x="6234113" y="3767138"/>
          <p14:tracePt t="379241" x="6221413" y="3767138"/>
          <p14:tracePt t="379257" x="6208713" y="3767138"/>
          <p14:tracePt t="379275" x="6196013" y="3767138"/>
          <p14:tracePt t="379291" x="6183313" y="3767138"/>
          <p14:tracePt t="379344" x="6170613" y="3779838"/>
          <p14:tracePt t="379384" x="6170613" y="3792538"/>
          <p14:tracePt t="379392" x="6170613" y="3803650"/>
          <p14:tracePt t="379440" x="6170613" y="3816350"/>
          <p14:tracePt t="379448" x="6170613" y="3829050"/>
          <p14:tracePt t="379464" x="6183313" y="3841750"/>
          <p14:tracePt t="379480" x="6196013" y="3841750"/>
          <p14:tracePt t="379488" x="6208713" y="3841750"/>
          <p14:tracePt t="379496" x="6221413" y="3854450"/>
          <p14:tracePt t="379507" x="6234113" y="3867150"/>
          <p14:tracePt t="379512" x="6246813" y="3879850"/>
          <p14:tracePt t="379525" x="6270625" y="3892550"/>
          <p14:tracePt t="379530" x="6283325" y="3892550"/>
          <p14:tracePt t="379544" x="6334125" y="3916363"/>
          <p14:tracePt t="379553" x="6346825" y="3929063"/>
          <p14:tracePt t="379560" x="6359525" y="3929063"/>
          <p14:tracePt t="379568" x="6383338" y="3941763"/>
          <p14:tracePt t="379584" x="6396038" y="3941763"/>
          <p14:tracePt t="379608" x="6408738" y="3941763"/>
          <p14:tracePt t="379640" x="6421438" y="3941763"/>
          <p14:tracePt t="379736" x="6421438" y="3954463"/>
          <p14:tracePt t="379744" x="6408738" y="3954463"/>
          <p14:tracePt t="379752" x="6346825" y="3954463"/>
          <p14:tracePt t="379760" x="6221413" y="3954463"/>
          <p14:tracePt t="379768" x="6057900" y="3954463"/>
          <p14:tracePt t="379776" x="5832475" y="3954463"/>
          <p14:tracePt t="379784" x="5495925" y="3954463"/>
          <p14:tracePt t="379792" x="5081588" y="3954463"/>
          <p14:tracePt t="379800" x="4668838" y="3954463"/>
          <p14:tracePt t="379808" x="4192588" y="3954463"/>
          <p14:tracePt t="379816" x="3756025" y="3954463"/>
          <p14:tracePt t="379824" x="3341688" y="3954463"/>
          <p14:tracePt t="379832" x="3041650" y="3954463"/>
          <p14:tracePt t="379840" x="2803525" y="3954463"/>
          <p14:tracePt t="379848" x="2654300" y="3954463"/>
          <p14:tracePt t="379858" x="2528888" y="3967163"/>
          <p14:tracePt t="379864" x="2503488" y="3967163"/>
          <p14:tracePt t="379874" x="2490788" y="3967163"/>
          <p14:tracePt t="379880" x="2478088" y="3967163"/>
          <p14:tracePt t="379891" x="2478088" y="3979863"/>
          <p14:tracePt t="379921" x="2490788" y="3979863"/>
          <p14:tracePt t="379944" x="2503488" y="3979863"/>
          <p14:tracePt t="380000" x="2516188" y="3979863"/>
          <p14:tracePt t="380008" x="2528888" y="3979863"/>
          <p14:tracePt t="380032" x="2541588" y="3979863"/>
          <p14:tracePt t="380040" x="2554288" y="3979863"/>
          <p14:tracePt t="380048" x="2565400" y="3979863"/>
          <p14:tracePt t="380057" x="2578100" y="3979863"/>
          <p14:tracePt t="380064" x="2616200" y="3967163"/>
          <p14:tracePt t="380074" x="2628900" y="3967163"/>
          <p14:tracePt t="380080" x="2654300" y="3967163"/>
          <p14:tracePt t="380094" x="2678113" y="3967163"/>
          <p14:tracePt t="380096" x="2703513" y="3967163"/>
          <p14:tracePt t="380107" x="2728913" y="3967163"/>
          <p14:tracePt t="380112" x="2767013" y="3967163"/>
          <p14:tracePt t="380124" x="2778125" y="3967163"/>
          <p14:tracePt t="380128" x="2790825" y="3967163"/>
          <p14:tracePt t="380140" x="2803525" y="3967163"/>
          <p14:tracePt t="380152" x="2816225" y="3967163"/>
          <p14:tracePt t="380608" x="2828925" y="3967163"/>
          <p14:tracePt t="380752" x="2841625" y="3954463"/>
          <p14:tracePt t="380776" x="2854325" y="3954463"/>
          <p14:tracePt t="380784" x="2890838" y="3941763"/>
          <p14:tracePt t="380791" x="2903538" y="3941763"/>
          <p14:tracePt t="380799" x="2928938" y="3941763"/>
          <p14:tracePt t="380809" x="2954338" y="3941763"/>
          <p14:tracePt t="380815" x="2979738" y="3941763"/>
          <p14:tracePt t="380824" x="3016250" y="3941763"/>
          <p14:tracePt t="380832" x="3041650" y="3941763"/>
          <p14:tracePt t="380840" x="3079750" y="3941763"/>
          <p14:tracePt t="380848" x="3116263" y="3941763"/>
          <p14:tracePt t="380857" x="3154363" y="3941763"/>
          <p14:tracePt t="380864" x="3205163" y="3941763"/>
          <p14:tracePt t="380876" x="3228975" y="3941763"/>
          <p14:tracePt t="380880" x="3254375" y="3941763"/>
          <p14:tracePt t="380891" x="3279775" y="3954463"/>
          <p14:tracePt t="380896" x="3292475" y="3954463"/>
          <p14:tracePt t="380907" x="3305175" y="3954463"/>
          <p14:tracePt t="380923" x="3317875" y="3954463"/>
          <p14:tracePt t="380927" x="3328988" y="3954463"/>
          <p14:tracePt t="380940" x="3328988" y="3967163"/>
          <p14:tracePt t="380952" x="3341688" y="3967163"/>
          <p14:tracePt t="380977" x="3354388" y="3979863"/>
          <p14:tracePt t="381000" x="3367088" y="3979863"/>
          <p14:tracePt t="381024" x="3379788" y="3979863"/>
          <p14:tracePt t="381031" x="3392488" y="3979863"/>
          <p14:tracePt t="381041" x="3405188" y="3979863"/>
          <p14:tracePt t="381048" x="3429000" y="3979863"/>
          <p14:tracePt t="381072" x="3441700" y="3979863"/>
          <p14:tracePt t="381079" x="3454400" y="3979863"/>
          <p14:tracePt t="381095" x="3467100" y="3967163"/>
          <p14:tracePt t="381391" x="3479800" y="3967163"/>
          <p14:tracePt t="381423" x="3492500" y="3967163"/>
          <p14:tracePt t="381431" x="3505200" y="3967163"/>
          <p14:tracePt t="381447" x="3530600" y="3967163"/>
          <p14:tracePt t="381457" x="3541713" y="3954463"/>
          <p14:tracePt t="381463" x="3554413" y="3954463"/>
          <p14:tracePt t="381474" x="3567113" y="3954463"/>
          <p14:tracePt t="381479" x="3579813" y="3954463"/>
          <p14:tracePt t="381495" x="3605213" y="3954463"/>
          <p14:tracePt t="381512" x="3617913" y="3954463"/>
          <p14:tracePt t="381525" x="3643313" y="3954463"/>
          <p14:tracePt t="381527" x="3654425" y="3954463"/>
          <p14:tracePt t="381541" x="3667125" y="3954463"/>
          <p14:tracePt t="381543" x="3679825" y="3954463"/>
          <p14:tracePt t="381552" x="3692525" y="3954463"/>
          <p14:tracePt t="381559" x="3717925" y="3954463"/>
          <p14:tracePt t="381567" x="3743325" y="3954463"/>
          <p14:tracePt t="381576" x="3767138" y="3954463"/>
          <p14:tracePt t="381583" x="3792538" y="3967163"/>
          <p14:tracePt t="381600" x="3817938" y="3967163"/>
          <p14:tracePt t="381607" x="3856038" y="3967163"/>
          <p14:tracePt t="381616" x="3879850" y="3979863"/>
          <p14:tracePt t="381625" x="3905250" y="3992563"/>
          <p14:tracePt t="381632" x="3930650" y="3992563"/>
          <p14:tracePt t="381641" x="3943350" y="3992563"/>
          <p14:tracePt t="381648" x="3979863" y="3992563"/>
          <p14:tracePt t="381658" x="4005263" y="3992563"/>
          <p14:tracePt t="381663" x="4017963" y="3992563"/>
          <p14:tracePt t="381674" x="4030663" y="3992563"/>
          <p14:tracePt t="381679" x="4043363" y="3992563"/>
          <p14:tracePt t="381691" x="4056063" y="3992563"/>
          <p14:tracePt t="381696" x="4068763" y="3992563"/>
          <p14:tracePt t="382144" x="4056063" y="3992563"/>
          <p14:tracePt t="382152" x="4043363" y="3992563"/>
          <p14:tracePt t="382159" x="4030663" y="3992563"/>
          <p14:tracePt t="382167" x="4017963" y="3992563"/>
          <p14:tracePt t="382175" x="3956050" y="4005263"/>
          <p14:tracePt t="382184" x="3917950" y="4017963"/>
          <p14:tracePt t="382192" x="3892550" y="4029075"/>
          <p14:tracePt t="382200" x="3856038" y="4029075"/>
          <p14:tracePt t="382208" x="3817938" y="4041775"/>
          <p14:tracePt t="382216" x="3767138" y="4054475"/>
          <p14:tracePt t="382226" x="3730625" y="4067175"/>
          <p14:tracePt t="382232" x="3679825" y="4079875"/>
          <p14:tracePt t="382241" x="3654425" y="4079875"/>
          <p14:tracePt t="382248" x="3630613" y="4079875"/>
          <p14:tracePt t="382260" x="3605213" y="4079875"/>
          <p14:tracePt t="382264" x="3567113" y="4092575"/>
          <p14:tracePt t="382275" x="3541713" y="4105275"/>
          <p14:tracePt t="382280" x="3530600" y="4105275"/>
          <p14:tracePt t="382292" x="3492500" y="4117975"/>
          <p14:tracePt t="382308" x="3479800" y="4117975"/>
          <p14:tracePt t="382312" x="3454400" y="4117975"/>
          <p14:tracePt t="382325" x="3417888" y="4117975"/>
          <p14:tracePt t="382328" x="3392488" y="4129088"/>
          <p14:tracePt t="382343" x="3367088" y="4129088"/>
          <p14:tracePt t="382353" x="3354388" y="4129088"/>
          <p14:tracePt t="382360" x="3341688" y="4129088"/>
          <p14:tracePt t="382368" x="3328988" y="4129088"/>
          <p14:tracePt t="382376" x="3317875" y="4129088"/>
          <p14:tracePt t="382384" x="3305175" y="4129088"/>
          <p14:tracePt t="382392" x="3292475" y="4129088"/>
          <p14:tracePt t="382399" x="3279775" y="4129088"/>
          <p14:tracePt t="382407" x="3267075" y="4129088"/>
          <p14:tracePt t="382424" x="3254375" y="4129088"/>
          <p14:tracePt t="382432" x="3228975" y="4129088"/>
          <p14:tracePt t="382441" x="3216275" y="4129088"/>
          <p14:tracePt t="382448" x="3205163" y="4129088"/>
          <p14:tracePt t="382457" x="3192463" y="4117975"/>
          <p14:tracePt t="382463" x="3179763" y="4117975"/>
          <p14:tracePt t="382474" x="3167063" y="4117975"/>
          <p14:tracePt t="382480" x="3154363" y="4105275"/>
          <p14:tracePt t="382495" x="3128963" y="4092575"/>
          <p14:tracePt t="382528" x="3116263" y="4092575"/>
          <p14:tracePt t="382536" x="3103563" y="4092575"/>
          <p14:tracePt t="382543" x="3092450" y="4079875"/>
          <p14:tracePt t="382551" x="3092450" y="4067175"/>
          <p14:tracePt t="382568" x="3079750" y="4067175"/>
          <p14:tracePt t="382576" x="3079750" y="4054475"/>
          <p14:tracePt t="382592" x="3067050" y="4054475"/>
          <p14:tracePt t="382608" x="3067050" y="4041775"/>
          <p14:tracePt t="382625" x="3067050" y="4029075"/>
          <p14:tracePt t="382648" x="3054350" y="4017963"/>
          <p14:tracePt t="382696" x="3054350" y="4005263"/>
          <p14:tracePt t="382712" x="3041650" y="3992563"/>
          <p14:tracePt t="382832" x="3067050" y="3992563"/>
          <p14:tracePt t="382840" x="3116263" y="3992563"/>
          <p14:tracePt t="382847" x="3216275" y="3992563"/>
          <p14:tracePt t="382859" x="3354388" y="4005263"/>
          <p14:tracePt t="382866" x="3554413" y="4017963"/>
          <p14:tracePt t="382874" x="3805238" y="4017963"/>
          <p14:tracePt t="382880" x="4143375" y="4017963"/>
          <p14:tracePt t="382891" x="4543425" y="4017963"/>
          <p14:tracePt t="382896" x="4956175" y="4017963"/>
          <p14:tracePt t="382911" x="5370513" y="4017963"/>
          <p14:tracePt t="382912" x="5708650" y="4017963"/>
          <p14:tracePt t="382924" x="6021388" y="4017963"/>
          <p14:tracePt t="382927" x="6283325" y="4017963"/>
          <p14:tracePt t="382935" x="6496050" y="4017963"/>
          <p14:tracePt t="382944" x="6646863" y="4017963"/>
          <p14:tracePt t="382951" x="6759575" y="4017963"/>
          <p14:tracePt t="382972" x="6859588" y="4017963"/>
          <p14:tracePt t="382977" x="6872288" y="4017963"/>
          <p14:tracePt t="382983" x="6884988" y="4017963"/>
          <p14:tracePt t="383031" x="6884988" y="4029075"/>
          <p14:tracePt t="383047" x="6897688" y="4041775"/>
          <p14:tracePt t="383063" x="6910388" y="4041775"/>
          <p14:tracePt t="383073" x="6921500" y="4041775"/>
          <p14:tracePt t="383088" x="6934200" y="4041775"/>
          <p14:tracePt t="383103" x="6946900" y="4041775"/>
          <p14:tracePt t="383111" x="6959600" y="4041775"/>
          <p14:tracePt t="383125" x="6985000" y="4041775"/>
          <p14:tracePt t="383127" x="7010400" y="4029075"/>
          <p14:tracePt t="383135" x="7021513" y="4029075"/>
          <p14:tracePt t="383143" x="7046913" y="4029075"/>
          <p14:tracePt t="383159" x="7059613" y="4029075"/>
          <p14:tracePt t="383167" x="7072313" y="4029075"/>
          <p14:tracePt t="383175" x="7085013" y="4029075"/>
          <p14:tracePt t="383192" x="7097713" y="4029075"/>
          <p14:tracePt t="383207" x="7110413" y="4029075"/>
          <p14:tracePt t="383215" x="7123113" y="4029075"/>
          <p14:tracePt t="383231" x="7134225" y="4029075"/>
          <p14:tracePt t="383247" x="7146925" y="4029075"/>
          <p14:tracePt t="383327" x="7134225" y="4029075"/>
          <p14:tracePt t="383335" x="7123113" y="4029075"/>
          <p14:tracePt t="383343" x="7097713" y="4054475"/>
          <p14:tracePt t="383351" x="7085013" y="4067175"/>
          <p14:tracePt t="383359" x="7072313" y="4079875"/>
          <p14:tracePt t="383367" x="7059613" y="4092575"/>
          <p14:tracePt t="383376" x="7046913" y="4092575"/>
          <p14:tracePt t="383383" x="7046913" y="4105275"/>
          <p14:tracePt t="383407" x="7034213" y="4117975"/>
          <p14:tracePt t="383455" x="7021513" y="4117975"/>
          <p14:tracePt t="383481" x="7021513" y="4105275"/>
          <p14:tracePt t="383495" x="7021513" y="4092575"/>
          <p14:tracePt t="383527" x="7021513" y="4079875"/>
          <p14:tracePt t="383535" x="7021513" y="4067175"/>
          <p14:tracePt t="383671" x="7034213" y="4079875"/>
          <p14:tracePt t="383695" x="7046913" y="4079875"/>
          <p14:tracePt t="383703" x="7059613" y="4079875"/>
          <p14:tracePt t="383712" x="7072313" y="4079875"/>
          <p14:tracePt t="383721" x="7097713" y="4079875"/>
          <p14:tracePt t="383730" x="7110413" y="4079875"/>
          <p14:tracePt t="383735" x="7123113" y="4079875"/>
          <p14:tracePt t="383743" x="7146925" y="4079875"/>
          <p14:tracePt t="383751" x="7159625" y="4079875"/>
          <p14:tracePt t="383759" x="7172325" y="4067175"/>
          <p14:tracePt t="383767" x="7185025" y="4067175"/>
          <p14:tracePt t="383783" x="7197725" y="4054475"/>
          <p14:tracePt t="383895" x="7210425" y="4054475"/>
          <p14:tracePt t="383911" x="7223125" y="4054475"/>
          <p14:tracePt t="383920" x="7246938" y="4054475"/>
          <p14:tracePt t="383944" x="7272338" y="4054475"/>
          <p14:tracePt t="383951" x="7297738" y="4067175"/>
          <p14:tracePt t="383959" x="7310438" y="4067175"/>
          <p14:tracePt t="383967" x="7335838" y="4067175"/>
          <p14:tracePt t="383976" x="7359650" y="4067175"/>
          <p14:tracePt t="383983" x="7397750" y="4067175"/>
          <p14:tracePt t="383991" x="7435850" y="4067175"/>
          <p14:tracePt t="383999" x="7472363" y="4067175"/>
          <p14:tracePt t="384008" x="7523163" y="4067175"/>
          <p14:tracePt t="384015" x="7585075" y="4067175"/>
          <p14:tracePt t="384024" x="7623175" y="4067175"/>
          <p14:tracePt t="384031" x="7661275" y="4054475"/>
          <p14:tracePt t="384041" x="7685088" y="4054475"/>
          <p14:tracePt t="384047" x="7735888" y="4054475"/>
          <p14:tracePt t="384057" x="7773988" y="4054475"/>
          <p14:tracePt t="384063" x="7823200" y="4054475"/>
          <p14:tracePt t="384074" x="7897813" y="4041775"/>
          <p14:tracePt t="384079" x="7948613" y="4029075"/>
          <p14:tracePt t="384091" x="7999413" y="4017963"/>
          <p14:tracePt t="384095" x="8023225" y="4017963"/>
          <p14:tracePt t="384107" x="8074025" y="4005263"/>
          <p14:tracePt t="384111" x="8110538" y="4005263"/>
          <p14:tracePt t="384124" x="8123238" y="4005263"/>
          <p14:tracePt t="384127" x="8148638" y="4005263"/>
          <p14:tracePt t="384136" x="8174038" y="4005263"/>
          <p14:tracePt t="384143" x="8186738" y="4005263"/>
          <p14:tracePt t="384160" x="8212138" y="4005263"/>
          <p14:tracePt t="384175" x="8223250" y="4005263"/>
          <p14:tracePt t="384183" x="8248650" y="4005263"/>
          <p14:tracePt t="384191" x="8261350" y="4005263"/>
          <p14:tracePt t="384199" x="8274050" y="4005263"/>
          <p14:tracePt t="384208" x="8286750" y="4005263"/>
          <p14:tracePt t="384215" x="8312150" y="4005263"/>
          <p14:tracePt t="384232" x="8335963" y="4005263"/>
          <p14:tracePt t="384242" x="8348663" y="4005263"/>
          <p14:tracePt t="384260" x="8361363" y="4005263"/>
          <p14:tracePt t="384280" x="8374063" y="4005263"/>
          <p14:tracePt t="384311" x="8386763" y="4005263"/>
          <p14:tracePt t="384322" x="8399463" y="4005263"/>
          <p14:tracePt t="384337" x="8412163" y="4005263"/>
          <p14:tracePt t="384368" x="8424863" y="4005263"/>
          <p14:tracePt t="384391" x="8435975" y="3992563"/>
          <p14:tracePt t="384424" x="8448675" y="3992563"/>
          <p14:tracePt t="384439" x="8461375" y="3992563"/>
          <p14:tracePt t="384464" x="8474075" y="3992563"/>
          <p14:tracePt t="384480" x="8486775" y="3992563"/>
          <p14:tracePt t="384647" x="8486775" y="3979863"/>
          <p14:tracePt t="384912" x="8499475" y="3979863"/>
          <p14:tracePt t="384999" x="8448675" y="3992563"/>
          <p14:tracePt t="385007" x="8412163" y="4005263"/>
          <p14:tracePt t="385015" x="8348663" y="4017963"/>
          <p14:tracePt t="385025" x="8261350" y="4041775"/>
          <p14:tracePt t="385031" x="8174038" y="4054475"/>
          <p14:tracePt t="385043" x="8086725" y="4067175"/>
          <p14:tracePt t="385047" x="8010525" y="4067175"/>
          <p14:tracePt t="385058" x="7910513" y="4079875"/>
          <p14:tracePt t="385063" x="7823200" y="4092575"/>
          <p14:tracePt t="385075" x="7735888" y="4117975"/>
          <p14:tracePt t="385079" x="7648575" y="4129088"/>
          <p14:tracePt t="385091" x="7561263" y="4154488"/>
          <p14:tracePt t="385095" x="7485063" y="4167188"/>
          <p14:tracePt t="385109" x="7410450" y="4179888"/>
          <p14:tracePt t="385111" x="7335838" y="4192588"/>
          <p14:tracePt t="385124" x="7246938" y="4205288"/>
          <p14:tracePt t="385127" x="7146925" y="4230688"/>
          <p14:tracePt t="385135" x="7046913" y="4241800"/>
          <p14:tracePt t="385143" x="6946900" y="4254500"/>
          <p14:tracePt t="385151" x="6821488" y="4279900"/>
          <p14:tracePt t="385160" x="6684963" y="4292600"/>
          <p14:tracePt t="385167" x="6559550" y="4305300"/>
          <p14:tracePt t="385177" x="6434138" y="4305300"/>
          <p14:tracePt t="385183" x="6283325" y="4330700"/>
          <p14:tracePt t="385192" x="6157913" y="4354513"/>
          <p14:tracePt t="385199" x="6045200" y="4367213"/>
          <p14:tracePt t="385209" x="5945188" y="4392613"/>
          <p14:tracePt t="385215" x="5857875" y="4405313"/>
          <p14:tracePt t="385224" x="5808663" y="4430713"/>
          <p14:tracePt t="385231" x="5745163" y="4430713"/>
          <p14:tracePt t="385240" x="5719763" y="4454525"/>
          <p14:tracePt t="385247" x="5708650" y="4467225"/>
          <p14:tracePt t="385511" x="5719763" y="4467225"/>
          <p14:tracePt t="385520" x="5732463" y="4467225"/>
          <p14:tracePt t="385536" x="5757863" y="4454525"/>
          <p14:tracePt t="385583" x="5770563" y="4454525"/>
          <p14:tracePt t="385607" x="5795963" y="4454525"/>
          <p14:tracePt t="385631" x="5808663" y="4467225"/>
          <p14:tracePt t="385639" x="5808663" y="4479925"/>
          <p14:tracePt t="385656" x="5821363" y="4492625"/>
          <p14:tracePt t="385671" x="5832475" y="4518025"/>
          <p14:tracePt t="385679" x="5832475" y="4530725"/>
          <p14:tracePt t="385690" x="5845175" y="4543425"/>
          <p14:tracePt t="385696" x="5845175" y="4567238"/>
          <p14:tracePt t="385707" x="5857875" y="4579938"/>
          <p14:tracePt t="385711" x="5883275" y="4592638"/>
          <p14:tracePt t="385724" x="5895975" y="4605338"/>
          <p14:tracePt t="385727" x="5921375" y="4630738"/>
          <p14:tracePt t="385735" x="5945188" y="4630738"/>
          <p14:tracePt t="385743" x="5983288" y="4643438"/>
          <p14:tracePt t="385751" x="6008688" y="4656138"/>
          <p14:tracePt t="385759" x="6045200" y="4667250"/>
          <p14:tracePt t="385767" x="6070600" y="4667250"/>
          <p14:tracePt t="385776" x="6121400" y="4667250"/>
          <p14:tracePt t="385783" x="6183313" y="4667250"/>
          <p14:tracePt t="385791" x="6259513" y="4667250"/>
          <p14:tracePt t="385799" x="6346825" y="4667250"/>
          <p14:tracePt t="385809" x="6408738" y="4656138"/>
          <p14:tracePt t="385815" x="6472238" y="4630738"/>
          <p14:tracePt t="385825" x="6521450" y="4618038"/>
          <p14:tracePt t="385831" x="6534150" y="4618038"/>
          <p14:tracePt t="385841" x="6572250" y="4605338"/>
          <p14:tracePt t="385857" x="6584950" y="4605338"/>
          <p14:tracePt t="385888" x="6596063" y="4605338"/>
          <p14:tracePt t="385895" x="6596063" y="4592638"/>
          <p14:tracePt t="385907" x="6596063" y="4579938"/>
          <p14:tracePt t="385911" x="6584950" y="4579938"/>
          <p14:tracePt t="385924" x="6572250" y="4567238"/>
          <p14:tracePt t="385927" x="6559550" y="4554538"/>
          <p14:tracePt t="385943" x="6559550" y="4543425"/>
          <p14:tracePt t="385960" x="6546850" y="4530725"/>
          <p14:tracePt t="385983" x="6546850" y="4518025"/>
          <p14:tracePt t="385991" x="6546850" y="4505325"/>
          <p14:tracePt t="385999" x="6546850" y="4492625"/>
          <p14:tracePt t="386015" x="6546850" y="4467225"/>
          <p14:tracePt t="386031" x="6546850" y="4454525"/>
          <p14:tracePt t="386040" x="6546850" y="4430713"/>
          <p14:tracePt t="386063" x="6546850" y="4418013"/>
          <p14:tracePt t="386127" x="6546850" y="4405313"/>
          <p14:tracePt t="386159" x="6534150" y="4405313"/>
          <p14:tracePt t="386183" x="6521450" y="4405313"/>
          <p14:tracePt t="386191" x="6508750" y="4405313"/>
          <p14:tracePt t="386231" x="6496050" y="4392613"/>
          <p14:tracePt t="386255" x="6483350" y="4392613"/>
          <p14:tracePt t="386271" x="6472238" y="4392613"/>
          <p14:tracePt t="386279" x="6459538" y="4379913"/>
          <p14:tracePt t="386304" x="6434138" y="4379913"/>
          <p14:tracePt t="386320" x="6434138" y="4367213"/>
          <p14:tracePt t="386823" x="6421438" y="4367213"/>
          <p14:tracePt t="386834" x="6421438" y="4379913"/>
          <p14:tracePt t="386872" x="6408738" y="4379913"/>
          <p14:tracePt t="387007" x="6408738" y="4392613"/>
          <p14:tracePt t="387095" x="6396038" y="4392613"/>
          <p14:tracePt t="388023" x="6408738" y="4392613"/>
          <p14:tracePt t="388039" x="6421438" y="4392613"/>
          <p14:tracePt t="388070" x="6434138" y="4392613"/>
          <p14:tracePt t="388078" x="6446838" y="4392613"/>
          <p14:tracePt t="388111" x="6459538" y="4392613"/>
          <p14:tracePt t="388143" x="6472238" y="4379913"/>
          <p14:tracePt t="388159" x="6483350" y="4379913"/>
          <p14:tracePt t="388166" x="6496050" y="4379913"/>
          <p14:tracePt t="388183" x="6508750" y="4379913"/>
          <p14:tracePt t="388191" x="6521450" y="4379913"/>
          <p14:tracePt t="388199" x="6546850" y="4367213"/>
          <p14:tracePt t="388207" x="6572250" y="4367213"/>
          <p14:tracePt t="388215" x="6584950" y="4367213"/>
          <p14:tracePt t="388225" x="6634163" y="4354513"/>
          <p14:tracePt t="388232" x="6672263" y="4354513"/>
          <p14:tracePt t="388241" x="6734175" y="4341813"/>
          <p14:tracePt t="388247" x="6784975" y="4330700"/>
          <p14:tracePt t="388260" x="6834188" y="4330700"/>
          <p14:tracePt t="388262" x="6884988" y="4330700"/>
          <p14:tracePt t="388274" x="6959600" y="4330700"/>
          <p14:tracePt t="388279" x="7021513" y="4330700"/>
          <p14:tracePt t="388291" x="7097713" y="4330700"/>
          <p14:tracePt t="388295" x="7146925" y="4330700"/>
          <p14:tracePt t="388307" x="7197725" y="4330700"/>
          <p14:tracePt t="388311" x="7235825" y="4330700"/>
          <p14:tracePt t="388323" x="7272338" y="4330700"/>
          <p14:tracePt t="388326" x="7297738" y="4330700"/>
          <p14:tracePt t="388336" x="7310438" y="4330700"/>
          <p14:tracePt t="388343" x="7335838" y="4330700"/>
          <p14:tracePt t="388359" x="7348538" y="4330700"/>
          <p14:tracePt t="388374" x="7359650" y="4330700"/>
          <p14:tracePt t="388382" x="7372350" y="4330700"/>
          <p14:tracePt t="388399" x="7385050" y="4330700"/>
          <p14:tracePt t="388407" x="7397750" y="4330700"/>
          <p14:tracePt t="388431" x="7423150" y="4318000"/>
          <p14:tracePt t="388455" x="7423150" y="4305300"/>
          <p14:tracePt t="388759" x="7448550" y="4305300"/>
          <p14:tracePt t="388855" x="7448550" y="4292600"/>
          <p14:tracePt t="388863" x="7435850" y="4292600"/>
          <p14:tracePt t="388874" x="7410450" y="4292600"/>
          <p14:tracePt t="388881" x="7359650" y="4292600"/>
          <p14:tracePt t="388891" x="7285038" y="4292600"/>
          <p14:tracePt t="388895" x="7159625" y="4292600"/>
          <p14:tracePt t="388907" x="7010400" y="4292600"/>
          <p14:tracePt t="388910" x="6834188" y="4292600"/>
          <p14:tracePt t="388919" x="6634163" y="4292600"/>
          <p14:tracePt t="388926" x="6359525" y="4292600"/>
          <p14:tracePt t="388934" x="6045200" y="4292600"/>
          <p14:tracePt t="388943" x="5745163" y="4292600"/>
          <p14:tracePt t="388950" x="5432425" y="4292600"/>
          <p14:tracePt t="388971" x="4856163" y="4292600"/>
          <p14:tracePt t="388976" x="4619625" y="4292600"/>
          <p14:tracePt t="388983" x="4430713" y="4292600"/>
          <p14:tracePt t="388991" x="4268788" y="4292600"/>
          <p14:tracePt t="388999" x="4156075" y="4292600"/>
          <p14:tracePt t="389008" x="4043363" y="4292600"/>
          <p14:tracePt t="389014" x="4005263" y="4292600"/>
          <p14:tracePt t="389030" x="3992563" y="4292600"/>
          <p14:tracePt t="389088" x="4005263" y="4279900"/>
          <p14:tracePt t="389095" x="4005263" y="4267200"/>
          <p14:tracePt t="389111" x="4017963" y="4254500"/>
          <p14:tracePt t="389127" x="4030663" y="4230688"/>
          <p14:tracePt t="389134" x="4030663" y="4217988"/>
          <p14:tracePt t="389152" x="4030663" y="4205288"/>
          <p14:tracePt t="389161" x="4030663" y="4179888"/>
          <p14:tracePt t="389167" x="4030663" y="4167188"/>
          <p14:tracePt t="389175" x="4017963" y="4154488"/>
          <p14:tracePt t="389183" x="4005263" y="4129088"/>
          <p14:tracePt t="389192" x="3992563" y="4129088"/>
          <p14:tracePt t="389199" x="3979863" y="4105275"/>
          <p14:tracePt t="389208" x="3968750" y="4105275"/>
          <p14:tracePt t="389225" x="3968750" y="4079875"/>
          <p14:tracePt t="389230" x="3956050" y="4079875"/>
          <p14:tracePt t="389246" x="3956050" y="4067175"/>
          <p14:tracePt t="389263" x="3956050" y="4041775"/>
          <p14:tracePt t="389279" x="3979863" y="4041775"/>
          <p14:tracePt t="389290" x="3992563" y="4029075"/>
          <p14:tracePt t="389295" x="4017963" y="4017963"/>
          <p14:tracePt t="389309" x="4030663" y="4017963"/>
          <p14:tracePt t="389311" x="4043363" y="4017963"/>
          <p14:tracePt t="389319" x="4056063" y="4017963"/>
          <p14:tracePt t="389334" x="4068763" y="4017963"/>
          <p14:tracePt t="389342" x="4081463" y="4017963"/>
          <p14:tracePt t="389414" x="4092575" y="4017963"/>
          <p14:tracePt t="389422" x="4105275" y="4017963"/>
          <p14:tracePt t="389430" x="4117975" y="4029075"/>
          <p14:tracePt t="389441" x="4130675" y="4041775"/>
          <p14:tracePt t="389447" x="4143375" y="4067175"/>
          <p14:tracePt t="389457" x="4168775" y="4105275"/>
          <p14:tracePt t="389462" x="4192588" y="4167188"/>
          <p14:tracePt t="389474" x="4217988" y="4217988"/>
          <p14:tracePt t="389478" x="4243388" y="4292600"/>
          <p14:tracePt t="389491" x="4256088" y="4354513"/>
          <p14:tracePt t="389494" x="4281488" y="4418013"/>
          <p14:tracePt t="389507" x="4294188" y="4492625"/>
          <p14:tracePt t="389511" x="4294188" y="4530725"/>
          <p14:tracePt t="389520" x="4294188" y="4579938"/>
          <p14:tracePt t="389527" x="4294188" y="4618038"/>
          <p14:tracePt t="389534" x="4294188" y="4643438"/>
          <p14:tracePt t="389542" x="4294188" y="4667250"/>
          <p14:tracePt t="389550" x="4294188" y="4692650"/>
          <p14:tracePt t="389559" x="4294188" y="4718050"/>
          <p14:tracePt t="389566" x="4294188" y="4743450"/>
          <p14:tracePt t="389583" x="4281488" y="4756150"/>
          <p14:tracePt t="389599" x="4281488" y="4768850"/>
          <p14:tracePt t="389607" x="4281488" y="4779963"/>
          <p14:tracePt t="389614" x="4268788" y="4779963"/>
          <p14:tracePt t="389623" x="4268788" y="4792663"/>
          <p14:tracePt t="389672" x="4268788" y="4805363"/>
          <p14:tracePt t="389686" x="4268788" y="4818063"/>
          <p14:tracePt t="389719" x="4268788" y="4830763"/>
          <p14:tracePt t="389735" x="4268788" y="4843463"/>
          <p14:tracePt t="389742" x="4268788" y="4856163"/>
          <p14:tracePt t="389831" x="4268788" y="4843463"/>
          <p14:tracePt t="389846" x="4268788" y="4818063"/>
          <p14:tracePt t="389855" x="4268788" y="4792663"/>
          <p14:tracePt t="389862" x="4268788" y="4743450"/>
          <p14:tracePt t="389876" x="4281488" y="4692650"/>
          <p14:tracePt t="389878" x="4281488" y="4667250"/>
          <p14:tracePt t="389891" x="4281488" y="4618038"/>
          <p14:tracePt t="389895" x="4281488" y="4543425"/>
          <p14:tracePt t="389906" x="4281488" y="4479925"/>
          <p14:tracePt t="389911" x="4281488" y="4430713"/>
          <p14:tracePt t="389919" x="4281488" y="4379913"/>
          <p14:tracePt t="389926" x="4281488" y="4318000"/>
          <p14:tracePt t="389934" x="4268788" y="4292600"/>
          <p14:tracePt t="389942" x="4268788" y="4279900"/>
          <p14:tracePt t="389961" x="4268788" y="4241800"/>
          <p14:tracePt t="389967" x="4268788" y="4230688"/>
          <p14:tracePt t="389998" x="4268788" y="4217988"/>
          <p14:tracePt t="390023" x="4256088" y="4205288"/>
          <p14:tracePt t="390030" x="4243388" y="4205288"/>
          <p14:tracePt t="390054" x="4243388" y="4179888"/>
          <p14:tracePt t="390072" x="4243388" y="4167188"/>
          <p14:tracePt t="390079" x="4230688" y="4141788"/>
          <p14:tracePt t="390092" x="4230688" y="4129088"/>
          <p14:tracePt t="390104" x="4230688" y="4117975"/>
          <p14:tracePt t="390110" x="4230688" y="4105275"/>
          <p14:tracePt t="390119" x="4230688" y="4092575"/>
          <p14:tracePt t="390135" x="4217988" y="4079875"/>
          <p14:tracePt t="390158" x="4217988" y="4067175"/>
          <p14:tracePt t="390166" x="4217988" y="4054475"/>
          <p14:tracePt t="390182" x="4217988" y="4041775"/>
          <p14:tracePt t="390191" x="4217988" y="4029075"/>
          <p14:tracePt t="390208" x="4217988" y="4017963"/>
          <p14:tracePt t="390214" x="4205288" y="4005263"/>
          <p14:tracePt t="390225" x="4205288" y="3979863"/>
          <p14:tracePt t="390230" x="4192588" y="3979863"/>
          <p14:tracePt t="390246" x="4192588" y="3967163"/>
          <p14:tracePt t="390263" x="4181475" y="3941763"/>
          <p14:tracePt t="390672" x="4181475" y="3929063"/>
          <p14:tracePt t="390790" x="4192588" y="3929063"/>
          <p14:tracePt t="390806" x="4205288" y="3929063"/>
          <p14:tracePt t="390830" x="4217988" y="3941763"/>
          <p14:tracePt t="390838" x="4217988" y="3954463"/>
          <p14:tracePt t="390846" x="4230688" y="3954463"/>
          <p14:tracePt t="390878" x="4230688" y="3967163"/>
          <p14:tracePt t="390894" x="4243388" y="3979863"/>
          <p14:tracePt t="390999" x="4256088" y="3979863"/>
          <p14:tracePt t="391063" x="4268788" y="3979863"/>
          <p14:tracePt t="391127" x="4294188" y="3992563"/>
          <p14:tracePt t="391151" x="4294188" y="4005263"/>
          <p14:tracePt t="391174" x="4305300" y="4017963"/>
          <p14:tracePt t="391182" x="4305300" y="4029075"/>
          <p14:tracePt t="391199" x="4318000" y="4041775"/>
          <p14:tracePt t="391207" x="4330700" y="4041775"/>
          <p14:tracePt t="391214" x="4330700" y="4054475"/>
          <p14:tracePt t="391224" x="4343400" y="4054475"/>
          <p14:tracePt t="391230" x="4343400" y="4067175"/>
          <p14:tracePt t="391246" x="4368800" y="4067175"/>
          <p14:tracePt t="391262" x="4381500" y="4067175"/>
          <p14:tracePt t="391274" x="4406900" y="4079875"/>
          <p14:tracePt t="391291" x="4418013" y="4079875"/>
          <p14:tracePt t="391294" x="4430713" y="4092575"/>
          <p14:tracePt t="391310" x="4443413" y="4092575"/>
          <p14:tracePt t="391318" x="4456113" y="4092575"/>
          <p14:tracePt t="391327" x="4468813" y="4105275"/>
          <p14:tracePt t="391334" x="4481513" y="4117975"/>
          <p14:tracePt t="391343" x="4494213" y="4129088"/>
          <p14:tracePt t="391350" x="4506913" y="4141788"/>
          <p14:tracePt t="391359" x="4518025" y="4154488"/>
          <p14:tracePt t="391366" x="4543425" y="4167188"/>
          <p14:tracePt t="391374" x="4568825" y="4167188"/>
          <p14:tracePt t="391382" x="4581525" y="4179888"/>
          <p14:tracePt t="391391" x="4594225" y="4192588"/>
          <p14:tracePt t="391398" x="4619625" y="4192588"/>
          <p14:tracePt t="391408" x="4630738" y="4205288"/>
          <p14:tracePt t="391414" x="4643438" y="4217988"/>
          <p14:tracePt t="391430" x="4668838" y="4230688"/>
          <p14:tracePt t="391446" x="4681538" y="4241800"/>
          <p14:tracePt t="391463" x="4681538" y="4254500"/>
          <p14:tracePt t="391475" x="4694238" y="4254500"/>
          <p14:tracePt t="391566" x="4694238" y="4267200"/>
          <p14:tracePt t="391590" x="4706938" y="4267200"/>
          <p14:tracePt t="391598" x="4719638" y="4267200"/>
          <p14:tracePt t="391630" x="4732338" y="4279900"/>
          <p14:tracePt t="391678" x="4743450" y="4292600"/>
          <p14:tracePt t="391702" x="4743450" y="4305300"/>
          <p14:tracePt t="391710" x="4756150" y="4305300"/>
          <p14:tracePt t="391734" x="4756150" y="4318000"/>
          <p14:tracePt t="391758" x="4768850" y="4318000"/>
          <p14:tracePt t="391894" x="4781550" y="4318000"/>
          <p14:tracePt t="392078" x="4781550" y="4330700"/>
          <p14:tracePt t="392182" x="4794250" y="4341813"/>
          <p14:tracePt t="392206" x="4806950" y="4341813"/>
          <p14:tracePt t="392222" x="4819650" y="4341813"/>
          <p14:tracePt t="392238" x="4832350" y="4330700"/>
          <p14:tracePt t="392278" x="4843463" y="4318000"/>
          <p14:tracePt t="392438" x="4843463" y="4330700"/>
          <p14:tracePt t="392446" x="4843463" y="4341813"/>
          <p14:tracePt t="392457" x="4843463" y="4354513"/>
          <p14:tracePt t="392488" x="4843463" y="4367213"/>
          <p14:tracePt t="393366" x="4856163" y="4367213"/>
          <p14:tracePt t="393374" x="4868863" y="4367213"/>
          <p14:tracePt t="393382" x="4881563" y="4354513"/>
          <p14:tracePt t="393393" x="4906963" y="4354513"/>
          <p14:tracePt t="393398" x="4945063" y="4341813"/>
          <p14:tracePt t="393407" x="4994275" y="4330700"/>
          <p14:tracePt t="393414" x="5045075" y="4318000"/>
          <p14:tracePt t="393425" x="5132388" y="4305300"/>
          <p14:tracePt t="393430" x="5245100" y="4292600"/>
          <p14:tracePt t="393442" x="5383213" y="4292600"/>
          <p14:tracePt t="393446" x="5583238" y="4292600"/>
          <p14:tracePt t="393457" x="5821363" y="4292600"/>
          <p14:tracePt t="393462" x="6057900" y="4292600"/>
          <p14:tracePt t="393476" x="6346825" y="4318000"/>
          <p14:tracePt t="393479" x="6572250" y="4330700"/>
          <p14:tracePt t="393492" x="6784975" y="4354513"/>
          <p14:tracePt t="393494" x="6972300" y="4379913"/>
          <p14:tracePt t="393502" x="7123113" y="4405313"/>
          <p14:tracePt t="393510" x="7235825" y="4430713"/>
          <p14:tracePt t="393518" x="7323138" y="4443413"/>
          <p14:tracePt t="393526" x="7359650" y="4454525"/>
          <p14:tracePt t="393534" x="7359650" y="4467225"/>
          <p14:tracePt t="393542" x="7372350" y="4479925"/>
          <p14:tracePt t="393559" x="7372350" y="4505325"/>
          <p14:tracePt t="393566" x="7348538" y="4518025"/>
          <p14:tracePt t="393574" x="7335838" y="4543425"/>
          <p14:tracePt t="393582" x="7310438" y="4543425"/>
          <p14:tracePt t="393591" x="7297738" y="4554538"/>
          <p14:tracePt t="393598" x="7285038" y="4567238"/>
          <p14:tracePt t="393607" x="7259638" y="4567238"/>
          <p14:tracePt t="393614" x="7246938" y="4579938"/>
          <p14:tracePt t="393624" x="7223125" y="4592638"/>
          <p14:tracePt t="393630" x="7185025" y="4605338"/>
          <p14:tracePt t="393640" x="7146925" y="4618038"/>
          <p14:tracePt t="393646" x="7123113" y="4630738"/>
          <p14:tracePt t="393657" x="7085013" y="4643438"/>
          <p14:tracePt t="393662" x="7059613" y="4656138"/>
          <p14:tracePt t="393675" x="7034213" y="4679950"/>
          <p14:tracePt t="393678" x="6997700" y="4679950"/>
          <p14:tracePt t="393694" x="6972300" y="4705350"/>
          <p14:tracePt t="393710" x="6946900" y="4705350"/>
          <p14:tracePt t="393726" x="6934200" y="4705350"/>
          <p14:tracePt t="393734" x="6921500" y="4718050"/>
          <p14:tracePt t="393750" x="6897688" y="4730750"/>
          <p14:tracePt t="393758" x="6872288" y="4730750"/>
          <p14:tracePt t="393774" x="6846888" y="4730750"/>
          <p14:tracePt t="393782" x="6834188" y="4730750"/>
          <p14:tracePt t="393790" x="6808788" y="4730750"/>
          <p14:tracePt t="393798" x="6772275" y="4743450"/>
          <p14:tracePt t="393807" x="6759575" y="4743450"/>
          <p14:tracePt t="393814" x="6734175" y="4743450"/>
          <p14:tracePt t="393824" x="6708775" y="4756150"/>
          <p14:tracePt t="393830" x="6696075" y="4768850"/>
          <p14:tracePt t="393841" x="6672263" y="4768850"/>
          <p14:tracePt t="393857" x="6659563" y="4768850"/>
          <p14:tracePt t="393862" x="6634163" y="4768850"/>
          <p14:tracePt t="393875" x="6608763" y="4779963"/>
          <p14:tracePt t="393894" x="6584950" y="4779963"/>
          <p14:tracePt t="393910" x="6572250" y="4779963"/>
          <p14:tracePt t="393918" x="6559550" y="4779963"/>
          <p14:tracePt t="393934" x="6546850" y="4779963"/>
          <p14:tracePt t="393942" x="6534150" y="4779963"/>
          <p14:tracePt t="393950" x="6521450" y="4779963"/>
          <p14:tracePt t="393966" x="6508750" y="4779963"/>
          <p14:tracePt t="393974" x="6496050" y="4779963"/>
          <p14:tracePt t="393990" x="6483350" y="4779963"/>
          <p14:tracePt t="393998" x="6472238" y="4779963"/>
          <p14:tracePt t="394007" x="6459538" y="4779963"/>
          <p14:tracePt t="394023" x="6434138" y="4779963"/>
          <p14:tracePt t="394041" x="6421438" y="4779963"/>
          <p14:tracePt t="394046" x="6408738" y="4779963"/>
          <p14:tracePt t="394057" x="6396038" y="4779963"/>
          <p14:tracePt t="394062" x="6383338" y="4779963"/>
          <p14:tracePt t="394094" x="6359525" y="4779963"/>
          <p14:tracePt t="394102" x="6359525" y="4792663"/>
          <p14:tracePt t="394462" x="6370638" y="4792663"/>
          <p14:tracePt t="394550" x="6383338" y="4792663"/>
          <p14:tracePt t="394589" x="6396038" y="4792663"/>
          <p14:tracePt t="394600" x="6396038" y="4779963"/>
          <p14:tracePt t="394718" x="6408738" y="4779963"/>
          <p14:tracePt t="395502" x="6383338" y="4779963"/>
          <p14:tracePt t="395510" x="6359525" y="4779963"/>
          <p14:tracePt t="395518" x="6308725" y="4779963"/>
          <p14:tracePt t="395525" x="6270625" y="4779963"/>
          <p14:tracePt t="395534" x="6208713" y="4779963"/>
          <p14:tracePt t="395542" x="6121400" y="4779963"/>
          <p14:tracePt t="395550" x="6057900" y="4779963"/>
          <p14:tracePt t="395557" x="5970588" y="4779963"/>
          <p14:tracePt t="395565" x="5845175" y="4792663"/>
          <p14:tracePt t="395576" x="5745163" y="4805363"/>
          <p14:tracePt t="395581" x="5645150" y="4830763"/>
          <p14:tracePt t="395593" x="5519738" y="4856163"/>
          <p14:tracePt t="395598" x="5419725" y="4879975"/>
          <p14:tracePt t="395608" x="5294313" y="4905375"/>
          <p14:tracePt t="395614" x="5194300" y="4943475"/>
          <p14:tracePt t="395624" x="5094288" y="5005388"/>
          <p14:tracePt t="395630" x="5006975" y="5030788"/>
          <p14:tracePt t="395640" x="4932363" y="5068888"/>
          <p14:tracePt t="395645" x="4856163" y="5092700"/>
          <p14:tracePt t="395658" x="4768850" y="5130800"/>
          <p14:tracePt t="395661" x="4694238" y="5156200"/>
          <p14:tracePt t="395675" x="4619625" y="5168900"/>
          <p14:tracePt t="395678" x="4543425" y="5194300"/>
          <p14:tracePt t="395690" x="4481513" y="5205413"/>
          <p14:tracePt t="395694" x="4406900" y="5218113"/>
          <p14:tracePt t="395702" x="4343400" y="5230813"/>
          <p14:tracePt t="395710" x="4268788" y="5243513"/>
          <p14:tracePt t="395718" x="4217988" y="5256213"/>
          <p14:tracePt t="395726" x="4156075" y="5268913"/>
          <p14:tracePt t="395733" x="4130675" y="5268913"/>
          <p14:tracePt t="395744" x="4081463" y="5281613"/>
          <p14:tracePt t="395750" x="4043363" y="5294313"/>
          <p14:tracePt t="395758" x="4005263" y="5305425"/>
          <p14:tracePt t="395766" x="3956050" y="5330825"/>
          <p14:tracePt t="395774" x="3905250" y="5368925"/>
          <p14:tracePt t="395781" x="3867150" y="5368925"/>
          <p14:tracePt t="395790" x="3830638" y="5381625"/>
          <p14:tracePt t="395798" x="3779838" y="5407025"/>
          <p14:tracePt t="395808" x="3743325" y="5418138"/>
          <p14:tracePt t="395814" x="3717925" y="5430838"/>
          <p14:tracePt t="395825" x="3692525" y="5443538"/>
          <p14:tracePt t="395829" x="3667125" y="5443538"/>
          <p14:tracePt t="395841" x="3630613" y="5456238"/>
          <p14:tracePt t="395845" x="3617913" y="5468938"/>
          <p14:tracePt t="395859" x="3605213" y="5481638"/>
          <p14:tracePt t="395861" x="3579813" y="5481638"/>
          <p14:tracePt t="395875" x="3554413" y="5494338"/>
          <p14:tracePt t="395877" x="3530600" y="5507038"/>
          <p14:tracePt t="395890" x="3505200" y="5507038"/>
          <p14:tracePt t="395894" x="3467100" y="5518150"/>
          <p14:tracePt t="395903" x="3429000" y="5530850"/>
          <p14:tracePt t="395910" x="3405188" y="5530850"/>
          <p14:tracePt t="395917" x="3354388" y="5543550"/>
          <p14:tracePt t="395925" x="3328988" y="5556250"/>
          <p14:tracePt t="395934" x="3317875" y="5556250"/>
          <p14:tracePt t="395942" x="3279775" y="5556250"/>
          <p14:tracePt t="395959" x="3267075" y="5556250"/>
          <p14:tracePt t="396062" x="3279775" y="5556250"/>
          <p14:tracePt t="396078" x="3292475" y="5556250"/>
          <p14:tracePt t="396088" x="3305175" y="5556250"/>
          <p14:tracePt t="396110" x="3317875" y="5556250"/>
          <p14:tracePt t="396134" x="3328988" y="5556250"/>
          <p14:tracePt t="396214" x="3317875" y="5556250"/>
          <p14:tracePt t="396238" x="3305175" y="5556250"/>
          <p14:tracePt t="396261" x="3292475" y="5556250"/>
          <p14:tracePt t="396293" x="3279775" y="5568950"/>
          <p14:tracePt t="396317" x="3267075" y="5581650"/>
          <p14:tracePt t="396334" x="3254375" y="5594350"/>
          <p14:tracePt t="396349" x="3241675" y="5607050"/>
          <p14:tracePt t="396365" x="3228975" y="5607050"/>
          <p14:tracePt t="396398" x="3216275" y="5619750"/>
          <p14:tracePt t="396405" x="3205163" y="5619750"/>
          <p14:tracePt t="396413" x="3192463" y="5630863"/>
          <p14:tracePt t="396430" x="3167063" y="5643563"/>
          <p14:tracePt t="396440" x="3154363" y="5643563"/>
          <p14:tracePt t="396445" x="3141663" y="5656263"/>
          <p14:tracePt t="396456" x="3116263" y="5668963"/>
          <p14:tracePt t="396476" x="3103563" y="5681663"/>
          <p14:tracePt t="396517" x="3092450" y="5681663"/>
          <p14:tracePt t="397413" x="3103563" y="5681663"/>
          <p14:tracePt t="397429" x="3103563" y="5668963"/>
          <p14:tracePt t="397440" x="3116263" y="5668963"/>
          <p14:tracePt t="397798" x="3103563" y="5668963"/>
          <p14:tracePt t="397814" x="3092450" y="5668963"/>
          <p14:tracePt t="397839" x="3079750" y="5668963"/>
          <p14:tracePt t="397862" x="3067050" y="5668963"/>
          <p14:tracePt t="397902" x="3054350" y="5668963"/>
          <p14:tracePt t="398133" x="3054350" y="5656263"/>
          <p14:tracePt t="398261" x="3054350" y="5643563"/>
          <p14:tracePt t="398310" x="3067050" y="5643563"/>
          <p14:tracePt t="398325" x="3079750" y="5643563"/>
          <p14:tracePt t="398341" x="3092450" y="5630863"/>
          <p14:tracePt t="398357" x="3116263" y="5619750"/>
          <p14:tracePt t="398391" x="3141663" y="5607050"/>
          <p14:tracePt t="398406" x="3154363" y="5607050"/>
          <p14:tracePt t="398421" x="3167063" y="5607050"/>
          <p14:tracePt t="398470" x="3179763" y="5607050"/>
          <p14:tracePt t="398477" x="3192463" y="5607050"/>
          <p14:tracePt t="398494" x="3205163" y="5607050"/>
          <p14:tracePt t="398510" x="3216275" y="5607050"/>
          <p14:tracePt t="398525" x="3241675" y="5607050"/>
          <p14:tracePt t="398542" x="3317875" y="5594350"/>
          <p14:tracePt t="398554" x="3341688" y="5594350"/>
          <p14:tracePt t="398560" x="3405188" y="5581650"/>
          <p14:tracePt t="398565" x="3467100" y="5568950"/>
          <p14:tracePt t="398575" x="3541713" y="5556250"/>
          <p14:tracePt t="398581" x="3617913" y="5556250"/>
          <p14:tracePt t="398592" x="3705225" y="5556250"/>
          <p14:tracePt t="398597" x="3779838" y="5556250"/>
          <p14:tracePt t="398607" x="3856038" y="5556250"/>
          <p14:tracePt t="398613" x="3917950" y="5556250"/>
          <p14:tracePt t="398624" x="3968750" y="5556250"/>
          <p14:tracePt t="398629" x="4017963" y="5556250"/>
          <p14:tracePt t="398641" x="4056063" y="5556250"/>
          <p14:tracePt t="398645" x="4092575" y="5556250"/>
          <p14:tracePt t="398658" x="4105275" y="5556250"/>
          <p14:tracePt t="398661" x="4117975" y="5556250"/>
          <p14:tracePt t="398675" x="4130675" y="5556250"/>
          <p14:tracePt t="398677" x="4156075" y="5556250"/>
          <p14:tracePt t="398693" x="4181475" y="5556250"/>
          <p14:tracePt t="398701" x="4205288" y="5556250"/>
          <p14:tracePt t="398711" x="4217988" y="5556250"/>
          <p14:tracePt t="398717" x="4230688" y="5556250"/>
          <p14:tracePt t="398725" x="4243388" y="5556250"/>
          <p14:tracePt t="398733" x="4268788" y="5556250"/>
          <p14:tracePt t="398741" x="4281488" y="5556250"/>
          <p14:tracePt t="398757" x="4294188" y="5543550"/>
          <p14:tracePt t="398789" x="4318000" y="5530850"/>
          <p14:tracePt t="398829" x="4330700" y="5530850"/>
          <p14:tracePt t="398959" x="4330700" y="5518150"/>
          <p14:tracePt t="399158" x="4343400" y="5507038"/>
          <p14:tracePt t="399175" x="4368800" y="5494338"/>
          <p14:tracePt t="399189" x="4394200" y="5494338"/>
          <p14:tracePt t="399197" x="4443413" y="5481638"/>
          <p14:tracePt t="399206" x="4506913" y="5468938"/>
          <p14:tracePt t="399215" x="4594225" y="5456238"/>
          <p14:tracePt t="399226" x="4732338" y="5430838"/>
          <p14:tracePt t="399230" x="4881563" y="5394325"/>
          <p14:tracePt t="399241" x="5094288" y="5368925"/>
          <p14:tracePt t="399246" x="5357813" y="5305425"/>
          <p14:tracePt t="399259" x="5683250" y="5268913"/>
          <p14:tracePt t="399261" x="6045200" y="5205413"/>
          <p14:tracePt t="399278" x="6721475" y="5130800"/>
          <p14:tracePt t="399286" x="7010400" y="5118100"/>
          <p14:tracePt t="399297" x="7185025" y="5105400"/>
          <p14:tracePt t="399301" x="7323138" y="5081588"/>
          <p14:tracePt t="399310" x="7410450" y="5068888"/>
          <p14:tracePt t="399318" x="7448550" y="5068888"/>
          <p14:tracePt t="399325" x="7472363" y="5056188"/>
          <p14:tracePt t="399342" x="7485063" y="5056188"/>
          <p14:tracePt t="399357" x="7485063" y="5043488"/>
          <p14:tracePt t="399375" x="7485063" y="5030788"/>
          <p14:tracePt t="399405" x="7485063" y="5018088"/>
          <p14:tracePt t="399422" x="7485063" y="5005388"/>
          <p14:tracePt t="399477" x="7485063" y="4992688"/>
          <p14:tracePt t="399493" x="7510463" y="4981575"/>
          <p14:tracePt t="399501" x="7535863" y="4956175"/>
          <p14:tracePt t="399509" x="7561263" y="4943475"/>
          <p14:tracePt t="399517" x="7572375" y="4930775"/>
          <p14:tracePt t="399525" x="7585075" y="4930775"/>
          <p14:tracePt t="399534" x="7597775" y="4918075"/>
          <p14:tracePt t="399541" x="7597775" y="4905375"/>
          <p14:tracePt t="399573" x="7597775" y="4892675"/>
          <p14:tracePt t="399597" x="7597775" y="4868863"/>
          <p14:tracePt t="399613" x="7597775" y="4856163"/>
          <p14:tracePt t="399621" x="7597775" y="4843463"/>
          <p14:tracePt t="399637" x="7597775" y="4830763"/>
          <p14:tracePt t="399654" x="7597775" y="4818063"/>
          <p14:tracePt t="399672" x="7597775" y="4805363"/>
          <p14:tracePt t="399693" x="7597775" y="4792663"/>
          <p14:tracePt t="399709" x="7597775" y="4779963"/>
          <p14:tracePt t="400158" x="7597775" y="4768850"/>
          <p14:tracePt t="400165" x="7597775" y="4756150"/>
          <p14:tracePt t="400254" x="7597775" y="4743450"/>
          <p14:tracePt t="400653" x="7597775" y="4730750"/>
          <p14:tracePt t="400670" x="7572375" y="4730750"/>
          <p14:tracePt t="400677" x="7561263" y="4743450"/>
          <p14:tracePt t="400685" x="7548563" y="4756150"/>
          <p14:tracePt t="400693" x="7523163" y="4768850"/>
          <p14:tracePt t="400701" x="7497763" y="4768850"/>
          <p14:tracePt t="400710" x="7472363" y="4792663"/>
          <p14:tracePt t="400717" x="7435850" y="4818063"/>
          <p14:tracePt t="400726" x="7385050" y="4843463"/>
          <p14:tracePt t="400733" x="7348538" y="4868863"/>
          <p14:tracePt t="400741" x="7297738" y="4905375"/>
          <p14:tracePt t="400749" x="7246938" y="4943475"/>
          <p14:tracePt t="400759" x="7185025" y="4968875"/>
          <p14:tracePt t="400765" x="7110413" y="4992688"/>
          <p14:tracePt t="400774" x="7059613" y="5005388"/>
          <p14:tracePt t="400781" x="6997700" y="5030788"/>
          <p14:tracePt t="400792" x="6946900" y="5056188"/>
          <p14:tracePt t="400797" x="6910388" y="5068888"/>
          <p14:tracePt t="400807" x="6872288" y="5081588"/>
          <p14:tracePt t="400813" x="6846888" y="5081588"/>
          <p14:tracePt t="400824" x="6834188" y="5081588"/>
          <p14:tracePt t="400833" x="6821488" y="5081588"/>
          <p14:tracePt t="400841" x="6784975" y="5081588"/>
          <p14:tracePt t="400845" x="6759575" y="5092700"/>
          <p14:tracePt t="400862" x="6734175" y="5105400"/>
          <p14:tracePt t="400877" x="6721475" y="5105400"/>
          <p14:tracePt t="400879" x="6672263" y="5105400"/>
          <p14:tracePt t="400886" x="6634163" y="5118100"/>
          <p14:tracePt t="400893" x="6584950" y="5130800"/>
          <p14:tracePt t="400901" x="6508750" y="5143500"/>
          <p14:tracePt t="400910" x="6446838" y="5156200"/>
          <p14:tracePt t="400917" x="6370638" y="5181600"/>
          <p14:tracePt t="400926" x="6283325" y="5194300"/>
          <p14:tracePt t="400933" x="6196013" y="5218113"/>
          <p14:tracePt t="400942" x="6096000" y="5230813"/>
          <p14:tracePt t="400960" x="5857875" y="5281613"/>
          <p14:tracePt t="400965" x="5732463" y="5305425"/>
          <p14:tracePt t="400975" x="5595938" y="5330825"/>
          <p14:tracePt t="400981" x="5483225" y="5343525"/>
          <p14:tracePt t="400992" x="5370513" y="5368925"/>
          <p14:tracePt t="400997" x="5257800" y="5381625"/>
          <p14:tracePt t="401008" x="5157788" y="5394325"/>
          <p14:tracePt t="401014" x="5045075" y="5418138"/>
          <p14:tracePt t="401026" x="4956175" y="5430838"/>
          <p14:tracePt t="401031" x="4856163" y="5456238"/>
          <p14:tracePt t="401043" x="4768850" y="5468938"/>
          <p14:tracePt t="401045" x="4681538" y="5481638"/>
          <p14:tracePt t="401058" x="4630738" y="5481638"/>
          <p14:tracePt t="401061" x="4556125" y="5494338"/>
          <p14:tracePt t="401076" x="4518025" y="5494338"/>
          <p14:tracePt t="401077" x="4494213" y="5494338"/>
          <p14:tracePt t="401085" x="4456113" y="5507038"/>
          <p14:tracePt t="401093" x="4430713" y="5507038"/>
          <p14:tracePt t="401109" x="4418013" y="5507038"/>
          <p14:tracePt t="401117" x="4406900" y="5518150"/>
          <p14:tracePt t="401141" x="4394200" y="5518150"/>
          <p14:tracePt t="401149" x="4394200" y="5530850"/>
          <p14:tracePt t="401159" x="4381500" y="5530850"/>
          <p14:tracePt t="401165" x="4368800" y="5543550"/>
          <p14:tracePt t="401173" x="4356100" y="5543550"/>
          <p14:tracePt t="401181" x="4330700" y="5556250"/>
          <p14:tracePt t="401190" x="4305300" y="5568950"/>
          <p14:tracePt t="401197" x="4281488" y="5594350"/>
          <p14:tracePt t="401207" x="4256088" y="5607050"/>
          <p14:tracePt t="401213" x="4217988" y="5607050"/>
          <p14:tracePt t="401229" x="4192588" y="5619750"/>
          <p14:tracePt t="401241" x="4181475" y="5630863"/>
          <p14:tracePt t="401257" x="4168775" y="5630863"/>
          <p14:tracePt t="401277" x="4156075" y="5630863"/>
          <p14:tracePt t="401293" x="4143375" y="5630863"/>
          <p14:tracePt t="401525" x="4156075" y="5630863"/>
          <p14:tracePt t="401558" x="4168775" y="5630863"/>
          <p14:tracePt t="401589" x="4168775" y="5619750"/>
          <p14:tracePt t="401805" x="4181475" y="5619750"/>
          <p14:tracePt t="401822" x="4192588" y="5619750"/>
          <p14:tracePt t="401838" x="4205288" y="5607050"/>
          <p14:tracePt t="402012" x="4217988" y="5607050"/>
          <p14:tracePt t="402044" x="4230688" y="5607050"/>
          <p14:tracePt t="402060" x="4243388" y="5607050"/>
          <p14:tracePt t="402092" x="4243388" y="5594350"/>
          <p14:tracePt t="402205" x="4256088" y="5594350"/>
          <p14:tracePt t="402237" x="4268788" y="5594350"/>
          <p14:tracePt t="402277" x="4281488" y="5594350"/>
          <p14:tracePt t="402301" x="4294188" y="5594350"/>
          <p14:tracePt t="402309" x="4305300" y="5581650"/>
          <p14:tracePt t="402317" x="4318000" y="5581650"/>
          <p14:tracePt t="402327" x="4318000" y="5568950"/>
          <p14:tracePt t="402517" x="4330700" y="5568950"/>
          <p14:tracePt t="402589" x="4343400" y="5568950"/>
          <p14:tracePt t="402605" x="4356100" y="5568950"/>
          <p14:tracePt t="402622" x="4368800" y="5568950"/>
          <p14:tracePt t="402637" x="4381500" y="5568950"/>
          <p14:tracePt t="402644" x="4394200" y="5556250"/>
          <p14:tracePt t="402656" x="4406900" y="5556250"/>
          <p14:tracePt t="402661" x="4406900" y="5543550"/>
          <p14:tracePt t="402669" x="4418013" y="5543550"/>
          <p14:tracePt t="402677" x="4430713" y="5530850"/>
          <p14:tracePt t="402685" x="4443413" y="5530850"/>
          <p14:tracePt t="402694" x="4443413" y="5518150"/>
          <p14:tracePt t="402700" x="4456113" y="5507038"/>
          <p14:tracePt t="402717" x="4468813" y="5494338"/>
          <p14:tracePt t="403292" x="4443413" y="5494338"/>
          <p14:tracePt t="403300" x="4418013" y="5481638"/>
          <p14:tracePt t="403309" x="4406900" y="5468938"/>
          <p14:tracePt t="403317" x="4368800" y="5468938"/>
          <p14:tracePt t="403325" x="4330700" y="5443538"/>
          <p14:tracePt t="403332" x="4294188" y="5418138"/>
          <p14:tracePt t="403341" x="4243388" y="5394325"/>
          <p14:tracePt t="403349" x="4192588" y="5356225"/>
          <p14:tracePt t="403359" x="4156075" y="5330825"/>
          <p14:tracePt t="403365" x="4105275" y="5281613"/>
          <p14:tracePt t="403376" x="4056063" y="5218113"/>
          <p14:tracePt t="403380" x="4030663" y="5181600"/>
          <p14:tracePt t="403391" x="3979863" y="5130800"/>
          <p14:tracePt t="403397" x="3930650" y="5068888"/>
          <p14:tracePt t="403408" x="3905250" y="5030788"/>
          <p14:tracePt t="403413" x="3867150" y="4968875"/>
          <p14:tracePt t="403426" x="3830638" y="4943475"/>
          <p14:tracePt t="403429" x="3817938" y="4892675"/>
          <p14:tracePt t="403441" x="3805238" y="4879975"/>
          <p14:tracePt t="403445" x="3792538" y="4868863"/>
          <p14:tracePt t="403458" x="3779838" y="4843463"/>
          <p14:tracePt t="403460" x="3767138" y="4830763"/>
          <p14:tracePt t="403469" x="3767138" y="4818063"/>
          <p14:tracePt t="403477" x="3756025" y="4805363"/>
          <p14:tracePt t="403485" x="3756025" y="4792663"/>
          <p14:tracePt t="403629" x="3756025" y="4779963"/>
          <p14:tracePt t="403637" x="3756025" y="4768850"/>
          <p14:tracePt t="403653" x="3756025" y="4743450"/>
          <p14:tracePt t="403662" x="3743325" y="4705350"/>
          <p14:tracePt t="403670" x="3730625" y="4679950"/>
          <p14:tracePt t="403677" x="3705225" y="4643438"/>
          <p14:tracePt t="403685" x="3705225" y="4618038"/>
          <p14:tracePt t="403693" x="3679825" y="4579938"/>
          <p14:tracePt t="403702" x="3654425" y="4530725"/>
          <p14:tracePt t="403709" x="3630613" y="4492625"/>
          <p14:tracePt t="403717" x="3592513" y="4430713"/>
          <p14:tracePt t="403725" x="3541713" y="4379913"/>
          <p14:tracePt t="403733" x="3505200" y="4354513"/>
          <p14:tracePt t="403746" x="3441700" y="4318000"/>
          <p14:tracePt t="403749" x="3405188" y="4279900"/>
          <p14:tracePt t="403762" x="3341688" y="4254500"/>
          <p14:tracePt t="403765" x="3305175" y="4217988"/>
          <p14:tracePt t="403776" x="3279775" y="4205288"/>
          <p14:tracePt t="403781" x="3254375" y="4179888"/>
          <p14:tracePt t="403791" x="3241675" y="4167188"/>
          <p14:tracePt t="403796" x="3216275" y="4167188"/>
          <p14:tracePt t="403807" x="3216275" y="4141788"/>
          <p14:tracePt t="403826" x="3205163" y="4141788"/>
          <p14:tracePt t="403948" x="3192463" y="4141788"/>
          <p14:tracePt t="403956" x="3192463" y="4154488"/>
          <p14:tracePt t="403964" x="3205163" y="4192588"/>
          <p14:tracePt t="403974" x="3216275" y="4241800"/>
          <p14:tracePt t="403981" x="3241675" y="4318000"/>
          <p14:tracePt t="403991" x="3279775" y="4379913"/>
          <p14:tracePt t="403997" x="3341688" y="4479925"/>
          <p14:tracePt t="404007" x="3405188" y="4567238"/>
          <p14:tracePt t="404012" x="3479800" y="4692650"/>
          <p14:tracePt t="404024" x="3567113" y="4818063"/>
          <p14:tracePt t="404028" x="3667125" y="4943475"/>
          <p14:tracePt t="404040" x="3779838" y="5056188"/>
          <p14:tracePt t="404044" x="3879850" y="5143500"/>
          <p14:tracePt t="404057" x="3992563" y="5243513"/>
          <p14:tracePt t="404060" x="4105275" y="5330825"/>
          <p14:tracePt t="404069" x="4181475" y="5381625"/>
          <p14:tracePt t="404077" x="4256088" y="5430838"/>
          <p14:tracePt t="404085" x="4294188" y="5443538"/>
          <p14:tracePt t="404093" x="4318000" y="5456238"/>
          <p14:tracePt t="404109" x="4330700" y="5456238"/>
          <p14:tracePt t="404205" x="4330700" y="5443538"/>
          <p14:tracePt t="404518" x="4330700" y="5430838"/>
          <p14:tracePt t="404524" x="4356100" y="5407025"/>
          <p14:tracePt t="404532" x="4381500" y="5407025"/>
          <p14:tracePt t="404541" x="4430713" y="5381625"/>
          <p14:tracePt t="404549" x="4468813" y="5368925"/>
          <p14:tracePt t="404557" x="4518025" y="5343525"/>
          <p14:tracePt t="404564" x="4581525" y="5330825"/>
          <p14:tracePt t="404574" x="4630738" y="5294313"/>
          <p14:tracePt t="404580" x="4694238" y="5256213"/>
          <p14:tracePt t="404592" x="4768850" y="5218113"/>
          <p14:tracePt t="404596" x="4843463" y="5181600"/>
          <p14:tracePt t="404608" x="4919663" y="5130800"/>
          <p14:tracePt t="404612" x="4981575" y="5092700"/>
          <p14:tracePt t="404624" x="5032375" y="5056188"/>
          <p14:tracePt t="404629" x="5081588" y="5030788"/>
          <p14:tracePt t="404641" x="5132388" y="5005388"/>
          <p14:tracePt t="404644" x="5170488" y="4981575"/>
          <p14:tracePt t="404657" x="5207000" y="4968875"/>
          <p14:tracePt t="404660" x="5219700" y="4956175"/>
          <p14:tracePt t="404670" x="5232400" y="4956175"/>
          <p14:tracePt t="404687" x="5245100" y="4956175"/>
          <p14:tracePt t="404780" x="5257800" y="4943475"/>
          <p14:tracePt t="404796" x="5270500" y="4930775"/>
          <p14:tracePt t="404837" x="5281613" y="4918075"/>
          <p14:tracePt t="404854" x="5281613" y="4905375"/>
          <p14:tracePt t="404861" x="5294313" y="4892675"/>
          <p14:tracePt t="404869" x="5307013" y="4879975"/>
          <p14:tracePt t="404885" x="5307013" y="4868863"/>
          <p14:tracePt t="404901" x="5307013" y="4856163"/>
          <p14:tracePt t="404917" x="5319713" y="4830763"/>
          <p14:tracePt t="404931" x="5319713" y="4818063"/>
          <p14:tracePt t="404933" x="5319713" y="4805363"/>
          <p14:tracePt t="404957" x="5319713" y="4792663"/>
          <p14:tracePt t="404965" x="5319713" y="4779963"/>
          <p14:tracePt t="404975" x="5319713" y="4768850"/>
          <p14:tracePt t="404981" x="5319713" y="4756150"/>
          <p14:tracePt t="405700" x="5319713" y="4768850"/>
          <p14:tracePt t="405725" x="5307013" y="4768850"/>
          <p14:tracePt t="405740" x="5307013" y="4792663"/>
          <p14:tracePt t="405748" x="5294313" y="4792663"/>
          <p14:tracePt t="405756" x="5281613" y="4805363"/>
          <p14:tracePt t="405764" x="5257800" y="4818063"/>
          <p14:tracePt t="405774" x="5245100" y="4830763"/>
          <p14:tracePt t="405780" x="5232400" y="4843463"/>
          <p14:tracePt t="405790" x="5207000" y="4856163"/>
          <p14:tracePt t="405796" x="5194300" y="4868863"/>
          <p14:tracePt t="405807" x="5181600" y="4868863"/>
          <p14:tracePt t="405812" x="5157788" y="4879975"/>
          <p14:tracePt t="405824" x="5157788" y="4892675"/>
          <p14:tracePt t="405841" x="5132388" y="4892675"/>
          <p14:tracePt t="405844" x="5132388" y="4905375"/>
          <p14:tracePt t="405869" x="5119688" y="4918075"/>
          <p14:tracePt t="405885" x="5106988" y="4918075"/>
          <p14:tracePt t="405892" x="5094288" y="4930775"/>
          <p14:tracePt t="405908" x="5081588" y="4943475"/>
          <p14:tracePt t="405926" x="5068888" y="4956175"/>
          <p14:tracePt t="405943" x="5068888" y="4968875"/>
          <p14:tracePt t="405959" x="5057775" y="4968875"/>
          <p14:tracePt t="405961" x="5045075" y="4981575"/>
          <p14:tracePt t="405964" x="5045075" y="4992688"/>
          <p14:tracePt t="405976" x="5032375" y="4992688"/>
          <p14:tracePt t="405980" x="5032375" y="5005388"/>
          <p14:tracePt t="405990" x="5019675" y="5018088"/>
          <p14:tracePt t="406008" x="4994275" y="5030788"/>
          <p14:tracePt t="406029" x="4968875" y="5043488"/>
          <p14:tracePt t="406054" x="4956175" y="5056188"/>
          <p14:tracePt t="406069" x="4945063" y="5081588"/>
          <p14:tracePt t="406077" x="4932363" y="5081588"/>
          <p14:tracePt t="406086" x="4919663" y="5092700"/>
          <p14:tracePt t="406093" x="4906963" y="5092700"/>
          <p14:tracePt t="406100" x="4881563" y="5118100"/>
          <p14:tracePt t="406108" x="4868863" y="5130800"/>
          <p14:tracePt t="406117" x="4856163" y="5143500"/>
          <p14:tracePt t="406124" x="4843463" y="5143500"/>
          <p14:tracePt t="406133" x="4832350" y="5156200"/>
          <p14:tracePt t="406142" x="4819650" y="5168900"/>
          <p14:tracePt t="406149" x="4806950" y="5181600"/>
          <p14:tracePt t="406157" x="4794250" y="5194300"/>
          <p14:tracePt t="406166" x="4781550" y="5194300"/>
          <p14:tracePt t="406176" x="4768850" y="5205413"/>
          <p14:tracePt t="406181" x="4756150" y="5218113"/>
          <p14:tracePt t="406196" x="4743450" y="5218113"/>
          <p14:tracePt t="406208" x="4732338" y="5218113"/>
          <p14:tracePt t="406214" x="4719638" y="5230813"/>
          <p14:tracePt t="406225" x="4694238" y="5243513"/>
          <p14:tracePt t="406228" x="4668838" y="5256213"/>
          <p14:tracePt t="406241" x="4656138" y="5268913"/>
          <p14:tracePt t="406244" x="4630738" y="5268913"/>
          <p14:tracePt t="406258" x="4619625" y="5281613"/>
          <p14:tracePt t="406260" x="4606925" y="5294313"/>
          <p14:tracePt t="406270" x="4581525" y="5294313"/>
          <p14:tracePt t="406277" x="4556125" y="5305425"/>
          <p14:tracePt t="406293" x="4530725" y="5318125"/>
          <p14:tracePt t="406300" x="4506913" y="5318125"/>
          <p14:tracePt t="406309" x="4494213" y="5318125"/>
          <p14:tracePt t="406316" x="4468813" y="5318125"/>
          <p14:tracePt t="406324" x="4443413" y="5318125"/>
          <p14:tracePt t="406332" x="4418013" y="5318125"/>
          <p14:tracePt t="406344" x="4394200" y="5318125"/>
          <p14:tracePt t="406348" x="4368800" y="5318125"/>
          <p14:tracePt t="406357" x="4356100" y="5318125"/>
          <p14:tracePt t="406364" x="4318000" y="5318125"/>
          <p14:tracePt t="406375" x="4281488" y="5305425"/>
          <p14:tracePt t="406380" x="4217988" y="5294313"/>
          <p14:tracePt t="406391" x="4181475" y="5281613"/>
          <p14:tracePt t="406396" x="4105275" y="5256213"/>
          <p14:tracePt t="406408" x="4043363" y="5218113"/>
          <p14:tracePt t="406412" x="3968750" y="5181600"/>
          <p14:tracePt t="406424" x="3892550" y="5156200"/>
          <p14:tracePt t="406428" x="3817938" y="5130800"/>
          <p14:tracePt t="406441" x="3767138" y="5105400"/>
          <p14:tracePt t="406444" x="3705225" y="5068888"/>
          <p14:tracePt t="406457" x="3654425" y="5043488"/>
          <p14:tracePt t="406460" x="3617913" y="5005388"/>
          <p14:tracePt t="406469" x="3592513" y="4981575"/>
          <p14:tracePt t="406477" x="3567113" y="4956175"/>
          <p14:tracePt t="406484" x="3554413" y="4918075"/>
          <p14:tracePt t="406492" x="3530600" y="4879975"/>
          <p14:tracePt t="406500" x="3517900" y="4830763"/>
          <p14:tracePt t="406508" x="3505200" y="4792663"/>
          <p14:tracePt t="406517" x="3505200" y="4730750"/>
          <p14:tracePt t="406524" x="3492500" y="4692650"/>
          <p14:tracePt t="406532" x="3479800" y="4656138"/>
          <p14:tracePt t="406541" x="3467100" y="4618038"/>
          <p14:tracePt t="406549" x="3467100" y="4605338"/>
          <p14:tracePt t="406557" x="3454400" y="4567238"/>
          <p14:tracePt t="406564" x="3454400" y="4554538"/>
          <p14:tracePt t="406576" x="3454400" y="4543425"/>
          <p14:tracePt t="406580" x="3441700" y="4530725"/>
          <p14:tracePt t="406628" x="3429000" y="4530725"/>
          <p14:tracePt t="406677" x="3417888" y="4518025"/>
          <p14:tracePt t="406692" x="3392488" y="4518025"/>
          <p14:tracePt t="406700" x="3379788" y="4505325"/>
          <p14:tracePt t="406708" x="3367088" y="4492625"/>
          <p14:tracePt t="406716" x="3367088" y="4454525"/>
          <p14:tracePt t="406724" x="3354388" y="4430713"/>
          <p14:tracePt t="406733" x="3341688" y="4405313"/>
          <p14:tracePt t="406741" x="3328988" y="4379913"/>
          <p14:tracePt t="406751" x="3317875" y="4354513"/>
          <p14:tracePt t="406757" x="3305175" y="4330700"/>
          <p14:tracePt t="406775" x="3292475" y="4318000"/>
          <p14:tracePt t="406780" x="3292475" y="4305300"/>
          <p14:tracePt t="406796" x="3292475" y="4292600"/>
          <p14:tracePt t="406820" x="3292475" y="4279900"/>
          <p14:tracePt t="406900" x="3292475" y="4267200"/>
          <p14:tracePt t="406916" x="3317875" y="4279900"/>
          <p14:tracePt t="406924" x="3328988" y="4292600"/>
          <p14:tracePt t="406932" x="3354388" y="4305300"/>
          <p14:tracePt t="406941" x="3379788" y="4330700"/>
          <p14:tracePt t="406960" x="3429000" y="4405313"/>
          <p14:tracePt t="406964" x="3454400" y="4443413"/>
          <p14:tracePt t="406974" x="3505200" y="4492625"/>
          <p14:tracePt t="406980" x="3554413" y="4554538"/>
          <p14:tracePt t="406991" x="3579813" y="4592638"/>
          <p14:tracePt t="406996" x="3617913" y="4643438"/>
          <p14:tracePt t="407009" x="3643313" y="4667250"/>
          <p14:tracePt t="407012" x="3667125" y="4692650"/>
          <p14:tracePt t="407024" x="3679825" y="4718050"/>
          <p14:tracePt t="407028" x="3692525" y="4743450"/>
          <p14:tracePt t="407041" x="3705225" y="4756150"/>
          <p14:tracePt t="407044" x="3705225" y="4768850"/>
          <p14:tracePt t="407052" x="3717925" y="4768850"/>
          <p14:tracePt t="407069" x="3717925" y="4779963"/>
          <p14:tracePt t="407172" x="3705225" y="4779963"/>
          <p14:tracePt t="407180" x="3692525" y="4743450"/>
          <p14:tracePt t="407188" x="3667125" y="4718050"/>
          <p14:tracePt t="407196" x="3617913" y="4679950"/>
          <p14:tracePt t="407207" x="3579813" y="4643438"/>
          <p14:tracePt t="407212" x="3517900" y="4579938"/>
          <p14:tracePt t="407225" x="3441700" y="4530725"/>
          <p14:tracePt t="407228" x="3341688" y="4467225"/>
          <p14:tracePt t="407241" x="3267075" y="4405313"/>
          <p14:tracePt t="407244" x="3192463" y="4354513"/>
          <p14:tracePt t="407252" x="3116263" y="4318000"/>
          <p14:tracePt t="407261" x="3067050" y="4279900"/>
          <p14:tracePt t="407268" x="3016250" y="4241800"/>
          <p14:tracePt t="407277" x="2992438" y="4230688"/>
          <p14:tracePt t="407284" x="2979738" y="4217988"/>
          <p14:tracePt t="407372" x="2992438" y="4241800"/>
          <p14:tracePt t="407381" x="3016250" y="4267200"/>
          <p14:tracePt t="407388" x="3067050" y="4318000"/>
          <p14:tracePt t="407396" x="3116263" y="4379913"/>
          <p14:tracePt t="407407" x="3179763" y="4443413"/>
          <p14:tracePt t="407412" x="3241675" y="4518025"/>
          <p14:tracePt t="407426" x="3305175" y="4592638"/>
          <p14:tracePt t="407428" x="3367088" y="4667250"/>
          <p14:tracePt t="407441" x="3429000" y="4743450"/>
          <p14:tracePt t="407444" x="3505200" y="4830763"/>
          <p14:tracePt t="407452" x="3579813" y="4930775"/>
          <p14:tracePt t="407460" x="3667125" y="5018088"/>
          <p14:tracePt t="407469" x="3730625" y="5130800"/>
          <p14:tracePt t="407476" x="3792538" y="5218113"/>
          <p14:tracePt t="407484" x="3843338" y="5294313"/>
          <p14:tracePt t="407492" x="3879850" y="5356225"/>
          <p14:tracePt t="407501" x="3905250" y="5407025"/>
          <p14:tracePt t="407514" x="3930650" y="5468938"/>
          <p14:tracePt t="407517" x="3956050" y="5507038"/>
          <p14:tracePt t="407526" x="3956050" y="5543550"/>
          <p14:tracePt t="407532" x="3956050" y="5568950"/>
          <p14:tracePt t="407541" x="3956050" y="5594350"/>
          <p14:tracePt t="407548" x="3956050" y="5619750"/>
          <p14:tracePt t="407557" x="3956050" y="5656263"/>
          <p14:tracePt t="407574" x="3956050" y="5668963"/>
          <p14:tracePt t="407580" x="3956050" y="5694363"/>
          <p14:tracePt t="407591" x="3943350" y="5694363"/>
          <p14:tracePt t="407756" x="3943350" y="5681663"/>
          <p14:tracePt t="407876" x="3956050" y="5681663"/>
          <p14:tracePt t="407887" x="3968750" y="5681663"/>
          <p14:tracePt t="408029" x="3979863" y="5681663"/>
          <p14:tracePt t="408076" x="3979863" y="5668963"/>
          <p14:tracePt t="408108" x="3979863" y="5656263"/>
          <p14:tracePt t="408132" x="3992563" y="5643563"/>
          <p14:tracePt t="408164" x="3992563" y="5630863"/>
          <p14:tracePt t="408180" x="3992563" y="5619750"/>
          <p14:tracePt t="408188" x="3992563" y="5607050"/>
          <p14:tracePt t="408207" x="3992563" y="5594350"/>
          <p14:tracePt t="408221" x="3992563" y="5581650"/>
          <p14:tracePt t="408244" x="3992563" y="5568950"/>
          <p14:tracePt t="408252" x="3992563" y="5556250"/>
          <p14:tracePt t="408270" x="3979863" y="5556250"/>
          <p14:tracePt t="408301" x="3979863" y="5543550"/>
          <p14:tracePt t="408324" x="3968750" y="5543550"/>
          <p14:tracePt t="408349" x="3956050" y="5543550"/>
          <p14:tracePt t="408364" x="3943350" y="5543550"/>
          <p14:tracePt t="408373" x="3930650" y="5543550"/>
          <p14:tracePt t="408380" x="3917950" y="5543550"/>
          <p14:tracePt t="408412" x="3892550" y="5556250"/>
          <p14:tracePt t="408438" x="3867150" y="5568950"/>
          <p14:tracePt t="408484" x="3856038" y="5581650"/>
          <p14:tracePt t="408501" x="3856038" y="5594350"/>
          <p14:tracePt t="408508" x="3856038" y="5607050"/>
          <p14:tracePt t="408516" x="3843338" y="5630863"/>
          <p14:tracePt t="408524" x="3830638" y="5643563"/>
          <p14:tracePt t="408541" x="3830638" y="5668963"/>
          <p14:tracePt t="408548" x="3830638" y="5681663"/>
          <p14:tracePt t="408558" x="3830638" y="5694363"/>
          <p14:tracePt t="408564" x="3830638" y="5707063"/>
          <p14:tracePt t="408574" x="3830638" y="5719763"/>
          <p14:tracePt t="408580" x="3830638" y="5732463"/>
          <p14:tracePt t="408591" x="3830638" y="5743575"/>
          <p14:tracePt t="408596" x="3830638" y="5756275"/>
          <p14:tracePt t="408609" x="3830638" y="5768975"/>
          <p14:tracePt t="408612" x="3830638" y="5781675"/>
          <p14:tracePt t="408625" x="3830638" y="5807075"/>
          <p14:tracePt t="408628" x="3843338" y="5807075"/>
          <p14:tracePt t="408642" x="3856038" y="5819775"/>
          <p14:tracePt t="408644" x="3856038" y="5832475"/>
          <p14:tracePt t="408652" x="3879850" y="5843588"/>
          <p14:tracePt t="408660" x="3892550" y="5856288"/>
          <p14:tracePt t="408668" x="3905250" y="5868988"/>
          <p14:tracePt t="408676" x="3917950" y="5881688"/>
          <p14:tracePt t="408684" x="3943350" y="5881688"/>
          <p14:tracePt t="408692" x="3968750" y="5881688"/>
          <p14:tracePt t="408700" x="3979863" y="5894388"/>
          <p14:tracePt t="408708" x="3992563" y="5894388"/>
          <p14:tracePt t="408716" x="4030663" y="5907088"/>
          <p14:tracePt t="408724" x="4043363" y="5907088"/>
          <p14:tracePt t="408732" x="4081463" y="5919788"/>
          <p14:tracePt t="408740" x="4105275" y="5919788"/>
          <p14:tracePt t="408748" x="4143375" y="5919788"/>
          <p14:tracePt t="408757" x="4181475" y="5919788"/>
          <p14:tracePt t="408764" x="4192588" y="5919788"/>
          <p14:tracePt t="408774" x="4230688" y="5919788"/>
          <p14:tracePt t="408780" x="4256088" y="5919788"/>
          <p14:tracePt t="408790" x="4268788" y="5919788"/>
          <p14:tracePt t="408796" x="4305300" y="5919788"/>
          <p14:tracePt t="408808" x="4318000" y="5919788"/>
          <p14:tracePt t="408812" x="4330700" y="5919788"/>
          <p14:tracePt t="408825" x="4356100" y="5907088"/>
          <p14:tracePt t="408841" x="4381500" y="5907088"/>
          <p14:tracePt t="408844" x="4394200" y="5894388"/>
          <p14:tracePt t="408860" x="4406900" y="5881688"/>
          <p14:tracePt t="408884" x="4406900" y="5868988"/>
          <p14:tracePt t="408892" x="4406900" y="5856288"/>
          <p14:tracePt t="408900" x="4406900" y="5843588"/>
          <p14:tracePt t="408908" x="4406900" y="5819775"/>
          <p14:tracePt t="408916" x="4406900" y="5781675"/>
          <p14:tracePt t="408925" x="4406900" y="5756275"/>
          <p14:tracePt t="408932" x="4406900" y="5719763"/>
          <p14:tracePt t="408940" x="4406900" y="5694363"/>
          <p14:tracePt t="408962" x="4406900" y="5656263"/>
          <p14:tracePt t="408965" x="4406900" y="5594350"/>
          <p14:tracePt t="408979" x="4394200" y="5568950"/>
          <p14:tracePt t="408981" x="4394200" y="5543550"/>
          <p14:tracePt t="408993" x="4381500" y="5507038"/>
          <p14:tracePt t="408996" x="4356100" y="5481638"/>
          <p14:tracePt t="409008" x="4343400" y="5468938"/>
          <p14:tracePt t="409012" x="4318000" y="5443538"/>
          <p14:tracePt t="409028" x="4305300" y="5443538"/>
          <p14:tracePt t="409045" x="4294188" y="5443538"/>
          <p14:tracePt t="409053" x="4281488" y="5443538"/>
          <p14:tracePt t="409060" x="4268788" y="5443538"/>
          <p14:tracePt t="409084" x="4256088" y="5443538"/>
          <p14:tracePt t="409108" x="4243388" y="5443538"/>
          <p14:tracePt t="409133" x="4217988" y="5443538"/>
          <p14:tracePt t="409148" x="4205288" y="5443538"/>
          <p14:tracePt t="409158" x="4205288" y="5456238"/>
          <p14:tracePt t="409165" x="4192588" y="5468938"/>
          <p14:tracePt t="409174" x="4181475" y="5468938"/>
          <p14:tracePt t="409191" x="4181475" y="5481638"/>
          <p14:tracePt t="409300" x="4181475" y="5468938"/>
          <p14:tracePt t="409308" x="4181475" y="5443538"/>
          <p14:tracePt t="409324" x="4192588" y="5430838"/>
          <p14:tracePt t="409339" x="4192588" y="5418138"/>
          <p14:tracePt t="409396" x="4205288" y="5418138"/>
          <p14:tracePt t="409412" x="4217988" y="5418138"/>
          <p14:tracePt t="409428" x="4230688" y="5430838"/>
          <p14:tracePt t="409436" x="4230688" y="5443538"/>
          <p14:tracePt t="409444" x="4243388" y="5456238"/>
          <p14:tracePt t="409452" x="4256088" y="5456238"/>
          <p14:tracePt t="409460" x="4268788" y="5468938"/>
          <p14:tracePt t="409468" x="4281488" y="5481638"/>
          <p14:tracePt t="409476" x="4294188" y="5481638"/>
          <p14:tracePt t="409484" x="4318000" y="5481638"/>
          <p14:tracePt t="409492" x="4343400" y="5481638"/>
          <p14:tracePt t="409500" x="4381500" y="5481638"/>
          <p14:tracePt t="409508" x="4406900" y="5468938"/>
          <p14:tracePt t="409516" x="4418013" y="5468938"/>
          <p14:tracePt t="409525" x="4443413" y="5456238"/>
          <p14:tracePt t="409532" x="4468813" y="5456238"/>
          <p14:tracePt t="409541" x="4468813" y="5430838"/>
          <p14:tracePt t="409548" x="4494213" y="5430838"/>
          <p14:tracePt t="409557" x="4506913" y="5407025"/>
          <p14:tracePt t="409574" x="4518025" y="5381625"/>
          <p14:tracePt t="409580" x="4530725" y="5381625"/>
          <p14:tracePt t="409596" x="4543425" y="5381625"/>
          <p14:tracePt t="409692" x="4530725" y="5381625"/>
          <p14:tracePt t="409700" x="4506913" y="5381625"/>
          <p14:tracePt t="409707" x="4481513" y="5368925"/>
          <p14:tracePt t="409716" x="4468813" y="5356225"/>
          <p14:tracePt t="409725" x="4443413" y="5356225"/>
          <p14:tracePt t="409740" x="4418013" y="5356225"/>
          <p14:tracePt t="409757" x="4406900" y="5343525"/>
          <p14:tracePt t="409781" x="4406900" y="5330825"/>
          <p14:tracePt t="409806" x="4406900" y="5318125"/>
          <p14:tracePt t="409812" x="4406900" y="5305425"/>
          <p14:tracePt t="409825" x="4394200" y="5294313"/>
          <p14:tracePt t="409828" x="4381500" y="5281613"/>
          <p14:tracePt t="409876" x="4368800" y="5268913"/>
          <p14:tracePt t="409900" x="4368800" y="5256213"/>
          <p14:tracePt t="409932" x="4356100" y="5256213"/>
          <p14:tracePt t="409939" x="4356100" y="5268913"/>
          <p14:tracePt t="409965" x="4343400" y="5268913"/>
          <p14:tracePt t="409988" x="4343400" y="5281613"/>
          <p14:tracePt t="410076" x="4343400" y="5294313"/>
          <p14:tracePt t="410172" x="4343400" y="5305425"/>
          <p14:tracePt t="410212" x="4368800" y="5305425"/>
          <p14:tracePt t="410221" x="4381500" y="5305425"/>
          <p14:tracePt t="410237" x="4394200" y="5294313"/>
          <p14:tracePt t="410261" x="4406900" y="5294313"/>
          <p14:tracePt t="410270" x="4418013" y="5281613"/>
          <p14:tracePt t="410279" x="4418013" y="5268913"/>
          <p14:tracePt t="410284" x="4430713" y="5268913"/>
          <p14:tracePt t="410292" x="4443413" y="5256213"/>
          <p14:tracePt t="410300" x="4456113" y="5243513"/>
          <p14:tracePt t="410308" x="4481513" y="5230813"/>
          <p14:tracePt t="410316" x="4506913" y="5218113"/>
          <p14:tracePt t="410324" x="4530725" y="5194300"/>
          <p14:tracePt t="410334" x="4556125" y="5168900"/>
          <p14:tracePt t="410342" x="4594225" y="5143500"/>
          <p14:tracePt t="410348" x="4619625" y="5118100"/>
          <p14:tracePt t="410358" x="4656138" y="5105400"/>
          <p14:tracePt t="410364" x="4706938" y="5068888"/>
          <p14:tracePt t="410376" x="4743450" y="5043488"/>
          <p14:tracePt t="410381" x="4781550" y="5018088"/>
          <p14:tracePt t="410391" x="4832350" y="4992688"/>
          <p14:tracePt t="410396" x="4868863" y="4968875"/>
          <p14:tracePt t="410407" x="4894263" y="4968875"/>
          <p14:tracePt t="410412" x="4919663" y="4943475"/>
          <p14:tracePt t="410424" x="4945063" y="4943475"/>
          <p14:tracePt t="410440" x="4956175" y="4943475"/>
          <p14:tracePt t="410499" x="4968875" y="4943475"/>
          <p14:tracePt t="410628" x="4968875" y="4930775"/>
          <p14:tracePt t="410667" x="4981575" y="4918075"/>
          <p14:tracePt t="410675" x="4981575" y="4905375"/>
          <p14:tracePt t="410723" x="4981575" y="4892675"/>
          <p14:tracePt t="410804" x="4994275" y="4879975"/>
          <p14:tracePt t="410868" x="4994275" y="4868863"/>
          <p14:tracePt t="410875" x="5006975" y="4856163"/>
          <p14:tracePt t="410884" x="5006975" y="4843463"/>
          <p14:tracePt t="410899" x="5019675" y="4830763"/>
          <p14:tracePt t="410915" x="5019675" y="4818063"/>
          <p14:tracePt t="410928" x="5019675" y="4805363"/>
          <p14:tracePt t="410932" x="5019675" y="4792663"/>
          <p14:tracePt t="411067" x="5032375" y="4779963"/>
          <p14:tracePt t="411075" x="5045075" y="4779963"/>
          <p14:tracePt t="411236" x="5045075" y="4768850"/>
          <p14:tracePt t="411243" x="5045075" y="4756150"/>
          <p14:tracePt t="411443" x="5068888" y="4743450"/>
          <p14:tracePt t="411467" x="5081588" y="4743450"/>
          <p14:tracePt t="411475" x="5094288" y="4743450"/>
          <p14:tracePt t="411484" x="5106988" y="4730750"/>
          <p14:tracePt t="411492" x="5132388" y="4718050"/>
          <p14:tracePt t="411507" x="5157788" y="4718050"/>
          <p14:tracePt t="411515" x="5181600" y="4705350"/>
          <p14:tracePt t="411524" x="5194300" y="4692650"/>
          <p14:tracePt t="411541" x="5207000" y="4692650"/>
          <p14:tracePt t="411547" x="5219700" y="4692650"/>
          <p14:tracePt t="411557" x="5219700" y="4679950"/>
          <p14:tracePt t="411852" x="5232400" y="4679950"/>
          <p14:tracePt t="411859" x="5257800" y="4679950"/>
          <p14:tracePt t="411870" x="5307013" y="4692650"/>
          <p14:tracePt t="411876" x="5383213" y="4718050"/>
          <p14:tracePt t="411884" x="5495925" y="4730750"/>
          <p14:tracePt t="411892" x="5645150" y="4756150"/>
          <p14:tracePt t="411900" x="5832475" y="4779963"/>
          <p14:tracePt t="411909" x="6034088" y="4830763"/>
          <p14:tracePt t="411915" x="6296025" y="4868863"/>
          <p14:tracePt t="411924" x="6546850" y="4879975"/>
          <p14:tracePt t="411931" x="6821488" y="4879975"/>
          <p14:tracePt t="411940" x="7123113" y="4879975"/>
          <p14:tracePt t="411960" x="7685088" y="4892675"/>
          <p14:tracePt t="411964" x="7897813" y="4918075"/>
          <p14:tracePt t="411977" x="8048625" y="4918075"/>
          <p14:tracePt t="411980" x="8174038" y="4918075"/>
          <p14:tracePt t="411992" x="8261350" y="4918075"/>
          <p14:tracePt t="411995" x="8299450" y="4918075"/>
          <p14:tracePt t="412007" x="8324850" y="4918075"/>
          <p14:tracePt t="412011" x="8335963" y="4918075"/>
          <p14:tracePt t="412024" x="8361363" y="4918075"/>
          <p14:tracePt t="412028" x="8374063" y="4918075"/>
          <p14:tracePt t="412040" x="8386763" y="4918075"/>
          <p14:tracePt t="412052" x="8399463" y="4918075"/>
          <p14:tracePt t="412068" x="8412163" y="4918075"/>
          <p14:tracePt t="412076" x="8435975" y="4918075"/>
          <p14:tracePt t="412083" x="8461375" y="4918075"/>
          <p14:tracePt t="412092" x="8499475" y="4918075"/>
          <p14:tracePt t="412099" x="8524875" y="4918075"/>
          <p14:tracePt t="412109" x="8574088" y="4930775"/>
          <p14:tracePt t="412115" x="8599488" y="4930775"/>
          <p14:tracePt t="412124" x="8624888" y="4930775"/>
          <p14:tracePt t="412132" x="8661400" y="4943475"/>
          <p14:tracePt t="412147" x="8674100" y="4943475"/>
          <p14:tracePt t="412157" x="8712200" y="4943475"/>
          <p14:tracePt t="412163" x="8737600" y="4943475"/>
          <p14:tracePt t="412174" x="8750300" y="4943475"/>
          <p14:tracePt t="412179" x="8763000" y="4943475"/>
          <p14:tracePt t="412211" x="8750300" y="4956175"/>
          <p14:tracePt t="412223" x="8724900" y="4968875"/>
          <p14:tracePt t="412227" x="8686800" y="4981575"/>
          <p14:tracePt t="412236" x="8650288" y="4981575"/>
          <p14:tracePt t="412243" x="8612188" y="4992688"/>
          <p14:tracePt t="412253" x="8561388" y="5018088"/>
          <p14:tracePt t="412260" x="8524875" y="5030788"/>
          <p14:tracePt t="412268" x="8474075" y="5043488"/>
          <p14:tracePt t="412276" x="8435975" y="5056188"/>
          <p14:tracePt t="412284" x="8399463" y="5081588"/>
          <p14:tracePt t="412292" x="8335963" y="5105400"/>
          <p14:tracePt t="412301" x="8286750" y="5105400"/>
          <p14:tracePt t="412307" x="8248650" y="5118100"/>
          <p14:tracePt t="412316" x="8212138" y="5130800"/>
          <p14:tracePt t="412325" x="8186738" y="5130800"/>
          <p14:tracePt t="412332" x="8135938" y="5143500"/>
          <p14:tracePt t="412341" x="8099425" y="5156200"/>
          <p14:tracePt t="412348" x="8048625" y="5156200"/>
          <p14:tracePt t="412359" x="8023225" y="5168900"/>
          <p14:tracePt t="412364" x="7999413" y="5181600"/>
          <p14:tracePt t="412377" x="7986713" y="5181600"/>
          <p14:tracePt t="412381" x="7961313" y="5181600"/>
          <p14:tracePt t="412391" x="7923213" y="5194300"/>
          <p14:tracePt t="412396" x="7910513" y="5194300"/>
          <p14:tracePt t="412407" x="7897813" y="5194300"/>
          <p14:tracePt t="412412" x="7874000" y="5194300"/>
          <p14:tracePt t="412425" x="7861300" y="5205413"/>
          <p14:tracePt t="412441" x="7848600" y="5205413"/>
          <p14:tracePt t="412460" x="7835900" y="5205413"/>
          <p14:tracePt t="412477" x="7823200" y="5218113"/>
          <p14:tracePt t="412496" x="7797800" y="5218113"/>
          <p14:tracePt t="412508" x="7773988" y="5218113"/>
          <p14:tracePt t="412525" x="7761288" y="5218113"/>
          <p14:tracePt t="412531" x="7748588" y="5218113"/>
          <p14:tracePt t="412556" x="7735888" y="5218113"/>
          <p14:tracePt t="412563" x="7723188" y="5218113"/>
          <p14:tracePt t="412604" x="7710488" y="5218113"/>
          <p14:tracePt t="412644" x="7697788" y="5218113"/>
          <p14:tracePt t="412668" x="7685088" y="5218113"/>
          <p14:tracePt t="412676" x="7673975" y="5218113"/>
          <p14:tracePt t="412700" x="7661275" y="5218113"/>
          <p14:tracePt t="412723" x="7648575" y="5218113"/>
          <p14:tracePt t="412739" x="7635875" y="5205413"/>
          <p14:tracePt t="412747" x="7623175" y="5205413"/>
          <p14:tracePt t="412764" x="7610475" y="5194300"/>
          <p14:tracePt t="412780" x="7610475" y="5181600"/>
          <p14:tracePt t="412837" x="7597775" y="5181600"/>
          <p14:tracePt t="413012" x="7623175" y="5181600"/>
          <p14:tracePt t="413020" x="7661275" y="5181600"/>
          <p14:tracePt t="413027" x="7723188" y="5168900"/>
          <p14:tracePt t="413035" x="7810500" y="5156200"/>
          <p14:tracePt t="413043" x="7897813" y="5143500"/>
          <p14:tracePt t="413052" x="7986713" y="5143500"/>
          <p14:tracePt t="413059" x="8086725" y="5143500"/>
          <p14:tracePt t="413067" x="8174038" y="5143500"/>
          <p14:tracePt t="413075" x="8248650" y="5143500"/>
          <p14:tracePt t="413083" x="8324850" y="5143500"/>
          <p14:tracePt t="413091" x="8361363" y="5143500"/>
          <p14:tracePt t="413099" x="8386763" y="5143500"/>
          <p14:tracePt t="413107" x="8399463" y="5143500"/>
          <p14:tracePt t="413115" x="8412163" y="5143500"/>
          <p14:tracePt t="413299" x="8424863" y="5143500"/>
          <p14:tracePt t="413307" x="8435975" y="5143500"/>
          <p14:tracePt t="413324" x="8461375" y="5143500"/>
          <p14:tracePt t="413331" x="8486775" y="5143500"/>
          <p14:tracePt t="413341" x="8537575" y="5143500"/>
          <p14:tracePt t="413348" x="8586788" y="5143500"/>
          <p14:tracePt t="413357" x="8661400" y="5143500"/>
          <p14:tracePt t="413363" x="8724900" y="5143500"/>
          <p14:tracePt t="413374" x="8799513" y="5143500"/>
          <p14:tracePt t="413380" x="8874125" y="5143500"/>
          <p14:tracePt t="413391" x="8963025" y="5143500"/>
          <p14:tracePt t="413395" x="9063038" y="5143500"/>
          <p14:tracePt t="413408" x="9150350" y="5143500"/>
          <p14:tracePt t="413411" x="9224963" y="5143500"/>
          <p14:tracePt t="413424" x="9301163" y="5143500"/>
          <p14:tracePt t="413428" x="9375775" y="5143500"/>
          <p14:tracePt t="413435" x="9413875" y="5156200"/>
          <p14:tracePt t="413443" x="9424988" y="5156200"/>
          <p14:tracePt t="413461" x="9437688" y="5156200"/>
          <p14:tracePt t="413467" x="9450388" y="5168900"/>
          <p14:tracePt t="413491" x="9450388" y="5181600"/>
          <p14:tracePt t="413627" x="9437688" y="5194300"/>
          <p14:tracePt t="413635" x="9388475" y="5218113"/>
          <p14:tracePt t="413643" x="9301163" y="5256213"/>
          <p14:tracePt t="413651" x="9175750" y="5318125"/>
          <p14:tracePt t="413659" x="8999538" y="5381625"/>
          <p14:tracePt t="413667" x="8750300" y="5481638"/>
          <p14:tracePt t="413676" x="8474075" y="5594350"/>
          <p14:tracePt t="413683" x="8223250" y="5694363"/>
          <p14:tracePt t="413692" x="8023225" y="5819775"/>
          <p14:tracePt t="413699" x="7848600" y="5945188"/>
          <p14:tracePt t="413708" x="7710488" y="6069013"/>
          <p14:tracePt t="413715" x="7610475" y="6181725"/>
          <p14:tracePt t="413724" x="7523163" y="6281738"/>
          <p14:tracePt t="413731" x="7459663" y="6394450"/>
          <p14:tracePt t="413741" x="7397750" y="6483350"/>
          <p14:tracePt t="413748" x="7359650" y="6557963"/>
          <p14:tracePt t="413757" x="7323138" y="6619875"/>
          <p14:tracePt t="413763" x="7297738" y="6657975"/>
          <p14:tracePt t="413775" x="7272338" y="6707188"/>
          <p14:tracePt t="413779" x="7246938" y="6719888"/>
          <p14:tracePt t="413792" x="7235825" y="6745288"/>
          <p14:tracePt t="413795" x="7223125" y="6745288"/>
          <p14:tracePt t="413807" x="7223125" y="6757988"/>
          <p14:tracePt t="413812" x="7210425" y="6757988"/>
          <p14:tracePt t="413868" x="7197725" y="6757988"/>
          <p14:tracePt t="413875" x="7197725" y="6745288"/>
          <p14:tracePt t="413883" x="7185025" y="6732588"/>
          <p14:tracePt t="413893" x="7172325" y="6707188"/>
          <p14:tracePt t="413900" x="7159625" y="6683375"/>
          <p14:tracePt t="413907" x="7146925" y="6645275"/>
          <p14:tracePt t="413916" x="7134225" y="6607175"/>
          <p14:tracePt t="413925" x="7134225" y="6570663"/>
          <p14:tracePt t="413933" x="7110413" y="6532563"/>
          <p14:tracePt t="413941" x="7085013" y="6494463"/>
          <p14:tracePt t="413959" x="7059613" y="6407150"/>
          <p14:tracePt t="413963" x="7046913" y="6370638"/>
          <p14:tracePt t="413980" x="7034213" y="6332538"/>
          <p14:tracePt t="413982" x="7034213" y="6294438"/>
          <p14:tracePt t="413991" x="7021513" y="6257925"/>
          <p14:tracePt t="413995" x="7010400" y="6207125"/>
          <p14:tracePt t="414007" x="6997700" y="6169025"/>
          <p14:tracePt t="414012" x="6997700" y="6132513"/>
          <p14:tracePt t="414025" x="6985000" y="6094413"/>
          <p14:tracePt t="414032" x="6985000" y="6069013"/>
          <p14:tracePt t="414036" x="6972300" y="6045200"/>
          <p14:tracePt t="414044" x="6959600" y="6032500"/>
          <p14:tracePt t="414053" x="6959600" y="6007100"/>
          <p14:tracePt t="414061" x="6946900" y="5981700"/>
          <p14:tracePt t="414068" x="6934200" y="5969000"/>
          <p14:tracePt t="414076" x="6934200" y="5956300"/>
          <p14:tracePt t="414083" x="6921500" y="5956300"/>
          <p14:tracePt t="414092" x="6921500" y="5945188"/>
          <p14:tracePt t="414099" x="6921500" y="5932488"/>
          <p14:tracePt t="414108" x="6910388" y="5932488"/>
          <p14:tracePt t="414139" x="6910388" y="5919788"/>
          <p14:tracePt t="414491" x="6897688" y="5919788"/>
          <p14:tracePt t="414507" x="6884988" y="5919788"/>
          <p14:tracePt t="414523" x="6859588" y="5919788"/>
          <p14:tracePt t="414531" x="6846888" y="5919788"/>
          <p14:tracePt t="414541" x="6834188" y="5919788"/>
          <p14:tracePt t="414547" x="6797675" y="5919788"/>
          <p14:tracePt t="414561" x="6746875" y="5919788"/>
          <p14:tracePt t="414563" x="6696075" y="5919788"/>
          <p14:tracePt t="414579" x="6621463" y="5919788"/>
          <p14:tracePt t="414580" x="6546850" y="5919788"/>
          <p14:tracePt t="414591" x="6446838" y="5919788"/>
          <p14:tracePt t="414595" x="6321425" y="5919788"/>
          <p14:tracePt t="414608" x="6208713" y="5919788"/>
          <p14:tracePt t="414611" x="6096000" y="5919788"/>
          <p14:tracePt t="414624" x="5970588" y="5919788"/>
          <p14:tracePt t="414627" x="5857875" y="5919788"/>
          <p14:tracePt t="414635" x="5745163" y="5919788"/>
          <p14:tracePt t="414643" x="5645150" y="5919788"/>
          <p14:tracePt t="414651" x="5545138" y="5919788"/>
          <p14:tracePt t="414660" x="5457825" y="5919788"/>
          <p14:tracePt t="414667" x="5407025" y="5919788"/>
          <p14:tracePt t="414675" x="5370513" y="5919788"/>
          <p14:tracePt t="414684" x="5332413" y="5919788"/>
          <p14:tracePt t="414693" x="5307013" y="5919788"/>
          <p14:tracePt t="414700" x="5270500" y="5919788"/>
          <p14:tracePt t="414708" x="5257800" y="5907088"/>
          <p14:tracePt t="414716" x="5245100" y="5894388"/>
          <p14:tracePt t="414740" x="5232400" y="5881688"/>
          <p14:tracePt t="414755" x="5219700" y="5868988"/>
          <p14:tracePt t="414771" x="5219700" y="5843588"/>
          <p14:tracePt t="414780" x="5207000" y="5843588"/>
          <p14:tracePt t="414796" x="5194300" y="5832475"/>
          <p14:tracePt t="414812" x="5194300" y="5819775"/>
          <p14:tracePt t="415003" x="5181600" y="5819775"/>
          <p14:tracePt t="415011" x="5170488" y="5807075"/>
          <p14:tracePt t="415020" x="5145088" y="5807075"/>
          <p14:tracePt t="415027" x="5094288" y="5807075"/>
          <p14:tracePt t="415035" x="5057775" y="5807075"/>
          <p14:tracePt t="415043" x="4981575" y="5819775"/>
          <p14:tracePt t="415051" x="4919663" y="5832475"/>
          <p14:tracePt t="415060" x="4856163" y="5856288"/>
          <p14:tracePt t="415067" x="4819650" y="5856288"/>
          <p14:tracePt t="415075" x="4794250" y="5881688"/>
          <p14:tracePt t="415083" x="4781550" y="5894388"/>
          <p14:tracePt t="415091" x="4768850" y="5907088"/>
          <p14:tracePt t="415099" x="4756150" y="5919788"/>
          <p14:tracePt t="415107" x="4756150" y="5945188"/>
          <p14:tracePt t="415115" x="4781550" y="5945188"/>
          <p14:tracePt t="415124" x="4819650" y="5945188"/>
          <p14:tracePt t="415131" x="4919663" y="5945188"/>
          <p14:tracePt t="415140" x="5157788" y="5945188"/>
          <p14:tracePt t="415147" x="5495925" y="5945188"/>
          <p14:tracePt t="415158" x="5970588" y="5945188"/>
          <p14:tracePt t="415163" x="6521450" y="5945188"/>
          <p14:tracePt t="415174" x="6921500" y="5945188"/>
          <p14:tracePt t="415180" x="7259638" y="5945188"/>
          <p14:tracePt t="415190" x="7510463" y="5945188"/>
          <p14:tracePt t="415195" x="7685088" y="5919788"/>
          <p14:tracePt t="415207" x="7785100" y="5907088"/>
          <p14:tracePt t="415211" x="7848600" y="5907088"/>
          <p14:tracePt t="415225" x="7874000" y="5894388"/>
          <p14:tracePt t="415227" x="7886700" y="5881688"/>
          <p14:tracePt t="415243" x="7886700" y="5868988"/>
          <p14:tracePt t="415251" x="7874000" y="5856288"/>
          <p14:tracePt t="415259" x="7861300" y="5843588"/>
          <p14:tracePt t="415267" x="7835900" y="5832475"/>
          <p14:tracePt t="415275" x="7810500" y="5832475"/>
          <p14:tracePt t="415283" x="7785100" y="5832475"/>
          <p14:tracePt t="415292" x="7761288" y="5819775"/>
          <p14:tracePt t="415299" x="7748588" y="5807075"/>
          <p14:tracePt t="415308" x="7735888" y="5807075"/>
          <p14:tracePt t="415315" x="7723188" y="5807075"/>
          <p14:tracePt t="415324" x="7710488" y="5807075"/>
          <p14:tracePt t="415331" x="7685088" y="5807075"/>
          <p14:tracePt t="415341" x="7661275" y="5807075"/>
          <p14:tracePt t="415347" x="7623175" y="5807075"/>
          <p14:tracePt t="415361" x="7597775" y="5807075"/>
          <p14:tracePt t="415363" x="7561263" y="5807075"/>
          <p14:tracePt t="415375" x="7535863" y="5807075"/>
          <p14:tracePt t="415379" x="7510463" y="5807075"/>
          <p14:tracePt t="415392" x="7485063" y="5807075"/>
          <p14:tracePt t="415395" x="7459663" y="5807075"/>
          <p14:tracePt t="415408" x="7435850" y="5807075"/>
          <p14:tracePt t="415411" x="7397750" y="5807075"/>
          <p14:tracePt t="415426" x="7372350" y="5807075"/>
          <p14:tracePt t="415428" x="7335838" y="5794375"/>
          <p14:tracePt t="415436" x="7310438" y="5794375"/>
          <p14:tracePt t="415443" x="7297738" y="5794375"/>
          <p14:tracePt t="415451" x="7272338" y="5794375"/>
          <p14:tracePt t="415459" x="7235825" y="5794375"/>
          <p14:tracePt t="415469" x="7159625" y="5781675"/>
          <p14:tracePt t="415476" x="7123113" y="5781675"/>
          <p14:tracePt t="415494" x="7021513" y="5781675"/>
          <p14:tracePt t="415500" x="6972300" y="5781675"/>
          <p14:tracePt t="415511" x="6921500" y="5781675"/>
          <p14:tracePt t="415516" x="6884988" y="5781675"/>
          <p14:tracePt t="415525" x="6859588" y="5781675"/>
          <p14:tracePt t="415532" x="6846888" y="5781675"/>
          <p14:tracePt t="415541" x="6821488" y="5781675"/>
          <p14:tracePt t="415558" x="6808788" y="5781675"/>
          <p14:tracePt t="415589" x="6797675" y="5781675"/>
          <p14:tracePt t="415604" x="6772275" y="5781675"/>
          <p14:tracePt t="415611" x="6759575" y="5781675"/>
          <p14:tracePt t="415625" x="6734175" y="5768975"/>
          <p14:tracePt t="415629" x="6721475" y="5768975"/>
          <p14:tracePt t="415636" x="6684963" y="5768975"/>
          <p14:tracePt t="415643" x="6634163" y="5768975"/>
          <p14:tracePt t="415652" x="6572250" y="5768975"/>
          <p14:tracePt t="415659" x="6496050" y="5768975"/>
          <p14:tracePt t="415669" x="6396038" y="5768975"/>
          <p14:tracePt t="415676" x="6308725" y="5768975"/>
          <p14:tracePt t="415683" x="6208713" y="5768975"/>
          <p14:tracePt t="415691" x="6070600" y="5768975"/>
          <p14:tracePt t="415699" x="5957888" y="5768975"/>
          <p14:tracePt t="415709" x="5821363" y="5768975"/>
          <p14:tracePt t="415715" x="5695950" y="5768975"/>
          <p14:tracePt t="415726" x="5570538" y="5768975"/>
          <p14:tracePt t="415731" x="5470525" y="5768975"/>
          <p14:tracePt t="415742" x="5407025" y="5768975"/>
          <p14:tracePt t="415747" x="5319713" y="5756275"/>
          <p14:tracePt t="415758" x="5294313" y="5743575"/>
          <p14:tracePt t="415763" x="5270500" y="5707063"/>
          <p14:tracePt t="415774" x="5257800" y="5681663"/>
          <p14:tracePt t="415779" x="5245100" y="5643563"/>
          <p14:tracePt t="415790" x="5245100" y="5619750"/>
          <p14:tracePt t="415795" x="5257800" y="5556250"/>
          <p14:tracePt t="415807" x="5281613" y="5481638"/>
          <p14:tracePt t="415811" x="5319713" y="5418138"/>
          <p14:tracePt t="415824" x="5357813" y="5343525"/>
          <p14:tracePt t="415827" x="5407025" y="5268913"/>
          <p14:tracePt t="415835" x="5432425" y="5194300"/>
          <p14:tracePt t="415843" x="5470525" y="5143500"/>
          <p14:tracePt t="415851" x="5507038" y="5081588"/>
          <p14:tracePt t="415859" x="5545138" y="5018088"/>
          <p14:tracePt t="415867" x="5570538" y="4968875"/>
          <p14:tracePt t="415876" x="5583238" y="4930775"/>
          <p14:tracePt t="415883" x="5595938" y="4892675"/>
          <p14:tracePt t="415891" x="5607050" y="4856163"/>
          <p14:tracePt t="415899" x="5607050" y="4843463"/>
          <p14:tracePt t="415908" x="5607050" y="4818063"/>
          <p14:tracePt t="415915" x="5607050" y="4805363"/>
          <p14:tracePt t="415924" x="5607050" y="4779963"/>
          <p14:tracePt t="415931" x="5607050" y="4756150"/>
          <p14:tracePt t="415940" x="5607050" y="4743450"/>
          <p14:tracePt t="415947" x="5607050" y="4730750"/>
          <p14:tracePt t="415963" x="5607050" y="4718050"/>
          <p14:tracePt t="415987" x="5607050" y="4705350"/>
          <p14:tracePt t="416011" x="5595938" y="4705350"/>
          <p14:tracePt t="416027" x="5570538" y="4692650"/>
          <p14:tracePt t="416035" x="5545138" y="4679950"/>
          <p14:tracePt t="416043" x="5519738" y="4667250"/>
          <p14:tracePt t="416051" x="5495925" y="4667250"/>
          <p14:tracePt t="416059" x="5470525" y="4656138"/>
          <p14:tracePt t="416067" x="5419725" y="4630738"/>
          <p14:tracePt t="416075" x="5383213" y="4630738"/>
          <p14:tracePt t="416083" x="5332413" y="4605338"/>
          <p14:tracePt t="416091" x="5281613" y="4592638"/>
          <p14:tracePt t="416099" x="5219700" y="4579938"/>
          <p14:tracePt t="416111" x="5170488" y="4567238"/>
          <p14:tracePt t="416115" x="5132388" y="4554538"/>
          <p14:tracePt t="416127" x="5068888" y="4554538"/>
          <p14:tracePt t="416131" x="5032375" y="4543425"/>
          <p14:tracePt t="416141" x="5006975" y="4530725"/>
          <p14:tracePt t="416147" x="4994275" y="4518025"/>
          <p14:tracePt t="416158" x="4968875" y="4518025"/>
          <p14:tracePt t="416163" x="4968875" y="4505325"/>
          <p14:tracePt t="416188" x="4956175" y="4505325"/>
          <p14:tracePt t="416227" x="4956175" y="4492625"/>
          <p14:tracePt t="416235" x="4956175" y="4479925"/>
          <p14:tracePt t="416251" x="4956175" y="4467225"/>
          <p14:tracePt t="416259" x="4956175" y="4454525"/>
          <p14:tracePt t="416267" x="4956175" y="4443413"/>
          <p14:tracePt t="416276" x="4968875" y="4430713"/>
          <p14:tracePt t="416291" x="4981575" y="4418013"/>
          <p14:tracePt t="416299" x="4994275" y="4405313"/>
          <p14:tracePt t="416307" x="5006975" y="4405313"/>
          <p14:tracePt t="416315" x="5032375" y="4392613"/>
          <p14:tracePt t="416331" x="5045075" y="4392613"/>
          <p14:tracePt t="416340" x="5068888" y="4392613"/>
          <p14:tracePt t="416347" x="5094288" y="4392613"/>
          <p14:tracePt t="416357" x="5132388" y="4418013"/>
          <p14:tracePt t="416363" x="5157788" y="4454525"/>
          <p14:tracePt t="416373" x="5194300" y="4505325"/>
          <p14:tracePt t="416379" x="5219700" y="4543425"/>
          <p14:tracePt t="416391" x="5257800" y="4592638"/>
          <p14:tracePt t="416395" x="5281613" y="4643438"/>
          <p14:tracePt t="416407" x="5294313" y="4705350"/>
          <p14:tracePt t="416411" x="5294313" y="4743450"/>
          <p14:tracePt t="416423" x="5294313" y="4779963"/>
          <p14:tracePt t="416427" x="5294313" y="4805363"/>
          <p14:tracePt t="416435" x="5294313" y="4843463"/>
          <p14:tracePt t="416443" x="5270500" y="4868863"/>
          <p14:tracePt t="416451" x="5257800" y="4892675"/>
          <p14:tracePt t="416459" x="5232400" y="4918075"/>
          <p14:tracePt t="416467" x="5219700" y="4918075"/>
          <p14:tracePt t="416475" x="5207000" y="4918075"/>
          <p14:tracePt t="416483" x="5194300" y="4930775"/>
          <p14:tracePt t="416491" x="5194300" y="4943475"/>
          <p14:tracePt t="416524" x="5181600" y="4930775"/>
          <p14:tracePt t="416531" x="5170488" y="4905375"/>
          <p14:tracePt t="416542" x="5145088" y="4879975"/>
          <p14:tracePt t="416547" x="5119688" y="4843463"/>
          <p14:tracePt t="416561" x="5106988" y="4805363"/>
          <p14:tracePt t="416563" x="5094288" y="4768850"/>
          <p14:tracePt t="416574" x="5081588" y="4730750"/>
          <p14:tracePt t="416579" x="5081588" y="4679950"/>
          <p14:tracePt t="416593" x="5081588" y="4656138"/>
          <p14:tracePt t="416595" x="5081588" y="4605338"/>
          <p14:tracePt t="416608" x="5081588" y="4567238"/>
          <p14:tracePt t="416611" x="5081588" y="4505325"/>
          <p14:tracePt t="416624" x="5094288" y="4467225"/>
          <p14:tracePt t="416626" x="5119688" y="4418013"/>
          <p14:tracePt t="416636" x="5132388" y="4392613"/>
          <p14:tracePt t="416643" x="5157788" y="4367213"/>
          <p14:tracePt t="416651" x="5170488" y="4330700"/>
          <p14:tracePt t="416659" x="5181600" y="4318000"/>
          <p14:tracePt t="416670" x="5194300" y="4305300"/>
          <p14:tracePt t="416691" x="5194300" y="4279900"/>
          <p14:tracePt t="416716" x="5207000" y="4279900"/>
          <p14:tracePt t="416723" x="5232400" y="4279900"/>
          <p14:tracePt t="416731" x="5245100" y="4292600"/>
          <p14:tracePt t="416741" x="5270500" y="4305300"/>
          <p14:tracePt t="416747" x="5294313" y="4330700"/>
          <p14:tracePt t="416757" x="5319713" y="4354513"/>
          <p14:tracePt t="416763" x="5345113" y="4367213"/>
          <p14:tracePt t="416773" x="5383213" y="4392613"/>
          <p14:tracePt t="416779" x="5394325" y="4418013"/>
          <p14:tracePt t="416791" x="5419725" y="4443413"/>
          <p14:tracePt t="416795" x="5419725" y="4479925"/>
          <p14:tracePt t="416807" x="5432425" y="4505325"/>
          <p14:tracePt t="416811" x="5432425" y="4518025"/>
          <p14:tracePt t="416819" x="5432425" y="4543425"/>
          <p14:tracePt t="416827" x="5432425" y="4567238"/>
          <p14:tracePt t="416835" x="5419725" y="4592638"/>
          <p14:tracePt t="416843" x="5394325" y="4618038"/>
          <p14:tracePt t="416851" x="5370513" y="4643438"/>
          <p14:tracePt t="416859" x="5345113" y="4656138"/>
          <p14:tracePt t="416867" x="5319713" y="4679950"/>
          <p14:tracePt t="416876" x="5281613" y="4679950"/>
          <p14:tracePt t="416883" x="5270500" y="4705350"/>
          <p14:tracePt t="416891" x="5257800" y="4705350"/>
          <p14:tracePt t="416899" x="5245100" y="4705350"/>
          <p14:tracePt t="416915" x="5232400" y="4705350"/>
          <p14:tracePt t="416926" x="5219700" y="4705350"/>
          <p14:tracePt t="416931" x="5207000" y="4705350"/>
          <p14:tracePt t="416942" x="5181600" y="4705350"/>
          <p14:tracePt t="416960" x="5145088" y="4692650"/>
          <p14:tracePt t="416963" x="5132388" y="4679950"/>
          <p14:tracePt t="416974" x="5106988" y="4656138"/>
          <p14:tracePt t="416991" x="5094288" y="4643438"/>
          <p14:tracePt t="416995" x="5081588" y="4630738"/>
          <p14:tracePt t="417008" x="5081588" y="4618038"/>
          <p14:tracePt t="417025" x="5081588" y="4605338"/>
          <p14:tracePt t="417027" x="5081588" y="4579938"/>
          <p14:tracePt t="417037" x="5081588" y="4554538"/>
          <p14:tracePt t="417044" x="5106988" y="4543425"/>
          <p14:tracePt t="417052" x="5106988" y="4518025"/>
          <p14:tracePt t="417059" x="5119688" y="4505325"/>
          <p14:tracePt t="417067" x="5132388" y="4492625"/>
          <p14:tracePt t="417081" x="5132388" y="4479925"/>
          <p14:tracePt t="417083" x="5157788" y="4467225"/>
          <p14:tracePt t="417092" x="5157788" y="4454525"/>
          <p14:tracePt t="417131" x="5170488" y="4454525"/>
          <p14:tracePt t="417147" x="5181600" y="4454525"/>
          <p14:tracePt t="417159" x="5194300" y="4454525"/>
          <p14:tracePt t="417164" x="5207000" y="4454525"/>
          <p14:tracePt t="417175" x="5219700" y="4479925"/>
          <p14:tracePt t="417180" x="5232400" y="4518025"/>
          <p14:tracePt t="417190" x="5245100" y="4543425"/>
          <p14:tracePt t="417196" x="5245100" y="4554538"/>
          <p14:tracePt t="417208" x="5245100" y="4579938"/>
          <p14:tracePt t="417211" x="5245100" y="4618038"/>
          <p14:tracePt t="417224" x="5245100" y="4656138"/>
          <p14:tracePt t="417226" x="5232400" y="4692650"/>
          <p14:tracePt t="417236" x="5219700" y="4718050"/>
          <p14:tracePt t="417243" x="5194300" y="4743450"/>
          <p14:tracePt t="417253" x="5181600" y="4768850"/>
          <p14:tracePt t="417261" x="5157788" y="4779963"/>
          <p14:tracePt t="417267" x="5145088" y="4792663"/>
          <p14:tracePt t="417275" x="5119688" y="4818063"/>
          <p14:tracePt t="417283" x="5119688" y="4830763"/>
          <p14:tracePt t="417290" x="5094288" y="4843463"/>
          <p14:tracePt t="417307" x="5081588" y="4856163"/>
          <p14:tracePt t="417315" x="5068888" y="4868863"/>
          <p14:tracePt t="417331" x="5057775" y="4868863"/>
          <p14:tracePt t="417347" x="5045075" y="4868863"/>
          <p14:tracePt t="417359" x="5006975" y="4868863"/>
          <p14:tracePt t="417363" x="4981575" y="4856163"/>
          <p14:tracePt t="417375" x="4956175" y="4830763"/>
          <p14:tracePt t="417379" x="4919663" y="4779963"/>
          <p14:tracePt t="417390" x="4894263" y="4743450"/>
          <p14:tracePt t="417395" x="4856163" y="4679950"/>
          <p14:tracePt t="417407" x="4819650" y="4605338"/>
          <p14:tracePt t="417411" x="4781550" y="4530725"/>
          <p14:tracePt t="417423" x="4756150" y="4492625"/>
          <p14:tracePt t="417426" x="4743450" y="4443413"/>
          <p14:tracePt t="417441" x="4743450" y="4405313"/>
          <p14:tracePt t="417445" x="4743450" y="4341813"/>
          <p14:tracePt t="417452" x="4768850" y="4292600"/>
          <p14:tracePt t="417459" x="4794250" y="4241800"/>
          <p14:tracePt t="417467" x="4832350" y="4192588"/>
          <p14:tracePt t="417476" x="4881563" y="4154488"/>
          <p14:tracePt t="417483" x="4932363" y="4117975"/>
          <p14:tracePt t="417491" x="4968875" y="4079875"/>
          <p14:tracePt t="417499" x="4994275" y="4067175"/>
          <p14:tracePt t="417507" x="5019675" y="4041775"/>
          <p14:tracePt t="417514" x="5057775" y="4041775"/>
          <p14:tracePt t="417530" x="5081588" y="4029075"/>
          <p14:tracePt t="417546" x="5094288" y="4029075"/>
          <p14:tracePt t="417559" x="5106988" y="4029075"/>
          <p14:tracePt t="417563" x="5119688" y="4029075"/>
          <p14:tracePt t="417576" x="5145088" y="4054475"/>
          <p14:tracePt t="417579" x="5170488" y="4079875"/>
          <p14:tracePt t="417591" x="5194300" y="4105275"/>
          <p14:tracePt t="417595" x="5232400" y="4141788"/>
          <p14:tracePt t="417607" x="5257800" y="4167188"/>
          <p14:tracePt t="417611" x="5281613" y="4205288"/>
          <p14:tracePt t="417623" x="5294313" y="4254500"/>
          <p14:tracePt t="417626" x="5319713" y="4292600"/>
          <p14:tracePt t="417635" x="5332413" y="4318000"/>
          <p14:tracePt t="417643" x="5332413" y="4341813"/>
          <p14:tracePt t="417650" x="5332413" y="4367213"/>
          <p14:tracePt t="417659" x="5332413" y="4392613"/>
          <p14:tracePt t="417667" x="5332413" y="4418013"/>
          <p14:tracePt t="417676" x="5332413" y="4443413"/>
          <p14:tracePt t="417683" x="5332413" y="4467225"/>
          <p14:tracePt t="417691" x="5332413" y="4505325"/>
          <p14:tracePt t="417699" x="5319713" y="4530725"/>
          <p14:tracePt t="417708" x="5307013" y="4554538"/>
          <p14:tracePt t="417715" x="5294313" y="4567238"/>
          <p14:tracePt t="417728" x="5281613" y="4592638"/>
          <p14:tracePt t="417731" x="5270500" y="4605338"/>
          <p14:tracePt t="417742" x="5257800" y="4618038"/>
          <p14:tracePt t="417748" x="5245100" y="4618038"/>
          <p14:tracePt t="417759" x="5232400" y="4630738"/>
          <p14:tracePt t="417764" x="5219700" y="4630738"/>
          <p14:tracePt t="417788" x="5207000" y="4630738"/>
          <p14:tracePt t="417794" x="5194300" y="4643438"/>
          <p14:tracePt t="417820" x="5181600" y="4656138"/>
          <p14:tracePt t="417836" x="5170488" y="4656138"/>
          <p14:tracePt t="417845" x="5157788" y="4656138"/>
          <p14:tracePt t="417851" x="5145088" y="4656138"/>
          <p14:tracePt t="417864" x="5119688" y="4656138"/>
          <p14:tracePt t="417867" x="5106988" y="4656138"/>
          <p14:tracePt t="417878" x="5094288" y="4656138"/>
          <p14:tracePt t="417892" x="5081588" y="4656138"/>
          <p14:tracePt t="417908" x="5057775" y="4656138"/>
          <p14:tracePt t="417939" x="5057775" y="4630738"/>
          <p14:tracePt t="417955" x="5057775" y="4605338"/>
          <p14:tracePt t="417963" x="5057775" y="4592638"/>
          <p14:tracePt t="417974" x="5057775" y="4567238"/>
          <p14:tracePt t="417979" x="5057775" y="4530725"/>
          <p14:tracePt t="417990" x="5057775" y="4518025"/>
          <p14:tracePt t="417994" x="5068888" y="4492625"/>
          <p14:tracePt t="418008" x="5081588" y="4467225"/>
          <p14:tracePt t="418011" x="5094288" y="4454525"/>
          <p14:tracePt t="418019" x="5106988" y="4430713"/>
          <p14:tracePt t="418027" x="5132388" y="4418013"/>
          <p14:tracePt t="418034" x="5157788" y="4405313"/>
          <p14:tracePt t="418045" x="5170488" y="4392613"/>
          <p14:tracePt t="418051" x="5194300" y="4367213"/>
          <p14:tracePt t="418059" x="5207000" y="4367213"/>
          <p14:tracePt t="418067" x="5232400" y="4354513"/>
          <p14:tracePt t="418090" x="5245100" y="4354513"/>
          <p14:tracePt t="418099" x="5257800" y="4354513"/>
          <p14:tracePt t="418111" x="5270500" y="4354513"/>
          <p14:tracePt t="418125" x="5281613" y="4354513"/>
          <p14:tracePt t="418141" x="5294313" y="4354513"/>
          <p14:tracePt t="418147" x="5307013" y="4354513"/>
          <p14:tracePt t="418158" x="5319713" y="4354513"/>
          <p14:tracePt t="418162" x="5332413" y="4354513"/>
          <p14:tracePt t="418187" x="5345113" y="4354513"/>
          <p14:tracePt t="418194" x="5357813" y="4354513"/>
          <p14:tracePt t="418220" x="5370513" y="4354513"/>
          <p14:tracePt t="418258" x="5383213" y="4354513"/>
          <p14:tracePt t="418290" x="5383213" y="4367213"/>
          <p14:tracePt t="418315" x="5383213" y="4379913"/>
          <p14:tracePt t="418324" x="5383213" y="4392613"/>
          <p14:tracePt t="418332" x="5383213" y="4405313"/>
          <p14:tracePt t="418382" x="5383213" y="4418013"/>
          <p14:tracePt t="418650" x="5383213" y="4430713"/>
          <p14:tracePt t="418682" x="5394325" y="4430713"/>
          <p14:tracePt t="418690" x="5407025" y="4443413"/>
          <p14:tracePt t="418698" x="5419725" y="4443413"/>
          <p14:tracePt t="418707" x="5432425" y="4454525"/>
          <p14:tracePt t="418714" x="5457825" y="4467225"/>
          <p14:tracePt t="418723" x="5495925" y="4492625"/>
          <p14:tracePt t="418730" x="5545138" y="4530725"/>
          <p14:tracePt t="418741" x="5607050" y="4554538"/>
          <p14:tracePt t="418746" x="5695950" y="4592638"/>
          <p14:tracePt t="418758" x="5795963" y="4656138"/>
          <p14:tracePt t="418762" x="5932488" y="4705350"/>
          <p14:tracePt t="418775" x="6083300" y="4730750"/>
          <p14:tracePt t="418778" x="6283325" y="4779963"/>
          <p14:tracePt t="418790" x="6446838" y="4818063"/>
          <p14:tracePt t="418795" x="6672263" y="4868863"/>
          <p14:tracePt t="418807" x="6846888" y="4879975"/>
          <p14:tracePt t="418811" x="7034213" y="4905375"/>
          <p14:tracePt t="418819" x="7197725" y="4918075"/>
          <p14:tracePt t="418827" x="7335838" y="4956175"/>
          <p14:tracePt t="418835" x="7459663" y="4981575"/>
          <p14:tracePt t="418843" x="7548563" y="5005388"/>
          <p14:tracePt t="418850" x="7597775" y="5030788"/>
          <p14:tracePt t="418859" x="7648575" y="5030788"/>
          <p14:tracePt t="418867" x="7661275" y="5043488"/>
          <p14:tracePt t="418874" x="7661275" y="5056188"/>
          <p14:tracePt t="418882" x="7673975" y="5056188"/>
          <p14:tracePt t="418898" x="7673975" y="5068888"/>
          <p14:tracePt t="418909" x="7673975" y="5081588"/>
          <p14:tracePt t="418914" x="7673975" y="5105400"/>
          <p14:tracePt t="418925" x="7673975" y="5118100"/>
          <p14:tracePt t="418941" x="7673975" y="5143500"/>
          <p14:tracePt t="418946" x="7661275" y="5168900"/>
          <p14:tracePt t="418958" x="7635875" y="5194300"/>
          <p14:tracePt t="418973" x="7623175" y="5243513"/>
          <p14:tracePt t="418979" x="7597775" y="5281613"/>
          <p14:tracePt t="418991" x="7597775" y="5318125"/>
          <p14:tracePt t="418995" x="7585075" y="5368925"/>
          <p14:tracePt t="419011" x="7561263" y="5418138"/>
          <p14:tracePt t="419019" x="7561263" y="5443538"/>
          <p14:tracePt t="419026" x="7548563" y="5468938"/>
          <p14:tracePt t="419035" x="7535863" y="5481638"/>
          <p14:tracePt t="419051" x="7523163" y="5494338"/>
          <p14:tracePt t="419090" x="7497763" y="5494338"/>
          <p14:tracePt t="419098" x="7485063" y="5494338"/>
          <p14:tracePt t="419106" x="7472363" y="5468938"/>
          <p14:tracePt t="419114" x="7459663" y="5456238"/>
          <p14:tracePt t="419123" x="7435850" y="5430838"/>
          <p14:tracePt t="419131" x="7410450" y="5407025"/>
          <p14:tracePt t="419141" x="7397750" y="5394325"/>
          <p14:tracePt t="419147" x="7372350" y="5356225"/>
          <p14:tracePt t="419157" x="7372350" y="5343525"/>
          <p14:tracePt t="419162" x="7348538" y="5330825"/>
          <p14:tracePt t="419175" x="7348538" y="5318125"/>
          <p14:tracePt t="419178" x="7335838" y="5318125"/>
          <p14:tracePt t="419194" x="7323138" y="5318125"/>
          <p14:tracePt t="419207" x="7310438" y="5305425"/>
          <p14:tracePt t="419211" x="7297738" y="5294313"/>
          <p14:tracePt t="419219" x="7285038" y="5294313"/>
          <p14:tracePt t="419235" x="7259638" y="5294313"/>
          <p14:tracePt t="419250" x="7246938" y="5294313"/>
          <p14:tracePt t="419258" x="7235825" y="5294313"/>
          <p14:tracePt t="419266" x="7223125" y="5294313"/>
          <p14:tracePt t="419282" x="7210425" y="5294313"/>
          <p14:tracePt t="419299" x="7197725" y="5294313"/>
          <p14:tracePt t="419308" x="7172325" y="5294313"/>
          <p14:tracePt t="419314" x="7159625" y="5305425"/>
          <p14:tracePt t="419325" x="7146925" y="5305425"/>
          <p14:tracePt t="419331" x="7123113" y="5330825"/>
          <p14:tracePt t="419341" x="7097713" y="5343525"/>
          <p14:tracePt t="419346" x="7085013" y="5356225"/>
          <p14:tracePt t="419357" x="7059613" y="5368925"/>
          <p14:tracePt t="419362" x="7034213" y="5407025"/>
          <p14:tracePt t="419376" x="6997700" y="5430838"/>
          <p14:tracePt t="419379" x="6985000" y="5443538"/>
          <p14:tracePt t="419391" x="6972300" y="5456238"/>
          <p14:tracePt t="419395" x="6946900" y="5468938"/>
          <p14:tracePt t="419467" x="6934200" y="5468938"/>
          <p14:tracePt t="419475" x="6921500" y="5468938"/>
          <p14:tracePt t="419491" x="6921500" y="5456238"/>
          <p14:tracePt t="419500" x="6921500" y="5443538"/>
          <p14:tracePt t="419508" x="6934200" y="5394325"/>
          <p14:tracePt t="419515" x="6946900" y="5368925"/>
          <p14:tracePt t="419524" x="6959600" y="5356225"/>
          <p14:tracePt t="419532" x="6972300" y="5330825"/>
          <p14:tracePt t="419542" x="6985000" y="5330825"/>
          <p14:tracePt t="419547" x="6997700" y="5318125"/>
          <p14:tracePt t="419560" x="7010400" y="5305425"/>
          <p14:tracePt t="419565" x="7010400" y="5294313"/>
          <p14:tracePt t="419635" x="6997700" y="5318125"/>
          <p14:tracePt t="419643" x="6972300" y="5356225"/>
          <p14:tracePt t="419650" x="6946900" y="5381625"/>
          <p14:tracePt t="419659" x="6910388" y="5407025"/>
          <p14:tracePt t="419666" x="6859588" y="5430838"/>
          <p14:tracePt t="419675" x="6821488" y="5456238"/>
          <p14:tracePt t="419682" x="6784975" y="5468938"/>
          <p14:tracePt t="419691" x="6746875" y="5494338"/>
          <p14:tracePt t="419698" x="6696075" y="5518150"/>
          <p14:tracePt t="419708" x="6672263" y="5518150"/>
          <p14:tracePt t="419714" x="6659563" y="5530850"/>
          <p14:tracePt t="419731" x="6646863" y="5530850"/>
          <p14:tracePt t="419740" x="6634163" y="5530850"/>
          <p14:tracePt t="419746" x="6621463" y="5530850"/>
          <p14:tracePt t="419762" x="6621463" y="5518150"/>
          <p14:tracePt t="419776" x="6621463" y="5481638"/>
          <p14:tracePt t="419778" x="6621463" y="5443538"/>
          <p14:tracePt t="419790" x="6646863" y="5418138"/>
          <p14:tracePt t="419794" x="6659563" y="5394325"/>
          <p14:tracePt t="419807" x="6672263" y="5368925"/>
          <p14:tracePt t="419810" x="6672263" y="5343525"/>
          <p14:tracePt t="419819" x="6684963" y="5305425"/>
          <p14:tracePt t="419827" x="6684963" y="5294313"/>
          <p14:tracePt t="419834" x="6684963" y="5268913"/>
          <p14:tracePt t="419843" x="6684963" y="5256213"/>
          <p14:tracePt t="419850" x="6684963" y="5218113"/>
          <p14:tracePt t="419858" x="6684963" y="5194300"/>
          <p14:tracePt t="419882" x="6672263" y="5181600"/>
          <p14:tracePt t="419946" x="6672263" y="5194300"/>
          <p14:tracePt t="419954" x="6696075" y="5205413"/>
          <p14:tracePt t="419962" x="6721475" y="5243513"/>
          <p14:tracePt t="419970" x="6772275" y="5268913"/>
          <p14:tracePt t="419979" x="6846888" y="5318125"/>
          <p14:tracePt t="419990" x="6934200" y="5381625"/>
          <p14:tracePt t="419994" x="7021513" y="5418138"/>
          <p14:tracePt t="420007" x="7123113" y="5456238"/>
          <p14:tracePt t="420011" x="7210425" y="5481638"/>
          <p14:tracePt t="420020" x="7272338" y="5507038"/>
          <p14:tracePt t="420027" x="7310438" y="5530850"/>
          <p14:tracePt t="420035" x="7335838" y="5543550"/>
          <p14:tracePt t="420042" x="7348538" y="5543550"/>
          <p14:tracePt t="420115" x="7323138" y="5543550"/>
          <p14:tracePt t="420123" x="7310438" y="5530850"/>
          <p14:tracePt t="420130" x="7285038" y="5494338"/>
          <p14:tracePt t="420144" x="7246938" y="5481638"/>
          <p14:tracePt t="420146" x="7223125" y="5443538"/>
          <p14:tracePt t="420158" x="7197725" y="5418138"/>
          <p14:tracePt t="420163" x="7172325" y="5407025"/>
          <p14:tracePt t="420175" x="7134225" y="5381625"/>
          <p14:tracePt t="420180" x="7123113" y="5356225"/>
          <p14:tracePt t="420191" x="7097713" y="5330825"/>
          <p14:tracePt t="420195" x="7097713" y="5305425"/>
          <p14:tracePt t="420207" x="7097713" y="5294313"/>
          <p14:tracePt t="420210" x="7097713" y="5281613"/>
          <p14:tracePt t="420226" x="7097713" y="5256213"/>
          <p14:tracePt t="420236" x="7097713" y="5243513"/>
          <p14:tracePt t="420258" x="7097713" y="5230813"/>
          <p14:tracePt t="420394" x="7072313" y="5230813"/>
          <p14:tracePt t="420411" x="7059613" y="5243513"/>
          <p14:tracePt t="420419" x="7021513" y="5268913"/>
          <p14:tracePt t="420427" x="7010400" y="5281613"/>
          <p14:tracePt t="420434" x="6985000" y="5294313"/>
          <p14:tracePt t="420442" x="6959600" y="5305425"/>
          <p14:tracePt t="420450" x="6946900" y="5330825"/>
          <p14:tracePt t="420459" x="6934200" y="5330825"/>
          <p14:tracePt t="420466" x="6934200" y="5343525"/>
          <p14:tracePt t="420482" x="6921500" y="5343525"/>
          <p14:tracePt t="420493" x="6921500" y="5356225"/>
          <p14:tracePt t="420594" x="6934200" y="5356225"/>
          <p14:tracePt t="420603" x="6959600" y="5356225"/>
          <p14:tracePt t="420618" x="6972300" y="5356225"/>
          <p14:tracePt t="420627" x="6985000" y="5356225"/>
          <p14:tracePt t="420634" x="7010400" y="5356225"/>
          <p14:tracePt t="420650" x="7034213" y="5343525"/>
          <p14:tracePt t="420658" x="7046913" y="5318125"/>
          <p14:tracePt t="420666" x="7059613" y="5318125"/>
          <p14:tracePt t="420690" x="7085013" y="5305425"/>
          <p14:tracePt t="420779" x="7097713" y="5305425"/>
          <p14:tracePt t="420795" x="7110413" y="5305425"/>
          <p14:tracePt t="420819" x="7123113" y="5305425"/>
          <p14:tracePt t="420835" x="7134225" y="5305425"/>
          <p14:tracePt t="423762" x="7146925" y="5305425"/>
          <p14:tracePt t="423778" x="7159625" y="5305425"/>
          <p14:tracePt t="423791" x="7172325" y="5305425"/>
          <p14:tracePt t="423794" x="7172325" y="5318125"/>
          <p14:tracePt t="423802" x="7197725" y="5330825"/>
          <p14:tracePt t="423810" x="7197725" y="5368925"/>
          <p14:tracePt t="423818" x="7223125" y="5407025"/>
          <p14:tracePt t="423827" x="7235825" y="5443538"/>
          <p14:tracePt t="423834" x="7259638" y="5494338"/>
          <p14:tracePt t="423843" x="7272338" y="5543550"/>
          <p14:tracePt t="423850" x="7297738" y="5594350"/>
          <p14:tracePt t="423859" x="7323138" y="5630863"/>
          <p14:tracePt t="423866" x="7323138" y="5694363"/>
          <p14:tracePt t="423874" x="7348538" y="5732463"/>
          <p14:tracePt t="423882" x="7372350" y="5794375"/>
          <p14:tracePt t="423892" x="7397750" y="5832475"/>
          <p14:tracePt t="423898" x="7397750" y="5868988"/>
          <p14:tracePt t="423909" x="7397750" y="5881688"/>
          <p14:tracePt t="423914" x="7397750" y="5919788"/>
          <p14:tracePt t="423924" x="7397750" y="5956300"/>
          <p14:tracePt t="423930" x="7397750" y="5994400"/>
          <p14:tracePt t="423940" x="7397750" y="6032500"/>
          <p14:tracePt t="423946" x="7372350" y="6045200"/>
          <p14:tracePt t="423961" x="7348538" y="6069013"/>
          <p14:tracePt t="423962" x="7323138" y="6094413"/>
          <p14:tracePt t="423975" x="7297738" y="6107113"/>
          <p14:tracePt t="423978" x="7259638" y="6132513"/>
          <p14:tracePt t="423992" x="7235825" y="6145213"/>
          <p14:tracePt t="423994" x="7210425" y="6145213"/>
          <p14:tracePt t="424002" x="7197725" y="6145213"/>
          <p14:tracePt t="424010" x="7185025" y="6145213"/>
          <p14:tracePt t="424027" x="7172325" y="6145213"/>
          <p14:tracePt t="424034" x="7159625" y="6145213"/>
          <p14:tracePt t="424050" x="7146925" y="6132513"/>
          <p14:tracePt t="424058" x="7146925" y="6119813"/>
          <p14:tracePt t="424074" x="7134225" y="6094413"/>
          <p14:tracePt t="424082" x="7123113" y="6081713"/>
          <p14:tracePt t="424091" x="7110413" y="6069013"/>
          <p14:tracePt t="424098" x="7097713" y="6045200"/>
          <p14:tracePt t="424109" x="7097713" y="6032500"/>
          <p14:tracePt t="424114" x="7097713" y="6007100"/>
          <p14:tracePt t="424128" x="7097713" y="5981700"/>
          <p14:tracePt t="424130" x="7097713" y="5956300"/>
          <p14:tracePt t="424140" x="7097713" y="5945188"/>
          <p14:tracePt t="424146" x="7097713" y="5919788"/>
          <p14:tracePt t="424158" x="7097713" y="5907088"/>
          <p14:tracePt t="424174" x="7097713" y="5894388"/>
          <p14:tracePt t="424178" x="7097713" y="5881688"/>
          <p14:tracePt t="424191" x="7097713" y="5868988"/>
          <p14:tracePt t="424210" x="7110413" y="5868988"/>
          <p14:tracePt t="424218" x="7134225" y="5868988"/>
          <p14:tracePt t="424226" x="7146925" y="5868988"/>
          <p14:tracePt t="424234" x="7172325" y="5868988"/>
          <p14:tracePt t="424394" x="7197725" y="5868988"/>
          <p14:tracePt t="424403" x="7223125" y="5881688"/>
          <p14:tracePt t="424410" x="7223125" y="5894388"/>
          <p14:tracePt t="424419" x="7235825" y="5907088"/>
          <p14:tracePt t="424491" x="7235825" y="5919788"/>
          <p14:tracePt t="424514" x="7246938" y="5919788"/>
          <p14:tracePt t="424531" x="7259638" y="5919788"/>
          <p14:tracePt t="424542" x="7272338" y="5919788"/>
          <p14:tracePt t="424546" x="7297738" y="5919788"/>
          <p14:tracePt t="424561" x="7310438" y="5907088"/>
          <p14:tracePt t="424592" x="7335838" y="5894388"/>
          <p14:tracePt t="424602" x="7359650" y="5881688"/>
          <p14:tracePt t="424619" x="7372350" y="5868988"/>
          <p14:tracePt t="424642" x="7385050" y="5868988"/>
          <p14:tracePt t="424666" x="7385050" y="5856288"/>
          <p14:tracePt t="424682" x="7397750" y="5856288"/>
          <p14:tracePt t="424693" x="7410450" y="5843588"/>
          <p14:tracePt t="424698" x="7423150" y="5832475"/>
          <p14:tracePt t="424707" x="7435850" y="5832475"/>
          <p14:tracePt t="424714" x="7448550" y="5819775"/>
          <p14:tracePt t="424724" x="7459663" y="5807075"/>
          <p14:tracePt t="424730" x="7472363" y="5794375"/>
          <p14:tracePt t="424741" x="7485063" y="5781675"/>
          <p14:tracePt t="424746" x="7523163" y="5768975"/>
          <p14:tracePt t="424759" x="7548563" y="5743575"/>
          <p14:tracePt t="424762" x="7561263" y="5743575"/>
          <p14:tracePt t="424774" x="7585075" y="5732463"/>
          <p14:tracePt t="424778" x="7623175" y="5719763"/>
          <p14:tracePt t="424790" x="7648575" y="5719763"/>
          <p14:tracePt t="424794" x="7661275" y="5719763"/>
          <p14:tracePt t="424802" x="7673975" y="5719763"/>
          <p14:tracePt t="424810" x="7697788" y="5719763"/>
          <p14:tracePt t="424818" x="7710488" y="5719763"/>
          <p14:tracePt t="424826" x="7723188" y="5719763"/>
          <p14:tracePt t="424976" x="7710488" y="5719763"/>
          <p14:tracePt t="424977" x="7697788" y="5694363"/>
          <p14:tracePt t="424991" x="7673975" y="5668963"/>
          <p14:tracePt t="424993" x="7661275" y="5643563"/>
          <p14:tracePt t="425009" x="7635875" y="5607050"/>
          <p14:tracePt t="425011" x="7623175" y="5581650"/>
          <p14:tracePt t="425027" x="7623175" y="5556250"/>
          <p14:tracePt t="425034" x="7623175" y="5543550"/>
          <p14:tracePt t="425042" x="7623175" y="5518150"/>
          <p14:tracePt t="425058" x="7610475" y="5507038"/>
          <p14:tracePt t="425066" x="7610475" y="5494338"/>
          <p14:tracePt t="425084" x="7597775" y="5494338"/>
          <p14:tracePt t="425098" x="7585075" y="5481638"/>
          <p14:tracePt t="425261" x="7572375" y="5481638"/>
          <p14:tracePt t="425266" x="7561263" y="5481638"/>
          <p14:tracePt t="425292" x="7561263" y="5494338"/>
          <p14:tracePt t="425308" x="7548563" y="5518150"/>
          <p14:tracePt t="425326" x="7548563" y="5543550"/>
          <p14:tracePt t="425329" x="7535863" y="5543550"/>
          <p14:tracePt t="425418" x="7535863" y="5556250"/>
          <p14:tracePt t="425474" x="7523163" y="5556250"/>
          <p14:tracePt t="425482" x="7510463" y="5556250"/>
          <p14:tracePt t="425508" x="7497763" y="5556250"/>
          <p14:tracePt t="425546" x="7485063" y="5556250"/>
          <p14:tracePt t="425557" x="7472363" y="5556250"/>
          <p14:tracePt t="425562" x="7448550" y="5556250"/>
          <p14:tracePt t="425576" x="7435850" y="5543550"/>
          <p14:tracePt t="425577" x="7410450" y="5530850"/>
          <p14:tracePt t="425591" x="7385050" y="5518150"/>
          <p14:tracePt t="425594" x="7348538" y="5507038"/>
          <p14:tracePt t="425603" x="7323138" y="5481638"/>
          <p14:tracePt t="425613" x="7297738" y="5468938"/>
          <p14:tracePt t="425619" x="7272338" y="5443538"/>
          <p14:tracePt t="425629" x="7223125" y="5430838"/>
          <p14:tracePt t="425634" x="7185025" y="5394325"/>
          <p14:tracePt t="425642" x="7159625" y="5381625"/>
          <p14:tracePt t="425652" x="7123113" y="5356225"/>
          <p14:tracePt t="425661" x="7085013" y="5330825"/>
          <p14:tracePt t="425666" x="7059613" y="5318125"/>
          <p14:tracePt t="425674" x="7034213" y="5294313"/>
          <p14:tracePt t="425682" x="7010400" y="5281613"/>
          <p14:tracePt t="425693" x="6972300" y="5268913"/>
          <p14:tracePt t="425698" x="6946900" y="5268913"/>
          <p14:tracePt t="425709" x="6934200" y="5243513"/>
          <p14:tracePt t="425714" x="6910388" y="5218113"/>
          <p14:tracePt t="425724" x="6897688" y="5194300"/>
          <p14:tracePt t="425730" x="6872288" y="5143500"/>
          <p14:tracePt t="425741" x="6859588" y="5105400"/>
          <p14:tracePt t="425745" x="6834188" y="5068888"/>
          <p14:tracePt t="425757" x="6821488" y="4992688"/>
          <p14:tracePt t="425761" x="6808788" y="4943475"/>
          <p14:tracePt t="425775" x="6808788" y="4892675"/>
          <p14:tracePt t="425778" x="6808788" y="4843463"/>
          <p14:tracePt t="425793" x="6808788" y="4792663"/>
          <p14:tracePt t="425794" x="6808788" y="4718050"/>
          <p14:tracePt t="425802" x="6808788" y="4656138"/>
          <p14:tracePt t="425810" x="6808788" y="4579938"/>
          <p14:tracePt t="425817" x="6797675" y="4479925"/>
          <p14:tracePt t="425826" x="6784975" y="4405313"/>
          <p14:tracePt t="425833" x="6772275" y="4341813"/>
          <p14:tracePt t="425841" x="6746875" y="4267200"/>
          <p14:tracePt t="425850" x="6734175" y="4179888"/>
          <p14:tracePt t="425857" x="6721475" y="4117975"/>
          <p14:tracePt t="425865" x="6708775" y="4041775"/>
          <p14:tracePt t="425874" x="6696075" y="3967163"/>
          <p14:tracePt t="425881" x="6684963" y="3905250"/>
          <p14:tracePt t="425892" x="6672263" y="3867150"/>
          <p14:tracePt t="425897" x="6646863" y="3816350"/>
          <p14:tracePt t="425907" x="6634163" y="3767138"/>
          <p14:tracePt t="425914" x="6621463" y="3729038"/>
          <p14:tracePt t="425924" x="6608763" y="3692525"/>
          <p14:tracePt t="425930" x="6596063" y="3667125"/>
          <p14:tracePt t="425940" x="6584950" y="3629025"/>
          <p14:tracePt t="425959" x="6572250" y="3579813"/>
          <p14:tracePt t="425961" x="6572250" y="3554413"/>
          <p14:tracePt t="425976" x="6572250" y="3541713"/>
          <p14:tracePt t="426171" x="6559550" y="3529013"/>
          <p14:tracePt t="426194" x="6546850" y="3529013"/>
          <p14:tracePt t="426210" x="6521450" y="3529013"/>
          <p14:tracePt t="426225" x="6483350" y="3529013"/>
          <p14:tracePt t="426234" x="6472238" y="3541713"/>
          <p14:tracePt t="426242" x="6459538" y="3541713"/>
          <p14:tracePt t="426250" x="6421438" y="3554413"/>
          <p14:tracePt t="426259" x="6408738" y="3554413"/>
          <p14:tracePt t="426266" x="6383338" y="3567113"/>
          <p14:tracePt t="426274" x="6370638" y="3567113"/>
          <p14:tracePt t="426282" x="6346825" y="3590925"/>
          <p14:tracePt t="426291" x="6321425" y="3590925"/>
          <p14:tracePt t="426299" x="6308725" y="3616325"/>
          <p14:tracePt t="426307" x="6296025" y="3616325"/>
          <p14:tracePt t="426315" x="6283325" y="3641725"/>
          <p14:tracePt t="426326" x="6259513" y="3679825"/>
          <p14:tracePt t="426330" x="6259513" y="3692525"/>
          <p14:tracePt t="426341" x="6246813" y="3729038"/>
          <p14:tracePt t="426346" x="6221413" y="3767138"/>
          <p14:tracePt t="426357" x="6221413" y="3803650"/>
          <p14:tracePt t="426362" x="6221413" y="3816350"/>
          <p14:tracePt t="426374" x="6221413" y="3854450"/>
          <p14:tracePt t="426378" x="6221413" y="3892550"/>
          <p14:tracePt t="426391" x="6221413" y="3941763"/>
          <p14:tracePt t="426394" x="6221413" y="3992563"/>
          <p14:tracePt t="426402" x="6221413" y="4041775"/>
          <p14:tracePt t="426409" x="6221413" y="4092575"/>
          <p14:tracePt t="426418" x="6221413" y="4129088"/>
          <p14:tracePt t="426426" x="6221413" y="4179888"/>
          <p14:tracePt t="426433" x="6221413" y="4217988"/>
          <p14:tracePt t="426442" x="6221413" y="4267200"/>
          <p14:tracePt t="426449" x="6221413" y="4305300"/>
          <p14:tracePt t="426458" x="6221413" y="4341813"/>
          <p14:tracePt t="426465" x="6221413" y="4379913"/>
          <p14:tracePt t="426475" x="6221413" y="4418013"/>
          <p14:tracePt t="426482" x="6221413" y="4467225"/>
          <p14:tracePt t="426491" x="6221413" y="4505325"/>
          <p14:tracePt t="426498" x="6221413" y="4543425"/>
          <p14:tracePt t="426508" x="6221413" y="4579938"/>
          <p14:tracePt t="426514" x="6221413" y="4618038"/>
          <p14:tracePt t="426524" x="6221413" y="4667250"/>
          <p14:tracePt t="426529" x="6221413" y="4705350"/>
          <p14:tracePt t="426542" x="6221413" y="4743450"/>
          <p14:tracePt t="426545" x="6221413" y="4792663"/>
          <p14:tracePt t="426558" x="6221413" y="4830763"/>
          <p14:tracePt t="426561" x="6221413" y="4879975"/>
          <p14:tracePt t="426575" x="6221413" y="4918075"/>
          <p14:tracePt t="426578" x="6221413" y="4956175"/>
          <p14:tracePt t="426590" x="6221413" y="4992688"/>
          <p14:tracePt t="426593" x="6221413" y="5056188"/>
          <p14:tracePt t="426601" x="6221413" y="5092700"/>
          <p14:tracePt t="426609" x="6246813" y="5143500"/>
          <p14:tracePt t="426617" x="6259513" y="5168900"/>
          <p14:tracePt t="426626" x="6296025" y="5194300"/>
          <p14:tracePt t="426633" x="6321425" y="5218113"/>
          <p14:tracePt t="426642" x="6346825" y="5256213"/>
          <p14:tracePt t="426650" x="6370638" y="5281613"/>
          <p14:tracePt t="426657" x="6396038" y="5305425"/>
          <p14:tracePt t="426665" x="6446838" y="5343525"/>
          <p14:tracePt t="426674" x="6496050" y="5394325"/>
          <p14:tracePt t="426682" x="6559550" y="5443538"/>
          <p14:tracePt t="426691" x="6634163" y="5481638"/>
          <p14:tracePt t="426697" x="6696075" y="5518150"/>
          <p14:tracePt t="426709" x="6772275" y="5556250"/>
          <p14:tracePt t="426714" x="6859588" y="5594350"/>
          <p14:tracePt t="426725" x="6946900" y="5630863"/>
          <p14:tracePt t="426730" x="7059613" y="5681663"/>
          <p14:tracePt t="426740" x="7159625" y="5719763"/>
          <p14:tracePt t="426745" x="7285038" y="5756275"/>
          <p14:tracePt t="426757" x="7397750" y="5794375"/>
          <p14:tracePt t="426761" x="7548563" y="5819775"/>
          <p14:tracePt t="426774" x="7697788" y="5832475"/>
          <p14:tracePt t="426778" x="7874000" y="5868988"/>
          <p14:tracePt t="426792" x="8035925" y="5881688"/>
          <p14:tracePt t="426794" x="8174038" y="5881688"/>
          <p14:tracePt t="426810" x="8299450" y="5881688"/>
          <p14:tracePt t="426815" x="8435975" y="5881688"/>
          <p14:tracePt t="426818" x="8537575" y="5881688"/>
          <p14:tracePt t="426827" x="8624888" y="5881688"/>
          <p14:tracePt t="426834" x="8686800" y="5881688"/>
          <p14:tracePt t="426842" x="8737600" y="5881688"/>
          <p14:tracePt t="426850" x="8799513" y="5881688"/>
          <p14:tracePt t="426858" x="8837613" y="5868988"/>
          <p14:tracePt t="426867" x="8863013" y="5856288"/>
          <p14:tracePt t="426875" x="8886825" y="5843588"/>
          <p14:tracePt t="426882" x="8912225" y="5819775"/>
          <p14:tracePt t="426891" x="8950325" y="5794375"/>
          <p14:tracePt t="426898" x="8975725" y="5768975"/>
          <p14:tracePt t="426910" x="8999538" y="5743575"/>
          <p14:tracePt t="426914" x="9037638" y="5707063"/>
          <p14:tracePt t="426925" x="9075738" y="5668963"/>
          <p14:tracePt t="426930" x="9124950" y="5619750"/>
          <p14:tracePt t="426941" x="9175750" y="5556250"/>
          <p14:tracePt t="426947" x="9224963" y="5494338"/>
          <p14:tracePt t="426965" x="9312275" y="5381625"/>
          <p14:tracePt t="426976" x="9363075" y="5330825"/>
          <p14:tracePt t="426978" x="9413875" y="5268913"/>
          <p14:tracePt t="426992" x="9475788" y="5218113"/>
          <p14:tracePt t="426994" x="9525000" y="5181600"/>
          <p14:tracePt t="427003" x="9601200" y="5130800"/>
          <p14:tracePt t="427010" x="9675813" y="5081588"/>
          <p14:tracePt t="427018" x="9739313" y="5043488"/>
          <p14:tracePt t="427025" x="9788525" y="5005388"/>
          <p14:tracePt t="427033" x="9826625" y="4981575"/>
          <p14:tracePt t="427041" x="9875838" y="4943475"/>
          <p14:tracePt t="427049" x="9901238" y="4905375"/>
          <p14:tracePt t="427057" x="9926638" y="4856163"/>
          <p14:tracePt t="427065" x="9939338" y="4818063"/>
          <p14:tracePt t="427074" x="9952038" y="4768850"/>
          <p14:tracePt t="427081" x="9963150" y="4705350"/>
          <p14:tracePt t="427090" x="9963150" y="4656138"/>
          <p14:tracePt t="427097" x="9963150" y="4592638"/>
          <p14:tracePt t="427109" x="9963150" y="4505325"/>
          <p14:tracePt t="427113" x="9952038" y="4430713"/>
          <p14:tracePt t="427126" x="9926638" y="4354513"/>
          <p14:tracePt t="427129" x="9913938" y="4292600"/>
          <p14:tracePt t="427140" x="9888538" y="4217988"/>
          <p14:tracePt t="427146" x="9875838" y="4141788"/>
          <p14:tracePt t="427157" x="9852025" y="4079875"/>
          <p14:tracePt t="427161" x="9826625" y="4005263"/>
          <p14:tracePt t="427174" x="9775825" y="3929063"/>
          <p14:tracePt t="427177" x="9739313" y="3854450"/>
          <p14:tracePt t="427190" x="9688513" y="3792538"/>
          <p14:tracePt t="427193" x="9637713" y="3729038"/>
          <p14:tracePt t="427201" x="9588500" y="3667125"/>
          <p14:tracePt t="427210" x="9537700" y="3641725"/>
          <p14:tracePt t="427217" x="9475788" y="3603625"/>
          <p14:tracePt t="427226" x="9413875" y="3541713"/>
          <p14:tracePt t="427233" x="9350375" y="3503613"/>
          <p14:tracePt t="427242" x="9288463" y="3479800"/>
          <p14:tracePt t="427250" x="9212263" y="3441700"/>
          <p14:tracePt t="427257" x="9137650" y="3416300"/>
          <p14:tracePt t="427265" x="9063038" y="3390900"/>
          <p14:tracePt t="427275" x="8986838" y="3378200"/>
          <p14:tracePt t="427282" x="8912225" y="3367088"/>
          <p14:tracePt t="427291" x="8837613" y="3367088"/>
          <p14:tracePt t="427298" x="8786813" y="3367088"/>
          <p14:tracePt t="427310" x="8686800" y="3354388"/>
          <p14:tracePt t="427314" x="8612188" y="3354388"/>
          <p14:tracePt t="427327" x="8537575" y="3354388"/>
          <p14:tracePt t="427330" x="8448675" y="3354388"/>
          <p14:tracePt t="427343" x="8348663" y="3354388"/>
          <p14:tracePt t="427346" x="8248650" y="3354388"/>
          <p14:tracePt t="427359" x="8148638" y="3354388"/>
          <p14:tracePt t="427361" x="8023225" y="3354388"/>
          <p14:tracePt t="427375" x="7910513" y="3328988"/>
          <p14:tracePt t="427377" x="7810500" y="3316288"/>
          <p14:tracePt t="427392" x="7735888" y="3316288"/>
          <p14:tracePt t="427393" x="7661275" y="3316288"/>
          <p14:tracePt t="427402" x="7585075" y="3316288"/>
          <p14:tracePt t="427410" x="7510463" y="3316288"/>
          <p14:tracePt t="427418" x="7423150" y="3316288"/>
          <p14:tracePt t="427426" x="7348538" y="3316288"/>
          <p14:tracePt t="427434" x="7297738" y="3316288"/>
          <p14:tracePt t="427442" x="7246938" y="3316288"/>
          <p14:tracePt t="427450" x="7197725" y="3316288"/>
          <p14:tracePt t="427458" x="7123113" y="3316288"/>
          <p14:tracePt t="427467" x="7059613" y="3328988"/>
          <p14:tracePt t="427476" x="6985000" y="3354388"/>
          <p14:tracePt t="427482" x="6897688" y="3367088"/>
          <p14:tracePt t="427492" x="6821488" y="3390900"/>
          <p14:tracePt t="427498" x="6734175" y="3416300"/>
          <p14:tracePt t="427509" x="6646863" y="3454400"/>
          <p14:tracePt t="427515" x="6559550" y="3490913"/>
          <p14:tracePt t="427525" x="6472238" y="3516313"/>
          <p14:tracePt t="427530" x="6396038" y="3541713"/>
          <p14:tracePt t="427541" x="6334125" y="3567113"/>
          <p14:tracePt t="427545" x="6259513" y="3603625"/>
          <p14:tracePt t="427557" x="6183313" y="3641725"/>
          <p14:tracePt t="427561" x="6108700" y="3667125"/>
          <p14:tracePt t="427574" x="6045200" y="3692525"/>
          <p14:tracePt t="427578" x="5995988" y="3729038"/>
          <p14:tracePt t="427586" x="5945188" y="3741738"/>
          <p14:tracePt t="427593" x="5908675" y="3779838"/>
          <p14:tracePt t="427601" x="5883275" y="3792538"/>
          <p14:tracePt t="427610" x="5845175" y="3816350"/>
          <p14:tracePt t="427617" x="5821363" y="3854450"/>
          <p14:tracePt t="427626" x="5795963" y="3879850"/>
          <p14:tracePt t="427633" x="5757863" y="3929063"/>
          <p14:tracePt t="427641" x="5745163" y="3954463"/>
          <p14:tracePt t="427649" x="5719763" y="3992563"/>
          <p14:tracePt t="427658" x="5695950" y="4054475"/>
          <p14:tracePt t="427665" x="5683250" y="4092575"/>
          <p14:tracePt t="427675" x="5670550" y="4141788"/>
          <p14:tracePt t="427681" x="5657850" y="4205288"/>
          <p14:tracePt t="427690" x="5645150" y="4254500"/>
          <p14:tracePt t="427697" x="5645150" y="4279900"/>
          <p14:tracePt t="427708" x="5645150" y="4330700"/>
          <p14:tracePt t="427713" x="5645150" y="4379913"/>
          <p14:tracePt t="427726" x="5645150" y="4443413"/>
          <p14:tracePt t="427729" x="5645150" y="4505325"/>
          <p14:tracePt t="427741" x="5657850" y="4543425"/>
          <p14:tracePt t="427745" x="5670550" y="4605338"/>
          <p14:tracePt t="427758" x="5670550" y="4643438"/>
          <p14:tracePt t="427761" x="5683250" y="4692650"/>
          <p14:tracePt t="427774" x="5695950" y="4743450"/>
          <p14:tracePt t="427777" x="5708650" y="4805363"/>
          <p14:tracePt t="427786" x="5719763" y="4856163"/>
          <p14:tracePt t="427794" x="5745163" y="4930775"/>
          <p14:tracePt t="427802" x="5770563" y="5005388"/>
          <p14:tracePt t="427809" x="5808663" y="5068888"/>
          <p14:tracePt t="427817" x="5821363" y="5143500"/>
          <p14:tracePt t="427825" x="5845175" y="5205413"/>
          <p14:tracePt t="427833" x="5883275" y="5256213"/>
          <p14:tracePt t="427841" x="5921375" y="5318125"/>
          <p14:tracePt t="427849" x="5945188" y="5381625"/>
          <p14:tracePt t="427857" x="5970588" y="5418138"/>
          <p14:tracePt t="427865" x="6008688" y="5468938"/>
          <p14:tracePt t="427875" x="6045200" y="5507038"/>
          <p14:tracePt t="427881" x="6070600" y="5530850"/>
          <p14:tracePt t="427892" x="6096000" y="5568950"/>
          <p14:tracePt t="427897" x="6134100" y="5607050"/>
          <p14:tracePt t="427907" x="6157913" y="5656263"/>
          <p14:tracePt t="427914" x="6221413" y="5668963"/>
          <p14:tracePt t="427924" x="6283325" y="5707063"/>
          <p14:tracePt t="427929" x="6321425" y="5743575"/>
          <p14:tracePt t="427941" x="6383338" y="5768975"/>
          <p14:tracePt t="427962" x="6508750" y="5843588"/>
          <p14:tracePt t="427975" x="6546850" y="5868988"/>
          <p14:tracePt t="427978" x="6584950" y="5894388"/>
          <p14:tracePt t="427992" x="6634163" y="5919788"/>
          <p14:tracePt t="427995" x="6672263" y="5945188"/>
          <p14:tracePt t="428003" x="6734175" y="5969000"/>
          <p14:tracePt t="428010" x="6784975" y="5994400"/>
          <p14:tracePt t="428018" x="6859588" y="6007100"/>
          <p14:tracePt t="428026" x="6921500" y="6019800"/>
          <p14:tracePt t="428036" x="7034213" y="6045200"/>
          <p14:tracePt t="428043" x="7172325" y="6069013"/>
          <p14:tracePt t="428050" x="7335838" y="6081713"/>
          <p14:tracePt t="428058" x="7497763" y="6094413"/>
          <p14:tracePt t="428066" x="7673975" y="6119813"/>
          <p14:tracePt t="428076" x="7835900" y="6145213"/>
          <p14:tracePt t="428082" x="7999413" y="6181725"/>
          <p14:tracePt t="428091" x="8135938" y="6207125"/>
          <p14:tracePt t="428098" x="8274050" y="6219825"/>
          <p14:tracePt t="428108" x="8374063" y="6219825"/>
          <p14:tracePt t="428115" x="8486775" y="6219825"/>
          <p14:tracePt t="428126" x="8612188" y="6219825"/>
          <p14:tracePt t="428130" x="8712200" y="6219825"/>
          <p14:tracePt t="428141" x="8812213" y="6219825"/>
          <p14:tracePt t="428145" x="8924925" y="6219825"/>
          <p14:tracePt t="428161" x="9150350" y="6194425"/>
          <p14:tracePt t="428176" x="9250363" y="6169025"/>
          <p14:tracePt t="428177" x="9350375" y="6145213"/>
          <p14:tracePt t="428186" x="9437688" y="6119813"/>
          <p14:tracePt t="428193" x="9513888" y="6094413"/>
          <p14:tracePt t="428202" x="9575800" y="6069013"/>
          <p14:tracePt t="428209" x="9613900" y="6045200"/>
          <p14:tracePt t="428217" x="9637713" y="6032500"/>
          <p14:tracePt t="428225" x="9663113" y="6007100"/>
          <p14:tracePt t="428234" x="9701213" y="5994400"/>
          <p14:tracePt t="428241" x="9726613" y="5969000"/>
          <p14:tracePt t="428249" x="9739313" y="5956300"/>
          <p14:tracePt t="428257" x="9763125" y="5945188"/>
          <p14:tracePt t="428265" x="9775825" y="5932488"/>
          <p14:tracePt t="428274" x="9801225" y="5907088"/>
          <p14:tracePt t="428281" x="9813925" y="5868988"/>
          <p14:tracePt t="428291" x="9826625" y="5832475"/>
          <p14:tracePt t="428297" x="9852025" y="5794375"/>
          <p14:tracePt t="428310" x="9863138" y="5756275"/>
          <p14:tracePt t="428313" x="9888538" y="5694363"/>
          <p14:tracePt t="428402" x="10064750" y="5130800"/>
          <p14:tracePt t="428409" x="10064750" y="5081588"/>
          <p14:tracePt t="428417" x="10064750" y="5043488"/>
          <p14:tracePt t="428425" x="10064750" y="4992688"/>
          <p14:tracePt t="428434" x="10064750" y="4956175"/>
          <p14:tracePt t="428442" x="10064750" y="4905375"/>
          <p14:tracePt t="428449" x="10064750" y="4830763"/>
          <p14:tracePt t="428458" x="10075863" y="4768850"/>
          <p14:tracePt t="428465" x="10088563" y="4705350"/>
          <p14:tracePt t="428475" x="10113963" y="4656138"/>
          <p14:tracePt t="428482" x="10126663" y="4579938"/>
          <p14:tracePt t="428491" x="10139363" y="4530725"/>
          <p14:tracePt t="428498" x="10152063" y="4454525"/>
          <p14:tracePt t="428508" x="10164763" y="4405313"/>
          <p14:tracePt t="428514" x="10177463" y="4341813"/>
          <p14:tracePt t="428525" x="10177463" y="4305300"/>
          <p14:tracePt t="428530" x="10177463" y="4254500"/>
          <p14:tracePt t="428541" x="10177463" y="4205288"/>
          <p14:tracePt t="428546" x="10177463" y="4154488"/>
          <p14:tracePt t="428560" x="10177463" y="4117975"/>
          <p14:tracePt t="428561" x="10164763" y="4067175"/>
          <p14:tracePt t="428575" x="10152063" y="4029075"/>
          <p14:tracePt t="428577" x="10139363" y="4005263"/>
          <p14:tracePt t="428591" x="10139363" y="3979863"/>
          <p14:tracePt t="428593" x="10139363" y="3967163"/>
          <p14:tracePt t="428603" x="10139363" y="3941763"/>
          <p14:tracePt t="428611" x="10126663" y="3929063"/>
          <p14:tracePt t="428621" x="10113963" y="3916363"/>
          <p14:tracePt t="428634" x="10113963" y="3905250"/>
          <p14:tracePt t="428649" x="10101263" y="3905250"/>
          <p14:tracePt t="428658" x="10088563" y="3892550"/>
          <p14:tracePt t="428666" x="10075863" y="3879850"/>
          <p14:tracePt t="428689" x="10064750" y="3867150"/>
          <p14:tracePt t="428697" x="10064750" y="3854450"/>
          <p14:tracePt t="428714" x="10039350" y="3854450"/>
          <p14:tracePt t="428725" x="10026650" y="3841750"/>
          <p14:tracePt t="428729" x="10013950" y="3841750"/>
          <p14:tracePt t="428740" x="10013950" y="3829050"/>
          <p14:tracePt t="428745" x="10001250" y="3829050"/>
          <p14:tracePt t="428757" x="9988550" y="3829050"/>
          <p14:tracePt t="428761" x="9975850" y="3816350"/>
          <p14:tracePt t="428775" x="9963150" y="3803650"/>
          <p14:tracePt t="428793" x="9952038" y="3803650"/>
          <p14:tracePt t="428802" x="9939338" y="3803650"/>
          <p14:tracePt t="428825" x="9926638" y="3792538"/>
          <p14:tracePt t="428905" x="9913938" y="3792538"/>
          <p14:tracePt t="429129" x="9901238" y="3792538"/>
          <p14:tracePt t="429145" x="9888538" y="3792538"/>
          <p14:tracePt t="429161" x="9875838" y="3792538"/>
          <p14:tracePt t="429170" x="9863138" y="3792538"/>
          <p14:tracePt t="429177" x="9839325" y="3792538"/>
          <p14:tracePt t="429186" x="9826625" y="3792538"/>
          <p14:tracePt t="429199" x="9801225" y="3792538"/>
          <p14:tracePt t="429210" x="9775825" y="3779838"/>
          <p14:tracePt t="429212" x="9763125" y="3779838"/>
          <p14:tracePt t="429217" x="9750425" y="3779838"/>
          <p14:tracePt t="429225" x="9713913" y="3767138"/>
          <p14:tracePt t="429233" x="9701213" y="3767138"/>
          <p14:tracePt t="429241" x="9675813" y="3754438"/>
          <p14:tracePt t="429258" x="9650413" y="3741738"/>
          <p14:tracePt t="429265" x="9637713" y="3741738"/>
          <p14:tracePt t="429274" x="9626600" y="3729038"/>
          <p14:tracePt t="429281" x="9613900" y="3729038"/>
          <p14:tracePt t="429290" x="9588500" y="3716338"/>
          <p14:tracePt t="429297" x="9575800" y="3692525"/>
          <p14:tracePt t="429308" x="9563100" y="3692525"/>
          <p14:tracePt t="429313" x="9537700" y="3667125"/>
          <p14:tracePt t="429325" x="9525000" y="3667125"/>
          <p14:tracePt t="429329" x="9501188" y="3654425"/>
          <p14:tracePt t="429341" x="9501188" y="3641725"/>
          <p14:tracePt t="429345" x="9488488" y="3641725"/>
          <p14:tracePt t="429357" x="9463088" y="3629025"/>
          <p14:tracePt t="429361" x="9450388" y="3616325"/>
          <p14:tracePt t="429375" x="9437688" y="3616325"/>
          <p14:tracePt t="429377" x="9424988" y="3616325"/>
          <p14:tracePt t="429385" x="9401175" y="3603625"/>
          <p14:tracePt t="429393" x="9388475" y="3590925"/>
          <p14:tracePt t="429401" x="9375775" y="3590925"/>
          <p14:tracePt t="429411" x="9363075" y="3579813"/>
          <p14:tracePt t="429417" x="9350375" y="3579813"/>
          <p14:tracePt t="429425" x="9337675" y="3567113"/>
          <p14:tracePt t="429433" x="9324975" y="3554413"/>
          <p14:tracePt t="429449" x="9312275" y="3554413"/>
          <p14:tracePt t="429457" x="9275763" y="3554413"/>
          <p14:tracePt t="429465" x="9263063" y="3541713"/>
          <p14:tracePt t="429474" x="9263063" y="3529013"/>
          <p14:tracePt t="429481" x="9250363" y="3529013"/>
          <p14:tracePt t="429491" x="9212263" y="3529013"/>
          <p14:tracePt t="429498" x="9199563" y="3516313"/>
          <p14:tracePt t="429507" x="9188450" y="3516313"/>
          <p14:tracePt t="429513" x="9163050" y="3516313"/>
          <p14:tracePt t="429524" x="9124950" y="3503613"/>
          <p14:tracePt t="429541" x="9088438" y="3503613"/>
          <p14:tracePt t="429545" x="9063038" y="3490913"/>
          <p14:tracePt t="429557" x="9037638" y="3479800"/>
          <p14:tracePt t="429561" x="9012238" y="3479800"/>
          <p14:tracePt t="429575" x="8963025" y="3467100"/>
          <p14:tracePt t="429578" x="8937625" y="3467100"/>
          <p14:tracePt t="429585" x="8899525" y="3454400"/>
          <p14:tracePt t="429596" x="8886825" y="3454400"/>
          <p14:tracePt t="429601" x="8850313" y="3454400"/>
          <p14:tracePt t="429610" x="8799513" y="3441700"/>
          <p14:tracePt t="429617" x="8763000" y="3429000"/>
          <p14:tracePt t="429625" x="8737600" y="3429000"/>
          <p14:tracePt t="429633" x="8699500" y="3429000"/>
          <p14:tracePt t="429641" x="8650288" y="3416300"/>
          <p14:tracePt t="429649" x="8612188" y="3403600"/>
          <p14:tracePt t="429658" x="8599488" y="3403600"/>
          <p14:tracePt t="429665" x="8561388" y="3403600"/>
          <p14:tracePt t="429674" x="8524875" y="3403600"/>
          <p14:tracePt t="429681" x="8499475" y="3403600"/>
          <p14:tracePt t="429691" x="8474075" y="3403600"/>
          <p14:tracePt t="429697" x="8435975" y="3403600"/>
          <p14:tracePt t="429709" x="8412163" y="3403600"/>
          <p14:tracePt t="429713" x="8374063" y="3403600"/>
          <p14:tracePt t="429726" x="8348663" y="3403600"/>
          <p14:tracePt t="429729" x="8324850" y="3403600"/>
          <p14:tracePt t="429741" x="8299450" y="3403600"/>
          <p14:tracePt t="429745" x="8274050" y="3403600"/>
          <p14:tracePt t="429757" x="8223250" y="3403600"/>
          <p14:tracePt t="429761" x="8186738" y="3416300"/>
          <p14:tracePt t="429775" x="8123238" y="3429000"/>
          <p14:tracePt t="429777" x="8086725" y="3429000"/>
          <p14:tracePt t="429785" x="8035925" y="3441700"/>
          <p14:tracePt t="429793" x="7999413" y="3454400"/>
          <p14:tracePt t="429801" x="7935913" y="3467100"/>
          <p14:tracePt t="429809" x="7897813" y="3479800"/>
          <p14:tracePt t="429817" x="7874000" y="3479800"/>
          <p14:tracePt t="429825" x="7823200" y="3479800"/>
          <p14:tracePt t="429834" x="7810500" y="3479800"/>
          <p14:tracePt t="429842" x="7773988" y="3490913"/>
          <p14:tracePt t="429852" x="7748588" y="3503613"/>
          <p14:tracePt t="429865" x="7735888" y="3503613"/>
          <p14:tracePt t="429875" x="7723188" y="3503613"/>
          <p14:tracePt t="429881" x="7710488" y="3503613"/>
          <p14:tracePt t="429892" x="7697788" y="3503613"/>
          <p14:tracePt t="429898" x="7685088" y="3503613"/>
          <p14:tracePt t="429921" x="7673975" y="3503613"/>
          <p14:tracePt t="430010" x="7661275" y="3503613"/>
          <p14:tracePt t="430041" x="7648575" y="3503613"/>
          <p14:tracePt t="430057" x="7635875" y="3503613"/>
          <p14:tracePt t="430093" x="7623175" y="3516313"/>
          <p14:tracePt t="430153" x="7623175" y="3529013"/>
          <p14:tracePt t="430177" x="7623175" y="3541713"/>
          <p14:tracePt t="430225" x="7610475" y="3554413"/>
          <p14:tracePt t="430393" x="7597775" y="3567113"/>
          <p14:tracePt t="430425" x="7597775" y="3579813"/>
          <p14:tracePt t="430441" x="7585075" y="3579813"/>
          <p14:tracePt t="430449" x="7585075" y="3590925"/>
          <p14:tracePt t="430537" x="7572375" y="3603625"/>
          <p14:tracePt t="430609" x="7561263" y="3603625"/>
          <p14:tracePt t="430625" x="7548563" y="3603625"/>
          <p14:tracePt t="430641" x="7535863" y="3603625"/>
          <p14:tracePt t="430657" x="7523163" y="3603625"/>
          <p14:tracePt t="430665" x="7510463" y="3603625"/>
          <p14:tracePt t="430673" x="7497763" y="3603625"/>
          <p14:tracePt t="430681" x="7472363" y="3603625"/>
          <p14:tracePt t="430691" x="7448550" y="3603625"/>
          <p14:tracePt t="430697" x="7435850" y="3603625"/>
          <p14:tracePt t="430708" x="7397750" y="3603625"/>
          <p14:tracePt t="430714" x="7372350" y="3603625"/>
          <p14:tracePt t="430724" x="7335838" y="3603625"/>
          <p14:tracePt t="430730" x="7310438" y="3603625"/>
          <p14:tracePt t="430743" x="7285038" y="3603625"/>
          <p14:tracePt t="430745" x="7246938" y="3603625"/>
          <p14:tracePt t="430757" x="7210425" y="3603625"/>
          <p14:tracePt t="430761" x="7172325" y="3603625"/>
          <p14:tracePt t="430774" x="7134225" y="3603625"/>
          <p14:tracePt t="430777" x="7110413" y="3603625"/>
          <p14:tracePt t="430785" x="7085013" y="3603625"/>
          <p14:tracePt t="430793" x="7059613" y="3603625"/>
          <p14:tracePt t="430801" x="7034213" y="3603625"/>
          <p14:tracePt t="430809" x="6997700" y="3603625"/>
          <p14:tracePt t="430817" x="6959600" y="3603625"/>
          <p14:tracePt t="430825" x="6910388" y="3603625"/>
          <p14:tracePt t="430833" x="6872288" y="3603625"/>
          <p14:tracePt t="430841" x="6846888" y="3603625"/>
          <p14:tracePt t="430849" x="6821488" y="3603625"/>
          <p14:tracePt t="430858" x="6784975" y="3603625"/>
          <p14:tracePt t="430865" x="6759575" y="3616325"/>
          <p14:tracePt t="430877" x="6734175" y="3629025"/>
          <p14:tracePt t="430881" x="6721475" y="3629025"/>
          <p14:tracePt t="430891" x="6696075" y="3629025"/>
          <p14:tracePt t="430897" x="6672263" y="3641725"/>
          <p14:tracePt t="430913" x="6646863" y="3654425"/>
          <p14:tracePt t="430929" x="6634163" y="3654425"/>
          <p14:tracePt t="430942" x="6621463" y="3667125"/>
          <p14:tracePt t="430945" x="6608763" y="3679825"/>
          <p14:tracePt t="430961" x="6596063" y="3679825"/>
          <p14:tracePt t="430969" x="6596063" y="3692525"/>
          <p14:tracePt t="430977" x="6584950" y="3692525"/>
          <p14:tracePt t="430985" x="6572250" y="3703638"/>
          <p14:tracePt t="430993" x="6559550" y="3703638"/>
          <p14:tracePt t="435169" x="6559550" y="3729038"/>
          <p14:tracePt t="435176" x="6572250" y="3767138"/>
          <p14:tracePt t="435185" x="6572250" y="3792538"/>
          <p14:tracePt t="435192" x="6572250" y="3816350"/>
          <p14:tracePt t="435200" x="6584950" y="3854450"/>
          <p14:tracePt t="435210" x="6608763" y="3879850"/>
          <p14:tracePt t="435216" x="6621463" y="3916363"/>
          <p14:tracePt t="435224" x="6646863" y="3941763"/>
          <p14:tracePt t="435232" x="6646863" y="3967163"/>
          <p14:tracePt t="435243" x="6672263" y="3992563"/>
          <p14:tracePt t="435248" x="6672263" y="4005263"/>
          <p14:tracePt t="435261" x="6696075" y="4017963"/>
          <p14:tracePt t="435264" x="6708775" y="4054475"/>
          <p14:tracePt t="435276" x="6708775" y="4079875"/>
          <p14:tracePt t="435280" x="6721475" y="4092575"/>
          <p14:tracePt t="435291" x="6734175" y="4105275"/>
          <p14:tracePt t="435296" x="6734175" y="4129088"/>
          <p14:tracePt t="435308" x="6734175" y="4141788"/>
          <p14:tracePt t="435312" x="6746875" y="4167188"/>
          <p14:tracePt t="435325" x="6759575" y="4192588"/>
          <p14:tracePt t="435328" x="6772275" y="4217988"/>
          <p14:tracePt t="435341" x="6772275" y="4230688"/>
          <p14:tracePt t="435344" x="6772275" y="4267200"/>
          <p14:tracePt t="435357" x="6784975" y="4292600"/>
          <p14:tracePt t="435361" x="6797675" y="4330700"/>
          <p14:tracePt t="435369" x="6797675" y="4341813"/>
          <p14:tracePt t="435376" x="6797675" y="4379913"/>
          <p14:tracePt t="435384" x="6808788" y="4405313"/>
          <p14:tracePt t="435392" x="6808788" y="4430713"/>
          <p14:tracePt t="435401" x="6808788" y="4454525"/>
          <p14:tracePt t="435409" x="6808788" y="4467225"/>
          <p14:tracePt t="435417" x="6808788" y="4479925"/>
          <p14:tracePt t="435425" x="6808788" y="4492625"/>
          <p14:tracePt t="435432" x="6808788" y="4505325"/>
          <p14:tracePt t="435441" x="6808788" y="4518025"/>
          <p14:tracePt t="435457" x="6808788" y="4530725"/>
          <p14:tracePt t="435474" x="6808788" y="4543425"/>
          <p14:tracePt t="435497" x="6808788" y="4554538"/>
          <p14:tracePt t="435522" x="6808788" y="4567238"/>
          <p14:tracePt t="435537" x="6808788" y="4579938"/>
          <p14:tracePt t="435553" x="6808788" y="4592638"/>
          <p14:tracePt t="435576" x="6808788" y="4618038"/>
          <p14:tracePt t="435592" x="6808788" y="4630738"/>
          <p14:tracePt t="435600" x="6808788" y="4667250"/>
          <p14:tracePt t="435624" x="6821488" y="4667250"/>
          <p14:tracePt t="435929" x="6821488" y="4656138"/>
          <p14:tracePt t="435936" x="6808788" y="4630738"/>
          <p14:tracePt t="435960" x="6808788" y="4605338"/>
          <p14:tracePt t="435969" x="6808788" y="4592638"/>
          <p14:tracePt t="435992" x="6808788" y="4579938"/>
          <p14:tracePt t="436000" x="6821488" y="4554538"/>
          <p14:tracePt t="436016" x="6834188" y="4530725"/>
          <p14:tracePt t="436026" x="6834188" y="4518025"/>
          <p14:tracePt t="436048" x="6834188" y="4505325"/>
          <p14:tracePt t="436456" x="6834188" y="4479925"/>
          <p14:tracePt t="436464" x="6821488" y="4479925"/>
          <p14:tracePt t="436473" x="6797675" y="4467225"/>
          <p14:tracePt t="436480" x="6746875" y="4443413"/>
          <p14:tracePt t="436491" x="6659563" y="4418013"/>
          <p14:tracePt t="436496" x="6546850" y="4367213"/>
          <p14:tracePt t="436508" x="6408738" y="4318000"/>
          <p14:tracePt t="436512" x="6246813" y="4254500"/>
          <p14:tracePt t="436524" x="6057900" y="4179888"/>
          <p14:tracePt t="436528" x="5845175" y="4092575"/>
          <p14:tracePt t="436541" x="5632450" y="4029075"/>
          <p14:tracePt t="436544" x="5394325" y="3979863"/>
          <p14:tracePt t="436557" x="5132388" y="3929063"/>
          <p14:tracePt t="436560" x="4906963" y="3879850"/>
          <p14:tracePt t="436569" x="4668838" y="3829050"/>
          <p14:tracePt t="436576" x="4468813" y="3779838"/>
          <p14:tracePt t="436584" x="4305300" y="3741738"/>
          <p14:tracePt t="436592" x="4168775" y="3703638"/>
          <p14:tracePt t="436600" x="4056063" y="3654425"/>
          <p14:tracePt t="436608" x="3968750" y="3616325"/>
          <p14:tracePt t="436617" x="3905250" y="3590925"/>
          <p14:tracePt t="436625" x="3843338" y="3579813"/>
          <p14:tracePt t="436632" x="3792538" y="3567113"/>
          <p14:tracePt t="436641" x="3730625" y="3541713"/>
          <p14:tracePt t="436648" x="3692525" y="3529013"/>
          <p14:tracePt t="436658" x="3643313" y="3516313"/>
          <p14:tracePt t="436664" x="3605213" y="3503613"/>
          <p14:tracePt t="436674" x="3541713" y="3503613"/>
          <p14:tracePt t="436680" x="3492500" y="3490913"/>
          <p14:tracePt t="436690" x="3441700" y="3479800"/>
          <p14:tracePt t="436696" x="3379788" y="3467100"/>
          <p14:tracePt t="436707" x="3354388" y="3467100"/>
          <p14:tracePt t="436712" x="3317875" y="3467100"/>
          <p14:tracePt t="436724" x="3292475" y="3467100"/>
          <p14:tracePt t="436728" x="3267075" y="3467100"/>
          <p14:tracePt t="436742" x="3241675" y="3467100"/>
          <p14:tracePt t="436744" x="3216275" y="3467100"/>
          <p14:tracePt t="436809" x="3228975" y="3467100"/>
          <p14:tracePt t="436817" x="3254375" y="3467100"/>
          <p14:tracePt t="436826" x="3292475" y="3467100"/>
          <p14:tracePt t="436833" x="3328988" y="3467100"/>
          <p14:tracePt t="436841" x="3379788" y="3467100"/>
          <p14:tracePt t="436848" x="3417888" y="3467100"/>
          <p14:tracePt t="436859" x="3467100" y="3467100"/>
          <p14:tracePt t="436864" x="3505200" y="3467100"/>
          <p14:tracePt t="436877" x="3541713" y="3479800"/>
          <p14:tracePt t="436891" x="3554413" y="3490913"/>
          <p14:tracePt t="436907" x="3554413" y="3516313"/>
          <p14:tracePt t="436925" x="3541713" y="3541713"/>
          <p14:tracePt t="436929" x="3517900" y="3541713"/>
          <p14:tracePt t="436945" x="3467100" y="3567113"/>
          <p14:tracePt t="436958" x="3441700" y="3579813"/>
          <p14:tracePt t="436962" x="3429000" y="3590925"/>
          <p14:tracePt t="436970" x="3417888" y="3590925"/>
          <p14:tracePt t="436977" x="3405188" y="3616325"/>
          <p14:tracePt t="437025" x="3405188" y="3629025"/>
          <p14:tracePt t="437032" x="3405188" y="3667125"/>
          <p14:tracePt t="437040" x="3417888" y="3667125"/>
          <p14:tracePt t="437048" x="3441700" y="3679825"/>
          <p14:tracePt t="437057" x="3479800" y="3692525"/>
          <p14:tracePt t="437064" x="3517900" y="3703638"/>
          <p14:tracePt t="437074" x="3567113" y="3703638"/>
          <p14:tracePt t="437080" x="3605213" y="3703638"/>
          <p14:tracePt t="437091" x="3654425" y="3716338"/>
          <p14:tracePt t="437096" x="3692525" y="3729038"/>
          <p14:tracePt t="437107" x="3692525" y="3741738"/>
          <p14:tracePt t="437153" x="3679825" y="3741738"/>
          <p14:tracePt t="437160" x="3643313" y="3741738"/>
          <p14:tracePt t="437169" x="3605213" y="3741738"/>
          <p14:tracePt t="437176" x="3554413" y="3729038"/>
          <p14:tracePt t="437192" x="3492500" y="3716338"/>
          <p14:tracePt t="437194" x="3454400" y="3716338"/>
          <p14:tracePt t="437200" x="3441700" y="3716338"/>
          <p14:tracePt t="437208" x="3417888" y="3703638"/>
          <p14:tracePt t="437216" x="3405188" y="3692525"/>
          <p14:tracePt t="437248" x="3405188" y="3679825"/>
          <p14:tracePt t="437256" x="3417888" y="3667125"/>
          <p14:tracePt t="437264" x="3441700" y="3667125"/>
          <p14:tracePt t="437276" x="3479800" y="3654425"/>
          <p14:tracePt t="437281" x="3517900" y="3641725"/>
          <p14:tracePt t="437291" x="3579813" y="3629025"/>
          <p14:tracePt t="437296" x="3630613" y="3629025"/>
          <p14:tracePt t="437309" x="3679825" y="3629025"/>
          <p14:tracePt t="437312" x="3730625" y="3629025"/>
          <p14:tracePt t="437325" x="3767138" y="3629025"/>
          <p14:tracePt t="437328" x="3792538" y="3629025"/>
          <p14:tracePt t="437341" x="3817938" y="3629025"/>
          <p14:tracePt t="437344" x="3830638" y="3629025"/>
          <p14:tracePt t="437353" x="3843338" y="3629025"/>
          <p14:tracePt t="437392" x="3830638" y="3629025"/>
          <p14:tracePt t="437408" x="3817938" y="3629025"/>
          <p14:tracePt t="437416" x="3779838" y="3629025"/>
          <p14:tracePt t="437425" x="3756025" y="3641725"/>
          <p14:tracePt t="437432" x="3730625" y="3654425"/>
          <p14:tracePt t="437442" x="3705225" y="3667125"/>
          <p14:tracePt t="437448" x="3679825" y="3667125"/>
          <p14:tracePt t="437458" x="3654425" y="3667125"/>
          <p14:tracePt t="437464" x="3617913" y="3667125"/>
          <p14:tracePt t="437474" x="3579813" y="3667125"/>
          <p14:tracePt t="437480" x="3541713" y="3667125"/>
          <p14:tracePt t="437490" x="3479800" y="3667125"/>
          <p14:tracePt t="437496" x="3441700" y="3667125"/>
          <p14:tracePt t="437507" x="3417888" y="3654425"/>
          <p14:tracePt t="437512" x="3379788" y="3641725"/>
          <p14:tracePt t="437524" x="3341688" y="3629025"/>
          <p14:tracePt t="437528" x="3305175" y="3629025"/>
          <p14:tracePt t="437540" x="3267075" y="3629025"/>
          <p14:tracePt t="437545" x="3216275" y="3629025"/>
          <p14:tracePt t="437552" x="3179763" y="3629025"/>
          <p14:tracePt t="437560" x="3116263" y="3629025"/>
          <p14:tracePt t="437569" x="3092450" y="3629025"/>
          <p14:tracePt t="437576" x="3041650" y="3629025"/>
          <p14:tracePt t="437584" x="2979738" y="3629025"/>
          <p14:tracePt t="437592" x="2954338" y="3629025"/>
          <p14:tracePt t="437600" x="2916238" y="3629025"/>
          <p14:tracePt t="437608" x="2890838" y="3641725"/>
          <p14:tracePt t="437616" x="2879725" y="3641725"/>
          <p14:tracePt t="437625" x="2867025" y="3641725"/>
          <p14:tracePt t="437648" x="2854325" y="3641725"/>
          <p14:tracePt t="437688" x="2828925" y="3641725"/>
          <p14:tracePt t="437706" x="2828925" y="3629025"/>
          <p14:tracePt t="437721" x="2816225" y="3629025"/>
          <p14:tracePt t="437728" x="2790825" y="3616325"/>
          <p14:tracePt t="437737" x="2778125" y="3616325"/>
          <p14:tracePt t="437744" x="2767013" y="3603625"/>
          <p14:tracePt t="437760" x="2754313" y="3603625"/>
          <p14:tracePt t="437768" x="2741613" y="3590925"/>
          <p14:tracePt t="437840" x="2728913" y="3579813"/>
          <p14:tracePt t="437905" x="2754313" y="3579813"/>
          <p14:tracePt t="437913" x="2790825" y="3579813"/>
          <p14:tracePt t="437921" x="2841625" y="3579813"/>
          <p14:tracePt t="437928" x="2916238" y="3579813"/>
          <p14:tracePt t="437941" x="3041650" y="3579813"/>
          <p14:tracePt t="437944" x="3192463" y="3579813"/>
          <p14:tracePt t="437953" x="3317875" y="3579813"/>
          <p14:tracePt t="437977" x="3654425" y="3590925"/>
          <p14:tracePt t="437980" x="3779838" y="3590925"/>
          <p14:tracePt t="437984" x="3917950" y="3590925"/>
          <p14:tracePt t="437994" x="4030663" y="3590925"/>
          <p14:tracePt t="438000" x="4117975" y="3590925"/>
          <p14:tracePt t="438010" x="4156075" y="3590925"/>
          <p14:tracePt t="438017" x="4181475" y="3590925"/>
          <p14:tracePt t="438024" x="4192588" y="3590925"/>
          <p14:tracePt t="438033" x="4205288" y="3590925"/>
          <p14:tracePt t="438049" x="4217988" y="3579813"/>
          <p14:tracePt t="438256" x="4230688" y="3579813"/>
          <p14:tracePt t="438273" x="4243388" y="3579813"/>
          <p14:tracePt t="438288" x="4268788" y="3567113"/>
          <p14:tracePt t="438312" x="4281488" y="3567113"/>
          <p14:tracePt t="438320" x="4305300" y="3554413"/>
          <p14:tracePt t="438328" x="4318000" y="3554413"/>
          <p14:tracePt t="438337" x="4330700" y="3541713"/>
          <p14:tracePt t="438352" x="4343400" y="3541713"/>
          <p14:tracePt t="438360" x="4356100" y="3541713"/>
          <p14:tracePt t="438368" x="4381500" y="3541713"/>
          <p14:tracePt t="438384" x="4406900" y="3541713"/>
          <p14:tracePt t="438393" x="4430713" y="3541713"/>
          <p14:tracePt t="438400" x="4468813" y="3541713"/>
          <p14:tracePt t="438409" x="4494213" y="3541713"/>
          <p14:tracePt t="438416" x="4518025" y="3541713"/>
          <p14:tracePt t="438424" x="4556125" y="3541713"/>
          <p14:tracePt t="438432" x="4581525" y="3541713"/>
          <p14:tracePt t="438441" x="4606925" y="3541713"/>
          <p14:tracePt t="438448" x="4630738" y="3541713"/>
          <p14:tracePt t="438457" x="4643438" y="3554413"/>
          <p14:tracePt t="438464" x="4668838" y="3554413"/>
          <p14:tracePt t="438475" x="4694238" y="3567113"/>
          <p14:tracePt t="438480" x="4706938" y="3567113"/>
          <p14:tracePt t="438492" x="4719638" y="3567113"/>
          <p14:tracePt t="438496" x="4732338" y="3567113"/>
          <p14:tracePt t="438508" x="4743450" y="3567113"/>
          <p14:tracePt t="438512" x="4768850" y="3567113"/>
          <p14:tracePt t="438526" x="4781550" y="3567113"/>
          <p14:tracePt t="438528" x="4794250" y="3567113"/>
          <p14:tracePt t="438541" x="4819650" y="3567113"/>
          <p14:tracePt t="438552" x="4843463" y="3567113"/>
          <p14:tracePt t="438569" x="4856163" y="3567113"/>
          <p14:tracePt t="438656" x="4868863" y="3554413"/>
          <p14:tracePt t="438720" x="4881563" y="3554413"/>
          <p14:tracePt t="438744" x="4894263" y="3541713"/>
          <p14:tracePt t="440544" x="4906963" y="3541713"/>
          <p14:tracePt t="440552" x="4906963" y="3554413"/>
          <p14:tracePt t="440559" x="4906963" y="3579813"/>
          <p14:tracePt t="440568" x="4894263" y="3590925"/>
          <p14:tracePt t="440576" x="4881563" y="3603625"/>
          <p14:tracePt t="440584" x="4856163" y="3629025"/>
          <p14:tracePt t="440591" x="4832350" y="3654425"/>
          <p14:tracePt t="440600" x="4806950" y="3679825"/>
          <p14:tracePt t="440608" x="4768850" y="3703638"/>
          <p14:tracePt t="440615" x="4743450" y="3729038"/>
          <p14:tracePt t="440626" x="4719638" y="3754438"/>
          <p14:tracePt t="440631" x="4681538" y="3767138"/>
          <p14:tracePt t="440640" x="4630738" y="3792538"/>
          <p14:tracePt t="440648" x="4581525" y="3829050"/>
          <p14:tracePt t="440658" x="4530725" y="3854450"/>
          <p14:tracePt t="440664" x="4468813" y="3892550"/>
          <p14:tracePt t="440674" x="4406900" y="3929063"/>
          <p14:tracePt t="440679" x="4343400" y="3967163"/>
          <p14:tracePt t="440690" x="4268788" y="3992563"/>
          <p14:tracePt t="440695" x="4192588" y="4017963"/>
          <p14:tracePt t="440707" x="4117975" y="4054475"/>
          <p14:tracePt t="440711" x="4056063" y="4067175"/>
          <p14:tracePt t="440724" x="3968750" y="4092575"/>
          <p14:tracePt t="440728" x="3879850" y="4105275"/>
          <p14:tracePt t="440741" x="3805238" y="4129088"/>
          <p14:tracePt t="440745" x="3756025" y="4129088"/>
          <p14:tracePt t="440752" x="3705225" y="4129088"/>
          <p14:tracePt t="440760" x="3667125" y="4129088"/>
          <p14:tracePt t="440768" x="3617913" y="4129088"/>
          <p14:tracePt t="440776" x="3554413" y="4129088"/>
          <p14:tracePt t="440783" x="3505200" y="4129088"/>
          <p14:tracePt t="440792" x="3467100" y="4117975"/>
          <p14:tracePt t="440800" x="3454400" y="4117975"/>
          <p14:tracePt t="440808" x="3417888" y="4105275"/>
          <p14:tracePt t="440816" x="3392488" y="4092575"/>
          <p14:tracePt t="440826" x="3379788" y="4092575"/>
          <p14:tracePt t="440831" x="3354388" y="4092575"/>
          <p14:tracePt t="440841" x="3317875" y="4092575"/>
          <p14:tracePt t="440848" x="3292475" y="4092575"/>
          <p14:tracePt t="440857" x="3254375" y="4092575"/>
          <p14:tracePt t="440863" x="3216275" y="4092575"/>
          <p14:tracePt t="440875" x="3179763" y="4092575"/>
          <p14:tracePt t="440879" x="3128963" y="4092575"/>
          <p14:tracePt t="440891" x="3041650" y="4092575"/>
          <p14:tracePt t="440895" x="2967038" y="4105275"/>
          <p14:tracePt t="440908" x="2928938" y="4105275"/>
          <p14:tracePt t="440911" x="2867025" y="4105275"/>
          <p14:tracePt t="440925" x="2803525" y="4105275"/>
          <p14:tracePt t="440927" x="2754313" y="4105275"/>
          <p14:tracePt t="440941" x="2690813" y="4105275"/>
          <p14:tracePt t="440943" x="2654300" y="4105275"/>
          <p14:tracePt t="440959" x="2628900" y="4105275"/>
          <p14:tracePt t="440960" x="2603500" y="4105275"/>
          <p14:tracePt t="440967" x="2590800" y="4105275"/>
          <p14:tracePt t="440975" x="2565400" y="4105275"/>
          <p14:tracePt t="440983" x="2554288" y="4105275"/>
          <p14:tracePt t="440992" x="2516188" y="4105275"/>
          <p14:tracePt t="441007" x="2503488" y="4105275"/>
          <p14:tracePt t="441025" x="2490788" y="4105275"/>
          <p14:tracePt t="441041" x="2465388" y="4105275"/>
          <p14:tracePt t="441057" x="2452688" y="4105275"/>
          <p14:tracePt t="441079" x="2452688" y="4092575"/>
          <p14:tracePt t="441095" x="2441575" y="4079875"/>
          <p14:tracePt t="441112" x="2428875" y="4079875"/>
          <p14:tracePt t="441136" x="2416175" y="4079875"/>
          <p14:tracePt t="441216" x="2403475" y="4079875"/>
          <p14:tracePt t="441439" x="2390775" y="4067175"/>
          <p14:tracePt t="441920" x="2403475" y="4067175"/>
          <p14:tracePt t="441936" x="2416175" y="4067175"/>
          <p14:tracePt t="441951" x="2428875" y="4067175"/>
          <p14:tracePt t="441960" x="2441575" y="4067175"/>
          <p14:tracePt t="441975" x="2452688" y="4067175"/>
          <p14:tracePt t="441983" x="2478088" y="4067175"/>
          <p14:tracePt t="442000" x="2503488" y="4079875"/>
          <p14:tracePt t="442015" x="2516188" y="4079875"/>
          <p14:tracePt t="442024" x="2554288" y="4092575"/>
          <p14:tracePt t="442031" x="2578100" y="4092575"/>
          <p14:tracePt t="442040" x="2603500" y="4105275"/>
          <p14:tracePt t="442047" x="2616200" y="4105275"/>
          <p14:tracePt t="442058" x="2641600" y="4105275"/>
          <p14:tracePt t="442064" x="2667000" y="4105275"/>
          <p14:tracePt t="442074" x="2690813" y="4117975"/>
          <p14:tracePt t="442175" x="2703513" y="4117975"/>
          <p14:tracePt t="442256" x="2716213" y="4117975"/>
          <p14:tracePt t="442272" x="2728913" y="4117975"/>
          <p14:tracePt t="442280" x="2754313" y="4117975"/>
          <p14:tracePt t="442290" x="2803525" y="4129088"/>
          <p14:tracePt t="442297" x="2854325" y="4141788"/>
          <p14:tracePt t="442307" x="2941638" y="4154488"/>
          <p14:tracePt t="442312" x="3041650" y="4179888"/>
          <p14:tracePt t="442324" x="3179763" y="4205288"/>
          <p14:tracePt t="442334" x="3341688" y="4254500"/>
          <p14:tracePt t="442336" x="3554413" y="4279900"/>
          <p14:tracePt t="442344" x="3779838" y="4318000"/>
          <p14:tracePt t="442353" x="4043363" y="4367213"/>
          <p14:tracePt t="442361" x="4356100" y="4443413"/>
          <p14:tracePt t="442370" x="4643438" y="4492625"/>
          <p14:tracePt t="442377" x="4968875" y="4530725"/>
          <p14:tracePt t="442384" x="5270500" y="4592638"/>
          <p14:tracePt t="442393" x="5483225" y="4605338"/>
          <p14:tracePt t="442400" x="5670550" y="4618038"/>
          <p14:tracePt t="442412" x="5821363" y="4630738"/>
          <p14:tracePt t="442416" x="5945188" y="4643438"/>
          <p14:tracePt t="442425" x="6057900" y="4656138"/>
          <p14:tracePt t="442432" x="6108700" y="4656138"/>
          <p14:tracePt t="442442" x="6157913" y="4656138"/>
          <p14:tracePt t="442448" x="6183313" y="4656138"/>
          <p14:tracePt t="442457" x="6208713" y="4643438"/>
          <p14:tracePt t="442727" x="6196013" y="4630738"/>
          <p14:tracePt t="442736" x="6183313" y="4605338"/>
          <p14:tracePt t="442745" x="6157913" y="4579938"/>
          <p14:tracePt t="442752" x="6146800" y="4554538"/>
          <p14:tracePt t="442765" x="6121400" y="4530725"/>
          <p14:tracePt t="442770" x="6108700" y="4518025"/>
          <p14:tracePt t="442781" x="6096000" y="4505325"/>
          <p14:tracePt t="442792" x="6070600" y="4492625"/>
          <p14:tracePt t="442815" x="6070600" y="4479925"/>
          <p14:tracePt t="442831" x="6096000" y="4479925"/>
          <p14:tracePt t="442847" x="6121400" y="4467225"/>
          <p14:tracePt t="442858" x="6146800" y="4454525"/>
          <p14:tracePt t="442863" x="6157913" y="4454525"/>
          <p14:tracePt t="442874" x="6183313" y="4454525"/>
          <p14:tracePt t="442879" x="6196013" y="4454525"/>
          <p14:tracePt t="442895" x="6208713" y="4454525"/>
          <p14:tracePt t="442908" x="6221413" y="4454525"/>
          <p14:tracePt t="442911" x="6234113" y="4454525"/>
          <p14:tracePt t="442925" x="6246813" y="4454525"/>
          <p14:tracePt t="442927" x="6270625" y="4443413"/>
          <p14:tracePt t="442936" x="6283325" y="4430713"/>
          <p14:tracePt t="442943" x="6296025" y="4430713"/>
          <p14:tracePt t="442951" x="6321425" y="4430713"/>
          <p14:tracePt t="442960" x="6334125" y="4430713"/>
          <p14:tracePt t="442967" x="6346825" y="4430713"/>
          <p14:tracePt t="442976" x="6359525" y="4430713"/>
          <p14:tracePt t="442991" x="6370638" y="4430713"/>
          <p14:tracePt t="442999" x="6383338" y="4430713"/>
          <p14:tracePt t="443008" x="6396038" y="4430713"/>
          <p14:tracePt t="443025" x="6408738" y="4430713"/>
          <p14:tracePt t="443047" x="6421438" y="4430713"/>
          <p14:tracePt t="443079" x="6434138" y="4430713"/>
          <p14:tracePt t="443103" x="6446838" y="4430713"/>
          <p14:tracePt t="443111" x="6459538" y="4430713"/>
          <p14:tracePt t="443136" x="6483350" y="4443413"/>
          <p14:tracePt t="443159" x="6483350" y="4454525"/>
          <p14:tracePt t="443176" x="6496050" y="4454525"/>
          <p14:tracePt t="443183" x="6496050" y="4467225"/>
          <p14:tracePt t="443207" x="6521450" y="4467225"/>
          <p14:tracePt t="443216" x="6521450" y="4479925"/>
          <p14:tracePt t="443223" x="6534150" y="4479925"/>
          <p14:tracePt t="443239" x="6534150" y="4505325"/>
          <p14:tracePt t="443247" x="6546850" y="4518025"/>
          <p14:tracePt t="443258" x="6559550" y="4530725"/>
          <p14:tracePt t="443263" x="6559550" y="4543425"/>
          <p14:tracePt t="443276" x="6572250" y="4554538"/>
          <p14:tracePt t="443279" x="6584950" y="4579938"/>
          <p14:tracePt t="443291" x="6584950" y="4605338"/>
          <p14:tracePt t="443295" x="6596063" y="4618038"/>
          <p14:tracePt t="443308" x="6608763" y="4643438"/>
          <p14:tracePt t="443311" x="6621463" y="4656138"/>
          <p14:tracePt t="443325" x="6646863" y="4667250"/>
          <p14:tracePt t="443327" x="6646863" y="4679950"/>
          <p14:tracePt t="443335" x="6659563" y="4692650"/>
          <p14:tracePt t="443351" x="6659563" y="4718050"/>
          <p14:tracePt t="443359" x="6659563" y="4730750"/>
          <p14:tracePt t="443367" x="6672263" y="4730750"/>
          <p14:tracePt t="443375" x="6684963" y="4743450"/>
          <p14:tracePt t="443391" x="6684963" y="4756150"/>
          <p14:tracePt t="443399" x="6684963" y="4768850"/>
          <p14:tracePt t="443407" x="6684963" y="4779963"/>
          <p14:tracePt t="443471" x="6696075" y="4779963"/>
          <p14:tracePt t="443519" x="6708775" y="4779963"/>
          <p14:tracePt t="443543" x="6721475" y="4779963"/>
          <p14:tracePt t="443575" x="6734175" y="4779963"/>
          <p14:tracePt t="443583" x="6746875" y="4792663"/>
          <p14:tracePt t="443599" x="6759575" y="4792663"/>
          <p14:tracePt t="443607" x="6784975" y="4805363"/>
          <p14:tracePt t="443615" x="6797675" y="4818063"/>
          <p14:tracePt t="443625" x="6821488" y="4818063"/>
          <p14:tracePt t="443631" x="6834188" y="4830763"/>
          <p14:tracePt t="443641" x="6846888" y="4830763"/>
          <p14:tracePt t="443647" x="6859588" y="4830763"/>
          <p14:tracePt t="443657" x="6884988" y="4843463"/>
          <p14:tracePt t="443663" x="6897688" y="4843463"/>
          <p14:tracePt t="443676" x="6921500" y="4856163"/>
          <p14:tracePt t="443691" x="6946900" y="4856163"/>
          <p14:tracePt t="443708" x="6959600" y="4856163"/>
          <p14:tracePt t="443711" x="6972300" y="4856163"/>
          <p14:tracePt t="443727" x="6985000" y="4856163"/>
          <p14:tracePt t="443735" x="6997700" y="4856163"/>
          <p14:tracePt t="443743" x="7021513" y="4856163"/>
          <p14:tracePt t="443761" x="7046913" y="4856163"/>
          <p14:tracePt t="443767" x="7046913" y="4843463"/>
          <p14:tracePt t="443775" x="7059613" y="4843463"/>
          <p14:tracePt t="443799" x="7072313" y="4843463"/>
          <p14:tracePt t="443855" x="7085013" y="4843463"/>
          <p14:tracePt t="443888" x="7097713" y="4843463"/>
          <p14:tracePt t="444088" x="7110413" y="4843463"/>
          <p14:tracePt t="444095" x="7110413" y="4856163"/>
          <p14:tracePt t="444128" x="7123113" y="4868863"/>
          <p14:tracePt t="444151" x="7123113" y="4879975"/>
          <p14:tracePt t="444159" x="7123113" y="4892675"/>
          <p14:tracePt t="444167" x="7123113" y="4905375"/>
          <p14:tracePt t="444175" x="7123113" y="4918075"/>
          <p14:tracePt t="444183" x="7134225" y="4943475"/>
          <p14:tracePt t="444193" x="7134225" y="4956175"/>
          <p14:tracePt t="444199" x="7134225" y="4981575"/>
          <p14:tracePt t="444207" x="7134225" y="5018088"/>
          <p14:tracePt t="444215" x="7134225" y="5043488"/>
          <p14:tracePt t="444223" x="7134225" y="5081588"/>
          <p14:tracePt t="444231" x="7134225" y="5130800"/>
          <p14:tracePt t="444241" x="7134225" y="5168900"/>
          <p14:tracePt t="444247" x="7134225" y="5218113"/>
          <p14:tracePt t="444257" x="7134225" y="5268913"/>
          <p14:tracePt t="444263" x="7134225" y="5318125"/>
          <p14:tracePt t="444274" x="7134225" y="5381625"/>
          <p14:tracePt t="444279" x="7134225" y="5407025"/>
          <p14:tracePt t="444290" x="7123113" y="5456238"/>
          <p14:tracePt t="444295" x="7123113" y="5481638"/>
          <p14:tracePt t="444308" x="7123113" y="5494338"/>
          <p14:tracePt t="444311" x="7110413" y="5530850"/>
          <p14:tracePt t="444326" x="7110413" y="5556250"/>
          <p14:tracePt t="444335" x="7097713" y="5581650"/>
          <p14:tracePt t="444351" x="7097713" y="5594350"/>
          <p14:tracePt t="444367" x="7097713" y="5607050"/>
          <p14:tracePt t="444399" x="7110413" y="5607050"/>
          <p14:tracePt t="444415" x="7134225" y="5607050"/>
          <p14:tracePt t="444423" x="7159625" y="5594350"/>
          <p14:tracePt t="444431" x="7197725" y="5581650"/>
          <p14:tracePt t="444441" x="7246938" y="5568950"/>
          <p14:tracePt t="444447" x="7323138" y="5530850"/>
          <p14:tracePt t="444458" x="7397750" y="5507038"/>
          <p14:tracePt t="444463" x="7459663" y="5494338"/>
          <p14:tracePt t="444476" x="7497763" y="5481638"/>
          <p14:tracePt t="444479" x="7510463" y="5481638"/>
          <p14:tracePt t="444720" x="7523163" y="5481638"/>
          <p14:tracePt t="444729" x="7523163" y="5456238"/>
          <p14:tracePt t="444744" x="7523163" y="5418138"/>
          <p14:tracePt t="444752" x="7510463" y="5394325"/>
          <p14:tracePt t="444760" x="7485063" y="5368925"/>
          <p14:tracePt t="444768" x="7485063" y="5343525"/>
          <p14:tracePt t="444776" x="7472363" y="5343525"/>
          <p14:tracePt t="444793" x="7472363" y="5330825"/>
          <p14:tracePt t="444808" x="7472363" y="5318125"/>
          <p14:tracePt t="444824" x="7472363" y="5305425"/>
          <p14:tracePt t="444833" x="7472363" y="5294313"/>
          <p14:tracePt t="444855" x="7472363" y="5268913"/>
          <p14:tracePt t="444863" x="7485063" y="5268913"/>
          <p14:tracePt t="444875" x="7485063" y="5256213"/>
          <p14:tracePt t="444890" x="7485063" y="5230813"/>
          <p14:tracePt t="444907" x="7485063" y="5218113"/>
          <p14:tracePt t="444911" x="7497763" y="5181600"/>
          <p14:tracePt t="444927" x="7497763" y="5168900"/>
          <p14:tracePt t="444935" x="7497763" y="5143500"/>
          <p14:tracePt t="444956" x="7497763" y="5118100"/>
          <p14:tracePt t="444962" x="7497763" y="5105400"/>
          <p14:tracePt t="444967" x="7497763" y="5092700"/>
          <p14:tracePt t="444975" x="7497763" y="5081588"/>
          <p14:tracePt t="444983" x="7497763" y="5056188"/>
          <p14:tracePt t="444999" x="7497763" y="5043488"/>
          <p14:tracePt t="445023" x="7497763" y="5030788"/>
          <p14:tracePt t="445103" x="7535863" y="5030788"/>
          <p14:tracePt t="445111" x="7572375" y="5043488"/>
          <p14:tracePt t="445120" x="7623175" y="5068888"/>
          <p14:tracePt t="445127" x="7648575" y="5092700"/>
          <p14:tracePt t="445344" x="7661275" y="5092700"/>
          <p14:tracePt t="445361" x="7661275" y="5081588"/>
          <p14:tracePt t="445375" x="7661275" y="5068888"/>
          <p14:tracePt t="445383" x="7661275" y="5043488"/>
          <p14:tracePt t="445391" x="7648575" y="5005388"/>
          <p14:tracePt t="445402" x="7623175" y="4981575"/>
          <p14:tracePt t="445409" x="7610475" y="4956175"/>
          <p14:tracePt t="445416" x="7585075" y="4930775"/>
          <p14:tracePt t="445426" x="7572375" y="4892675"/>
          <p14:tracePt t="445431" x="7561263" y="4868863"/>
          <p14:tracePt t="445443" x="7548563" y="4843463"/>
          <p14:tracePt t="445448" x="7535863" y="4818063"/>
          <p14:tracePt t="445457" x="7510463" y="4779963"/>
          <p14:tracePt t="445463" x="7510463" y="4768850"/>
          <p14:tracePt t="445474" x="7485063" y="4756150"/>
          <p14:tracePt t="445480" x="7485063" y="4730750"/>
          <p14:tracePt t="445495" x="7485063" y="4718050"/>
          <p14:tracePt t="445507" x="7485063" y="4692650"/>
          <p14:tracePt t="445511" x="7485063" y="4679950"/>
          <p14:tracePt t="445525" x="7485063" y="4656138"/>
          <p14:tracePt t="445527" x="7485063" y="4630738"/>
          <p14:tracePt t="445535" x="7497763" y="4605338"/>
          <p14:tracePt t="445543" x="7510463" y="4579938"/>
          <p14:tracePt t="445551" x="7510463" y="4554538"/>
          <p14:tracePt t="445559" x="7523163" y="4530725"/>
          <p14:tracePt t="445567" x="7535863" y="4505325"/>
          <p14:tracePt t="445576" x="7535863" y="4492625"/>
          <p14:tracePt t="445583" x="7548563" y="4479925"/>
          <p14:tracePt t="445607" x="7548563" y="4467225"/>
          <p14:tracePt t="445631" x="7548563" y="4454525"/>
          <p14:tracePt t="445639" x="7548563" y="4443413"/>
          <p14:tracePt t="445663" x="7548563" y="4430713"/>
          <p14:tracePt t="445679" x="7548563" y="4418013"/>
          <p14:tracePt t="445695" x="7548563" y="4405313"/>
          <p14:tracePt t="445703" x="7548563" y="4392613"/>
          <p14:tracePt t="445727" x="7548563" y="4379913"/>
          <p14:tracePt t="445743" x="7548563" y="4367213"/>
          <p14:tracePt t="445783" x="7535863" y="4367213"/>
          <p14:tracePt t="445791" x="7535863" y="4354513"/>
          <p14:tracePt t="445807" x="7523163" y="4341813"/>
          <p14:tracePt t="445879" x="7510463" y="4330700"/>
          <p14:tracePt t="446031" x="7497763" y="4330700"/>
          <p14:tracePt t="446520" x="7497763" y="4341813"/>
          <p14:tracePt t="446535" x="7485063" y="4354513"/>
          <p14:tracePt t="446720" x="7472363" y="4379913"/>
          <p14:tracePt t="446959" x="7472363" y="4392613"/>
          <p14:tracePt t="446983" x="7472363" y="4405313"/>
          <p14:tracePt t="447007" x="7472363" y="4418013"/>
          <p14:tracePt t="447015" x="7472363" y="4430713"/>
          <p14:tracePt t="447030" x="7472363" y="4443413"/>
          <p14:tracePt t="447039" x="7459663" y="4467225"/>
          <p14:tracePt t="447055" x="7459663" y="4479925"/>
          <p14:tracePt t="447063" x="7459663" y="4492625"/>
          <p14:tracePt t="447079" x="7459663" y="4505325"/>
          <p14:tracePt t="447090" x="7459663" y="4518025"/>
          <p14:tracePt t="447094" x="7448550" y="4530725"/>
          <p14:tracePt t="447111" x="7448550" y="4554538"/>
          <p14:tracePt t="447127" x="7448550" y="4567238"/>
          <p14:tracePt t="447135" x="7435850" y="4592638"/>
          <p14:tracePt t="447151" x="7435850" y="4605338"/>
          <p14:tracePt t="447159" x="7435850" y="4630738"/>
          <p14:tracePt t="447167" x="7423150" y="4656138"/>
          <p14:tracePt t="447175" x="7423150" y="4667250"/>
          <p14:tracePt t="447183" x="7423150" y="4679950"/>
          <p14:tracePt t="447190" x="7423150" y="4718050"/>
          <p14:tracePt t="447199" x="7423150" y="4730750"/>
          <p14:tracePt t="447207" x="7423150" y="4743450"/>
          <p14:tracePt t="447215" x="7423150" y="4768850"/>
          <p14:tracePt t="447225" x="7423150" y="4792663"/>
          <p14:tracePt t="447231" x="7423150" y="4805363"/>
          <p14:tracePt t="447241" x="7423150" y="4818063"/>
          <p14:tracePt t="447247" x="7423150" y="4830763"/>
          <p14:tracePt t="447257" x="7423150" y="4843463"/>
          <p14:tracePt t="447262" x="7423150" y="4856163"/>
          <p14:tracePt t="447276" x="7423150" y="4868863"/>
          <p14:tracePt t="447292" x="7423150" y="4879975"/>
          <p14:tracePt t="447311" x="7423150" y="4892675"/>
          <p14:tracePt t="447319" x="7423150" y="4905375"/>
          <p14:tracePt t="447335" x="7423150" y="4918075"/>
          <p14:tracePt t="447343" x="7423150" y="4930775"/>
          <p14:tracePt t="447350" x="7423150" y="4943475"/>
          <p14:tracePt t="447359" x="7423150" y="4956175"/>
          <p14:tracePt t="447375" x="7423150" y="4968875"/>
          <p14:tracePt t="447383" x="7423150" y="4992688"/>
          <p14:tracePt t="447391" x="7423150" y="5018088"/>
          <p14:tracePt t="447399" x="7423150" y="5030788"/>
          <p14:tracePt t="447407" x="7410450" y="5056188"/>
          <p14:tracePt t="447425" x="7410450" y="5081588"/>
          <p14:tracePt t="447440" x="7410450" y="5092700"/>
          <p14:tracePt t="447465" x="7410450" y="5105400"/>
          <p14:tracePt t="447487" x="7410450" y="5118100"/>
          <p14:tracePt t="447523" x="7410450" y="5130800"/>
          <p14:tracePt t="447599" x="7410450" y="5143500"/>
          <p14:tracePt t="447615" x="7410450" y="5156200"/>
          <p14:tracePt t="447647" x="7410450" y="5181600"/>
          <p14:tracePt t="447656" x="7423150" y="5205413"/>
          <p14:tracePt t="447663" x="7423150" y="5218113"/>
          <p14:tracePt t="447676" x="7423150" y="5230813"/>
          <p14:tracePt t="447680" x="7435850" y="5268913"/>
          <p14:tracePt t="447695" x="7448550" y="5294313"/>
          <p14:tracePt t="447708" x="7448550" y="5305425"/>
          <p14:tracePt t="447713" x="7459663" y="5343525"/>
          <p14:tracePt t="447719" x="7472363" y="5368925"/>
          <p14:tracePt t="447727" x="7472363" y="5394325"/>
          <p14:tracePt t="447735" x="7497763" y="5407025"/>
          <p14:tracePt t="447743" x="7510463" y="5430838"/>
          <p14:tracePt t="447751" x="7548563" y="5456238"/>
          <p14:tracePt t="447759" x="7572375" y="5481638"/>
          <p14:tracePt t="447767" x="7597775" y="5494338"/>
          <p14:tracePt t="447775" x="7623175" y="5518150"/>
          <p14:tracePt t="447782" x="7648575" y="5518150"/>
          <p14:tracePt t="447792" x="7685088" y="5530850"/>
          <p14:tracePt t="447798" x="7710488" y="5543550"/>
          <p14:tracePt t="447807" x="7735888" y="5556250"/>
          <p14:tracePt t="447815" x="7761288" y="5556250"/>
          <p14:tracePt t="447823" x="7785100" y="5568950"/>
          <p14:tracePt t="447830" x="7797800" y="5581650"/>
          <p14:tracePt t="447841" x="7810500" y="5581650"/>
          <p14:tracePt t="447847" x="7835900" y="5594350"/>
          <p14:tracePt t="447857" x="7848600" y="5607050"/>
          <p14:tracePt t="447863" x="7874000" y="5619750"/>
          <p14:tracePt t="447874" x="7897813" y="5630863"/>
          <p14:tracePt t="447879" x="7923213" y="5643563"/>
          <p14:tracePt t="447891" x="7948613" y="5668963"/>
          <p14:tracePt t="447895" x="7974013" y="5694363"/>
          <p14:tracePt t="447907" x="7986713" y="5719763"/>
          <p14:tracePt t="447911" x="8010525" y="5732463"/>
          <p14:tracePt t="447919" x="8035925" y="5743575"/>
          <p14:tracePt t="447927" x="8048625" y="5781675"/>
          <p14:tracePt t="447934" x="8074025" y="5807075"/>
          <p14:tracePt t="447942" x="8086725" y="5819775"/>
          <p14:tracePt t="447951" x="8110538" y="5843588"/>
          <p14:tracePt t="447961" x="8123238" y="5856288"/>
          <p14:tracePt t="447966" x="8135938" y="5881688"/>
          <p14:tracePt t="447975" x="8148638" y="5894388"/>
          <p14:tracePt t="447982" x="8161338" y="5907088"/>
          <p14:tracePt t="447993" x="8174038" y="5932488"/>
          <p14:tracePt t="447999" x="8199438" y="5945188"/>
          <p14:tracePt t="448007" x="8212138" y="5956300"/>
          <p14:tracePt t="448015" x="8223250" y="5969000"/>
          <p14:tracePt t="448024" x="8261350" y="5981700"/>
          <p14:tracePt t="448032" x="8274050" y="5994400"/>
          <p14:tracePt t="448041" x="8299450" y="6007100"/>
          <p14:tracePt t="448047" x="8335963" y="6032500"/>
          <p14:tracePt t="448058" x="8361363" y="6045200"/>
          <p14:tracePt t="448063" x="8399463" y="6069013"/>
          <p14:tracePt t="448078" x="8435975" y="6081713"/>
          <p14:tracePt t="448081" x="8474075" y="6094413"/>
          <p14:tracePt t="448093" x="8524875" y="6119813"/>
          <p14:tracePt t="448095" x="8561388" y="6132513"/>
          <p14:tracePt t="448108" x="8599488" y="6132513"/>
          <p14:tracePt t="448112" x="8612188" y="6132513"/>
          <p14:tracePt t="448127" x="8674100" y="6145213"/>
          <p14:tracePt t="448135" x="8699500" y="6157913"/>
          <p14:tracePt t="448167" x="8712200" y="6157913"/>
          <p14:tracePt t="448199" x="8712200" y="6169025"/>
          <p14:tracePt t="448223" x="8724900" y="6181725"/>
          <p14:tracePt t="448239" x="8737600" y="6181725"/>
          <p14:tracePt t="448639" x="8737600" y="6169025"/>
          <p14:tracePt t="448655" x="8737600" y="6157913"/>
          <p14:tracePt t="448662" x="8737600" y="6132513"/>
          <p14:tracePt t="448671" x="8712200" y="6119813"/>
          <p14:tracePt t="448681" x="8699500" y="6094413"/>
          <p14:tracePt t="448690" x="8674100" y="6056313"/>
          <p14:tracePt t="448694" x="8637588" y="6032500"/>
          <p14:tracePt t="448708" x="8612188" y="6007100"/>
          <p14:tracePt t="448711" x="8586788" y="5969000"/>
          <p14:tracePt t="448718" x="8537575" y="5945188"/>
          <p14:tracePt t="448726" x="8499475" y="5907088"/>
          <p14:tracePt t="448734" x="8435975" y="5868988"/>
          <p14:tracePt t="448743" x="8386763" y="5832475"/>
          <p14:tracePt t="448750" x="8324850" y="5768975"/>
          <p14:tracePt t="448760" x="8286750" y="5707063"/>
          <p14:tracePt t="448766" x="8235950" y="5643563"/>
          <p14:tracePt t="448775" x="8199438" y="5607050"/>
          <p14:tracePt t="448783" x="8161338" y="5543550"/>
          <p14:tracePt t="448791" x="8135938" y="5507038"/>
          <p14:tracePt t="448798" x="8099425" y="5468938"/>
          <p14:tracePt t="448807" x="8074025" y="5430838"/>
          <p14:tracePt t="448814" x="8048625" y="5394325"/>
          <p14:tracePt t="448825" x="8023225" y="5381625"/>
          <p14:tracePt t="448830" x="8010525" y="5368925"/>
          <p14:tracePt t="448843" x="7999413" y="5343525"/>
          <p14:tracePt t="448846" x="7986713" y="5330825"/>
          <p14:tracePt t="448861" x="7974013" y="5305425"/>
          <p14:tracePt t="448862" x="7961313" y="5294313"/>
          <p14:tracePt t="448878" x="7948613" y="5281613"/>
          <p14:tracePt t="448891" x="7935913" y="5268913"/>
          <p14:tracePt t="448894" x="7923213" y="5256213"/>
          <p14:tracePt t="448907" x="7910513" y="5243513"/>
          <p14:tracePt t="448910" x="7897813" y="5218113"/>
          <p14:tracePt t="448919" x="7897813" y="5205413"/>
          <p14:tracePt t="448926" x="7886700" y="5194300"/>
          <p14:tracePt t="448934" x="7874000" y="5181600"/>
          <p14:tracePt t="448944" x="7861300" y="5168900"/>
          <p14:tracePt t="448950" x="7848600" y="5156200"/>
          <p14:tracePt t="448959" x="7835900" y="5143500"/>
          <p14:tracePt t="448966" x="7823200" y="5118100"/>
          <p14:tracePt t="448975" x="7823200" y="5092700"/>
          <p14:tracePt t="448982" x="7810500" y="5068888"/>
          <p14:tracePt t="448991" x="7797800" y="5056188"/>
          <p14:tracePt t="448998" x="7785100" y="5030788"/>
          <p14:tracePt t="449007" x="7773988" y="5018088"/>
          <p14:tracePt t="449015" x="7761288" y="5005388"/>
          <p14:tracePt t="449024" x="7748588" y="4981575"/>
          <p14:tracePt t="449031" x="7735888" y="4968875"/>
          <p14:tracePt t="449041" x="7735888" y="4956175"/>
          <p14:tracePt t="449046" x="7723188" y="4930775"/>
          <p14:tracePt t="449057" x="7710488" y="4918075"/>
          <p14:tracePt t="449062" x="7710488" y="4892675"/>
          <p14:tracePt t="449074" x="7697788" y="4879975"/>
          <p14:tracePt t="449078" x="7685088" y="4879975"/>
          <p14:tracePt t="449090" x="7685088" y="4868863"/>
          <p14:tracePt t="449094" x="7673975" y="4856163"/>
          <p14:tracePt t="449107" x="7673975" y="4843463"/>
          <p14:tracePt t="449119" x="7661275" y="4830763"/>
          <p14:tracePt t="449126" x="7648575" y="4818063"/>
          <p14:tracePt t="449134" x="7648575" y="4805363"/>
          <p14:tracePt t="449143" x="7648575" y="4779963"/>
          <p14:tracePt t="449151" x="7648575" y="4768850"/>
          <p14:tracePt t="449158" x="7635875" y="4756150"/>
          <p14:tracePt t="449166" x="7623175" y="4743450"/>
          <p14:tracePt t="449175" x="7623175" y="4730750"/>
          <p14:tracePt t="449182" x="7623175" y="4718050"/>
          <p14:tracePt t="449198" x="7623175" y="4705350"/>
          <p14:tracePt t="449208" x="7623175" y="4679950"/>
          <p14:tracePt t="449214" x="7623175" y="4667250"/>
          <p14:tracePt t="449226" x="7610475" y="4656138"/>
          <p14:tracePt t="449241" x="7610475" y="4643438"/>
          <p14:tracePt t="449351" x="7610475" y="4630738"/>
          <p14:tracePt t="449391" x="7610475" y="4618038"/>
          <p14:tracePt t="449422" x="7610475" y="4605338"/>
          <p14:tracePt t="449448" x="7610475" y="4592638"/>
          <p14:tracePt t="449488" x="7610475" y="4579938"/>
          <p14:tracePt t="450303" x="7610475" y="4592638"/>
          <p14:tracePt t="450310" x="7610475" y="4605338"/>
          <p14:tracePt t="450319" x="7610475" y="4618038"/>
          <p14:tracePt t="450326" x="7610475" y="4630738"/>
          <p14:tracePt t="450342" x="7610475" y="4656138"/>
          <p14:tracePt t="450358" x="7610475" y="4667250"/>
          <p14:tracePt t="450366" x="7610475" y="4692650"/>
          <p14:tracePt t="450375" x="7610475" y="4705350"/>
          <p14:tracePt t="450382" x="7610475" y="4718050"/>
          <p14:tracePt t="450390" x="7610475" y="4730750"/>
          <p14:tracePt t="450407" x="7610475" y="4743450"/>
          <p14:tracePt t="450425" x="7610475" y="4756150"/>
          <p14:tracePt t="450430" x="7610475" y="4768850"/>
          <p14:tracePt t="450442" x="7623175" y="4779963"/>
          <p14:tracePt t="450471" x="7635875" y="4792663"/>
          <p14:tracePt t="450494" x="7635875" y="4805363"/>
          <p14:tracePt t="450518" x="7635875" y="4818063"/>
          <p14:tracePt t="450534" x="7648575" y="4818063"/>
          <p14:tracePt t="450550" x="7648575" y="4830763"/>
          <p14:tracePt t="450662" x="7648575" y="4843463"/>
          <p14:tracePt t="450703" x="7648575" y="4856163"/>
          <p14:tracePt t="450726" x="7661275" y="4868863"/>
          <p14:tracePt t="450774" x="7661275" y="4879975"/>
          <p14:tracePt t="450806" x="7661275" y="4892675"/>
          <p14:tracePt t="450826" x="7673975" y="4905375"/>
          <p14:tracePt t="451094" x="7673975" y="4918075"/>
          <p14:tracePt t="451119" x="7673975" y="4930775"/>
          <p14:tracePt t="451159" x="7673975" y="4943475"/>
          <p14:tracePt t="451166" x="7673975" y="4956175"/>
          <p14:tracePt t="451190" x="7673975" y="4968875"/>
          <p14:tracePt t="451206" x="7685088" y="4981575"/>
          <p14:tracePt t="451222" x="7697788" y="4981575"/>
          <p14:tracePt t="451254" x="7697788" y="4992688"/>
          <p14:tracePt t="451512" x="7685088" y="5005388"/>
          <p14:tracePt t="451535" x="7673975" y="5018088"/>
          <p14:tracePt t="451878" x="7661275" y="5018088"/>
          <p14:tracePt t="451886" x="7648575" y="5018088"/>
          <p14:tracePt t="451910" x="7635875" y="5018088"/>
          <p14:tracePt t="451975" x="7623175" y="5018088"/>
          <p14:tracePt t="451998" x="7610475" y="5005388"/>
          <p14:tracePt t="452014" x="7597775" y="5005388"/>
          <p14:tracePt t="452030" x="7597775" y="4992688"/>
          <p14:tracePt t="452039" x="7597775" y="4981575"/>
          <p14:tracePt t="452055" x="7597775" y="4968875"/>
          <p14:tracePt t="452072" x="7597775" y="4956175"/>
          <p14:tracePt t="452087" x="7597775" y="4943475"/>
          <p14:tracePt t="452102" x="7597775" y="4930775"/>
          <p14:tracePt t="452118" x="7585075" y="4918075"/>
          <p14:tracePt t="452135" x="7585075" y="4905375"/>
          <p14:tracePt t="452166" x="7585075" y="4892675"/>
          <p14:tracePt t="452182" x="7572375" y="4879975"/>
          <p14:tracePt t="452198" x="7572375" y="4868863"/>
          <p14:tracePt t="452214" x="7572375" y="4856163"/>
          <p14:tracePt t="452239" x="7572375" y="4843463"/>
          <p14:tracePt t="452262" x="7572375" y="4830763"/>
          <p14:tracePt t="452270" x="7572375" y="4818063"/>
          <p14:tracePt t="452287" x="7572375" y="4805363"/>
          <p14:tracePt t="452311" x="7572375" y="4792663"/>
          <p14:tracePt t="452606" x="7572375" y="4779963"/>
          <p14:tracePt t="452622" x="7572375" y="4768850"/>
          <p14:tracePt t="452670" x="7572375" y="4756150"/>
          <p14:tracePt t="452702" x="7572375" y="4743450"/>
          <p14:tracePt t="452726" x="7572375" y="4730750"/>
          <p14:tracePt t="452750" x="7572375" y="4718050"/>
          <p14:tracePt t="452782" x="7572375" y="4705350"/>
          <p14:tracePt t="452814" x="7572375" y="4692650"/>
          <p14:tracePt t="452862" x="7572375" y="4679950"/>
          <p14:tracePt t="452870" x="7572375" y="4667250"/>
          <p14:tracePt t="452903" x="7572375" y="4656138"/>
          <p14:tracePt t="452920" x="7572375" y="4643438"/>
          <p14:tracePt t="452966" x="7572375" y="4630738"/>
          <p14:tracePt t="453465" x="7572375" y="4618038"/>
          <p14:tracePt t="453471" x="7561263" y="4618038"/>
          <p14:tracePt t="453478" x="7535863" y="4618038"/>
          <p14:tracePt t="453491" x="7459663" y="4618038"/>
          <p14:tracePt t="453494" x="7372350" y="4630738"/>
          <p14:tracePt t="453508" x="7272338" y="4630738"/>
          <p14:tracePt t="453510" x="7134225" y="4630738"/>
          <p14:tracePt t="453519" x="6972300" y="4630738"/>
          <p14:tracePt t="453526" x="6784975" y="4630738"/>
          <p14:tracePt t="453534" x="6608763" y="4630738"/>
          <p14:tracePt t="453545" x="6421438" y="4630738"/>
          <p14:tracePt t="453550" x="6221413" y="4630738"/>
          <p14:tracePt t="453559" x="6045200" y="4630738"/>
          <p14:tracePt t="453566" x="5857875" y="4630738"/>
          <p14:tracePt t="453574" x="5695950" y="4630738"/>
          <p14:tracePt t="453584" x="5532438" y="4630738"/>
          <p14:tracePt t="453592" x="5383213" y="4630738"/>
          <p14:tracePt t="453598" x="5245100" y="4630738"/>
          <p14:tracePt t="453608" x="5132388" y="4630738"/>
          <p14:tracePt t="453614" x="5006975" y="4630738"/>
          <p14:tracePt t="453626" x="4906963" y="4630738"/>
          <p14:tracePt t="453630" x="4832350" y="4630738"/>
          <p14:tracePt t="453643" x="4743450" y="4630738"/>
          <p14:tracePt t="453646" x="4656138" y="4630738"/>
          <p14:tracePt t="453659" x="4568825" y="4630738"/>
          <p14:tracePt t="453662" x="4506913" y="4630738"/>
          <p14:tracePt t="453674" x="4418013" y="4630738"/>
          <p14:tracePt t="453678" x="4318000" y="4630738"/>
          <p14:tracePt t="453691" x="4230688" y="4618038"/>
          <p14:tracePt t="453694" x="4156075" y="4592638"/>
          <p14:tracePt t="453708" x="4081463" y="4579938"/>
          <p14:tracePt t="453709" x="3992563" y="4567238"/>
          <p14:tracePt t="453718" x="3892550" y="4554538"/>
          <p14:tracePt t="453726" x="3805238" y="4530725"/>
          <p14:tracePt t="453734" x="3717925" y="4518025"/>
          <p14:tracePt t="453742" x="3643313" y="4505325"/>
          <p14:tracePt t="453750" x="3592513" y="4505325"/>
          <p14:tracePt t="453761" x="3517900" y="4505325"/>
          <p14:tracePt t="453766" x="3479800" y="4505325"/>
          <p14:tracePt t="453775" x="3441700" y="4505325"/>
          <p14:tracePt t="453782" x="3417888" y="4492625"/>
          <p14:tracePt t="453792" x="3379788" y="4479925"/>
          <p14:tracePt t="453798" x="3367088" y="4467225"/>
          <p14:tracePt t="453807" x="3354388" y="4467225"/>
          <p14:tracePt t="453814" x="3328988" y="4467225"/>
          <p14:tracePt t="453824" x="3317875" y="4467225"/>
          <p14:tracePt t="453829" x="3305175" y="4467225"/>
          <p14:tracePt t="453840" x="3279775" y="4467225"/>
          <p14:tracePt t="453846" x="3241675" y="4467225"/>
          <p14:tracePt t="453857" x="3192463" y="4467225"/>
          <p14:tracePt t="453862" x="3154363" y="4467225"/>
          <p14:tracePt t="453874" x="3079750" y="4454525"/>
          <p14:tracePt t="453877" x="3028950" y="4454525"/>
          <p14:tracePt t="453890" x="2992438" y="4454525"/>
          <p14:tracePt t="453894" x="2941638" y="4443413"/>
          <p14:tracePt t="453903" x="2916238" y="4443413"/>
          <p14:tracePt t="453910" x="2879725" y="4430713"/>
          <p14:tracePt t="453918" x="2854325" y="4418013"/>
          <p14:tracePt t="453926" x="2828925" y="4418013"/>
          <p14:tracePt t="453934" x="2816225" y="4418013"/>
          <p14:tracePt t="453942" x="2803525" y="4418013"/>
          <p14:tracePt t="453960" x="2790825" y="4405313"/>
          <p14:tracePt t="453966" x="2790825" y="4392613"/>
          <p14:tracePt t="453998" x="2767013" y="4392613"/>
          <p14:tracePt t="454022" x="2767013" y="4379913"/>
          <p14:tracePt t="454046" x="2754313" y="4379913"/>
          <p14:tracePt t="454062" x="2741613" y="4367213"/>
          <p14:tracePt t="454078" x="2728913" y="4354513"/>
          <p14:tracePt t="454087" x="2728913" y="4341813"/>
          <p14:tracePt t="454102" x="2716213" y="4341813"/>
          <p14:tracePt t="454111" x="2716213" y="4330700"/>
          <p14:tracePt t="454120" x="2703513" y="4330700"/>
          <p14:tracePt t="454135" x="2703513" y="4318000"/>
          <p14:tracePt t="454142" x="2690813" y="4305300"/>
          <p14:tracePt t="454153" x="2678113" y="4305300"/>
          <p14:tracePt t="454168" x="2678113" y="4292600"/>
          <p14:tracePt t="454182" x="2678113" y="4279900"/>
          <p14:tracePt t="454198" x="2667000" y="4254500"/>
          <p14:tracePt t="454222" x="2654300" y="4230688"/>
          <p14:tracePt t="454245" x="2641600" y="4217988"/>
          <p14:tracePt t="454254" x="2641600" y="4205288"/>
          <p14:tracePt t="454261" x="2628900" y="4192588"/>
          <p14:tracePt t="454278" x="2628900" y="4179888"/>
          <p14:tracePt t="454290" x="2616200" y="4167188"/>
          <p14:tracePt t="454294" x="2603500" y="4141788"/>
          <p14:tracePt t="454302" x="2603500" y="4129088"/>
          <p14:tracePt t="454311" x="2590800" y="4129088"/>
          <p14:tracePt t="454318" x="2578100" y="4117975"/>
          <p14:tracePt t="454334" x="2554288" y="4105275"/>
          <p14:tracePt t="454342" x="2541588" y="4105275"/>
          <p14:tracePt t="454350" x="2528888" y="4092575"/>
          <p14:tracePt t="454366" x="2503488" y="4092575"/>
          <p14:tracePt t="454374" x="2490788" y="4092575"/>
          <p14:tracePt t="454382" x="2478088" y="4092575"/>
          <p14:tracePt t="454393" x="2465388" y="4092575"/>
          <p14:tracePt t="454398" x="2428875" y="4092575"/>
          <p14:tracePt t="454409" x="2403475" y="4092575"/>
          <p14:tracePt t="454414" x="2352675" y="4092575"/>
          <p14:tracePt t="454426" x="2316163" y="4105275"/>
          <p14:tracePt t="454432" x="2278063" y="4105275"/>
          <p14:tracePt t="454441" x="2216150" y="4129088"/>
          <p14:tracePt t="454446" x="2178050" y="4154488"/>
          <p14:tracePt t="454458" x="2139950" y="4167188"/>
          <p14:tracePt t="454462" x="2116138" y="4179888"/>
          <p14:tracePt t="454477" x="2090738" y="4192588"/>
          <p14:tracePt t="454478" x="2052638" y="4205288"/>
          <p14:tracePt t="454491" x="2039938" y="4217988"/>
          <p14:tracePt t="454494" x="2027238" y="4230688"/>
          <p14:tracePt t="454502" x="2014538" y="4230688"/>
          <p14:tracePt t="454512" x="2003425" y="4241800"/>
          <p14:tracePt t="454526" x="2003425" y="4254500"/>
          <p14:tracePt t="454534" x="2003425" y="4267200"/>
          <p14:tracePt t="454542" x="2003425" y="4279900"/>
          <p14:tracePt t="454552" x="2003425" y="4292600"/>
          <p14:tracePt t="454560" x="2003425" y="4330700"/>
          <p14:tracePt t="454566" x="2014538" y="4354513"/>
          <p14:tracePt t="454574" x="2027238" y="4392613"/>
          <p14:tracePt t="454582" x="2039938" y="4418013"/>
          <p14:tracePt t="454593" x="2065338" y="4454525"/>
          <p14:tracePt t="454598" x="2078038" y="4492625"/>
          <p14:tracePt t="454609" x="2090738" y="4530725"/>
          <p14:tracePt t="454614" x="2103438" y="4567238"/>
          <p14:tracePt t="454625" x="2116138" y="4592638"/>
          <p14:tracePt t="454630" x="2127250" y="4618038"/>
          <p14:tracePt t="454641" x="2139950" y="4656138"/>
          <p14:tracePt t="454646" x="2152650" y="4679950"/>
          <p14:tracePt t="454657" x="2178050" y="4718050"/>
          <p14:tracePt t="454662" x="2190750" y="4743450"/>
          <p14:tracePt t="454675" x="2203450" y="4756150"/>
          <p14:tracePt t="454678" x="2228850" y="4779963"/>
          <p14:tracePt t="454691" x="2252663" y="4805363"/>
          <p14:tracePt t="454694" x="2290763" y="4830763"/>
          <p14:tracePt t="454702" x="2328863" y="4843463"/>
          <p14:tracePt t="454710" x="2390775" y="4868863"/>
          <p14:tracePt t="454718" x="2428875" y="4892675"/>
          <p14:tracePt t="454727" x="2465388" y="4905375"/>
          <p14:tracePt t="454734" x="2516188" y="4918075"/>
          <p14:tracePt t="454742" x="2554288" y="4930775"/>
          <p14:tracePt t="454749" x="2578100" y="4943475"/>
          <p14:tracePt t="454758" x="2603500" y="4956175"/>
          <p14:tracePt t="454766" x="2616200" y="4956175"/>
          <p14:tracePt t="454774" x="2628900" y="4956175"/>
          <p14:tracePt t="454782" x="2641600" y="4956175"/>
          <p14:tracePt t="454791" x="2654300" y="4956175"/>
          <p14:tracePt t="454798" x="2667000" y="4956175"/>
          <p14:tracePt t="454807" x="2690813" y="4956175"/>
          <p14:tracePt t="454814" x="2703513" y="4956175"/>
          <p14:tracePt t="454824" x="2716213" y="4943475"/>
          <p14:tracePt t="454841" x="2741613" y="4930775"/>
          <p14:tracePt t="454846" x="2754313" y="4918075"/>
          <p14:tracePt t="454857" x="2778125" y="4905375"/>
          <p14:tracePt t="454862" x="2803525" y="4879975"/>
          <p14:tracePt t="454875" x="2816225" y="4868863"/>
          <p14:tracePt t="454878" x="2828925" y="4856163"/>
          <p14:tracePt t="454891" x="2854325" y="4856163"/>
          <p14:tracePt t="454894" x="2867025" y="4830763"/>
          <p14:tracePt t="454902" x="2890838" y="4818063"/>
          <p14:tracePt t="454910" x="2903538" y="4792663"/>
          <p14:tracePt t="454918" x="2916238" y="4779963"/>
          <p14:tracePt t="454926" x="2928938" y="4756150"/>
          <p14:tracePt t="454933" x="2941638" y="4730750"/>
          <p14:tracePt t="454941" x="2954338" y="4705350"/>
          <p14:tracePt t="454950" x="2954338" y="4679950"/>
          <p14:tracePt t="454959" x="2954338" y="4656138"/>
          <p14:tracePt t="454965" x="2954338" y="4618038"/>
          <p14:tracePt t="454975" x="2954338" y="4567238"/>
          <p14:tracePt t="454982" x="2954338" y="4530725"/>
          <p14:tracePt t="454990" x="2954338" y="4479925"/>
          <p14:tracePt t="454997" x="2954338" y="4443413"/>
          <p14:tracePt t="455007" x="2941638" y="4405313"/>
          <p14:tracePt t="455014" x="2941638" y="4379913"/>
          <p14:tracePt t="455024" x="2941638" y="4354513"/>
          <p14:tracePt t="455029" x="2928938" y="4318000"/>
          <p14:tracePt t="455040" x="2928938" y="4305300"/>
          <p14:tracePt t="455045" x="2916238" y="4279900"/>
          <p14:tracePt t="455057" x="2903538" y="4267200"/>
          <p14:tracePt t="455062" x="2890838" y="4254500"/>
          <p14:tracePt t="455074" x="2890838" y="4241800"/>
          <p14:tracePt t="455094" x="2879725" y="4241800"/>
          <p14:tracePt t="455109" x="2867025" y="4230688"/>
          <p14:tracePt t="455117" x="2867025" y="4217988"/>
          <p14:tracePt t="455126" x="2854325" y="4217988"/>
          <p14:tracePt t="455143" x="2841625" y="4217988"/>
          <p14:tracePt t="455149" x="2828925" y="4217988"/>
          <p14:tracePt t="455160" x="2828925" y="4205288"/>
          <p14:tracePt t="455166" x="2816225" y="4205288"/>
          <p14:tracePt t="455182" x="2790825" y="4192588"/>
          <p14:tracePt t="455198" x="2778125" y="4192588"/>
          <p14:tracePt t="455208" x="2767013" y="4179888"/>
          <p14:tracePt t="455214" x="2754313" y="4179888"/>
          <p14:tracePt t="455224" x="2728913" y="4179888"/>
          <p14:tracePt t="455241" x="2703513" y="4179888"/>
          <p14:tracePt t="455245" x="2690813" y="4179888"/>
          <p14:tracePt t="455257" x="2678113" y="4179888"/>
          <p14:tracePt t="455262" x="2667000" y="4167188"/>
          <p14:tracePt t="455277" x="2654300" y="4167188"/>
          <p14:tracePt t="455309" x="2641600" y="4167188"/>
          <p14:tracePt t="455630" x="2628900" y="4167188"/>
          <p14:tracePt t="455765" x="2616200" y="4167188"/>
          <p14:tracePt t="455853" x="2590800" y="4167188"/>
          <p14:tracePt t="456151" x="2578100" y="4179888"/>
          <p14:tracePt t="456461" x="2565400" y="4192588"/>
          <p14:tracePt t="456470" x="2554288" y="4205288"/>
          <p14:tracePt t="456733" x="2541588" y="4205288"/>
          <p14:tracePt t="456766" x="2528888" y="4205288"/>
          <p14:tracePt t="456782" x="2516188" y="4205288"/>
          <p14:tracePt t="456790" x="2503488" y="4205288"/>
          <p14:tracePt t="456806" x="2490788" y="4205288"/>
          <p14:tracePt t="456813" x="2478088" y="4205288"/>
          <p14:tracePt t="456825" x="2465388" y="4205288"/>
          <p14:tracePt t="456829" x="2441575" y="4205288"/>
          <p14:tracePt t="456841" x="2428875" y="4205288"/>
          <p14:tracePt t="456846" x="2416175" y="4205288"/>
          <p14:tracePt t="456857" x="2403475" y="4205288"/>
          <p14:tracePt t="456875" x="2390775" y="4205288"/>
          <p14:tracePt t="456891" x="2365375" y="4205288"/>
          <p14:tracePt t="456909" x="2352675" y="4205288"/>
          <p14:tracePt t="456934" x="2339975" y="4205288"/>
          <p14:tracePt t="457005" x="2316163" y="4217988"/>
          <p14:tracePt t="457030" x="2303463" y="4230688"/>
          <p14:tracePt t="457046" x="2290763" y="4241800"/>
          <p14:tracePt t="457054" x="2278063" y="4241800"/>
          <p14:tracePt t="457064" x="2265363" y="4254500"/>
          <p14:tracePt t="457075" x="2252663" y="4279900"/>
          <p14:tracePt t="457077" x="2252663" y="4292600"/>
          <p14:tracePt t="457091" x="2239963" y="4305300"/>
          <p14:tracePt t="457093" x="2228850" y="4330700"/>
          <p14:tracePt t="457108" x="2228850" y="4354513"/>
          <p14:tracePt t="457110" x="2216150" y="4367213"/>
          <p14:tracePt t="457117" x="2216150" y="4392613"/>
          <p14:tracePt t="457125" x="2216150" y="4418013"/>
          <p14:tracePt t="457133" x="2216150" y="4454525"/>
          <p14:tracePt t="457144" x="2216150" y="4492625"/>
          <p14:tracePt t="457149" x="2216150" y="4518025"/>
          <p14:tracePt t="457161" x="2239963" y="4543425"/>
          <p14:tracePt t="457165" x="2265363" y="4592638"/>
          <p14:tracePt t="457175" x="2278063" y="4630738"/>
          <p14:tracePt t="457181" x="2303463" y="4656138"/>
          <p14:tracePt t="457192" x="2316163" y="4679950"/>
          <p14:tracePt t="457197" x="2339975" y="4718050"/>
          <p14:tracePt t="457208" x="2352675" y="4743450"/>
          <p14:tracePt t="457213" x="2378075" y="4768850"/>
          <p14:tracePt t="457225" x="2416175" y="4792663"/>
          <p14:tracePt t="457229" x="2441575" y="4818063"/>
          <p14:tracePt t="457240" x="2465388" y="4830763"/>
          <p14:tracePt t="457245" x="2503488" y="4856163"/>
          <p14:tracePt t="457257" x="2541588" y="4868863"/>
          <p14:tracePt t="457262" x="2578100" y="4892675"/>
          <p14:tracePt t="457275" x="2603500" y="4905375"/>
          <p14:tracePt t="457277" x="2628900" y="4918075"/>
          <p14:tracePt t="457286" x="2654300" y="4918075"/>
          <p14:tracePt t="457293" x="2678113" y="4918075"/>
          <p14:tracePt t="457302" x="2703513" y="4918075"/>
          <p14:tracePt t="457311" x="2728913" y="4918075"/>
          <p14:tracePt t="457317" x="2767013" y="4918075"/>
          <p14:tracePt t="457326" x="2790825" y="4905375"/>
          <p14:tracePt t="457334" x="2816225" y="4892675"/>
          <p14:tracePt t="457343" x="2854325" y="4879975"/>
          <p14:tracePt t="457350" x="2867025" y="4856163"/>
          <p14:tracePt t="457358" x="2879725" y="4843463"/>
          <p14:tracePt t="457365" x="2916238" y="4818063"/>
          <p14:tracePt t="457374" x="2916238" y="4792663"/>
          <p14:tracePt t="457381" x="2941638" y="4779963"/>
          <p14:tracePt t="457390" x="2954338" y="4756150"/>
          <p14:tracePt t="457398" x="2954338" y="4730750"/>
          <p14:tracePt t="457407" x="2954338" y="4705350"/>
          <p14:tracePt t="457414" x="2954338" y="4667250"/>
          <p14:tracePt t="457427" x="2941638" y="4630738"/>
          <p14:tracePt t="457429" x="2916238" y="4592638"/>
          <p14:tracePt t="457441" x="2916238" y="4530725"/>
          <p14:tracePt t="457447" x="2890838" y="4492625"/>
          <p14:tracePt t="457460" x="2879725" y="4454525"/>
          <p14:tracePt t="457462" x="2867025" y="4418013"/>
          <p14:tracePt t="457478" x="2854325" y="4367213"/>
          <p14:tracePt t="457491" x="2841625" y="4354513"/>
          <p14:tracePt t="457494" x="2828925" y="4341813"/>
          <p14:tracePt t="457502" x="2803525" y="4318000"/>
          <p14:tracePt t="457512" x="2803525" y="4305300"/>
          <p14:tracePt t="457518" x="2778125" y="4292600"/>
          <p14:tracePt t="457528" x="2778125" y="4279900"/>
          <p14:tracePt t="457534" x="2767013" y="4267200"/>
          <p14:tracePt t="457550" x="2754313" y="4241800"/>
          <p14:tracePt t="457558" x="2741613" y="4241800"/>
          <p14:tracePt t="457574" x="2716213" y="4230688"/>
          <p14:tracePt t="457592" x="2690813" y="4230688"/>
          <p14:tracePt t="457608" x="2678113" y="4230688"/>
          <p14:tracePt t="457630" x="2667000" y="4230688"/>
          <p14:tracePt t="457902" x="2641600" y="4230688"/>
          <p14:tracePt t="457927" x="2628900" y="4241800"/>
          <p14:tracePt t="457942" x="2628900" y="4254500"/>
          <p14:tracePt t="457949" x="2616200" y="4267200"/>
          <p14:tracePt t="457960" x="2603500" y="4279900"/>
          <p14:tracePt t="457973" x="2590800" y="4305300"/>
          <p14:tracePt t="457981" x="2578100" y="4318000"/>
          <p14:tracePt t="457991" x="2578100" y="4341813"/>
          <p14:tracePt t="457997" x="2565400" y="4367213"/>
          <p14:tracePt t="458014" x="2565400" y="4379913"/>
          <p14:tracePt t="458025" x="2565400" y="4418013"/>
          <p14:tracePt t="458030" x="2565400" y="4443413"/>
          <p14:tracePt t="458041" x="2565400" y="4467225"/>
          <p14:tracePt t="458045" x="2565400" y="4479925"/>
          <p14:tracePt t="458057" x="2565400" y="4505325"/>
          <p14:tracePt t="458061" x="2565400" y="4530725"/>
          <p14:tracePt t="458075" x="2578100" y="4567238"/>
          <p14:tracePt t="458078" x="2578100" y="4592638"/>
          <p14:tracePt t="458091" x="2578100" y="4605338"/>
          <p14:tracePt t="458093" x="2578100" y="4630738"/>
          <p14:tracePt t="458102" x="2578100" y="4656138"/>
          <p14:tracePt t="458110" x="2590800" y="4679950"/>
          <p14:tracePt t="458117" x="2603500" y="4692650"/>
          <p14:tracePt t="458125" x="2603500" y="4705350"/>
          <p14:tracePt t="458133" x="2603500" y="4718050"/>
          <p14:tracePt t="458141" x="2603500" y="4730750"/>
          <p14:tracePt t="458159" x="2603500" y="4743450"/>
          <p14:tracePt t="458166" x="2616200" y="4756150"/>
          <p14:tracePt t="458174" x="2628900" y="4768850"/>
          <p14:tracePt t="458192" x="2628900" y="4779963"/>
          <p14:tracePt t="458207" x="2641600" y="4792663"/>
          <p14:tracePt t="458214" x="2654300" y="4818063"/>
          <p14:tracePt t="458230" x="2667000" y="4830763"/>
          <p14:tracePt t="458241" x="2678113" y="4843463"/>
          <p14:tracePt t="458246" x="2703513" y="4868863"/>
          <p14:tracePt t="458257" x="2716213" y="4868863"/>
          <p14:tracePt t="458262" x="2728913" y="4879975"/>
          <p14:tracePt t="458276" x="2754313" y="4892675"/>
          <p14:tracePt t="458278" x="2790825" y="4892675"/>
          <p14:tracePt t="458291" x="2816225" y="4905375"/>
          <p14:tracePt t="458293" x="2828925" y="4905375"/>
          <p14:tracePt t="458302" x="2867025" y="4905375"/>
          <p14:tracePt t="458310" x="2903538" y="4905375"/>
          <p14:tracePt t="458318" x="2954338" y="4905375"/>
          <p14:tracePt t="458326" x="3003550" y="4905375"/>
          <p14:tracePt t="458336" x="3054350" y="4905375"/>
          <p14:tracePt t="458344" x="3116263" y="4905375"/>
          <p14:tracePt t="458351" x="3154363" y="4892675"/>
          <p14:tracePt t="458361" x="3192463" y="4892675"/>
          <p14:tracePt t="458366" x="3205163" y="4879975"/>
          <p14:tracePt t="458375" x="3228975" y="4868863"/>
          <p14:tracePt t="458382" x="3241675" y="4868863"/>
          <p14:tracePt t="458397" x="3254375" y="4856163"/>
          <p14:tracePt t="458429" x="3267075" y="4856163"/>
          <p14:tracePt t="458493" x="3267075" y="4843463"/>
          <p14:tracePt t="458533" x="3267075" y="4830763"/>
          <p14:tracePt t="458549" x="3279775" y="4818063"/>
          <p14:tracePt t="458565" x="3305175" y="4805363"/>
          <p14:tracePt t="458573" x="3317875" y="4805363"/>
          <p14:tracePt t="458581" x="3328988" y="4805363"/>
          <p14:tracePt t="458590" x="3405188" y="4805363"/>
          <p14:tracePt t="458597" x="3467100" y="4805363"/>
          <p14:tracePt t="458607" x="3567113" y="4805363"/>
          <p14:tracePt t="458613" x="3679825" y="4805363"/>
          <p14:tracePt t="458624" x="3817938" y="4805363"/>
          <p14:tracePt t="458629" x="3956050" y="4805363"/>
          <p14:tracePt t="458640" x="4105275" y="4818063"/>
          <p14:tracePt t="458645" x="4217988" y="4818063"/>
          <p14:tracePt t="458657" x="4368800" y="4830763"/>
          <p14:tracePt t="458661" x="4506913" y="4843463"/>
          <p14:tracePt t="458674" x="4581525" y="4843463"/>
          <p14:tracePt t="458678" x="4681538" y="4843463"/>
          <p14:tracePt t="458685" x="4806950" y="4856163"/>
          <p14:tracePt t="458696" x="4894263" y="4856163"/>
          <p14:tracePt t="458701" x="4968875" y="4856163"/>
          <p14:tracePt t="458710" x="5068888" y="4856163"/>
          <p14:tracePt t="458718" x="5207000" y="4868863"/>
          <p14:tracePt t="458725" x="5345113" y="4879975"/>
          <p14:tracePt t="458733" x="5495925" y="4892675"/>
          <p14:tracePt t="458741" x="5657850" y="4892675"/>
          <p14:tracePt t="458749" x="5845175" y="4892675"/>
          <p14:tracePt t="458759" x="6021388" y="4905375"/>
          <p14:tracePt t="458765" x="6157913" y="4918075"/>
          <p14:tracePt t="458774" x="6259513" y="4918075"/>
          <p14:tracePt t="458782" x="6346825" y="4930775"/>
          <p14:tracePt t="458794" x="6383338" y="4943475"/>
          <p14:tracePt t="458799" x="6408738" y="4956175"/>
          <p14:tracePt t="458808" x="6434138" y="4968875"/>
          <p14:tracePt t="458957" x="6421438" y="4968875"/>
          <p14:tracePt t="458966" x="6396038" y="4956175"/>
          <p14:tracePt t="458973" x="6370638" y="4930775"/>
          <p14:tracePt t="458981" x="6334125" y="4905375"/>
          <p14:tracePt t="458991" x="6308725" y="4879975"/>
          <p14:tracePt t="458997" x="6283325" y="4856163"/>
          <p14:tracePt t="459008" x="6259513" y="4818063"/>
          <p14:tracePt t="459029" x="6246813" y="4818063"/>
          <p14:tracePt t="459072" x="6270625" y="4830763"/>
          <p14:tracePt t="459077" x="6296025" y="4843463"/>
          <p14:tracePt t="459085" x="6308725" y="4843463"/>
          <p14:tracePt t="459093" x="6346825" y="4856163"/>
          <p14:tracePt t="459101" x="6370638" y="4856163"/>
          <p14:tracePt t="459109" x="6383338" y="4856163"/>
          <p14:tracePt t="459117" x="6396038" y="4856163"/>
          <p14:tracePt t="459126" x="6408738" y="4856163"/>
          <p14:tracePt t="459133" x="6434138" y="4856163"/>
          <p14:tracePt t="459157" x="6446838" y="4856163"/>
          <p14:tracePt t="459189" x="6459538" y="4856163"/>
          <p14:tracePt t="459197" x="6472238" y="4856163"/>
          <p14:tracePt t="459237" x="6483350" y="4856163"/>
          <p14:tracePt t="459245" x="6496050" y="4843463"/>
          <p14:tracePt t="459414" x="6508750" y="4830763"/>
          <p14:tracePt t="459725" x="6508750" y="4843463"/>
          <p14:tracePt t="459749" x="6496050" y="4856163"/>
          <p14:tracePt t="459757" x="6483350" y="4856163"/>
          <p14:tracePt t="459774" x="6459538" y="4868863"/>
          <p14:tracePt t="459781" x="6446838" y="4879975"/>
          <p14:tracePt t="459791" x="6434138" y="4879975"/>
          <p14:tracePt t="459797" x="6408738" y="4879975"/>
          <p14:tracePt t="459807" x="6370638" y="4892675"/>
          <p14:tracePt t="459813" x="6359525" y="4892675"/>
          <p14:tracePt t="459825" x="6346825" y="4892675"/>
          <p14:tracePt t="459829" x="6321425" y="4892675"/>
          <p14:tracePt t="459845" x="6308725" y="4892675"/>
          <p14:tracePt t="459859" x="6296025" y="4892675"/>
          <p14:tracePt t="459957" x="6308725" y="4879975"/>
          <p14:tracePt t="459966" x="6321425" y="4879975"/>
          <p14:tracePt t="459973" x="6346825" y="4879975"/>
          <p14:tracePt t="459989" x="6359525" y="4879975"/>
          <p14:tracePt t="460006" x="6383338" y="4879975"/>
          <p14:tracePt t="460013" x="6396038" y="4879975"/>
          <p14:tracePt t="460029" x="6421438" y="4879975"/>
          <p14:tracePt t="460045" x="6434138" y="4879975"/>
          <p14:tracePt t="460059" x="6459538" y="4879975"/>
          <p14:tracePt t="460062" x="6472238" y="4879975"/>
          <p14:tracePt t="460075" x="6496050" y="4868863"/>
          <p14:tracePt t="460077" x="6521450" y="4856163"/>
          <p14:tracePt t="460091" x="6534150" y="4856163"/>
          <p14:tracePt t="460093" x="6546850" y="4843463"/>
          <p14:tracePt t="460101" x="6572250" y="4818063"/>
          <p14:tracePt t="460117" x="6584950" y="4805363"/>
          <p14:tracePt t="460149" x="6596063" y="4792663"/>
          <p14:tracePt t="460157" x="6608763" y="4792663"/>
          <p14:tracePt t="460205" x="6608763" y="4768850"/>
          <p14:tracePt t="460293" x="6634163" y="4779963"/>
          <p14:tracePt t="460303" x="6634163" y="4792663"/>
          <p14:tracePt t="460310" x="6634163" y="4818063"/>
          <p14:tracePt t="460317" x="6634163" y="4830763"/>
          <p14:tracePt t="460325" x="6646863" y="4843463"/>
          <p14:tracePt t="460333" x="6659563" y="4856163"/>
          <p14:tracePt t="460343" x="6659563" y="4868863"/>
          <p14:tracePt t="460349" x="6659563" y="4879975"/>
          <p14:tracePt t="460645" x="6672263" y="4892675"/>
          <p14:tracePt t="460663" x="6696075" y="4892675"/>
          <p14:tracePt t="460677" x="6708775" y="4879975"/>
          <p14:tracePt t="460677" x="6734175" y="4868863"/>
          <p14:tracePt t="460685" x="6772275" y="4856163"/>
          <p14:tracePt t="460694" x="6797675" y="4843463"/>
          <p14:tracePt t="460703" x="6821488" y="4818063"/>
          <p14:tracePt t="460710" x="6846888" y="4805363"/>
          <p14:tracePt t="460717" x="6872288" y="4779963"/>
          <p14:tracePt t="460725" x="6897688" y="4768850"/>
          <p14:tracePt t="460733" x="6910388" y="4756150"/>
          <p14:tracePt t="460741" x="6946900" y="4743450"/>
          <p14:tracePt t="460749" x="6972300" y="4705350"/>
          <p14:tracePt t="460757" x="6985000" y="4692650"/>
          <p14:tracePt t="460765" x="7010400" y="4667250"/>
          <p14:tracePt t="460774" x="7034213" y="4667250"/>
          <p14:tracePt t="460781" x="7046913" y="4643438"/>
          <p14:tracePt t="460791" x="7072313" y="4643438"/>
          <p14:tracePt t="460797" x="7085013" y="4643438"/>
          <p14:tracePt t="460807" x="7123113" y="4630738"/>
          <p14:tracePt t="460813" x="7134225" y="4630738"/>
          <p14:tracePt t="460826" x="7172325" y="4630738"/>
          <p14:tracePt t="460829" x="7210425" y="4630738"/>
          <p14:tracePt t="460841" x="7259638" y="4630738"/>
          <p14:tracePt t="460845" x="7297738" y="4630738"/>
          <p14:tracePt t="460857" x="7348538" y="4630738"/>
          <p14:tracePt t="460861" x="7359650" y="4630738"/>
          <p14:tracePt t="460870" x="7397750" y="4630738"/>
          <p14:tracePt t="460877" x="7423150" y="4630738"/>
          <p14:tracePt t="460885" x="7448550" y="4630738"/>
          <p14:tracePt t="460893" x="7472363" y="4630738"/>
          <p14:tracePt t="460910" x="7485063" y="4630738"/>
          <p14:tracePt t="460917" x="7497763" y="4630738"/>
          <p14:tracePt t="460965" x="7510463" y="4630738"/>
          <p14:tracePt t="461429" x="7523163" y="4618038"/>
          <p14:tracePt t="461453" x="7535863" y="4605338"/>
          <p14:tracePt t="461541" x="7548563" y="4605338"/>
          <p14:tracePt t="461556" x="7561263" y="4605338"/>
          <p14:tracePt t="461581" x="7572375" y="4605338"/>
          <p14:tracePt t="461589" x="7585075" y="4605338"/>
          <p14:tracePt t="461597" x="7597775" y="4592638"/>
          <p14:tracePt t="461613" x="7610475" y="4579938"/>
          <p14:tracePt t="461702" x="7623175" y="4579938"/>
          <p14:tracePt t="461853" x="7635875" y="4579938"/>
          <p14:tracePt t="461870" x="7648575" y="4579938"/>
          <p14:tracePt t="461877" x="7661275" y="4579938"/>
          <p14:tracePt t="461893" x="7673975" y="4579938"/>
          <p14:tracePt t="461901" x="7697788" y="4579938"/>
          <p14:tracePt t="461908" x="7723188" y="4579938"/>
          <p14:tracePt t="461916" x="7748588" y="4579938"/>
          <p14:tracePt t="461925" x="7785100" y="4579938"/>
          <p14:tracePt t="461933" x="7810500" y="4567238"/>
          <p14:tracePt t="461940" x="7823200" y="4567238"/>
          <p14:tracePt t="461959" x="7861300" y="4554538"/>
          <p14:tracePt t="461962" x="7886700" y="4554538"/>
          <p14:tracePt t="461964" x="7897813" y="4554538"/>
          <p14:tracePt t="461978" x="7910513" y="4554538"/>
          <p14:tracePt t="461981" x="7923213" y="4554538"/>
          <p14:tracePt t="461991" x="7948613" y="4543425"/>
          <p14:tracePt t="461997" x="7961313" y="4543425"/>
          <p14:tracePt t="462007" x="7974013" y="4543425"/>
          <p14:tracePt t="462013" x="7986713" y="4543425"/>
          <p14:tracePt t="462024" x="7999413" y="4543425"/>
          <p14:tracePt t="462029" x="8010525" y="4543425"/>
          <p14:tracePt t="462045" x="8035925" y="4543425"/>
          <p14:tracePt t="462057" x="8048625" y="4543425"/>
          <p14:tracePt t="462061" x="8061325" y="4543425"/>
          <p14:tracePt t="462070" x="8074025" y="4543425"/>
          <p14:tracePt t="462077" x="8110538" y="4530725"/>
          <p14:tracePt t="462085" x="8123238" y="4530725"/>
          <p14:tracePt t="462093" x="8135938" y="4530725"/>
          <p14:tracePt t="462101" x="8161338" y="4518025"/>
          <p14:tracePt t="462109" x="8199438" y="4518025"/>
          <p14:tracePt t="462125" x="8212138" y="4518025"/>
          <p14:tracePt t="462133" x="8223250" y="4518025"/>
          <p14:tracePt t="462149" x="8235950" y="4518025"/>
          <p14:tracePt t="462158" x="8248650" y="4505325"/>
          <p14:tracePt t="462174" x="8261350" y="4505325"/>
          <p14:tracePt t="462180" x="8274050" y="4492625"/>
          <p14:tracePt t="462191" x="8286750" y="4492625"/>
          <p14:tracePt t="462208" x="8299450" y="4492625"/>
          <p14:tracePt t="462212" x="8312150" y="4492625"/>
          <p14:tracePt t="462225" x="8335963" y="4492625"/>
          <p14:tracePt t="462228" x="8374063" y="4479925"/>
          <p14:tracePt t="462241" x="8386763" y="4479925"/>
          <p14:tracePt t="462245" x="8399463" y="4479925"/>
          <p14:tracePt t="462257" x="8412163" y="4479925"/>
          <p14:tracePt t="462261" x="8435975" y="4479925"/>
          <p14:tracePt t="462422" x="8448675" y="4479925"/>
          <p14:tracePt t="462462" x="8435975" y="4479925"/>
          <p14:tracePt t="462472" x="8424863" y="4492625"/>
          <p14:tracePt t="462481" x="8386763" y="4505325"/>
          <p14:tracePt t="462485" x="8374063" y="4505325"/>
          <p14:tracePt t="462493" x="8348663" y="4505325"/>
          <p14:tracePt t="462501" x="8299450" y="4505325"/>
          <p14:tracePt t="462508" x="8261350" y="4518025"/>
          <p14:tracePt t="462519" x="8223250" y="4530725"/>
          <p14:tracePt t="462526" x="8199438" y="4530725"/>
          <p14:tracePt t="462533" x="8123238" y="4543425"/>
          <p14:tracePt t="462542" x="8086725" y="4554538"/>
          <p14:tracePt t="462549" x="8035925" y="4567238"/>
          <p14:tracePt t="462558" x="7999413" y="4567238"/>
          <p14:tracePt t="462565" x="7961313" y="4579938"/>
          <p14:tracePt t="462574" x="7935913" y="4592638"/>
          <p14:tracePt t="462580" x="7910513" y="4592638"/>
          <p14:tracePt t="462590" x="7874000" y="4605338"/>
          <p14:tracePt t="462598" x="7848600" y="4605338"/>
          <p14:tracePt t="462607" x="7835900" y="4605338"/>
          <p14:tracePt t="462613" x="7810500" y="4605338"/>
          <p14:tracePt t="462624" x="7773988" y="4618038"/>
          <p14:tracePt t="462629" x="7735888" y="4630738"/>
          <p14:tracePt t="462642" x="7710488" y="4643438"/>
          <p14:tracePt t="462644" x="7697788" y="4643438"/>
          <p14:tracePt t="462657" x="7673975" y="4643438"/>
          <p14:tracePt t="462661" x="7635875" y="4643438"/>
          <p14:tracePt t="462669" x="7610475" y="4643438"/>
          <p14:tracePt t="462677" x="7585075" y="4643438"/>
          <p14:tracePt t="462684" x="7561263" y="4643438"/>
          <p14:tracePt t="462692" x="7548563" y="4643438"/>
          <p14:tracePt t="462700" x="7535863" y="4643438"/>
          <p14:tracePt t="462717" x="7523163" y="4643438"/>
          <p14:tracePt t="462725" x="7510463" y="4643438"/>
          <p14:tracePt t="462732" x="7497763" y="4643438"/>
          <p14:tracePt t="462741" x="7485063" y="4643438"/>
          <p14:tracePt t="462764" x="7472363" y="4643438"/>
          <p14:tracePt t="462777" x="7459663" y="4643438"/>
          <p14:tracePt t="462780" x="7448550" y="4630738"/>
          <p14:tracePt t="462792" x="7435850" y="4630738"/>
          <p14:tracePt t="462812" x="7423150" y="4618038"/>
          <p14:tracePt t="463087" x="7423150" y="4605338"/>
          <p14:tracePt t="463548" x="7423150" y="4592638"/>
          <p14:tracePt t="463885" x="7448550" y="4579938"/>
          <p14:tracePt t="464037" x="7459663" y="4579938"/>
          <p14:tracePt t="464053" x="7485063" y="4579938"/>
          <p14:tracePt t="464076" x="7485063" y="4567238"/>
          <p14:tracePt t="464772" x="7497763" y="4567238"/>
          <p14:tracePt t="464789" x="7497763" y="4554538"/>
          <p14:tracePt t="464797" x="7497763" y="4543425"/>
          <p14:tracePt t="464812" x="7497763" y="4530725"/>
          <p14:tracePt t="464821" x="7497763" y="4505325"/>
          <p14:tracePt t="464829" x="7497763" y="4492625"/>
          <p14:tracePt t="464841" x="7497763" y="4479925"/>
          <p14:tracePt t="464844" x="7497763" y="4454525"/>
          <p14:tracePt t="464857" x="7497763" y="4430713"/>
          <p14:tracePt t="464860" x="7497763" y="4418013"/>
          <p14:tracePt t="464877" x="7497763" y="4392613"/>
          <p14:tracePt t="464892" x="7497763" y="4379913"/>
          <p14:tracePt t="464924" x="7497763" y="4367213"/>
          <p14:tracePt t="465125" x="7497763" y="4392613"/>
          <p14:tracePt t="465132" x="7485063" y="4405313"/>
          <p14:tracePt t="465140" x="7485063" y="4418013"/>
          <p14:tracePt t="465148" x="7485063" y="4430713"/>
          <p14:tracePt t="465158" x="7485063" y="4443413"/>
          <p14:tracePt t="465164" x="7485063" y="4454525"/>
          <p14:tracePt t="465176" x="7485063" y="4467225"/>
          <p14:tracePt t="465180" x="7485063" y="4479925"/>
          <p14:tracePt t="465192" x="7485063" y="4492625"/>
          <p14:tracePt t="465196" x="7485063" y="4505325"/>
          <p14:tracePt t="465209" x="7485063" y="4530725"/>
          <p14:tracePt t="465212" x="7485063" y="4554538"/>
          <p14:tracePt t="465224" x="7497763" y="4554538"/>
          <p14:tracePt t="465228" x="7497763" y="4567238"/>
          <p14:tracePt t="465244" x="7497763" y="4592638"/>
          <p14:tracePt t="465836" x="7497763" y="4605338"/>
          <p14:tracePt t="465860" x="7497763" y="4618038"/>
          <p14:tracePt t="465884" x="7497763" y="4630738"/>
          <p14:tracePt t="465892" x="7497763" y="4643438"/>
          <p14:tracePt t="465900" x="7510463" y="4656138"/>
          <p14:tracePt t="465908" x="7523163" y="4667250"/>
          <p14:tracePt t="465916" x="7523163" y="4679950"/>
          <p14:tracePt t="465932" x="7523163" y="4692650"/>
          <p14:tracePt t="465964" x="7535863" y="4692650"/>
          <p14:tracePt t="465980" x="7535863" y="4705350"/>
          <p14:tracePt t="466828" x="7548563" y="4705350"/>
          <p14:tracePt t="466854" x="7548563" y="4718050"/>
          <p14:tracePt t="466860" x="7561263" y="4730750"/>
          <p14:tracePt t="466868" x="7561263" y="4743450"/>
          <p14:tracePt t="466893" x="7572375" y="4768850"/>
          <p14:tracePt t="467180" x="7572375" y="4756150"/>
          <p14:tracePt t="467212" x="7561263" y="4743450"/>
          <p14:tracePt t="467260" x="7561263" y="4730750"/>
          <p14:tracePt t="467284" x="7561263" y="4718050"/>
          <p14:tracePt t="467300" x="7561263" y="4705350"/>
          <p14:tracePt t="467308" x="7561263" y="4692650"/>
          <p14:tracePt t="467916" x="7561263" y="4679950"/>
          <p14:tracePt t="467925" x="7561263" y="4667250"/>
          <p14:tracePt t="468004" x="7572375" y="4667250"/>
          <p14:tracePt t="468012" x="7585075" y="4667250"/>
          <p14:tracePt t="468021" x="7597775" y="4667250"/>
          <p14:tracePt t="468037" x="7597775" y="4679950"/>
          <p14:tracePt t="468044" x="7610475" y="4679950"/>
          <p14:tracePt t="468052" x="7610475" y="4692650"/>
          <p14:tracePt t="468061" x="7623175" y="4692650"/>
          <p14:tracePt t="468076" x="7623175" y="4705350"/>
          <p14:tracePt t="468092" x="7635875" y="4718050"/>
          <p14:tracePt t="468132" x="7635875" y="4730750"/>
          <p14:tracePt t="468372" x="7623175" y="4730750"/>
          <p14:tracePt t="468396" x="7623175" y="4718050"/>
          <p14:tracePt t="468412" x="7623175" y="4705350"/>
          <p14:tracePt t="468732" x="7623175" y="4692650"/>
          <p14:tracePt t="468964" x="7623175" y="4679950"/>
          <p14:tracePt t="468988" x="7635875" y="4667250"/>
          <p14:tracePt t="469012" x="7648575" y="4656138"/>
          <p14:tracePt t="469036" x="7661275" y="4643438"/>
          <p14:tracePt t="469076" x="7673975" y="4643438"/>
          <p14:tracePt t="469108" x="7697788" y="4643438"/>
          <p14:tracePt t="469116" x="7710488" y="4643438"/>
          <p14:tracePt t="469132" x="7735888" y="4643438"/>
          <p14:tracePt t="469140" x="7773988" y="4643438"/>
          <p14:tracePt t="469148" x="7797800" y="4643438"/>
          <p14:tracePt t="469157" x="7823200" y="4643438"/>
          <p14:tracePt t="469164" x="7861300" y="4643438"/>
          <p14:tracePt t="469175" x="7897813" y="4643438"/>
          <p14:tracePt t="469180" x="7935913" y="4643438"/>
          <p14:tracePt t="469193" x="7974013" y="4643438"/>
          <p14:tracePt t="469196" x="7999413" y="4643438"/>
          <p14:tracePt t="469207" x="8023225" y="4643438"/>
          <p14:tracePt t="469212" x="8035925" y="4643438"/>
          <p14:tracePt t="469224" x="8048625" y="4643438"/>
          <p14:tracePt t="469404" x="8061325" y="4643438"/>
          <p14:tracePt t="469420" x="8074025" y="4643438"/>
          <p14:tracePt t="469437" x="8086725" y="4643438"/>
          <p14:tracePt t="469444" x="8099425" y="4643438"/>
          <p14:tracePt t="469452" x="8123238" y="4643438"/>
          <p14:tracePt t="469460" x="8161338" y="4643438"/>
          <p14:tracePt t="469468" x="8186738" y="4643438"/>
          <p14:tracePt t="469476" x="8212138" y="4643438"/>
          <p14:tracePt t="469484" x="8223250" y="4643438"/>
          <p14:tracePt t="469491" x="8235950" y="4643438"/>
          <p14:tracePt t="469499" x="8261350" y="4643438"/>
          <p14:tracePt t="469516" x="8274050" y="4643438"/>
          <p14:tracePt t="469572" x="8286750" y="4643438"/>
          <p14:tracePt t="469764" x="8312150" y="4667250"/>
          <p14:tracePt t="469773" x="8312150" y="4679950"/>
          <p14:tracePt t="469781" x="8335963" y="4705350"/>
          <p14:tracePt t="469791" x="8361363" y="4730750"/>
          <p14:tracePt t="469796" x="8399463" y="4756150"/>
          <p14:tracePt t="469808" x="8435975" y="4768850"/>
          <p14:tracePt t="469812" x="8448675" y="4779963"/>
          <p14:tracePt t="469826" x="8461375" y="4779963"/>
          <p14:tracePt t="470059" x="8474075" y="4779963"/>
          <p14:tracePt t="470075" x="8499475" y="4779963"/>
          <p14:tracePt t="470092" x="8512175" y="4779963"/>
          <p14:tracePt t="470108" x="8524875" y="4768850"/>
          <p14:tracePt t="470115" x="8524875" y="4756150"/>
          <p14:tracePt t="470132" x="8537575" y="4743450"/>
          <p14:tracePt t="470139" x="8537575" y="4730750"/>
          <p14:tracePt t="470147" x="8548688" y="4730750"/>
          <p14:tracePt t="470157" x="8548688" y="4718050"/>
          <p14:tracePt t="470164" x="8561388" y="4705350"/>
          <p14:tracePt t="470174" x="8574088" y="4705350"/>
          <p14:tracePt t="470179" x="8586788" y="4692650"/>
          <p14:tracePt t="470191" x="8599488" y="4692650"/>
          <p14:tracePt t="470195" x="8624888" y="4679950"/>
          <p14:tracePt t="470207" x="8637588" y="4667250"/>
          <p14:tracePt t="470224" x="8650288" y="4667250"/>
          <p14:tracePt t="470437" x="8661400" y="4667250"/>
          <p14:tracePt t="470444" x="8661400" y="4656138"/>
          <p14:tracePt t="471012" x="8674100" y="4643438"/>
          <p14:tracePt t="471803" x="8661400" y="4643438"/>
          <p14:tracePt t="471811" x="8650288" y="4656138"/>
          <p14:tracePt t="471821" x="8637588" y="4656138"/>
          <p14:tracePt t="471827" x="8624888" y="4667250"/>
          <p14:tracePt t="471836" x="8612188" y="4667250"/>
          <p14:tracePt t="471844" x="8599488" y="4679950"/>
          <p14:tracePt t="471851" x="8586788" y="4692650"/>
          <p14:tracePt t="471860" x="8574088" y="4705350"/>
          <p14:tracePt t="471867" x="8574088" y="4718050"/>
          <p14:tracePt t="471876" x="8548688" y="4718050"/>
          <p14:tracePt t="471883" x="8548688" y="4730750"/>
          <p14:tracePt t="471894" x="8524875" y="4743450"/>
          <p14:tracePt t="471899" x="8512175" y="4756150"/>
          <p14:tracePt t="471911" x="8486775" y="4768850"/>
          <p14:tracePt t="471915" x="8461375" y="4779963"/>
          <p14:tracePt t="471926" x="8448675" y="4792663"/>
          <p14:tracePt t="471932" x="8435975" y="4792663"/>
          <p14:tracePt t="471941" x="8412163" y="4805363"/>
          <p14:tracePt t="471947" x="8399463" y="4818063"/>
          <p14:tracePt t="471957" x="8386763" y="4843463"/>
          <p14:tracePt t="471973" x="8361363" y="4856163"/>
          <p14:tracePt t="471978" x="8348663" y="4868863"/>
          <p14:tracePt t="471980" x="8335963" y="4879975"/>
          <p14:tracePt t="471991" x="8324850" y="4879975"/>
          <p14:tracePt t="471996" x="8312150" y="4892675"/>
          <p14:tracePt t="472014" x="8299450" y="4905375"/>
          <p14:tracePt t="472027" x="8286750" y="4918075"/>
          <p14:tracePt t="472043" x="8274050" y="4930775"/>
          <p14:tracePt t="472069" x="8261350" y="4943475"/>
          <p14:tracePt t="472084" x="8248650" y="4956175"/>
          <p14:tracePt t="472100" x="8223250" y="4968875"/>
          <p14:tracePt t="472108" x="8223250" y="4981575"/>
          <p14:tracePt t="472116" x="8212138" y="4981575"/>
          <p14:tracePt t="472124" x="8199438" y="4992688"/>
          <p14:tracePt t="472156" x="8186738" y="4992688"/>
          <p14:tracePt t="472180" x="8174038" y="4992688"/>
          <p14:tracePt t="472204" x="8161338" y="4992688"/>
          <p14:tracePt t="472212" x="8148638" y="4992688"/>
          <p14:tracePt t="472222" x="8135938" y="4992688"/>
          <p14:tracePt t="472228" x="8123238" y="4992688"/>
          <p14:tracePt t="472240" x="8099425" y="4992688"/>
          <p14:tracePt t="472243" x="8074025" y="4992688"/>
          <p14:tracePt t="472259" x="8048625" y="4992688"/>
          <p14:tracePt t="472260" x="8023225" y="4992688"/>
          <p14:tracePt t="472267" x="7986713" y="4981575"/>
          <p14:tracePt t="472275" x="7974013" y="4981575"/>
          <p14:tracePt t="472283" x="7948613" y="4981575"/>
          <p14:tracePt t="472293" x="7923213" y="4981575"/>
          <p14:tracePt t="472299" x="7886700" y="4981575"/>
          <p14:tracePt t="472311" x="7848600" y="4981575"/>
          <p14:tracePt t="472315" x="7810500" y="4981575"/>
          <p14:tracePt t="472325" x="7785100" y="4981575"/>
          <p14:tracePt t="472331" x="7748588" y="4981575"/>
          <p14:tracePt t="472341" x="7723188" y="4981575"/>
          <p14:tracePt t="472347" x="7697788" y="4981575"/>
          <p14:tracePt t="472358" x="7673975" y="4981575"/>
          <p14:tracePt t="472363" x="7648575" y="4981575"/>
          <p14:tracePt t="472376" x="7623175" y="4981575"/>
          <p14:tracePt t="472379" x="7597775" y="4981575"/>
          <p14:tracePt t="472391" x="7572375" y="4981575"/>
          <p14:tracePt t="472395" x="7561263" y="4981575"/>
          <p14:tracePt t="472407" x="7548563" y="4981575"/>
          <p14:tracePt t="472424" x="7535863" y="4981575"/>
          <p14:tracePt t="472436" x="7523163" y="4981575"/>
          <p14:tracePt t="472556" x="7510463" y="4968875"/>
          <p14:tracePt t="472580" x="7497763" y="4968875"/>
          <p14:tracePt t="472613" x="7497763" y="4981575"/>
          <p14:tracePt t="472628" x="7497763" y="5005388"/>
          <p14:tracePt t="472644" x="7497763" y="5018088"/>
          <p14:tracePt t="472660" x="7497763" y="5030788"/>
          <p14:tracePt t="472684" x="7497763" y="5056188"/>
          <p14:tracePt t="472693" x="7510463" y="5056188"/>
          <p14:tracePt t="472700" x="7510463" y="5068888"/>
          <p14:tracePt t="472715" x="7523163" y="5068888"/>
          <p14:tracePt t="472724" x="7523163" y="5081588"/>
          <p14:tracePt t="472741" x="7535863" y="5092700"/>
          <p14:tracePt t="472763" x="7548563" y="5092700"/>
          <p14:tracePt t="472779" x="7548563" y="5105400"/>
          <p14:tracePt t="472795" x="7548563" y="5118100"/>
          <p14:tracePt t="472811" x="7561263" y="5118100"/>
          <p14:tracePt t="472899" x="7561263" y="5130800"/>
          <p14:tracePt t="472931" x="7572375" y="5130800"/>
          <p14:tracePt t="472955" x="7572375" y="5143500"/>
          <p14:tracePt t="472971" x="7597775" y="5143500"/>
          <p14:tracePt t="473004" x="7597775" y="5156200"/>
          <p14:tracePt t="473044" x="7610475" y="5168900"/>
          <p14:tracePt t="473076" x="7610475" y="5181600"/>
          <p14:tracePt t="473220" x="7623175" y="5181600"/>
          <p14:tracePt t="473227" x="7635875" y="5181600"/>
          <p14:tracePt t="473291" x="7635875" y="5194300"/>
          <p14:tracePt t="473303" x="7648575" y="5194300"/>
          <p14:tracePt t="473539" x="7661275" y="5194300"/>
          <p14:tracePt t="473564" x="7648575" y="5181600"/>
          <p14:tracePt t="473580" x="7635875" y="5168900"/>
          <p14:tracePt t="473591" x="7635875" y="5143500"/>
          <p14:tracePt t="473597" x="7610475" y="5143500"/>
          <p14:tracePt t="473608" x="7610475" y="5118100"/>
          <p14:tracePt t="473611" x="7597775" y="5092700"/>
          <p14:tracePt t="473627" x="7585075" y="5068888"/>
          <p14:tracePt t="473630" x="7572375" y="5043488"/>
          <p14:tracePt t="473636" x="7561263" y="5030788"/>
          <p14:tracePt t="473647" x="7548563" y="5018088"/>
          <p14:tracePt t="473653" x="7548563" y="5005388"/>
          <p14:tracePt t="473669" x="7548563" y="4992688"/>
          <p14:tracePt t="473677" x="7548563" y="4981575"/>
          <p14:tracePt t="473684" x="7535863" y="4981575"/>
          <p14:tracePt t="473700" x="7535863" y="4968875"/>
          <p14:tracePt t="473987" x="7535863" y="4956175"/>
          <p14:tracePt t="474060" x="7548563" y="4956175"/>
          <p14:tracePt t="474100" x="7561263" y="4956175"/>
          <p14:tracePt t="474123" x="7572375" y="4956175"/>
          <p14:tracePt t="474140" x="7585075" y="4956175"/>
          <p14:tracePt t="474148" x="7585075" y="4968875"/>
          <p14:tracePt t="474164" x="7597775" y="4968875"/>
          <p14:tracePt t="474189" x="7610475" y="4981575"/>
          <p14:tracePt t="474196" x="7623175" y="4992688"/>
          <p14:tracePt t="474211" x="7648575" y="4992688"/>
          <p14:tracePt t="474222" x="7648575" y="5005388"/>
          <p14:tracePt t="474229" x="7661275" y="5005388"/>
          <p14:tracePt t="474236" x="7661275" y="5018088"/>
          <p14:tracePt t="474244" x="7673975" y="5018088"/>
          <p14:tracePt t="474252" x="7685088" y="5018088"/>
          <p14:tracePt t="474284" x="7697788" y="5018088"/>
          <p14:tracePt t="474300" x="7710488" y="5018088"/>
          <p14:tracePt t="474315" x="7723188" y="5018088"/>
          <p14:tracePt t="474323" x="7735888" y="5018088"/>
          <p14:tracePt t="474780" x="7748588" y="5005388"/>
          <p14:tracePt t="475075" x="7761288" y="4992688"/>
          <p14:tracePt t="475275" x="7773988" y="4981575"/>
          <p14:tracePt t="475387" x="7785100" y="4981575"/>
          <p14:tracePt t="475411" x="7797800" y="4981575"/>
          <p14:tracePt t="475427" x="7810500" y="4981575"/>
          <p14:tracePt t="475443" x="7823200" y="4981575"/>
          <p14:tracePt t="475467" x="7835900" y="4981575"/>
          <p14:tracePt t="475475" x="7848600" y="4981575"/>
          <p14:tracePt t="475483" x="7861300" y="4968875"/>
          <p14:tracePt t="475499" x="7886700" y="4956175"/>
          <p14:tracePt t="475531" x="7910513" y="4956175"/>
          <p14:tracePt t="475547" x="7935913" y="4943475"/>
          <p14:tracePt t="475557" x="7935913" y="4930775"/>
          <p14:tracePt t="475579" x="7961313" y="4930775"/>
          <p14:tracePt t="475595" x="7974013" y="4930775"/>
          <p14:tracePt t="475611" x="7986713" y="4918075"/>
          <p14:tracePt t="475827" x="7999413" y="4905375"/>
          <p14:tracePt t="475851" x="8010525" y="4905375"/>
          <p14:tracePt t="475859" x="8010525" y="4918075"/>
          <p14:tracePt t="475867" x="8023225" y="4918075"/>
          <p14:tracePt t="475875" x="8035925" y="4918075"/>
          <p14:tracePt t="475883" x="8061325" y="4918075"/>
          <p14:tracePt t="475892" x="8099425" y="4918075"/>
          <p14:tracePt t="475899" x="8110538" y="4918075"/>
          <p14:tracePt t="475908" x="8148638" y="4930775"/>
          <p14:tracePt t="475915" x="8174038" y="4930775"/>
          <p14:tracePt t="475924" x="8212138" y="4930775"/>
          <p14:tracePt t="475931" x="8274050" y="4943475"/>
          <p14:tracePt t="475942" x="8312150" y="4956175"/>
          <p14:tracePt t="475959" x="8374063" y="4956175"/>
          <p14:tracePt t="475963" x="8412163" y="4956175"/>
          <p14:tracePt t="475975" x="8448675" y="4968875"/>
          <p14:tracePt t="475979" x="8461375" y="4968875"/>
          <p14:tracePt t="475991" x="8474075" y="4968875"/>
          <p14:tracePt t="475995" x="8486775" y="4968875"/>
          <p14:tracePt t="476058" x="8512175" y="4968875"/>
          <p14:tracePt t="476339" x="8524875" y="4968875"/>
          <p14:tracePt t="479538" x="8524875" y="4956175"/>
          <p14:tracePt t="479546" x="8486775" y="4943475"/>
          <p14:tracePt t="479558" x="8424863" y="4918075"/>
          <p14:tracePt t="479563" x="8324850" y="4905375"/>
          <p14:tracePt t="479574" x="8186738" y="4879975"/>
          <p14:tracePt t="479578" x="8010525" y="4843463"/>
          <p14:tracePt t="479592" x="7797800" y="4792663"/>
          <p14:tracePt t="479594" x="7497763" y="4730750"/>
          <p14:tracePt t="479607" x="7172325" y="4679950"/>
          <p14:tracePt t="479610" x="6872288" y="4605338"/>
          <p14:tracePt t="479618" x="6634163" y="4554538"/>
          <p14:tracePt t="479626" x="6434138" y="4505325"/>
          <p14:tracePt t="479634" x="6283325" y="4479925"/>
          <p14:tracePt t="479642" x="6183313" y="4454525"/>
          <p14:tracePt t="479650" x="6070600" y="4418013"/>
          <p14:tracePt t="479658" x="5970588" y="4392613"/>
          <p14:tracePt t="479666" x="5845175" y="4354513"/>
          <p14:tracePt t="479676" x="5719763" y="4318000"/>
          <p14:tracePt t="479682" x="5557838" y="4267200"/>
          <p14:tracePt t="479691" x="5370513" y="4230688"/>
          <p14:tracePt t="479698" x="5145088" y="4179888"/>
          <p14:tracePt t="479709" x="4932363" y="4117975"/>
          <p14:tracePt t="479714" x="4743450" y="4041775"/>
          <p14:tracePt t="479724" x="4594225" y="3992563"/>
          <p14:tracePt t="479730" x="4443413" y="3916363"/>
          <p14:tracePt t="479740" x="4294188" y="3829050"/>
          <p14:tracePt t="479746" x="4181475" y="3754438"/>
          <p14:tracePt t="479757" x="4081463" y="3654425"/>
          <p14:tracePt t="479762" x="4017963" y="3590925"/>
          <p14:tracePt t="479774" x="3979863" y="3554413"/>
          <p14:tracePt t="479778" x="3956050" y="3516313"/>
          <p14:tracePt t="479790" x="3943350" y="3490913"/>
          <p14:tracePt t="479794" x="3943350" y="3467100"/>
          <p14:tracePt t="479807" x="3943350" y="3441700"/>
          <p14:tracePt t="479810" x="3943350" y="3403600"/>
          <p14:tracePt t="479819" x="3943350" y="3341688"/>
          <p14:tracePt t="479827" x="3943350" y="3278188"/>
          <p14:tracePt t="479834" x="3956050" y="3228975"/>
          <p14:tracePt t="479842" x="3956050" y="3203575"/>
          <p14:tracePt t="479850" x="3956050" y="3141663"/>
          <p14:tracePt t="479859" x="3943350" y="3041650"/>
          <p14:tracePt t="479866" x="3905250" y="2928938"/>
          <p14:tracePt t="479875" x="3867150" y="2840038"/>
          <p14:tracePt t="479882" x="3830638" y="2765425"/>
          <p14:tracePt t="479891" x="3805238" y="2690813"/>
          <p14:tracePt t="479898" x="3767138" y="2616200"/>
          <p14:tracePt t="479908" x="3730625" y="2527300"/>
          <p14:tracePt t="479914" x="3692525" y="2427288"/>
          <p14:tracePt t="479926" x="3654425" y="2327275"/>
          <p14:tracePt t="479930" x="3617913" y="2214563"/>
          <p14:tracePt t="479941" x="3567113" y="2127250"/>
          <p14:tracePt t="479946" x="3530600" y="2027238"/>
          <p14:tracePt t="479957" x="3492500" y="1927225"/>
          <p14:tracePt t="479962" x="3441700" y="1839913"/>
          <p14:tracePt t="479976" x="3379788" y="1765300"/>
          <p14:tracePt t="479978" x="3328988" y="1689100"/>
          <p14:tracePt t="479992" x="3267075" y="1627188"/>
          <p14:tracePt t="479994" x="3179763" y="1563688"/>
          <p14:tracePt t="480008" x="3103563" y="1514475"/>
          <p14:tracePt t="480010" x="3041650" y="1489075"/>
          <p14:tracePt t="480019" x="2992438" y="1450975"/>
          <p14:tracePt t="480027" x="2928938" y="1427163"/>
          <p14:tracePt t="480035" x="2890838" y="1414463"/>
          <p14:tracePt t="480043" x="2867025" y="1401763"/>
          <p14:tracePt t="480051" x="2828925" y="1389063"/>
          <p14:tracePt t="480058" x="2803525" y="1389063"/>
          <p14:tracePt t="480071" x="2790825" y="1363663"/>
          <p14:tracePt t="480084" x="2790825" y="1339850"/>
          <p14:tracePt t="480095" x="2754313" y="1289050"/>
          <p14:tracePt t="480099" x="2728913" y="1263650"/>
          <p14:tracePt t="480110" x="2716213" y="1238250"/>
          <p14:tracePt t="480116" x="2690813" y="1214438"/>
          <p14:tracePt t="480126" x="2667000" y="1163638"/>
          <p14:tracePt t="480131" x="2628900" y="1125538"/>
          <p14:tracePt t="480141" x="2603500" y="1076325"/>
          <p14:tracePt t="480147" x="2565400" y="1038225"/>
          <p14:tracePt t="480157" x="2516188" y="989013"/>
          <p14:tracePt t="480163" x="2478088" y="963613"/>
          <p14:tracePt t="480174" x="2416175" y="938213"/>
          <p14:tracePt t="480179" x="2365375" y="912813"/>
          <p14:tracePt t="480194" x="2339975" y="901700"/>
          <p14:tracePt t="480196" x="2303463" y="876300"/>
          <p14:tracePt t="480209" x="2290763" y="863600"/>
          <p14:tracePt t="480212" x="2278063" y="863600"/>
          <p14:tracePt t="480228" x="2265363" y="863600"/>
          <p14:tracePt t="480243" x="2252663" y="863600"/>
          <p14:tracePt t="480250" x="2239963" y="863600"/>
          <p14:tracePt t="480258" x="2228850" y="863600"/>
          <p14:tracePt t="480267" x="2190750" y="863600"/>
          <p14:tracePt t="480275" x="2165350" y="876300"/>
          <p14:tracePt t="480290" x="2139950" y="889000"/>
          <p14:tracePt t="480298" x="2116138" y="889000"/>
          <p14:tracePt t="480312" x="2090738" y="889000"/>
          <p14:tracePt t="480314" x="2078038" y="889000"/>
          <p14:tracePt t="480327" x="2039938" y="889000"/>
          <p14:tracePt t="480330" x="2014538" y="901700"/>
          <p14:tracePt t="480341" x="1978025" y="912813"/>
          <p14:tracePt t="480346" x="1952625" y="912813"/>
          <p14:tracePt t="480358" x="1890713" y="925513"/>
          <p14:tracePt t="480362" x="1839913" y="925513"/>
          <p14:tracePt t="480375" x="1801813" y="938213"/>
          <p14:tracePt t="480378" x="1778000" y="938213"/>
          <p14:tracePt t="480392" x="1739900" y="938213"/>
          <p14:tracePt t="480394" x="1701800" y="938213"/>
          <p14:tracePt t="480408" x="1652588" y="950913"/>
          <p14:tracePt t="480410" x="1627188" y="963613"/>
          <p14:tracePt t="480418" x="1589088" y="976313"/>
          <p14:tracePt t="480426" x="1565275" y="976313"/>
          <p14:tracePt t="480434" x="1552575" y="976313"/>
          <p14:tracePt t="480442" x="1514475" y="989013"/>
          <p14:tracePt t="480450" x="1501775" y="989013"/>
          <p14:tracePt t="480458" x="1465263" y="1001713"/>
          <p14:tracePt t="480466" x="1439863" y="1001713"/>
          <p14:tracePt t="480476" x="1401763" y="1014413"/>
          <p14:tracePt t="480482" x="1389063" y="1014413"/>
          <p14:tracePt t="480493" x="1376363" y="1014413"/>
          <p14:tracePt t="480498" x="1339850" y="1014413"/>
          <p14:tracePt t="480507" x="1327150" y="1014413"/>
          <p14:tracePt t="480514" x="1314450" y="1014413"/>
          <p14:tracePt t="480524" x="1301750" y="1014413"/>
          <p14:tracePt t="480530" x="1263650" y="1025525"/>
          <p14:tracePt t="480546" x="1252538" y="1025525"/>
          <p14:tracePt t="480558" x="1214438" y="1038225"/>
          <p14:tracePt t="480574" x="1201738" y="1038225"/>
          <p14:tracePt t="480579" x="1189038" y="1038225"/>
          <p14:tracePt t="480591" x="1176338" y="1038225"/>
          <p14:tracePt t="480594" x="1163638" y="1038225"/>
          <p14:tracePt t="480607" x="1127125" y="1050925"/>
          <p14:tracePt t="480619" x="1114425" y="1050925"/>
          <p14:tracePt t="480626" x="1101725" y="1050925"/>
          <p14:tracePt t="480634" x="1089025" y="1050925"/>
          <p14:tracePt t="480642" x="1076325" y="1050925"/>
          <p14:tracePt t="480650" x="1063625" y="1050925"/>
          <p14:tracePt t="480658" x="1050925" y="1050925"/>
          <p14:tracePt t="480666" x="1038225" y="1050925"/>
          <p14:tracePt t="480675" x="1027113" y="1050925"/>
          <p14:tracePt t="480682" x="1014413" y="1050925"/>
          <p14:tracePt t="480699" x="1001713" y="1050925"/>
          <p14:tracePt t="480707" x="989013" y="1050925"/>
          <p14:tracePt t="480714" x="976313" y="1050925"/>
          <p14:tracePt t="480741" x="963613" y="1050925"/>
          <p14:tracePt t="480746" x="950913" y="1050925"/>
          <p14:tracePt t="480762" x="938213" y="1050925"/>
          <p14:tracePt t="480779" x="925513" y="1050925"/>
          <p14:tracePt t="480794" x="914400" y="1063625"/>
          <p14:tracePt t="480808" x="901700" y="1063625"/>
          <p14:tracePt t="480819" x="889000" y="1076325"/>
          <p14:tracePt t="480842" x="876300" y="1076325"/>
          <p14:tracePt t="480858" x="850900" y="1089025"/>
          <p14:tracePt t="480874" x="838200" y="1101725"/>
          <p14:tracePt t="480891" x="825500" y="1114425"/>
          <p14:tracePt t="480906" x="814388" y="1125538"/>
          <p14:tracePt t="480922" x="814388" y="1138238"/>
          <p14:tracePt t="480939" x="814388" y="1150938"/>
          <p14:tracePt t="480955" x="814388" y="1176338"/>
          <p14:tracePt t="480962" x="814388" y="1189038"/>
          <p14:tracePt t="480975" x="814388" y="1227138"/>
          <p14:tracePt t="480978" x="825500" y="1238250"/>
          <p14:tracePt t="480991" x="838200" y="1263650"/>
          <p14:tracePt t="480994" x="850900" y="1301750"/>
          <p14:tracePt t="481007" x="876300" y="1327150"/>
          <p14:tracePt t="481010" x="901700" y="1350963"/>
          <p14:tracePt t="481019" x="925513" y="1376363"/>
          <p14:tracePt t="481026" x="963613" y="1389063"/>
          <p14:tracePt t="481034" x="1001713" y="1401763"/>
          <p14:tracePt t="481042" x="1063625" y="1427163"/>
          <p14:tracePt t="481050" x="1114425" y="1439863"/>
          <p14:tracePt t="481058" x="1176338" y="1450975"/>
          <p14:tracePt t="481066" x="1227138" y="1450975"/>
          <p14:tracePt t="481075" x="1276350" y="1463675"/>
          <p14:tracePt t="481082" x="1352550" y="1489075"/>
          <p14:tracePt t="481090" x="1427163" y="1501775"/>
          <p14:tracePt t="481098" x="1489075" y="1514475"/>
          <p14:tracePt t="481107" x="1589088" y="1527175"/>
          <p14:tracePt t="481114" x="1701800" y="1539875"/>
          <p14:tracePt t="481126" x="1801813" y="1563688"/>
          <p14:tracePt t="481130" x="1939925" y="1576388"/>
          <p14:tracePt t="481141" x="2090738" y="1601788"/>
          <p14:tracePt t="481146" x="2252663" y="1627188"/>
          <p14:tracePt t="481158" x="2441575" y="1652588"/>
          <p14:tracePt t="481162" x="2628900" y="1663700"/>
          <p14:tracePt t="481175" x="2841625" y="1689100"/>
          <p14:tracePt t="481178" x="3016250" y="1714500"/>
          <p14:tracePt t="481191" x="3192463" y="1727200"/>
          <p14:tracePt t="481197" x="3317875" y="1727200"/>
          <p14:tracePt t="481208" x="3467100" y="1727200"/>
          <p14:tracePt t="481210" x="3617913" y="1727200"/>
          <p14:tracePt t="481226" x="3767138" y="1752600"/>
          <p14:tracePt t="481227" x="3905250" y="1776413"/>
          <p14:tracePt t="481242" x="4043363" y="1789113"/>
          <p14:tracePt t="481244" x="4143375" y="1801813"/>
          <p14:tracePt t="481251" x="4243388" y="1801813"/>
          <p14:tracePt t="481258" x="4356100" y="1814513"/>
          <p14:tracePt t="481267" x="4481513" y="1827213"/>
          <p14:tracePt t="481278" x="4568825" y="1827213"/>
          <p14:tracePt t="481283" x="4668838" y="1827213"/>
          <p14:tracePt t="481291" x="4743450" y="1827213"/>
          <p14:tracePt t="481299" x="4832350" y="1827213"/>
          <p14:tracePt t="481308" x="4894263" y="1827213"/>
          <p14:tracePt t="481315" x="4968875" y="1827213"/>
          <p14:tracePt t="481324" x="5032375" y="1827213"/>
          <p14:tracePt t="481331" x="5119688" y="1814513"/>
          <p14:tracePt t="481341" x="5194300" y="1789113"/>
          <p14:tracePt t="481346" x="5232400" y="1789113"/>
          <p14:tracePt t="481359" x="5294313" y="1765300"/>
          <p14:tracePt t="481364" x="5332413" y="1739900"/>
          <p14:tracePt t="481377" x="5370513" y="1714500"/>
          <p14:tracePt t="481379" x="5407025" y="1701800"/>
          <p14:tracePt t="481392" x="5432425" y="1689100"/>
          <p14:tracePt t="481396" x="5445125" y="1676400"/>
          <p14:tracePt t="481409" x="5470525" y="1663700"/>
          <p14:tracePt t="481411" x="5483225" y="1652588"/>
          <p14:tracePt t="481419" x="5495925" y="1639888"/>
          <p14:tracePt t="481426" x="5507038" y="1627188"/>
          <p14:tracePt t="481437" x="5519738" y="1614488"/>
          <p14:tracePt t="481443" x="5532438" y="1614488"/>
          <p14:tracePt t="481450" x="5532438" y="1601788"/>
          <p14:tracePt t="481466" x="5545138" y="1576388"/>
          <p14:tracePt t="481477" x="5557838" y="1563688"/>
          <p14:tracePt t="481490" x="5557838" y="1552575"/>
          <p14:tracePt t="481508" x="5557838" y="1539875"/>
          <p14:tracePt t="481525" x="5557838" y="1527175"/>
          <p14:tracePt t="481541" x="5557838" y="1514475"/>
          <p14:tracePt t="481546" x="5557838" y="1501775"/>
          <p14:tracePt t="481558" x="5557838" y="1489075"/>
          <p14:tracePt t="481562" x="5557838" y="1463675"/>
          <p14:tracePt t="481575" x="5545138" y="1450975"/>
          <p14:tracePt t="481579" x="5532438" y="1427163"/>
          <p14:tracePt t="481591" x="5507038" y="1389063"/>
          <p14:tracePt t="481595" x="5495925" y="1363663"/>
          <p14:tracePt t="481608" x="5470525" y="1339850"/>
          <p14:tracePt t="481610" x="5432425" y="1314450"/>
          <p14:tracePt t="481619" x="5407025" y="1301750"/>
          <p14:tracePt t="481627" x="5370513" y="1276350"/>
          <p14:tracePt t="481636" x="5319713" y="1263650"/>
          <p14:tracePt t="481645" x="5281613" y="1238250"/>
          <p14:tracePt t="481651" x="5232400" y="1227138"/>
          <p14:tracePt t="481660" x="5170488" y="1214438"/>
          <p14:tracePt t="481667" x="5119688" y="1201738"/>
          <p14:tracePt t="481678" x="5068888" y="1189038"/>
          <p14:tracePt t="481686" x="5019675" y="1189038"/>
          <p14:tracePt t="481691" x="4956175" y="1189038"/>
          <p14:tracePt t="481699" x="4894263" y="1189038"/>
          <p14:tracePt t="481707" x="4832350" y="1189038"/>
          <p14:tracePt t="481714" x="4756150" y="1189038"/>
          <p14:tracePt t="481726" x="4694238" y="1189038"/>
          <p14:tracePt t="481731" x="4619625" y="1189038"/>
          <p14:tracePt t="481740" x="4543425" y="1189038"/>
          <p14:tracePt t="481747" x="4456113" y="1189038"/>
          <p14:tracePt t="481758" x="4356100" y="1189038"/>
          <p14:tracePt t="481762" x="4230688" y="1189038"/>
          <p14:tracePt t="481775" x="4117975" y="1189038"/>
          <p14:tracePt t="481778" x="4017963" y="1189038"/>
          <p14:tracePt t="481791" x="3905250" y="1189038"/>
          <p14:tracePt t="481794" x="3817938" y="1189038"/>
          <p14:tracePt t="481802" x="3730625" y="1189038"/>
          <p14:tracePt t="481810" x="3654425" y="1189038"/>
          <p14:tracePt t="481818" x="3567113" y="1189038"/>
          <p14:tracePt t="481826" x="3479800" y="1189038"/>
          <p14:tracePt t="481834" x="3392488" y="1189038"/>
          <p14:tracePt t="481843" x="3328988" y="1189038"/>
          <p14:tracePt t="481850" x="3241675" y="1189038"/>
          <p14:tracePt t="481858" x="3167063" y="1189038"/>
          <p14:tracePt t="481866" x="3041650" y="1189038"/>
          <p14:tracePt t="481875" x="2954338" y="1201738"/>
          <p14:tracePt t="481882" x="2879725" y="1201738"/>
          <p14:tracePt t="481891" x="2778125" y="1201738"/>
          <p14:tracePt t="481898" x="2654300" y="1201738"/>
          <p14:tracePt t="481908" x="2554288" y="1201738"/>
          <p14:tracePt t="481914" x="2452688" y="1201738"/>
          <p14:tracePt t="481925" x="2365375" y="1201738"/>
          <p14:tracePt t="481930" x="2290763" y="1201738"/>
          <p14:tracePt t="481941" x="2216150" y="1201738"/>
          <p14:tracePt t="481946" x="2152650" y="1201738"/>
          <p14:tracePt t="481958" x="2103438" y="1201738"/>
          <p14:tracePt t="481977" x="2014538" y="1201738"/>
          <p14:tracePt t="481978" x="1978025" y="1201738"/>
          <p14:tracePt t="481991" x="1939925" y="1201738"/>
          <p14:tracePt t="481994" x="1903413" y="1201738"/>
          <p14:tracePt t="482003" x="1865313" y="1214438"/>
          <p14:tracePt t="482010" x="1852613" y="1214438"/>
          <p14:tracePt t="482018" x="1839913" y="1214438"/>
          <p14:tracePt t="482026" x="1827213" y="1214438"/>
          <p14:tracePt t="482042" x="1801813" y="1227138"/>
          <p14:tracePt t="482050" x="1790700" y="1227138"/>
          <p14:tracePt t="482074" x="1778000" y="1227138"/>
          <p14:tracePt t="482082" x="1765300" y="1227138"/>
          <p14:tracePt t="482090" x="1752600" y="1227138"/>
          <p14:tracePt t="482107" x="1739900" y="1227138"/>
          <p14:tracePt t="482114" x="1727200" y="1227138"/>
          <p14:tracePt t="482195" x="1714500" y="1227138"/>
          <p14:tracePt t="482211" x="1701800" y="1227138"/>
          <p14:tracePt t="482234" x="1689100" y="1227138"/>
          <p14:tracePt t="482251" x="1677988" y="1227138"/>
          <p14:tracePt t="482258" x="1665288" y="1227138"/>
          <p14:tracePt t="482266" x="1652588" y="1227138"/>
          <p14:tracePt t="482284" x="1627188" y="1227138"/>
          <p14:tracePt t="482299" x="1614488" y="1227138"/>
          <p14:tracePt t="482307" x="1589088" y="1227138"/>
          <p14:tracePt t="482330" x="1577975" y="1227138"/>
          <p14:tracePt t="482344" x="1565275" y="1227138"/>
          <p14:tracePt t="482348" x="1552575" y="1227138"/>
          <p14:tracePt t="482358" x="1539875" y="1227138"/>
          <p14:tracePt t="482362" x="1527175" y="1227138"/>
          <p14:tracePt t="482374" x="1501775" y="1227138"/>
          <p14:tracePt t="482378" x="1476375" y="1227138"/>
          <p14:tracePt t="482394" x="1452563" y="1227138"/>
          <p14:tracePt t="482407" x="1439863" y="1238250"/>
          <p14:tracePt t="482410" x="1427163" y="1238250"/>
          <p14:tracePt t="482418" x="1414463" y="1238250"/>
          <p14:tracePt t="482426" x="1389063" y="1238250"/>
          <p14:tracePt t="482434" x="1376363" y="1238250"/>
          <p14:tracePt t="482444" x="1352550" y="1238250"/>
          <p14:tracePt t="482459" x="1339850" y="1238250"/>
          <p14:tracePt t="482475" x="1327150" y="1238250"/>
          <p14:tracePt t="482498" x="1314450" y="1238250"/>
          <p14:tracePt t="482538" x="1289050" y="1250950"/>
          <p14:tracePt t="482578" x="1289050" y="1263650"/>
          <p14:tracePt t="482594" x="1263650" y="1276350"/>
          <p14:tracePt t="482602" x="1263650" y="1289050"/>
          <p14:tracePt t="482610" x="1252538" y="1289050"/>
          <p14:tracePt t="482658" x="1239838" y="1301750"/>
          <p14:tracePt t="482666" x="1227138" y="1301750"/>
          <p14:tracePt t="482682" x="1227138" y="1314450"/>
          <p14:tracePt t="482714" x="1227138" y="1327150"/>
          <p14:tracePt t="482723" x="1227138" y="1339850"/>
          <p14:tracePt t="482739" x="1227138" y="1350963"/>
          <p14:tracePt t="482754" x="1227138" y="1363663"/>
          <p14:tracePt t="482763" x="1227138" y="1376363"/>
          <p14:tracePt t="482787" x="1227138" y="1389063"/>
          <p14:tracePt t="482794" x="1227138" y="1401763"/>
          <p14:tracePt t="482807" x="1227138" y="1414463"/>
          <p14:tracePt t="482810" x="1239838" y="1427163"/>
          <p14:tracePt t="482819" x="1252538" y="1427163"/>
          <p14:tracePt t="482826" x="1263650" y="1450975"/>
          <p14:tracePt t="482835" x="1276350" y="1463675"/>
          <p14:tracePt t="482842" x="1289050" y="1476375"/>
          <p14:tracePt t="482851" x="1301750" y="1476375"/>
          <p14:tracePt t="482860" x="1301750" y="1489075"/>
          <p14:tracePt t="482867" x="1327150" y="1501775"/>
          <p14:tracePt t="482876" x="1339850" y="1514475"/>
          <p14:tracePt t="482882" x="1352550" y="1514475"/>
          <p14:tracePt t="482892" x="1389063" y="1527175"/>
          <p14:tracePt t="482899" x="1414463" y="1527175"/>
          <p14:tracePt t="482908" x="1439863" y="1527175"/>
          <p14:tracePt t="482914" x="1465263" y="1527175"/>
          <p14:tracePt t="482926" x="1476375" y="1527175"/>
          <p14:tracePt t="482930" x="1501775" y="1527175"/>
          <p14:tracePt t="482943" x="1527175" y="1527175"/>
          <p14:tracePt t="482962" x="1652588" y="1527175"/>
          <p14:tracePt t="482977" x="1689100" y="1527175"/>
          <p14:tracePt t="482979" x="1727200" y="1527175"/>
          <p14:tracePt t="482991" x="1765300" y="1527175"/>
          <p14:tracePt t="482994" x="1814513" y="1527175"/>
          <p14:tracePt t="483010" x="1890713" y="1527175"/>
          <p14:tracePt t="483019" x="1952625" y="1527175"/>
          <p14:tracePt t="483026" x="2014538" y="1527175"/>
          <p14:tracePt t="483034" x="2065338" y="1527175"/>
          <p14:tracePt t="483042" x="2116138" y="1527175"/>
          <p14:tracePt t="483050" x="2165350" y="1527175"/>
          <p14:tracePt t="483058" x="2239963" y="1527175"/>
          <p14:tracePt t="483066" x="2303463" y="1527175"/>
          <p14:tracePt t="483074" x="2378075" y="1527175"/>
          <p14:tracePt t="483082" x="2441575" y="1527175"/>
          <p14:tracePt t="483092" x="2528888" y="1527175"/>
          <p14:tracePt t="483098" x="2616200" y="1527175"/>
          <p14:tracePt t="483109" x="2716213" y="1527175"/>
          <p14:tracePt t="483114" x="2790825" y="1527175"/>
          <p14:tracePt t="483126" x="2890838" y="1527175"/>
          <p14:tracePt t="483131" x="2979738" y="1527175"/>
          <p14:tracePt t="483140" x="3067050" y="1527175"/>
          <p14:tracePt t="483146" x="3154363" y="1527175"/>
          <p14:tracePt t="483157" x="3228975" y="1527175"/>
          <p14:tracePt t="483162" x="3317875" y="1527175"/>
          <p14:tracePt t="483175" x="3379788" y="1527175"/>
          <p14:tracePt t="483178" x="3467100" y="1527175"/>
          <p14:tracePt t="483190" x="3554413" y="1527175"/>
          <p14:tracePt t="483194" x="3643313" y="1527175"/>
          <p14:tracePt t="483208" x="3717925" y="1527175"/>
          <p14:tracePt t="483210" x="3805238" y="1527175"/>
          <p14:tracePt t="483218" x="3892550" y="1527175"/>
          <p14:tracePt t="483226" x="3956050" y="1527175"/>
          <p14:tracePt t="483234" x="4030663" y="1527175"/>
          <p14:tracePt t="483242" x="4092575" y="1527175"/>
          <p14:tracePt t="483250" x="4156075" y="1527175"/>
          <p14:tracePt t="483258" x="4230688" y="1527175"/>
          <p14:tracePt t="483266" x="4281488" y="1527175"/>
          <p14:tracePt t="483274" x="4318000" y="1527175"/>
          <p14:tracePt t="483282" x="4368800" y="1527175"/>
          <p14:tracePt t="483291" x="4406900" y="1514475"/>
          <p14:tracePt t="483298" x="4430713" y="1501775"/>
          <p14:tracePt t="483307" x="4443413" y="1501775"/>
          <p14:tracePt t="483314" x="4468813" y="1501775"/>
          <p14:tracePt t="483330" x="4494213" y="1501775"/>
          <p14:tracePt t="483346" x="4506913" y="1501775"/>
          <p14:tracePt t="483358" x="4530725" y="1489075"/>
          <p14:tracePt t="483362" x="4543425" y="1476375"/>
          <p14:tracePt t="483374" x="4556125" y="1476375"/>
          <p14:tracePt t="483378" x="4568825" y="1476375"/>
          <p14:tracePt t="483391" x="4594225" y="1476375"/>
          <p14:tracePt t="483394" x="4606925" y="1476375"/>
          <p14:tracePt t="483402" x="4630738" y="1476375"/>
          <p14:tracePt t="483410" x="4643438" y="1476375"/>
          <p14:tracePt t="483418" x="4668838" y="1463675"/>
          <p14:tracePt t="483426" x="4681538" y="1450975"/>
          <p14:tracePt t="483442" x="4694238" y="1450975"/>
          <p14:tracePt t="483450" x="4706938" y="1450975"/>
          <p14:tracePt t="483459" x="4719638" y="1450975"/>
          <p14:tracePt t="483466" x="4743450" y="1450975"/>
          <p14:tracePt t="483482" x="4756150" y="1450975"/>
          <p14:tracePt t="483498" x="4781550" y="1450975"/>
          <p14:tracePt t="483509" x="4794250" y="1450975"/>
          <p14:tracePt t="483514" x="4806950" y="1450975"/>
          <p14:tracePt t="483525" x="4819650" y="1450975"/>
          <p14:tracePt t="483530" x="4843463" y="1450975"/>
          <p14:tracePt t="483540" x="4868863" y="1450975"/>
          <p14:tracePt t="483546" x="4881563" y="1450975"/>
          <p14:tracePt t="483558" x="4894263" y="1450975"/>
          <p14:tracePt t="483562" x="4919663" y="1450975"/>
          <p14:tracePt t="483575" x="4932363" y="1450975"/>
          <p14:tracePt t="483578" x="4945063" y="1450975"/>
          <p14:tracePt t="483591" x="4956175" y="1450975"/>
          <p14:tracePt t="483594" x="4968875" y="1450975"/>
          <p14:tracePt t="483602" x="4981575" y="1450975"/>
          <p14:tracePt t="483611" x="4994275" y="1450975"/>
          <p14:tracePt t="483634" x="5006975" y="1450975"/>
          <p14:tracePt t="483882" x="5019675" y="1450975"/>
          <p14:tracePt t="483906" x="5032375" y="1450975"/>
          <p14:tracePt t="483922" x="5045075" y="1450975"/>
          <p14:tracePt t="483939" x="5068888" y="1439863"/>
          <p14:tracePt t="483946" x="5081588" y="1439863"/>
          <p14:tracePt t="483962" x="5094288" y="1427163"/>
          <p14:tracePt t="483978" x="5106988" y="1427163"/>
          <p14:tracePt t="484002" x="5119688" y="1427163"/>
          <p14:tracePt t="484034" x="5132388" y="1427163"/>
          <p14:tracePt t="484050" x="5145088" y="1427163"/>
          <p14:tracePt t="484074" x="5157788" y="1427163"/>
          <p14:tracePt t="484081" x="5170488" y="1427163"/>
          <p14:tracePt t="484089" x="5181600" y="1427163"/>
          <p14:tracePt t="484098" x="5194300" y="1427163"/>
          <p14:tracePt t="484114" x="5219700" y="1427163"/>
          <p14:tracePt t="484130" x="5232400" y="1427163"/>
          <p14:tracePt t="484142" x="5245100" y="1427163"/>
          <p14:tracePt t="484146" x="5257800" y="1427163"/>
          <p14:tracePt t="484178" x="5270500" y="1439863"/>
          <p14:tracePt t="484202" x="5281613" y="1439863"/>
          <p14:tracePt t="484218" x="5294313" y="1439863"/>
          <p14:tracePt t="484298" x="5307013" y="1439863"/>
          <p14:tracePt t="484354" x="5319713" y="1439863"/>
          <p14:tracePt t="484410" x="5332413" y="1439863"/>
          <p14:tracePt t="484418" x="5345113" y="1439863"/>
          <p14:tracePt t="484435" x="5357813" y="1450975"/>
          <p14:tracePt t="484451" x="5383213" y="1463675"/>
          <p14:tracePt t="484458" x="5394325" y="1463675"/>
          <p14:tracePt t="484469" x="5419725" y="1463675"/>
          <p14:tracePt t="484479" x="5432425" y="1476375"/>
          <p14:tracePt t="484482" x="5445125" y="1489075"/>
          <p14:tracePt t="484491" x="5470525" y="1489075"/>
          <p14:tracePt t="484498" x="5483225" y="1489075"/>
          <p14:tracePt t="484509" x="5495925" y="1489075"/>
          <p14:tracePt t="484514" x="5519738" y="1489075"/>
          <p14:tracePt t="484531" x="5532438" y="1489075"/>
          <p14:tracePt t="484542" x="5557838" y="1489075"/>
          <p14:tracePt t="484546" x="5570538" y="1489075"/>
          <p14:tracePt t="484558" x="5583238" y="1489075"/>
          <p14:tracePt t="484561" x="5607050" y="1489075"/>
          <p14:tracePt t="484575" x="5619750" y="1489075"/>
          <p14:tracePt t="484590" x="5632450" y="1489075"/>
          <p14:tracePt t="484594" x="5645150" y="1489075"/>
          <p14:tracePt t="485250" x="5657850" y="1489075"/>
          <p14:tracePt t="485362" x="5657850" y="1501775"/>
          <p14:tracePt t="485371" x="5657850" y="1514475"/>
          <p14:tracePt t="485378" x="5670550" y="1527175"/>
          <p14:tracePt t="485873" x="5683250" y="1527175"/>
          <p14:tracePt t="486738" x="5695950" y="1514475"/>
          <p14:tracePt t="487809" x="5695950" y="1501775"/>
          <p14:tracePt t="487817" x="5695950" y="1489075"/>
          <p14:tracePt t="488089" x="5708650" y="1476375"/>
          <p14:tracePt t="488106" x="5719763" y="1463675"/>
          <p14:tracePt t="488225" x="5719763" y="1476375"/>
          <p14:tracePt t="488370" x="5719763" y="1463675"/>
          <p14:tracePt t="488377" x="5732463" y="1450975"/>
          <p14:tracePt t="488386" x="5732463" y="1439863"/>
          <p14:tracePt t="488401" x="5745163" y="1427163"/>
          <p14:tracePt t="488537" x="5745163" y="1439863"/>
          <p14:tracePt t="489193" x="5745163" y="1450975"/>
          <p14:tracePt t="489857" x="5757863" y="1450975"/>
          <p14:tracePt t="493209" x="5770563" y="1450975"/>
          <p14:tracePt t="493216" x="5795963" y="1463675"/>
          <p14:tracePt t="493240" x="5808663" y="1463675"/>
          <p14:tracePt t="493280" x="5821363" y="1463675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14488" y="1645445"/>
            <a:ext cx="5915025" cy="354806"/>
          </a:xfrm>
        </p:spPr>
        <p:txBody>
          <a:bodyPr>
            <a:normAutofit fontScale="90000"/>
          </a:bodyPr>
          <a:lstStyle/>
          <a:p>
            <a:pPr algn="l"/>
            <a:r>
              <a:rPr lang="en-IN" sz="2100" dirty="0"/>
              <a:t>Module 6</a:t>
            </a:r>
            <a:br>
              <a:rPr lang="en-IN" sz="2100" dirty="0"/>
            </a:br>
            <a:endParaRPr lang="en-IN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EA20F-A787-46AD-BCDB-78060AC3A821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58728" y="1892202"/>
            <a:ext cx="2102672" cy="35480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1800" b="1" dirty="0">
                <a:solidFill>
                  <a:schemeClr val="tx1"/>
                </a:solidFill>
              </a:rPr>
              <a:t>Graph Terminology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427CAB0-D61B-4882-B34B-D3EE8319EA1B}"/>
              </a:ext>
            </a:extLst>
          </p:cNvPr>
          <p:cNvSpPr txBox="1">
            <a:spLocks/>
          </p:cNvSpPr>
          <p:nvPr/>
        </p:nvSpPr>
        <p:spPr>
          <a:xfrm>
            <a:off x="3771901" y="1903403"/>
            <a:ext cx="2490077" cy="35480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1800" b="1" dirty="0">
                <a:solidFill>
                  <a:schemeClr val="tx1"/>
                </a:solidFill>
              </a:rPr>
              <a:t>-Graph Representation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65FC-F169-4331-B2B3-B586623F326C}"/>
              </a:ext>
            </a:extLst>
          </p:cNvPr>
          <p:cNvSpPr txBox="1">
            <a:spLocks/>
          </p:cNvSpPr>
          <p:nvPr/>
        </p:nvSpPr>
        <p:spPr>
          <a:xfrm>
            <a:off x="6305326" y="1903403"/>
            <a:ext cx="2359894" cy="35480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1800" b="1" dirty="0">
                <a:solidFill>
                  <a:schemeClr val="tx1"/>
                </a:solidFill>
              </a:rPr>
              <a:t>-</a:t>
            </a:r>
            <a:r>
              <a:rPr lang="en-US" sz="1800" b="1" dirty="0" err="1">
                <a:solidFill>
                  <a:schemeClr val="tx1"/>
                </a:solidFill>
              </a:rPr>
              <a:t>Warshall</a:t>
            </a:r>
            <a:r>
              <a:rPr lang="en-US" sz="1800" b="1" dirty="0">
                <a:solidFill>
                  <a:schemeClr val="tx1"/>
                </a:solidFill>
              </a:rPr>
              <a:t> Algorithms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F9D0598-A683-4CFF-92F7-72DFE063CB28}"/>
              </a:ext>
            </a:extLst>
          </p:cNvPr>
          <p:cNvSpPr txBox="1">
            <a:spLocks/>
          </p:cNvSpPr>
          <p:nvPr/>
        </p:nvSpPr>
        <p:spPr>
          <a:xfrm>
            <a:off x="1658728" y="2196265"/>
            <a:ext cx="3516920" cy="35480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1800" b="1" dirty="0">
                <a:solidFill>
                  <a:schemeClr val="tx1"/>
                </a:solidFill>
              </a:rPr>
              <a:t>-Different Operations on Graphs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32FDACD-222D-48E7-BD9B-8F7DA78E6CF2}"/>
              </a:ext>
            </a:extLst>
          </p:cNvPr>
          <p:cNvSpPr txBox="1">
            <a:spLocks/>
          </p:cNvSpPr>
          <p:nvPr/>
        </p:nvSpPr>
        <p:spPr>
          <a:xfrm>
            <a:off x="5186148" y="2219746"/>
            <a:ext cx="2006232" cy="35480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1800" b="1" dirty="0">
                <a:solidFill>
                  <a:schemeClr val="tx1"/>
                </a:solidFill>
              </a:rPr>
              <a:t>-Graph Traversal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B900D2B-C074-4864-BC53-650E3788A857}"/>
              </a:ext>
            </a:extLst>
          </p:cNvPr>
          <p:cNvSpPr txBox="1">
            <a:spLocks/>
          </p:cNvSpPr>
          <p:nvPr/>
        </p:nvSpPr>
        <p:spPr>
          <a:xfrm>
            <a:off x="7027617" y="2216942"/>
            <a:ext cx="1101610" cy="35480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IN" sz="1800" b="1" dirty="0">
                <a:solidFill>
                  <a:schemeClr val="tx1"/>
                </a:solidFill>
              </a:rPr>
              <a:t>-Minimum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8E48E97-086B-4CFD-B724-1543EEE68290}"/>
              </a:ext>
            </a:extLst>
          </p:cNvPr>
          <p:cNvSpPr txBox="1">
            <a:spLocks/>
          </p:cNvSpPr>
          <p:nvPr/>
        </p:nvSpPr>
        <p:spPr>
          <a:xfrm>
            <a:off x="1698741" y="2536090"/>
            <a:ext cx="1548095" cy="35480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IN" sz="1800" b="1" dirty="0">
                <a:solidFill>
                  <a:schemeClr val="tx1"/>
                </a:solidFill>
              </a:rPr>
              <a:t>spanning tree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246836" y="2517917"/>
            <a:ext cx="4062320" cy="37297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1800" b="1" dirty="0">
                <a:solidFill>
                  <a:schemeClr val="tx1"/>
                </a:solidFill>
              </a:rPr>
              <a:t>- Dijkstra shortest Path Algorithm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4E7348-9EDD-4063-8CCA-7737F1D67E3B}"/>
              </a:ext>
            </a:extLst>
          </p:cNvPr>
          <p:cNvSpPr/>
          <p:nvPr/>
        </p:nvSpPr>
        <p:spPr>
          <a:xfrm>
            <a:off x="1614488" y="1613962"/>
            <a:ext cx="445974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rgbClr val="663300"/>
                </a:solidFill>
              </a:rPr>
              <a:t>PATH Matrix / Reachability Matrix</a:t>
            </a:r>
            <a:endParaRPr lang="en-IN" sz="2100" b="1" dirty="0">
              <a:solidFill>
                <a:srgbClr val="6633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7525E9-0225-40F8-A1AC-66A2330F0FF6}"/>
              </a:ext>
            </a:extLst>
          </p:cNvPr>
          <p:cNvSpPr/>
          <p:nvPr/>
        </p:nvSpPr>
        <p:spPr>
          <a:xfrm>
            <a:off x="1669228" y="1929051"/>
            <a:ext cx="63051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If G is the simple graph with n-vertices &amp; e –edges then the Path Matrix between V</a:t>
            </a:r>
            <a:r>
              <a:rPr lang="en-IN" baseline="-25000" dirty="0"/>
              <a:t>i </a:t>
            </a:r>
            <a:r>
              <a:rPr lang="en-IN" dirty="0"/>
              <a:t> &amp; </a:t>
            </a:r>
            <a:r>
              <a:rPr lang="en-IN" dirty="0" err="1"/>
              <a:t>V</a:t>
            </a:r>
            <a:r>
              <a:rPr lang="en-IN" baseline="-25000" dirty="0" err="1"/>
              <a:t>j</a:t>
            </a:r>
            <a:r>
              <a:rPr lang="en-IN" dirty="0"/>
              <a:t> is denoted by P(V</a:t>
            </a:r>
            <a:r>
              <a:rPr lang="en-IN" baseline="-25000" dirty="0"/>
              <a:t>i </a:t>
            </a:r>
            <a:r>
              <a:rPr lang="en-IN" dirty="0"/>
              <a:t>, </a:t>
            </a:r>
            <a:r>
              <a:rPr lang="en-IN" dirty="0" err="1"/>
              <a:t>V</a:t>
            </a:r>
            <a:r>
              <a:rPr lang="en-IN" baseline="-25000" dirty="0" err="1"/>
              <a:t>j</a:t>
            </a:r>
            <a:r>
              <a:rPr lang="en-IN" dirty="0"/>
              <a:t>) or </a:t>
            </a:r>
            <a:r>
              <a:rPr lang="en-IN" dirty="0" err="1"/>
              <a:t>P</a:t>
            </a:r>
            <a:r>
              <a:rPr lang="en-IN" baseline="-25000" dirty="0" err="1"/>
              <a:t>ij</a:t>
            </a:r>
            <a:endParaRPr lang="en-IN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E2765CD-6A04-4A05-9709-D78A13E9395E}"/>
                  </a:ext>
                </a:extLst>
              </p:cNvPr>
              <p:cNvSpPr/>
              <p:nvPr/>
            </p:nvSpPr>
            <p:spPr>
              <a:xfrm>
                <a:off x="1669228" y="2606031"/>
                <a:ext cx="6305191" cy="7101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I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I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I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I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𝑗𝑡h</m:t>
                              </m:r>
                              <m:r>
                                <a:rPr lang="en-I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𝑒𝑑𝑔𝑒</m:t>
                              </m:r>
                              <m:r>
                                <a:rPr lang="en-I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𝑙𝑖𝑒𝑠</m:t>
                              </m:r>
                              <m:r>
                                <a:rPr lang="en-I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  <m:r>
                                <a:rPr lang="en-I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𝑖𝑡h</m:t>
                              </m:r>
                              <m:r>
                                <a:rPr lang="en-I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𝑝𝑎𝑡h</m:t>
                              </m:r>
                            </m:e>
                            <m:e>
                              <m:r>
                                <a:rPr lang="en-I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I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I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    </m:t>
                              </m:r>
                            </m:e>
                          </m:eqArr>
                        </m:e>
                      </m:d>
                      <m:r>
                        <a:rPr lang="en-I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E2765CD-6A04-4A05-9709-D78A13E93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228" y="2606031"/>
                <a:ext cx="6305191" cy="710194"/>
              </a:xfrm>
              <a:prstGeom prst="rect">
                <a:avLst/>
              </a:prstGeom>
              <a:blipFill>
                <a:blip r:embed="rId3"/>
                <a:stretch>
                  <a:fillRect t="-189474" b="-277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DDC1583-B6CB-42F5-89F3-B30EA509DEEC}"/>
                  </a:ext>
                </a:extLst>
              </p:cNvPr>
              <p:cNvSpPr/>
              <p:nvPr/>
            </p:nvSpPr>
            <p:spPr>
              <a:xfrm>
                <a:off x="635035" y="3566444"/>
                <a:ext cx="112410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b="1" dirty="0">
                          <a:solidFill>
                            <a:srgbClr val="663300"/>
                          </a:solidFill>
                        </a:rPr>
                        <m:t>Example</m:t>
                      </m:r>
                    </m:oMath>
                  </m:oMathPara>
                </a14:m>
                <a:endParaRPr lang="en-IN" b="1" dirty="0">
                  <a:solidFill>
                    <a:srgbClr val="663300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DDC1583-B6CB-42F5-89F3-B30EA509DE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35" y="3566444"/>
                <a:ext cx="1124107" cy="369332"/>
              </a:xfrm>
              <a:prstGeom prst="rect">
                <a:avLst/>
              </a:prstGeom>
              <a:blipFill>
                <a:blip r:embed="rId4"/>
                <a:stretch>
                  <a:fillRect l="-1111" r="-111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451B5FE-0F71-4A81-BE07-48C92A150426}"/>
              </a:ext>
            </a:extLst>
          </p:cNvPr>
          <p:cNvCxnSpPr/>
          <p:nvPr/>
        </p:nvCxnSpPr>
        <p:spPr>
          <a:xfrm>
            <a:off x="2003153" y="3568532"/>
            <a:ext cx="0" cy="11069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3590B85-174E-4725-AFDF-9F0A202BBD10}"/>
              </a:ext>
            </a:extLst>
          </p:cNvPr>
          <p:cNvCxnSpPr/>
          <p:nvPr/>
        </p:nvCxnSpPr>
        <p:spPr>
          <a:xfrm>
            <a:off x="3585305" y="3568532"/>
            <a:ext cx="0" cy="11069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572311-69D0-4384-8BBC-4A684DB19244}"/>
              </a:ext>
            </a:extLst>
          </p:cNvPr>
          <p:cNvCxnSpPr>
            <a:cxnSpLocks/>
          </p:cNvCxnSpPr>
          <p:nvPr/>
        </p:nvCxnSpPr>
        <p:spPr>
          <a:xfrm>
            <a:off x="2003153" y="3568532"/>
            <a:ext cx="15881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434A6C6-3A5B-4F29-9998-0B924DFFDA32}"/>
              </a:ext>
            </a:extLst>
          </p:cNvPr>
          <p:cNvCxnSpPr>
            <a:cxnSpLocks/>
          </p:cNvCxnSpPr>
          <p:nvPr/>
        </p:nvCxnSpPr>
        <p:spPr>
          <a:xfrm flipV="1">
            <a:off x="2003153" y="4663406"/>
            <a:ext cx="1588169" cy="12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5249AB0-59D9-4585-A1F1-C93C987A609E}"/>
              </a:ext>
            </a:extLst>
          </p:cNvPr>
          <p:cNvCxnSpPr>
            <a:cxnSpLocks/>
          </p:cNvCxnSpPr>
          <p:nvPr/>
        </p:nvCxnSpPr>
        <p:spPr>
          <a:xfrm flipV="1">
            <a:off x="2003152" y="3568532"/>
            <a:ext cx="1582154" cy="11069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2A2645-D959-4915-BA51-D796AF5E9DC0}"/>
              </a:ext>
            </a:extLst>
          </p:cNvPr>
          <p:cNvCxnSpPr>
            <a:cxnSpLocks/>
          </p:cNvCxnSpPr>
          <p:nvPr/>
        </p:nvCxnSpPr>
        <p:spPr>
          <a:xfrm>
            <a:off x="3585305" y="3568533"/>
            <a:ext cx="801246" cy="567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67A71F5-B5BD-40D5-9F0F-9B55C75A28F8}"/>
              </a:ext>
            </a:extLst>
          </p:cNvPr>
          <p:cNvCxnSpPr>
            <a:cxnSpLocks/>
          </p:cNvCxnSpPr>
          <p:nvPr/>
        </p:nvCxnSpPr>
        <p:spPr>
          <a:xfrm flipV="1">
            <a:off x="3585305" y="4135655"/>
            <a:ext cx="801247" cy="527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E4A336A-C017-4AB2-BEFF-F54563EBBDCB}"/>
              </a:ext>
            </a:extLst>
          </p:cNvPr>
          <p:cNvSpPr txBox="1"/>
          <p:nvPr/>
        </p:nvSpPr>
        <p:spPr>
          <a:xfrm>
            <a:off x="1913854" y="3398517"/>
            <a:ext cx="1785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622C54-1581-442F-9475-D6743BAA99AA}"/>
              </a:ext>
            </a:extLst>
          </p:cNvPr>
          <p:cNvSpPr txBox="1"/>
          <p:nvPr/>
        </p:nvSpPr>
        <p:spPr>
          <a:xfrm>
            <a:off x="3502025" y="3365695"/>
            <a:ext cx="1785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B5A03A-8789-43B1-8F79-B977965FF3AD}"/>
              </a:ext>
            </a:extLst>
          </p:cNvPr>
          <p:cNvSpPr txBox="1"/>
          <p:nvPr/>
        </p:nvSpPr>
        <p:spPr>
          <a:xfrm>
            <a:off x="4469832" y="4018111"/>
            <a:ext cx="1785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/>
              <a:t>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07ABCF-F027-4462-AB77-89D93FED9179}"/>
              </a:ext>
            </a:extLst>
          </p:cNvPr>
          <p:cNvSpPr txBox="1"/>
          <p:nvPr/>
        </p:nvSpPr>
        <p:spPr>
          <a:xfrm>
            <a:off x="3543666" y="4663407"/>
            <a:ext cx="1785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/>
              <a:t>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BB6612-E3FE-403D-8139-58ECE32188FC}"/>
              </a:ext>
            </a:extLst>
          </p:cNvPr>
          <p:cNvSpPr txBox="1"/>
          <p:nvPr/>
        </p:nvSpPr>
        <p:spPr>
          <a:xfrm>
            <a:off x="1963767" y="4677694"/>
            <a:ext cx="1785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/>
              <a:t>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BCD2691-4FAB-4977-AF9E-E3C536303169}"/>
              </a:ext>
            </a:extLst>
          </p:cNvPr>
          <p:cNvSpPr txBox="1"/>
          <p:nvPr/>
        </p:nvSpPr>
        <p:spPr>
          <a:xfrm>
            <a:off x="2611498" y="3328519"/>
            <a:ext cx="2500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/>
              <a:t>e</a:t>
            </a:r>
            <a:r>
              <a:rPr lang="en-IN" baseline="-25000" dirty="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AE3AAB7-74E3-4804-8B97-C56E6DDD69EC}"/>
              </a:ext>
            </a:extLst>
          </p:cNvPr>
          <p:cNvSpPr txBox="1"/>
          <p:nvPr/>
        </p:nvSpPr>
        <p:spPr>
          <a:xfrm>
            <a:off x="3980520" y="3616957"/>
            <a:ext cx="2500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/>
              <a:t>e</a:t>
            </a:r>
            <a:r>
              <a:rPr lang="en-IN" baseline="-25000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AC3E0E-2C3E-4610-A648-4880BAAED7FD}"/>
              </a:ext>
            </a:extLst>
          </p:cNvPr>
          <p:cNvSpPr txBox="1"/>
          <p:nvPr/>
        </p:nvSpPr>
        <p:spPr>
          <a:xfrm>
            <a:off x="2641246" y="3888536"/>
            <a:ext cx="2500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/>
              <a:t>e</a:t>
            </a:r>
            <a:r>
              <a:rPr lang="en-IN" baseline="-25000" dirty="0"/>
              <a:t>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F002BC2-A5B1-4D0A-B8EC-8428908857A4}"/>
              </a:ext>
            </a:extLst>
          </p:cNvPr>
          <p:cNvSpPr txBox="1"/>
          <p:nvPr/>
        </p:nvSpPr>
        <p:spPr>
          <a:xfrm>
            <a:off x="4001339" y="4446367"/>
            <a:ext cx="2500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/>
              <a:t>e</a:t>
            </a:r>
            <a:r>
              <a:rPr lang="en-IN" baseline="-25000" dirty="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C197C4-C3B0-4537-821A-5F6CC3127985}"/>
              </a:ext>
            </a:extLst>
          </p:cNvPr>
          <p:cNvSpPr txBox="1"/>
          <p:nvPr/>
        </p:nvSpPr>
        <p:spPr>
          <a:xfrm>
            <a:off x="2766260" y="4741579"/>
            <a:ext cx="2500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/>
              <a:t>e</a:t>
            </a:r>
            <a:r>
              <a:rPr lang="en-IN" baseline="-25000" dirty="0"/>
              <a:t>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FBB2DF0-13E1-4CAE-9EA0-A1FFA91AE623}"/>
              </a:ext>
            </a:extLst>
          </p:cNvPr>
          <p:cNvSpPr txBox="1"/>
          <p:nvPr/>
        </p:nvSpPr>
        <p:spPr>
          <a:xfrm>
            <a:off x="3613826" y="4019905"/>
            <a:ext cx="2500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/>
              <a:t>e</a:t>
            </a:r>
            <a:r>
              <a:rPr lang="en-IN" baseline="-25000" dirty="0"/>
              <a:t>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0472594-4200-479F-9F4D-BF76D0956B52}"/>
              </a:ext>
            </a:extLst>
          </p:cNvPr>
          <p:cNvSpPr txBox="1"/>
          <p:nvPr/>
        </p:nvSpPr>
        <p:spPr>
          <a:xfrm>
            <a:off x="1759141" y="3933103"/>
            <a:ext cx="2500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/>
              <a:t>e</a:t>
            </a:r>
            <a:r>
              <a:rPr lang="en-IN" baseline="-25000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22DFF2F-FBA6-4A1C-84D9-50AAD40F5150}"/>
                  </a:ext>
                </a:extLst>
              </p:cNvPr>
              <p:cNvSpPr/>
              <p:nvPr/>
            </p:nvSpPr>
            <p:spPr>
              <a:xfrm>
                <a:off x="1614487" y="4952542"/>
                <a:ext cx="3544688" cy="5486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15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𝐹𝑖𝑛𝑑</m:t>
                    </m:r>
                    <m:r>
                      <a:rPr lang="en-IN" sz="15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5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𝑝𝑎𝑡h</m:t>
                    </m:r>
                    <m:r>
                      <a:rPr lang="en-IN" sz="15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5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IN" sz="15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5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𝑏𝑒𝑡𝑤𝑒𝑒𝑛</m:t>
                    </m:r>
                    <m:r>
                      <a:rPr lang="en-IN" sz="15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5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𝑣𝑒𝑟𝑡𝑒𝑥</m:t>
                    </m:r>
                    <m:r>
                      <a:rPr lang="en-IN" sz="15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5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sz="15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IN" sz="15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15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IN" sz="15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15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15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IN" sz="15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sz="15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IN" sz="15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(a, d)</a:t>
                </a: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22DFF2F-FBA6-4A1C-84D9-50AAD40F5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487" y="4952542"/>
                <a:ext cx="3544688" cy="548676"/>
              </a:xfrm>
              <a:prstGeom prst="rect">
                <a:avLst/>
              </a:prstGeom>
              <a:blipFill>
                <a:blip r:embed="rId5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>
            <a:extLst>
              <a:ext uri="{FF2B5EF4-FFF2-40B4-BE49-F238E27FC236}">
                <a16:creationId xmlns:a16="http://schemas.microsoft.com/office/drawing/2014/main" id="{DC988E4A-029A-4B23-B295-96E470A2B882}"/>
              </a:ext>
            </a:extLst>
          </p:cNvPr>
          <p:cNvSpPr/>
          <p:nvPr/>
        </p:nvSpPr>
        <p:spPr>
          <a:xfrm>
            <a:off x="4625762" y="3386227"/>
            <a:ext cx="197971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500" dirty="0"/>
              <a:t>We consider all possible path between a &amp; d</a:t>
            </a:r>
            <a:endParaRPr lang="en-IN" sz="1500" baseline="-250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87EAA11-EA3D-47EE-9442-262EE3AA5409}"/>
              </a:ext>
            </a:extLst>
          </p:cNvPr>
          <p:cNvSpPr/>
          <p:nvPr/>
        </p:nvSpPr>
        <p:spPr>
          <a:xfrm>
            <a:off x="5131072" y="4027521"/>
            <a:ext cx="163340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500" dirty="0"/>
              <a:t>(1). {e</a:t>
            </a:r>
            <a:r>
              <a:rPr lang="en-IN" sz="1500" baseline="-25000" dirty="0"/>
              <a:t>1</a:t>
            </a:r>
            <a:r>
              <a:rPr lang="en-IN" sz="1500" dirty="0"/>
              <a:t> , e</a:t>
            </a:r>
            <a:r>
              <a:rPr lang="en-IN" sz="1500" baseline="-25000" dirty="0"/>
              <a:t>7</a:t>
            </a:r>
            <a:r>
              <a:rPr lang="en-IN" sz="1500" dirty="0"/>
              <a:t>}</a:t>
            </a:r>
            <a:endParaRPr lang="en-IN" sz="1500" baseline="-250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73B4511-7961-4D8D-8A06-3EC82614BCD1}"/>
              </a:ext>
            </a:extLst>
          </p:cNvPr>
          <p:cNvSpPr/>
          <p:nvPr/>
        </p:nvSpPr>
        <p:spPr>
          <a:xfrm>
            <a:off x="5129995" y="4376627"/>
            <a:ext cx="146922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500" dirty="0"/>
              <a:t>(2). {e</a:t>
            </a:r>
            <a:r>
              <a:rPr lang="en-IN" sz="1500" baseline="-25000" dirty="0"/>
              <a:t>1</a:t>
            </a:r>
            <a:r>
              <a:rPr lang="en-IN" sz="1500" dirty="0"/>
              <a:t> , e</a:t>
            </a:r>
            <a:r>
              <a:rPr lang="en-IN" sz="1500" baseline="-25000" dirty="0"/>
              <a:t>6</a:t>
            </a:r>
            <a:r>
              <a:rPr lang="en-IN" sz="1500" dirty="0"/>
              <a:t>, e</a:t>
            </a:r>
            <a:r>
              <a:rPr lang="en-IN" sz="1500" baseline="-25000" dirty="0"/>
              <a:t>4</a:t>
            </a:r>
            <a:r>
              <a:rPr lang="en-IN" sz="1500" dirty="0"/>
              <a:t>}</a:t>
            </a:r>
            <a:endParaRPr lang="en-IN" sz="1500" baseline="-250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5C41FE8-855F-43B7-99BD-87DA46C83565}"/>
              </a:ext>
            </a:extLst>
          </p:cNvPr>
          <p:cNvSpPr/>
          <p:nvPr/>
        </p:nvSpPr>
        <p:spPr>
          <a:xfrm>
            <a:off x="5129995" y="4702005"/>
            <a:ext cx="146922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500" dirty="0"/>
              <a:t>(3). {e</a:t>
            </a:r>
            <a:r>
              <a:rPr lang="en-IN" sz="1500" baseline="-25000" dirty="0"/>
              <a:t>1</a:t>
            </a:r>
            <a:r>
              <a:rPr lang="en-IN" sz="1500" dirty="0"/>
              <a:t> , e</a:t>
            </a:r>
            <a:r>
              <a:rPr lang="en-IN" sz="1500" baseline="-25000" dirty="0"/>
              <a:t>2</a:t>
            </a:r>
            <a:r>
              <a:rPr lang="en-IN" sz="1500" dirty="0"/>
              <a:t>, e</a:t>
            </a:r>
            <a:r>
              <a:rPr lang="en-IN" sz="1500" baseline="-25000" dirty="0"/>
              <a:t>3</a:t>
            </a:r>
            <a:r>
              <a:rPr lang="en-IN" sz="1500" dirty="0"/>
              <a:t>}</a:t>
            </a:r>
            <a:endParaRPr lang="en-IN" sz="1500" baseline="-250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79CEAEE-F9FE-433E-A984-3DF61F64C3DD}"/>
              </a:ext>
            </a:extLst>
          </p:cNvPr>
          <p:cNvSpPr/>
          <p:nvPr/>
        </p:nvSpPr>
        <p:spPr>
          <a:xfrm>
            <a:off x="5129995" y="5048128"/>
            <a:ext cx="146922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500" dirty="0"/>
              <a:t>(4). {e</a:t>
            </a:r>
            <a:r>
              <a:rPr lang="en-IN" sz="1500" baseline="-25000" dirty="0"/>
              <a:t>5</a:t>
            </a:r>
            <a:r>
              <a:rPr lang="en-IN" sz="1500" dirty="0"/>
              <a:t> , e</a:t>
            </a:r>
            <a:r>
              <a:rPr lang="en-IN" sz="1500" baseline="-25000" dirty="0"/>
              <a:t>6</a:t>
            </a:r>
            <a:r>
              <a:rPr lang="en-IN" sz="1500" dirty="0"/>
              <a:t>, e</a:t>
            </a:r>
            <a:r>
              <a:rPr lang="en-IN" sz="1500" baseline="-25000" dirty="0"/>
              <a:t>7</a:t>
            </a:r>
            <a:r>
              <a:rPr lang="en-IN" sz="1500" dirty="0"/>
              <a:t>}</a:t>
            </a:r>
            <a:endParaRPr lang="en-IN" sz="1500" baseline="-250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4C55151-FFAC-4115-84F3-BD19163BA361}"/>
              </a:ext>
            </a:extLst>
          </p:cNvPr>
          <p:cNvSpPr/>
          <p:nvPr/>
        </p:nvSpPr>
        <p:spPr>
          <a:xfrm>
            <a:off x="5129995" y="5373506"/>
            <a:ext cx="146922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500" dirty="0"/>
              <a:t>(5). {e</a:t>
            </a:r>
            <a:r>
              <a:rPr lang="en-IN" sz="1500" baseline="-25000" dirty="0"/>
              <a:t>5</a:t>
            </a:r>
            <a:r>
              <a:rPr lang="en-IN" sz="1500" dirty="0"/>
              <a:t> , e</a:t>
            </a:r>
            <a:r>
              <a:rPr lang="en-IN" sz="1500" baseline="-25000" dirty="0"/>
              <a:t>4</a:t>
            </a:r>
            <a:r>
              <a:rPr lang="en-IN" sz="1500" dirty="0"/>
              <a:t>}</a:t>
            </a:r>
            <a:endParaRPr lang="en-IN" sz="1500" baseline="-250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1B92A5E-D5E9-4D95-BC91-8CE0BC8AA86F}"/>
              </a:ext>
            </a:extLst>
          </p:cNvPr>
          <p:cNvSpPr/>
          <p:nvPr/>
        </p:nvSpPr>
        <p:spPr>
          <a:xfrm>
            <a:off x="6018343" y="3601131"/>
            <a:ext cx="92861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500" dirty="0">
                <a:solidFill>
                  <a:srgbClr val="00B050"/>
                </a:solidFill>
              </a:rPr>
              <a:t>P(a, d) =  </a:t>
            </a:r>
            <a:endParaRPr lang="en-IN" sz="1500" baseline="-25000" dirty="0">
              <a:solidFill>
                <a:srgbClr val="00B050"/>
              </a:solidFill>
            </a:endParaRPr>
          </a:p>
        </p:txBody>
      </p:sp>
      <p:graphicFrame>
        <p:nvGraphicFramePr>
          <p:cNvPr id="71" name="Table 71">
            <a:extLst>
              <a:ext uri="{FF2B5EF4-FFF2-40B4-BE49-F238E27FC236}">
                <a16:creationId xmlns:a16="http://schemas.microsoft.com/office/drawing/2014/main" id="{61AE80D3-DF59-493A-BE3B-520028DB3A83}"/>
              </a:ext>
            </a:extLst>
          </p:cNvPr>
          <p:cNvGraphicFramePr>
            <a:graphicFrameLocks noGrp="1"/>
          </p:cNvGraphicFramePr>
          <p:nvPr/>
        </p:nvGraphicFramePr>
        <p:xfrm>
          <a:off x="6616316" y="4059011"/>
          <a:ext cx="2491965" cy="1598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995">
                  <a:extLst>
                    <a:ext uri="{9D8B030D-6E8A-4147-A177-3AD203B41FA5}">
                      <a16:colId xmlns:a16="http://schemas.microsoft.com/office/drawing/2014/main" val="1568522933"/>
                    </a:ext>
                  </a:extLst>
                </a:gridCol>
                <a:gridCol w="355995">
                  <a:extLst>
                    <a:ext uri="{9D8B030D-6E8A-4147-A177-3AD203B41FA5}">
                      <a16:colId xmlns:a16="http://schemas.microsoft.com/office/drawing/2014/main" val="2411389051"/>
                    </a:ext>
                  </a:extLst>
                </a:gridCol>
                <a:gridCol w="355995">
                  <a:extLst>
                    <a:ext uri="{9D8B030D-6E8A-4147-A177-3AD203B41FA5}">
                      <a16:colId xmlns:a16="http://schemas.microsoft.com/office/drawing/2014/main" val="2708954071"/>
                    </a:ext>
                  </a:extLst>
                </a:gridCol>
                <a:gridCol w="355995">
                  <a:extLst>
                    <a:ext uri="{9D8B030D-6E8A-4147-A177-3AD203B41FA5}">
                      <a16:colId xmlns:a16="http://schemas.microsoft.com/office/drawing/2014/main" val="1824730643"/>
                    </a:ext>
                  </a:extLst>
                </a:gridCol>
                <a:gridCol w="355995">
                  <a:extLst>
                    <a:ext uri="{9D8B030D-6E8A-4147-A177-3AD203B41FA5}">
                      <a16:colId xmlns:a16="http://schemas.microsoft.com/office/drawing/2014/main" val="2064129863"/>
                    </a:ext>
                  </a:extLst>
                </a:gridCol>
                <a:gridCol w="355995">
                  <a:extLst>
                    <a:ext uri="{9D8B030D-6E8A-4147-A177-3AD203B41FA5}">
                      <a16:colId xmlns:a16="http://schemas.microsoft.com/office/drawing/2014/main" val="2594562781"/>
                    </a:ext>
                  </a:extLst>
                </a:gridCol>
                <a:gridCol w="355995">
                  <a:extLst>
                    <a:ext uri="{9D8B030D-6E8A-4147-A177-3AD203B41FA5}">
                      <a16:colId xmlns:a16="http://schemas.microsoft.com/office/drawing/2014/main" val="2937912331"/>
                    </a:ext>
                  </a:extLst>
                </a:gridCol>
              </a:tblGrid>
              <a:tr h="319768">
                <a:tc>
                  <a:txBody>
                    <a:bodyPr/>
                    <a:lstStyle/>
                    <a:p>
                      <a:endParaRPr lang="en-IN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06316832"/>
                  </a:ext>
                </a:extLst>
              </a:tr>
              <a:tr h="319768"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02509402"/>
                  </a:ext>
                </a:extLst>
              </a:tr>
              <a:tr h="319768"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48713315"/>
                  </a:ext>
                </a:extLst>
              </a:tr>
              <a:tr h="319768"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52168985"/>
                  </a:ext>
                </a:extLst>
              </a:tr>
              <a:tr h="319768"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71150806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DD4E3F0E-9016-4FD5-8F09-178F01FD150F}"/>
              </a:ext>
            </a:extLst>
          </p:cNvPr>
          <p:cNvSpPr txBox="1"/>
          <p:nvPr/>
        </p:nvSpPr>
        <p:spPr>
          <a:xfrm>
            <a:off x="6732991" y="3823969"/>
            <a:ext cx="2500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/>
              <a:t>e</a:t>
            </a:r>
            <a:r>
              <a:rPr lang="en-IN" baseline="-25000" dirty="0"/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2E91D70-37CF-4037-9C21-F0F899BE19C0}"/>
              </a:ext>
            </a:extLst>
          </p:cNvPr>
          <p:cNvSpPr txBox="1"/>
          <p:nvPr/>
        </p:nvSpPr>
        <p:spPr>
          <a:xfrm>
            <a:off x="7110533" y="3819773"/>
            <a:ext cx="2500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/>
              <a:t>e</a:t>
            </a:r>
            <a:r>
              <a:rPr lang="en-IN" baseline="-25000" dirty="0"/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6B82FF0-8DE2-40C9-BA4A-3187D35F3ACB}"/>
              </a:ext>
            </a:extLst>
          </p:cNvPr>
          <p:cNvSpPr txBox="1"/>
          <p:nvPr/>
        </p:nvSpPr>
        <p:spPr>
          <a:xfrm>
            <a:off x="8508965" y="3819772"/>
            <a:ext cx="2500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/>
              <a:t>e</a:t>
            </a:r>
            <a:r>
              <a:rPr lang="en-IN" baseline="-25000" dirty="0"/>
              <a:t>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AFAD9EB-5542-4D5B-99C0-2D9F9224197F}"/>
              </a:ext>
            </a:extLst>
          </p:cNvPr>
          <p:cNvSpPr txBox="1"/>
          <p:nvPr/>
        </p:nvSpPr>
        <p:spPr>
          <a:xfrm>
            <a:off x="7485574" y="3811414"/>
            <a:ext cx="2500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/>
              <a:t>e</a:t>
            </a:r>
            <a:r>
              <a:rPr lang="en-IN" baseline="-25000" dirty="0"/>
              <a:t>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DA95BDF-57D5-45BA-BF15-8C736D222247}"/>
              </a:ext>
            </a:extLst>
          </p:cNvPr>
          <p:cNvSpPr txBox="1"/>
          <p:nvPr/>
        </p:nvSpPr>
        <p:spPr>
          <a:xfrm>
            <a:off x="7807099" y="3824706"/>
            <a:ext cx="2500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/>
              <a:t>e</a:t>
            </a:r>
            <a:r>
              <a:rPr lang="en-IN" baseline="-25000" dirty="0"/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E36DB0B-E822-4BBA-99A8-C0C652181055}"/>
              </a:ext>
            </a:extLst>
          </p:cNvPr>
          <p:cNvSpPr txBox="1"/>
          <p:nvPr/>
        </p:nvSpPr>
        <p:spPr>
          <a:xfrm>
            <a:off x="8836822" y="3806092"/>
            <a:ext cx="2500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/>
              <a:t>e</a:t>
            </a:r>
            <a:r>
              <a:rPr lang="en-IN" baseline="-25000" dirty="0"/>
              <a:t>7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246FA2C-DD80-40AA-B68F-3FE13BABBACC}"/>
              </a:ext>
            </a:extLst>
          </p:cNvPr>
          <p:cNvSpPr txBox="1"/>
          <p:nvPr/>
        </p:nvSpPr>
        <p:spPr>
          <a:xfrm>
            <a:off x="8182141" y="3805639"/>
            <a:ext cx="2500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/>
              <a:t>e</a:t>
            </a:r>
            <a:r>
              <a:rPr lang="en-IN" baseline="-25000" dirty="0"/>
              <a:t>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5A5E01-65E0-476D-9882-E8BCF22285F4}"/>
              </a:ext>
            </a:extLst>
          </p:cNvPr>
          <p:cNvSpPr txBox="1"/>
          <p:nvPr/>
        </p:nvSpPr>
        <p:spPr>
          <a:xfrm>
            <a:off x="6697273" y="4116156"/>
            <a:ext cx="2500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1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F132507-ED6C-4116-B81D-ED9B5F78CCD0}"/>
              </a:ext>
            </a:extLst>
          </p:cNvPr>
          <p:cNvSpPr txBox="1"/>
          <p:nvPr/>
        </p:nvSpPr>
        <p:spPr>
          <a:xfrm>
            <a:off x="7053043" y="4132098"/>
            <a:ext cx="2500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0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583CB0C-1419-4930-B4EE-19847B5849E4}"/>
              </a:ext>
            </a:extLst>
          </p:cNvPr>
          <p:cNvSpPr txBox="1"/>
          <p:nvPr/>
        </p:nvSpPr>
        <p:spPr>
          <a:xfrm>
            <a:off x="7417468" y="4116156"/>
            <a:ext cx="2500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0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0A1FA6-6F21-46DA-8B66-88A97C24237F}"/>
              </a:ext>
            </a:extLst>
          </p:cNvPr>
          <p:cNvSpPr txBox="1"/>
          <p:nvPr/>
        </p:nvSpPr>
        <p:spPr>
          <a:xfrm>
            <a:off x="7803360" y="4114229"/>
            <a:ext cx="2500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0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06DD922-D7C3-4034-B16E-501B82282E1D}"/>
              </a:ext>
            </a:extLst>
          </p:cNvPr>
          <p:cNvSpPr txBox="1"/>
          <p:nvPr/>
        </p:nvSpPr>
        <p:spPr>
          <a:xfrm>
            <a:off x="8107936" y="4116614"/>
            <a:ext cx="2500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0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F56FA93-54A5-48B2-AA27-1F8B14B5A8BB}"/>
              </a:ext>
            </a:extLst>
          </p:cNvPr>
          <p:cNvSpPr txBox="1"/>
          <p:nvPr/>
        </p:nvSpPr>
        <p:spPr>
          <a:xfrm>
            <a:off x="8472362" y="4100672"/>
            <a:ext cx="2500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0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EF795F7-42EB-435B-9D6B-9DB67EE71594}"/>
              </a:ext>
            </a:extLst>
          </p:cNvPr>
          <p:cNvSpPr txBox="1"/>
          <p:nvPr/>
        </p:nvSpPr>
        <p:spPr>
          <a:xfrm>
            <a:off x="8858254" y="4098745"/>
            <a:ext cx="2500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1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BB0B488-5467-4D37-B2DF-69B880434CA6}"/>
              </a:ext>
            </a:extLst>
          </p:cNvPr>
          <p:cNvSpPr txBox="1"/>
          <p:nvPr/>
        </p:nvSpPr>
        <p:spPr>
          <a:xfrm>
            <a:off x="6697273" y="4422025"/>
            <a:ext cx="2500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1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75F942A-3B8C-4102-A8EE-9403377D2200}"/>
              </a:ext>
            </a:extLst>
          </p:cNvPr>
          <p:cNvSpPr txBox="1"/>
          <p:nvPr/>
        </p:nvSpPr>
        <p:spPr>
          <a:xfrm>
            <a:off x="7053043" y="4437967"/>
            <a:ext cx="2500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0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B925D86-6FEA-4B90-9C6E-F1C8CD88C41A}"/>
              </a:ext>
            </a:extLst>
          </p:cNvPr>
          <p:cNvSpPr txBox="1"/>
          <p:nvPr/>
        </p:nvSpPr>
        <p:spPr>
          <a:xfrm>
            <a:off x="7417468" y="4422025"/>
            <a:ext cx="2500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0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47FDE37-6AC3-4687-9F61-BAAC317C81CC}"/>
              </a:ext>
            </a:extLst>
          </p:cNvPr>
          <p:cNvSpPr txBox="1"/>
          <p:nvPr/>
        </p:nvSpPr>
        <p:spPr>
          <a:xfrm>
            <a:off x="7803360" y="4420099"/>
            <a:ext cx="2500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1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7571288-1053-4928-BB50-6ACE1B9A8354}"/>
              </a:ext>
            </a:extLst>
          </p:cNvPr>
          <p:cNvSpPr txBox="1"/>
          <p:nvPr/>
        </p:nvSpPr>
        <p:spPr>
          <a:xfrm>
            <a:off x="8107936" y="4422484"/>
            <a:ext cx="2500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0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FD1E761-09B9-465B-9985-EE333A4AED09}"/>
              </a:ext>
            </a:extLst>
          </p:cNvPr>
          <p:cNvSpPr txBox="1"/>
          <p:nvPr/>
        </p:nvSpPr>
        <p:spPr>
          <a:xfrm>
            <a:off x="8472362" y="4406542"/>
            <a:ext cx="2500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1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7C2B025-0466-476F-BC78-99F2E392EC24}"/>
              </a:ext>
            </a:extLst>
          </p:cNvPr>
          <p:cNvSpPr txBox="1"/>
          <p:nvPr/>
        </p:nvSpPr>
        <p:spPr>
          <a:xfrm>
            <a:off x="8858254" y="4404615"/>
            <a:ext cx="2500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0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72F30B9-F246-42BF-B653-6980DFECF3EC}"/>
              </a:ext>
            </a:extLst>
          </p:cNvPr>
          <p:cNvSpPr txBox="1"/>
          <p:nvPr/>
        </p:nvSpPr>
        <p:spPr>
          <a:xfrm>
            <a:off x="6697273" y="4738196"/>
            <a:ext cx="2500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1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47D99C7-6849-4BD6-BEC9-9B2CF98A713B}"/>
              </a:ext>
            </a:extLst>
          </p:cNvPr>
          <p:cNvSpPr txBox="1"/>
          <p:nvPr/>
        </p:nvSpPr>
        <p:spPr>
          <a:xfrm>
            <a:off x="7053043" y="4754138"/>
            <a:ext cx="2500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1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458364A-747F-4096-A861-F5A39C7D69D3}"/>
              </a:ext>
            </a:extLst>
          </p:cNvPr>
          <p:cNvSpPr txBox="1"/>
          <p:nvPr/>
        </p:nvSpPr>
        <p:spPr>
          <a:xfrm>
            <a:off x="7417468" y="4738196"/>
            <a:ext cx="2500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1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0F18E67-F881-482A-ADE5-293B0B6EEA85}"/>
              </a:ext>
            </a:extLst>
          </p:cNvPr>
          <p:cNvSpPr txBox="1"/>
          <p:nvPr/>
        </p:nvSpPr>
        <p:spPr>
          <a:xfrm>
            <a:off x="7803360" y="4736269"/>
            <a:ext cx="2500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0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6AB97C3-4EC0-414B-80E6-CC63279821AE}"/>
              </a:ext>
            </a:extLst>
          </p:cNvPr>
          <p:cNvSpPr txBox="1"/>
          <p:nvPr/>
        </p:nvSpPr>
        <p:spPr>
          <a:xfrm>
            <a:off x="8107936" y="4738654"/>
            <a:ext cx="2500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0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04987AD-C86F-4535-BEB1-D75C6B66DC3B}"/>
              </a:ext>
            </a:extLst>
          </p:cNvPr>
          <p:cNvSpPr txBox="1"/>
          <p:nvPr/>
        </p:nvSpPr>
        <p:spPr>
          <a:xfrm>
            <a:off x="8472362" y="4722712"/>
            <a:ext cx="2500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0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838D346-A0CF-434E-A223-914AD0AB960E}"/>
              </a:ext>
            </a:extLst>
          </p:cNvPr>
          <p:cNvSpPr txBox="1"/>
          <p:nvPr/>
        </p:nvSpPr>
        <p:spPr>
          <a:xfrm>
            <a:off x="8858254" y="4720786"/>
            <a:ext cx="2500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0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073A2D7-202E-411E-9F60-4186C2F45F34}"/>
              </a:ext>
            </a:extLst>
          </p:cNvPr>
          <p:cNvSpPr txBox="1"/>
          <p:nvPr/>
        </p:nvSpPr>
        <p:spPr>
          <a:xfrm>
            <a:off x="6697273" y="5065501"/>
            <a:ext cx="2500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0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6D4569B-880D-428C-8E7F-A7126EED99E9}"/>
              </a:ext>
            </a:extLst>
          </p:cNvPr>
          <p:cNvSpPr txBox="1"/>
          <p:nvPr/>
        </p:nvSpPr>
        <p:spPr>
          <a:xfrm>
            <a:off x="7053043" y="5081443"/>
            <a:ext cx="2500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0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6AFF7E7-27D9-4BA6-8C24-68255C5A5EB4}"/>
              </a:ext>
            </a:extLst>
          </p:cNvPr>
          <p:cNvSpPr txBox="1"/>
          <p:nvPr/>
        </p:nvSpPr>
        <p:spPr>
          <a:xfrm>
            <a:off x="7417468" y="5065501"/>
            <a:ext cx="2500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0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1BA2200-7714-4BF6-A6A9-AA83FE9AD055}"/>
              </a:ext>
            </a:extLst>
          </p:cNvPr>
          <p:cNvSpPr txBox="1"/>
          <p:nvPr/>
        </p:nvSpPr>
        <p:spPr>
          <a:xfrm>
            <a:off x="7803360" y="5063574"/>
            <a:ext cx="2500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0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27BDFB7-EB33-4A77-9B8B-C9867A74E792}"/>
              </a:ext>
            </a:extLst>
          </p:cNvPr>
          <p:cNvSpPr txBox="1"/>
          <p:nvPr/>
        </p:nvSpPr>
        <p:spPr>
          <a:xfrm>
            <a:off x="8107936" y="5065959"/>
            <a:ext cx="2500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1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9E83A11-36F2-46F7-80ED-142BCF9B06CF}"/>
              </a:ext>
            </a:extLst>
          </p:cNvPr>
          <p:cNvSpPr txBox="1"/>
          <p:nvPr/>
        </p:nvSpPr>
        <p:spPr>
          <a:xfrm>
            <a:off x="8472362" y="5050017"/>
            <a:ext cx="2500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1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94DAC9D-DA11-4161-8CDE-17D4956E8726}"/>
              </a:ext>
            </a:extLst>
          </p:cNvPr>
          <p:cNvSpPr txBox="1"/>
          <p:nvPr/>
        </p:nvSpPr>
        <p:spPr>
          <a:xfrm>
            <a:off x="8858254" y="5048090"/>
            <a:ext cx="2500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1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A927274-E573-4F92-8ED7-40D5230727B6}"/>
              </a:ext>
            </a:extLst>
          </p:cNvPr>
          <p:cNvSpPr txBox="1"/>
          <p:nvPr/>
        </p:nvSpPr>
        <p:spPr>
          <a:xfrm>
            <a:off x="6697273" y="5380159"/>
            <a:ext cx="2500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0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E21A72E-F42E-4B91-915D-E14DD3F8123C}"/>
              </a:ext>
            </a:extLst>
          </p:cNvPr>
          <p:cNvSpPr txBox="1"/>
          <p:nvPr/>
        </p:nvSpPr>
        <p:spPr>
          <a:xfrm>
            <a:off x="7053043" y="5396101"/>
            <a:ext cx="2500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0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0F9677-6F5B-4657-BB7F-125A6F0293D6}"/>
              </a:ext>
            </a:extLst>
          </p:cNvPr>
          <p:cNvSpPr txBox="1"/>
          <p:nvPr/>
        </p:nvSpPr>
        <p:spPr>
          <a:xfrm>
            <a:off x="7417468" y="5380159"/>
            <a:ext cx="2500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0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7980365-85DF-4119-A6A2-C60DC381E40A}"/>
              </a:ext>
            </a:extLst>
          </p:cNvPr>
          <p:cNvSpPr txBox="1"/>
          <p:nvPr/>
        </p:nvSpPr>
        <p:spPr>
          <a:xfrm>
            <a:off x="7803360" y="5378233"/>
            <a:ext cx="2500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1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97D7ED2-109E-46EA-910D-598352718DBF}"/>
              </a:ext>
            </a:extLst>
          </p:cNvPr>
          <p:cNvSpPr txBox="1"/>
          <p:nvPr/>
        </p:nvSpPr>
        <p:spPr>
          <a:xfrm>
            <a:off x="8107936" y="5380618"/>
            <a:ext cx="2500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1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3D3D89A-5E95-4EFC-AC1A-2A62134701ED}"/>
              </a:ext>
            </a:extLst>
          </p:cNvPr>
          <p:cNvSpPr txBox="1"/>
          <p:nvPr/>
        </p:nvSpPr>
        <p:spPr>
          <a:xfrm>
            <a:off x="8472362" y="5364676"/>
            <a:ext cx="2500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0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DE6CBC6-74CB-4BED-A592-D2DCC8D3757D}"/>
              </a:ext>
            </a:extLst>
          </p:cNvPr>
          <p:cNvSpPr txBox="1"/>
          <p:nvPr/>
        </p:nvSpPr>
        <p:spPr>
          <a:xfrm>
            <a:off x="8858254" y="5362749"/>
            <a:ext cx="2500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0</a:t>
            </a:r>
            <a:endParaRPr lang="en-IN" baseline="-250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35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8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9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9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8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3" dur="1000" fill="hold"/>
                                        <p:tgtEl>
                                          <p:spTgt spid="5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5" dur="1000" fill="hold"/>
                                        <p:tgtEl>
                                          <p:spTgt spid="6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3" dur="1000" fill="hold"/>
                                        <p:tgtEl>
                                          <p:spTgt spid="5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5" dur="1000" fill="hold"/>
                                        <p:tgtEl>
                                          <p:spTgt spid="5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7" dur="1000" fill="hold"/>
                                        <p:tgtEl>
                                          <p:spTgt spid="6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5" dur="1000" fill="hold"/>
                                        <p:tgtEl>
                                          <p:spTgt spid="5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7" dur="1000" fill="hold"/>
                                        <p:tgtEl>
                                          <p:spTgt spid="5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9" dur="1000" fill="hold"/>
                                        <p:tgtEl>
                                          <p:spTgt spid="5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7" dur="1000" fill="hold"/>
                                        <p:tgtEl>
                                          <p:spTgt spid="5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68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9" dur="1000" fill="hold"/>
                                        <p:tgtEl>
                                          <p:spTgt spid="6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1" dur="1000" fill="hold"/>
                                        <p:tgtEl>
                                          <p:spTgt spid="6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9" dur="1000" fill="hold"/>
                                        <p:tgtEl>
                                          <p:spTgt spid="6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1" dur="1000" fill="hold"/>
                                        <p:tgtEl>
                                          <p:spTgt spid="6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000"/>
                            </p:stCondLst>
                            <p:childTnLst>
                              <p:par>
                                <p:cTn id="1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000"/>
                            </p:stCondLst>
                            <p:childTnLst>
                              <p:par>
                                <p:cTn id="2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2500"/>
                            </p:stCondLst>
                            <p:childTnLst>
                              <p:par>
                                <p:cTn id="2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3000"/>
                            </p:stCondLst>
                            <p:childTnLst>
                              <p:par>
                                <p:cTn id="2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000"/>
                            </p:stCondLst>
                            <p:childTnLst>
                              <p:par>
                                <p:cTn id="2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500"/>
                            </p:stCondLst>
                            <p:childTnLst>
                              <p:par>
                                <p:cTn id="2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2500"/>
                            </p:stCondLst>
                            <p:childTnLst>
                              <p:par>
                                <p:cTn id="2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3000"/>
                            </p:stCondLst>
                            <p:childTnLst>
                              <p:par>
                                <p:cTn id="2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500"/>
                            </p:stCondLst>
                            <p:childTnLst>
                              <p:par>
                                <p:cTn id="2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1000"/>
                            </p:stCondLst>
                            <p:childTnLst>
                              <p:par>
                                <p:cTn id="2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1500"/>
                            </p:stCondLst>
                            <p:childTnLst>
                              <p:par>
                                <p:cTn id="2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2000"/>
                            </p:stCondLst>
                            <p:childTnLst>
                              <p:par>
                                <p:cTn id="2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3000"/>
                            </p:stCondLst>
                            <p:childTnLst>
                              <p:par>
                                <p:cTn id="2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500"/>
                            </p:stCondLst>
                            <p:childTnLst>
                              <p:par>
                                <p:cTn id="3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1000"/>
                            </p:stCondLst>
                            <p:childTnLst>
                              <p:par>
                                <p:cTn id="3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1500"/>
                            </p:stCondLst>
                            <p:childTnLst>
                              <p:par>
                                <p:cTn id="3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2000"/>
                            </p:stCondLst>
                            <p:childTnLst>
                              <p:par>
                                <p:cTn id="3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2500"/>
                            </p:stCondLst>
                            <p:childTnLst>
                              <p:par>
                                <p:cTn id="3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3000"/>
                            </p:stCondLst>
                            <p:childTnLst>
                              <p:par>
                                <p:cTn id="3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500"/>
                            </p:stCondLst>
                            <p:childTnLst>
                              <p:par>
                                <p:cTn id="3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2000"/>
                            </p:stCondLst>
                            <p:childTnLst>
                              <p:par>
                                <p:cTn id="3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2500"/>
                            </p:stCondLst>
                            <p:childTnLst>
                              <p:par>
                                <p:cTn id="3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3000"/>
                            </p:stCondLst>
                            <p:childTnLst>
                              <p:par>
                                <p:cTn id="3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  <p:bldP spid="16" grpId="0"/>
      <p:bldP spid="16" grpId="1"/>
      <p:bldP spid="14" grpId="0"/>
      <p:bldP spid="14" grpId="1"/>
      <p:bldP spid="14" grpId="2"/>
      <p:bldP spid="19" grpId="0"/>
      <p:bldP spid="19" grpId="1"/>
      <p:bldP spid="15" grpId="0"/>
      <p:bldP spid="15" grpId="1"/>
      <p:bldP spid="26" grpId="0"/>
      <p:bldP spid="26" grpId="1"/>
      <p:bldP spid="17" grpId="0"/>
      <p:bldP spid="17" grpId="1"/>
      <p:bldP spid="8" grpId="0"/>
      <p:bldP spid="8" grpId="1"/>
      <p:bldP spid="12" grpId="0"/>
      <p:bldP spid="13" grpId="0"/>
      <p:bldP spid="27" grpId="0"/>
      <p:bldP spid="29" grpId="0"/>
      <p:bldP spid="51" grpId="0"/>
      <p:bldP spid="52" grpId="0"/>
      <p:bldP spid="53" grpId="0"/>
      <p:bldP spid="54" grpId="0"/>
      <p:bldP spid="55" grpId="0"/>
      <p:bldP spid="56" grpId="0"/>
      <p:bldP spid="56" grpId="1"/>
      <p:bldP spid="56" grpId="2"/>
      <p:bldP spid="56" grpId="3"/>
      <p:bldP spid="57" grpId="0"/>
      <p:bldP spid="57" grpId="1"/>
      <p:bldP spid="58" grpId="0"/>
      <p:bldP spid="58" grpId="1"/>
      <p:bldP spid="58" grpId="2"/>
      <p:bldP spid="59" grpId="0"/>
      <p:bldP spid="59" grpId="1"/>
      <p:bldP spid="60" grpId="0"/>
      <p:bldP spid="60" grpId="1"/>
      <p:bldP spid="60" grpId="2"/>
      <p:bldP spid="61" grpId="0"/>
      <p:bldP spid="61" grpId="1"/>
      <p:bldP spid="61" grpId="2"/>
      <p:bldP spid="62" grpId="0"/>
      <p:bldP spid="62" grpId="1"/>
      <p:bldP spid="62" grpId="2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799263" y="5657850"/>
            <a:ext cx="2133600" cy="357188"/>
          </a:xfrm>
        </p:spPr>
        <p:txBody>
          <a:bodyPr/>
          <a:lstStyle/>
          <a:p>
            <a:fld id="{B68EA20F-A787-46AD-BCDB-78060AC3A821}" type="slidenum">
              <a:rPr lang="en-US" altLang="en-US" sz="1350"/>
              <a:pPr/>
              <a:t>8</a:t>
            </a:fld>
            <a:endParaRPr lang="en-US" alt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937974" y="1665817"/>
            <a:ext cx="36340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err="1">
                <a:solidFill>
                  <a:srgbClr val="663300"/>
                </a:solidFill>
              </a:rPr>
              <a:t>Warshall’s</a:t>
            </a:r>
            <a:r>
              <a:rPr lang="en-US" sz="2100" b="1" dirty="0">
                <a:solidFill>
                  <a:srgbClr val="663300"/>
                </a:solidFill>
              </a:rPr>
              <a:t> Algorithm  </a:t>
            </a:r>
            <a:endParaRPr lang="en-IN" sz="2100" b="1" dirty="0">
              <a:solidFill>
                <a:srgbClr val="6633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9762" y="2052645"/>
            <a:ext cx="753250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b="1" dirty="0">
                <a:solidFill>
                  <a:srgbClr val="FF0000"/>
                </a:solidFill>
              </a:rPr>
              <a:t>Main idea</a:t>
            </a:r>
            <a:r>
              <a:rPr lang="en-US" sz="1650" dirty="0"/>
              <a:t>: Main idea: a path exists between two vertices </a:t>
            </a:r>
            <a:r>
              <a:rPr lang="en-US" sz="1650" dirty="0" err="1"/>
              <a:t>i</a:t>
            </a:r>
            <a:r>
              <a:rPr lang="en-US" sz="1650" dirty="0"/>
              <a:t>, j, </a:t>
            </a:r>
            <a:r>
              <a:rPr lang="en-US" sz="1650" dirty="0" err="1"/>
              <a:t>iff</a:t>
            </a:r>
            <a:r>
              <a:rPr lang="en-US" sz="1650" dirty="0"/>
              <a:t> </a:t>
            </a:r>
            <a:endParaRPr lang="en-IN" sz="1650" baseline="300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8044F0-D0BC-45F6-B57B-AA2AF1F331C5}"/>
              </a:ext>
            </a:extLst>
          </p:cNvPr>
          <p:cNvSpPr txBox="1"/>
          <p:nvPr/>
        </p:nvSpPr>
        <p:spPr>
          <a:xfrm>
            <a:off x="1148896" y="2379745"/>
            <a:ext cx="406855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650" dirty="0"/>
              <a:t>there is an edge from </a:t>
            </a:r>
            <a:r>
              <a:rPr lang="en-US" sz="1650" dirty="0" err="1"/>
              <a:t>i</a:t>
            </a:r>
            <a:r>
              <a:rPr lang="en-US" sz="1650" dirty="0"/>
              <a:t> to j; or</a:t>
            </a:r>
            <a:endParaRPr lang="en-IN" sz="1650" baseline="300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4CE72C-4A68-45F3-8146-C406EC5EA875}"/>
              </a:ext>
            </a:extLst>
          </p:cNvPr>
          <p:cNvSpPr txBox="1"/>
          <p:nvPr/>
        </p:nvSpPr>
        <p:spPr>
          <a:xfrm>
            <a:off x="1148896" y="2722149"/>
            <a:ext cx="734515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650" dirty="0"/>
              <a:t>there is a path from </a:t>
            </a:r>
            <a:r>
              <a:rPr lang="en-US" sz="1650" dirty="0" err="1"/>
              <a:t>i</a:t>
            </a:r>
            <a:r>
              <a:rPr lang="en-US" sz="1650" dirty="0"/>
              <a:t> to j going through vertex 1; or</a:t>
            </a:r>
            <a:endParaRPr lang="en-IN" sz="1650" baseline="300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A1D2B-0D72-4758-9A08-8B1220A3C8D9}"/>
              </a:ext>
            </a:extLst>
          </p:cNvPr>
          <p:cNvSpPr txBox="1"/>
          <p:nvPr/>
        </p:nvSpPr>
        <p:spPr>
          <a:xfrm>
            <a:off x="1148895" y="3060709"/>
            <a:ext cx="735694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650" dirty="0"/>
              <a:t>there is a path from </a:t>
            </a:r>
            <a:r>
              <a:rPr lang="en-US" sz="1650" dirty="0" err="1"/>
              <a:t>i</a:t>
            </a:r>
            <a:r>
              <a:rPr lang="en-US" sz="1650" dirty="0"/>
              <a:t> to j going through vertex 1 and/or 2; or</a:t>
            </a:r>
            <a:endParaRPr lang="en-IN" sz="1650" baseline="300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B28D25-E99D-4768-8E03-B32D1BB74B74}"/>
              </a:ext>
            </a:extLst>
          </p:cNvPr>
          <p:cNvSpPr txBox="1"/>
          <p:nvPr/>
        </p:nvSpPr>
        <p:spPr>
          <a:xfrm>
            <a:off x="1148895" y="3312544"/>
            <a:ext cx="735694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650" dirty="0"/>
              <a:t>…</a:t>
            </a:r>
            <a:endParaRPr lang="en-IN" sz="1650" baseline="30000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E7B709-B218-49DB-9D4E-0EF995B34015}"/>
              </a:ext>
            </a:extLst>
          </p:cNvPr>
          <p:cNvSpPr txBox="1"/>
          <p:nvPr/>
        </p:nvSpPr>
        <p:spPr>
          <a:xfrm>
            <a:off x="1148895" y="3640944"/>
            <a:ext cx="735694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650" dirty="0"/>
              <a:t>there is a path from </a:t>
            </a:r>
            <a:r>
              <a:rPr lang="en-US" sz="1650" dirty="0" err="1"/>
              <a:t>i</a:t>
            </a:r>
            <a:r>
              <a:rPr lang="en-US" sz="1650" dirty="0"/>
              <a:t> to j going through any of the other vertices</a:t>
            </a:r>
            <a:endParaRPr lang="en-IN" sz="1650" baseline="30000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61D076-5B69-4CB3-B94F-0E92530A918A}"/>
              </a:ext>
            </a:extLst>
          </p:cNvPr>
          <p:cNvSpPr txBox="1"/>
          <p:nvPr/>
        </p:nvSpPr>
        <p:spPr>
          <a:xfrm>
            <a:off x="829567" y="4043668"/>
            <a:ext cx="77728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b="1" dirty="0">
                <a:solidFill>
                  <a:srgbClr val="00B050"/>
                </a:solidFill>
              </a:rPr>
              <a:t>On the k</a:t>
            </a:r>
            <a:r>
              <a:rPr lang="en-US" sz="1650" b="1" baseline="30000" dirty="0">
                <a:solidFill>
                  <a:srgbClr val="00B050"/>
                </a:solidFill>
              </a:rPr>
              <a:t>th</a:t>
            </a:r>
            <a:r>
              <a:rPr lang="en-US" sz="1650" b="1" dirty="0">
                <a:solidFill>
                  <a:srgbClr val="00B050"/>
                </a:solidFill>
              </a:rPr>
              <a:t> iteration, the algorithm determine if a path exists between two vertices </a:t>
            </a:r>
            <a:r>
              <a:rPr lang="en-US" sz="1650" b="1" dirty="0" err="1">
                <a:solidFill>
                  <a:srgbClr val="00B050"/>
                </a:solidFill>
              </a:rPr>
              <a:t>i</a:t>
            </a:r>
            <a:r>
              <a:rPr lang="en-US" sz="1650" b="1" dirty="0">
                <a:solidFill>
                  <a:srgbClr val="00B050"/>
                </a:solidFill>
              </a:rPr>
              <a:t>, j using just vertices among 1,…,k allowed as intermediate	</a:t>
            </a:r>
            <a:endParaRPr lang="en-IN" sz="1650" b="1" baseline="30000" dirty="0">
              <a:solidFill>
                <a:srgbClr val="00B050"/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82676AF-73B4-461E-B7D3-74425C59D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948" y="4597860"/>
            <a:ext cx="5102566" cy="130726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B14766F-3CE2-4F36-9C9C-F59EB32CC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687" y="4597860"/>
            <a:ext cx="1647951" cy="130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4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7" grpId="0"/>
      <p:bldP spid="8" grpId="0"/>
      <p:bldP spid="9" grpId="0"/>
      <p:bldP spid="18" grpId="0"/>
      <p:bldP spid="20" grpId="0"/>
      <p:bldP spid="21" grpId="0"/>
    </p:bldLst>
  </p:timing>
  <p:extLst>
    <p:ext uri="{3A86A75C-4F4B-4683-9AE1-C65F6400EC91}">
      <p14:laserTraceLst xmlns:p14="http://schemas.microsoft.com/office/powerpoint/2010/main">
        <p14:tracePtLst>
          <p14:tracePt t="6163" x="3394075" y="6313488"/>
          <p14:tracePt t="6221" x="2767013" y="6707188"/>
          <p14:tracePt t="6228" x="2890838" y="6545263"/>
          <p14:tracePt t="6242" x="3079750" y="6294438"/>
          <p14:tracePt t="6243" x="3267075" y="6045200"/>
          <p14:tracePt t="6256" x="3505200" y="5794375"/>
          <p14:tracePt t="6259" x="3792538" y="5494338"/>
          <p14:tracePt t="6273" x="4068763" y="5205413"/>
          <p14:tracePt t="6276" x="4294188" y="4930775"/>
          <p14:tracePt t="6283" x="4506913" y="4643438"/>
          <p14:tracePt t="6291" x="4681538" y="4405313"/>
          <p14:tracePt t="6299" x="4819650" y="4167188"/>
          <p14:tracePt t="6307" x="4919663" y="3979863"/>
          <p14:tracePt t="6316" x="4994275" y="3792538"/>
          <p14:tracePt t="6323" x="5045075" y="3641725"/>
          <p14:tracePt t="6331" x="5081588" y="3490913"/>
          <p14:tracePt t="6339" x="5106988" y="3341688"/>
          <p14:tracePt t="6347" x="5119688" y="3190875"/>
          <p14:tracePt t="6355" x="5132388" y="3054350"/>
          <p14:tracePt t="6363" x="5132388" y="2965450"/>
          <p14:tracePt t="6371" x="5132388" y="2865438"/>
          <p14:tracePt t="6379" x="5132388" y="2778125"/>
          <p14:tracePt t="6389" x="5132388" y="2716213"/>
          <p14:tracePt t="6396" x="5132388" y="2665413"/>
          <p14:tracePt t="6407" x="5132388" y="2627313"/>
          <p14:tracePt t="6411" x="5132388" y="2590800"/>
          <p14:tracePt t="6420" x="5132388" y="2565400"/>
          <p14:tracePt t="6428" x="5132388" y="2527300"/>
          <p14:tracePt t="6440" x="5132388" y="2503488"/>
          <p14:tracePt t="6443" x="5119688" y="2465388"/>
          <p14:tracePt t="6454" x="5119688" y="2427288"/>
          <p14:tracePt t="6460" x="5106988" y="2390775"/>
          <p14:tracePt t="6468" x="5081588" y="2352675"/>
          <p14:tracePt t="6475" x="5057775" y="2303463"/>
          <p14:tracePt t="6484" x="5019675" y="2278063"/>
          <p14:tracePt t="6491" x="4994275" y="2252663"/>
          <p14:tracePt t="6500" x="4956175" y="2201863"/>
          <p14:tracePt t="6507" x="4945063" y="2165350"/>
          <p14:tracePt t="6516" x="4919663" y="2101850"/>
          <p14:tracePt t="6523" x="4894263" y="2065338"/>
          <p14:tracePt t="6531" x="4868863" y="2014538"/>
          <p14:tracePt t="6539" x="4856163" y="1965325"/>
          <p14:tracePt t="6547" x="4843463" y="1914525"/>
          <p14:tracePt t="6557" x="4832350" y="1865313"/>
          <p14:tracePt t="6563" x="4819650" y="1801813"/>
          <p14:tracePt t="6572" x="4806950" y="1752600"/>
          <p14:tracePt t="6579" x="4806950" y="1714500"/>
          <p14:tracePt t="6590" x="4794250" y="1652588"/>
          <p14:tracePt t="6595" x="4781550" y="1614488"/>
          <p14:tracePt t="6604" x="4781550" y="1589088"/>
          <p14:tracePt t="6611" x="4768850" y="1552575"/>
          <p14:tracePt t="6627" x="4768850" y="1527175"/>
          <p14:tracePt t="6639" x="4768850" y="1514475"/>
          <p14:tracePt t="6683" x="4756150" y="1514475"/>
          <p14:tracePt t="6691" x="4743450" y="1514475"/>
          <p14:tracePt t="6699" x="4719638" y="1514475"/>
          <p14:tracePt t="6707" x="4694238" y="1539875"/>
          <p14:tracePt t="6716" x="4681538" y="1552575"/>
          <p14:tracePt t="6723" x="4656138" y="1576388"/>
          <p14:tracePt t="6731" x="4643438" y="1614488"/>
          <p14:tracePt t="6739" x="4606925" y="1639888"/>
          <p14:tracePt t="6747" x="4594225" y="1676400"/>
          <p14:tracePt t="6755" x="4568825" y="1739900"/>
          <p14:tracePt t="6763" x="4556125" y="1801813"/>
          <p14:tracePt t="6771" x="4530725" y="1889125"/>
          <p14:tracePt t="6779" x="4518025" y="1978025"/>
          <p14:tracePt t="6788" x="4506913" y="2089150"/>
          <p14:tracePt t="6795" x="4506913" y="2190750"/>
          <p14:tracePt t="6805" x="4506913" y="2290763"/>
          <p14:tracePt t="6812" x="4506913" y="2414588"/>
          <p14:tracePt t="6820" x="4518025" y="2540000"/>
          <p14:tracePt t="6828" x="4543425" y="2640013"/>
          <p14:tracePt t="6839" x="4581525" y="2728913"/>
          <p14:tracePt t="6843" x="4619625" y="2803525"/>
          <p14:tracePt t="6854" x="4656138" y="2878138"/>
          <p14:tracePt t="6860" x="4694238" y="2952750"/>
          <p14:tracePt t="6868" x="4732338" y="3028950"/>
          <p14:tracePt t="6875" x="4781550" y="3103563"/>
          <p14:tracePt t="6884" x="4832350" y="3165475"/>
          <p14:tracePt t="6891" x="4894263" y="3228975"/>
          <p14:tracePt t="6900" x="4945063" y="3278188"/>
          <p14:tracePt t="6907" x="5019675" y="3328988"/>
          <p14:tracePt t="6915" x="5094288" y="3378200"/>
          <p14:tracePt t="6924" x="5181600" y="3454400"/>
          <p14:tracePt t="6931" x="5281613" y="3490913"/>
          <p14:tracePt t="6939" x="5394325" y="3541713"/>
          <p14:tracePt t="6947" x="5495925" y="3567113"/>
          <p14:tracePt t="6955" x="5619750" y="3590925"/>
          <p14:tracePt t="6963" x="5719763" y="3616325"/>
          <p14:tracePt t="6973" x="5821363" y="3641725"/>
          <p14:tracePt t="6980" x="5932488" y="3654425"/>
          <p14:tracePt t="6988" x="6034088" y="3667125"/>
          <p14:tracePt t="6995" x="6108700" y="3667125"/>
          <p14:tracePt t="7005" x="6196013" y="3667125"/>
          <p14:tracePt t="7011" x="6296025" y="3667125"/>
          <p14:tracePt t="7021" x="6408738" y="3667125"/>
          <p14:tracePt t="7028" x="6508750" y="3667125"/>
          <p14:tracePt t="7038" x="6646863" y="3667125"/>
          <p14:tracePt t="7044" x="6772275" y="3654425"/>
          <p14:tracePt t="7055" x="6884988" y="3641725"/>
          <p14:tracePt t="7060" x="6985000" y="3616325"/>
          <p14:tracePt t="7071" x="7097713" y="3590925"/>
          <p14:tracePt t="7076" x="7185025" y="3554413"/>
          <p14:tracePt t="7085" x="7285038" y="3516313"/>
          <p14:tracePt t="7092" x="7372350" y="3490913"/>
          <p14:tracePt t="7100" x="7448550" y="3454400"/>
          <p14:tracePt t="7108" x="7523163" y="3403600"/>
          <p14:tracePt t="7116" x="7585075" y="3354388"/>
          <p14:tracePt t="7123" x="7635875" y="3303588"/>
          <p14:tracePt t="7132" x="7673975" y="3254375"/>
          <p14:tracePt t="7139" x="7710488" y="3190875"/>
          <p14:tracePt t="7148" x="7761288" y="3116263"/>
          <p14:tracePt t="7155" x="7810500" y="3041650"/>
          <p14:tracePt t="7166" x="7886700" y="2952750"/>
          <p14:tracePt t="7172" x="7935913" y="2852738"/>
          <p14:tracePt t="7181" x="7999413" y="2790825"/>
          <p14:tracePt t="7188" x="8074025" y="2703513"/>
          <p14:tracePt t="7196" x="8148638" y="2640013"/>
          <p14:tracePt t="7206" x="8223250" y="2578100"/>
          <p14:tracePt t="7212" x="8299450" y="2516188"/>
          <p14:tracePt t="7221" x="8361363" y="2452688"/>
          <p14:tracePt t="7228" x="8424863" y="2403475"/>
          <p14:tracePt t="7238" x="8474075" y="2339975"/>
          <p14:tracePt t="7244" x="8512175" y="2303463"/>
          <p14:tracePt t="7254" x="8537575" y="2239963"/>
          <p14:tracePt t="7260" x="8574088" y="2190750"/>
          <p14:tracePt t="7271" x="8612188" y="2139950"/>
          <p14:tracePt t="7275" x="8624888" y="2065338"/>
          <p14:tracePt t="7283" x="8637588" y="1978025"/>
          <p14:tracePt t="7291" x="8650288" y="1914525"/>
          <p14:tracePt t="7300" x="8650288" y="1865313"/>
          <p14:tracePt t="7307" x="8650288" y="1789113"/>
          <p14:tracePt t="7315" x="8650288" y="1727200"/>
          <p14:tracePt t="7324" x="8650288" y="1652588"/>
          <p14:tracePt t="7331" x="8637588" y="1601788"/>
          <p14:tracePt t="7339" x="8624888" y="1539875"/>
          <p14:tracePt t="7347" x="8599488" y="1501775"/>
          <p14:tracePt t="7356" x="8586788" y="1463675"/>
          <p14:tracePt t="7363" x="8548688" y="1414463"/>
          <p14:tracePt t="7371" x="8512175" y="1376363"/>
          <p14:tracePt t="7379" x="8474075" y="1339850"/>
          <p14:tracePt t="7388" x="8412163" y="1301750"/>
          <p14:tracePt t="7395" x="8335963" y="1250950"/>
          <p14:tracePt t="7404" x="8261350" y="1227138"/>
          <p14:tracePt t="7411" x="8161338" y="1163638"/>
          <p14:tracePt t="7421" x="8035925" y="1125538"/>
          <p14:tracePt t="7428" x="7910513" y="1089025"/>
          <p14:tracePt t="7438" x="7785100" y="1050925"/>
          <p14:tracePt t="7443" x="7648575" y="1001713"/>
          <p14:tracePt t="7454" x="7510463" y="963613"/>
          <p14:tracePt t="7460" x="7359650" y="938213"/>
          <p14:tracePt t="7471" x="7197725" y="912813"/>
          <p14:tracePt t="7475" x="7046913" y="876300"/>
          <p14:tracePt t="7483" x="6897688" y="850900"/>
          <p14:tracePt t="7491" x="6759575" y="838200"/>
          <p14:tracePt t="7499" x="6646863" y="838200"/>
          <p14:tracePt t="7507" x="6521450" y="838200"/>
          <p14:tracePt t="7515" x="6383338" y="838200"/>
          <p14:tracePt t="7523" x="6246813" y="838200"/>
          <p14:tracePt t="7531" x="6134100" y="838200"/>
          <p14:tracePt t="7539" x="6021388" y="838200"/>
          <p14:tracePt t="7547" x="5895975" y="838200"/>
          <p14:tracePt t="7555" x="5770563" y="838200"/>
          <p14:tracePt t="7563" x="5645150" y="863600"/>
          <p14:tracePt t="7572" x="5532438" y="876300"/>
          <p14:tracePt t="7579" x="5407025" y="889000"/>
          <p14:tracePt t="7588" x="5294313" y="901700"/>
          <p14:tracePt t="7595" x="5157788" y="938213"/>
          <p14:tracePt t="7605" x="5032375" y="963613"/>
          <p14:tracePt t="7611" x="4932363" y="976313"/>
          <p14:tracePt t="7621" x="4832350" y="1001713"/>
          <p14:tracePt t="7627" x="4743450" y="1014413"/>
          <p14:tracePt t="7638" x="4668838" y="1038225"/>
          <p14:tracePt t="7643" x="4594225" y="1063625"/>
          <p14:tracePt t="7654" x="4518025" y="1101725"/>
          <p14:tracePt t="7659" x="4456113" y="1138238"/>
          <p14:tracePt t="7667" x="4381500" y="1150938"/>
          <p14:tracePt t="7675" x="4343400" y="1176338"/>
          <p14:tracePt t="7683" x="4294188" y="1201738"/>
          <p14:tracePt t="7691" x="4268788" y="1214438"/>
          <p14:tracePt t="7699" x="4256088" y="1238250"/>
          <p14:tracePt t="7707" x="4243388" y="1238250"/>
          <p14:tracePt t="7715" x="4230688" y="1250950"/>
          <p14:tracePt t="7724" x="4217988" y="1250950"/>
          <p14:tracePt t="7731" x="4217988" y="1263650"/>
          <p14:tracePt t="7836" x="4217988" y="1276350"/>
          <p14:tracePt t="7852" x="4217988" y="1289050"/>
          <p14:tracePt t="7883" x="4217988" y="1301750"/>
          <p14:tracePt t="7907" x="4217988" y="1314450"/>
          <p14:tracePt t="7948" x="4230688" y="1327150"/>
          <p14:tracePt t="7955" x="4243388" y="1350963"/>
          <p14:tracePt t="7972" x="4243388" y="1363663"/>
          <p14:tracePt t="7974" x="4268788" y="1376363"/>
          <p14:tracePt t="7979" x="4268788" y="1414463"/>
          <p14:tracePt t="7989" x="4294188" y="1439863"/>
          <p14:tracePt t="7995" x="4330700" y="1476375"/>
          <p14:tracePt t="8008" x="4356100" y="1539875"/>
          <p14:tracePt t="8011" x="4394200" y="1576388"/>
          <p14:tracePt t="8021" x="4418013" y="1627188"/>
          <p14:tracePt t="8027" x="4443413" y="1663700"/>
          <p14:tracePt t="8038" x="4468813" y="1727200"/>
          <p14:tracePt t="8044" x="4481513" y="1765300"/>
          <p14:tracePt t="8054" x="4494213" y="1814513"/>
          <p14:tracePt t="8059" x="4518025" y="1852613"/>
          <p14:tracePt t="8067" x="4543425" y="1914525"/>
          <p14:tracePt t="8075" x="4581525" y="1989138"/>
          <p14:tracePt t="8083" x="4606925" y="2065338"/>
          <p14:tracePt t="8091" x="4630738" y="2127250"/>
          <p14:tracePt t="8099" x="4643438" y="2190750"/>
          <p14:tracePt t="8107" x="4668838" y="2239963"/>
          <p14:tracePt t="8115" x="4694238" y="2303463"/>
          <p14:tracePt t="8123" x="4719638" y="2339975"/>
          <p14:tracePt t="8131" x="4732338" y="2403475"/>
          <p14:tracePt t="8143" x="4756150" y="2478088"/>
          <p14:tracePt t="8147" x="4781550" y="2527300"/>
          <p14:tracePt t="8157" x="4806950" y="2590800"/>
          <p14:tracePt t="8163" x="4819650" y="2640013"/>
          <p14:tracePt t="8171" x="4832350" y="2665413"/>
          <p14:tracePt t="8179" x="4832350" y="2690813"/>
          <p14:tracePt t="8188" x="4832350" y="2716213"/>
          <p14:tracePt t="8195" x="4843463" y="2765425"/>
          <p14:tracePt t="8205" x="4843463" y="2778125"/>
          <p14:tracePt t="8211" x="4856163" y="2816225"/>
          <p14:tracePt t="8221" x="4868863" y="2852738"/>
          <p14:tracePt t="8227" x="4868863" y="2865438"/>
          <p14:tracePt t="8238" x="4868863" y="2890838"/>
          <p14:tracePt t="8243" x="4868863" y="2928938"/>
          <p14:tracePt t="8254" x="4868863" y="2941638"/>
          <p14:tracePt t="8259" x="4868863" y="2952750"/>
          <p14:tracePt t="8268" x="4868863" y="2965450"/>
          <p14:tracePt t="8603" x="4868863" y="2941638"/>
          <p14:tracePt t="8611" x="4868863" y="2890838"/>
          <p14:tracePt t="8620" x="4868863" y="2816225"/>
          <p14:tracePt t="8627" x="4868863" y="2752725"/>
          <p14:tracePt t="8639" x="4881563" y="2652713"/>
          <p14:tracePt t="8643" x="4894263" y="2552700"/>
          <p14:tracePt t="8654" x="4919663" y="2439988"/>
          <p14:tracePt t="8659" x="4932363" y="2327275"/>
          <p14:tracePt t="8667" x="4968875" y="2190750"/>
          <p14:tracePt t="8675" x="4994275" y="2078038"/>
          <p14:tracePt t="8683" x="5019675" y="1939925"/>
          <p14:tracePt t="8691" x="5045075" y="1801813"/>
          <p14:tracePt t="8699" x="5057775" y="1663700"/>
          <p14:tracePt t="8707" x="5081588" y="1552575"/>
          <p14:tracePt t="8715" x="5119688" y="1439863"/>
          <p14:tracePt t="8723" x="5145088" y="1350963"/>
          <p14:tracePt t="8731" x="5170488" y="1301750"/>
          <p14:tracePt t="8739" x="5194300" y="1250950"/>
          <p14:tracePt t="8747" x="5207000" y="1227138"/>
          <p14:tracePt t="8763" x="5207000" y="1214438"/>
          <p14:tracePt t="8771" x="5207000" y="1201738"/>
          <p14:tracePt t="9085" x="5219700" y="1201738"/>
          <p14:tracePt t="9100" x="5232400" y="1201738"/>
          <p14:tracePt t="9107" x="5245100" y="1201738"/>
          <p14:tracePt t="9116" x="5257800" y="1201738"/>
          <p14:tracePt t="9123" x="5281613" y="1201738"/>
          <p14:tracePt t="9133" x="5319713" y="1201738"/>
          <p14:tracePt t="9139" x="5345113" y="1201738"/>
          <p14:tracePt t="9147" x="5394325" y="1201738"/>
          <p14:tracePt t="9155" x="5432425" y="1201738"/>
          <p14:tracePt t="9163" x="5483225" y="1201738"/>
          <p14:tracePt t="9172" x="5519738" y="1201738"/>
          <p14:tracePt t="9179" x="5545138" y="1201738"/>
          <p14:tracePt t="9187" x="5557838" y="1201738"/>
          <p14:tracePt t="9195" x="5583238" y="1201738"/>
          <p14:tracePt t="9204" x="5607050" y="1201738"/>
          <p14:tracePt t="9211" x="5632450" y="1201738"/>
          <p14:tracePt t="9220" x="5657850" y="1201738"/>
          <p14:tracePt t="9227" x="5670550" y="1201738"/>
          <p14:tracePt t="9238" x="5683250" y="1201738"/>
          <p14:tracePt t="9243" x="5695950" y="1201738"/>
          <p14:tracePt t="9256" x="5708650" y="1201738"/>
          <p14:tracePt t="9259" x="5719763" y="1201738"/>
          <p14:tracePt t="9484" x="5732463" y="1201738"/>
          <p14:tracePt t="9491" x="5732463" y="1214438"/>
          <p14:tracePt t="9516" x="5732463" y="1227138"/>
          <p14:tracePt t="9531" x="5732463" y="1238250"/>
          <p14:tracePt t="9557" x="5719763" y="1250950"/>
          <p14:tracePt t="9572" x="5708650" y="1250950"/>
          <p14:tracePt t="9683" x="5695950" y="1250950"/>
          <p14:tracePt t="9699" x="5683250" y="1263650"/>
          <p14:tracePt t="9723" x="5670550" y="1263650"/>
          <p14:tracePt t="9731" x="5657850" y="1263650"/>
          <p14:tracePt t="9739" x="5645150" y="1263650"/>
          <p14:tracePt t="9755" x="5645150" y="1276350"/>
          <p14:tracePt t="9763" x="5632450" y="1276350"/>
          <p14:tracePt t="9779" x="5619750" y="1289050"/>
          <p14:tracePt t="9788" x="5607050" y="1301750"/>
          <p14:tracePt t="9797" x="5595938" y="1314450"/>
          <p14:tracePt t="9804" x="5583238" y="1327150"/>
          <p14:tracePt t="9811" x="5557838" y="1327150"/>
          <p14:tracePt t="9822" x="5545138" y="1339850"/>
          <p14:tracePt t="9827" x="5519738" y="1350963"/>
          <p14:tracePt t="9852" x="5507038" y="1350963"/>
          <p14:tracePt t="9915" x="5507038" y="1363663"/>
          <p14:tracePt t="9932" x="5507038" y="1401763"/>
          <p14:tracePt t="9939" x="5507038" y="1450975"/>
          <p14:tracePt t="9948" x="5507038" y="1514475"/>
          <p14:tracePt t="9956" x="5507038" y="1601788"/>
          <p14:tracePt t="9964" x="5507038" y="1701800"/>
          <p14:tracePt t="9972" x="5507038" y="1827213"/>
          <p14:tracePt t="9979" x="5507038" y="1952625"/>
          <p14:tracePt t="9990" x="5507038" y="2101850"/>
          <p14:tracePt t="9995" x="5507038" y="2239963"/>
          <p14:tracePt t="10005" x="5507038" y="2365375"/>
          <p14:tracePt t="10011" x="5507038" y="2465388"/>
          <p14:tracePt t="10021" x="5519738" y="2578100"/>
          <p14:tracePt t="10029" x="5532438" y="2627313"/>
          <p14:tracePt t="10038" x="5545138" y="2665413"/>
          <p14:tracePt t="10043" x="5545138" y="2678113"/>
          <p14:tracePt t="10054" x="5557838" y="2690813"/>
          <p14:tracePt t="10099" x="5570538" y="2690813"/>
          <p14:tracePt t="10107" x="5583238" y="2678113"/>
          <p14:tracePt t="10123" x="5583238" y="2652713"/>
          <p14:tracePt t="10139" x="5583238" y="2640013"/>
          <p14:tracePt t="10148" x="5583238" y="2616200"/>
          <p14:tracePt t="10163" x="5583238" y="2603500"/>
          <p14:tracePt t="10172" x="5595938" y="2578100"/>
          <p14:tracePt t="10219" x="5595938" y="2565400"/>
          <p14:tracePt t="10227" x="5595938" y="2552700"/>
          <p14:tracePt t="10236" x="5595938" y="2527300"/>
          <p14:tracePt t="10243" x="5595938" y="2490788"/>
          <p14:tracePt t="10254" x="5595938" y="2452688"/>
          <p14:tracePt t="10259" x="5595938" y="2414588"/>
          <p14:tracePt t="10268" x="5583238" y="2365375"/>
          <p14:tracePt t="10275" x="5570538" y="2314575"/>
          <p14:tracePt t="10283" x="5557838" y="2252663"/>
          <p14:tracePt t="10291" x="5545138" y="2201863"/>
          <p14:tracePt t="10299" x="5545138" y="2178050"/>
          <p14:tracePt t="10307" x="5545138" y="2127250"/>
          <p14:tracePt t="10315" x="5532438" y="2101850"/>
          <p14:tracePt t="10323" x="5532438" y="2078038"/>
          <p14:tracePt t="10331" x="5532438" y="2052638"/>
          <p14:tracePt t="10339" x="5532438" y="2039938"/>
          <p14:tracePt t="10347" x="5532438" y="2027238"/>
          <p14:tracePt t="10356" x="5532438" y="2001838"/>
          <p14:tracePt t="10363" x="5532438" y="1989138"/>
          <p14:tracePt t="10371" x="5532438" y="1978025"/>
          <p14:tracePt t="10379" x="5532438" y="1965325"/>
          <p14:tracePt t="10395" x="5532438" y="1939925"/>
          <p14:tracePt t="10404" x="5532438" y="1927225"/>
          <p14:tracePt t="10411" x="5532438" y="1914525"/>
          <p14:tracePt t="10420" x="5532438" y="1901825"/>
          <p14:tracePt t="10427" x="5532438" y="1876425"/>
          <p14:tracePt t="10438" x="5532438" y="1852613"/>
          <p14:tracePt t="10443" x="5532438" y="1839913"/>
          <p14:tracePt t="10453" x="5532438" y="1814513"/>
          <p14:tracePt t="10459" x="5532438" y="1789113"/>
          <p14:tracePt t="10467" x="5532438" y="1752600"/>
          <p14:tracePt t="10475" x="5532438" y="1727200"/>
          <p14:tracePt t="10483" x="5532438" y="1714500"/>
          <p14:tracePt t="10491" x="5532438" y="1676400"/>
          <p14:tracePt t="10499" x="5532438" y="1663700"/>
          <p14:tracePt t="10508" x="5532438" y="1652588"/>
          <p14:tracePt t="10515" x="5532438" y="1639888"/>
          <p14:tracePt t="10523" x="5545138" y="1614488"/>
          <p14:tracePt t="10539" x="5545138" y="1601788"/>
          <p14:tracePt t="10548" x="5545138" y="1589088"/>
          <p14:tracePt t="10556" x="5545138" y="1576388"/>
          <p14:tracePt t="10563" x="5545138" y="1563688"/>
          <p14:tracePt t="10572" x="5545138" y="1539875"/>
          <p14:tracePt t="10579" x="5545138" y="1527175"/>
          <p14:tracePt t="10589" x="5545138" y="1501775"/>
          <p14:tracePt t="10596" x="5545138" y="1463675"/>
          <p14:tracePt t="10608" x="5545138" y="1450975"/>
          <p14:tracePt t="10622" x="5545138" y="1439863"/>
          <p14:tracePt t="10628" x="5545138" y="1427163"/>
          <p14:tracePt t="10643" x="5545138" y="1414463"/>
          <p14:tracePt t="10675" x="5545138" y="1401763"/>
          <p14:tracePt t="10750" x="5532438" y="1401763"/>
          <p14:tracePt t="10756" x="5519738" y="1414463"/>
          <p14:tracePt t="10763" x="5507038" y="1414463"/>
          <p14:tracePt t="10771" x="5507038" y="1427163"/>
          <p14:tracePt t="10789" x="5483225" y="1439863"/>
          <p14:tracePt t="10804" x="5470525" y="1450975"/>
          <p14:tracePt t="10811" x="5457825" y="1450975"/>
          <p14:tracePt t="10820" x="5457825" y="1463675"/>
          <p14:tracePt t="10837" x="5445125" y="1463675"/>
          <p14:tracePt t="10843" x="5445125" y="1476375"/>
          <p14:tracePt t="10963" x="5457825" y="1476375"/>
          <p14:tracePt t="10971" x="5507038" y="1476375"/>
          <p14:tracePt t="10979" x="5595938" y="1476375"/>
          <p14:tracePt t="10987" x="5695950" y="1476375"/>
          <p14:tracePt t="10995" x="5845175" y="1476375"/>
          <p14:tracePt t="11008" x="5995988" y="1463675"/>
          <p14:tracePt t="11011" x="6146800" y="1463675"/>
          <p14:tracePt t="11022" x="6296025" y="1463675"/>
          <p14:tracePt t="11027" x="6434138" y="1463675"/>
          <p14:tracePt t="11038" x="6559550" y="1463675"/>
          <p14:tracePt t="11043" x="6659563" y="1463675"/>
          <p14:tracePt t="11054" x="6734175" y="1463675"/>
          <p14:tracePt t="11059" x="6784975" y="1450975"/>
          <p14:tracePt t="11075" x="6797675" y="1450975"/>
          <p14:tracePt t="11083" x="6808788" y="1450975"/>
          <p14:tracePt t="11288" x="6808788" y="1463675"/>
          <p14:tracePt t="11295" x="6808788" y="1501775"/>
          <p14:tracePt t="11299" x="6808788" y="1552575"/>
          <p14:tracePt t="11309" x="6821488" y="1652588"/>
          <p14:tracePt t="11315" x="6834188" y="1752600"/>
          <p14:tracePt t="11323" x="6859588" y="1839913"/>
          <p14:tracePt t="11331" x="6872288" y="1952625"/>
          <p14:tracePt t="11339" x="6897688" y="2039938"/>
          <p14:tracePt t="11347" x="6934200" y="2127250"/>
          <p14:tracePt t="11357" x="6959600" y="2201863"/>
          <p14:tracePt t="11363" x="6997700" y="2265363"/>
          <p14:tracePt t="11371" x="7034213" y="2314575"/>
          <p14:tracePt t="11379" x="7046913" y="2352675"/>
          <p14:tracePt t="11388" x="7072313" y="2390775"/>
          <p14:tracePt t="11395" x="7085013" y="2403475"/>
          <p14:tracePt t="11406" x="7110413" y="2427288"/>
          <p14:tracePt t="11411" x="7123113" y="2452688"/>
          <p14:tracePt t="11421" x="7146925" y="2478088"/>
          <p14:tracePt t="11427" x="7172325" y="2490788"/>
          <p14:tracePt t="11438" x="7197725" y="2503488"/>
          <p14:tracePt t="11444" x="7235825" y="2527300"/>
          <p14:tracePt t="11455" x="7285038" y="2540000"/>
          <p14:tracePt t="11459" x="7335838" y="2552700"/>
          <p14:tracePt t="11468" x="7385050" y="2565400"/>
          <p14:tracePt t="11475" x="7423150" y="2565400"/>
          <p14:tracePt t="11486" x="7485063" y="2578100"/>
          <p14:tracePt t="11490" x="7510463" y="2590800"/>
          <p14:tracePt t="11506" x="7523163" y="2590800"/>
          <p14:tracePt t="11555" x="7510463" y="2590800"/>
          <p14:tracePt t="11564" x="7472363" y="2590800"/>
          <p14:tracePt t="11572" x="7397750" y="2590800"/>
          <p14:tracePt t="11580" x="7323138" y="2590800"/>
          <p14:tracePt t="11588" x="7223125" y="2616200"/>
          <p14:tracePt t="11595" x="7110413" y="2640013"/>
          <p14:tracePt t="11605" x="6972300" y="2665413"/>
          <p14:tracePt t="11611" x="6797675" y="2690813"/>
          <p14:tracePt t="11621" x="6584950" y="2740025"/>
          <p14:tracePt t="11627" x="6346825" y="2790825"/>
          <p14:tracePt t="11638" x="6083300" y="2840038"/>
          <p14:tracePt t="11645" x="5857875" y="2890838"/>
          <p14:tracePt t="11652" x="5657850" y="2941638"/>
          <p14:tracePt t="11659" x="5483225" y="2965450"/>
          <p14:tracePt t="11667" x="5357813" y="2990850"/>
          <p14:tracePt t="11677" x="5245100" y="3003550"/>
          <p14:tracePt t="11683" x="5194300" y="3003550"/>
          <p14:tracePt t="11691" x="5157788" y="3016250"/>
          <p14:tracePt t="11699" x="5145088" y="3016250"/>
          <p14:tracePt t="11747" x="5132388" y="3016250"/>
          <p14:tracePt t="11763" x="5119688" y="3016250"/>
          <p14:tracePt t="11947" x="5132388" y="3016250"/>
          <p14:tracePt t="11955" x="5181600" y="3003550"/>
          <p14:tracePt t="11963" x="5232400" y="2978150"/>
          <p14:tracePt t="11971" x="5319713" y="2965450"/>
          <p14:tracePt t="11979" x="5419725" y="2952750"/>
          <p14:tracePt t="11987" x="5532438" y="2952750"/>
          <p14:tracePt t="11995" x="5683250" y="2952750"/>
          <p14:tracePt t="12004" x="5870575" y="2952750"/>
          <p14:tracePt t="12011" x="6034088" y="2952750"/>
          <p14:tracePt t="12021" x="6196013" y="2952750"/>
          <p14:tracePt t="12027" x="6346825" y="2952750"/>
          <p14:tracePt t="12037" x="6472238" y="2952750"/>
          <p14:tracePt t="12043" x="6546850" y="2952750"/>
          <p14:tracePt t="12051" x="6621463" y="2952750"/>
          <p14:tracePt t="12058" x="6659563" y="2952750"/>
          <p14:tracePt t="12067" x="6672263" y="2952750"/>
          <p14:tracePt t="12075" x="6684963" y="2952750"/>
          <p14:tracePt t="12219" x="6696075" y="2952750"/>
          <p14:tracePt t="12227" x="6708775" y="2952750"/>
          <p14:tracePt t="12235" x="6746875" y="2952750"/>
          <p14:tracePt t="12243" x="6784975" y="2952750"/>
          <p14:tracePt t="12255" x="6859588" y="2941638"/>
          <p14:tracePt t="12259" x="6946900" y="2928938"/>
          <p14:tracePt t="12266" x="7046913" y="2916238"/>
          <p14:tracePt t="12275" x="7172325" y="2890838"/>
          <p14:tracePt t="12283" x="7297738" y="2878138"/>
          <p14:tracePt t="12292" x="7435850" y="2840038"/>
          <p14:tracePt t="12298" x="7597775" y="2790825"/>
          <p14:tracePt t="12307" x="7735888" y="2740025"/>
          <p14:tracePt t="12314" x="7848600" y="2690813"/>
          <p14:tracePt t="12322" x="7961313" y="2627313"/>
          <p14:tracePt t="12331" x="8023225" y="2590800"/>
          <p14:tracePt t="12338" x="8048625" y="2540000"/>
          <p14:tracePt t="12347" x="8086725" y="2503488"/>
          <p14:tracePt t="12355" x="8099425" y="2439988"/>
          <p14:tracePt t="12362" x="8099425" y="2390775"/>
          <p14:tracePt t="12373" x="8099425" y="2352675"/>
          <p14:tracePt t="12379" x="8099425" y="2314575"/>
          <p14:tracePt t="12390" x="8099425" y="2290763"/>
          <p14:tracePt t="12394" x="8086725" y="2278063"/>
          <p14:tracePt t="12411" x="8086725" y="2252663"/>
          <p14:tracePt t="12443" x="8086725" y="2227263"/>
          <p14:tracePt t="12810" x="8086725" y="2239963"/>
          <p14:tracePt t="12826" x="8074025" y="2265363"/>
          <p14:tracePt t="12835" x="8048625" y="2303463"/>
          <p14:tracePt t="12842" x="8023225" y="2339975"/>
          <p14:tracePt t="12851" x="7974013" y="2414588"/>
          <p14:tracePt t="12859" x="7910513" y="2516188"/>
          <p14:tracePt t="12867" x="7835900" y="2627313"/>
          <p14:tracePt t="12875" x="7723188" y="2816225"/>
          <p14:tracePt t="12883" x="7585075" y="3054350"/>
          <p14:tracePt t="12890" x="7410450" y="3328988"/>
          <p14:tracePt t="12899" x="7185025" y="3641725"/>
          <p14:tracePt t="12907" x="6946900" y="3941763"/>
          <p14:tracePt t="12914" x="6672263" y="4292600"/>
          <p14:tracePt t="12923" x="6446838" y="4579938"/>
          <p14:tracePt t="12931" x="6259513" y="4830763"/>
          <p14:tracePt t="12939" x="6108700" y="5005388"/>
          <p14:tracePt t="12946" x="6008688" y="5143500"/>
          <p14:tracePt t="12955" x="5932488" y="5268913"/>
          <p14:tracePt t="12972" x="5857875" y="5430838"/>
          <p14:tracePt t="12978" x="5832475" y="5481638"/>
          <p14:tracePt t="12988" x="5808663" y="5507038"/>
          <p14:tracePt t="12995" x="5808663" y="5518150"/>
          <p14:tracePt t="13005" x="5795963" y="5530850"/>
          <p14:tracePt t="13052" x="5783263" y="5530850"/>
          <p14:tracePt t="13075" x="5783263" y="5507038"/>
          <p14:tracePt t="13083" x="5783263" y="5494338"/>
          <p14:tracePt t="13090" x="5783263" y="5481638"/>
          <p14:tracePt t="13101" x="5783263" y="5468938"/>
          <p14:tracePt t="13106" x="5783263" y="5443538"/>
          <p14:tracePt t="13115" x="5783263" y="5418138"/>
          <p14:tracePt t="13122" x="5808663" y="5407025"/>
          <p14:tracePt t="13131" x="5821363" y="5368925"/>
          <p14:tracePt t="13139" x="5821363" y="5343525"/>
          <p14:tracePt t="13147" x="5832475" y="5330825"/>
          <p14:tracePt t="13158" x="5845175" y="5305425"/>
          <p14:tracePt t="13172" x="5845175" y="5294313"/>
          <p14:tracePt t="13187" x="5845175" y="5281613"/>
          <p14:tracePt t="13195" x="5857875" y="5268913"/>
          <p14:tracePt t="13204" x="5857875" y="5256213"/>
          <p14:tracePt t="13260" x="5857875" y="5243513"/>
          <p14:tracePt t="13266" x="5870575" y="5230813"/>
          <p14:tracePt t="13290" x="5870575" y="5218113"/>
          <p14:tracePt t="13306" x="5883275" y="5205413"/>
          <p14:tracePt t="13330" x="5883275" y="5194300"/>
          <p14:tracePt t="13338" x="5895975" y="5181600"/>
          <p14:tracePt t="13659" x="5908675" y="5156200"/>
          <p14:tracePt t="14043" x="5921375" y="5143500"/>
          <p14:tracePt t="14066" x="5921375" y="5130800"/>
          <p14:tracePt t="15027" x="5921375" y="5105400"/>
          <p14:tracePt t="15035" x="5932488" y="5105400"/>
          <p14:tracePt t="15042" x="5945188" y="5081588"/>
          <p14:tracePt t="15058" x="5957888" y="5068888"/>
          <p14:tracePt t="15070" x="5970588" y="5030788"/>
          <p14:tracePt t="15074" x="5983288" y="4992688"/>
          <p14:tracePt t="15082" x="6008688" y="4968875"/>
          <p14:tracePt t="15090" x="6021388" y="4930775"/>
          <p14:tracePt t="15098" x="6057900" y="4879975"/>
          <p14:tracePt t="15106" x="6096000" y="4830763"/>
          <p14:tracePt t="15114" x="6121400" y="4756150"/>
          <p14:tracePt t="15122" x="6170613" y="4667250"/>
          <p14:tracePt t="15130" x="6208713" y="4567238"/>
          <p14:tracePt t="15138" x="6246813" y="4467225"/>
          <p14:tracePt t="15146" x="6283325" y="4341813"/>
          <p14:tracePt t="15154" x="6321425" y="4241800"/>
          <p14:tracePt t="15162" x="6359525" y="4141788"/>
          <p14:tracePt t="15174" x="6396038" y="4029075"/>
          <p14:tracePt t="15178" x="6434138" y="3954463"/>
          <p14:tracePt t="15188" x="6472238" y="3879850"/>
          <p14:tracePt t="15194" x="6508750" y="3803650"/>
          <p14:tracePt t="15204" x="6534150" y="3754438"/>
          <p14:tracePt t="15210" x="6559550" y="3692525"/>
          <p14:tracePt t="15220" x="6584950" y="3641725"/>
          <p14:tracePt t="15226" x="6584950" y="3603625"/>
          <p14:tracePt t="15238" x="6596063" y="3579813"/>
          <p14:tracePt t="15242" x="6608763" y="3567113"/>
          <p14:tracePt t="15444" x="6608763" y="3554413"/>
          <p14:tracePt t="15450" x="6608763" y="3541713"/>
          <p14:tracePt t="15482" x="6608763" y="3516313"/>
          <p14:tracePt t="15490" x="6596063" y="3503613"/>
          <p14:tracePt t="15498" x="6584950" y="3467100"/>
          <p14:tracePt t="15506" x="6584950" y="3454400"/>
          <p14:tracePt t="15514" x="6584950" y="3429000"/>
          <p14:tracePt t="15523" x="6572250" y="3390900"/>
          <p14:tracePt t="15530" x="6572250" y="3367088"/>
          <p14:tracePt t="15538" x="6559550" y="3328988"/>
          <p14:tracePt t="15547" x="6546850" y="3290888"/>
          <p14:tracePt t="15555" x="6534150" y="3254375"/>
          <p14:tracePt t="15564" x="6521450" y="3216275"/>
          <p14:tracePt t="15571" x="6508750" y="3190875"/>
          <p14:tracePt t="15581" x="6496050" y="3154363"/>
          <p14:tracePt t="15588" x="6496050" y="3128963"/>
          <p14:tracePt t="15595" x="6483350" y="3054350"/>
          <p14:tracePt t="15605" x="6483350" y="3016250"/>
          <p14:tracePt t="15611" x="6472238" y="2965450"/>
          <p14:tracePt t="15621" x="6459538" y="2928938"/>
          <p14:tracePt t="15627" x="6446838" y="2890838"/>
          <p14:tracePt t="15637" x="6434138" y="2852738"/>
          <p14:tracePt t="15644" x="6421438" y="2803525"/>
          <p14:tracePt t="15651" x="6408738" y="2765425"/>
          <p14:tracePt t="15659" x="6396038" y="2740025"/>
          <p14:tracePt t="15667" x="6396038" y="2703513"/>
          <p14:tracePt t="15675" x="6383338" y="2665413"/>
          <p14:tracePt t="15685" x="6370638" y="2652713"/>
          <p14:tracePt t="15690" x="6359525" y="2627313"/>
          <p14:tracePt t="15699" x="6359525" y="2616200"/>
          <p14:tracePt t="15706" x="6359525" y="2603500"/>
          <p14:tracePt t="15954" x="6346825" y="2590800"/>
          <p14:tracePt t="15971" x="6334125" y="2590800"/>
          <p14:tracePt t="15979" x="6321425" y="2578100"/>
          <p14:tracePt t="15986" x="6321425" y="2565400"/>
          <p14:tracePt t="15994" x="6308725" y="2540000"/>
          <p14:tracePt t="16004" x="6296025" y="2527300"/>
          <p14:tracePt t="16010" x="6296025" y="2503488"/>
          <p14:tracePt t="16020" x="6270625" y="2465388"/>
          <p14:tracePt t="16026" x="6259513" y="2439988"/>
          <p14:tracePt t="16037" x="6246813" y="2390775"/>
          <p14:tracePt t="16042" x="6234113" y="2365375"/>
          <p14:tracePt t="16050" x="6208713" y="2327275"/>
          <p14:tracePt t="16058" x="6208713" y="2303463"/>
          <p14:tracePt t="16066" x="6183313" y="2265363"/>
          <p14:tracePt t="16075" x="6157913" y="2239963"/>
          <p14:tracePt t="16082" x="6134100" y="2214563"/>
          <p14:tracePt t="16091" x="6108700" y="2190750"/>
          <p14:tracePt t="16098" x="6083300" y="2152650"/>
          <p14:tracePt t="16106" x="6057900" y="2139950"/>
          <p14:tracePt t="16114" x="6045200" y="2114550"/>
          <p14:tracePt t="16122" x="6021388" y="2101850"/>
          <p14:tracePt t="16130" x="5995988" y="2089150"/>
          <p14:tracePt t="16139" x="5970588" y="2089150"/>
          <p14:tracePt t="16146" x="5957888" y="2078038"/>
          <p14:tracePt t="16155" x="5932488" y="2065338"/>
          <p14:tracePt t="16171" x="5921375" y="2065338"/>
          <p14:tracePt t="16178" x="5895975" y="2065338"/>
          <p14:tracePt t="16187" x="5883275" y="2065338"/>
          <p14:tracePt t="16194" x="5857875" y="2065338"/>
          <p14:tracePt t="16204" x="5845175" y="2065338"/>
          <p14:tracePt t="16222" x="5821363" y="2065338"/>
          <p14:tracePt t="16238" x="5808663" y="2052638"/>
          <p14:tracePt t="16242" x="5795963" y="2039938"/>
          <p14:tracePt t="16250" x="5770563" y="2039938"/>
          <p14:tracePt t="16258" x="5757863" y="2027238"/>
          <p14:tracePt t="16267" x="5732463" y="2014538"/>
          <p14:tracePt t="16275" x="5719763" y="2001838"/>
          <p14:tracePt t="16282" x="5708650" y="1989138"/>
          <p14:tracePt t="16290" x="5683250" y="1978025"/>
          <p14:tracePt t="16299" x="5683250" y="1965325"/>
          <p14:tracePt t="16307" x="5670550" y="1965325"/>
          <p14:tracePt t="16315" x="5670550" y="1952625"/>
          <p14:tracePt t="16322" x="5657850" y="1939925"/>
          <p14:tracePt t="16331" x="5645150" y="1939925"/>
          <p14:tracePt t="16338" x="5632450" y="1927225"/>
          <p14:tracePt t="16363" x="5619750" y="1927225"/>
          <p14:tracePt t="16373" x="5607050" y="1927225"/>
          <p14:tracePt t="16379" x="5583238" y="1914525"/>
          <p14:tracePt t="16390" x="5583238" y="1901825"/>
          <p14:tracePt t="16395" x="5570538" y="1901825"/>
          <p14:tracePt t="16405" x="5570538" y="1889125"/>
          <p14:tracePt t="16421" x="5557838" y="1889125"/>
          <p14:tracePt t="16437" x="5557838" y="1876425"/>
          <p14:tracePt t="16443" x="5545138" y="1865313"/>
          <p14:tracePt t="16460" x="5532438" y="1865313"/>
          <p14:tracePt t="16474" x="5532438" y="1852613"/>
          <p14:tracePt t="16490" x="5532438" y="1839913"/>
          <p14:tracePt t="16506" x="5532438" y="1827213"/>
          <p14:tracePt t="16515" x="5532438" y="1814513"/>
          <p14:tracePt t="16530" x="5532438" y="1801813"/>
          <p14:tracePt t="16546" x="5532438" y="1789113"/>
          <p14:tracePt t="16562" x="5532438" y="1776413"/>
          <p14:tracePt t="16573" x="5532438" y="1765300"/>
          <p14:tracePt t="16578" x="5532438" y="1752600"/>
          <p14:tracePt t="16594" x="5532438" y="1727200"/>
          <p14:tracePt t="16611" x="5545138" y="1727200"/>
          <p14:tracePt t="16707" x="5557838" y="1727200"/>
          <p14:tracePt t="16746" x="5570538" y="1727200"/>
          <p14:tracePt t="16786" x="5583238" y="1714500"/>
          <p14:tracePt t="16930" x="5595938" y="1714500"/>
          <p14:tracePt t="17122" x="5607050" y="1714500"/>
          <p14:tracePt t="17139" x="5619750" y="1714500"/>
          <p14:tracePt t="17146" x="5632450" y="1714500"/>
          <p14:tracePt t="17154" x="5645150" y="1714500"/>
          <p14:tracePt t="17170" x="5670550" y="1714500"/>
          <p14:tracePt t="17186" x="5683250" y="1714500"/>
          <p14:tracePt t="17194" x="5695950" y="1714500"/>
          <p14:tracePt t="17204" x="5708650" y="1701800"/>
          <p14:tracePt t="17210" x="5719763" y="1689100"/>
          <p14:tracePt t="17226" x="5745163" y="1676400"/>
          <p14:tracePt t="17235" x="5745163" y="1663700"/>
          <p14:tracePt t="17242" x="5770563" y="1652588"/>
          <p14:tracePt t="17251" x="5770563" y="1639888"/>
          <p14:tracePt t="17260" x="5795963" y="1627188"/>
          <p14:tracePt t="17266" x="5795963" y="1614488"/>
          <p14:tracePt t="17290" x="5808663" y="1589088"/>
          <p14:tracePt t="17403" x="5821363" y="1589088"/>
          <p14:tracePt t="17410" x="5821363" y="1576388"/>
          <p14:tracePt t="17450" x="5832475" y="1563688"/>
          <p14:tracePt t="17477" x="5832475" y="1552575"/>
          <p14:tracePt t="17500" x="5832475" y="1539875"/>
          <p14:tracePt t="17506" x="5845175" y="1539875"/>
          <p14:tracePt t="17514" x="5857875" y="1527175"/>
          <p14:tracePt t="17554" x="5857875" y="1514475"/>
          <p14:tracePt t="17642" x="5883275" y="1514475"/>
          <p14:tracePt t="17650" x="5895975" y="1539875"/>
          <p14:tracePt t="17658" x="5908675" y="1552575"/>
          <p14:tracePt t="17666" x="5921375" y="1576388"/>
          <p14:tracePt t="17674" x="5921375" y="1589088"/>
          <p14:tracePt t="17682" x="5921375" y="1627188"/>
          <p14:tracePt t="17690" x="5921375" y="1652588"/>
          <p14:tracePt t="17699" x="5921375" y="1676400"/>
          <p14:tracePt t="17706" x="5921375" y="1701800"/>
          <p14:tracePt t="17714" x="5921375" y="1727200"/>
          <p14:tracePt t="17722" x="5921375" y="1752600"/>
          <p14:tracePt t="17730" x="5921375" y="1789113"/>
          <p14:tracePt t="17738" x="5921375" y="1814513"/>
          <p14:tracePt t="17746" x="5908675" y="1827213"/>
          <p14:tracePt t="17754" x="5908675" y="1839913"/>
          <p14:tracePt t="17763" x="5908675" y="1852613"/>
          <p14:tracePt t="17771" x="5908675" y="1865313"/>
          <p14:tracePt t="17778" x="5908675" y="1876425"/>
          <p14:tracePt t="17789" x="5908675" y="1901825"/>
          <p14:tracePt t="17794" x="5895975" y="1927225"/>
          <p14:tracePt t="17804" x="5883275" y="1939925"/>
          <p14:tracePt t="17810" x="5883275" y="1952625"/>
          <p14:tracePt t="17821" x="5883275" y="1965325"/>
          <p14:tracePt t="17826" x="5883275" y="1978025"/>
          <p14:tracePt t="17954" x="5883275" y="1989138"/>
          <p14:tracePt t="17963" x="5870575" y="1989138"/>
          <p14:tracePt t="17970" x="5845175" y="2001838"/>
          <p14:tracePt t="17978" x="5808663" y="2014538"/>
          <p14:tracePt t="17988" x="5770563" y="2014538"/>
          <p14:tracePt t="17995" x="5695950" y="2014538"/>
          <p14:tracePt t="18005" x="5570538" y="2039938"/>
          <p14:tracePt t="18010" x="5470525" y="2065338"/>
          <p14:tracePt t="18021" x="5357813" y="2078038"/>
          <p14:tracePt t="18026" x="5270500" y="2078038"/>
          <p14:tracePt t="18034" x="5181600" y="2078038"/>
          <p14:tracePt t="18042" x="5119688" y="2078038"/>
          <p14:tracePt t="18050" x="5045075" y="2078038"/>
          <p14:tracePt t="18058" x="5006975" y="2078038"/>
          <p14:tracePt t="18066" x="4981575" y="2078038"/>
          <p14:tracePt t="18074" x="4968875" y="2078038"/>
          <p14:tracePt t="18082" x="4956175" y="2078038"/>
          <p14:tracePt t="18106" x="4945063" y="2078038"/>
          <p14:tracePt t="18227" x="4956175" y="2089150"/>
          <p14:tracePt t="18242" x="4994275" y="2089150"/>
          <p14:tracePt t="18250" x="5032375" y="2114550"/>
          <p14:tracePt t="18258" x="5068888" y="2139950"/>
          <p14:tracePt t="18266" x="5132388" y="2165350"/>
          <p14:tracePt t="18274" x="5194300" y="2214563"/>
          <p14:tracePt t="18282" x="5281613" y="2265363"/>
          <p14:tracePt t="18290" x="5357813" y="2314575"/>
          <p14:tracePt t="18298" x="5432425" y="2390775"/>
          <p14:tracePt t="18305" x="5495925" y="2427288"/>
          <p14:tracePt t="18314" x="5545138" y="2490788"/>
          <p14:tracePt t="18322" x="5595938" y="2540000"/>
          <p14:tracePt t="18330" x="5619750" y="2578100"/>
          <p14:tracePt t="18339" x="5645150" y="2616200"/>
          <p14:tracePt t="18346" x="5645150" y="2652713"/>
          <p14:tracePt t="18354" x="5645150" y="2665413"/>
          <p14:tracePt t="18362" x="5645150" y="2678113"/>
          <p14:tracePt t="18370" x="5645150" y="2690813"/>
          <p14:tracePt t="18378" x="5645150" y="2703513"/>
          <p14:tracePt t="18514" x="5657850" y="2716213"/>
          <p14:tracePt t="18530" x="5670550" y="2716213"/>
          <p14:tracePt t="18538" x="5708650" y="2716213"/>
          <p14:tracePt t="18546" x="5757863" y="2716213"/>
          <p14:tracePt t="18557" x="5857875" y="2716213"/>
          <p14:tracePt t="18563" x="5970588" y="2703513"/>
          <p14:tracePt t="18572" x="6096000" y="2678113"/>
          <p14:tracePt t="18579" x="6270625" y="2652713"/>
          <p14:tracePt t="18588" x="6483350" y="2627313"/>
          <p14:tracePt t="18595" x="6772275" y="2590800"/>
          <p14:tracePt t="18605" x="6997700" y="2552700"/>
          <p14:tracePt t="18610" x="7172325" y="2540000"/>
          <p14:tracePt t="18621" x="7348538" y="2527300"/>
          <p14:tracePt t="18626" x="7472363" y="2516188"/>
          <p14:tracePt t="18638" x="7561263" y="2503488"/>
          <p14:tracePt t="18642" x="7597775" y="2490788"/>
          <p14:tracePt t="18650" x="7623175" y="2490788"/>
          <p14:tracePt t="18659" x="7623175" y="2478088"/>
          <p14:tracePt t="18786" x="7635875" y="2478088"/>
          <p14:tracePt t="18794" x="7648575" y="2478088"/>
          <p14:tracePt t="18874" x="7661275" y="2478088"/>
          <p14:tracePt t="18882" x="7673975" y="2465388"/>
          <p14:tracePt t="18890" x="7685088" y="2465388"/>
          <p14:tracePt t="18898" x="7685088" y="2452688"/>
          <p14:tracePt t="18906" x="7685088" y="2427288"/>
          <p14:tracePt t="18914" x="7685088" y="2390775"/>
          <p14:tracePt t="18922" x="7697788" y="2352675"/>
          <p14:tracePt t="18930" x="7697788" y="2314575"/>
          <p14:tracePt t="18938" x="7697788" y="2252663"/>
          <p14:tracePt t="18946" x="7685088" y="2165350"/>
          <p14:tracePt t="18958" x="7673975" y="2101850"/>
          <p14:tracePt t="18962" x="7661275" y="2027238"/>
          <p14:tracePt t="18974" x="7648575" y="1952625"/>
          <p14:tracePt t="18978" x="7623175" y="1901825"/>
          <p14:tracePt t="18989" x="7623175" y="1865313"/>
          <p14:tracePt t="18994" x="7610475" y="1839913"/>
          <p14:tracePt t="19040" x="7610475" y="1827213"/>
          <p14:tracePt t="19195" x="7610475" y="1852613"/>
          <p14:tracePt t="19205" x="7610475" y="1889125"/>
          <p14:tracePt t="19210" x="7610475" y="1927225"/>
          <p14:tracePt t="19221" x="7623175" y="2001838"/>
          <p14:tracePt t="19227" x="7635875" y="2101850"/>
          <p14:tracePt t="19235" x="7648575" y="2201863"/>
          <p14:tracePt t="19242" x="7648575" y="2327275"/>
          <p14:tracePt t="19251" x="7648575" y="2478088"/>
          <p14:tracePt t="19258" x="7648575" y="2640013"/>
          <p14:tracePt t="19266" x="7648575" y="2803525"/>
          <p14:tracePt t="19274" x="7648575" y="2952750"/>
          <p14:tracePt t="19282" x="7648575" y="3090863"/>
          <p14:tracePt t="19289" x="7648575" y="3203575"/>
          <p14:tracePt t="19298" x="7648575" y="3303588"/>
          <p14:tracePt t="19305" x="7673975" y="3416300"/>
          <p14:tracePt t="19313" x="7697788" y="3516313"/>
          <p14:tracePt t="19322" x="7735888" y="3579813"/>
          <p14:tracePt t="19330" x="7785100" y="3641725"/>
          <p14:tracePt t="19338" x="7810500" y="3692525"/>
          <p14:tracePt t="19346" x="7835900" y="3703638"/>
          <p14:tracePt t="19355" x="7861300" y="3716338"/>
          <p14:tracePt t="19361" x="7886700" y="3729038"/>
          <p14:tracePt t="19372" x="7897813" y="3729038"/>
          <p14:tracePt t="19378" x="7935913" y="3729038"/>
          <p14:tracePt t="19388" x="8010525" y="3716338"/>
          <p14:tracePt t="19393" x="8086725" y="3703638"/>
          <p14:tracePt t="19404" x="8174038" y="3679825"/>
          <p14:tracePt t="19410" x="8274050" y="3654425"/>
          <p14:tracePt t="19420" x="8361363" y="3629025"/>
          <p14:tracePt t="19426" x="8424863" y="3603625"/>
          <p14:tracePt t="19433" x="8486775" y="3590925"/>
          <p14:tracePt t="19442" x="8524875" y="3567113"/>
          <p14:tracePt t="19450" x="8548688" y="3554413"/>
          <p14:tracePt t="19458" x="8574088" y="3529013"/>
          <p14:tracePt t="19674" x="8586788" y="3529013"/>
          <p14:tracePt t="19689" x="8612188" y="3529013"/>
          <p14:tracePt t="19706" x="8624888" y="3529013"/>
          <p14:tracePt t="19714" x="8650288" y="3529013"/>
          <p14:tracePt t="19724" x="8686800" y="3529013"/>
          <p14:tracePt t="19739" x="8699500" y="3529013"/>
          <p14:tracePt t="19794" x="8699500" y="3541713"/>
          <p14:tracePt t="19809" x="8699500" y="3554413"/>
          <p14:tracePt t="19819" x="8699500" y="3567113"/>
          <p14:tracePt t="19826" x="8686800" y="3590925"/>
          <p14:tracePt t="19834" x="8650288" y="3603625"/>
          <p14:tracePt t="19842" x="8612188" y="3629025"/>
          <p14:tracePt t="19851" x="8561388" y="3654425"/>
          <p14:tracePt t="19858" x="8474075" y="3692525"/>
          <p14:tracePt t="19866" x="8348663" y="3741738"/>
          <p14:tracePt t="19874" x="8212138" y="3792538"/>
          <p14:tracePt t="19882" x="8048625" y="3854450"/>
          <p14:tracePt t="19889" x="7897813" y="3916363"/>
          <p14:tracePt t="19898" x="7748588" y="3979863"/>
          <p14:tracePt t="19906" x="7585075" y="4054475"/>
          <p14:tracePt t="19914" x="7385050" y="4154488"/>
          <p14:tracePt t="19921" x="7185025" y="4254500"/>
          <p14:tracePt t="19930" x="6997700" y="4367213"/>
          <p14:tracePt t="19938" x="6797675" y="4492625"/>
          <p14:tracePt t="19946" x="6621463" y="4592638"/>
          <p14:tracePt t="19955" x="6483350" y="4667250"/>
          <p14:tracePt t="19970" x="6221413" y="4756150"/>
          <p14:tracePt t="19977" x="6121400" y="4805363"/>
          <p14:tracePt t="19987" x="6034088" y="4830763"/>
          <p14:tracePt t="19994" x="5945188" y="4843463"/>
          <p14:tracePt t="20004" x="5857875" y="4856163"/>
          <p14:tracePt t="20009" x="5821363" y="4856163"/>
          <p14:tracePt t="20020" x="5783263" y="4856163"/>
          <p14:tracePt t="20026" x="5732463" y="4856163"/>
          <p14:tracePt t="20034" x="5708650" y="4856163"/>
          <p14:tracePt t="20042" x="5670550" y="4830763"/>
          <p14:tracePt t="20050" x="5645150" y="4805363"/>
          <p14:tracePt t="20058" x="5632450" y="4779963"/>
          <p14:tracePt t="20066" x="5607050" y="4743450"/>
          <p14:tracePt t="20074" x="5595938" y="4705350"/>
          <p14:tracePt t="20082" x="5595938" y="4679950"/>
          <p14:tracePt t="20090" x="5595938" y="4667250"/>
          <p14:tracePt t="20098" x="5595938" y="4656138"/>
          <p14:tracePt t="20106" x="5595938" y="4630738"/>
          <p14:tracePt t="20122" x="5595938" y="4605338"/>
          <p14:tracePt t="20138" x="5595938" y="4579938"/>
          <p14:tracePt t="20145" x="5595938" y="4567238"/>
          <p14:tracePt t="20158" x="5607050" y="4554538"/>
          <p14:tracePt t="20172" x="5607050" y="4530725"/>
          <p14:tracePt t="20188" x="5607050" y="4518025"/>
          <p14:tracePt t="20194" x="5607050" y="4505325"/>
          <p14:tracePt t="20210" x="5607050" y="4479925"/>
          <p14:tracePt t="20221" x="5607050" y="4454525"/>
          <p14:tracePt t="20225" x="5595938" y="4454525"/>
          <p14:tracePt t="20235" x="5583238" y="4430713"/>
          <p14:tracePt t="20242" x="5570538" y="4418013"/>
          <p14:tracePt t="20252" x="5570538" y="4405313"/>
          <p14:tracePt t="20337" x="5570538" y="4392613"/>
          <p14:tracePt t="20346" x="5557838" y="4379913"/>
          <p14:tracePt t="20354" x="5557838" y="4367213"/>
          <p14:tracePt t="20371" x="5545138" y="4341813"/>
          <p14:tracePt t="20378" x="5545138" y="4318000"/>
          <p14:tracePt t="20388" x="5545138" y="4279900"/>
          <p14:tracePt t="20394" x="5545138" y="4230688"/>
          <p14:tracePt t="20404" x="5545138" y="4179888"/>
          <p14:tracePt t="20411" x="5545138" y="4105275"/>
          <p14:tracePt t="20421" x="5545138" y="4054475"/>
          <p14:tracePt t="20426" x="5545138" y="3992563"/>
          <p14:tracePt t="20435" x="5545138" y="3941763"/>
          <p14:tracePt t="20442" x="5545138" y="3879850"/>
          <p14:tracePt t="20451" x="5545138" y="3829050"/>
          <p14:tracePt t="20458" x="5545138" y="3767138"/>
          <p14:tracePt t="20466" x="5545138" y="3692525"/>
          <p14:tracePt t="20473" x="5545138" y="3641725"/>
          <p14:tracePt t="20482" x="5545138" y="3590925"/>
          <p14:tracePt t="20491" x="5545138" y="3541713"/>
          <p14:tracePt t="20497" x="5545138" y="3479800"/>
          <p14:tracePt t="20506" x="5545138" y="3403600"/>
          <p14:tracePt t="20514" x="5545138" y="3341688"/>
          <p14:tracePt t="20522" x="5545138" y="3290888"/>
          <p14:tracePt t="20530" x="5532438" y="3228975"/>
          <p14:tracePt t="20539" x="5519738" y="3190875"/>
          <p14:tracePt t="20546" x="5519738" y="3154363"/>
          <p14:tracePt t="20555" x="5507038" y="3128963"/>
          <p14:tracePt t="20562" x="5495925" y="3103563"/>
          <p14:tracePt t="20572" x="5483225" y="3078163"/>
          <p14:tracePt t="20578" x="5457825" y="3041650"/>
          <p14:tracePt t="20588" x="5432425" y="3028950"/>
          <p14:tracePt t="20594" x="5407025" y="2990850"/>
          <p14:tracePt t="20604" x="5370513" y="2965450"/>
          <p14:tracePt t="20609" x="5345113" y="2952750"/>
          <p14:tracePt t="20621" x="5307013" y="2928938"/>
          <p14:tracePt t="20626" x="5270500" y="2903538"/>
          <p14:tracePt t="20634" x="5219700" y="2903538"/>
          <p14:tracePt t="20641" x="5170488" y="2890838"/>
          <p14:tracePt t="20650" x="5132388" y="2878138"/>
          <p14:tracePt t="20657" x="5081588" y="2865438"/>
          <p14:tracePt t="20665" x="5045075" y="2852738"/>
          <p14:tracePt t="20674" x="5006975" y="2852738"/>
          <p14:tracePt t="20681" x="4968875" y="2852738"/>
          <p14:tracePt t="20690" x="4945063" y="2852738"/>
          <p14:tracePt t="20697" x="4919663" y="2852738"/>
          <p14:tracePt t="20707" x="4906963" y="2852738"/>
          <p14:tracePt t="20713" x="4881563" y="2852738"/>
          <p14:tracePt t="20722" x="4856163" y="2852738"/>
          <p14:tracePt t="20730" x="4832350" y="2840038"/>
          <p14:tracePt t="20745" x="4806950" y="2840038"/>
          <p14:tracePt t="20754" x="4781550" y="2828925"/>
          <p14:tracePt t="20772" x="4768850" y="2828925"/>
          <p14:tracePt t="20777" x="4756150" y="2828925"/>
          <p14:tracePt t="20787" x="4732338" y="2828925"/>
          <p14:tracePt t="20793" x="4706938" y="2828925"/>
          <p14:tracePt t="20804" x="4668838" y="2828925"/>
          <p14:tracePt t="20810" x="4643438" y="2828925"/>
          <p14:tracePt t="20820" x="4606925" y="2828925"/>
          <p14:tracePt t="20825" x="4581525" y="2828925"/>
          <p14:tracePt t="20834" x="4543425" y="2828925"/>
          <p14:tracePt t="20841" x="4518025" y="2828925"/>
          <p14:tracePt t="20850" x="4481513" y="2828925"/>
          <p14:tracePt t="20858" x="4443413" y="2828925"/>
          <p14:tracePt t="20865" x="4418013" y="2828925"/>
          <p14:tracePt t="20873" x="4394200" y="2816225"/>
          <p14:tracePt t="20882" x="4368800" y="2803525"/>
          <p14:tracePt t="20890" x="4356100" y="2790825"/>
          <p14:tracePt t="20897" x="4330700" y="2765425"/>
          <p14:tracePt t="20906" x="4330700" y="2728913"/>
          <p14:tracePt t="20914" x="4305300" y="2690813"/>
          <p14:tracePt t="20922" x="4281488" y="2652713"/>
          <p14:tracePt t="20929" x="4256088" y="2603500"/>
          <p14:tracePt t="20938" x="4230688" y="2540000"/>
          <p14:tracePt t="20945" x="4205288" y="2503488"/>
          <p14:tracePt t="20954" x="4205288" y="2452688"/>
          <p14:tracePt t="20973" x="4205288" y="2327275"/>
          <p14:tracePt t="20977" x="4205288" y="2278063"/>
          <p14:tracePt t="20987" x="4205288" y="2227263"/>
          <p14:tracePt t="20994" x="4205288" y="2178050"/>
          <p14:tracePt t="21004" x="4205288" y="2139950"/>
          <p14:tracePt t="21009" x="4205288" y="2089150"/>
          <p14:tracePt t="21019" x="4205288" y="2027238"/>
          <p14:tracePt t="21025" x="4205288" y="1978025"/>
          <p14:tracePt t="21033" x="4217988" y="1939925"/>
          <p14:tracePt t="21042" x="4230688" y="1901825"/>
          <p14:tracePt t="21050" x="4243388" y="1865313"/>
          <p14:tracePt t="21057" x="4256088" y="1827213"/>
          <p14:tracePt t="21065" x="4294188" y="1765300"/>
          <p14:tracePt t="21074" x="4318000" y="1727200"/>
          <p14:tracePt t="21082" x="4343400" y="1676400"/>
          <p14:tracePt t="21089" x="4381500" y="1639888"/>
          <p14:tracePt t="21097" x="4418013" y="1589088"/>
          <p14:tracePt t="21105" x="4443413" y="1552575"/>
          <p14:tracePt t="21113" x="4481513" y="1514475"/>
          <p14:tracePt t="21122" x="4506913" y="1489075"/>
          <p14:tracePt t="21130" x="4518025" y="1463675"/>
          <p14:tracePt t="21138" x="4530725" y="1439863"/>
          <p14:tracePt t="21146" x="4543425" y="1427163"/>
          <p14:tracePt t="21154" x="4543425" y="1414463"/>
          <p14:tracePt t="21170" x="4543425" y="1401763"/>
          <p14:tracePt t="21193" x="4543425" y="1389063"/>
          <p14:tracePt t="21204" x="4543425" y="1376363"/>
          <p14:tracePt t="21321" x="4543425" y="1363663"/>
          <p14:tracePt t="21346" x="4530725" y="1363663"/>
          <p14:tracePt t="21362" x="4506913" y="1376363"/>
          <p14:tracePt t="21369" x="4494213" y="1401763"/>
          <p14:tracePt t="21379" x="4481513" y="1414463"/>
          <p14:tracePt t="21389" x="4468813" y="1439863"/>
          <p14:tracePt t="21394" x="4456113" y="1450975"/>
          <p14:tracePt t="21405" x="4443413" y="1476375"/>
          <p14:tracePt t="21410" x="4418013" y="1501775"/>
          <p14:tracePt t="21426" x="4406900" y="1552575"/>
          <p14:tracePt t="21427" x="4381500" y="1576388"/>
          <p14:tracePt t="21439" x="4368800" y="1614488"/>
          <p14:tracePt t="21441" x="4356100" y="1639888"/>
          <p14:tracePt t="21451" x="4330700" y="1701800"/>
          <p14:tracePt t="21458" x="4318000" y="1739900"/>
          <p14:tracePt t="21466" x="4318000" y="1776413"/>
          <p14:tracePt t="21473" x="4318000" y="1801813"/>
          <p14:tracePt t="21482" x="4318000" y="1852613"/>
          <p14:tracePt t="21489" x="4305300" y="1914525"/>
          <p14:tracePt t="21501" x="4294188" y="1978025"/>
          <p14:tracePt t="21506" x="4294188" y="2014538"/>
          <p14:tracePt t="21514" x="4294188" y="2065338"/>
          <p14:tracePt t="21522" x="4294188" y="2127250"/>
          <p14:tracePt t="21530" x="4294188" y="2201863"/>
          <p14:tracePt t="21539" x="4294188" y="2252663"/>
          <p14:tracePt t="21546" x="4294188" y="2314575"/>
          <p14:tracePt t="21554" x="4305300" y="2403475"/>
          <p14:tracePt t="21562" x="4330700" y="2478088"/>
          <p14:tracePt t="21570" x="4356100" y="2552700"/>
          <p14:tracePt t="21578" x="4381500" y="2640013"/>
          <p14:tracePt t="21588" x="4418013" y="2716213"/>
          <p14:tracePt t="21593" x="4468813" y="2790825"/>
          <p14:tracePt t="21604" x="4506913" y="2878138"/>
          <p14:tracePt t="21609" x="4556125" y="2965450"/>
          <p14:tracePt t="21621" x="4606925" y="3054350"/>
          <p14:tracePt t="21625" x="4668838" y="3128963"/>
          <p14:tracePt t="21634" x="4719638" y="3228975"/>
          <p14:tracePt t="21642" x="4768850" y="3316288"/>
          <p14:tracePt t="21649" x="4819650" y="3403600"/>
          <p14:tracePt t="21658" x="4881563" y="3516313"/>
          <p14:tracePt t="21665" x="4945063" y="3616325"/>
          <p14:tracePt t="21673" x="5032375" y="3741738"/>
          <p14:tracePt t="21682" x="5106988" y="3867150"/>
          <p14:tracePt t="21689" x="5207000" y="3979863"/>
          <p14:tracePt t="21697" x="5307013" y="4092575"/>
          <p14:tracePt t="21705" x="5407025" y="4167188"/>
          <p14:tracePt t="21713" x="5519738" y="4254500"/>
          <p14:tracePt t="21722" x="5657850" y="4318000"/>
          <p14:tracePt t="21729" x="5808663" y="4379913"/>
          <p14:tracePt t="21740" x="5945188" y="4405313"/>
          <p14:tracePt t="21745" x="6096000" y="4430713"/>
          <p14:tracePt t="21754" x="6234113" y="4443413"/>
          <p14:tracePt t="21762" x="6383338" y="4454525"/>
          <p14:tracePt t="21771" x="6521450" y="4454525"/>
          <p14:tracePt t="21777" x="6708775" y="4443413"/>
          <p14:tracePt t="21788" x="6859588" y="4418013"/>
          <p14:tracePt t="21793" x="7010400" y="4379913"/>
          <p14:tracePt t="21804" x="7146925" y="4354513"/>
          <p14:tracePt t="21809" x="7297738" y="4318000"/>
          <p14:tracePt t="21823" x="7435850" y="4279900"/>
          <p14:tracePt t="21826" x="7535863" y="4241800"/>
          <p14:tracePt t="21833" x="7635875" y="4179888"/>
          <p14:tracePt t="21841" x="7723188" y="4141788"/>
          <p14:tracePt t="21849" x="7797800" y="4092575"/>
          <p14:tracePt t="21858" x="7835900" y="4054475"/>
          <p14:tracePt t="21865" x="7886700" y="4005263"/>
          <p14:tracePt t="21873" x="7923213" y="3967163"/>
          <p14:tracePt t="21882" x="7961313" y="3916363"/>
          <p14:tracePt t="21889" x="7999413" y="3854450"/>
          <p14:tracePt t="21899" x="8061325" y="3792538"/>
          <p14:tracePt t="21906" x="8123238" y="3741738"/>
          <p14:tracePt t="21914" x="8174038" y="3679825"/>
          <p14:tracePt t="21922" x="8223250" y="3629025"/>
          <p14:tracePt t="21930" x="8286750" y="3567113"/>
          <p14:tracePt t="21939" x="8374063" y="3503613"/>
          <p14:tracePt t="21946" x="8448675" y="3429000"/>
          <p14:tracePt t="21954" x="8548688" y="3341688"/>
          <p14:tracePt t="21972" x="8763000" y="3165475"/>
          <p14:tracePt t="21980" x="8837613" y="3078163"/>
          <p14:tracePt t="21989" x="8899525" y="2965450"/>
          <p14:tracePt t="21995" x="8950325" y="2878138"/>
          <p14:tracePt t="22004" x="8975725" y="2790825"/>
          <p14:tracePt t="22010" x="8999538" y="2690813"/>
          <p14:tracePt t="22022" x="9012238" y="2578100"/>
          <p14:tracePt t="22026" x="9012238" y="2503488"/>
          <p14:tracePt t="22035" x="9012238" y="2414588"/>
          <p14:tracePt t="22042" x="9012238" y="2314575"/>
          <p14:tracePt t="22050" x="8999538" y="2227263"/>
          <p14:tracePt t="22059" x="8986838" y="2139950"/>
          <p14:tracePt t="22066" x="8963025" y="2052638"/>
          <p14:tracePt t="22073" x="8912225" y="1952625"/>
          <p14:tracePt t="22082" x="8863013" y="1839913"/>
          <p14:tracePt t="22091" x="8799513" y="1739900"/>
          <p14:tracePt t="22099" x="8724900" y="1627188"/>
          <p14:tracePt t="22106" x="8661400" y="1539875"/>
          <p14:tracePt t="22114" x="8586788" y="1476375"/>
          <p14:tracePt t="22122" x="8512175" y="1401763"/>
          <p14:tracePt t="22129" x="8424863" y="1339850"/>
          <p14:tracePt t="22139" x="8324850" y="1276350"/>
          <p14:tracePt t="22145" x="8223250" y="1227138"/>
          <p14:tracePt t="22154" x="8099425" y="1176338"/>
          <p14:tracePt t="22161" x="7974013" y="1150938"/>
          <p14:tracePt t="22171" x="7861300" y="1138238"/>
          <p14:tracePt t="22177" x="7735888" y="1114425"/>
          <p14:tracePt t="22188" x="7623175" y="1101725"/>
          <p14:tracePt t="22194" x="7535863" y="1101725"/>
          <p14:tracePt t="22204" x="7435850" y="1089025"/>
          <p14:tracePt t="22209" x="7385050" y="1089025"/>
          <p14:tracePt t="22217" x="7297738" y="1076325"/>
          <p14:tracePt t="22225" x="7235825" y="1063625"/>
          <p14:tracePt t="22233" x="7172325" y="1063625"/>
          <p14:tracePt t="22242" x="7097713" y="1063625"/>
          <p14:tracePt t="22249" x="6972300" y="1063625"/>
          <p14:tracePt t="22257" x="6846888" y="1063625"/>
          <p14:tracePt t="22265" x="6708775" y="1076325"/>
          <p14:tracePt t="22273" x="6572250" y="1101725"/>
          <p14:tracePt t="22281" x="6408738" y="1150938"/>
          <p14:tracePt t="22289" x="6234113" y="1189038"/>
          <p14:tracePt t="22297" x="5995988" y="1238250"/>
          <p14:tracePt t="22305" x="5732463" y="1289050"/>
          <p14:tracePt t="22313" x="5457825" y="1363663"/>
          <p14:tracePt t="22321" x="5145088" y="1463675"/>
          <p14:tracePt t="22330" x="4843463" y="1539875"/>
          <p14:tracePt t="22337" x="4568825" y="1627188"/>
          <p14:tracePt t="22347" x="4318000" y="1714500"/>
          <p14:tracePt t="22354" x="4068763" y="1827213"/>
          <p14:tracePt t="22364" x="3879850" y="1901825"/>
          <p14:tracePt t="22371" x="3730625" y="1978025"/>
          <p14:tracePt t="22378" x="3605213" y="2039938"/>
          <p14:tracePt t="22389" x="3530600" y="2089150"/>
          <p14:tracePt t="22394" x="3467100" y="2139950"/>
          <p14:tracePt t="22404" x="3429000" y="2201863"/>
          <p14:tracePt t="22410" x="3429000" y="2239963"/>
          <p14:tracePt t="22418" x="3405188" y="2290763"/>
          <p14:tracePt t="22427" x="3392488" y="2327275"/>
          <p14:tracePt t="22434" x="3392488" y="2365375"/>
          <p14:tracePt t="22442" x="3392488" y="2403475"/>
          <p14:tracePt t="22450" x="3392488" y="2478088"/>
          <p14:tracePt t="22457" x="3405188" y="2540000"/>
          <p14:tracePt t="22468" x="3417888" y="2616200"/>
          <p14:tracePt t="22474" x="3429000" y="2665413"/>
          <p14:tracePt t="22482" x="3441700" y="2740025"/>
          <p14:tracePt t="22489" x="3454400" y="2816225"/>
          <p14:tracePt t="22498" x="3467100" y="2878138"/>
          <p14:tracePt t="22509" x="3492500" y="2952750"/>
          <p14:tracePt t="22514" x="3530600" y="3028950"/>
          <p14:tracePt t="22522" x="3579813" y="3103563"/>
          <p14:tracePt t="22530" x="3617913" y="3178175"/>
          <p14:tracePt t="22539" x="3667125" y="3254375"/>
          <p14:tracePt t="22547" x="3717925" y="3316288"/>
          <p14:tracePt t="22554" x="3779838" y="3367088"/>
          <p14:tracePt t="22562" x="3856038" y="3416300"/>
          <p14:tracePt t="22571" x="3943350" y="3503613"/>
          <p14:tracePt t="22578" x="4068763" y="3567113"/>
          <p14:tracePt t="22588" x="4205288" y="3654425"/>
          <p14:tracePt t="22593" x="4368800" y="3741738"/>
          <p14:tracePt t="22604" x="4581525" y="3829050"/>
          <p14:tracePt t="22610" x="4794250" y="3892550"/>
          <p14:tracePt t="22618" x="5032375" y="3941763"/>
          <p14:tracePt t="22626" x="5257800" y="3992563"/>
          <p14:tracePt t="22633" x="5470525" y="4005263"/>
          <p14:tracePt t="22641" x="5719763" y="4017963"/>
          <p14:tracePt t="22649" x="5932488" y="4017963"/>
          <p14:tracePt t="22657" x="6170613" y="4017963"/>
          <p14:tracePt t="22666" x="6446838" y="4017963"/>
          <p14:tracePt t="22673" x="6634163" y="4005263"/>
          <p14:tracePt t="22681" x="6784975" y="3954463"/>
          <p14:tracePt t="22689" x="6921500" y="3916363"/>
          <p14:tracePt t="22697" x="7059613" y="3867150"/>
          <p14:tracePt t="22706" x="7172325" y="3803650"/>
          <p14:tracePt t="22713" x="7297738" y="3741738"/>
          <p14:tracePt t="22721" x="7397750" y="3679825"/>
          <p14:tracePt t="22729" x="7510463" y="3616325"/>
          <p14:tracePt t="22737" x="7610475" y="3554413"/>
          <p14:tracePt t="22746" x="7710488" y="3490913"/>
          <p14:tracePt t="22754" x="7797800" y="3416300"/>
          <p14:tracePt t="22761" x="7886700" y="3367088"/>
          <p14:tracePt t="22771" x="7974013" y="3316288"/>
          <p14:tracePt t="22777" x="8035925" y="3278188"/>
          <p14:tracePt t="22788" x="8099425" y="3254375"/>
          <p14:tracePt t="22793" x="8135938" y="3241675"/>
          <p14:tracePt t="22804" x="8161338" y="3216275"/>
          <p14:tracePt t="22809" x="8174038" y="3216275"/>
          <p14:tracePt t="22825" x="8186738" y="3216275"/>
          <p14:tracePt t="22833" x="8199438" y="3216275"/>
          <p14:tracePt t="22849" x="8199438" y="3267075"/>
          <p14:tracePt t="22857" x="8174038" y="3341688"/>
          <p14:tracePt t="22865" x="8135938" y="3429000"/>
          <p14:tracePt t="22873" x="8123238" y="3467100"/>
          <p14:tracePt t="22882" x="8110538" y="3479800"/>
          <p14:tracePt t="23115" x="8110538" y="3490913"/>
          <p14:tracePt t="23122" x="8099425" y="3490913"/>
          <p14:tracePt t="23131" x="8074025" y="3490913"/>
          <p14:tracePt t="23138" x="8061325" y="3467100"/>
          <p14:tracePt t="23146" x="8035925" y="3454400"/>
          <p14:tracePt t="23157" x="8023225" y="3441700"/>
          <p14:tracePt t="23162" x="8010525" y="3416300"/>
          <p14:tracePt t="23178" x="8010525" y="3403600"/>
          <p14:tracePt t="23188" x="8010525" y="3390900"/>
          <p14:tracePt t="23195" x="8010525" y="3378200"/>
          <p14:tracePt t="23204" x="8010525" y="3367088"/>
          <p14:tracePt t="23220" x="8010525" y="3341688"/>
          <p14:tracePt t="23235" x="8010525" y="3328988"/>
          <p14:tracePt t="23241" x="8010525" y="3290888"/>
          <p14:tracePt t="23249" x="8010525" y="3278188"/>
          <p14:tracePt t="23257" x="8010525" y="3254375"/>
          <p14:tracePt t="23266" x="8010525" y="3241675"/>
          <p14:tracePt t="23274" x="8010525" y="3228975"/>
          <p14:tracePt t="23292" x="8010525" y="3216275"/>
          <p14:tracePt t="23297" x="8010525" y="3203575"/>
          <p14:tracePt t="23345" x="8010525" y="3190875"/>
          <p14:tracePt t="23441" x="8010525" y="3178175"/>
          <p14:tracePt t="23449" x="8010525" y="3165475"/>
          <p14:tracePt t="23489" x="8023225" y="3154363"/>
          <p14:tracePt t="23505" x="8035925" y="3154363"/>
          <p14:tracePt t="23513" x="8061325" y="3154363"/>
          <p14:tracePt t="23521" x="8061325" y="3141663"/>
          <p14:tracePt t="23529" x="8074025" y="3141663"/>
          <p14:tracePt t="23546" x="8086725" y="3141663"/>
          <p14:tracePt t="23818" x="8086725" y="3128963"/>
          <p14:tracePt t="23850" x="8086725" y="3116263"/>
          <p14:tracePt t="23866" x="8099425" y="3103563"/>
          <p14:tracePt t="23873" x="8110538" y="3090863"/>
          <p14:tracePt t="23883" x="8110538" y="3078163"/>
          <p14:tracePt t="23889" x="8110538" y="3065463"/>
          <p14:tracePt t="23897" x="8110538" y="3054350"/>
          <p14:tracePt t="23905" x="8110538" y="3028950"/>
          <p14:tracePt t="23914" x="8110538" y="3016250"/>
          <p14:tracePt t="23930" x="8110538" y="2990850"/>
          <p14:tracePt t="23946" x="8110538" y="2978150"/>
          <p14:tracePt t="23954" x="8110538" y="2965450"/>
          <p14:tracePt t="23972" x="8110538" y="2952750"/>
          <p14:tracePt t="24948" x="8123238" y="2965450"/>
          <p14:tracePt t="25225" x="8123238" y="2990850"/>
          <p14:tracePt t="25233" x="8086725" y="3003550"/>
          <p14:tracePt t="25241" x="8035925" y="3041650"/>
          <p14:tracePt t="25249" x="7974013" y="3065463"/>
          <p14:tracePt t="25257" x="7897813" y="3116263"/>
          <p14:tracePt t="25265" x="7823200" y="3165475"/>
          <p14:tracePt t="25273" x="7748588" y="3241675"/>
          <p14:tracePt t="25281" x="7661275" y="3303588"/>
          <p14:tracePt t="25289" x="7548563" y="3390900"/>
          <p14:tracePt t="25297" x="7435850" y="3479800"/>
          <p14:tracePt t="25307" x="7310438" y="3579813"/>
          <p14:tracePt t="25313" x="7185025" y="3667125"/>
          <p14:tracePt t="25322" x="7059613" y="3779838"/>
          <p14:tracePt t="25329" x="6921500" y="3905250"/>
          <p14:tracePt t="25338" x="6772275" y="4017963"/>
          <p14:tracePt t="25345" x="6646863" y="4129088"/>
          <p14:tracePt t="25354" x="6534150" y="4230688"/>
          <p14:tracePt t="25361" x="6434138" y="4318000"/>
          <p14:tracePt t="25371" x="6321425" y="4405313"/>
          <p14:tracePt t="25377" x="6208713" y="4467225"/>
          <p14:tracePt t="25388" x="6134100" y="4530725"/>
          <p14:tracePt t="25393" x="6070600" y="4579938"/>
          <p14:tracePt t="25404" x="6021388" y="4618038"/>
          <p14:tracePt t="25409" x="5970588" y="4643438"/>
          <p14:tracePt t="25417" x="5945188" y="4643438"/>
          <p14:tracePt t="25425" x="5921375" y="4656138"/>
          <p14:tracePt t="25433" x="5908675" y="4667250"/>
          <p14:tracePt t="25441" x="5895975" y="4667250"/>
          <p14:tracePt t="25449" x="5883275" y="4667250"/>
          <p14:tracePt t="25465" x="5870575" y="4667250"/>
          <p14:tracePt t="25473" x="5857875" y="4667250"/>
          <p14:tracePt t="25481" x="5845175" y="4656138"/>
          <p14:tracePt t="25489" x="5821363" y="4656138"/>
          <p14:tracePt t="25497" x="5795963" y="4630738"/>
          <p14:tracePt t="25506" x="5770563" y="4630738"/>
          <p14:tracePt t="25513" x="5745163" y="4618038"/>
          <p14:tracePt t="25521" x="5708650" y="4592638"/>
          <p14:tracePt t="25529" x="5683250" y="4592638"/>
          <p14:tracePt t="25538" x="5632450" y="4579938"/>
          <p14:tracePt t="25545" x="5607050" y="4579938"/>
          <p14:tracePt t="25554" x="5570538" y="4579938"/>
          <p14:tracePt t="25561" x="5557838" y="4567238"/>
          <p14:tracePt t="25745" x="5557838" y="4554538"/>
          <p14:tracePt t="25754" x="5595938" y="4530725"/>
          <p14:tracePt t="25761" x="5657850" y="4492625"/>
          <p14:tracePt t="25771" x="5695950" y="4467225"/>
          <p14:tracePt t="25778" x="5745163" y="4430713"/>
          <p14:tracePt t="25788" x="5770563" y="4405313"/>
          <p14:tracePt t="25794" x="5808663" y="4367213"/>
          <p14:tracePt t="25804" x="5832475" y="4341813"/>
          <p14:tracePt t="25809" x="5857875" y="4318000"/>
          <p14:tracePt t="25818" x="5908675" y="4279900"/>
          <p14:tracePt t="25825" x="5970588" y="4217988"/>
          <p14:tracePt t="25839" x="6008688" y="4154488"/>
          <p14:tracePt t="25840" x="6070600" y="4079875"/>
          <p14:tracePt t="25851" x="6134100" y="3992563"/>
          <p14:tracePt t="25856" x="6157913" y="3905250"/>
          <p14:tracePt t="25865" x="6170613" y="3829050"/>
          <p14:tracePt t="25874" x="6183313" y="3754438"/>
          <p14:tracePt t="25881" x="6183313" y="3667125"/>
          <p14:tracePt t="25889" x="6183313" y="3541713"/>
          <p14:tracePt t="25897" x="6183313" y="3429000"/>
          <p14:tracePt t="25905" x="6170613" y="3316288"/>
          <p14:tracePt t="25913" x="6146800" y="3203575"/>
          <p14:tracePt t="25921" x="6121400" y="3116263"/>
          <p14:tracePt t="25929" x="6083300" y="3016250"/>
          <p14:tracePt t="25937" x="6034088" y="2928938"/>
          <p14:tracePt t="25945" x="5983288" y="2852738"/>
          <p14:tracePt t="25956" x="5932488" y="2790825"/>
          <p14:tracePt t="25960" x="5883275" y="2716213"/>
          <p14:tracePt t="25970" x="5821363" y="2665413"/>
          <p14:tracePt t="25977" x="5783263" y="2616200"/>
          <p14:tracePt t="25987" x="5719763" y="2590800"/>
          <p14:tracePt t="25993" x="5657850" y="2552700"/>
          <p14:tracePt t="26003" x="5607050" y="2516188"/>
          <p14:tracePt t="26009" x="5545138" y="2490788"/>
          <p14:tracePt t="26017" x="5507038" y="2478088"/>
          <p14:tracePt t="26025" x="5457825" y="2465388"/>
          <p14:tracePt t="26033" x="5407025" y="2439988"/>
          <p14:tracePt t="26041" x="5383213" y="2427288"/>
          <p14:tracePt t="26056" x="5357813" y="2414588"/>
          <p14:tracePt t="26057" x="5332413" y="2403475"/>
          <p14:tracePt t="26065" x="5307013" y="2390775"/>
          <p14:tracePt t="26097" x="5294313" y="2390775"/>
          <p14:tracePt t="26113" x="5294313" y="2378075"/>
          <p14:tracePt t="26121" x="5294313" y="2365375"/>
          <p14:tracePt t="26129" x="5294313" y="2352675"/>
          <p14:tracePt t="26137" x="5307013" y="2339975"/>
          <p14:tracePt t="26145" x="5319713" y="2339975"/>
          <p14:tracePt t="26155" x="5332413" y="2314575"/>
          <p14:tracePt t="26161" x="5345113" y="2314575"/>
          <p14:tracePt t="26171" x="5345113" y="2303463"/>
          <p14:tracePt t="26177" x="5357813" y="2290763"/>
          <p14:tracePt t="26217" x="5370513" y="2290763"/>
          <p14:tracePt t="26233" x="5383213" y="2290763"/>
          <p14:tracePt t="26265" x="5394325" y="2303463"/>
          <p14:tracePt t="26273" x="5407025" y="2303463"/>
          <p14:tracePt t="26281" x="5432425" y="2339975"/>
          <p14:tracePt t="26289" x="5445125" y="2378075"/>
          <p14:tracePt t="26297" x="5457825" y="2427288"/>
          <p14:tracePt t="26305" x="5457825" y="2503488"/>
          <p14:tracePt t="26312" x="5457825" y="2616200"/>
          <p14:tracePt t="26321" x="5445125" y="2716213"/>
          <p14:tracePt t="26329" x="5419725" y="2816225"/>
          <p14:tracePt t="26337" x="5394325" y="2928938"/>
          <p14:tracePt t="26345" x="5357813" y="3065463"/>
          <p14:tracePt t="26354" x="5307013" y="3178175"/>
          <p14:tracePt t="26360" x="5257800" y="3316288"/>
          <p14:tracePt t="26370" x="5194300" y="3454400"/>
          <p14:tracePt t="26377" x="5132388" y="3590925"/>
          <p14:tracePt t="26388" x="5081588" y="3729038"/>
          <p14:tracePt t="26393" x="5032375" y="3854450"/>
          <p14:tracePt t="26401" x="4968875" y="3979863"/>
          <p14:tracePt t="26409" x="4919663" y="4079875"/>
          <p14:tracePt t="26417" x="4856163" y="4179888"/>
          <p14:tracePt t="26425" x="4819650" y="4254500"/>
          <p14:tracePt t="26433" x="4794250" y="4305300"/>
          <p14:tracePt t="26441" x="4756150" y="4367213"/>
          <p14:tracePt t="26449" x="4706938" y="4418013"/>
          <p14:tracePt t="26457" x="4656138" y="4467225"/>
          <p14:tracePt t="26465" x="4619625" y="4518025"/>
          <p14:tracePt t="26474" x="4568825" y="4567238"/>
          <p14:tracePt t="26481" x="4530725" y="4592638"/>
          <p14:tracePt t="26489" x="4468813" y="4643438"/>
          <p14:tracePt t="26497" x="4406900" y="4692650"/>
          <p14:tracePt t="26505" x="4368800" y="4718050"/>
          <p14:tracePt t="26513" x="4318000" y="4743450"/>
          <p14:tracePt t="26521" x="4281488" y="4768850"/>
          <p14:tracePt t="26529" x="4256088" y="4779963"/>
          <p14:tracePt t="26538" x="4230688" y="4792663"/>
          <p14:tracePt t="26545" x="4205288" y="4805363"/>
          <p14:tracePt t="26593" x="4230688" y="4792663"/>
          <p14:tracePt t="26601" x="4281488" y="4756150"/>
          <p14:tracePt t="26609" x="4356100" y="4730750"/>
          <p14:tracePt t="26616" x="4430713" y="4692650"/>
          <p14:tracePt t="26625" x="4530725" y="4656138"/>
          <p14:tracePt t="26633" x="4619625" y="4630738"/>
          <p14:tracePt t="26642" x="4694238" y="4618038"/>
          <p14:tracePt t="26649" x="4732338" y="4618038"/>
          <p14:tracePt t="26656" x="4756150" y="4618038"/>
          <p14:tracePt t="26665" x="4768850" y="4618038"/>
          <p14:tracePt t="26672" x="4781550" y="4618038"/>
          <p14:tracePt t="26705" x="4781550" y="4630738"/>
          <p14:tracePt t="26712" x="4756150" y="4656138"/>
          <p14:tracePt t="26722" x="4706938" y="4679950"/>
          <p14:tracePt t="26729" x="4668838" y="4718050"/>
          <p14:tracePt t="26738" x="4630738" y="4743450"/>
          <p14:tracePt t="26745" x="4606925" y="4756150"/>
          <p14:tracePt t="26754" x="4606925" y="4768850"/>
          <p14:tracePt t="26809" x="4619625" y="4768850"/>
          <p14:tracePt t="26817" x="4668838" y="4768850"/>
          <p14:tracePt t="26825" x="4719638" y="4768850"/>
          <p14:tracePt t="26832" x="4794250" y="4768850"/>
          <p14:tracePt t="26841" x="4856163" y="4768850"/>
          <p14:tracePt t="26848" x="4932363" y="4768850"/>
          <p14:tracePt t="26856" x="4981575" y="4768850"/>
          <p14:tracePt t="26865" x="5032375" y="4768850"/>
          <p14:tracePt t="26872" x="5081588" y="4768850"/>
          <p14:tracePt t="26880" x="5119688" y="4768850"/>
          <p14:tracePt t="26888" x="5170488" y="4768850"/>
          <p14:tracePt t="26897" x="5194300" y="4756150"/>
          <p14:tracePt t="26905" x="5219700" y="4743450"/>
          <p14:tracePt t="26912" x="5232400" y="4743450"/>
          <p14:tracePt t="26923" x="5245100" y="4730750"/>
          <p14:tracePt t="26929" x="5245100" y="4718050"/>
          <p14:tracePt t="26945" x="5257800" y="4705350"/>
          <p14:tracePt t="27025" x="5257800" y="4692650"/>
          <p14:tracePt t="27041" x="5232400" y="4692650"/>
          <p14:tracePt t="27048" x="5181600" y="4692650"/>
          <p14:tracePt t="27057" x="5094288" y="4692650"/>
          <p14:tracePt t="27065" x="5006975" y="4705350"/>
          <p14:tracePt t="27073" x="4894263" y="4718050"/>
          <p14:tracePt t="27082" x="4756150" y="4730750"/>
          <p14:tracePt t="27089" x="4619625" y="4730750"/>
          <p14:tracePt t="27097" x="4468813" y="4730750"/>
          <p14:tracePt t="27105" x="4343400" y="4730750"/>
          <p14:tracePt t="27113" x="4205288" y="4730750"/>
          <p14:tracePt t="27122" x="4092575" y="4730750"/>
          <p14:tracePt t="27129" x="3968750" y="4730750"/>
          <p14:tracePt t="27137" x="3867150" y="4730750"/>
          <p14:tracePt t="27145" x="3767138" y="4730750"/>
          <p14:tracePt t="27154" x="3692525" y="4730750"/>
          <p14:tracePt t="27163" x="3605213" y="4743450"/>
          <p14:tracePt t="27171" x="3541713" y="4756150"/>
          <p14:tracePt t="27177" x="3505200" y="4768850"/>
          <p14:tracePt t="27188" x="3454400" y="4779963"/>
          <p14:tracePt t="27194" x="3429000" y="4779963"/>
          <p14:tracePt t="27206" x="3405188" y="4792663"/>
          <p14:tracePt t="27208" x="3392488" y="4792663"/>
          <p14:tracePt t="27216" x="3379788" y="4792663"/>
          <p14:tracePt t="27224" x="3367088" y="4792663"/>
          <p14:tracePt t="27273" x="3379788" y="4792663"/>
          <p14:tracePt t="27281" x="3392488" y="4792663"/>
          <p14:tracePt t="27288" x="3417888" y="4779963"/>
          <p14:tracePt t="27297" x="3441700" y="4768850"/>
          <p14:tracePt t="27305" x="3479800" y="4768850"/>
          <p14:tracePt t="27312" x="3541713" y="4756150"/>
          <p14:tracePt t="27323" x="3579813" y="4730750"/>
          <p14:tracePt t="27329" x="3617913" y="4718050"/>
          <p14:tracePt t="27338" x="3643313" y="4718050"/>
          <p14:tracePt t="27345" x="3667125" y="4718050"/>
          <p14:tracePt t="27361" x="3679825" y="4718050"/>
          <p14:tracePt t="27465" x="3692525" y="4718050"/>
          <p14:tracePt t="27473" x="3717925" y="4705350"/>
          <p14:tracePt t="27481" x="3756025" y="4692650"/>
          <p14:tracePt t="27490" x="3817938" y="4679950"/>
          <p14:tracePt t="27497" x="3905250" y="4667250"/>
          <p14:tracePt t="27505" x="4043363" y="4656138"/>
          <p14:tracePt t="27513" x="4205288" y="4630738"/>
          <p14:tracePt t="27521" x="4394200" y="4618038"/>
          <p14:tracePt t="27530" x="4606925" y="4579938"/>
          <p14:tracePt t="27538" x="4819650" y="4567238"/>
          <p14:tracePt t="27545" x="4994275" y="4543425"/>
          <p14:tracePt t="27555" x="5145088" y="4518025"/>
          <p14:tracePt t="27561" x="5245100" y="4492625"/>
          <p14:tracePt t="27572" x="5319713" y="4467225"/>
          <p14:tracePt t="27577" x="5370513" y="4454525"/>
          <p14:tracePt t="27588" x="5394325" y="4430713"/>
          <p14:tracePt t="27593" x="5419725" y="4430713"/>
          <p14:tracePt t="27604" x="5419725" y="4405313"/>
          <p14:tracePt t="27609" x="5432425" y="4405313"/>
          <p14:tracePt t="27617" x="5445125" y="4379913"/>
          <p14:tracePt t="27625" x="5445125" y="4341813"/>
          <p14:tracePt t="27633" x="5470525" y="4305300"/>
          <p14:tracePt t="27640" x="5483225" y="4267200"/>
          <p14:tracePt t="27650" x="5507038" y="4205288"/>
          <p14:tracePt t="27657" x="5557838" y="4129088"/>
          <p14:tracePt t="27665" x="5619750" y="4054475"/>
          <p14:tracePt t="27672" x="5683250" y="3979863"/>
          <p14:tracePt t="27681" x="5757863" y="3905250"/>
          <p14:tracePt t="27690" x="5857875" y="3803650"/>
          <p14:tracePt t="27697" x="5945188" y="3716338"/>
          <p14:tracePt t="27707" x="6057900" y="3629025"/>
          <p14:tracePt t="27713" x="6146800" y="3554413"/>
          <p14:tracePt t="27722" x="6246813" y="3479800"/>
          <p14:tracePt t="27729" x="6321425" y="3416300"/>
          <p14:tracePt t="27738" x="6370638" y="3354388"/>
          <p14:tracePt t="27745" x="6434138" y="3278188"/>
          <p14:tracePt t="27755" x="6496050" y="3216275"/>
          <p14:tracePt t="27761" x="6546850" y="3154363"/>
          <p14:tracePt t="27771" x="6584950" y="3090863"/>
          <p14:tracePt t="27776" x="6634163" y="3028950"/>
          <p14:tracePt t="27787" x="6672263" y="2990850"/>
          <p14:tracePt t="27793" x="6696075" y="2941638"/>
          <p14:tracePt t="27803" x="6734175" y="2903538"/>
          <p14:tracePt t="27808" x="6759575" y="2878138"/>
          <p14:tracePt t="27816" x="6784975" y="2840038"/>
          <p14:tracePt t="27824" x="6797675" y="2828925"/>
          <p14:tracePt t="27832" x="6808788" y="2816225"/>
          <p14:tracePt t="27969" x="6808788" y="2828925"/>
          <p14:tracePt t="27976" x="6784975" y="2852738"/>
          <p14:tracePt t="27986" x="6734175" y="2916238"/>
          <p14:tracePt t="27993" x="6684963" y="2978150"/>
          <p14:tracePt t="28000" x="6634163" y="3041650"/>
          <p14:tracePt t="28008" x="6584950" y="3090863"/>
          <p14:tracePt t="28017" x="6559550" y="3141663"/>
          <p14:tracePt t="28025" x="6508750" y="3203575"/>
          <p14:tracePt t="28033" x="6472238" y="3241675"/>
          <p14:tracePt t="28040" x="6446838" y="3290888"/>
          <p14:tracePt t="28049" x="6421438" y="3316288"/>
          <p14:tracePt t="28057" x="6408738" y="3341688"/>
          <p14:tracePt t="28065" x="6383338" y="3354388"/>
          <p14:tracePt t="28072" x="6383338" y="3378200"/>
          <p14:tracePt t="28080" x="6370638" y="3390900"/>
          <p14:tracePt t="28090" x="6359525" y="3416300"/>
          <p14:tracePt t="28096" x="6359525" y="3429000"/>
          <p14:tracePt t="28108" x="6334125" y="3441700"/>
          <p14:tracePt t="28113" x="6334125" y="3454400"/>
          <p14:tracePt t="28121" x="6321425" y="3467100"/>
          <p14:tracePt t="28320" x="6308725" y="3454400"/>
          <p14:tracePt t="28345" x="6296025" y="3454400"/>
          <p14:tracePt t="28353" x="6283325" y="3454400"/>
          <p14:tracePt t="28361" x="6246813" y="3454400"/>
          <p14:tracePt t="28369" x="6221413" y="3467100"/>
          <p14:tracePt t="28377" x="6196013" y="3479800"/>
          <p14:tracePt t="28388" x="6134100" y="3490913"/>
          <p14:tracePt t="28393" x="6083300" y="3516313"/>
          <p14:tracePt t="28401" x="6034088" y="3529013"/>
          <p14:tracePt t="28409" x="5957888" y="3554413"/>
          <p14:tracePt t="28417" x="5895975" y="3590925"/>
          <p14:tracePt t="28426" x="5832475" y="3616325"/>
          <p14:tracePt t="28433" x="5795963" y="3654425"/>
          <p14:tracePt t="28441" x="5732463" y="3692525"/>
          <p14:tracePt t="28448" x="5683250" y="3729038"/>
          <p14:tracePt t="28458" x="5607050" y="3767138"/>
          <p14:tracePt t="28465" x="5532438" y="3816350"/>
          <p14:tracePt t="28472" x="5457825" y="3879850"/>
          <p14:tracePt t="28480" x="5383213" y="3929063"/>
          <p14:tracePt t="28488" x="5319713" y="3992563"/>
          <p14:tracePt t="28496" x="5257800" y="4029075"/>
          <p14:tracePt t="28505" x="5194300" y="4092575"/>
          <p14:tracePt t="28513" x="5132388" y="4141788"/>
          <p14:tracePt t="28521" x="5068888" y="4205288"/>
          <p14:tracePt t="28528" x="5006975" y="4254500"/>
          <p14:tracePt t="28538" x="4956175" y="4292600"/>
          <p14:tracePt t="28544" x="4906963" y="4305300"/>
          <p14:tracePt t="28554" x="4868863" y="4341813"/>
          <p14:tracePt t="28561" x="4843463" y="4354513"/>
          <p14:tracePt t="28571" x="4819650" y="4367213"/>
          <p14:tracePt t="28576" x="4806950" y="4379913"/>
          <p14:tracePt t="28593" x="4794250" y="4379913"/>
          <p14:tracePt t="28624" x="4781550" y="4379913"/>
          <p14:tracePt t="28648" x="4768850" y="4379913"/>
          <p14:tracePt t="28657" x="4768850" y="4367213"/>
          <p14:tracePt t="28665" x="4743450" y="4367213"/>
          <p14:tracePt t="28672" x="4732338" y="4354513"/>
          <p14:tracePt t="28680" x="4719638" y="4330700"/>
          <p14:tracePt t="28688" x="4694238" y="4330700"/>
          <p14:tracePt t="28697" x="4681538" y="4318000"/>
          <p14:tracePt t="28705" x="4656138" y="4305300"/>
          <p14:tracePt t="28712" x="4643438" y="4305300"/>
          <p14:tracePt t="28721" x="4619625" y="4279900"/>
          <p14:tracePt t="28728" x="4594225" y="4267200"/>
          <p14:tracePt t="28739" x="4556125" y="4267200"/>
          <p14:tracePt t="28744" x="4543425" y="4267200"/>
          <p14:tracePt t="28754" x="4518025" y="4267200"/>
          <p14:tracePt t="28761" x="4481513" y="4267200"/>
          <p14:tracePt t="28770" x="4456113" y="4267200"/>
          <p14:tracePt t="28777" x="4430713" y="4267200"/>
          <p14:tracePt t="28788" x="4381500" y="4267200"/>
          <p14:tracePt t="28792" x="4356100" y="4267200"/>
          <p14:tracePt t="28804" x="4294188" y="4267200"/>
          <p14:tracePt t="28808" x="4243388" y="4279900"/>
          <p14:tracePt t="28817" x="4192588" y="4305300"/>
          <p14:tracePt t="28824" x="4117975" y="4318000"/>
          <p14:tracePt t="28832" x="4056063" y="4341813"/>
          <p14:tracePt t="28840" x="4005263" y="4367213"/>
          <p14:tracePt t="28848" x="3968750" y="4379913"/>
          <p14:tracePt t="28857" x="3917950" y="4405313"/>
          <p14:tracePt t="28864" x="3892550" y="4418013"/>
          <p14:tracePt t="28877" x="3879850" y="4418013"/>
          <p14:tracePt t="28880" x="3856038" y="4430713"/>
          <p14:tracePt t="28890" x="3856038" y="4443413"/>
          <p14:tracePt t="28896" x="3843338" y="4443413"/>
          <p14:tracePt t="28921" x="3830638" y="4443413"/>
          <p14:tracePt t="28961" x="3817938" y="4443413"/>
          <p14:tracePt t="28978" x="3805238" y="4443413"/>
          <p14:tracePt t="28993" x="3779838" y="4443413"/>
          <p14:tracePt t="29021" x="3767138" y="4430713"/>
          <p14:tracePt t="29040" x="3756025" y="4430713"/>
          <p14:tracePt t="29065" x="3730625" y="4418013"/>
          <p14:tracePt t="29081" x="3717925" y="4405313"/>
          <p14:tracePt t="29104" x="3705225" y="4392613"/>
          <p14:tracePt t="29114" x="3705225" y="4379913"/>
          <p14:tracePt t="29145" x="3705225" y="4367213"/>
          <p14:tracePt t="29386" x="3705225" y="4379913"/>
          <p14:tracePt t="29396" x="3692525" y="4379913"/>
          <p14:tracePt t="29408" x="3679825" y="4379913"/>
          <p14:tracePt t="29416" x="3654425" y="4392613"/>
          <p14:tracePt t="29424" x="3617913" y="4392613"/>
          <p14:tracePt t="29432" x="3605213" y="4392613"/>
          <p14:tracePt t="29440" x="3567113" y="4392613"/>
          <p14:tracePt t="29448" x="3541713" y="4392613"/>
          <p14:tracePt t="29456" x="3517900" y="4392613"/>
          <p14:tracePt t="29464" x="3492500" y="4392613"/>
          <p14:tracePt t="29472" x="3454400" y="4392613"/>
          <p14:tracePt t="29480" x="3429000" y="4392613"/>
          <p14:tracePt t="29488" x="3417888" y="4392613"/>
          <p14:tracePt t="29496" x="3405188" y="4392613"/>
          <p14:tracePt t="29505" x="3392488" y="4392613"/>
          <p14:tracePt t="29520" x="3367088" y="4405313"/>
          <p14:tracePt t="29544" x="3354388" y="4405313"/>
          <p14:tracePt t="29560" x="3328988" y="4405313"/>
          <p14:tracePt t="29576" x="3317875" y="4405313"/>
          <p14:tracePt t="29592" x="3305175" y="4405313"/>
          <p14:tracePt t="29616" x="3292475" y="4405313"/>
          <p14:tracePt t="29624" x="3279775" y="4405313"/>
          <p14:tracePt t="29664" x="3267075" y="4405313"/>
          <p14:tracePt t="29680" x="3254375" y="4405313"/>
          <p14:tracePt t="29696" x="3241675" y="4392613"/>
          <p14:tracePt t="29712" x="3228975" y="4392613"/>
          <p14:tracePt t="29737" x="3216275" y="4392613"/>
          <p14:tracePt t="29744" x="3205163" y="4392613"/>
          <p14:tracePt t="29752" x="3192463" y="4392613"/>
          <p14:tracePt t="29760" x="3179763" y="4392613"/>
          <p14:tracePt t="29771" x="3154363" y="4392613"/>
          <p14:tracePt t="29776" x="3141663" y="4392613"/>
          <p14:tracePt t="29785" x="3128963" y="4392613"/>
          <p14:tracePt t="29792" x="3103563" y="4392613"/>
          <p14:tracePt t="29800" x="3092450" y="4392613"/>
          <p14:tracePt t="29808" x="3079750" y="4392613"/>
          <p14:tracePt t="29816" x="3067050" y="4392613"/>
          <p14:tracePt t="29832" x="3054350" y="4392613"/>
          <p14:tracePt t="29840" x="3041650" y="4392613"/>
          <p14:tracePt t="29856" x="3028950" y="4392613"/>
          <p14:tracePt t="29872" x="3016250" y="4392613"/>
          <p14:tracePt t="30089" x="3003550" y="4392613"/>
          <p14:tracePt t="30120" x="2992438" y="4392613"/>
          <p14:tracePt t="30129" x="2979738" y="4405313"/>
          <p14:tracePt t="30328" x="2967038" y="4405313"/>
          <p14:tracePt t="30361" x="2954338" y="4405313"/>
          <p14:tracePt t="30369" x="2941638" y="4418013"/>
          <p14:tracePt t="30385" x="2928938" y="4430713"/>
          <p14:tracePt t="30401" x="2916238" y="4443413"/>
          <p14:tracePt t="30408" x="2903538" y="4443413"/>
          <p14:tracePt t="30472" x="2890838" y="4443413"/>
          <p14:tracePt t="30514" x="2879725" y="4443413"/>
          <p14:tracePt t="31032" x="2879725" y="4454525"/>
          <p14:tracePt t="31064" x="2890838" y="4454525"/>
          <p14:tracePt t="31088" x="2903538" y="4454525"/>
          <p14:tracePt t="31121" x="2916238" y="4454525"/>
          <p14:tracePt t="31896" x="2916238" y="4467225"/>
          <p14:tracePt t="31921" x="2928938" y="4467225"/>
          <p14:tracePt t="31928" x="2941638" y="4467225"/>
          <p14:tracePt t="31937" x="2941638" y="4454525"/>
          <p14:tracePt t="31953" x="2954338" y="4454525"/>
          <p14:tracePt t="31960" x="2954338" y="4443413"/>
          <p14:tracePt t="31971" x="2979738" y="4430713"/>
          <p14:tracePt t="31976" x="2979738" y="4418013"/>
          <p14:tracePt t="31988" x="2992438" y="4405313"/>
          <p14:tracePt t="31992" x="2992438" y="4392613"/>
          <p14:tracePt t="32000" x="3003550" y="4379913"/>
          <p14:tracePt t="32008" x="3016250" y="4367213"/>
          <p14:tracePt t="32016" x="3028950" y="4341813"/>
          <p14:tracePt t="32025" x="3054350" y="4330700"/>
          <p14:tracePt t="32032" x="3054350" y="4318000"/>
          <p14:tracePt t="32041" x="3079750" y="4279900"/>
          <p14:tracePt t="32048" x="3079750" y="4254500"/>
          <p14:tracePt t="32056" x="3103563" y="4230688"/>
          <p14:tracePt t="32064" x="3116263" y="4205288"/>
          <p14:tracePt t="32072" x="3154363" y="4154488"/>
          <p14:tracePt t="32081" x="3192463" y="4117975"/>
          <p14:tracePt t="32089" x="3205163" y="4079875"/>
          <p14:tracePt t="32096" x="3228975" y="4029075"/>
          <p14:tracePt t="32107" x="3241675" y="3992563"/>
          <p14:tracePt t="32112" x="3279775" y="3941763"/>
          <p14:tracePt t="32122" x="3305175" y="3916363"/>
          <p14:tracePt t="32128" x="3317875" y="3892550"/>
          <p14:tracePt t="32138" x="3328988" y="3867150"/>
          <p14:tracePt t="32144" x="3341688" y="3841750"/>
          <p14:tracePt t="32155" x="3367088" y="3792538"/>
          <p14:tracePt t="32160" x="3379788" y="3767138"/>
          <p14:tracePt t="32171" x="3379788" y="3741738"/>
          <p14:tracePt t="32176" x="3405188" y="3716338"/>
          <p14:tracePt t="32188" x="3417888" y="3692525"/>
          <p14:tracePt t="32200" x="3417888" y="3667125"/>
          <p14:tracePt t="32209" x="3429000" y="3641725"/>
          <p14:tracePt t="32216" x="3441700" y="3616325"/>
          <p14:tracePt t="32224" x="3441700" y="3603625"/>
          <p14:tracePt t="32232" x="3441700" y="3567113"/>
          <p14:tracePt t="32240" x="3441700" y="3554413"/>
          <p14:tracePt t="32248" x="3454400" y="3529013"/>
          <p14:tracePt t="32256" x="3467100" y="3516313"/>
          <p14:tracePt t="32265" x="3479800" y="3490913"/>
          <p14:tracePt t="32273" x="3492500" y="3479800"/>
          <p14:tracePt t="32291" x="3505200" y="3454400"/>
          <p14:tracePt t="32296" x="3517900" y="3454400"/>
          <p14:tracePt t="32305" x="3517900" y="3441700"/>
          <p14:tracePt t="32312" x="3530600" y="3416300"/>
          <p14:tracePt t="32321" x="3541713" y="3403600"/>
          <p14:tracePt t="32328" x="3554413" y="3378200"/>
          <p14:tracePt t="32338" x="3567113" y="3367088"/>
          <p14:tracePt t="32344" x="3567113" y="3354388"/>
          <p14:tracePt t="32354" x="3579813" y="3328988"/>
          <p14:tracePt t="32360" x="3592513" y="3316288"/>
          <p14:tracePt t="32371" x="3605213" y="3303588"/>
          <p14:tracePt t="32376" x="3630613" y="3278188"/>
          <p14:tracePt t="32385" x="3630613" y="3267075"/>
          <p14:tracePt t="32392" x="3643313" y="3241675"/>
          <p14:tracePt t="32400" x="3654425" y="3203575"/>
          <p14:tracePt t="32409" x="3679825" y="3178175"/>
          <p14:tracePt t="32416" x="3692525" y="3154363"/>
          <p14:tracePt t="32427" x="3717925" y="3128963"/>
          <p14:tracePt t="32432" x="3730625" y="3078163"/>
          <p14:tracePt t="32440" x="3743325" y="3041650"/>
          <p14:tracePt t="32448" x="3756025" y="3003550"/>
          <p14:tracePt t="32456" x="3767138" y="2965450"/>
          <p14:tracePt t="32464" x="3792538" y="2928938"/>
          <p14:tracePt t="32472" x="3805238" y="2865438"/>
          <p14:tracePt t="32480" x="3817938" y="2828925"/>
          <p14:tracePt t="32488" x="3830638" y="2790825"/>
          <p14:tracePt t="32496" x="3843338" y="2765425"/>
          <p14:tracePt t="32505" x="3843338" y="2740025"/>
          <p14:tracePt t="32512" x="3843338" y="2716213"/>
          <p14:tracePt t="32521" x="3843338" y="2703513"/>
          <p14:tracePt t="32528" x="3856038" y="2678113"/>
          <p14:tracePt t="32539" x="3856038" y="2665413"/>
          <p14:tracePt t="32544" x="3867150" y="2640013"/>
          <p14:tracePt t="32555" x="3867150" y="2627313"/>
          <p14:tracePt t="32560" x="3879850" y="2616200"/>
          <p14:tracePt t="32571" x="3879850" y="2603500"/>
          <p14:tracePt t="32576" x="3892550" y="2578100"/>
          <p14:tracePt t="32585" x="3892550" y="2565400"/>
          <p14:tracePt t="32592" x="3917950" y="2527300"/>
          <p14:tracePt t="32600" x="3930650" y="2503488"/>
          <p14:tracePt t="32608" x="3930650" y="2490788"/>
          <p14:tracePt t="32616" x="3930650" y="2478088"/>
          <p14:tracePt t="32632" x="3943350" y="2452688"/>
          <p14:tracePt t="32640" x="3956050" y="2439988"/>
          <p14:tracePt t="32848" x="3968750" y="2439988"/>
          <p14:tracePt t="32872" x="3979863" y="2439988"/>
          <p14:tracePt t="32891" x="4005263" y="2439988"/>
          <p14:tracePt t="32913" x="4017963" y="2439988"/>
          <p14:tracePt t="32955" x="4030663" y="2439988"/>
          <p14:tracePt t="32972" x="4043363" y="2439988"/>
          <p14:tracePt t="32976" x="4056063" y="2439988"/>
          <p14:tracePt t="32986" x="4081463" y="2439988"/>
          <p14:tracePt t="32992" x="4092575" y="2439988"/>
          <p14:tracePt t="33001" x="4105275" y="2439988"/>
          <p14:tracePt t="33009" x="4130675" y="2439988"/>
          <p14:tracePt t="33017" x="4143375" y="2439988"/>
          <p14:tracePt t="33024" x="4168775" y="2439988"/>
          <p14:tracePt t="33033" x="4181475" y="2427288"/>
          <p14:tracePt t="33040" x="4192588" y="2414588"/>
          <p14:tracePt t="33113" x="4192588" y="2427288"/>
          <p14:tracePt t="33121" x="4192588" y="2439988"/>
          <p14:tracePt t="33128" x="4192588" y="2490788"/>
          <p14:tracePt t="33136" x="4192588" y="2503488"/>
          <p14:tracePt t="33144" x="4181475" y="2552700"/>
          <p14:tracePt t="33155" x="4168775" y="2590800"/>
          <p14:tracePt t="33160" x="4156075" y="2665413"/>
          <p14:tracePt t="33172" x="4143375" y="2752725"/>
          <p14:tracePt t="33177" x="4130675" y="2852738"/>
          <p14:tracePt t="33184" x="4117975" y="2952750"/>
          <p14:tracePt t="33192" x="4105275" y="3065463"/>
          <p14:tracePt t="33200" x="4092575" y="3203575"/>
          <p14:tracePt t="33209" x="4068763" y="3341688"/>
          <p14:tracePt t="33216" x="4056063" y="3479800"/>
          <p14:tracePt t="33225" x="4030663" y="3603625"/>
          <p14:tracePt t="33232" x="4005263" y="3741738"/>
          <p14:tracePt t="33245" x="3979863" y="3867150"/>
          <p14:tracePt t="33249" x="3943350" y="3979863"/>
          <p14:tracePt t="33256" x="3905250" y="4092575"/>
          <p14:tracePt t="33264" x="3856038" y="4192588"/>
          <p14:tracePt t="33272" x="3805238" y="4292600"/>
          <p14:tracePt t="33280" x="3767138" y="4354513"/>
          <p14:tracePt t="33288" x="3717925" y="4418013"/>
          <p14:tracePt t="33296" x="3667125" y="4467225"/>
          <p14:tracePt t="33305" x="3630613" y="4530725"/>
          <p14:tracePt t="33312" x="3592513" y="4554538"/>
          <p14:tracePt t="33321" x="3579813" y="4567238"/>
          <p14:tracePt t="33328" x="3567113" y="4579938"/>
          <p14:tracePt t="33376" x="3567113" y="4592638"/>
          <p14:tracePt t="33400" x="3554413" y="4592638"/>
          <p14:tracePt t="33440" x="3530600" y="4605338"/>
          <p14:tracePt t="33464" x="3530600" y="4618038"/>
          <p14:tracePt t="33496" x="3517900" y="4618038"/>
          <p14:tracePt t="33512" x="3505200" y="4630738"/>
          <p14:tracePt t="33544" x="3479800" y="4630738"/>
          <p14:tracePt t="33560" x="3467100" y="4630738"/>
          <p14:tracePt t="33569" x="3454400" y="4618038"/>
          <p14:tracePt t="33584" x="3454400" y="4605338"/>
          <p14:tracePt t="33592" x="3454400" y="4592638"/>
          <p14:tracePt t="33608" x="3454400" y="4579938"/>
          <p14:tracePt t="33632" x="3454400" y="4567238"/>
          <p14:tracePt t="33657" x="3454400" y="4554538"/>
          <p14:tracePt t="33704" x="3454400" y="4543425"/>
          <p14:tracePt t="33776" x="3467100" y="4543425"/>
          <p14:tracePt t="33800" x="3479800" y="4543425"/>
          <p14:tracePt t="33824" x="3505200" y="4530725"/>
          <p14:tracePt t="33832" x="3505200" y="4518025"/>
          <p14:tracePt t="33843" x="3517900" y="4518025"/>
          <p14:tracePt t="33857" x="3530600" y="4505325"/>
          <p14:tracePt t="33864" x="3541713" y="4505325"/>
          <p14:tracePt t="33880" x="3541713" y="4492625"/>
          <p14:tracePt t="33904" x="3554413" y="4492625"/>
          <p14:tracePt t="33938" x="3567113" y="4492625"/>
          <p14:tracePt t="33944" x="3579813" y="4479925"/>
          <p14:tracePt t="34008" x="3592513" y="4479925"/>
          <p14:tracePt t="34056" x="3605213" y="4479925"/>
          <p14:tracePt t="34064" x="3617913" y="4479925"/>
          <p14:tracePt t="34072" x="3630613" y="4479925"/>
          <p14:tracePt t="34096" x="3643313" y="4479925"/>
          <p14:tracePt t="34104" x="3654425" y="4479925"/>
          <p14:tracePt t="34112" x="3667125" y="4479925"/>
          <p14:tracePt t="34128" x="3679825" y="4492625"/>
          <p14:tracePt t="34144" x="3705225" y="4492625"/>
          <p14:tracePt t="34155" x="3717925" y="4492625"/>
          <p14:tracePt t="34165" x="3756025" y="4492625"/>
          <p14:tracePt t="34171" x="3779838" y="4492625"/>
          <p14:tracePt t="34176" x="3817938" y="4492625"/>
          <p14:tracePt t="34185" x="3843338" y="4492625"/>
          <p14:tracePt t="34192" x="3867150" y="4492625"/>
          <p14:tracePt t="34200" x="3905250" y="4492625"/>
          <p14:tracePt t="34208" x="3943350" y="4492625"/>
          <p14:tracePt t="34216" x="3992563" y="4492625"/>
          <p14:tracePt t="34232" x="4030663" y="4479925"/>
          <p14:tracePt t="34240" x="4043363" y="4479925"/>
          <p14:tracePt t="34248" x="4068763" y="4467225"/>
          <p14:tracePt t="34256" x="4081463" y="4467225"/>
          <p14:tracePt t="34264" x="4092575" y="4467225"/>
          <p14:tracePt t="34281" x="4105275" y="4467225"/>
          <p14:tracePt t="34304" x="4117975" y="4467225"/>
          <p14:tracePt t="34336" x="4130675" y="4467225"/>
          <p14:tracePt t="34344" x="4143375" y="4467225"/>
          <p14:tracePt t="34360" x="4143375" y="4479925"/>
          <p14:tracePt t="34376" x="4156075" y="4479925"/>
          <p14:tracePt t="34386" x="4168775" y="4479925"/>
          <p14:tracePt t="34392" x="4181475" y="4479925"/>
          <p14:tracePt t="34408" x="4192588" y="4479925"/>
          <p14:tracePt t="34416" x="4205288" y="4479925"/>
          <p14:tracePt t="34424" x="4217988" y="4479925"/>
          <p14:tracePt t="34432" x="4256088" y="4479925"/>
          <p14:tracePt t="34440" x="4294188" y="4467225"/>
          <p14:tracePt t="34448" x="4305300" y="4467225"/>
          <p14:tracePt t="34456" x="4343400" y="4454525"/>
          <p14:tracePt t="34464" x="4356100" y="4454525"/>
          <p14:tracePt t="34472" x="4381500" y="4454525"/>
          <p14:tracePt t="34480" x="4406900" y="4454525"/>
          <p14:tracePt t="34488" x="4443413" y="4454525"/>
          <p14:tracePt t="34496" x="4481513" y="4454525"/>
          <p14:tracePt t="34505" x="4518025" y="4454525"/>
          <p14:tracePt t="34512" x="4556125" y="4454525"/>
          <p14:tracePt t="34522" x="4594225" y="4454525"/>
          <p14:tracePt t="34528" x="4619625" y="4454525"/>
          <p14:tracePt t="34538" x="4668838" y="4454525"/>
          <p14:tracePt t="34544" x="4706938" y="4454525"/>
          <p14:tracePt t="34555" x="4768850" y="4454525"/>
          <p14:tracePt t="34560" x="4794250" y="4443413"/>
          <p14:tracePt t="34571" x="4806950" y="4443413"/>
          <p14:tracePt t="34576" x="4843463" y="4430713"/>
          <p14:tracePt t="34585" x="4856163" y="4430713"/>
          <p14:tracePt t="34592" x="4894263" y="4418013"/>
          <p14:tracePt t="34600" x="4932363" y="4418013"/>
          <p14:tracePt t="34608" x="4956175" y="4405313"/>
          <p14:tracePt t="34616" x="4968875" y="4405313"/>
          <p14:tracePt t="34624" x="5019675" y="4392613"/>
          <p14:tracePt t="34632" x="5057775" y="4379913"/>
          <p14:tracePt t="34639" x="5094288" y="4367213"/>
          <p14:tracePt t="34648" x="5132388" y="4367213"/>
          <p14:tracePt t="34656" x="5170488" y="4367213"/>
          <p14:tracePt t="34664" x="5207000" y="4367213"/>
          <p14:tracePt t="34671" x="5232400" y="4367213"/>
          <p14:tracePt t="34680" x="5270500" y="4367213"/>
          <p14:tracePt t="34688" x="5307013" y="4367213"/>
          <p14:tracePt t="34696" x="5357813" y="4367213"/>
          <p14:tracePt t="34706" x="5407025" y="4367213"/>
          <p14:tracePt t="34712" x="5470525" y="4367213"/>
          <p14:tracePt t="34721" x="5545138" y="4367213"/>
          <p14:tracePt t="34728" x="5595938" y="4367213"/>
          <p14:tracePt t="34739" x="5645150" y="4367213"/>
          <p14:tracePt t="34744" x="5683250" y="4367213"/>
          <p14:tracePt t="34755" x="5695950" y="4367213"/>
          <p14:tracePt t="34760" x="5708650" y="4367213"/>
          <p14:tracePt t="34769" x="5732463" y="4367213"/>
          <p14:tracePt t="34912" x="5732463" y="4379913"/>
          <p14:tracePt t="34928" x="5719763" y="4405313"/>
          <p14:tracePt t="34937" x="5695950" y="4405313"/>
          <p14:tracePt t="34944" x="5645150" y="4443413"/>
          <p14:tracePt t="34955" x="5595938" y="4479925"/>
          <p14:tracePt t="34960" x="5519738" y="4530725"/>
          <p14:tracePt t="34973" x="5419725" y="4567238"/>
          <p14:tracePt t="34976" x="5319713" y="4643438"/>
          <p14:tracePt t="34984" x="5194300" y="4718050"/>
          <p14:tracePt t="34992" x="5057775" y="4779963"/>
          <p14:tracePt t="35000" x="4894263" y="4879975"/>
          <p14:tracePt t="35008" x="4756150" y="4968875"/>
          <p14:tracePt t="35016" x="4594225" y="5056188"/>
          <p14:tracePt t="35024" x="4443413" y="5130800"/>
          <p14:tracePt t="35032" x="4256088" y="5205413"/>
          <p14:tracePt t="35039" x="4105275" y="5256213"/>
          <p14:tracePt t="35048" x="3979863" y="5294313"/>
          <p14:tracePt t="35056" x="3879850" y="5330825"/>
          <p14:tracePt t="35063" x="3792538" y="5356225"/>
          <p14:tracePt t="35073" x="3743325" y="5381625"/>
          <p14:tracePt t="35080" x="3692525" y="5394325"/>
          <p14:tracePt t="35088" x="3654425" y="5407025"/>
          <p14:tracePt t="35096" x="3643313" y="5418138"/>
          <p14:tracePt t="35128" x="3630613" y="5418138"/>
          <p14:tracePt t="35137" x="3617913" y="5418138"/>
          <p14:tracePt t="35154" x="3617913" y="5407025"/>
          <p14:tracePt t="35159" x="3617913" y="5394325"/>
          <p14:tracePt t="35169" x="3617913" y="5381625"/>
          <p14:tracePt t="35177" x="3617913" y="5356225"/>
          <p14:tracePt t="35184" x="3617913" y="5330825"/>
          <p14:tracePt t="35192" x="3617913" y="5294313"/>
          <p14:tracePt t="35360" x="3630613" y="5281613"/>
          <p14:tracePt t="35376" x="3643313" y="5281613"/>
          <p14:tracePt t="35401" x="3643313" y="5294313"/>
          <p14:tracePt t="35407" x="3643313" y="5305425"/>
          <p14:tracePt t="35416" x="3643313" y="5330825"/>
          <p14:tracePt t="35423" x="3630613" y="5330825"/>
          <p14:tracePt t="35432" x="3617913" y="5343525"/>
          <p14:tracePt t="35487" x="3617913" y="5318125"/>
          <p14:tracePt t="35496" x="3617913" y="5294313"/>
          <p14:tracePt t="35504" x="3630613" y="5256213"/>
          <p14:tracePt t="35513" x="3643313" y="5218113"/>
          <p14:tracePt t="35522" x="3679825" y="5168900"/>
          <p14:tracePt t="35528" x="3730625" y="5105400"/>
          <p14:tracePt t="35538" x="3792538" y="5043488"/>
          <p14:tracePt t="35544" x="3867150" y="4981575"/>
          <p14:tracePt t="35555" x="3956050" y="4905375"/>
          <p14:tracePt t="35560" x="4068763" y="4830763"/>
          <p14:tracePt t="35571" x="4205288" y="4743450"/>
          <p14:tracePt t="35576" x="4356100" y="4667250"/>
          <p14:tracePt t="35584" x="4556125" y="4592638"/>
          <p14:tracePt t="35592" x="4781550" y="4505325"/>
          <p14:tracePt t="35599" x="4968875" y="4418013"/>
          <p14:tracePt t="35608" x="5157788" y="4318000"/>
          <p14:tracePt t="35616" x="5281613" y="4254500"/>
          <p14:tracePt t="35624" x="5394325" y="4179888"/>
          <p14:tracePt t="35632" x="5483225" y="4117975"/>
          <p14:tracePt t="35640" x="5545138" y="4067175"/>
          <p14:tracePt t="35648" x="5607050" y="4005263"/>
          <p14:tracePt t="35656" x="5632450" y="3967163"/>
          <p14:tracePt t="35664" x="5657850" y="3916363"/>
          <p14:tracePt t="35672" x="5683250" y="3892550"/>
          <p14:tracePt t="35680" x="5695950" y="3867150"/>
          <p14:tracePt t="35689" x="5708650" y="3829050"/>
          <p14:tracePt t="35697" x="5719763" y="3803650"/>
          <p14:tracePt t="35705" x="5745163" y="3767138"/>
          <p14:tracePt t="35712" x="5770563" y="3741738"/>
          <p14:tracePt t="35722" x="5832475" y="3692525"/>
          <p14:tracePt t="35727" x="5895975" y="3641725"/>
          <p14:tracePt t="35739" x="5932488" y="3616325"/>
          <p14:tracePt t="35744" x="5995988" y="3579813"/>
          <p14:tracePt t="35755" x="6034088" y="3554413"/>
          <p14:tracePt t="35760" x="6070600" y="3541713"/>
          <p14:tracePt t="35768" x="6121400" y="3503613"/>
          <p14:tracePt t="35776" x="6157913" y="3479800"/>
          <p14:tracePt t="35783" x="6183313" y="3467100"/>
          <p14:tracePt t="35792" x="6208713" y="3454400"/>
          <p14:tracePt t="35808" x="6234113" y="3454400"/>
          <p14:tracePt t="35823" x="6246813" y="3454400"/>
          <p14:tracePt t="35864" x="6259513" y="3454400"/>
          <p14:tracePt t="35880" x="6270625" y="3454400"/>
          <p14:tracePt t="35888" x="6283325" y="3454400"/>
          <p14:tracePt t="35895" x="6296025" y="3454400"/>
          <p14:tracePt t="35904" x="6308725" y="3454400"/>
          <p14:tracePt t="35912" x="6308725" y="3467100"/>
          <p14:tracePt t="35927" x="6308725" y="3479800"/>
          <p14:tracePt t="35937" x="6308725" y="3490913"/>
          <p14:tracePt t="35944" x="6321425" y="3503613"/>
          <p14:tracePt t="35955" x="6321425" y="3516313"/>
          <p14:tracePt t="35972" x="6334125" y="3529013"/>
          <p14:tracePt t="35976" x="6334125" y="3541713"/>
          <p14:tracePt t="35991" x="6346825" y="3554413"/>
          <p14:tracePt t="36000" x="6346825" y="3567113"/>
          <p14:tracePt t="36008" x="6359525" y="3579813"/>
          <p14:tracePt t="36024" x="6370638" y="3590925"/>
          <p14:tracePt t="36040" x="6383338" y="3603625"/>
          <p14:tracePt t="36048" x="6396038" y="3616325"/>
          <p14:tracePt t="36056" x="6396038" y="3629025"/>
          <p14:tracePt t="36073" x="6396038" y="3654425"/>
          <p14:tracePt t="36079" x="6396038" y="3667125"/>
          <p14:tracePt t="36089" x="6408738" y="3692525"/>
          <p14:tracePt t="36097" x="6421438" y="3703638"/>
          <p14:tracePt t="36108" x="6421438" y="3729038"/>
          <p14:tracePt t="36111" x="6421438" y="3741738"/>
          <p14:tracePt t="36123" x="6421438" y="3767138"/>
          <p14:tracePt t="36128" x="6421438" y="3792538"/>
          <p14:tracePt t="36138" x="6421438" y="3816350"/>
          <p14:tracePt t="36143" x="6434138" y="3841750"/>
          <p14:tracePt t="36156" x="6446838" y="3867150"/>
          <p14:tracePt t="36160" x="6459538" y="3879850"/>
          <p14:tracePt t="36171" x="6508750" y="3916363"/>
          <p14:tracePt t="36175" x="6534150" y="3929063"/>
          <p14:tracePt t="36184" x="6572250" y="3954463"/>
          <p14:tracePt t="36192" x="6596063" y="3967163"/>
          <p14:tracePt t="36200" x="6634163" y="3992563"/>
          <p14:tracePt t="36208" x="6672263" y="4017963"/>
          <p14:tracePt t="36216" x="6696075" y="4029075"/>
          <p14:tracePt t="36224" x="6708775" y="4041775"/>
          <p14:tracePt t="36232" x="6734175" y="4054475"/>
          <p14:tracePt t="36240" x="6734175" y="4067175"/>
          <p14:tracePt t="36257" x="6734175" y="4092575"/>
          <p14:tracePt t="36264" x="6734175" y="4129088"/>
          <p14:tracePt t="36272" x="6721475" y="4154488"/>
          <p14:tracePt t="36280" x="6708775" y="4167188"/>
          <p14:tracePt t="36288" x="6672263" y="4192588"/>
          <p14:tracePt t="36295" x="6646863" y="4205288"/>
          <p14:tracePt t="36306" x="6621463" y="4230688"/>
          <p14:tracePt t="36312" x="6596063" y="4230688"/>
          <p14:tracePt t="36321" x="6559550" y="4241800"/>
          <p14:tracePt t="36327" x="6521450" y="4254500"/>
          <p14:tracePt t="36338" x="6496050" y="4267200"/>
          <p14:tracePt t="36344" x="6459538" y="4267200"/>
          <p14:tracePt t="36354" x="6434138" y="4267200"/>
          <p14:tracePt t="36360" x="6383338" y="4279900"/>
          <p14:tracePt t="36368" x="6321425" y="4292600"/>
          <p14:tracePt t="36376" x="6259513" y="4318000"/>
          <p14:tracePt t="36384" x="6183313" y="4330700"/>
          <p14:tracePt t="36392" x="6096000" y="4341813"/>
          <p14:tracePt t="36400" x="6008688" y="4354513"/>
          <p14:tracePt t="36408" x="5908675" y="4367213"/>
          <p14:tracePt t="36415" x="5808663" y="4379913"/>
          <p14:tracePt t="36424" x="5719763" y="4392613"/>
          <p14:tracePt t="36432" x="5619750" y="4405313"/>
          <p14:tracePt t="36440" x="5532438" y="4418013"/>
          <p14:tracePt t="36448" x="5483225" y="4418013"/>
          <p14:tracePt t="36456" x="5432425" y="4418013"/>
          <p14:tracePt t="36463" x="5383213" y="4418013"/>
          <p14:tracePt t="36472" x="5357813" y="4418013"/>
          <p14:tracePt t="36479" x="5332413" y="4418013"/>
          <p14:tracePt t="36495" x="5319713" y="4418013"/>
          <p14:tracePt t="36505" x="5307013" y="4418013"/>
          <p14:tracePt t="36527" x="5307013" y="4405313"/>
          <p14:tracePt t="36538" x="5307013" y="4367213"/>
          <p14:tracePt t="36544" x="5307013" y="4354513"/>
          <p14:tracePt t="36554" x="5319713" y="4341813"/>
          <p14:tracePt t="36584" x="5332413" y="4318000"/>
          <p14:tracePt t="36640" x="5345113" y="4318000"/>
          <p14:tracePt t="36696" x="5357813" y="4292600"/>
          <p14:tracePt t="36711" x="5370513" y="4292600"/>
          <p14:tracePt t="36721" x="5383213" y="4279900"/>
          <p14:tracePt t="36728" x="5383213" y="4267200"/>
          <p14:tracePt t="36738" x="5394325" y="4267200"/>
          <p14:tracePt t="36754" x="5394325" y="4254500"/>
          <p14:tracePt t="36759" x="5407025" y="4254500"/>
          <p14:tracePt t="36784" x="5419725" y="4241800"/>
          <p14:tracePt t="36792" x="5432425" y="4230688"/>
          <p14:tracePt t="36800" x="5445125" y="4230688"/>
          <p14:tracePt t="36808" x="5457825" y="4217988"/>
          <p14:tracePt t="36815" x="5470525" y="4217988"/>
          <p14:tracePt t="36824" x="5470525" y="4205288"/>
          <p14:tracePt t="36831" x="5495925" y="4192588"/>
          <p14:tracePt t="36839" x="5507038" y="4192588"/>
          <p14:tracePt t="36847" x="5519738" y="4167188"/>
          <p14:tracePt t="36856" x="5545138" y="4154488"/>
          <p14:tracePt t="36863" x="5557838" y="4141788"/>
          <p14:tracePt t="36872" x="5595938" y="4117975"/>
          <p14:tracePt t="36880" x="5607050" y="4105275"/>
          <p14:tracePt t="36889" x="5619750" y="4079875"/>
          <p14:tracePt t="36895" x="5632450" y="4067175"/>
          <p14:tracePt t="36905" x="5645150" y="4054475"/>
          <p14:tracePt t="36911" x="5657850" y="4054475"/>
          <p14:tracePt t="36921" x="5670550" y="4029075"/>
          <p14:tracePt t="36928" x="5695950" y="4029075"/>
          <p14:tracePt t="36938" x="5719763" y="4005263"/>
          <p14:tracePt t="36943" x="5745163" y="3992563"/>
          <p14:tracePt t="36954" x="5770563" y="3979863"/>
          <p14:tracePt t="36959" x="5795963" y="3967163"/>
          <p14:tracePt t="37064" x="5795963" y="3979863"/>
          <p14:tracePt t="37079" x="5795963" y="3992563"/>
          <p14:tracePt t="37104" x="5795963" y="4005263"/>
          <p14:tracePt t="37135" x="5808663" y="4017963"/>
          <p14:tracePt t="37143" x="5808663" y="4029075"/>
          <p14:tracePt t="37152" x="5832475" y="4041775"/>
          <p14:tracePt t="37159" x="5832475" y="4054475"/>
          <p14:tracePt t="37171" x="5857875" y="4092575"/>
          <p14:tracePt t="37176" x="5870575" y="4129088"/>
          <p14:tracePt t="37184" x="5870575" y="4154488"/>
          <p14:tracePt t="37343" x="5870575" y="4167188"/>
          <p14:tracePt t="37352" x="5870575" y="4179888"/>
          <p14:tracePt t="37359" x="5870575" y="4205288"/>
          <p14:tracePt t="37369" x="5870575" y="4217988"/>
          <p14:tracePt t="37375" x="5870575" y="4267200"/>
          <p14:tracePt t="37385" x="5883275" y="4279900"/>
          <p14:tracePt t="37392" x="5908675" y="4292600"/>
          <p14:tracePt t="37399" x="5908675" y="4305300"/>
          <p14:tracePt t="37423" x="5895975" y="4305300"/>
          <p14:tracePt t="37431" x="5895975" y="4292600"/>
          <p14:tracePt t="37439" x="5870575" y="4267200"/>
          <p14:tracePt t="37447" x="5857875" y="4254500"/>
          <p14:tracePt t="37455" x="5857875" y="4230688"/>
          <p14:tracePt t="37463" x="5857875" y="4217988"/>
          <p14:tracePt t="37472" x="5845175" y="4179888"/>
          <p14:tracePt t="37479" x="5832475" y="4141788"/>
          <p14:tracePt t="37488" x="5821363" y="4105275"/>
          <p14:tracePt t="37496" x="5821363" y="4079875"/>
          <p14:tracePt t="37504" x="5821363" y="4054475"/>
          <p14:tracePt t="37511" x="5821363" y="4029075"/>
          <p14:tracePt t="37521" x="5821363" y="4005263"/>
          <p14:tracePt t="37527" x="5821363" y="3979863"/>
          <p14:tracePt t="37539" x="5821363" y="3954463"/>
          <p14:tracePt t="37544" x="5821363" y="3905250"/>
          <p14:tracePt t="37555" x="5821363" y="3892550"/>
          <p14:tracePt t="37559" x="5821363" y="3854450"/>
          <p14:tracePt t="37568" x="5821363" y="3803650"/>
          <p14:tracePt t="37575" x="5821363" y="3767138"/>
          <p14:tracePt t="37583" x="5821363" y="3716338"/>
          <p14:tracePt t="37591" x="5821363" y="3654425"/>
          <p14:tracePt t="37599" x="5821363" y="3603625"/>
          <p14:tracePt t="37607" x="5821363" y="3541713"/>
          <p14:tracePt t="37615" x="5821363" y="3467100"/>
          <p14:tracePt t="37623" x="5821363" y="3403600"/>
          <p14:tracePt t="37631" x="5821363" y="3341688"/>
          <p14:tracePt t="37640" x="5821363" y="3267075"/>
          <p14:tracePt t="37647" x="5821363" y="3203575"/>
          <p14:tracePt t="37656" x="5821363" y="3128963"/>
          <p14:tracePt t="37663" x="5821363" y="3041650"/>
          <p14:tracePt t="37672" x="5821363" y="2990850"/>
          <p14:tracePt t="37679" x="5821363" y="2941638"/>
          <p14:tracePt t="37689" x="5821363" y="2890838"/>
          <p14:tracePt t="37695" x="5821363" y="2840038"/>
          <p14:tracePt t="37705" x="5821363" y="2803525"/>
          <p14:tracePt t="37711" x="5808663" y="2752725"/>
          <p14:tracePt t="37721" x="5808663" y="2716213"/>
          <p14:tracePt t="37727" x="5795963" y="2678113"/>
          <p14:tracePt t="37739" x="5783263" y="2652713"/>
          <p14:tracePt t="37743" x="5770563" y="2616200"/>
          <p14:tracePt t="37754" x="5770563" y="2590800"/>
          <p14:tracePt t="37759" x="5770563" y="2578100"/>
          <p14:tracePt t="37769" x="5770563" y="2540000"/>
          <p14:tracePt t="37775" x="5770563" y="2527300"/>
          <p14:tracePt t="37784" x="5770563" y="2490788"/>
          <p14:tracePt t="37793" x="5770563" y="2465388"/>
          <p14:tracePt t="37799" x="5770563" y="2439988"/>
          <p14:tracePt t="37809" x="5783263" y="2439988"/>
          <p14:tracePt t="38079" x="5783263" y="2414588"/>
          <p14:tracePt t="38088" x="5783263" y="2403475"/>
          <p14:tracePt t="38095" x="5795963" y="2390775"/>
          <p14:tracePt t="38104" x="5808663" y="2378075"/>
          <p14:tracePt t="38111" x="5808663" y="2365375"/>
          <p14:tracePt t="38121" x="5821363" y="2339975"/>
          <p14:tracePt t="38127" x="5832475" y="2303463"/>
          <p14:tracePt t="38139" x="5832475" y="2278063"/>
          <p14:tracePt t="38143" x="5832475" y="2265363"/>
          <p14:tracePt t="38155" x="5832475" y="2239963"/>
          <p14:tracePt t="38159" x="5832475" y="2201863"/>
          <p14:tracePt t="38172" x="5832475" y="2178050"/>
          <p14:tracePt t="38176" x="5832475" y="2152650"/>
          <p14:tracePt t="38183" x="5832475" y="2114550"/>
          <p14:tracePt t="38191" x="5832475" y="2089150"/>
          <p14:tracePt t="38199" x="5832475" y="2065338"/>
          <p14:tracePt t="38208" x="5832475" y="2039938"/>
          <p14:tracePt t="38215" x="5832475" y="2014538"/>
          <p14:tracePt t="38223" x="5832475" y="1989138"/>
          <p14:tracePt t="38231" x="5832475" y="1965325"/>
          <p14:tracePt t="38239" x="5832475" y="1952625"/>
          <p14:tracePt t="38248" x="5832475" y="1927225"/>
          <p14:tracePt t="38255" x="5832475" y="1914525"/>
          <p14:tracePt t="38263" x="5832475" y="1889125"/>
          <p14:tracePt t="38272" x="5832475" y="1876425"/>
          <p14:tracePt t="38279" x="5832475" y="1865313"/>
          <p14:tracePt t="38289" x="5832475" y="1852613"/>
          <p14:tracePt t="38295" x="5832475" y="1839913"/>
          <p14:tracePt t="38575" x="5821363" y="1839913"/>
          <p14:tracePt t="39583" x="5808663" y="1814513"/>
          <p14:tracePt t="39600" x="5808663" y="1789113"/>
          <p14:tracePt t="39617" x="5808663" y="1776413"/>
          <p14:tracePt t="39624" x="5808663" y="1765300"/>
          <p14:tracePt t="39639" x="5808663" y="1739900"/>
          <p14:tracePt t="39647" x="5808663" y="1727200"/>
          <p14:tracePt t="39658" x="5808663" y="1714500"/>
          <p14:tracePt t="39663" x="5808663" y="1689100"/>
          <p14:tracePt t="39674" x="5808663" y="1676400"/>
          <p14:tracePt t="39679" x="5808663" y="1663700"/>
          <p14:tracePt t="39689" x="5808663" y="1639888"/>
          <p14:tracePt t="39695" x="5808663" y="1614488"/>
          <p14:tracePt t="39704" x="5795963" y="1601788"/>
          <p14:tracePt t="39711" x="5783263" y="1589088"/>
          <p14:tracePt t="39720" x="5783263" y="1563688"/>
          <p14:tracePt t="39727" x="5757863" y="1552575"/>
          <p14:tracePt t="39739" x="5757863" y="1539875"/>
          <p14:tracePt t="39743" x="5745163" y="1527175"/>
          <p14:tracePt t="39754" x="5745163" y="1514475"/>
          <p14:tracePt t="39759" x="5732463" y="1514475"/>
          <p14:tracePt t="39823" x="5719763" y="1514475"/>
          <p14:tracePt t="39847" x="5708650" y="1514475"/>
          <p14:tracePt t="39871" x="5695950" y="1514475"/>
          <p14:tracePt t="39879" x="5683250" y="1527175"/>
          <p14:tracePt t="39919" x="5683250" y="1539875"/>
          <p14:tracePt t="39943" x="5683250" y="1552575"/>
          <p14:tracePt t="39959" x="5683250" y="1563688"/>
          <p14:tracePt t="39967" x="5683250" y="1576388"/>
          <p14:tracePt t="39984" x="5683250" y="1589088"/>
          <p14:tracePt t="39999" x="5683250" y="1601788"/>
          <p14:tracePt t="40007" x="5683250" y="1627188"/>
          <p14:tracePt t="40015" x="5670550" y="1627188"/>
          <p14:tracePt t="40023" x="5670550" y="1639888"/>
          <p14:tracePt t="40032" x="5657850" y="1652588"/>
          <p14:tracePt t="40048" x="5645150" y="1663700"/>
          <p14:tracePt t="40055" x="5632450" y="1663700"/>
          <p14:tracePt t="40064" x="5632450" y="1676400"/>
          <p14:tracePt t="40071" x="5619750" y="1676400"/>
          <p14:tracePt t="40088" x="5619750" y="1689100"/>
          <p14:tracePt t="40278" x="5619750" y="1701800"/>
          <p14:tracePt t="40287" x="5607050" y="1714500"/>
          <p14:tracePt t="40295" x="5595938" y="1714500"/>
          <p14:tracePt t="40304" x="5595938" y="1739900"/>
          <p14:tracePt t="40319" x="5595938" y="1752600"/>
          <p14:tracePt t="40327" x="5583238" y="1765300"/>
          <p14:tracePt t="40407" x="5570538" y="1765300"/>
          <p14:tracePt t="40416" x="5557838" y="1765300"/>
          <p14:tracePt t="40430" x="5545138" y="1765300"/>
          <p14:tracePt t="40447" x="5532438" y="1765300"/>
          <p14:tracePt t="40479" x="5532438" y="1752600"/>
          <p14:tracePt t="40512" x="5519738" y="1739900"/>
          <p14:tracePt t="40583" x="5507038" y="1739900"/>
          <p14:tracePt t="40599" x="5495925" y="1752600"/>
          <p14:tracePt t="40610" x="5495925" y="1765300"/>
          <p14:tracePt t="40616" x="5483225" y="1789113"/>
          <p14:tracePt t="40623" x="5470525" y="1827213"/>
          <p14:tracePt t="40632" x="5445125" y="1889125"/>
          <p14:tracePt t="40639" x="5407025" y="1978025"/>
          <p14:tracePt t="40647" x="5357813" y="2078038"/>
          <p14:tracePt t="40655" x="5307013" y="2190750"/>
          <p14:tracePt t="40663" x="5232400" y="2314575"/>
          <p14:tracePt t="40672" x="5157788" y="2439988"/>
          <p14:tracePt t="40679" x="5068888" y="2578100"/>
          <p14:tracePt t="40688" x="4981575" y="2716213"/>
          <p14:tracePt t="40696" x="4932363" y="2865438"/>
          <p14:tracePt t="40704" x="4856163" y="3003550"/>
          <p14:tracePt t="40713" x="4806950" y="3141663"/>
          <p14:tracePt t="40721" x="4743450" y="3290888"/>
          <p14:tracePt t="40727" x="4694238" y="3429000"/>
          <p14:tracePt t="40738" x="4643438" y="3529013"/>
          <p14:tracePt t="40743" x="4606925" y="3629025"/>
          <p14:tracePt t="40755" x="4556125" y="3741738"/>
          <p14:tracePt t="40759" x="4518025" y="3841750"/>
          <p14:tracePt t="40767" x="4468813" y="3929063"/>
          <p14:tracePt t="40775" x="4430713" y="4005263"/>
          <p14:tracePt t="40783" x="4394200" y="4079875"/>
          <p14:tracePt t="40791" x="4343400" y="4154488"/>
          <p14:tracePt t="40799" x="4294188" y="4254500"/>
          <p14:tracePt t="40808" x="4243388" y="4330700"/>
          <p14:tracePt t="40815" x="4205288" y="4392613"/>
          <p14:tracePt t="40824" x="4168775" y="4467225"/>
          <p14:tracePt t="40831" x="4130675" y="4530725"/>
          <p14:tracePt t="40839" x="4081463" y="4592638"/>
          <p14:tracePt t="40847" x="4056063" y="4656138"/>
          <p14:tracePt t="40855" x="4017963" y="4705350"/>
          <p14:tracePt t="40863" x="3992563" y="4743450"/>
          <p14:tracePt t="40871" x="3968750" y="4779963"/>
          <p14:tracePt t="40879" x="3943350" y="4805363"/>
          <p14:tracePt t="40888" x="3943350" y="4830763"/>
          <p14:tracePt t="40895" x="3930650" y="4856163"/>
          <p14:tracePt t="40904" x="3917950" y="4892675"/>
          <p14:tracePt t="40911" x="3905250" y="4918075"/>
          <p14:tracePt t="40921" x="3905250" y="4943475"/>
          <p14:tracePt t="40927" x="3892550" y="4956175"/>
          <p14:tracePt t="40937" x="3879850" y="4981575"/>
          <p14:tracePt t="40954" x="3879850" y="5005388"/>
          <p14:tracePt t="40959" x="3867150" y="5018088"/>
          <p14:tracePt t="40991" x="3856038" y="5030788"/>
          <p14:tracePt t="40999" x="3843338" y="5030788"/>
          <p14:tracePt t="41063" x="3830638" y="5030788"/>
          <p14:tracePt t="41111" x="3830638" y="5018088"/>
          <p14:tracePt t="41119" x="3830638" y="5005388"/>
          <p14:tracePt t="41136" x="3843338" y="4992688"/>
          <p14:tracePt t="41207" x="3843338" y="4981575"/>
          <p14:tracePt t="41263" x="3830638" y="4981575"/>
          <p14:tracePt t="41279" x="3817938" y="4981575"/>
          <p14:tracePt t="41288" x="3805238" y="4968875"/>
          <p14:tracePt t="41311" x="3792538" y="4968875"/>
          <p14:tracePt t="41319" x="3779838" y="4968875"/>
          <p14:tracePt t="41503" x="3767138" y="4968875"/>
          <p14:tracePt t="41519" x="3767138" y="4943475"/>
          <p14:tracePt t="41527" x="3767138" y="4930775"/>
          <p14:tracePt t="41536" x="3792538" y="4905375"/>
          <p14:tracePt t="41543" x="3843338" y="4830763"/>
          <p14:tracePt t="41553" x="3917950" y="4756150"/>
          <p14:tracePt t="41559" x="3992563" y="4656138"/>
          <p14:tracePt t="41566" x="4092575" y="4543425"/>
          <p14:tracePt t="41575" x="4192588" y="4418013"/>
          <p14:tracePt t="41583" x="4305300" y="4279900"/>
          <p14:tracePt t="41591" x="4406900" y="4141788"/>
          <p14:tracePt t="41599" x="4506913" y="4017963"/>
          <p14:tracePt t="41607" x="4594225" y="3867150"/>
          <p14:tracePt t="41615" x="4681538" y="3741738"/>
          <p14:tracePt t="41624" x="4732338" y="3629025"/>
          <p14:tracePt t="41631" x="4768850" y="3554413"/>
          <p14:tracePt t="41639" x="4794250" y="3479800"/>
          <p14:tracePt t="41647" x="4819650" y="3416300"/>
          <p14:tracePt t="41655" x="4843463" y="3378200"/>
          <p14:tracePt t="41663" x="4843463" y="3341688"/>
          <p14:tracePt t="41671" x="4868863" y="3303588"/>
          <p14:tracePt t="41679" x="4881563" y="3267075"/>
          <p14:tracePt t="41689" x="4894263" y="3241675"/>
          <p14:tracePt t="41695" x="4894263" y="3203575"/>
          <p14:tracePt t="41708" x="4894263" y="3154363"/>
          <p14:tracePt t="41711" x="4919663" y="3103563"/>
          <p14:tracePt t="41722" x="4932363" y="3065463"/>
          <p14:tracePt t="41727" x="4945063" y="3028950"/>
          <p14:tracePt t="41737" x="4956175" y="2990850"/>
          <p14:tracePt t="41743" x="4956175" y="2952750"/>
          <p14:tracePt t="41754" x="4968875" y="2916238"/>
          <p14:tracePt t="41759" x="4994275" y="2865438"/>
          <p14:tracePt t="41768" x="5006975" y="2828925"/>
          <p14:tracePt t="41775" x="5019675" y="2765425"/>
          <p14:tracePt t="41783" x="5045075" y="2728913"/>
          <p14:tracePt t="41791" x="5068888" y="2665413"/>
          <p14:tracePt t="41799" x="5094288" y="2616200"/>
          <p14:tracePt t="41807" x="5132388" y="2540000"/>
          <p14:tracePt t="41815" x="5170488" y="2465388"/>
          <p14:tracePt t="41826" x="5219700" y="2390775"/>
          <p14:tracePt t="41831" x="5281613" y="2303463"/>
          <p14:tracePt t="41839" x="5357813" y="2201863"/>
          <p14:tracePt t="41847" x="5432425" y="2139950"/>
          <p14:tracePt t="41855" x="5532438" y="2065338"/>
          <p14:tracePt t="41862" x="5607050" y="1978025"/>
          <p14:tracePt t="41871" x="5683250" y="1914525"/>
          <p14:tracePt t="41879" x="5757863" y="1852613"/>
          <p14:tracePt t="41887" x="5821363" y="1801813"/>
          <p14:tracePt t="41896" x="5870575" y="1776413"/>
          <p14:tracePt t="41904" x="5908675" y="1727200"/>
          <p14:tracePt t="41911" x="5945188" y="1689100"/>
          <p14:tracePt t="41921" x="5957888" y="1663700"/>
          <p14:tracePt t="41927" x="5983288" y="1652588"/>
          <p14:tracePt t="41938" x="5983288" y="1639888"/>
          <p14:tracePt t="41974" x="5983288" y="1627188"/>
          <p14:tracePt t="41983" x="5995988" y="1614488"/>
          <p14:tracePt t="42006" x="5995988" y="1601788"/>
          <p14:tracePt t="42022" x="5995988" y="1589088"/>
          <p14:tracePt t="42047" x="5995988" y="1576388"/>
          <p14:tracePt t="42056" x="5995988" y="1563688"/>
          <p14:tracePt t="42078" x="5995988" y="1552575"/>
          <p14:tracePt t="42087" x="5995988" y="1539875"/>
          <p14:tracePt t="42095" x="5995988" y="1527175"/>
          <p14:tracePt t="42104" x="5995988" y="1514475"/>
          <p14:tracePt t="42111" x="5995988" y="1501775"/>
          <p14:tracePt t="42121" x="5995988" y="1489075"/>
          <p14:tracePt t="42127" x="5995988" y="1463675"/>
          <p14:tracePt t="42143" x="5995988" y="1439863"/>
          <p14:tracePt t="42159" x="5995988" y="1427163"/>
          <p14:tracePt t="42215" x="5995988" y="1450975"/>
          <p14:tracePt t="42222" x="5995988" y="1514475"/>
          <p14:tracePt t="42231" x="5983288" y="1563688"/>
          <p14:tracePt t="42239" x="5957888" y="1639888"/>
          <p14:tracePt t="42247" x="5921375" y="1727200"/>
          <p14:tracePt t="42257" x="5895975" y="1789113"/>
          <p14:tracePt t="42262" x="5870575" y="1839913"/>
          <p14:tracePt t="42271" x="5870575" y="1865313"/>
          <p14:tracePt t="42279" x="5857875" y="1865313"/>
          <p14:tracePt t="42328" x="5857875" y="1852613"/>
          <p14:tracePt t="42336" x="5857875" y="1827213"/>
          <p14:tracePt t="42342" x="5870575" y="1776413"/>
          <p14:tracePt t="42352" x="5870575" y="1739900"/>
          <p14:tracePt t="42359" x="5870575" y="1701800"/>
          <p14:tracePt t="42368" x="5870575" y="1652588"/>
          <p14:tracePt t="42375" x="5870575" y="1614488"/>
          <p14:tracePt t="42383" x="5870575" y="1576388"/>
          <p14:tracePt t="42391" x="5870575" y="1552575"/>
          <p14:tracePt t="42399" x="5870575" y="1539875"/>
          <p14:tracePt t="42406" x="5870575" y="1527175"/>
          <p14:tracePt t="42456" x="5870575" y="1552575"/>
          <p14:tracePt t="42462" x="5870575" y="1589088"/>
          <p14:tracePt t="42472" x="5870575" y="1627188"/>
          <p14:tracePt t="42479" x="5845175" y="1652588"/>
          <p14:tracePt t="42488" x="5845175" y="1676400"/>
          <p14:tracePt t="42511" x="5832475" y="1676400"/>
          <p14:tracePt t="42536" x="5832475" y="1663700"/>
          <p14:tracePt t="42543" x="5845175" y="1627188"/>
          <p14:tracePt t="42552" x="5857875" y="1576388"/>
          <p14:tracePt t="42559" x="5870575" y="1527175"/>
          <p14:tracePt t="42567" x="5895975" y="1450975"/>
          <p14:tracePt t="42575" x="5921375" y="1401763"/>
          <p14:tracePt t="42583" x="5932488" y="1350963"/>
          <p14:tracePt t="42590" x="5945188" y="1327150"/>
          <p14:tracePt t="42598" x="5970588" y="1314450"/>
          <p14:tracePt t="42622" x="5983288" y="1314450"/>
          <p14:tracePt t="42630" x="5995988" y="1327150"/>
          <p14:tracePt t="42638" x="6008688" y="1363663"/>
          <p14:tracePt t="42647" x="6008688" y="1389063"/>
          <p14:tracePt t="42655" x="6008688" y="1463675"/>
          <p14:tracePt t="42663" x="5983288" y="1539875"/>
          <p14:tracePt t="42671" x="5957888" y="1614488"/>
          <p14:tracePt t="42679" x="5908675" y="1689100"/>
          <p14:tracePt t="42687" x="5857875" y="1776413"/>
          <p14:tracePt t="42694" x="5808663" y="1865313"/>
          <p14:tracePt t="42704" x="5745163" y="1965325"/>
          <p14:tracePt t="42710" x="5657850" y="2089150"/>
          <p14:tracePt t="42721" x="5570538" y="2227263"/>
          <p14:tracePt t="42726" x="5470525" y="2390775"/>
          <p14:tracePt t="42737" x="5357813" y="2590800"/>
          <p14:tracePt t="42743" x="5232400" y="2816225"/>
          <p14:tracePt t="42751" x="5119688" y="3065463"/>
          <p14:tracePt t="42759" x="5019675" y="3290888"/>
          <p14:tracePt t="42766" x="4932363" y="3503613"/>
          <p14:tracePt t="42774" x="4856163" y="3692525"/>
          <p14:tracePt t="42782" x="4806950" y="3816350"/>
          <p14:tracePt t="42791" x="4756150" y="3916363"/>
          <p14:tracePt t="42798" x="4719638" y="3992563"/>
          <p14:tracePt t="42807" x="4681538" y="4054475"/>
          <p14:tracePt t="42815" x="4643438" y="4092575"/>
          <p14:tracePt t="42824" x="4630738" y="4117975"/>
          <p14:tracePt t="42830" x="4594225" y="4167188"/>
          <p14:tracePt t="42838" x="4581525" y="4192588"/>
          <p14:tracePt t="42846" x="4543425" y="4230688"/>
          <p14:tracePt t="42855" x="4530725" y="4279900"/>
          <p14:tracePt t="42862" x="4506913" y="4330700"/>
          <p14:tracePt t="42871" x="4481513" y="4392613"/>
          <p14:tracePt t="42878" x="4456113" y="4443413"/>
          <p14:tracePt t="42888" x="4430713" y="4505325"/>
          <p14:tracePt t="42894" x="4418013" y="4543425"/>
          <p14:tracePt t="42905" x="4406900" y="4592638"/>
          <p14:tracePt t="42910" x="4381500" y="4643438"/>
          <p14:tracePt t="42921" x="4368800" y="4692650"/>
          <p14:tracePt t="42927" x="4368800" y="4730750"/>
          <p14:tracePt t="42937" x="4356100" y="4768850"/>
          <p14:tracePt t="42943" x="4343400" y="4805363"/>
          <p14:tracePt t="42951" x="4330700" y="4843463"/>
          <p14:tracePt t="42958" x="4318000" y="4892675"/>
          <p14:tracePt t="42969" x="4294188" y="4918075"/>
          <p14:tracePt t="42974" x="4281488" y="4943475"/>
          <p14:tracePt t="42983" x="4256088" y="4968875"/>
          <p14:tracePt t="42991" x="4243388" y="5005388"/>
          <p14:tracePt t="42998" x="4230688" y="5030788"/>
          <p14:tracePt t="43007" x="4205288" y="5056188"/>
          <p14:tracePt t="43014" x="4181475" y="5081588"/>
          <p14:tracePt t="43023" x="4156075" y="5118100"/>
          <p14:tracePt t="43030" x="4130675" y="5143500"/>
          <p14:tracePt t="43038" x="4081463" y="5181600"/>
          <p14:tracePt t="43046" x="4056063" y="5194300"/>
          <p14:tracePt t="43055" x="4017963" y="5218113"/>
          <p14:tracePt t="43063" x="3979863" y="5218113"/>
          <p14:tracePt t="43071" x="3968750" y="5218113"/>
          <p14:tracePt t="43079" x="3943350" y="5218113"/>
          <p14:tracePt t="43087" x="3930650" y="5218113"/>
          <p14:tracePt t="43094" x="3905250" y="5218113"/>
          <p14:tracePt t="43106" x="3892550" y="5218113"/>
          <p14:tracePt t="43110" x="3879850" y="5218113"/>
          <p14:tracePt t="43120" x="3867150" y="5218113"/>
          <p14:tracePt t="43126" x="3830638" y="5205413"/>
          <p14:tracePt t="43143" x="3817938" y="5194300"/>
          <p14:tracePt t="43151" x="3805238" y="5194300"/>
          <p14:tracePt t="43159" x="3805238" y="5181600"/>
          <p14:tracePt t="43166" x="3779838" y="5168900"/>
          <p14:tracePt t="43175" x="3779838" y="5156200"/>
          <p14:tracePt t="43183" x="3767138" y="5143500"/>
          <p14:tracePt t="43206" x="3756025" y="5143500"/>
          <p14:tracePt t="43214" x="3756025" y="5130800"/>
          <p14:tracePt t="43230" x="3743325" y="5118100"/>
          <p14:tracePt t="43255" x="3743325" y="5105400"/>
          <p14:tracePt t="43272" x="3743325" y="5092700"/>
          <p14:tracePt t="43287" x="3743325" y="5081588"/>
          <p14:tracePt t="43311" x="3730625" y="5081588"/>
          <p14:tracePt t="43336" x="3730625" y="5068888"/>
          <p14:tracePt t="43354" x="3717925" y="5056188"/>
          <p14:tracePt t="43367" x="3705225" y="5056188"/>
          <p14:tracePt t="43390" x="3692525" y="5056188"/>
          <p14:tracePt t="43407" x="3679825" y="5056188"/>
          <p14:tracePt t="43438" x="3667125" y="5056188"/>
          <p14:tracePt t="43455" x="3654425" y="5056188"/>
          <p14:tracePt t="43471" x="3643313" y="5056188"/>
          <p14:tracePt t="43495" x="3630613" y="5056188"/>
          <p14:tracePt t="43503" x="3617913" y="5043488"/>
          <p14:tracePt t="43518" x="3605213" y="5043488"/>
          <p14:tracePt t="43551" x="3592513" y="5043488"/>
          <p14:tracePt t="43558" x="3579813" y="5030788"/>
          <p14:tracePt t="43878" x="3567113" y="5018088"/>
          <p14:tracePt t="44215" x="3567113" y="5005388"/>
          <p14:tracePt t="44254" x="3579813" y="5005388"/>
          <p14:tracePt t="44278" x="3605213" y="4992688"/>
          <p14:tracePt t="44287" x="3617913" y="4992688"/>
          <p14:tracePt t="44335" x="3630613" y="4992688"/>
          <p14:tracePt t="44342" x="3643313" y="4992688"/>
          <p14:tracePt t="44375" x="3654425" y="4992688"/>
          <p14:tracePt t="44390" x="3667125" y="4992688"/>
          <p14:tracePt t="44424" x="3679825" y="4992688"/>
          <p14:tracePt t="44430" x="3692525" y="4992688"/>
          <p14:tracePt t="44439" x="3717925" y="4981575"/>
          <p14:tracePt t="44448" x="3730625" y="4981575"/>
          <p14:tracePt t="44455" x="3743325" y="4981575"/>
          <p14:tracePt t="44463" x="3767138" y="4968875"/>
          <p14:tracePt t="44471" x="3792538" y="4968875"/>
          <p14:tracePt t="44489" x="3805238" y="4968875"/>
          <p14:tracePt t="44495" x="3817938" y="4968875"/>
          <p14:tracePt t="44504" x="3830638" y="4968875"/>
          <p14:tracePt t="44511" x="3843338" y="4968875"/>
          <p14:tracePt t="44522" x="3856038" y="4968875"/>
          <p14:tracePt t="44527" x="3867150" y="4956175"/>
          <p14:tracePt t="44559" x="3879850" y="4956175"/>
          <p14:tracePt t="44567" x="3892550" y="4956175"/>
          <p14:tracePt t="44583" x="3905250" y="4956175"/>
          <p14:tracePt t="44599" x="3930650" y="4956175"/>
          <p14:tracePt t="44654" x="3943350" y="4956175"/>
          <p14:tracePt t="44694" x="3956050" y="4956175"/>
          <p14:tracePt t="44790" x="3979863" y="4956175"/>
          <p14:tracePt t="44943" x="3992563" y="4956175"/>
          <p14:tracePt t="44968" x="4005263" y="4956175"/>
          <p14:tracePt t="44974" x="4017963" y="4956175"/>
          <p14:tracePt t="44990" x="4030663" y="4956175"/>
          <p14:tracePt t="44999" x="4056063" y="4956175"/>
          <p14:tracePt t="45006" x="4092575" y="4956175"/>
          <p14:tracePt t="45016" x="4117975" y="4956175"/>
          <p14:tracePt t="45023" x="4168775" y="4956175"/>
          <p14:tracePt t="45031" x="4217988" y="4956175"/>
          <p14:tracePt t="45038" x="4281488" y="4956175"/>
          <p14:tracePt t="45047" x="4356100" y="4956175"/>
          <p14:tracePt t="45054" x="4430713" y="4956175"/>
          <p14:tracePt t="45063" x="4506913" y="4956175"/>
          <p14:tracePt t="45072" x="4556125" y="4956175"/>
          <p14:tracePt t="45079" x="4594225" y="4956175"/>
          <p14:tracePt t="45089" x="4619625" y="4956175"/>
          <p14:tracePt t="45095" x="4630738" y="4956175"/>
          <p14:tracePt t="45105" x="4643438" y="4956175"/>
          <p14:tracePt t="45158" x="4656138" y="4956175"/>
          <p14:tracePt t="45166" x="4668838" y="4956175"/>
          <p14:tracePt t="45262" x="4668838" y="4943475"/>
          <p14:tracePt t="45279" x="4668838" y="4918075"/>
          <p14:tracePt t="45287" x="4668838" y="4856163"/>
          <p14:tracePt t="45294" x="4681538" y="4792663"/>
          <p14:tracePt t="45303" x="4706938" y="4705350"/>
          <p14:tracePt t="45310" x="4719638" y="4618038"/>
          <p14:tracePt t="45320" x="4743450" y="4543425"/>
          <p14:tracePt t="45326" x="4781550" y="4443413"/>
          <p14:tracePt t="45334" x="4819650" y="4330700"/>
          <p14:tracePt t="45342" x="4868863" y="4230688"/>
          <p14:tracePt t="45350" x="4968875" y="4105275"/>
          <p14:tracePt t="45358" x="5068888" y="3979863"/>
          <p14:tracePt t="45366" x="5170488" y="3854450"/>
          <p14:tracePt t="45374" x="5294313" y="3703638"/>
          <p14:tracePt t="45382" x="5432425" y="3554413"/>
          <p14:tracePt t="45390" x="5545138" y="3441700"/>
          <p14:tracePt t="45398" x="5645150" y="3328988"/>
          <p14:tracePt t="45407" x="5757863" y="3216275"/>
          <p14:tracePt t="45415" x="5845175" y="3103563"/>
          <p14:tracePt t="45424" x="5945188" y="3016250"/>
          <p14:tracePt t="45431" x="6021388" y="2952750"/>
          <p14:tracePt t="45439" x="6057900" y="2903538"/>
          <p14:tracePt t="45447" x="6083300" y="2865438"/>
          <p14:tracePt t="45454" x="6108700" y="2840038"/>
          <p14:tracePt t="45464" x="6121400" y="2803525"/>
          <p14:tracePt t="45471" x="6134100" y="2778125"/>
          <p14:tracePt t="45495" x="6134100" y="2765425"/>
          <p14:tracePt t="45687" x="6157913" y="2765425"/>
          <p14:tracePt t="45694" x="6170613" y="2765425"/>
          <p14:tracePt t="45704" x="6196013" y="2778125"/>
          <p14:tracePt t="45710" x="6234113" y="2790825"/>
          <p14:tracePt t="45720" x="6270625" y="2803525"/>
          <p14:tracePt t="45726" x="6321425" y="2816225"/>
          <p14:tracePt t="45737" x="6383338" y="2828925"/>
          <p14:tracePt t="45742" x="6446838" y="2840038"/>
          <p14:tracePt t="45750" x="6534150" y="2840038"/>
          <p14:tracePt t="45758" x="6634163" y="2840038"/>
          <p14:tracePt t="45766" x="6684963" y="2828925"/>
          <p14:tracePt t="45774" x="6721475" y="2828925"/>
          <p14:tracePt t="45782" x="6759575" y="2803525"/>
          <p14:tracePt t="45790" x="6784975" y="2790825"/>
          <p14:tracePt t="45798" x="6821488" y="2752725"/>
          <p14:tracePt t="45806" x="6872288" y="2728913"/>
          <p14:tracePt t="45814" x="6897688" y="2690813"/>
          <p14:tracePt t="45823" x="6921500" y="2665413"/>
          <p14:tracePt t="45830" x="6959600" y="2640013"/>
          <p14:tracePt t="45838" x="6972300" y="2603500"/>
          <p14:tracePt t="45846" x="6997700" y="2590800"/>
          <p14:tracePt t="45854" x="6997700" y="2578100"/>
          <p14:tracePt t="45862" x="7010400" y="2552700"/>
          <p14:tracePt t="45878" x="7010400" y="2527300"/>
          <p14:tracePt t="45887" x="6997700" y="2516188"/>
          <p14:tracePt t="45894" x="6985000" y="2516188"/>
          <p14:tracePt t="45905" x="6934200" y="2503488"/>
          <p14:tracePt t="45910" x="6884988" y="2490788"/>
          <p14:tracePt t="45921" x="6846888" y="2490788"/>
          <p14:tracePt t="45926" x="6759575" y="2478088"/>
          <p14:tracePt t="45934" x="6696075" y="2478088"/>
          <p14:tracePt t="45943" x="6608763" y="2465388"/>
          <p14:tracePt t="45951" x="6534150" y="2452688"/>
          <p14:tracePt t="45969" x="6359525" y="2414588"/>
          <p14:tracePt t="45975" x="6270625" y="2390775"/>
          <p14:tracePt t="45983" x="6196013" y="2365375"/>
          <p14:tracePt t="45990" x="6121400" y="2327275"/>
          <p14:tracePt t="45998" x="6083300" y="2290763"/>
          <p14:tracePt t="46006" x="6045200" y="2278063"/>
          <p14:tracePt t="46014" x="6008688" y="2252663"/>
          <p14:tracePt t="46023" x="5983288" y="2239963"/>
          <p14:tracePt t="46030" x="5970588" y="2201863"/>
          <p14:tracePt t="46039" x="5945188" y="2190750"/>
          <p14:tracePt t="46046" x="5921375" y="2165350"/>
          <p14:tracePt t="46056" x="5908675" y="2152650"/>
          <p14:tracePt t="46063" x="5908675" y="2139950"/>
          <p14:tracePt t="46071" x="5883275" y="2114550"/>
          <p14:tracePt t="46078" x="5870575" y="2101850"/>
          <p14:tracePt t="46087" x="5845175" y="2089150"/>
          <p14:tracePt t="46094" x="5821363" y="2078038"/>
          <p14:tracePt t="46105" x="5808663" y="2052638"/>
          <p14:tracePt t="46110" x="5795963" y="2039938"/>
          <p14:tracePt t="46122" x="5783263" y="2027238"/>
          <p14:tracePt t="46126" x="5757863" y="2014538"/>
          <p14:tracePt t="46139" x="5745163" y="2001838"/>
          <p14:tracePt t="46142" x="5719763" y="1989138"/>
          <p14:tracePt t="46150" x="5708650" y="1965325"/>
          <p14:tracePt t="46158" x="5695950" y="1939925"/>
          <p14:tracePt t="46166" x="5670550" y="1927225"/>
          <p14:tracePt t="46174" x="5657850" y="1901825"/>
          <p14:tracePt t="46182" x="5645150" y="1889125"/>
          <p14:tracePt t="46206" x="5632450" y="1889125"/>
          <p14:tracePt t="46214" x="5619750" y="1876425"/>
          <p14:tracePt t="46230" x="5607050" y="1876425"/>
          <p14:tracePt t="46262" x="5583238" y="1865313"/>
          <p14:tracePt t="46286" x="5570538" y="1865313"/>
          <p14:tracePt t="46294" x="5557838" y="1865313"/>
          <p14:tracePt t="46302" x="5545138" y="1865313"/>
          <p14:tracePt t="46310" x="5519738" y="1852613"/>
          <p14:tracePt t="46352" x="5507038" y="1839913"/>
          <p14:tracePt t="46591" x="5495925" y="1839913"/>
          <p14:tracePt t="46607" x="5483225" y="1839913"/>
          <p14:tracePt t="46614" x="5470525" y="1852613"/>
          <p14:tracePt t="46622" x="5470525" y="1865313"/>
          <p14:tracePt t="46630" x="5457825" y="1889125"/>
          <p14:tracePt t="46638" x="5445125" y="1901825"/>
          <p14:tracePt t="46646" x="5419725" y="1914525"/>
          <p14:tracePt t="46654" x="5407025" y="1939925"/>
          <p14:tracePt t="46662" x="5383213" y="1952625"/>
          <p14:tracePt t="46672" x="5370513" y="1989138"/>
          <p14:tracePt t="46678" x="5345113" y="2001838"/>
          <p14:tracePt t="46688" x="5332413" y="2027238"/>
          <p14:tracePt t="46694" x="5319713" y="2052638"/>
          <p14:tracePt t="46704" x="5319713" y="2078038"/>
          <p14:tracePt t="46710" x="5307013" y="2089150"/>
          <p14:tracePt t="46720" x="5294313" y="2101850"/>
          <p14:tracePt t="46737" x="5294313" y="2127250"/>
          <p14:tracePt t="46862" x="5294313" y="2114550"/>
          <p14:tracePt t="46878" x="5294313" y="2101850"/>
          <p14:tracePt t="46886" x="5294313" y="2089150"/>
          <p14:tracePt t="46894" x="5294313" y="2078038"/>
          <p14:tracePt t="46926" x="5294313" y="2052638"/>
          <p14:tracePt t="46959" x="5307013" y="2039938"/>
          <p14:tracePt t="46975" x="5307013" y="2027238"/>
          <p14:tracePt t="46990" x="5307013" y="2014538"/>
          <p14:tracePt t="47007" x="5307013" y="2001838"/>
          <p14:tracePt t="47019" x="5307013" y="1989138"/>
          <p14:tracePt t="47022" x="5307013" y="1978025"/>
          <p14:tracePt t="47062" x="5307013" y="1965325"/>
          <p14:tracePt t="47086" x="5307013" y="1952625"/>
          <p14:tracePt t="47103" x="5307013" y="1939925"/>
          <p14:tracePt t="47110" x="5307013" y="1927225"/>
          <p14:tracePt t="47127" x="5307013" y="1914525"/>
          <p14:tracePt t="47246" x="5294313" y="1901825"/>
          <p14:tracePt t="47311" x="5294313" y="1889125"/>
          <p14:tracePt t="47318" x="5294313" y="1876425"/>
          <p14:tracePt t="47351" x="5294313" y="1865313"/>
          <p14:tracePt t="47382" x="5294313" y="1852613"/>
          <p14:tracePt t="47438" x="5294313" y="1839913"/>
          <p14:tracePt t="47478" x="5294313" y="1827213"/>
          <p14:tracePt t="47510" x="5294313" y="1814513"/>
          <p14:tracePt t="47630" x="5294313" y="1827213"/>
          <p14:tracePt t="47638" x="5307013" y="1852613"/>
          <p14:tracePt t="47646" x="5307013" y="1901825"/>
          <p14:tracePt t="47654" x="5307013" y="1927225"/>
          <p14:tracePt t="47662" x="5319713" y="1978025"/>
          <p14:tracePt t="47671" x="5332413" y="2027238"/>
          <p14:tracePt t="47678" x="5345113" y="2078038"/>
          <p14:tracePt t="47689" x="5357813" y="2139950"/>
          <p14:tracePt t="47694" x="5370513" y="2190750"/>
          <p14:tracePt t="47704" x="5383213" y="2265363"/>
          <p14:tracePt t="47710" x="5383213" y="2314575"/>
          <p14:tracePt t="47721" x="5394325" y="2365375"/>
          <p14:tracePt t="47726" x="5407025" y="2427288"/>
          <p14:tracePt t="47738" x="5419725" y="2465388"/>
          <p14:tracePt t="47742" x="5432425" y="2503488"/>
          <p14:tracePt t="47750" x="5432425" y="2527300"/>
          <p14:tracePt t="47758" x="5432425" y="2552700"/>
          <p14:tracePt t="47766" x="5432425" y="2565400"/>
          <p14:tracePt t="47782" x="5432425" y="2590800"/>
          <p14:tracePt t="47806" x="5432425" y="2603500"/>
          <p14:tracePt t="47902" x="5432425" y="2616200"/>
          <p14:tracePt t="47918" x="5432425" y="2627313"/>
          <p14:tracePt t="47926" x="5432425" y="2640013"/>
          <p14:tracePt t="47934" x="5432425" y="2665413"/>
          <p14:tracePt t="47942" x="5432425" y="2703513"/>
          <p14:tracePt t="47950" x="5445125" y="2790825"/>
          <p14:tracePt t="47970" x="5483225" y="2990850"/>
          <p14:tracePt t="47974" x="5507038" y="3141663"/>
          <p14:tracePt t="47982" x="5519738" y="3303588"/>
          <p14:tracePt t="47990" x="5519738" y="3454400"/>
          <p14:tracePt t="47998" x="5519738" y="3641725"/>
          <p14:tracePt t="48006" x="5507038" y="3854450"/>
          <p14:tracePt t="48014" x="5470525" y="4041775"/>
          <p14:tracePt t="48022" x="5432425" y="4241800"/>
          <p14:tracePt t="48030" x="5394325" y="4418013"/>
          <p14:tracePt t="48038" x="5357813" y="4567238"/>
          <p14:tracePt t="48046" x="5307013" y="4705350"/>
          <p14:tracePt t="48054" x="5257800" y="4856163"/>
          <p14:tracePt t="48062" x="5194300" y="4981575"/>
          <p14:tracePt t="48071" x="5145088" y="5068888"/>
          <p14:tracePt t="48078" x="5094288" y="5156200"/>
          <p14:tracePt t="48087" x="5045075" y="5230813"/>
          <p14:tracePt t="48094" x="4994275" y="5281613"/>
          <p14:tracePt t="48104" x="4945063" y="5330825"/>
          <p14:tracePt t="48110" x="4919663" y="5343525"/>
          <p14:tracePt t="48121" x="4906963" y="5356225"/>
          <p14:tracePt t="48126" x="4868863" y="5368925"/>
          <p14:tracePt t="48138" x="4856163" y="5381625"/>
          <p14:tracePt t="48142" x="4843463" y="5394325"/>
          <p14:tracePt t="48150" x="4819650" y="5394325"/>
          <p14:tracePt t="48158" x="4794250" y="5407025"/>
          <p14:tracePt t="48166" x="4781550" y="5418138"/>
          <p14:tracePt t="48174" x="4756150" y="5418138"/>
          <p14:tracePt t="48182" x="4743450" y="5430838"/>
          <p14:tracePt t="48190" x="4719638" y="5443538"/>
          <p14:tracePt t="48198" x="4694238" y="5456238"/>
          <p14:tracePt t="48206" x="4681538" y="5456238"/>
          <p14:tracePt t="48230" x="4668838" y="5456238"/>
          <p14:tracePt t="48238" x="4656138" y="5456238"/>
          <p14:tracePt t="48262" x="4643438" y="5456238"/>
          <p14:tracePt t="48271" x="4619625" y="5456238"/>
          <p14:tracePt t="48278" x="4606925" y="5443538"/>
          <p14:tracePt t="48287" x="4581525" y="5443538"/>
          <p14:tracePt t="48294" x="4581525" y="5418138"/>
          <p14:tracePt t="48308" x="4556125" y="5394325"/>
          <p14:tracePt t="48310" x="4556125" y="5381625"/>
          <p14:tracePt t="48321" x="4530725" y="5356225"/>
          <p14:tracePt t="48326" x="4530725" y="5343525"/>
          <p14:tracePt t="48334" x="4518025" y="5318125"/>
          <p14:tracePt t="48341" x="4518025" y="5294313"/>
          <p14:tracePt t="48350" x="4518025" y="5268913"/>
          <p14:tracePt t="48358" x="4518025" y="5256213"/>
          <p14:tracePt t="48366" x="4518025" y="5243513"/>
          <p14:tracePt t="48373" x="4518025" y="5205413"/>
          <p14:tracePt t="48382" x="4518025" y="5181600"/>
          <p14:tracePt t="48389" x="4518025" y="5156200"/>
          <p14:tracePt t="48398" x="4518025" y="5143500"/>
          <p14:tracePt t="48406" x="4518025" y="5105400"/>
          <p14:tracePt t="48414" x="4518025" y="5092700"/>
          <p14:tracePt t="48422" x="4518025" y="5068888"/>
          <p14:tracePt t="48430" x="4530725" y="5056188"/>
          <p14:tracePt t="48438" x="4530725" y="5043488"/>
          <p14:tracePt t="48446" x="4530725" y="5030788"/>
          <p14:tracePt t="48462" x="4530725" y="5005388"/>
          <p14:tracePt t="48478" x="4530725" y="4992688"/>
          <p14:tracePt t="48654" x="4543425" y="4981575"/>
          <p14:tracePt t="48686" x="4543425" y="4968875"/>
          <p14:tracePt t="48702" x="4556125" y="4968875"/>
          <p14:tracePt t="48710" x="4581525" y="4968875"/>
          <p14:tracePt t="48718" x="4594225" y="4968875"/>
          <p14:tracePt t="48726" x="4606925" y="4968875"/>
          <p14:tracePt t="48734" x="4630738" y="4968875"/>
          <p14:tracePt t="48741" x="4668838" y="4968875"/>
          <p14:tracePt t="48750" x="4719638" y="4956175"/>
          <p14:tracePt t="48758" x="4732338" y="4943475"/>
          <p14:tracePt t="48766" x="4743450" y="4943475"/>
          <p14:tracePt t="48774" x="4781550" y="4930775"/>
          <p14:tracePt t="48782" x="4806950" y="4930775"/>
          <p14:tracePt t="48789" x="4843463" y="4930775"/>
          <p14:tracePt t="48798" x="4868863" y="4918075"/>
          <p14:tracePt t="48806" x="4881563" y="4918075"/>
          <p14:tracePt t="48814" x="4906963" y="4918075"/>
          <p14:tracePt t="48822" x="4919663" y="4918075"/>
          <p14:tracePt t="48830" x="4932363" y="4918075"/>
          <p14:tracePt t="48838" x="4945063" y="4918075"/>
          <p14:tracePt t="48846" x="4956175" y="4918075"/>
          <p14:tracePt t="48862" x="4981575" y="4918075"/>
          <p14:tracePt t="48878" x="4994275" y="4918075"/>
          <p14:tracePt t="48918" x="5019675" y="4930775"/>
          <p14:tracePt t="48944" x="5032375" y="4930775"/>
          <p14:tracePt t="48954" x="5057775" y="4930775"/>
          <p14:tracePt t="48964" x="5068888" y="4930775"/>
          <p14:tracePt t="48968" x="5094288" y="4930775"/>
          <p14:tracePt t="48974" x="5119688" y="4930775"/>
          <p14:tracePt t="48984" x="5145088" y="4930775"/>
          <p14:tracePt t="48990" x="5181600" y="4930775"/>
          <p14:tracePt t="48998" x="5207000" y="4930775"/>
          <p14:tracePt t="49006" x="5257800" y="4930775"/>
          <p14:tracePt t="49014" x="5270500" y="4930775"/>
          <p14:tracePt t="49023" x="5281613" y="4930775"/>
          <p14:tracePt t="49030" x="5294313" y="4930775"/>
          <p14:tracePt t="49038" x="5319713" y="4943475"/>
          <p14:tracePt t="49286" x="5319713" y="4956175"/>
          <p14:tracePt t="49303" x="5319713" y="4968875"/>
          <p14:tracePt t="49349" x="5332413" y="4968875"/>
          <p14:tracePt t="49358" x="5370513" y="4968875"/>
          <p14:tracePt t="49366" x="5457825" y="4968875"/>
          <p14:tracePt t="49373" x="5583238" y="4968875"/>
          <p14:tracePt t="49381" x="5745163" y="4968875"/>
          <p14:tracePt t="49389" x="5957888" y="4956175"/>
          <p14:tracePt t="49398" x="6234113" y="4943475"/>
          <p14:tracePt t="49406" x="6546850" y="4918075"/>
          <p14:tracePt t="49414" x="6784975" y="4918075"/>
          <p14:tracePt t="49421" x="7034213" y="4918075"/>
          <p14:tracePt t="49429" x="7210425" y="4918075"/>
          <p14:tracePt t="49438" x="7348538" y="4918075"/>
          <p14:tracePt t="49445" x="7459663" y="4918075"/>
          <p14:tracePt t="49454" x="7535863" y="4918075"/>
          <p14:tracePt t="49461" x="7561263" y="4918075"/>
          <p14:tracePt t="49472" x="7585075" y="4918075"/>
          <p14:tracePt t="49526" x="7597775" y="4918075"/>
          <p14:tracePt t="49541" x="7610475" y="4918075"/>
          <p14:tracePt t="49597" x="7610475" y="4930775"/>
          <p14:tracePt t="49629" x="7610475" y="4943475"/>
          <p14:tracePt t="49638" x="7610475" y="4956175"/>
          <p14:tracePt t="49662" x="7623175" y="4956175"/>
          <p14:tracePt t="49703" x="7635875" y="4968875"/>
          <p14:tracePt t="49726" x="7648575" y="4968875"/>
          <p14:tracePt t="49734" x="7661275" y="4968875"/>
          <p14:tracePt t="49741" x="7673975" y="4968875"/>
          <p14:tracePt t="49758" x="7685088" y="4968875"/>
          <p14:tracePt t="49766" x="7697788" y="4968875"/>
          <p14:tracePt t="49774" x="7723188" y="4968875"/>
          <p14:tracePt t="49782" x="7761288" y="4968875"/>
          <p14:tracePt t="49790" x="7797800" y="4968875"/>
          <p14:tracePt t="49798" x="7848600" y="4968875"/>
          <p14:tracePt t="49807" x="7923213" y="4981575"/>
          <p14:tracePt t="49814" x="7961313" y="4981575"/>
          <p14:tracePt t="49823" x="8010525" y="4992688"/>
          <p14:tracePt t="49830" x="8035925" y="5005388"/>
          <p14:tracePt t="49839" x="8061325" y="5018088"/>
          <p14:tracePt t="49846" x="8086725" y="5018088"/>
          <p14:tracePt t="49855" x="8110538" y="5018088"/>
          <p14:tracePt t="49862" x="8135938" y="5018088"/>
          <p14:tracePt t="49874" x="8161338" y="5018088"/>
          <p14:tracePt t="49878" x="8186738" y="5018088"/>
          <p14:tracePt t="49888" x="8212138" y="5018088"/>
          <p14:tracePt t="49894" x="8235950" y="5018088"/>
          <p14:tracePt t="49904" x="8274050" y="5018088"/>
          <p14:tracePt t="49911" x="8312150" y="5018088"/>
          <p14:tracePt t="49920" x="8361363" y="5018088"/>
          <p14:tracePt t="49926" x="8399463" y="5018088"/>
          <p14:tracePt t="49935" x="8474075" y="5005388"/>
          <p14:tracePt t="49942" x="8561388" y="4992688"/>
          <p14:tracePt t="49951" x="8624888" y="4981575"/>
          <p14:tracePt t="49958" x="8686800" y="4981575"/>
          <p14:tracePt t="49972" x="8750300" y="4981575"/>
          <p14:tracePt t="49975" x="8799513" y="4981575"/>
          <p14:tracePt t="49981" x="8837613" y="4981575"/>
          <p14:tracePt t="49990" x="8874125" y="4981575"/>
          <p14:tracePt t="49997" x="8912225" y="4968875"/>
          <p14:tracePt t="50006" x="8924925" y="4968875"/>
          <p14:tracePt t="50014" x="8950325" y="4968875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799263" y="5657850"/>
            <a:ext cx="2133600" cy="357188"/>
          </a:xfrm>
        </p:spPr>
        <p:txBody>
          <a:bodyPr/>
          <a:lstStyle/>
          <a:p>
            <a:fld id="{B68EA20F-A787-46AD-BCDB-78060AC3A821}" type="slidenum">
              <a:rPr lang="en-US" altLang="en-US" sz="1500"/>
              <a:pPr/>
              <a:t>9</a:t>
            </a:fld>
            <a:endParaRPr lang="en-US" alt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937974" y="1665818"/>
            <a:ext cx="634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63300"/>
                </a:solidFill>
              </a:rPr>
              <a:t>Pseudo code for </a:t>
            </a:r>
            <a:r>
              <a:rPr lang="en-US" sz="2400" b="1" dirty="0" err="1">
                <a:solidFill>
                  <a:srgbClr val="663300"/>
                </a:solidFill>
              </a:rPr>
              <a:t>Warshall’s</a:t>
            </a:r>
            <a:r>
              <a:rPr lang="en-US" sz="2400" b="1" dirty="0">
                <a:solidFill>
                  <a:srgbClr val="663300"/>
                </a:solidFill>
              </a:rPr>
              <a:t> Algorithm  </a:t>
            </a:r>
            <a:endParaRPr lang="en-IN" sz="2400" b="1" dirty="0">
              <a:solidFill>
                <a:srgbClr val="6633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819AA0-C5E0-4439-834A-BB17DB585732}"/>
              </a:ext>
            </a:extLst>
          </p:cNvPr>
          <p:cNvSpPr txBox="1"/>
          <p:nvPr/>
        </p:nvSpPr>
        <p:spPr>
          <a:xfrm>
            <a:off x="1098884" y="2120950"/>
            <a:ext cx="4916900" cy="13388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1500" dirty="0"/>
              <a:t>Create a Adjacency Matrix</a:t>
            </a:r>
          </a:p>
          <a:p>
            <a:pPr marL="196454"/>
            <a:r>
              <a:rPr lang="en-IN" sz="1500" dirty="0"/>
              <a:t>Repeat for I, j = 1, 2, …, n	// initialize p</a:t>
            </a:r>
          </a:p>
          <a:p>
            <a:pPr marL="336947"/>
            <a:r>
              <a:rPr lang="en-IN" sz="1500" dirty="0"/>
              <a:t>if (A[</a:t>
            </a:r>
            <a:r>
              <a:rPr lang="en-IN" sz="1500" dirty="0" err="1"/>
              <a:t>i,j</a:t>
            </a:r>
            <a:r>
              <a:rPr lang="en-IN" sz="1500" dirty="0"/>
              <a:t>] = 0 then p[</a:t>
            </a:r>
            <a:r>
              <a:rPr lang="en-IN" sz="1500" dirty="0" err="1"/>
              <a:t>i</a:t>
            </a:r>
            <a:r>
              <a:rPr lang="en-IN" sz="1500" dirty="0"/>
              <a:t>, j]=0)</a:t>
            </a:r>
          </a:p>
          <a:p>
            <a:pPr marL="336947"/>
            <a:r>
              <a:rPr lang="en-IN" sz="1500" dirty="0"/>
              <a:t>else p[</a:t>
            </a:r>
            <a:r>
              <a:rPr lang="en-IN" sz="1500" dirty="0" err="1"/>
              <a:t>i</a:t>
            </a:r>
            <a:r>
              <a:rPr lang="en-IN" sz="1500" dirty="0"/>
              <a:t>, j]=1			// End of loop</a:t>
            </a:r>
          </a:p>
          <a:p>
            <a:pPr marL="272654"/>
            <a:r>
              <a:rPr lang="en-IN" sz="1500" dirty="0"/>
              <a:t>				// Update p</a:t>
            </a:r>
          </a:p>
          <a:p>
            <a:pPr marL="342900" indent="-342900">
              <a:buAutoNum type="arabicPeriod"/>
            </a:pPr>
            <a:endParaRPr lang="en-IN" baseline="300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CD1945-6F93-4B4B-9D1A-DA9B916AFCD0}"/>
              </a:ext>
            </a:extLst>
          </p:cNvPr>
          <p:cNvSpPr txBox="1"/>
          <p:nvPr/>
        </p:nvSpPr>
        <p:spPr>
          <a:xfrm>
            <a:off x="1098883" y="3363604"/>
            <a:ext cx="4820654" cy="11541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1500" dirty="0"/>
              <a:t>2.   Repeat for k = 1, 2, …, n</a:t>
            </a:r>
          </a:p>
          <a:p>
            <a:pPr marL="467916"/>
            <a:r>
              <a:rPr lang="en-IN" sz="1500" dirty="0"/>
              <a:t>Repeat for </a:t>
            </a:r>
            <a:r>
              <a:rPr lang="en-IN" sz="1500" dirty="0" err="1"/>
              <a:t>i</a:t>
            </a:r>
            <a:r>
              <a:rPr lang="en-IN" sz="1500" dirty="0"/>
              <a:t> = 1, 2, …, n	</a:t>
            </a:r>
          </a:p>
          <a:p>
            <a:pPr marL="609600"/>
            <a:r>
              <a:rPr lang="en-IN" sz="1500" dirty="0"/>
              <a:t>Repeat for j = 1, 2, …, n</a:t>
            </a:r>
          </a:p>
          <a:p>
            <a:pPr marL="740569"/>
            <a:r>
              <a:rPr lang="en-IN" sz="1500" dirty="0"/>
              <a:t>p[</a:t>
            </a:r>
            <a:r>
              <a:rPr lang="en-IN" sz="1500" dirty="0" err="1"/>
              <a:t>i</a:t>
            </a:r>
            <a:r>
              <a:rPr lang="en-IN" sz="1500" dirty="0"/>
              <a:t>, j] = p[</a:t>
            </a:r>
            <a:r>
              <a:rPr lang="en-IN" sz="1500" dirty="0" err="1"/>
              <a:t>i</a:t>
            </a:r>
            <a:r>
              <a:rPr lang="en-IN" sz="1500" dirty="0"/>
              <a:t>, j] or (p[ </a:t>
            </a:r>
            <a:r>
              <a:rPr lang="en-IN" sz="1500" dirty="0" err="1"/>
              <a:t>i,k</a:t>
            </a:r>
            <a:r>
              <a:rPr lang="en-IN" sz="1500" dirty="0"/>
              <a:t>] and p[k, j])</a:t>
            </a:r>
          </a:p>
          <a:p>
            <a:pPr marL="469106"/>
            <a:r>
              <a:rPr lang="en-IN" sz="1500" dirty="0"/>
              <a:t>Exit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54A9F6-8DEE-4C7E-92AA-DEFC4F2A488A}"/>
                  </a:ext>
                </a:extLst>
              </p:cNvPr>
              <p:cNvSpPr txBox="1"/>
              <p:nvPr/>
            </p:nvSpPr>
            <p:spPr>
              <a:xfrm>
                <a:off x="937974" y="4730059"/>
                <a:ext cx="48206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/>
                  <a:t>Time efficiency: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(n</a:t>
                </a:r>
                <a:r>
                  <a:rPr lang="en-US" b="1" baseline="30000" dirty="0">
                    <a:solidFill>
                      <a:srgbClr val="FF0000"/>
                    </a:solidFill>
                  </a:rPr>
                  <a:t>3</a:t>
                </a:r>
                <a:r>
                  <a:rPr lang="en-US" b="1" dirty="0">
                    <a:solidFill>
                      <a:srgbClr val="FF0000"/>
                    </a:solidFill>
                  </a:rPr>
                  <a:t>)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54A9F6-8DEE-4C7E-92AA-DEFC4F2A4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974" y="4730059"/>
                <a:ext cx="4820654" cy="276999"/>
              </a:xfrm>
              <a:prstGeom prst="rect">
                <a:avLst/>
              </a:prstGeom>
              <a:blipFill>
                <a:blip r:embed="rId3"/>
                <a:stretch>
                  <a:fillRect l="-2895" t="-27273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55977E3-B731-4C85-A4E1-11F088C7CCD3}"/>
              </a:ext>
            </a:extLst>
          </p:cNvPr>
          <p:cNvSpPr txBox="1"/>
          <p:nvPr/>
        </p:nvSpPr>
        <p:spPr>
          <a:xfrm>
            <a:off x="937974" y="5192183"/>
            <a:ext cx="772476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/>
              <a:t>Space efficiency</a:t>
            </a:r>
            <a:r>
              <a:rPr lang="en-US" dirty="0"/>
              <a:t>: Matrices can be written over their predecessors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08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2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2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5" grpId="0"/>
      <p:bldP spid="13" grpId="0"/>
      <p:bldP spid="14" grpId="0"/>
    </p:bldLst>
  </p:timing>
  <p:extLst>
    <p:ext uri="{3A86A75C-4F4B-4683-9AE1-C65F6400EC91}">
      <p14:laserTraceLst xmlns:p14="http://schemas.microsoft.com/office/powerpoint/2010/main">
        <p14:tracePtLst>
          <p14:tracePt t="6163" x="3394075" y="6313488"/>
          <p14:tracePt t="6221" x="2767013" y="6707188"/>
          <p14:tracePt t="6228" x="2890838" y="6545263"/>
          <p14:tracePt t="6242" x="3079750" y="6294438"/>
          <p14:tracePt t="6243" x="3267075" y="6045200"/>
          <p14:tracePt t="6256" x="3505200" y="5794375"/>
          <p14:tracePt t="6259" x="3792538" y="5494338"/>
          <p14:tracePt t="6273" x="4068763" y="5205413"/>
          <p14:tracePt t="6276" x="4294188" y="4930775"/>
          <p14:tracePt t="6283" x="4506913" y="4643438"/>
          <p14:tracePt t="6291" x="4681538" y="4405313"/>
          <p14:tracePt t="6299" x="4819650" y="4167188"/>
          <p14:tracePt t="6307" x="4919663" y="3979863"/>
          <p14:tracePt t="6316" x="4994275" y="3792538"/>
          <p14:tracePt t="6323" x="5045075" y="3641725"/>
          <p14:tracePt t="6331" x="5081588" y="3490913"/>
          <p14:tracePt t="6339" x="5106988" y="3341688"/>
          <p14:tracePt t="6347" x="5119688" y="3190875"/>
          <p14:tracePt t="6355" x="5132388" y="3054350"/>
          <p14:tracePt t="6363" x="5132388" y="2965450"/>
          <p14:tracePt t="6371" x="5132388" y="2865438"/>
          <p14:tracePt t="6379" x="5132388" y="2778125"/>
          <p14:tracePt t="6389" x="5132388" y="2716213"/>
          <p14:tracePt t="6396" x="5132388" y="2665413"/>
          <p14:tracePt t="6407" x="5132388" y="2627313"/>
          <p14:tracePt t="6411" x="5132388" y="2590800"/>
          <p14:tracePt t="6420" x="5132388" y="2565400"/>
          <p14:tracePt t="6428" x="5132388" y="2527300"/>
          <p14:tracePt t="6440" x="5132388" y="2503488"/>
          <p14:tracePt t="6443" x="5119688" y="2465388"/>
          <p14:tracePt t="6454" x="5119688" y="2427288"/>
          <p14:tracePt t="6460" x="5106988" y="2390775"/>
          <p14:tracePt t="6468" x="5081588" y="2352675"/>
          <p14:tracePt t="6475" x="5057775" y="2303463"/>
          <p14:tracePt t="6484" x="5019675" y="2278063"/>
          <p14:tracePt t="6491" x="4994275" y="2252663"/>
          <p14:tracePt t="6500" x="4956175" y="2201863"/>
          <p14:tracePt t="6507" x="4945063" y="2165350"/>
          <p14:tracePt t="6516" x="4919663" y="2101850"/>
          <p14:tracePt t="6523" x="4894263" y="2065338"/>
          <p14:tracePt t="6531" x="4868863" y="2014538"/>
          <p14:tracePt t="6539" x="4856163" y="1965325"/>
          <p14:tracePt t="6547" x="4843463" y="1914525"/>
          <p14:tracePt t="6557" x="4832350" y="1865313"/>
          <p14:tracePt t="6563" x="4819650" y="1801813"/>
          <p14:tracePt t="6572" x="4806950" y="1752600"/>
          <p14:tracePt t="6579" x="4806950" y="1714500"/>
          <p14:tracePt t="6590" x="4794250" y="1652588"/>
          <p14:tracePt t="6595" x="4781550" y="1614488"/>
          <p14:tracePt t="6604" x="4781550" y="1589088"/>
          <p14:tracePt t="6611" x="4768850" y="1552575"/>
          <p14:tracePt t="6627" x="4768850" y="1527175"/>
          <p14:tracePt t="6639" x="4768850" y="1514475"/>
          <p14:tracePt t="6683" x="4756150" y="1514475"/>
          <p14:tracePt t="6691" x="4743450" y="1514475"/>
          <p14:tracePt t="6699" x="4719638" y="1514475"/>
          <p14:tracePt t="6707" x="4694238" y="1539875"/>
          <p14:tracePt t="6716" x="4681538" y="1552575"/>
          <p14:tracePt t="6723" x="4656138" y="1576388"/>
          <p14:tracePt t="6731" x="4643438" y="1614488"/>
          <p14:tracePt t="6739" x="4606925" y="1639888"/>
          <p14:tracePt t="6747" x="4594225" y="1676400"/>
          <p14:tracePt t="6755" x="4568825" y="1739900"/>
          <p14:tracePt t="6763" x="4556125" y="1801813"/>
          <p14:tracePt t="6771" x="4530725" y="1889125"/>
          <p14:tracePt t="6779" x="4518025" y="1978025"/>
          <p14:tracePt t="6788" x="4506913" y="2089150"/>
          <p14:tracePt t="6795" x="4506913" y="2190750"/>
          <p14:tracePt t="6805" x="4506913" y="2290763"/>
          <p14:tracePt t="6812" x="4506913" y="2414588"/>
          <p14:tracePt t="6820" x="4518025" y="2540000"/>
          <p14:tracePt t="6828" x="4543425" y="2640013"/>
          <p14:tracePt t="6839" x="4581525" y="2728913"/>
          <p14:tracePt t="6843" x="4619625" y="2803525"/>
          <p14:tracePt t="6854" x="4656138" y="2878138"/>
          <p14:tracePt t="6860" x="4694238" y="2952750"/>
          <p14:tracePt t="6868" x="4732338" y="3028950"/>
          <p14:tracePt t="6875" x="4781550" y="3103563"/>
          <p14:tracePt t="6884" x="4832350" y="3165475"/>
          <p14:tracePt t="6891" x="4894263" y="3228975"/>
          <p14:tracePt t="6900" x="4945063" y="3278188"/>
          <p14:tracePt t="6907" x="5019675" y="3328988"/>
          <p14:tracePt t="6915" x="5094288" y="3378200"/>
          <p14:tracePt t="6924" x="5181600" y="3454400"/>
          <p14:tracePt t="6931" x="5281613" y="3490913"/>
          <p14:tracePt t="6939" x="5394325" y="3541713"/>
          <p14:tracePt t="6947" x="5495925" y="3567113"/>
          <p14:tracePt t="6955" x="5619750" y="3590925"/>
          <p14:tracePt t="6963" x="5719763" y="3616325"/>
          <p14:tracePt t="6973" x="5821363" y="3641725"/>
          <p14:tracePt t="6980" x="5932488" y="3654425"/>
          <p14:tracePt t="6988" x="6034088" y="3667125"/>
          <p14:tracePt t="6995" x="6108700" y="3667125"/>
          <p14:tracePt t="7005" x="6196013" y="3667125"/>
          <p14:tracePt t="7011" x="6296025" y="3667125"/>
          <p14:tracePt t="7021" x="6408738" y="3667125"/>
          <p14:tracePt t="7028" x="6508750" y="3667125"/>
          <p14:tracePt t="7038" x="6646863" y="3667125"/>
          <p14:tracePt t="7044" x="6772275" y="3654425"/>
          <p14:tracePt t="7055" x="6884988" y="3641725"/>
          <p14:tracePt t="7060" x="6985000" y="3616325"/>
          <p14:tracePt t="7071" x="7097713" y="3590925"/>
          <p14:tracePt t="7076" x="7185025" y="3554413"/>
          <p14:tracePt t="7085" x="7285038" y="3516313"/>
          <p14:tracePt t="7092" x="7372350" y="3490913"/>
          <p14:tracePt t="7100" x="7448550" y="3454400"/>
          <p14:tracePt t="7108" x="7523163" y="3403600"/>
          <p14:tracePt t="7116" x="7585075" y="3354388"/>
          <p14:tracePt t="7123" x="7635875" y="3303588"/>
          <p14:tracePt t="7132" x="7673975" y="3254375"/>
          <p14:tracePt t="7139" x="7710488" y="3190875"/>
          <p14:tracePt t="7148" x="7761288" y="3116263"/>
          <p14:tracePt t="7155" x="7810500" y="3041650"/>
          <p14:tracePt t="7166" x="7886700" y="2952750"/>
          <p14:tracePt t="7172" x="7935913" y="2852738"/>
          <p14:tracePt t="7181" x="7999413" y="2790825"/>
          <p14:tracePt t="7188" x="8074025" y="2703513"/>
          <p14:tracePt t="7196" x="8148638" y="2640013"/>
          <p14:tracePt t="7206" x="8223250" y="2578100"/>
          <p14:tracePt t="7212" x="8299450" y="2516188"/>
          <p14:tracePt t="7221" x="8361363" y="2452688"/>
          <p14:tracePt t="7228" x="8424863" y="2403475"/>
          <p14:tracePt t="7238" x="8474075" y="2339975"/>
          <p14:tracePt t="7244" x="8512175" y="2303463"/>
          <p14:tracePt t="7254" x="8537575" y="2239963"/>
          <p14:tracePt t="7260" x="8574088" y="2190750"/>
          <p14:tracePt t="7271" x="8612188" y="2139950"/>
          <p14:tracePt t="7275" x="8624888" y="2065338"/>
          <p14:tracePt t="7283" x="8637588" y="1978025"/>
          <p14:tracePt t="7291" x="8650288" y="1914525"/>
          <p14:tracePt t="7300" x="8650288" y="1865313"/>
          <p14:tracePt t="7307" x="8650288" y="1789113"/>
          <p14:tracePt t="7315" x="8650288" y="1727200"/>
          <p14:tracePt t="7324" x="8650288" y="1652588"/>
          <p14:tracePt t="7331" x="8637588" y="1601788"/>
          <p14:tracePt t="7339" x="8624888" y="1539875"/>
          <p14:tracePt t="7347" x="8599488" y="1501775"/>
          <p14:tracePt t="7356" x="8586788" y="1463675"/>
          <p14:tracePt t="7363" x="8548688" y="1414463"/>
          <p14:tracePt t="7371" x="8512175" y="1376363"/>
          <p14:tracePt t="7379" x="8474075" y="1339850"/>
          <p14:tracePt t="7388" x="8412163" y="1301750"/>
          <p14:tracePt t="7395" x="8335963" y="1250950"/>
          <p14:tracePt t="7404" x="8261350" y="1227138"/>
          <p14:tracePt t="7411" x="8161338" y="1163638"/>
          <p14:tracePt t="7421" x="8035925" y="1125538"/>
          <p14:tracePt t="7428" x="7910513" y="1089025"/>
          <p14:tracePt t="7438" x="7785100" y="1050925"/>
          <p14:tracePt t="7443" x="7648575" y="1001713"/>
          <p14:tracePt t="7454" x="7510463" y="963613"/>
          <p14:tracePt t="7460" x="7359650" y="938213"/>
          <p14:tracePt t="7471" x="7197725" y="912813"/>
          <p14:tracePt t="7475" x="7046913" y="876300"/>
          <p14:tracePt t="7483" x="6897688" y="850900"/>
          <p14:tracePt t="7491" x="6759575" y="838200"/>
          <p14:tracePt t="7499" x="6646863" y="838200"/>
          <p14:tracePt t="7507" x="6521450" y="838200"/>
          <p14:tracePt t="7515" x="6383338" y="838200"/>
          <p14:tracePt t="7523" x="6246813" y="838200"/>
          <p14:tracePt t="7531" x="6134100" y="838200"/>
          <p14:tracePt t="7539" x="6021388" y="838200"/>
          <p14:tracePt t="7547" x="5895975" y="838200"/>
          <p14:tracePt t="7555" x="5770563" y="838200"/>
          <p14:tracePt t="7563" x="5645150" y="863600"/>
          <p14:tracePt t="7572" x="5532438" y="876300"/>
          <p14:tracePt t="7579" x="5407025" y="889000"/>
          <p14:tracePt t="7588" x="5294313" y="901700"/>
          <p14:tracePt t="7595" x="5157788" y="938213"/>
          <p14:tracePt t="7605" x="5032375" y="963613"/>
          <p14:tracePt t="7611" x="4932363" y="976313"/>
          <p14:tracePt t="7621" x="4832350" y="1001713"/>
          <p14:tracePt t="7627" x="4743450" y="1014413"/>
          <p14:tracePt t="7638" x="4668838" y="1038225"/>
          <p14:tracePt t="7643" x="4594225" y="1063625"/>
          <p14:tracePt t="7654" x="4518025" y="1101725"/>
          <p14:tracePt t="7659" x="4456113" y="1138238"/>
          <p14:tracePt t="7667" x="4381500" y="1150938"/>
          <p14:tracePt t="7675" x="4343400" y="1176338"/>
          <p14:tracePt t="7683" x="4294188" y="1201738"/>
          <p14:tracePt t="7691" x="4268788" y="1214438"/>
          <p14:tracePt t="7699" x="4256088" y="1238250"/>
          <p14:tracePt t="7707" x="4243388" y="1238250"/>
          <p14:tracePt t="7715" x="4230688" y="1250950"/>
          <p14:tracePt t="7724" x="4217988" y="1250950"/>
          <p14:tracePt t="7731" x="4217988" y="1263650"/>
          <p14:tracePt t="7836" x="4217988" y="1276350"/>
          <p14:tracePt t="7852" x="4217988" y="1289050"/>
          <p14:tracePt t="7883" x="4217988" y="1301750"/>
          <p14:tracePt t="7907" x="4217988" y="1314450"/>
          <p14:tracePt t="7948" x="4230688" y="1327150"/>
          <p14:tracePt t="7955" x="4243388" y="1350963"/>
          <p14:tracePt t="7972" x="4243388" y="1363663"/>
          <p14:tracePt t="7974" x="4268788" y="1376363"/>
          <p14:tracePt t="7979" x="4268788" y="1414463"/>
          <p14:tracePt t="7989" x="4294188" y="1439863"/>
          <p14:tracePt t="7995" x="4330700" y="1476375"/>
          <p14:tracePt t="8008" x="4356100" y="1539875"/>
          <p14:tracePt t="8011" x="4394200" y="1576388"/>
          <p14:tracePt t="8021" x="4418013" y="1627188"/>
          <p14:tracePt t="8027" x="4443413" y="1663700"/>
          <p14:tracePt t="8038" x="4468813" y="1727200"/>
          <p14:tracePt t="8044" x="4481513" y="1765300"/>
          <p14:tracePt t="8054" x="4494213" y="1814513"/>
          <p14:tracePt t="8059" x="4518025" y="1852613"/>
          <p14:tracePt t="8067" x="4543425" y="1914525"/>
          <p14:tracePt t="8075" x="4581525" y="1989138"/>
          <p14:tracePt t="8083" x="4606925" y="2065338"/>
          <p14:tracePt t="8091" x="4630738" y="2127250"/>
          <p14:tracePt t="8099" x="4643438" y="2190750"/>
          <p14:tracePt t="8107" x="4668838" y="2239963"/>
          <p14:tracePt t="8115" x="4694238" y="2303463"/>
          <p14:tracePt t="8123" x="4719638" y="2339975"/>
          <p14:tracePt t="8131" x="4732338" y="2403475"/>
          <p14:tracePt t="8143" x="4756150" y="2478088"/>
          <p14:tracePt t="8147" x="4781550" y="2527300"/>
          <p14:tracePt t="8157" x="4806950" y="2590800"/>
          <p14:tracePt t="8163" x="4819650" y="2640013"/>
          <p14:tracePt t="8171" x="4832350" y="2665413"/>
          <p14:tracePt t="8179" x="4832350" y="2690813"/>
          <p14:tracePt t="8188" x="4832350" y="2716213"/>
          <p14:tracePt t="8195" x="4843463" y="2765425"/>
          <p14:tracePt t="8205" x="4843463" y="2778125"/>
          <p14:tracePt t="8211" x="4856163" y="2816225"/>
          <p14:tracePt t="8221" x="4868863" y="2852738"/>
          <p14:tracePt t="8227" x="4868863" y="2865438"/>
          <p14:tracePt t="8238" x="4868863" y="2890838"/>
          <p14:tracePt t="8243" x="4868863" y="2928938"/>
          <p14:tracePt t="8254" x="4868863" y="2941638"/>
          <p14:tracePt t="8259" x="4868863" y="2952750"/>
          <p14:tracePt t="8268" x="4868863" y="2965450"/>
          <p14:tracePt t="8603" x="4868863" y="2941638"/>
          <p14:tracePt t="8611" x="4868863" y="2890838"/>
          <p14:tracePt t="8620" x="4868863" y="2816225"/>
          <p14:tracePt t="8627" x="4868863" y="2752725"/>
          <p14:tracePt t="8639" x="4881563" y="2652713"/>
          <p14:tracePt t="8643" x="4894263" y="2552700"/>
          <p14:tracePt t="8654" x="4919663" y="2439988"/>
          <p14:tracePt t="8659" x="4932363" y="2327275"/>
          <p14:tracePt t="8667" x="4968875" y="2190750"/>
          <p14:tracePt t="8675" x="4994275" y="2078038"/>
          <p14:tracePt t="8683" x="5019675" y="1939925"/>
          <p14:tracePt t="8691" x="5045075" y="1801813"/>
          <p14:tracePt t="8699" x="5057775" y="1663700"/>
          <p14:tracePt t="8707" x="5081588" y="1552575"/>
          <p14:tracePt t="8715" x="5119688" y="1439863"/>
          <p14:tracePt t="8723" x="5145088" y="1350963"/>
          <p14:tracePt t="8731" x="5170488" y="1301750"/>
          <p14:tracePt t="8739" x="5194300" y="1250950"/>
          <p14:tracePt t="8747" x="5207000" y="1227138"/>
          <p14:tracePt t="8763" x="5207000" y="1214438"/>
          <p14:tracePt t="8771" x="5207000" y="1201738"/>
          <p14:tracePt t="9085" x="5219700" y="1201738"/>
          <p14:tracePt t="9100" x="5232400" y="1201738"/>
          <p14:tracePt t="9107" x="5245100" y="1201738"/>
          <p14:tracePt t="9116" x="5257800" y="1201738"/>
          <p14:tracePt t="9123" x="5281613" y="1201738"/>
          <p14:tracePt t="9133" x="5319713" y="1201738"/>
          <p14:tracePt t="9139" x="5345113" y="1201738"/>
          <p14:tracePt t="9147" x="5394325" y="1201738"/>
          <p14:tracePt t="9155" x="5432425" y="1201738"/>
          <p14:tracePt t="9163" x="5483225" y="1201738"/>
          <p14:tracePt t="9172" x="5519738" y="1201738"/>
          <p14:tracePt t="9179" x="5545138" y="1201738"/>
          <p14:tracePt t="9187" x="5557838" y="1201738"/>
          <p14:tracePt t="9195" x="5583238" y="1201738"/>
          <p14:tracePt t="9204" x="5607050" y="1201738"/>
          <p14:tracePt t="9211" x="5632450" y="1201738"/>
          <p14:tracePt t="9220" x="5657850" y="1201738"/>
          <p14:tracePt t="9227" x="5670550" y="1201738"/>
          <p14:tracePt t="9238" x="5683250" y="1201738"/>
          <p14:tracePt t="9243" x="5695950" y="1201738"/>
          <p14:tracePt t="9256" x="5708650" y="1201738"/>
          <p14:tracePt t="9259" x="5719763" y="1201738"/>
          <p14:tracePt t="9484" x="5732463" y="1201738"/>
          <p14:tracePt t="9491" x="5732463" y="1214438"/>
          <p14:tracePt t="9516" x="5732463" y="1227138"/>
          <p14:tracePt t="9531" x="5732463" y="1238250"/>
          <p14:tracePt t="9557" x="5719763" y="1250950"/>
          <p14:tracePt t="9572" x="5708650" y="1250950"/>
          <p14:tracePt t="9683" x="5695950" y="1250950"/>
          <p14:tracePt t="9699" x="5683250" y="1263650"/>
          <p14:tracePt t="9723" x="5670550" y="1263650"/>
          <p14:tracePt t="9731" x="5657850" y="1263650"/>
          <p14:tracePt t="9739" x="5645150" y="1263650"/>
          <p14:tracePt t="9755" x="5645150" y="1276350"/>
          <p14:tracePt t="9763" x="5632450" y="1276350"/>
          <p14:tracePt t="9779" x="5619750" y="1289050"/>
          <p14:tracePt t="9788" x="5607050" y="1301750"/>
          <p14:tracePt t="9797" x="5595938" y="1314450"/>
          <p14:tracePt t="9804" x="5583238" y="1327150"/>
          <p14:tracePt t="9811" x="5557838" y="1327150"/>
          <p14:tracePt t="9822" x="5545138" y="1339850"/>
          <p14:tracePt t="9827" x="5519738" y="1350963"/>
          <p14:tracePt t="9852" x="5507038" y="1350963"/>
          <p14:tracePt t="9915" x="5507038" y="1363663"/>
          <p14:tracePt t="9932" x="5507038" y="1401763"/>
          <p14:tracePt t="9939" x="5507038" y="1450975"/>
          <p14:tracePt t="9948" x="5507038" y="1514475"/>
          <p14:tracePt t="9956" x="5507038" y="1601788"/>
          <p14:tracePt t="9964" x="5507038" y="1701800"/>
          <p14:tracePt t="9972" x="5507038" y="1827213"/>
          <p14:tracePt t="9979" x="5507038" y="1952625"/>
          <p14:tracePt t="9990" x="5507038" y="2101850"/>
          <p14:tracePt t="9995" x="5507038" y="2239963"/>
          <p14:tracePt t="10005" x="5507038" y="2365375"/>
          <p14:tracePt t="10011" x="5507038" y="2465388"/>
          <p14:tracePt t="10021" x="5519738" y="2578100"/>
          <p14:tracePt t="10029" x="5532438" y="2627313"/>
          <p14:tracePt t="10038" x="5545138" y="2665413"/>
          <p14:tracePt t="10043" x="5545138" y="2678113"/>
          <p14:tracePt t="10054" x="5557838" y="2690813"/>
          <p14:tracePt t="10099" x="5570538" y="2690813"/>
          <p14:tracePt t="10107" x="5583238" y="2678113"/>
          <p14:tracePt t="10123" x="5583238" y="2652713"/>
          <p14:tracePt t="10139" x="5583238" y="2640013"/>
          <p14:tracePt t="10148" x="5583238" y="2616200"/>
          <p14:tracePt t="10163" x="5583238" y="2603500"/>
          <p14:tracePt t="10172" x="5595938" y="2578100"/>
          <p14:tracePt t="10219" x="5595938" y="2565400"/>
          <p14:tracePt t="10227" x="5595938" y="2552700"/>
          <p14:tracePt t="10236" x="5595938" y="2527300"/>
          <p14:tracePt t="10243" x="5595938" y="2490788"/>
          <p14:tracePt t="10254" x="5595938" y="2452688"/>
          <p14:tracePt t="10259" x="5595938" y="2414588"/>
          <p14:tracePt t="10268" x="5583238" y="2365375"/>
          <p14:tracePt t="10275" x="5570538" y="2314575"/>
          <p14:tracePt t="10283" x="5557838" y="2252663"/>
          <p14:tracePt t="10291" x="5545138" y="2201863"/>
          <p14:tracePt t="10299" x="5545138" y="2178050"/>
          <p14:tracePt t="10307" x="5545138" y="2127250"/>
          <p14:tracePt t="10315" x="5532438" y="2101850"/>
          <p14:tracePt t="10323" x="5532438" y="2078038"/>
          <p14:tracePt t="10331" x="5532438" y="2052638"/>
          <p14:tracePt t="10339" x="5532438" y="2039938"/>
          <p14:tracePt t="10347" x="5532438" y="2027238"/>
          <p14:tracePt t="10356" x="5532438" y="2001838"/>
          <p14:tracePt t="10363" x="5532438" y="1989138"/>
          <p14:tracePt t="10371" x="5532438" y="1978025"/>
          <p14:tracePt t="10379" x="5532438" y="1965325"/>
          <p14:tracePt t="10395" x="5532438" y="1939925"/>
          <p14:tracePt t="10404" x="5532438" y="1927225"/>
          <p14:tracePt t="10411" x="5532438" y="1914525"/>
          <p14:tracePt t="10420" x="5532438" y="1901825"/>
          <p14:tracePt t="10427" x="5532438" y="1876425"/>
          <p14:tracePt t="10438" x="5532438" y="1852613"/>
          <p14:tracePt t="10443" x="5532438" y="1839913"/>
          <p14:tracePt t="10453" x="5532438" y="1814513"/>
          <p14:tracePt t="10459" x="5532438" y="1789113"/>
          <p14:tracePt t="10467" x="5532438" y="1752600"/>
          <p14:tracePt t="10475" x="5532438" y="1727200"/>
          <p14:tracePt t="10483" x="5532438" y="1714500"/>
          <p14:tracePt t="10491" x="5532438" y="1676400"/>
          <p14:tracePt t="10499" x="5532438" y="1663700"/>
          <p14:tracePt t="10508" x="5532438" y="1652588"/>
          <p14:tracePt t="10515" x="5532438" y="1639888"/>
          <p14:tracePt t="10523" x="5545138" y="1614488"/>
          <p14:tracePt t="10539" x="5545138" y="1601788"/>
          <p14:tracePt t="10548" x="5545138" y="1589088"/>
          <p14:tracePt t="10556" x="5545138" y="1576388"/>
          <p14:tracePt t="10563" x="5545138" y="1563688"/>
          <p14:tracePt t="10572" x="5545138" y="1539875"/>
          <p14:tracePt t="10579" x="5545138" y="1527175"/>
          <p14:tracePt t="10589" x="5545138" y="1501775"/>
          <p14:tracePt t="10596" x="5545138" y="1463675"/>
          <p14:tracePt t="10608" x="5545138" y="1450975"/>
          <p14:tracePt t="10622" x="5545138" y="1439863"/>
          <p14:tracePt t="10628" x="5545138" y="1427163"/>
          <p14:tracePt t="10643" x="5545138" y="1414463"/>
          <p14:tracePt t="10675" x="5545138" y="1401763"/>
          <p14:tracePt t="10750" x="5532438" y="1401763"/>
          <p14:tracePt t="10756" x="5519738" y="1414463"/>
          <p14:tracePt t="10763" x="5507038" y="1414463"/>
          <p14:tracePt t="10771" x="5507038" y="1427163"/>
          <p14:tracePt t="10789" x="5483225" y="1439863"/>
          <p14:tracePt t="10804" x="5470525" y="1450975"/>
          <p14:tracePt t="10811" x="5457825" y="1450975"/>
          <p14:tracePt t="10820" x="5457825" y="1463675"/>
          <p14:tracePt t="10837" x="5445125" y="1463675"/>
          <p14:tracePt t="10843" x="5445125" y="1476375"/>
          <p14:tracePt t="10963" x="5457825" y="1476375"/>
          <p14:tracePt t="10971" x="5507038" y="1476375"/>
          <p14:tracePt t="10979" x="5595938" y="1476375"/>
          <p14:tracePt t="10987" x="5695950" y="1476375"/>
          <p14:tracePt t="10995" x="5845175" y="1476375"/>
          <p14:tracePt t="11008" x="5995988" y="1463675"/>
          <p14:tracePt t="11011" x="6146800" y="1463675"/>
          <p14:tracePt t="11022" x="6296025" y="1463675"/>
          <p14:tracePt t="11027" x="6434138" y="1463675"/>
          <p14:tracePt t="11038" x="6559550" y="1463675"/>
          <p14:tracePt t="11043" x="6659563" y="1463675"/>
          <p14:tracePt t="11054" x="6734175" y="1463675"/>
          <p14:tracePt t="11059" x="6784975" y="1450975"/>
          <p14:tracePt t="11075" x="6797675" y="1450975"/>
          <p14:tracePt t="11083" x="6808788" y="1450975"/>
          <p14:tracePt t="11288" x="6808788" y="1463675"/>
          <p14:tracePt t="11295" x="6808788" y="1501775"/>
          <p14:tracePt t="11299" x="6808788" y="1552575"/>
          <p14:tracePt t="11309" x="6821488" y="1652588"/>
          <p14:tracePt t="11315" x="6834188" y="1752600"/>
          <p14:tracePt t="11323" x="6859588" y="1839913"/>
          <p14:tracePt t="11331" x="6872288" y="1952625"/>
          <p14:tracePt t="11339" x="6897688" y="2039938"/>
          <p14:tracePt t="11347" x="6934200" y="2127250"/>
          <p14:tracePt t="11357" x="6959600" y="2201863"/>
          <p14:tracePt t="11363" x="6997700" y="2265363"/>
          <p14:tracePt t="11371" x="7034213" y="2314575"/>
          <p14:tracePt t="11379" x="7046913" y="2352675"/>
          <p14:tracePt t="11388" x="7072313" y="2390775"/>
          <p14:tracePt t="11395" x="7085013" y="2403475"/>
          <p14:tracePt t="11406" x="7110413" y="2427288"/>
          <p14:tracePt t="11411" x="7123113" y="2452688"/>
          <p14:tracePt t="11421" x="7146925" y="2478088"/>
          <p14:tracePt t="11427" x="7172325" y="2490788"/>
          <p14:tracePt t="11438" x="7197725" y="2503488"/>
          <p14:tracePt t="11444" x="7235825" y="2527300"/>
          <p14:tracePt t="11455" x="7285038" y="2540000"/>
          <p14:tracePt t="11459" x="7335838" y="2552700"/>
          <p14:tracePt t="11468" x="7385050" y="2565400"/>
          <p14:tracePt t="11475" x="7423150" y="2565400"/>
          <p14:tracePt t="11486" x="7485063" y="2578100"/>
          <p14:tracePt t="11490" x="7510463" y="2590800"/>
          <p14:tracePt t="11506" x="7523163" y="2590800"/>
          <p14:tracePt t="11555" x="7510463" y="2590800"/>
          <p14:tracePt t="11564" x="7472363" y="2590800"/>
          <p14:tracePt t="11572" x="7397750" y="2590800"/>
          <p14:tracePt t="11580" x="7323138" y="2590800"/>
          <p14:tracePt t="11588" x="7223125" y="2616200"/>
          <p14:tracePt t="11595" x="7110413" y="2640013"/>
          <p14:tracePt t="11605" x="6972300" y="2665413"/>
          <p14:tracePt t="11611" x="6797675" y="2690813"/>
          <p14:tracePt t="11621" x="6584950" y="2740025"/>
          <p14:tracePt t="11627" x="6346825" y="2790825"/>
          <p14:tracePt t="11638" x="6083300" y="2840038"/>
          <p14:tracePt t="11645" x="5857875" y="2890838"/>
          <p14:tracePt t="11652" x="5657850" y="2941638"/>
          <p14:tracePt t="11659" x="5483225" y="2965450"/>
          <p14:tracePt t="11667" x="5357813" y="2990850"/>
          <p14:tracePt t="11677" x="5245100" y="3003550"/>
          <p14:tracePt t="11683" x="5194300" y="3003550"/>
          <p14:tracePt t="11691" x="5157788" y="3016250"/>
          <p14:tracePt t="11699" x="5145088" y="3016250"/>
          <p14:tracePt t="11747" x="5132388" y="3016250"/>
          <p14:tracePt t="11763" x="5119688" y="3016250"/>
          <p14:tracePt t="11947" x="5132388" y="3016250"/>
          <p14:tracePt t="11955" x="5181600" y="3003550"/>
          <p14:tracePt t="11963" x="5232400" y="2978150"/>
          <p14:tracePt t="11971" x="5319713" y="2965450"/>
          <p14:tracePt t="11979" x="5419725" y="2952750"/>
          <p14:tracePt t="11987" x="5532438" y="2952750"/>
          <p14:tracePt t="11995" x="5683250" y="2952750"/>
          <p14:tracePt t="12004" x="5870575" y="2952750"/>
          <p14:tracePt t="12011" x="6034088" y="2952750"/>
          <p14:tracePt t="12021" x="6196013" y="2952750"/>
          <p14:tracePt t="12027" x="6346825" y="2952750"/>
          <p14:tracePt t="12037" x="6472238" y="2952750"/>
          <p14:tracePt t="12043" x="6546850" y="2952750"/>
          <p14:tracePt t="12051" x="6621463" y="2952750"/>
          <p14:tracePt t="12058" x="6659563" y="2952750"/>
          <p14:tracePt t="12067" x="6672263" y="2952750"/>
          <p14:tracePt t="12075" x="6684963" y="2952750"/>
          <p14:tracePt t="12219" x="6696075" y="2952750"/>
          <p14:tracePt t="12227" x="6708775" y="2952750"/>
          <p14:tracePt t="12235" x="6746875" y="2952750"/>
          <p14:tracePt t="12243" x="6784975" y="2952750"/>
          <p14:tracePt t="12255" x="6859588" y="2941638"/>
          <p14:tracePt t="12259" x="6946900" y="2928938"/>
          <p14:tracePt t="12266" x="7046913" y="2916238"/>
          <p14:tracePt t="12275" x="7172325" y="2890838"/>
          <p14:tracePt t="12283" x="7297738" y="2878138"/>
          <p14:tracePt t="12292" x="7435850" y="2840038"/>
          <p14:tracePt t="12298" x="7597775" y="2790825"/>
          <p14:tracePt t="12307" x="7735888" y="2740025"/>
          <p14:tracePt t="12314" x="7848600" y="2690813"/>
          <p14:tracePt t="12322" x="7961313" y="2627313"/>
          <p14:tracePt t="12331" x="8023225" y="2590800"/>
          <p14:tracePt t="12338" x="8048625" y="2540000"/>
          <p14:tracePt t="12347" x="8086725" y="2503488"/>
          <p14:tracePt t="12355" x="8099425" y="2439988"/>
          <p14:tracePt t="12362" x="8099425" y="2390775"/>
          <p14:tracePt t="12373" x="8099425" y="2352675"/>
          <p14:tracePt t="12379" x="8099425" y="2314575"/>
          <p14:tracePt t="12390" x="8099425" y="2290763"/>
          <p14:tracePt t="12394" x="8086725" y="2278063"/>
          <p14:tracePt t="12411" x="8086725" y="2252663"/>
          <p14:tracePt t="12443" x="8086725" y="2227263"/>
          <p14:tracePt t="12810" x="8086725" y="2239963"/>
          <p14:tracePt t="12826" x="8074025" y="2265363"/>
          <p14:tracePt t="12835" x="8048625" y="2303463"/>
          <p14:tracePt t="12842" x="8023225" y="2339975"/>
          <p14:tracePt t="12851" x="7974013" y="2414588"/>
          <p14:tracePt t="12859" x="7910513" y="2516188"/>
          <p14:tracePt t="12867" x="7835900" y="2627313"/>
          <p14:tracePt t="12875" x="7723188" y="2816225"/>
          <p14:tracePt t="12883" x="7585075" y="3054350"/>
          <p14:tracePt t="12890" x="7410450" y="3328988"/>
          <p14:tracePt t="12899" x="7185025" y="3641725"/>
          <p14:tracePt t="12907" x="6946900" y="3941763"/>
          <p14:tracePt t="12914" x="6672263" y="4292600"/>
          <p14:tracePt t="12923" x="6446838" y="4579938"/>
          <p14:tracePt t="12931" x="6259513" y="4830763"/>
          <p14:tracePt t="12939" x="6108700" y="5005388"/>
          <p14:tracePt t="12946" x="6008688" y="5143500"/>
          <p14:tracePt t="12955" x="5932488" y="5268913"/>
          <p14:tracePt t="12972" x="5857875" y="5430838"/>
          <p14:tracePt t="12978" x="5832475" y="5481638"/>
          <p14:tracePt t="12988" x="5808663" y="5507038"/>
          <p14:tracePt t="12995" x="5808663" y="5518150"/>
          <p14:tracePt t="13005" x="5795963" y="5530850"/>
          <p14:tracePt t="13052" x="5783263" y="5530850"/>
          <p14:tracePt t="13075" x="5783263" y="5507038"/>
          <p14:tracePt t="13083" x="5783263" y="5494338"/>
          <p14:tracePt t="13090" x="5783263" y="5481638"/>
          <p14:tracePt t="13101" x="5783263" y="5468938"/>
          <p14:tracePt t="13106" x="5783263" y="5443538"/>
          <p14:tracePt t="13115" x="5783263" y="5418138"/>
          <p14:tracePt t="13122" x="5808663" y="5407025"/>
          <p14:tracePt t="13131" x="5821363" y="5368925"/>
          <p14:tracePt t="13139" x="5821363" y="5343525"/>
          <p14:tracePt t="13147" x="5832475" y="5330825"/>
          <p14:tracePt t="13158" x="5845175" y="5305425"/>
          <p14:tracePt t="13172" x="5845175" y="5294313"/>
          <p14:tracePt t="13187" x="5845175" y="5281613"/>
          <p14:tracePt t="13195" x="5857875" y="5268913"/>
          <p14:tracePt t="13204" x="5857875" y="5256213"/>
          <p14:tracePt t="13260" x="5857875" y="5243513"/>
          <p14:tracePt t="13266" x="5870575" y="5230813"/>
          <p14:tracePt t="13290" x="5870575" y="5218113"/>
          <p14:tracePt t="13306" x="5883275" y="5205413"/>
          <p14:tracePt t="13330" x="5883275" y="5194300"/>
          <p14:tracePt t="13338" x="5895975" y="5181600"/>
          <p14:tracePt t="13659" x="5908675" y="5156200"/>
          <p14:tracePt t="14043" x="5921375" y="5143500"/>
          <p14:tracePt t="14066" x="5921375" y="5130800"/>
          <p14:tracePt t="15027" x="5921375" y="5105400"/>
          <p14:tracePt t="15035" x="5932488" y="5105400"/>
          <p14:tracePt t="15042" x="5945188" y="5081588"/>
          <p14:tracePt t="15058" x="5957888" y="5068888"/>
          <p14:tracePt t="15070" x="5970588" y="5030788"/>
          <p14:tracePt t="15074" x="5983288" y="4992688"/>
          <p14:tracePt t="15082" x="6008688" y="4968875"/>
          <p14:tracePt t="15090" x="6021388" y="4930775"/>
          <p14:tracePt t="15098" x="6057900" y="4879975"/>
          <p14:tracePt t="15106" x="6096000" y="4830763"/>
          <p14:tracePt t="15114" x="6121400" y="4756150"/>
          <p14:tracePt t="15122" x="6170613" y="4667250"/>
          <p14:tracePt t="15130" x="6208713" y="4567238"/>
          <p14:tracePt t="15138" x="6246813" y="4467225"/>
          <p14:tracePt t="15146" x="6283325" y="4341813"/>
          <p14:tracePt t="15154" x="6321425" y="4241800"/>
          <p14:tracePt t="15162" x="6359525" y="4141788"/>
          <p14:tracePt t="15174" x="6396038" y="4029075"/>
          <p14:tracePt t="15178" x="6434138" y="3954463"/>
          <p14:tracePt t="15188" x="6472238" y="3879850"/>
          <p14:tracePt t="15194" x="6508750" y="3803650"/>
          <p14:tracePt t="15204" x="6534150" y="3754438"/>
          <p14:tracePt t="15210" x="6559550" y="3692525"/>
          <p14:tracePt t="15220" x="6584950" y="3641725"/>
          <p14:tracePt t="15226" x="6584950" y="3603625"/>
          <p14:tracePt t="15238" x="6596063" y="3579813"/>
          <p14:tracePt t="15242" x="6608763" y="3567113"/>
          <p14:tracePt t="15444" x="6608763" y="3554413"/>
          <p14:tracePt t="15450" x="6608763" y="3541713"/>
          <p14:tracePt t="15482" x="6608763" y="3516313"/>
          <p14:tracePt t="15490" x="6596063" y="3503613"/>
          <p14:tracePt t="15498" x="6584950" y="3467100"/>
          <p14:tracePt t="15506" x="6584950" y="3454400"/>
          <p14:tracePt t="15514" x="6584950" y="3429000"/>
          <p14:tracePt t="15523" x="6572250" y="3390900"/>
          <p14:tracePt t="15530" x="6572250" y="3367088"/>
          <p14:tracePt t="15538" x="6559550" y="3328988"/>
          <p14:tracePt t="15547" x="6546850" y="3290888"/>
          <p14:tracePt t="15555" x="6534150" y="3254375"/>
          <p14:tracePt t="15564" x="6521450" y="3216275"/>
          <p14:tracePt t="15571" x="6508750" y="3190875"/>
          <p14:tracePt t="15581" x="6496050" y="3154363"/>
          <p14:tracePt t="15588" x="6496050" y="3128963"/>
          <p14:tracePt t="15595" x="6483350" y="3054350"/>
          <p14:tracePt t="15605" x="6483350" y="3016250"/>
          <p14:tracePt t="15611" x="6472238" y="2965450"/>
          <p14:tracePt t="15621" x="6459538" y="2928938"/>
          <p14:tracePt t="15627" x="6446838" y="2890838"/>
          <p14:tracePt t="15637" x="6434138" y="2852738"/>
          <p14:tracePt t="15644" x="6421438" y="2803525"/>
          <p14:tracePt t="15651" x="6408738" y="2765425"/>
          <p14:tracePt t="15659" x="6396038" y="2740025"/>
          <p14:tracePt t="15667" x="6396038" y="2703513"/>
          <p14:tracePt t="15675" x="6383338" y="2665413"/>
          <p14:tracePt t="15685" x="6370638" y="2652713"/>
          <p14:tracePt t="15690" x="6359525" y="2627313"/>
          <p14:tracePt t="15699" x="6359525" y="2616200"/>
          <p14:tracePt t="15706" x="6359525" y="2603500"/>
          <p14:tracePt t="15954" x="6346825" y="2590800"/>
          <p14:tracePt t="15971" x="6334125" y="2590800"/>
          <p14:tracePt t="15979" x="6321425" y="2578100"/>
          <p14:tracePt t="15986" x="6321425" y="2565400"/>
          <p14:tracePt t="15994" x="6308725" y="2540000"/>
          <p14:tracePt t="16004" x="6296025" y="2527300"/>
          <p14:tracePt t="16010" x="6296025" y="2503488"/>
          <p14:tracePt t="16020" x="6270625" y="2465388"/>
          <p14:tracePt t="16026" x="6259513" y="2439988"/>
          <p14:tracePt t="16037" x="6246813" y="2390775"/>
          <p14:tracePt t="16042" x="6234113" y="2365375"/>
          <p14:tracePt t="16050" x="6208713" y="2327275"/>
          <p14:tracePt t="16058" x="6208713" y="2303463"/>
          <p14:tracePt t="16066" x="6183313" y="2265363"/>
          <p14:tracePt t="16075" x="6157913" y="2239963"/>
          <p14:tracePt t="16082" x="6134100" y="2214563"/>
          <p14:tracePt t="16091" x="6108700" y="2190750"/>
          <p14:tracePt t="16098" x="6083300" y="2152650"/>
          <p14:tracePt t="16106" x="6057900" y="2139950"/>
          <p14:tracePt t="16114" x="6045200" y="2114550"/>
          <p14:tracePt t="16122" x="6021388" y="2101850"/>
          <p14:tracePt t="16130" x="5995988" y="2089150"/>
          <p14:tracePt t="16139" x="5970588" y="2089150"/>
          <p14:tracePt t="16146" x="5957888" y="2078038"/>
          <p14:tracePt t="16155" x="5932488" y="2065338"/>
          <p14:tracePt t="16171" x="5921375" y="2065338"/>
          <p14:tracePt t="16178" x="5895975" y="2065338"/>
          <p14:tracePt t="16187" x="5883275" y="2065338"/>
          <p14:tracePt t="16194" x="5857875" y="2065338"/>
          <p14:tracePt t="16204" x="5845175" y="2065338"/>
          <p14:tracePt t="16222" x="5821363" y="2065338"/>
          <p14:tracePt t="16238" x="5808663" y="2052638"/>
          <p14:tracePt t="16242" x="5795963" y="2039938"/>
          <p14:tracePt t="16250" x="5770563" y="2039938"/>
          <p14:tracePt t="16258" x="5757863" y="2027238"/>
          <p14:tracePt t="16267" x="5732463" y="2014538"/>
          <p14:tracePt t="16275" x="5719763" y="2001838"/>
          <p14:tracePt t="16282" x="5708650" y="1989138"/>
          <p14:tracePt t="16290" x="5683250" y="1978025"/>
          <p14:tracePt t="16299" x="5683250" y="1965325"/>
          <p14:tracePt t="16307" x="5670550" y="1965325"/>
          <p14:tracePt t="16315" x="5670550" y="1952625"/>
          <p14:tracePt t="16322" x="5657850" y="1939925"/>
          <p14:tracePt t="16331" x="5645150" y="1939925"/>
          <p14:tracePt t="16338" x="5632450" y="1927225"/>
          <p14:tracePt t="16363" x="5619750" y="1927225"/>
          <p14:tracePt t="16373" x="5607050" y="1927225"/>
          <p14:tracePt t="16379" x="5583238" y="1914525"/>
          <p14:tracePt t="16390" x="5583238" y="1901825"/>
          <p14:tracePt t="16395" x="5570538" y="1901825"/>
          <p14:tracePt t="16405" x="5570538" y="1889125"/>
          <p14:tracePt t="16421" x="5557838" y="1889125"/>
          <p14:tracePt t="16437" x="5557838" y="1876425"/>
          <p14:tracePt t="16443" x="5545138" y="1865313"/>
          <p14:tracePt t="16460" x="5532438" y="1865313"/>
          <p14:tracePt t="16474" x="5532438" y="1852613"/>
          <p14:tracePt t="16490" x="5532438" y="1839913"/>
          <p14:tracePt t="16506" x="5532438" y="1827213"/>
          <p14:tracePt t="16515" x="5532438" y="1814513"/>
          <p14:tracePt t="16530" x="5532438" y="1801813"/>
          <p14:tracePt t="16546" x="5532438" y="1789113"/>
          <p14:tracePt t="16562" x="5532438" y="1776413"/>
          <p14:tracePt t="16573" x="5532438" y="1765300"/>
          <p14:tracePt t="16578" x="5532438" y="1752600"/>
          <p14:tracePt t="16594" x="5532438" y="1727200"/>
          <p14:tracePt t="16611" x="5545138" y="1727200"/>
          <p14:tracePt t="16707" x="5557838" y="1727200"/>
          <p14:tracePt t="16746" x="5570538" y="1727200"/>
          <p14:tracePt t="16786" x="5583238" y="1714500"/>
          <p14:tracePt t="16930" x="5595938" y="1714500"/>
          <p14:tracePt t="17122" x="5607050" y="1714500"/>
          <p14:tracePt t="17139" x="5619750" y="1714500"/>
          <p14:tracePt t="17146" x="5632450" y="1714500"/>
          <p14:tracePt t="17154" x="5645150" y="1714500"/>
          <p14:tracePt t="17170" x="5670550" y="1714500"/>
          <p14:tracePt t="17186" x="5683250" y="1714500"/>
          <p14:tracePt t="17194" x="5695950" y="1714500"/>
          <p14:tracePt t="17204" x="5708650" y="1701800"/>
          <p14:tracePt t="17210" x="5719763" y="1689100"/>
          <p14:tracePt t="17226" x="5745163" y="1676400"/>
          <p14:tracePt t="17235" x="5745163" y="1663700"/>
          <p14:tracePt t="17242" x="5770563" y="1652588"/>
          <p14:tracePt t="17251" x="5770563" y="1639888"/>
          <p14:tracePt t="17260" x="5795963" y="1627188"/>
          <p14:tracePt t="17266" x="5795963" y="1614488"/>
          <p14:tracePt t="17290" x="5808663" y="1589088"/>
          <p14:tracePt t="17403" x="5821363" y="1589088"/>
          <p14:tracePt t="17410" x="5821363" y="1576388"/>
          <p14:tracePt t="17450" x="5832475" y="1563688"/>
          <p14:tracePt t="17477" x="5832475" y="1552575"/>
          <p14:tracePt t="17500" x="5832475" y="1539875"/>
          <p14:tracePt t="17506" x="5845175" y="1539875"/>
          <p14:tracePt t="17514" x="5857875" y="1527175"/>
          <p14:tracePt t="17554" x="5857875" y="1514475"/>
          <p14:tracePt t="17642" x="5883275" y="1514475"/>
          <p14:tracePt t="17650" x="5895975" y="1539875"/>
          <p14:tracePt t="17658" x="5908675" y="1552575"/>
          <p14:tracePt t="17666" x="5921375" y="1576388"/>
          <p14:tracePt t="17674" x="5921375" y="1589088"/>
          <p14:tracePt t="17682" x="5921375" y="1627188"/>
          <p14:tracePt t="17690" x="5921375" y="1652588"/>
          <p14:tracePt t="17699" x="5921375" y="1676400"/>
          <p14:tracePt t="17706" x="5921375" y="1701800"/>
          <p14:tracePt t="17714" x="5921375" y="1727200"/>
          <p14:tracePt t="17722" x="5921375" y="1752600"/>
          <p14:tracePt t="17730" x="5921375" y="1789113"/>
          <p14:tracePt t="17738" x="5921375" y="1814513"/>
          <p14:tracePt t="17746" x="5908675" y="1827213"/>
          <p14:tracePt t="17754" x="5908675" y="1839913"/>
          <p14:tracePt t="17763" x="5908675" y="1852613"/>
          <p14:tracePt t="17771" x="5908675" y="1865313"/>
          <p14:tracePt t="17778" x="5908675" y="1876425"/>
          <p14:tracePt t="17789" x="5908675" y="1901825"/>
          <p14:tracePt t="17794" x="5895975" y="1927225"/>
          <p14:tracePt t="17804" x="5883275" y="1939925"/>
          <p14:tracePt t="17810" x="5883275" y="1952625"/>
          <p14:tracePt t="17821" x="5883275" y="1965325"/>
          <p14:tracePt t="17826" x="5883275" y="1978025"/>
          <p14:tracePt t="17954" x="5883275" y="1989138"/>
          <p14:tracePt t="17963" x="5870575" y="1989138"/>
          <p14:tracePt t="17970" x="5845175" y="2001838"/>
          <p14:tracePt t="17978" x="5808663" y="2014538"/>
          <p14:tracePt t="17988" x="5770563" y="2014538"/>
          <p14:tracePt t="17995" x="5695950" y="2014538"/>
          <p14:tracePt t="18005" x="5570538" y="2039938"/>
          <p14:tracePt t="18010" x="5470525" y="2065338"/>
          <p14:tracePt t="18021" x="5357813" y="2078038"/>
          <p14:tracePt t="18026" x="5270500" y="2078038"/>
          <p14:tracePt t="18034" x="5181600" y="2078038"/>
          <p14:tracePt t="18042" x="5119688" y="2078038"/>
          <p14:tracePt t="18050" x="5045075" y="2078038"/>
          <p14:tracePt t="18058" x="5006975" y="2078038"/>
          <p14:tracePt t="18066" x="4981575" y="2078038"/>
          <p14:tracePt t="18074" x="4968875" y="2078038"/>
          <p14:tracePt t="18082" x="4956175" y="2078038"/>
          <p14:tracePt t="18106" x="4945063" y="2078038"/>
          <p14:tracePt t="18227" x="4956175" y="2089150"/>
          <p14:tracePt t="18242" x="4994275" y="2089150"/>
          <p14:tracePt t="18250" x="5032375" y="2114550"/>
          <p14:tracePt t="18258" x="5068888" y="2139950"/>
          <p14:tracePt t="18266" x="5132388" y="2165350"/>
          <p14:tracePt t="18274" x="5194300" y="2214563"/>
          <p14:tracePt t="18282" x="5281613" y="2265363"/>
          <p14:tracePt t="18290" x="5357813" y="2314575"/>
          <p14:tracePt t="18298" x="5432425" y="2390775"/>
          <p14:tracePt t="18305" x="5495925" y="2427288"/>
          <p14:tracePt t="18314" x="5545138" y="2490788"/>
          <p14:tracePt t="18322" x="5595938" y="2540000"/>
          <p14:tracePt t="18330" x="5619750" y="2578100"/>
          <p14:tracePt t="18339" x="5645150" y="2616200"/>
          <p14:tracePt t="18346" x="5645150" y="2652713"/>
          <p14:tracePt t="18354" x="5645150" y="2665413"/>
          <p14:tracePt t="18362" x="5645150" y="2678113"/>
          <p14:tracePt t="18370" x="5645150" y="2690813"/>
          <p14:tracePt t="18378" x="5645150" y="2703513"/>
          <p14:tracePt t="18514" x="5657850" y="2716213"/>
          <p14:tracePt t="18530" x="5670550" y="2716213"/>
          <p14:tracePt t="18538" x="5708650" y="2716213"/>
          <p14:tracePt t="18546" x="5757863" y="2716213"/>
          <p14:tracePt t="18557" x="5857875" y="2716213"/>
          <p14:tracePt t="18563" x="5970588" y="2703513"/>
          <p14:tracePt t="18572" x="6096000" y="2678113"/>
          <p14:tracePt t="18579" x="6270625" y="2652713"/>
          <p14:tracePt t="18588" x="6483350" y="2627313"/>
          <p14:tracePt t="18595" x="6772275" y="2590800"/>
          <p14:tracePt t="18605" x="6997700" y="2552700"/>
          <p14:tracePt t="18610" x="7172325" y="2540000"/>
          <p14:tracePt t="18621" x="7348538" y="2527300"/>
          <p14:tracePt t="18626" x="7472363" y="2516188"/>
          <p14:tracePt t="18638" x="7561263" y="2503488"/>
          <p14:tracePt t="18642" x="7597775" y="2490788"/>
          <p14:tracePt t="18650" x="7623175" y="2490788"/>
          <p14:tracePt t="18659" x="7623175" y="2478088"/>
          <p14:tracePt t="18786" x="7635875" y="2478088"/>
          <p14:tracePt t="18794" x="7648575" y="2478088"/>
          <p14:tracePt t="18874" x="7661275" y="2478088"/>
          <p14:tracePt t="18882" x="7673975" y="2465388"/>
          <p14:tracePt t="18890" x="7685088" y="2465388"/>
          <p14:tracePt t="18898" x="7685088" y="2452688"/>
          <p14:tracePt t="18906" x="7685088" y="2427288"/>
          <p14:tracePt t="18914" x="7685088" y="2390775"/>
          <p14:tracePt t="18922" x="7697788" y="2352675"/>
          <p14:tracePt t="18930" x="7697788" y="2314575"/>
          <p14:tracePt t="18938" x="7697788" y="2252663"/>
          <p14:tracePt t="18946" x="7685088" y="2165350"/>
          <p14:tracePt t="18958" x="7673975" y="2101850"/>
          <p14:tracePt t="18962" x="7661275" y="2027238"/>
          <p14:tracePt t="18974" x="7648575" y="1952625"/>
          <p14:tracePt t="18978" x="7623175" y="1901825"/>
          <p14:tracePt t="18989" x="7623175" y="1865313"/>
          <p14:tracePt t="18994" x="7610475" y="1839913"/>
          <p14:tracePt t="19040" x="7610475" y="1827213"/>
          <p14:tracePt t="19195" x="7610475" y="1852613"/>
          <p14:tracePt t="19205" x="7610475" y="1889125"/>
          <p14:tracePt t="19210" x="7610475" y="1927225"/>
          <p14:tracePt t="19221" x="7623175" y="2001838"/>
          <p14:tracePt t="19227" x="7635875" y="2101850"/>
          <p14:tracePt t="19235" x="7648575" y="2201863"/>
          <p14:tracePt t="19242" x="7648575" y="2327275"/>
          <p14:tracePt t="19251" x="7648575" y="2478088"/>
          <p14:tracePt t="19258" x="7648575" y="2640013"/>
          <p14:tracePt t="19266" x="7648575" y="2803525"/>
          <p14:tracePt t="19274" x="7648575" y="2952750"/>
          <p14:tracePt t="19282" x="7648575" y="3090863"/>
          <p14:tracePt t="19289" x="7648575" y="3203575"/>
          <p14:tracePt t="19298" x="7648575" y="3303588"/>
          <p14:tracePt t="19305" x="7673975" y="3416300"/>
          <p14:tracePt t="19313" x="7697788" y="3516313"/>
          <p14:tracePt t="19322" x="7735888" y="3579813"/>
          <p14:tracePt t="19330" x="7785100" y="3641725"/>
          <p14:tracePt t="19338" x="7810500" y="3692525"/>
          <p14:tracePt t="19346" x="7835900" y="3703638"/>
          <p14:tracePt t="19355" x="7861300" y="3716338"/>
          <p14:tracePt t="19361" x="7886700" y="3729038"/>
          <p14:tracePt t="19372" x="7897813" y="3729038"/>
          <p14:tracePt t="19378" x="7935913" y="3729038"/>
          <p14:tracePt t="19388" x="8010525" y="3716338"/>
          <p14:tracePt t="19393" x="8086725" y="3703638"/>
          <p14:tracePt t="19404" x="8174038" y="3679825"/>
          <p14:tracePt t="19410" x="8274050" y="3654425"/>
          <p14:tracePt t="19420" x="8361363" y="3629025"/>
          <p14:tracePt t="19426" x="8424863" y="3603625"/>
          <p14:tracePt t="19433" x="8486775" y="3590925"/>
          <p14:tracePt t="19442" x="8524875" y="3567113"/>
          <p14:tracePt t="19450" x="8548688" y="3554413"/>
          <p14:tracePt t="19458" x="8574088" y="3529013"/>
          <p14:tracePt t="19674" x="8586788" y="3529013"/>
          <p14:tracePt t="19689" x="8612188" y="3529013"/>
          <p14:tracePt t="19706" x="8624888" y="3529013"/>
          <p14:tracePt t="19714" x="8650288" y="3529013"/>
          <p14:tracePt t="19724" x="8686800" y="3529013"/>
          <p14:tracePt t="19739" x="8699500" y="3529013"/>
          <p14:tracePt t="19794" x="8699500" y="3541713"/>
          <p14:tracePt t="19809" x="8699500" y="3554413"/>
          <p14:tracePt t="19819" x="8699500" y="3567113"/>
          <p14:tracePt t="19826" x="8686800" y="3590925"/>
          <p14:tracePt t="19834" x="8650288" y="3603625"/>
          <p14:tracePt t="19842" x="8612188" y="3629025"/>
          <p14:tracePt t="19851" x="8561388" y="3654425"/>
          <p14:tracePt t="19858" x="8474075" y="3692525"/>
          <p14:tracePt t="19866" x="8348663" y="3741738"/>
          <p14:tracePt t="19874" x="8212138" y="3792538"/>
          <p14:tracePt t="19882" x="8048625" y="3854450"/>
          <p14:tracePt t="19889" x="7897813" y="3916363"/>
          <p14:tracePt t="19898" x="7748588" y="3979863"/>
          <p14:tracePt t="19906" x="7585075" y="4054475"/>
          <p14:tracePt t="19914" x="7385050" y="4154488"/>
          <p14:tracePt t="19921" x="7185025" y="4254500"/>
          <p14:tracePt t="19930" x="6997700" y="4367213"/>
          <p14:tracePt t="19938" x="6797675" y="4492625"/>
          <p14:tracePt t="19946" x="6621463" y="4592638"/>
          <p14:tracePt t="19955" x="6483350" y="4667250"/>
          <p14:tracePt t="19970" x="6221413" y="4756150"/>
          <p14:tracePt t="19977" x="6121400" y="4805363"/>
          <p14:tracePt t="19987" x="6034088" y="4830763"/>
          <p14:tracePt t="19994" x="5945188" y="4843463"/>
          <p14:tracePt t="20004" x="5857875" y="4856163"/>
          <p14:tracePt t="20009" x="5821363" y="4856163"/>
          <p14:tracePt t="20020" x="5783263" y="4856163"/>
          <p14:tracePt t="20026" x="5732463" y="4856163"/>
          <p14:tracePt t="20034" x="5708650" y="4856163"/>
          <p14:tracePt t="20042" x="5670550" y="4830763"/>
          <p14:tracePt t="20050" x="5645150" y="4805363"/>
          <p14:tracePt t="20058" x="5632450" y="4779963"/>
          <p14:tracePt t="20066" x="5607050" y="4743450"/>
          <p14:tracePt t="20074" x="5595938" y="4705350"/>
          <p14:tracePt t="20082" x="5595938" y="4679950"/>
          <p14:tracePt t="20090" x="5595938" y="4667250"/>
          <p14:tracePt t="20098" x="5595938" y="4656138"/>
          <p14:tracePt t="20106" x="5595938" y="4630738"/>
          <p14:tracePt t="20122" x="5595938" y="4605338"/>
          <p14:tracePt t="20138" x="5595938" y="4579938"/>
          <p14:tracePt t="20145" x="5595938" y="4567238"/>
          <p14:tracePt t="20158" x="5607050" y="4554538"/>
          <p14:tracePt t="20172" x="5607050" y="4530725"/>
          <p14:tracePt t="20188" x="5607050" y="4518025"/>
          <p14:tracePt t="20194" x="5607050" y="4505325"/>
          <p14:tracePt t="20210" x="5607050" y="4479925"/>
          <p14:tracePt t="20221" x="5607050" y="4454525"/>
          <p14:tracePt t="20225" x="5595938" y="4454525"/>
          <p14:tracePt t="20235" x="5583238" y="4430713"/>
          <p14:tracePt t="20242" x="5570538" y="4418013"/>
          <p14:tracePt t="20252" x="5570538" y="4405313"/>
          <p14:tracePt t="20337" x="5570538" y="4392613"/>
          <p14:tracePt t="20346" x="5557838" y="4379913"/>
          <p14:tracePt t="20354" x="5557838" y="4367213"/>
          <p14:tracePt t="20371" x="5545138" y="4341813"/>
          <p14:tracePt t="20378" x="5545138" y="4318000"/>
          <p14:tracePt t="20388" x="5545138" y="4279900"/>
          <p14:tracePt t="20394" x="5545138" y="4230688"/>
          <p14:tracePt t="20404" x="5545138" y="4179888"/>
          <p14:tracePt t="20411" x="5545138" y="4105275"/>
          <p14:tracePt t="20421" x="5545138" y="4054475"/>
          <p14:tracePt t="20426" x="5545138" y="3992563"/>
          <p14:tracePt t="20435" x="5545138" y="3941763"/>
          <p14:tracePt t="20442" x="5545138" y="3879850"/>
          <p14:tracePt t="20451" x="5545138" y="3829050"/>
          <p14:tracePt t="20458" x="5545138" y="3767138"/>
          <p14:tracePt t="20466" x="5545138" y="3692525"/>
          <p14:tracePt t="20473" x="5545138" y="3641725"/>
          <p14:tracePt t="20482" x="5545138" y="3590925"/>
          <p14:tracePt t="20491" x="5545138" y="3541713"/>
          <p14:tracePt t="20497" x="5545138" y="3479800"/>
          <p14:tracePt t="20506" x="5545138" y="3403600"/>
          <p14:tracePt t="20514" x="5545138" y="3341688"/>
          <p14:tracePt t="20522" x="5545138" y="3290888"/>
          <p14:tracePt t="20530" x="5532438" y="3228975"/>
          <p14:tracePt t="20539" x="5519738" y="3190875"/>
          <p14:tracePt t="20546" x="5519738" y="3154363"/>
          <p14:tracePt t="20555" x="5507038" y="3128963"/>
          <p14:tracePt t="20562" x="5495925" y="3103563"/>
          <p14:tracePt t="20572" x="5483225" y="3078163"/>
          <p14:tracePt t="20578" x="5457825" y="3041650"/>
          <p14:tracePt t="20588" x="5432425" y="3028950"/>
          <p14:tracePt t="20594" x="5407025" y="2990850"/>
          <p14:tracePt t="20604" x="5370513" y="2965450"/>
          <p14:tracePt t="20609" x="5345113" y="2952750"/>
          <p14:tracePt t="20621" x="5307013" y="2928938"/>
          <p14:tracePt t="20626" x="5270500" y="2903538"/>
          <p14:tracePt t="20634" x="5219700" y="2903538"/>
          <p14:tracePt t="20641" x="5170488" y="2890838"/>
          <p14:tracePt t="20650" x="5132388" y="2878138"/>
          <p14:tracePt t="20657" x="5081588" y="2865438"/>
          <p14:tracePt t="20665" x="5045075" y="2852738"/>
          <p14:tracePt t="20674" x="5006975" y="2852738"/>
          <p14:tracePt t="20681" x="4968875" y="2852738"/>
          <p14:tracePt t="20690" x="4945063" y="2852738"/>
          <p14:tracePt t="20697" x="4919663" y="2852738"/>
          <p14:tracePt t="20707" x="4906963" y="2852738"/>
          <p14:tracePt t="20713" x="4881563" y="2852738"/>
          <p14:tracePt t="20722" x="4856163" y="2852738"/>
          <p14:tracePt t="20730" x="4832350" y="2840038"/>
          <p14:tracePt t="20745" x="4806950" y="2840038"/>
          <p14:tracePt t="20754" x="4781550" y="2828925"/>
          <p14:tracePt t="20772" x="4768850" y="2828925"/>
          <p14:tracePt t="20777" x="4756150" y="2828925"/>
          <p14:tracePt t="20787" x="4732338" y="2828925"/>
          <p14:tracePt t="20793" x="4706938" y="2828925"/>
          <p14:tracePt t="20804" x="4668838" y="2828925"/>
          <p14:tracePt t="20810" x="4643438" y="2828925"/>
          <p14:tracePt t="20820" x="4606925" y="2828925"/>
          <p14:tracePt t="20825" x="4581525" y="2828925"/>
          <p14:tracePt t="20834" x="4543425" y="2828925"/>
          <p14:tracePt t="20841" x="4518025" y="2828925"/>
          <p14:tracePt t="20850" x="4481513" y="2828925"/>
          <p14:tracePt t="20858" x="4443413" y="2828925"/>
          <p14:tracePt t="20865" x="4418013" y="2828925"/>
          <p14:tracePt t="20873" x="4394200" y="2816225"/>
          <p14:tracePt t="20882" x="4368800" y="2803525"/>
          <p14:tracePt t="20890" x="4356100" y="2790825"/>
          <p14:tracePt t="20897" x="4330700" y="2765425"/>
          <p14:tracePt t="20906" x="4330700" y="2728913"/>
          <p14:tracePt t="20914" x="4305300" y="2690813"/>
          <p14:tracePt t="20922" x="4281488" y="2652713"/>
          <p14:tracePt t="20929" x="4256088" y="2603500"/>
          <p14:tracePt t="20938" x="4230688" y="2540000"/>
          <p14:tracePt t="20945" x="4205288" y="2503488"/>
          <p14:tracePt t="20954" x="4205288" y="2452688"/>
          <p14:tracePt t="20973" x="4205288" y="2327275"/>
          <p14:tracePt t="20977" x="4205288" y="2278063"/>
          <p14:tracePt t="20987" x="4205288" y="2227263"/>
          <p14:tracePt t="20994" x="4205288" y="2178050"/>
          <p14:tracePt t="21004" x="4205288" y="2139950"/>
          <p14:tracePt t="21009" x="4205288" y="2089150"/>
          <p14:tracePt t="21019" x="4205288" y="2027238"/>
          <p14:tracePt t="21025" x="4205288" y="1978025"/>
          <p14:tracePt t="21033" x="4217988" y="1939925"/>
          <p14:tracePt t="21042" x="4230688" y="1901825"/>
          <p14:tracePt t="21050" x="4243388" y="1865313"/>
          <p14:tracePt t="21057" x="4256088" y="1827213"/>
          <p14:tracePt t="21065" x="4294188" y="1765300"/>
          <p14:tracePt t="21074" x="4318000" y="1727200"/>
          <p14:tracePt t="21082" x="4343400" y="1676400"/>
          <p14:tracePt t="21089" x="4381500" y="1639888"/>
          <p14:tracePt t="21097" x="4418013" y="1589088"/>
          <p14:tracePt t="21105" x="4443413" y="1552575"/>
          <p14:tracePt t="21113" x="4481513" y="1514475"/>
          <p14:tracePt t="21122" x="4506913" y="1489075"/>
          <p14:tracePt t="21130" x="4518025" y="1463675"/>
          <p14:tracePt t="21138" x="4530725" y="1439863"/>
          <p14:tracePt t="21146" x="4543425" y="1427163"/>
          <p14:tracePt t="21154" x="4543425" y="1414463"/>
          <p14:tracePt t="21170" x="4543425" y="1401763"/>
          <p14:tracePt t="21193" x="4543425" y="1389063"/>
          <p14:tracePt t="21204" x="4543425" y="1376363"/>
          <p14:tracePt t="21321" x="4543425" y="1363663"/>
          <p14:tracePt t="21346" x="4530725" y="1363663"/>
          <p14:tracePt t="21362" x="4506913" y="1376363"/>
          <p14:tracePt t="21369" x="4494213" y="1401763"/>
          <p14:tracePt t="21379" x="4481513" y="1414463"/>
          <p14:tracePt t="21389" x="4468813" y="1439863"/>
          <p14:tracePt t="21394" x="4456113" y="1450975"/>
          <p14:tracePt t="21405" x="4443413" y="1476375"/>
          <p14:tracePt t="21410" x="4418013" y="1501775"/>
          <p14:tracePt t="21426" x="4406900" y="1552575"/>
          <p14:tracePt t="21427" x="4381500" y="1576388"/>
          <p14:tracePt t="21439" x="4368800" y="1614488"/>
          <p14:tracePt t="21441" x="4356100" y="1639888"/>
          <p14:tracePt t="21451" x="4330700" y="1701800"/>
          <p14:tracePt t="21458" x="4318000" y="1739900"/>
          <p14:tracePt t="21466" x="4318000" y="1776413"/>
          <p14:tracePt t="21473" x="4318000" y="1801813"/>
          <p14:tracePt t="21482" x="4318000" y="1852613"/>
          <p14:tracePt t="21489" x="4305300" y="1914525"/>
          <p14:tracePt t="21501" x="4294188" y="1978025"/>
          <p14:tracePt t="21506" x="4294188" y="2014538"/>
          <p14:tracePt t="21514" x="4294188" y="2065338"/>
          <p14:tracePt t="21522" x="4294188" y="2127250"/>
          <p14:tracePt t="21530" x="4294188" y="2201863"/>
          <p14:tracePt t="21539" x="4294188" y="2252663"/>
          <p14:tracePt t="21546" x="4294188" y="2314575"/>
          <p14:tracePt t="21554" x="4305300" y="2403475"/>
          <p14:tracePt t="21562" x="4330700" y="2478088"/>
          <p14:tracePt t="21570" x="4356100" y="2552700"/>
          <p14:tracePt t="21578" x="4381500" y="2640013"/>
          <p14:tracePt t="21588" x="4418013" y="2716213"/>
          <p14:tracePt t="21593" x="4468813" y="2790825"/>
          <p14:tracePt t="21604" x="4506913" y="2878138"/>
          <p14:tracePt t="21609" x="4556125" y="2965450"/>
          <p14:tracePt t="21621" x="4606925" y="3054350"/>
          <p14:tracePt t="21625" x="4668838" y="3128963"/>
          <p14:tracePt t="21634" x="4719638" y="3228975"/>
          <p14:tracePt t="21642" x="4768850" y="3316288"/>
          <p14:tracePt t="21649" x="4819650" y="3403600"/>
          <p14:tracePt t="21658" x="4881563" y="3516313"/>
          <p14:tracePt t="21665" x="4945063" y="3616325"/>
          <p14:tracePt t="21673" x="5032375" y="3741738"/>
          <p14:tracePt t="21682" x="5106988" y="3867150"/>
          <p14:tracePt t="21689" x="5207000" y="3979863"/>
          <p14:tracePt t="21697" x="5307013" y="4092575"/>
          <p14:tracePt t="21705" x="5407025" y="4167188"/>
          <p14:tracePt t="21713" x="5519738" y="4254500"/>
          <p14:tracePt t="21722" x="5657850" y="4318000"/>
          <p14:tracePt t="21729" x="5808663" y="4379913"/>
          <p14:tracePt t="21740" x="5945188" y="4405313"/>
          <p14:tracePt t="21745" x="6096000" y="4430713"/>
          <p14:tracePt t="21754" x="6234113" y="4443413"/>
          <p14:tracePt t="21762" x="6383338" y="4454525"/>
          <p14:tracePt t="21771" x="6521450" y="4454525"/>
          <p14:tracePt t="21777" x="6708775" y="4443413"/>
          <p14:tracePt t="21788" x="6859588" y="4418013"/>
          <p14:tracePt t="21793" x="7010400" y="4379913"/>
          <p14:tracePt t="21804" x="7146925" y="4354513"/>
          <p14:tracePt t="21809" x="7297738" y="4318000"/>
          <p14:tracePt t="21823" x="7435850" y="4279900"/>
          <p14:tracePt t="21826" x="7535863" y="4241800"/>
          <p14:tracePt t="21833" x="7635875" y="4179888"/>
          <p14:tracePt t="21841" x="7723188" y="4141788"/>
          <p14:tracePt t="21849" x="7797800" y="4092575"/>
          <p14:tracePt t="21858" x="7835900" y="4054475"/>
          <p14:tracePt t="21865" x="7886700" y="4005263"/>
          <p14:tracePt t="21873" x="7923213" y="3967163"/>
          <p14:tracePt t="21882" x="7961313" y="3916363"/>
          <p14:tracePt t="21889" x="7999413" y="3854450"/>
          <p14:tracePt t="21899" x="8061325" y="3792538"/>
          <p14:tracePt t="21906" x="8123238" y="3741738"/>
          <p14:tracePt t="21914" x="8174038" y="3679825"/>
          <p14:tracePt t="21922" x="8223250" y="3629025"/>
          <p14:tracePt t="21930" x="8286750" y="3567113"/>
          <p14:tracePt t="21939" x="8374063" y="3503613"/>
          <p14:tracePt t="21946" x="8448675" y="3429000"/>
          <p14:tracePt t="21954" x="8548688" y="3341688"/>
          <p14:tracePt t="21972" x="8763000" y="3165475"/>
          <p14:tracePt t="21980" x="8837613" y="3078163"/>
          <p14:tracePt t="21989" x="8899525" y="2965450"/>
          <p14:tracePt t="21995" x="8950325" y="2878138"/>
          <p14:tracePt t="22004" x="8975725" y="2790825"/>
          <p14:tracePt t="22010" x="8999538" y="2690813"/>
          <p14:tracePt t="22022" x="9012238" y="2578100"/>
          <p14:tracePt t="22026" x="9012238" y="2503488"/>
          <p14:tracePt t="22035" x="9012238" y="2414588"/>
          <p14:tracePt t="22042" x="9012238" y="2314575"/>
          <p14:tracePt t="22050" x="8999538" y="2227263"/>
          <p14:tracePt t="22059" x="8986838" y="2139950"/>
          <p14:tracePt t="22066" x="8963025" y="2052638"/>
          <p14:tracePt t="22073" x="8912225" y="1952625"/>
          <p14:tracePt t="22082" x="8863013" y="1839913"/>
          <p14:tracePt t="22091" x="8799513" y="1739900"/>
          <p14:tracePt t="22099" x="8724900" y="1627188"/>
          <p14:tracePt t="22106" x="8661400" y="1539875"/>
          <p14:tracePt t="22114" x="8586788" y="1476375"/>
          <p14:tracePt t="22122" x="8512175" y="1401763"/>
          <p14:tracePt t="22129" x="8424863" y="1339850"/>
          <p14:tracePt t="22139" x="8324850" y="1276350"/>
          <p14:tracePt t="22145" x="8223250" y="1227138"/>
          <p14:tracePt t="22154" x="8099425" y="1176338"/>
          <p14:tracePt t="22161" x="7974013" y="1150938"/>
          <p14:tracePt t="22171" x="7861300" y="1138238"/>
          <p14:tracePt t="22177" x="7735888" y="1114425"/>
          <p14:tracePt t="22188" x="7623175" y="1101725"/>
          <p14:tracePt t="22194" x="7535863" y="1101725"/>
          <p14:tracePt t="22204" x="7435850" y="1089025"/>
          <p14:tracePt t="22209" x="7385050" y="1089025"/>
          <p14:tracePt t="22217" x="7297738" y="1076325"/>
          <p14:tracePt t="22225" x="7235825" y="1063625"/>
          <p14:tracePt t="22233" x="7172325" y="1063625"/>
          <p14:tracePt t="22242" x="7097713" y="1063625"/>
          <p14:tracePt t="22249" x="6972300" y="1063625"/>
          <p14:tracePt t="22257" x="6846888" y="1063625"/>
          <p14:tracePt t="22265" x="6708775" y="1076325"/>
          <p14:tracePt t="22273" x="6572250" y="1101725"/>
          <p14:tracePt t="22281" x="6408738" y="1150938"/>
          <p14:tracePt t="22289" x="6234113" y="1189038"/>
          <p14:tracePt t="22297" x="5995988" y="1238250"/>
          <p14:tracePt t="22305" x="5732463" y="1289050"/>
          <p14:tracePt t="22313" x="5457825" y="1363663"/>
          <p14:tracePt t="22321" x="5145088" y="1463675"/>
          <p14:tracePt t="22330" x="4843463" y="1539875"/>
          <p14:tracePt t="22337" x="4568825" y="1627188"/>
          <p14:tracePt t="22347" x="4318000" y="1714500"/>
          <p14:tracePt t="22354" x="4068763" y="1827213"/>
          <p14:tracePt t="22364" x="3879850" y="1901825"/>
          <p14:tracePt t="22371" x="3730625" y="1978025"/>
          <p14:tracePt t="22378" x="3605213" y="2039938"/>
          <p14:tracePt t="22389" x="3530600" y="2089150"/>
          <p14:tracePt t="22394" x="3467100" y="2139950"/>
          <p14:tracePt t="22404" x="3429000" y="2201863"/>
          <p14:tracePt t="22410" x="3429000" y="2239963"/>
          <p14:tracePt t="22418" x="3405188" y="2290763"/>
          <p14:tracePt t="22427" x="3392488" y="2327275"/>
          <p14:tracePt t="22434" x="3392488" y="2365375"/>
          <p14:tracePt t="22442" x="3392488" y="2403475"/>
          <p14:tracePt t="22450" x="3392488" y="2478088"/>
          <p14:tracePt t="22457" x="3405188" y="2540000"/>
          <p14:tracePt t="22468" x="3417888" y="2616200"/>
          <p14:tracePt t="22474" x="3429000" y="2665413"/>
          <p14:tracePt t="22482" x="3441700" y="2740025"/>
          <p14:tracePt t="22489" x="3454400" y="2816225"/>
          <p14:tracePt t="22498" x="3467100" y="2878138"/>
          <p14:tracePt t="22509" x="3492500" y="2952750"/>
          <p14:tracePt t="22514" x="3530600" y="3028950"/>
          <p14:tracePt t="22522" x="3579813" y="3103563"/>
          <p14:tracePt t="22530" x="3617913" y="3178175"/>
          <p14:tracePt t="22539" x="3667125" y="3254375"/>
          <p14:tracePt t="22547" x="3717925" y="3316288"/>
          <p14:tracePt t="22554" x="3779838" y="3367088"/>
          <p14:tracePt t="22562" x="3856038" y="3416300"/>
          <p14:tracePt t="22571" x="3943350" y="3503613"/>
          <p14:tracePt t="22578" x="4068763" y="3567113"/>
          <p14:tracePt t="22588" x="4205288" y="3654425"/>
          <p14:tracePt t="22593" x="4368800" y="3741738"/>
          <p14:tracePt t="22604" x="4581525" y="3829050"/>
          <p14:tracePt t="22610" x="4794250" y="3892550"/>
          <p14:tracePt t="22618" x="5032375" y="3941763"/>
          <p14:tracePt t="22626" x="5257800" y="3992563"/>
          <p14:tracePt t="22633" x="5470525" y="4005263"/>
          <p14:tracePt t="22641" x="5719763" y="4017963"/>
          <p14:tracePt t="22649" x="5932488" y="4017963"/>
          <p14:tracePt t="22657" x="6170613" y="4017963"/>
          <p14:tracePt t="22666" x="6446838" y="4017963"/>
          <p14:tracePt t="22673" x="6634163" y="4005263"/>
          <p14:tracePt t="22681" x="6784975" y="3954463"/>
          <p14:tracePt t="22689" x="6921500" y="3916363"/>
          <p14:tracePt t="22697" x="7059613" y="3867150"/>
          <p14:tracePt t="22706" x="7172325" y="3803650"/>
          <p14:tracePt t="22713" x="7297738" y="3741738"/>
          <p14:tracePt t="22721" x="7397750" y="3679825"/>
          <p14:tracePt t="22729" x="7510463" y="3616325"/>
          <p14:tracePt t="22737" x="7610475" y="3554413"/>
          <p14:tracePt t="22746" x="7710488" y="3490913"/>
          <p14:tracePt t="22754" x="7797800" y="3416300"/>
          <p14:tracePt t="22761" x="7886700" y="3367088"/>
          <p14:tracePt t="22771" x="7974013" y="3316288"/>
          <p14:tracePt t="22777" x="8035925" y="3278188"/>
          <p14:tracePt t="22788" x="8099425" y="3254375"/>
          <p14:tracePt t="22793" x="8135938" y="3241675"/>
          <p14:tracePt t="22804" x="8161338" y="3216275"/>
          <p14:tracePt t="22809" x="8174038" y="3216275"/>
          <p14:tracePt t="22825" x="8186738" y="3216275"/>
          <p14:tracePt t="22833" x="8199438" y="3216275"/>
          <p14:tracePt t="22849" x="8199438" y="3267075"/>
          <p14:tracePt t="22857" x="8174038" y="3341688"/>
          <p14:tracePt t="22865" x="8135938" y="3429000"/>
          <p14:tracePt t="22873" x="8123238" y="3467100"/>
          <p14:tracePt t="22882" x="8110538" y="3479800"/>
          <p14:tracePt t="23115" x="8110538" y="3490913"/>
          <p14:tracePt t="23122" x="8099425" y="3490913"/>
          <p14:tracePt t="23131" x="8074025" y="3490913"/>
          <p14:tracePt t="23138" x="8061325" y="3467100"/>
          <p14:tracePt t="23146" x="8035925" y="3454400"/>
          <p14:tracePt t="23157" x="8023225" y="3441700"/>
          <p14:tracePt t="23162" x="8010525" y="3416300"/>
          <p14:tracePt t="23178" x="8010525" y="3403600"/>
          <p14:tracePt t="23188" x="8010525" y="3390900"/>
          <p14:tracePt t="23195" x="8010525" y="3378200"/>
          <p14:tracePt t="23204" x="8010525" y="3367088"/>
          <p14:tracePt t="23220" x="8010525" y="3341688"/>
          <p14:tracePt t="23235" x="8010525" y="3328988"/>
          <p14:tracePt t="23241" x="8010525" y="3290888"/>
          <p14:tracePt t="23249" x="8010525" y="3278188"/>
          <p14:tracePt t="23257" x="8010525" y="3254375"/>
          <p14:tracePt t="23266" x="8010525" y="3241675"/>
          <p14:tracePt t="23274" x="8010525" y="3228975"/>
          <p14:tracePt t="23292" x="8010525" y="3216275"/>
          <p14:tracePt t="23297" x="8010525" y="3203575"/>
          <p14:tracePt t="23345" x="8010525" y="3190875"/>
          <p14:tracePt t="23441" x="8010525" y="3178175"/>
          <p14:tracePt t="23449" x="8010525" y="3165475"/>
          <p14:tracePt t="23489" x="8023225" y="3154363"/>
          <p14:tracePt t="23505" x="8035925" y="3154363"/>
          <p14:tracePt t="23513" x="8061325" y="3154363"/>
          <p14:tracePt t="23521" x="8061325" y="3141663"/>
          <p14:tracePt t="23529" x="8074025" y="3141663"/>
          <p14:tracePt t="23546" x="8086725" y="3141663"/>
          <p14:tracePt t="23818" x="8086725" y="3128963"/>
          <p14:tracePt t="23850" x="8086725" y="3116263"/>
          <p14:tracePt t="23866" x="8099425" y="3103563"/>
          <p14:tracePt t="23873" x="8110538" y="3090863"/>
          <p14:tracePt t="23883" x="8110538" y="3078163"/>
          <p14:tracePt t="23889" x="8110538" y="3065463"/>
          <p14:tracePt t="23897" x="8110538" y="3054350"/>
          <p14:tracePt t="23905" x="8110538" y="3028950"/>
          <p14:tracePt t="23914" x="8110538" y="3016250"/>
          <p14:tracePt t="23930" x="8110538" y="2990850"/>
          <p14:tracePt t="23946" x="8110538" y="2978150"/>
          <p14:tracePt t="23954" x="8110538" y="2965450"/>
          <p14:tracePt t="23972" x="8110538" y="2952750"/>
          <p14:tracePt t="24948" x="8123238" y="2965450"/>
          <p14:tracePt t="25225" x="8123238" y="2990850"/>
          <p14:tracePt t="25233" x="8086725" y="3003550"/>
          <p14:tracePt t="25241" x="8035925" y="3041650"/>
          <p14:tracePt t="25249" x="7974013" y="3065463"/>
          <p14:tracePt t="25257" x="7897813" y="3116263"/>
          <p14:tracePt t="25265" x="7823200" y="3165475"/>
          <p14:tracePt t="25273" x="7748588" y="3241675"/>
          <p14:tracePt t="25281" x="7661275" y="3303588"/>
          <p14:tracePt t="25289" x="7548563" y="3390900"/>
          <p14:tracePt t="25297" x="7435850" y="3479800"/>
          <p14:tracePt t="25307" x="7310438" y="3579813"/>
          <p14:tracePt t="25313" x="7185025" y="3667125"/>
          <p14:tracePt t="25322" x="7059613" y="3779838"/>
          <p14:tracePt t="25329" x="6921500" y="3905250"/>
          <p14:tracePt t="25338" x="6772275" y="4017963"/>
          <p14:tracePt t="25345" x="6646863" y="4129088"/>
          <p14:tracePt t="25354" x="6534150" y="4230688"/>
          <p14:tracePt t="25361" x="6434138" y="4318000"/>
          <p14:tracePt t="25371" x="6321425" y="4405313"/>
          <p14:tracePt t="25377" x="6208713" y="4467225"/>
          <p14:tracePt t="25388" x="6134100" y="4530725"/>
          <p14:tracePt t="25393" x="6070600" y="4579938"/>
          <p14:tracePt t="25404" x="6021388" y="4618038"/>
          <p14:tracePt t="25409" x="5970588" y="4643438"/>
          <p14:tracePt t="25417" x="5945188" y="4643438"/>
          <p14:tracePt t="25425" x="5921375" y="4656138"/>
          <p14:tracePt t="25433" x="5908675" y="4667250"/>
          <p14:tracePt t="25441" x="5895975" y="4667250"/>
          <p14:tracePt t="25449" x="5883275" y="4667250"/>
          <p14:tracePt t="25465" x="5870575" y="4667250"/>
          <p14:tracePt t="25473" x="5857875" y="4667250"/>
          <p14:tracePt t="25481" x="5845175" y="4656138"/>
          <p14:tracePt t="25489" x="5821363" y="4656138"/>
          <p14:tracePt t="25497" x="5795963" y="4630738"/>
          <p14:tracePt t="25506" x="5770563" y="4630738"/>
          <p14:tracePt t="25513" x="5745163" y="4618038"/>
          <p14:tracePt t="25521" x="5708650" y="4592638"/>
          <p14:tracePt t="25529" x="5683250" y="4592638"/>
          <p14:tracePt t="25538" x="5632450" y="4579938"/>
          <p14:tracePt t="25545" x="5607050" y="4579938"/>
          <p14:tracePt t="25554" x="5570538" y="4579938"/>
          <p14:tracePt t="25561" x="5557838" y="4567238"/>
          <p14:tracePt t="25745" x="5557838" y="4554538"/>
          <p14:tracePt t="25754" x="5595938" y="4530725"/>
          <p14:tracePt t="25761" x="5657850" y="4492625"/>
          <p14:tracePt t="25771" x="5695950" y="4467225"/>
          <p14:tracePt t="25778" x="5745163" y="4430713"/>
          <p14:tracePt t="25788" x="5770563" y="4405313"/>
          <p14:tracePt t="25794" x="5808663" y="4367213"/>
          <p14:tracePt t="25804" x="5832475" y="4341813"/>
          <p14:tracePt t="25809" x="5857875" y="4318000"/>
          <p14:tracePt t="25818" x="5908675" y="4279900"/>
          <p14:tracePt t="25825" x="5970588" y="4217988"/>
          <p14:tracePt t="25839" x="6008688" y="4154488"/>
          <p14:tracePt t="25840" x="6070600" y="4079875"/>
          <p14:tracePt t="25851" x="6134100" y="3992563"/>
          <p14:tracePt t="25856" x="6157913" y="3905250"/>
          <p14:tracePt t="25865" x="6170613" y="3829050"/>
          <p14:tracePt t="25874" x="6183313" y="3754438"/>
          <p14:tracePt t="25881" x="6183313" y="3667125"/>
          <p14:tracePt t="25889" x="6183313" y="3541713"/>
          <p14:tracePt t="25897" x="6183313" y="3429000"/>
          <p14:tracePt t="25905" x="6170613" y="3316288"/>
          <p14:tracePt t="25913" x="6146800" y="3203575"/>
          <p14:tracePt t="25921" x="6121400" y="3116263"/>
          <p14:tracePt t="25929" x="6083300" y="3016250"/>
          <p14:tracePt t="25937" x="6034088" y="2928938"/>
          <p14:tracePt t="25945" x="5983288" y="2852738"/>
          <p14:tracePt t="25956" x="5932488" y="2790825"/>
          <p14:tracePt t="25960" x="5883275" y="2716213"/>
          <p14:tracePt t="25970" x="5821363" y="2665413"/>
          <p14:tracePt t="25977" x="5783263" y="2616200"/>
          <p14:tracePt t="25987" x="5719763" y="2590800"/>
          <p14:tracePt t="25993" x="5657850" y="2552700"/>
          <p14:tracePt t="26003" x="5607050" y="2516188"/>
          <p14:tracePt t="26009" x="5545138" y="2490788"/>
          <p14:tracePt t="26017" x="5507038" y="2478088"/>
          <p14:tracePt t="26025" x="5457825" y="2465388"/>
          <p14:tracePt t="26033" x="5407025" y="2439988"/>
          <p14:tracePt t="26041" x="5383213" y="2427288"/>
          <p14:tracePt t="26056" x="5357813" y="2414588"/>
          <p14:tracePt t="26057" x="5332413" y="2403475"/>
          <p14:tracePt t="26065" x="5307013" y="2390775"/>
          <p14:tracePt t="26097" x="5294313" y="2390775"/>
          <p14:tracePt t="26113" x="5294313" y="2378075"/>
          <p14:tracePt t="26121" x="5294313" y="2365375"/>
          <p14:tracePt t="26129" x="5294313" y="2352675"/>
          <p14:tracePt t="26137" x="5307013" y="2339975"/>
          <p14:tracePt t="26145" x="5319713" y="2339975"/>
          <p14:tracePt t="26155" x="5332413" y="2314575"/>
          <p14:tracePt t="26161" x="5345113" y="2314575"/>
          <p14:tracePt t="26171" x="5345113" y="2303463"/>
          <p14:tracePt t="26177" x="5357813" y="2290763"/>
          <p14:tracePt t="26217" x="5370513" y="2290763"/>
          <p14:tracePt t="26233" x="5383213" y="2290763"/>
          <p14:tracePt t="26265" x="5394325" y="2303463"/>
          <p14:tracePt t="26273" x="5407025" y="2303463"/>
          <p14:tracePt t="26281" x="5432425" y="2339975"/>
          <p14:tracePt t="26289" x="5445125" y="2378075"/>
          <p14:tracePt t="26297" x="5457825" y="2427288"/>
          <p14:tracePt t="26305" x="5457825" y="2503488"/>
          <p14:tracePt t="26312" x="5457825" y="2616200"/>
          <p14:tracePt t="26321" x="5445125" y="2716213"/>
          <p14:tracePt t="26329" x="5419725" y="2816225"/>
          <p14:tracePt t="26337" x="5394325" y="2928938"/>
          <p14:tracePt t="26345" x="5357813" y="3065463"/>
          <p14:tracePt t="26354" x="5307013" y="3178175"/>
          <p14:tracePt t="26360" x="5257800" y="3316288"/>
          <p14:tracePt t="26370" x="5194300" y="3454400"/>
          <p14:tracePt t="26377" x="5132388" y="3590925"/>
          <p14:tracePt t="26388" x="5081588" y="3729038"/>
          <p14:tracePt t="26393" x="5032375" y="3854450"/>
          <p14:tracePt t="26401" x="4968875" y="3979863"/>
          <p14:tracePt t="26409" x="4919663" y="4079875"/>
          <p14:tracePt t="26417" x="4856163" y="4179888"/>
          <p14:tracePt t="26425" x="4819650" y="4254500"/>
          <p14:tracePt t="26433" x="4794250" y="4305300"/>
          <p14:tracePt t="26441" x="4756150" y="4367213"/>
          <p14:tracePt t="26449" x="4706938" y="4418013"/>
          <p14:tracePt t="26457" x="4656138" y="4467225"/>
          <p14:tracePt t="26465" x="4619625" y="4518025"/>
          <p14:tracePt t="26474" x="4568825" y="4567238"/>
          <p14:tracePt t="26481" x="4530725" y="4592638"/>
          <p14:tracePt t="26489" x="4468813" y="4643438"/>
          <p14:tracePt t="26497" x="4406900" y="4692650"/>
          <p14:tracePt t="26505" x="4368800" y="4718050"/>
          <p14:tracePt t="26513" x="4318000" y="4743450"/>
          <p14:tracePt t="26521" x="4281488" y="4768850"/>
          <p14:tracePt t="26529" x="4256088" y="4779963"/>
          <p14:tracePt t="26538" x="4230688" y="4792663"/>
          <p14:tracePt t="26545" x="4205288" y="4805363"/>
          <p14:tracePt t="26593" x="4230688" y="4792663"/>
          <p14:tracePt t="26601" x="4281488" y="4756150"/>
          <p14:tracePt t="26609" x="4356100" y="4730750"/>
          <p14:tracePt t="26616" x="4430713" y="4692650"/>
          <p14:tracePt t="26625" x="4530725" y="4656138"/>
          <p14:tracePt t="26633" x="4619625" y="4630738"/>
          <p14:tracePt t="26642" x="4694238" y="4618038"/>
          <p14:tracePt t="26649" x="4732338" y="4618038"/>
          <p14:tracePt t="26656" x="4756150" y="4618038"/>
          <p14:tracePt t="26665" x="4768850" y="4618038"/>
          <p14:tracePt t="26672" x="4781550" y="4618038"/>
          <p14:tracePt t="26705" x="4781550" y="4630738"/>
          <p14:tracePt t="26712" x="4756150" y="4656138"/>
          <p14:tracePt t="26722" x="4706938" y="4679950"/>
          <p14:tracePt t="26729" x="4668838" y="4718050"/>
          <p14:tracePt t="26738" x="4630738" y="4743450"/>
          <p14:tracePt t="26745" x="4606925" y="4756150"/>
          <p14:tracePt t="26754" x="4606925" y="4768850"/>
          <p14:tracePt t="26809" x="4619625" y="4768850"/>
          <p14:tracePt t="26817" x="4668838" y="4768850"/>
          <p14:tracePt t="26825" x="4719638" y="4768850"/>
          <p14:tracePt t="26832" x="4794250" y="4768850"/>
          <p14:tracePt t="26841" x="4856163" y="4768850"/>
          <p14:tracePt t="26848" x="4932363" y="4768850"/>
          <p14:tracePt t="26856" x="4981575" y="4768850"/>
          <p14:tracePt t="26865" x="5032375" y="4768850"/>
          <p14:tracePt t="26872" x="5081588" y="4768850"/>
          <p14:tracePt t="26880" x="5119688" y="4768850"/>
          <p14:tracePt t="26888" x="5170488" y="4768850"/>
          <p14:tracePt t="26897" x="5194300" y="4756150"/>
          <p14:tracePt t="26905" x="5219700" y="4743450"/>
          <p14:tracePt t="26912" x="5232400" y="4743450"/>
          <p14:tracePt t="26923" x="5245100" y="4730750"/>
          <p14:tracePt t="26929" x="5245100" y="4718050"/>
          <p14:tracePt t="26945" x="5257800" y="4705350"/>
          <p14:tracePt t="27025" x="5257800" y="4692650"/>
          <p14:tracePt t="27041" x="5232400" y="4692650"/>
          <p14:tracePt t="27048" x="5181600" y="4692650"/>
          <p14:tracePt t="27057" x="5094288" y="4692650"/>
          <p14:tracePt t="27065" x="5006975" y="4705350"/>
          <p14:tracePt t="27073" x="4894263" y="4718050"/>
          <p14:tracePt t="27082" x="4756150" y="4730750"/>
          <p14:tracePt t="27089" x="4619625" y="4730750"/>
          <p14:tracePt t="27097" x="4468813" y="4730750"/>
          <p14:tracePt t="27105" x="4343400" y="4730750"/>
          <p14:tracePt t="27113" x="4205288" y="4730750"/>
          <p14:tracePt t="27122" x="4092575" y="4730750"/>
          <p14:tracePt t="27129" x="3968750" y="4730750"/>
          <p14:tracePt t="27137" x="3867150" y="4730750"/>
          <p14:tracePt t="27145" x="3767138" y="4730750"/>
          <p14:tracePt t="27154" x="3692525" y="4730750"/>
          <p14:tracePt t="27163" x="3605213" y="4743450"/>
          <p14:tracePt t="27171" x="3541713" y="4756150"/>
          <p14:tracePt t="27177" x="3505200" y="4768850"/>
          <p14:tracePt t="27188" x="3454400" y="4779963"/>
          <p14:tracePt t="27194" x="3429000" y="4779963"/>
          <p14:tracePt t="27206" x="3405188" y="4792663"/>
          <p14:tracePt t="27208" x="3392488" y="4792663"/>
          <p14:tracePt t="27216" x="3379788" y="4792663"/>
          <p14:tracePt t="27224" x="3367088" y="4792663"/>
          <p14:tracePt t="27273" x="3379788" y="4792663"/>
          <p14:tracePt t="27281" x="3392488" y="4792663"/>
          <p14:tracePt t="27288" x="3417888" y="4779963"/>
          <p14:tracePt t="27297" x="3441700" y="4768850"/>
          <p14:tracePt t="27305" x="3479800" y="4768850"/>
          <p14:tracePt t="27312" x="3541713" y="4756150"/>
          <p14:tracePt t="27323" x="3579813" y="4730750"/>
          <p14:tracePt t="27329" x="3617913" y="4718050"/>
          <p14:tracePt t="27338" x="3643313" y="4718050"/>
          <p14:tracePt t="27345" x="3667125" y="4718050"/>
          <p14:tracePt t="27361" x="3679825" y="4718050"/>
          <p14:tracePt t="27465" x="3692525" y="4718050"/>
          <p14:tracePt t="27473" x="3717925" y="4705350"/>
          <p14:tracePt t="27481" x="3756025" y="4692650"/>
          <p14:tracePt t="27490" x="3817938" y="4679950"/>
          <p14:tracePt t="27497" x="3905250" y="4667250"/>
          <p14:tracePt t="27505" x="4043363" y="4656138"/>
          <p14:tracePt t="27513" x="4205288" y="4630738"/>
          <p14:tracePt t="27521" x="4394200" y="4618038"/>
          <p14:tracePt t="27530" x="4606925" y="4579938"/>
          <p14:tracePt t="27538" x="4819650" y="4567238"/>
          <p14:tracePt t="27545" x="4994275" y="4543425"/>
          <p14:tracePt t="27555" x="5145088" y="4518025"/>
          <p14:tracePt t="27561" x="5245100" y="4492625"/>
          <p14:tracePt t="27572" x="5319713" y="4467225"/>
          <p14:tracePt t="27577" x="5370513" y="4454525"/>
          <p14:tracePt t="27588" x="5394325" y="4430713"/>
          <p14:tracePt t="27593" x="5419725" y="4430713"/>
          <p14:tracePt t="27604" x="5419725" y="4405313"/>
          <p14:tracePt t="27609" x="5432425" y="4405313"/>
          <p14:tracePt t="27617" x="5445125" y="4379913"/>
          <p14:tracePt t="27625" x="5445125" y="4341813"/>
          <p14:tracePt t="27633" x="5470525" y="4305300"/>
          <p14:tracePt t="27640" x="5483225" y="4267200"/>
          <p14:tracePt t="27650" x="5507038" y="4205288"/>
          <p14:tracePt t="27657" x="5557838" y="4129088"/>
          <p14:tracePt t="27665" x="5619750" y="4054475"/>
          <p14:tracePt t="27672" x="5683250" y="3979863"/>
          <p14:tracePt t="27681" x="5757863" y="3905250"/>
          <p14:tracePt t="27690" x="5857875" y="3803650"/>
          <p14:tracePt t="27697" x="5945188" y="3716338"/>
          <p14:tracePt t="27707" x="6057900" y="3629025"/>
          <p14:tracePt t="27713" x="6146800" y="3554413"/>
          <p14:tracePt t="27722" x="6246813" y="3479800"/>
          <p14:tracePt t="27729" x="6321425" y="3416300"/>
          <p14:tracePt t="27738" x="6370638" y="3354388"/>
          <p14:tracePt t="27745" x="6434138" y="3278188"/>
          <p14:tracePt t="27755" x="6496050" y="3216275"/>
          <p14:tracePt t="27761" x="6546850" y="3154363"/>
          <p14:tracePt t="27771" x="6584950" y="3090863"/>
          <p14:tracePt t="27776" x="6634163" y="3028950"/>
          <p14:tracePt t="27787" x="6672263" y="2990850"/>
          <p14:tracePt t="27793" x="6696075" y="2941638"/>
          <p14:tracePt t="27803" x="6734175" y="2903538"/>
          <p14:tracePt t="27808" x="6759575" y="2878138"/>
          <p14:tracePt t="27816" x="6784975" y="2840038"/>
          <p14:tracePt t="27824" x="6797675" y="2828925"/>
          <p14:tracePt t="27832" x="6808788" y="2816225"/>
          <p14:tracePt t="27969" x="6808788" y="2828925"/>
          <p14:tracePt t="27976" x="6784975" y="2852738"/>
          <p14:tracePt t="27986" x="6734175" y="2916238"/>
          <p14:tracePt t="27993" x="6684963" y="2978150"/>
          <p14:tracePt t="28000" x="6634163" y="3041650"/>
          <p14:tracePt t="28008" x="6584950" y="3090863"/>
          <p14:tracePt t="28017" x="6559550" y="3141663"/>
          <p14:tracePt t="28025" x="6508750" y="3203575"/>
          <p14:tracePt t="28033" x="6472238" y="3241675"/>
          <p14:tracePt t="28040" x="6446838" y="3290888"/>
          <p14:tracePt t="28049" x="6421438" y="3316288"/>
          <p14:tracePt t="28057" x="6408738" y="3341688"/>
          <p14:tracePt t="28065" x="6383338" y="3354388"/>
          <p14:tracePt t="28072" x="6383338" y="3378200"/>
          <p14:tracePt t="28080" x="6370638" y="3390900"/>
          <p14:tracePt t="28090" x="6359525" y="3416300"/>
          <p14:tracePt t="28096" x="6359525" y="3429000"/>
          <p14:tracePt t="28108" x="6334125" y="3441700"/>
          <p14:tracePt t="28113" x="6334125" y="3454400"/>
          <p14:tracePt t="28121" x="6321425" y="3467100"/>
          <p14:tracePt t="28320" x="6308725" y="3454400"/>
          <p14:tracePt t="28345" x="6296025" y="3454400"/>
          <p14:tracePt t="28353" x="6283325" y="3454400"/>
          <p14:tracePt t="28361" x="6246813" y="3454400"/>
          <p14:tracePt t="28369" x="6221413" y="3467100"/>
          <p14:tracePt t="28377" x="6196013" y="3479800"/>
          <p14:tracePt t="28388" x="6134100" y="3490913"/>
          <p14:tracePt t="28393" x="6083300" y="3516313"/>
          <p14:tracePt t="28401" x="6034088" y="3529013"/>
          <p14:tracePt t="28409" x="5957888" y="3554413"/>
          <p14:tracePt t="28417" x="5895975" y="3590925"/>
          <p14:tracePt t="28426" x="5832475" y="3616325"/>
          <p14:tracePt t="28433" x="5795963" y="3654425"/>
          <p14:tracePt t="28441" x="5732463" y="3692525"/>
          <p14:tracePt t="28448" x="5683250" y="3729038"/>
          <p14:tracePt t="28458" x="5607050" y="3767138"/>
          <p14:tracePt t="28465" x="5532438" y="3816350"/>
          <p14:tracePt t="28472" x="5457825" y="3879850"/>
          <p14:tracePt t="28480" x="5383213" y="3929063"/>
          <p14:tracePt t="28488" x="5319713" y="3992563"/>
          <p14:tracePt t="28496" x="5257800" y="4029075"/>
          <p14:tracePt t="28505" x="5194300" y="4092575"/>
          <p14:tracePt t="28513" x="5132388" y="4141788"/>
          <p14:tracePt t="28521" x="5068888" y="4205288"/>
          <p14:tracePt t="28528" x="5006975" y="4254500"/>
          <p14:tracePt t="28538" x="4956175" y="4292600"/>
          <p14:tracePt t="28544" x="4906963" y="4305300"/>
          <p14:tracePt t="28554" x="4868863" y="4341813"/>
          <p14:tracePt t="28561" x="4843463" y="4354513"/>
          <p14:tracePt t="28571" x="4819650" y="4367213"/>
          <p14:tracePt t="28576" x="4806950" y="4379913"/>
          <p14:tracePt t="28593" x="4794250" y="4379913"/>
          <p14:tracePt t="28624" x="4781550" y="4379913"/>
          <p14:tracePt t="28648" x="4768850" y="4379913"/>
          <p14:tracePt t="28657" x="4768850" y="4367213"/>
          <p14:tracePt t="28665" x="4743450" y="4367213"/>
          <p14:tracePt t="28672" x="4732338" y="4354513"/>
          <p14:tracePt t="28680" x="4719638" y="4330700"/>
          <p14:tracePt t="28688" x="4694238" y="4330700"/>
          <p14:tracePt t="28697" x="4681538" y="4318000"/>
          <p14:tracePt t="28705" x="4656138" y="4305300"/>
          <p14:tracePt t="28712" x="4643438" y="4305300"/>
          <p14:tracePt t="28721" x="4619625" y="4279900"/>
          <p14:tracePt t="28728" x="4594225" y="4267200"/>
          <p14:tracePt t="28739" x="4556125" y="4267200"/>
          <p14:tracePt t="28744" x="4543425" y="4267200"/>
          <p14:tracePt t="28754" x="4518025" y="4267200"/>
          <p14:tracePt t="28761" x="4481513" y="4267200"/>
          <p14:tracePt t="28770" x="4456113" y="4267200"/>
          <p14:tracePt t="28777" x="4430713" y="4267200"/>
          <p14:tracePt t="28788" x="4381500" y="4267200"/>
          <p14:tracePt t="28792" x="4356100" y="4267200"/>
          <p14:tracePt t="28804" x="4294188" y="4267200"/>
          <p14:tracePt t="28808" x="4243388" y="4279900"/>
          <p14:tracePt t="28817" x="4192588" y="4305300"/>
          <p14:tracePt t="28824" x="4117975" y="4318000"/>
          <p14:tracePt t="28832" x="4056063" y="4341813"/>
          <p14:tracePt t="28840" x="4005263" y="4367213"/>
          <p14:tracePt t="28848" x="3968750" y="4379913"/>
          <p14:tracePt t="28857" x="3917950" y="4405313"/>
          <p14:tracePt t="28864" x="3892550" y="4418013"/>
          <p14:tracePt t="28877" x="3879850" y="4418013"/>
          <p14:tracePt t="28880" x="3856038" y="4430713"/>
          <p14:tracePt t="28890" x="3856038" y="4443413"/>
          <p14:tracePt t="28896" x="3843338" y="4443413"/>
          <p14:tracePt t="28921" x="3830638" y="4443413"/>
          <p14:tracePt t="28961" x="3817938" y="4443413"/>
          <p14:tracePt t="28978" x="3805238" y="4443413"/>
          <p14:tracePt t="28993" x="3779838" y="4443413"/>
          <p14:tracePt t="29021" x="3767138" y="4430713"/>
          <p14:tracePt t="29040" x="3756025" y="4430713"/>
          <p14:tracePt t="29065" x="3730625" y="4418013"/>
          <p14:tracePt t="29081" x="3717925" y="4405313"/>
          <p14:tracePt t="29104" x="3705225" y="4392613"/>
          <p14:tracePt t="29114" x="3705225" y="4379913"/>
          <p14:tracePt t="29145" x="3705225" y="4367213"/>
          <p14:tracePt t="29386" x="3705225" y="4379913"/>
          <p14:tracePt t="29396" x="3692525" y="4379913"/>
          <p14:tracePt t="29408" x="3679825" y="4379913"/>
          <p14:tracePt t="29416" x="3654425" y="4392613"/>
          <p14:tracePt t="29424" x="3617913" y="4392613"/>
          <p14:tracePt t="29432" x="3605213" y="4392613"/>
          <p14:tracePt t="29440" x="3567113" y="4392613"/>
          <p14:tracePt t="29448" x="3541713" y="4392613"/>
          <p14:tracePt t="29456" x="3517900" y="4392613"/>
          <p14:tracePt t="29464" x="3492500" y="4392613"/>
          <p14:tracePt t="29472" x="3454400" y="4392613"/>
          <p14:tracePt t="29480" x="3429000" y="4392613"/>
          <p14:tracePt t="29488" x="3417888" y="4392613"/>
          <p14:tracePt t="29496" x="3405188" y="4392613"/>
          <p14:tracePt t="29505" x="3392488" y="4392613"/>
          <p14:tracePt t="29520" x="3367088" y="4405313"/>
          <p14:tracePt t="29544" x="3354388" y="4405313"/>
          <p14:tracePt t="29560" x="3328988" y="4405313"/>
          <p14:tracePt t="29576" x="3317875" y="4405313"/>
          <p14:tracePt t="29592" x="3305175" y="4405313"/>
          <p14:tracePt t="29616" x="3292475" y="4405313"/>
          <p14:tracePt t="29624" x="3279775" y="4405313"/>
          <p14:tracePt t="29664" x="3267075" y="4405313"/>
          <p14:tracePt t="29680" x="3254375" y="4405313"/>
          <p14:tracePt t="29696" x="3241675" y="4392613"/>
          <p14:tracePt t="29712" x="3228975" y="4392613"/>
          <p14:tracePt t="29737" x="3216275" y="4392613"/>
          <p14:tracePt t="29744" x="3205163" y="4392613"/>
          <p14:tracePt t="29752" x="3192463" y="4392613"/>
          <p14:tracePt t="29760" x="3179763" y="4392613"/>
          <p14:tracePt t="29771" x="3154363" y="4392613"/>
          <p14:tracePt t="29776" x="3141663" y="4392613"/>
          <p14:tracePt t="29785" x="3128963" y="4392613"/>
          <p14:tracePt t="29792" x="3103563" y="4392613"/>
          <p14:tracePt t="29800" x="3092450" y="4392613"/>
          <p14:tracePt t="29808" x="3079750" y="4392613"/>
          <p14:tracePt t="29816" x="3067050" y="4392613"/>
          <p14:tracePt t="29832" x="3054350" y="4392613"/>
          <p14:tracePt t="29840" x="3041650" y="4392613"/>
          <p14:tracePt t="29856" x="3028950" y="4392613"/>
          <p14:tracePt t="29872" x="3016250" y="4392613"/>
          <p14:tracePt t="30089" x="3003550" y="4392613"/>
          <p14:tracePt t="30120" x="2992438" y="4392613"/>
          <p14:tracePt t="30129" x="2979738" y="4405313"/>
          <p14:tracePt t="30328" x="2967038" y="4405313"/>
          <p14:tracePt t="30361" x="2954338" y="4405313"/>
          <p14:tracePt t="30369" x="2941638" y="4418013"/>
          <p14:tracePt t="30385" x="2928938" y="4430713"/>
          <p14:tracePt t="30401" x="2916238" y="4443413"/>
          <p14:tracePt t="30408" x="2903538" y="4443413"/>
          <p14:tracePt t="30472" x="2890838" y="4443413"/>
          <p14:tracePt t="30514" x="2879725" y="4443413"/>
          <p14:tracePt t="31032" x="2879725" y="4454525"/>
          <p14:tracePt t="31064" x="2890838" y="4454525"/>
          <p14:tracePt t="31088" x="2903538" y="4454525"/>
          <p14:tracePt t="31121" x="2916238" y="4454525"/>
          <p14:tracePt t="31896" x="2916238" y="4467225"/>
          <p14:tracePt t="31921" x="2928938" y="4467225"/>
          <p14:tracePt t="31928" x="2941638" y="4467225"/>
          <p14:tracePt t="31937" x="2941638" y="4454525"/>
          <p14:tracePt t="31953" x="2954338" y="4454525"/>
          <p14:tracePt t="31960" x="2954338" y="4443413"/>
          <p14:tracePt t="31971" x="2979738" y="4430713"/>
          <p14:tracePt t="31976" x="2979738" y="4418013"/>
          <p14:tracePt t="31988" x="2992438" y="4405313"/>
          <p14:tracePt t="31992" x="2992438" y="4392613"/>
          <p14:tracePt t="32000" x="3003550" y="4379913"/>
          <p14:tracePt t="32008" x="3016250" y="4367213"/>
          <p14:tracePt t="32016" x="3028950" y="4341813"/>
          <p14:tracePt t="32025" x="3054350" y="4330700"/>
          <p14:tracePt t="32032" x="3054350" y="4318000"/>
          <p14:tracePt t="32041" x="3079750" y="4279900"/>
          <p14:tracePt t="32048" x="3079750" y="4254500"/>
          <p14:tracePt t="32056" x="3103563" y="4230688"/>
          <p14:tracePt t="32064" x="3116263" y="4205288"/>
          <p14:tracePt t="32072" x="3154363" y="4154488"/>
          <p14:tracePt t="32081" x="3192463" y="4117975"/>
          <p14:tracePt t="32089" x="3205163" y="4079875"/>
          <p14:tracePt t="32096" x="3228975" y="4029075"/>
          <p14:tracePt t="32107" x="3241675" y="3992563"/>
          <p14:tracePt t="32112" x="3279775" y="3941763"/>
          <p14:tracePt t="32122" x="3305175" y="3916363"/>
          <p14:tracePt t="32128" x="3317875" y="3892550"/>
          <p14:tracePt t="32138" x="3328988" y="3867150"/>
          <p14:tracePt t="32144" x="3341688" y="3841750"/>
          <p14:tracePt t="32155" x="3367088" y="3792538"/>
          <p14:tracePt t="32160" x="3379788" y="3767138"/>
          <p14:tracePt t="32171" x="3379788" y="3741738"/>
          <p14:tracePt t="32176" x="3405188" y="3716338"/>
          <p14:tracePt t="32188" x="3417888" y="3692525"/>
          <p14:tracePt t="32200" x="3417888" y="3667125"/>
          <p14:tracePt t="32209" x="3429000" y="3641725"/>
          <p14:tracePt t="32216" x="3441700" y="3616325"/>
          <p14:tracePt t="32224" x="3441700" y="3603625"/>
          <p14:tracePt t="32232" x="3441700" y="3567113"/>
          <p14:tracePt t="32240" x="3441700" y="3554413"/>
          <p14:tracePt t="32248" x="3454400" y="3529013"/>
          <p14:tracePt t="32256" x="3467100" y="3516313"/>
          <p14:tracePt t="32265" x="3479800" y="3490913"/>
          <p14:tracePt t="32273" x="3492500" y="3479800"/>
          <p14:tracePt t="32291" x="3505200" y="3454400"/>
          <p14:tracePt t="32296" x="3517900" y="3454400"/>
          <p14:tracePt t="32305" x="3517900" y="3441700"/>
          <p14:tracePt t="32312" x="3530600" y="3416300"/>
          <p14:tracePt t="32321" x="3541713" y="3403600"/>
          <p14:tracePt t="32328" x="3554413" y="3378200"/>
          <p14:tracePt t="32338" x="3567113" y="3367088"/>
          <p14:tracePt t="32344" x="3567113" y="3354388"/>
          <p14:tracePt t="32354" x="3579813" y="3328988"/>
          <p14:tracePt t="32360" x="3592513" y="3316288"/>
          <p14:tracePt t="32371" x="3605213" y="3303588"/>
          <p14:tracePt t="32376" x="3630613" y="3278188"/>
          <p14:tracePt t="32385" x="3630613" y="3267075"/>
          <p14:tracePt t="32392" x="3643313" y="3241675"/>
          <p14:tracePt t="32400" x="3654425" y="3203575"/>
          <p14:tracePt t="32409" x="3679825" y="3178175"/>
          <p14:tracePt t="32416" x="3692525" y="3154363"/>
          <p14:tracePt t="32427" x="3717925" y="3128963"/>
          <p14:tracePt t="32432" x="3730625" y="3078163"/>
          <p14:tracePt t="32440" x="3743325" y="3041650"/>
          <p14:tracePt t="32448" x="3756025" y="3003550"/>
          <p14:tracePt t="32456" x="3767138" y="2965450"/>
          <p14:tracePt t="32464" x="3792538" y="2928938"/>
          <p14:tracePt t="32472" x="3805238" y="2865438"/>
          <p14:tracePt t="32480" x="3817938" y="2828925"/>
          <p14:tracePt t="32488" x="3830638" y="2790825"/>
          <p14:tracePt t="32496" x="3843338" y="2765425"/>
          <p14:tracePt t="32505" x="3843338" y="2740025"/>
          <p14:tracePt t="32512" x="3843338" y="2716213"/>
          <p14:tracePt t="32521" x="3843338" y="2703513"/>
          <p14:tracePt t="32528" x="3856038" y="2678113"/>
          <p14:tracePt t="32539" x="3856038" y="2665413"/>
          <p14:tracePt t="32544" x="3867150" y="2640013"/>
          <p14:tracePt t="32555" x="3867150" y="2627313"/>
          <p14:tracePt t="32560" x="3879850" y="2616200"/>
          <p14:tracePt t="32571" x="3879850" y="2603500"/>
          <p14:tracePt t="32576" x="3892550" y="2578100"/>
          <p14:tracePt t="32585" x="3892550" y="2565400"/>
          <p14:tracePt t="32592" x="3917950" y="2527300"/>
          <p14:tracePt t="32600" x="3930650" y="2503488"/>
          <p14:tracePt t="32608" x="3930650" y="2490788"/>
          <p14:tracePt t="32616" x="3930650" y="2478088"/>
          <p14:tracePt t="32632" x="3943350" y="2452688"/>
          <p14:tracePt t="32640" x="3956050" y="2439988"/>
          <p14:tracePt t="32848" x="3968750" y="2439988"/>
          <p14:tracePt t="32872" x="3979863" y="2439988"/>
          <p14:tracePt t="32891" x="4005263" y="2439988"/>
          <p14:tracePt t="32913" x="4017963" y="2439988"/>
          <p14:tracePt t="32955" x="4030663" y="2439988"/>
          <p14:tracePt t="32972" x="4043363" y="2439988"/>
          <p14:tracePt t="32976" x="4056063" y="2439988"/>
          <p14:tracePt t="32986" x="4081463" y="2439988"/>
          <p14:tracePt t="32992" x="4092575" y="2439988"/>
          <p14:tracePt t="33001" x="4105275" y="2439988"/>
          <p14:tracePt t="33009" x="4130675" y="2439988"/>
          <p14:tracePt t="33017" x="4143375" y="2439988"/>
          <p14:tracePt t="33024" x="4168775" y="2439988"/>
          <p14:tracePt t="33033" x="4181475" y="2427288"/>
          <p14:tracePt t="33040" x="4192588" y="2414588"/>
          <p14:tracePt t="33113" x="4192588" y="2427288"/>
          <p14:tracePt t="33121" x="4192588" y="2439988"/>
          <p14:tracePt t="33128" x="4192588" y="2490788"/>
          <p14:tracePt t="33136" x="4192588" y="2503488"/>
          <p14:tracePt t="33144" x="4181475" y="2552700"/>
          <p14:tracePt t="33155" x="4168775" y="2590800"/>
          <p14:tracePt t="33160" x="4156075" y="2665413"/>
          <p14:tracePt t="33172" x="4143375" y="2752725"/>
          <p14:tracePt t="33177" x="4130675" y="2852738"/>
          <p14:tracePt t="33184" x="4117975" y="2952750"/>
          <p14:tracePt t="33192" x="4105275" y="3065463"/>
          <p14:tracePt t="33200" x="4092575" y="3203575"/>
          <p14:tracePt t="33209" x="4068763" y="3341688"/>
          <p14:tracePt t="33216" x="4056063" y="3479800"/>
          <p14:tracePt t="33225" x="4030663" y="3603625"/>
          <p14:tracePt t="33232" x="4005263" y="3741738"/>
          <p14:tracePt t="33245" x="3979863" y="3867150"/>
          <p14:tracePt t="33249" x="3943350" y="3979863"/>
          <p14:tracePt t="33256" x="3905250" y="4092575"/>
          <p14:tracePt t="33264" x="3856038" y="4192588"/>
          <p14:tracePt t="33272" x="3805238" y="4292600"/>
          <p14:tracePt t="33280" x="3767138" y="4354513"/>
          <p14:tracePt t="33288" x="3717925" y="4418013"/>
          <p14:tracePt t="33296" x="3667125" y="4467225"/>
          <p14:tracePt t="33305" x="3630613" y="4530725"/>
          <p14:tracePt t="33312" x="3592513" y="4554538"/>
          <p14:tracePt t="33321" x="3579813" y="4567238"/>
          <p14:tracePt t="33328" x="3567113" y="4579938"/>
          <p14:tracePt t="33376" x="3567113" y="4592638"/>
          <p14:tracePt t="33400" x="3554413" y="4592638"/>
          <p14:tracePt t="33440" x="3530600" y="4605338"/>
          <p14:tracePt t="33464" x="3530600" y="4618038"/>
          <p14:tracePt t="33496" x="3517900" y="4618038"/>
          <p14:tracePt t="33512" x="3505200" y="4630738"/>
          <p14:tracePt t="33544" x="3479800" y="4630738"/>
          <p14:tracePt t="33560" x="3467100" y="4630738"/>
          <p14:tracePt t="33569" x="3454400" y="4618038"/>
          <p14:tracePt t="33584" x="3454400" y="4605338"/>
          <p14:tracePt t="33592" x="3454400" y="4592638"/>
          <p14:tracePt t="33608" x="3454400" y="4579938"/>
          <p14:tracePt t="33632" x="3454400" y="4567238"/>
          <p14:tracePt t="33657" x="3454400" y="4554538"/>
          <p14:tracePt t="33704" x="3454400" y="4543425"/>
          <p14:tracePt t="33776" x="3467100" y="4543425"/>
          <p14:tracePt t="33800" x="3479800" y="4543425"/>
          <p14:tracePt t="33824" x="3505200" y="4530725"/>
          <p14:tracePt t="33832" x="3505200" y="4518025"/>
          <p14:tracePt t="33843" x="3517900" y="4518025"/>
          <p14:tracePt t="33857" x="3530600" y="4505325"/>
          <p14:tracePt t="33864" x="3541713" y="4505325"/>
          <p14:tracePt t="33880" x="3541713" y="4492625"/>
          <p14:tracePt t="33904" x="3554413" y="4492625"/>
          <p14:tracePt t="33938" x="3567113" y="4492625"/>
          <p14:tracePt t="33944" x="3579813" y="4479925"/>
          <p14:tracePt t="34008" x="3592513" y="4479925"/>
          <p14:tracePt t="34056" x="3605213" y="4479925"/>
          <p14:tracePt t="34064" x="3617913" y="4479925"/>
          <p14:tracePt t="34072" x="3630613" y="4479925"/>
          <p14:tracePt t="34096" x="3643313" y="4479925"/>
          <p14:tracePt t="34104" x="3654425" y="4479925"/>
          <p14:tracePt t="34112" x="3667125" y="4479925"/>
          <p14:tracePt t="34128" x="3679825" y="4492625"/>
          <p14:tracePt t="34144" x="3705225" y="4492625"/>
          <p14:tracePt t="34155" x="3717925" y="4492625"/>
          <p14:tracePt t="34165" x="3756025" y="4492625"/>
          <p14:tracePt t="34171" x="3779838" y="4492625"/>
          <p14:tracePt t="34176" x="3817938" y="4492625"/>
          <p14:tracePt t="34185" x="3843338" y="4492625"/>
          <p14:tracePt t="34192" x="3867150" y="4492625"/>
          <p14:tracePt t="34200" x="3905250" y="4492625"/>
          <p14:tracePt t="34208" x="3943350" y="4492625"/>
          <p14:tracePt t="34216" x="3992563" y="4492625"/>
          <p14:tracePt t="34232" x="4030663" y="4479925"/>
          <p14:tracePt t="34240" x="4043363" y="4479925"/>
          <p14:tracePt t="34248" x="4068763" y="4467225"/>
          <p14:tracePt t="34256" x="4081463" y="4467225"/>
          <p14:tracePt t="34264" x="4092575" y="4467225"/>
          <p14:tracePt t="34281" x="4105275" y="4467225"/>
          <p14:tracePt t="34304" x="4117975" y="4467225"/>
          <p14:tracePt t="34336" x="4130675" y="4467225"/>
          <p14:tracePt t="34344" x="4143375" y="4467225"/>
          <p14:tracePt t="34360" x="4143375" y="4479925"/>
          <p14:tracePt t="34376" x="4156075" y="4479925"/>
          <p14:tracePt t="34386" x="4168775" y="4479925"/>
          <p14:tracePt t="34392" x="4181475" y="4479925"/>
          <p14:tracePt t="34408" x="4192588" y="4479925"/>
          <p14:tracePt t="34416" x="4205288" y="4479925"/>
          <p14:tracePt t="34424" x="4217988" y="4479925"/>
          <p14:tracePt t="34432" x="4256088" y="4479925"/>
          <p14:tracePt t="34440" x="4294188" y="4467225"/>
          <p14:tracePt t="34448" x="4305300" y="4467225"/>
          <p14:tracePt t="34456" x="4343400" y="4454525"/>
          <p14:tracePt t="34464" x="4356100" y="4454525"/>
          <p14:tracePt t="34472" x="4381500" y="4454525"/>
          <p14:tracePt t="34480" x="4406900" y="4454525"/>
          <p14:tracePt t="34488" x="4443413" y="4454525"/>
          <p14:tracePt t="34496" x="4481513" y="4454525"/>
          <p14:tracePt t="34505" x="4518025" y="4454525"/>
          <p14:tracePt t="34512" x="4556125" y="4454525"/>
          <p14:tracePt t="34522" x="4594225" y="4454525"/>
          <p14:tracePt t="34528" x="4619625" y="4454525"/>
          <p14:tracePt t="34538" x="4668838" y="4454525"/>
          <p14:tracePt t="34544" x="4706938" y="4454525"/>
          <p14:tracePt t="34555" x="4768850" y="4454525"/>
          <p14:tracePt t="34560" x="4794250" y="4443413"/>
          <p14:tracePt t="34571" x="4806950" y="4443413"/>
          <p14:tracePt t="34576" x="4843463" y="4430713"/>
          <p14:tracePt t="34585" x="4856163" y="4430713"/>
          <p14:tracePt t="34592" x="4894263" y="4418013"/>
          <p14:tracePt t="34600" x="4932363" y="4418013"/>
          <p14:tracePt t="34608" x="4956175" y="4405313"/>
          <p14:tracePt t="34616" x="4968875" y="4405313"/>
          <p14:tracePt t="34624" x="5019675" y="4392613"/>
          <p14:tracePt t="34632" x="5057775" y="4379913"/>
          <p14:tracePt t="34639" x="5094288" y="4367213"/>
          <p14:tracePt t="34648" x="5132388" y="4367213"/>
          <p14:tracePt t="34656" x="5170488" y="4367213"/>
          <p14:tracePt t="34664" x="5207000" y="4367213"/>
          <p14:tracePt t="34671" x="5232400" y="4367213"/>
          <p14:tracePt t="34680" x="5270500" y="4367213"/>
          <p14:tracePt t="34688" x="5307013" y="4367213"/>
          <p14:tracePt t="34696" x="5357813" y="4367213"/>
          <p14:tracePt t="34706" x="5407025" y="4367213"/>
          <p14:tracePt t="34712" x="5470525" y="4367213"/>
          <p14:tracePt t="34721" x="5545138" y="4367213"/>
          <p14:tracePt t="34728" x="5595938" y="4367213"/>
          <p14:tracePt t="34739" x="5645150" y="4367213"/>
          <p14:tracePt t="34744" x="5683250" y="4367213"/>
          <p14:tracePt t="34755" x="5695950" y="4367213"/>
          <p14:tracePt t="34760" x="5708650" y="4367213"/>
          <p14:tracePt t="34769" x="5732463" y="4367213"/>
          <p14:tracePt t="34912" x="5732463" y="4379913"/>
          <p14:tracePt t="34928" x="5719763" y="4405313"/>
          <p14:tracePt t="34937" x="5695950" y="4405313"/>
          <p14:tracePt t="34944" x="5645150" y="4443413"/>
          <p14:tracePt t="34955" x="5595938" y="4479925"/>
          <p14:tracePt t="34960" x="5519738" y="4530725"/>
          <p14:tracePt t="34973" x="5419725" y="4567238"/>
          <p14:tracePt t="34976" x="5319713" y="4643438"/>
          <p14:tracePt t="34984" x="5194300" y="4718050"/>
          <p14:tracePt t="34992" x="5057775" y="4779963"/>
          <p14:tracePt t="35000" x="4894263" y="4879975"/>
          <p14:tracePt t="35008" x="4756150" y="4968875"/>
          <p14:tracePt t="35016" x="4594225" y="5056188"/>
          <p14:tracePt t="35024" x="4443413" y="5130800"/>
          <p14:tracePt t="35032" x="4256088" y="5205413"/>
          <p14:tracePt t="35039" x="4105275" y="5256213"/>
          <p14:tracePt t="35048" x="3979863" y="5294313"/>
          <p14:tracePt t="35056" x="3879850" y="5330825"/>
          <p14:tracePt t="35063" x="3792538" y="5356225"/>
          <p14:tracePt t="35073" x="3743325" y="5381625"/>
          <p14:tracePt t="35080" x="3692525" y="5394325"/>
          <p14:tracePt t="35088" x="3654425" y="5407025"/>
          <p14:tracePt t="35096" x="3643313" y="5418138"/>
          <p14:tracePt t="35128" x="3630613" y="5418138"/>
          <p14:tracePt t="35137" x="3617913" y="5418138"/>
          <p14:tracePt t="35154" x="3617913" y="5407025"/>
          <p14:tracePt t="35159" x="3617913" y="5394325"/>
          <p14:tracePt t="35169" x="3617913" y="5381625"/>
          <p14:tracePt t="35177" x="3617913" y="5356225"/>
          <p14:tracePt t="35184" x="3617913" y="5330825"/>
          <p14:tracePt t="35192" x="3617913" y="5294313"/>
          <p14:tracePt t="35360" x="3630613" y="5281613"/>
          <p14:tracePt t="35376" x="3643313" y="5281613"/>
          <p14:tracePt t="35401" x="3643313" y="5294313"/>
          <p14:tracePt t="35407" x="3643313" y="5305425"/>
          <p14:tracePt t="35416" x="3643313" y="5330825"/>
          <p14:tracePt t="35423" x="3630613" y="5330825"/>
          <p14:tracePt t="35432" x="3617913" y="5343525"/>
          <p14:tracePt t="35487" x="3617913" y="5318125"/>
          <p14:tracePt t="35496" x="3617913" y="5294313"/>
          <p14:tracePt t="35504" x="3630613" y="5256213"/>
          <p14:tracePt t="35513" x="3643313" y="5218113"/>
          <p14:tracePt t="35522" x="3679825" y="5168900"/>
          <p14:tracePt t="35528" x="3730625" y="5105400"/>
          <p14:tracePt t="35538" x="3792538" y="5043488"/>
          <p14:tracePt t="35544" x="3867150" y="4981575"/>
          <p14:tracePt t="35555" x="3956050" y="4905375"/>
          <p14:tracePt t="35560" x="4068763" y="4830763"/>
          <p14:tracePt t="35571" x="4205288" y="4743450"/>
          <p14:tracePt t="35576" x="4356100" y="4667250"/>
          <p14:tracePt t="35584" x="4556125" y="4592638"/>
          <p14:tracePt t="35592" x="4781550" y="4505325"/>
          <p14:tracePt t="35599" x="4968875" y="4418013"/>
          <p14:tracePt t="35608" x="5157788" y="4318000"/>
          <p14:tracePt t="35616" x="5281613" y="4254500"/>
          <p14:tracePt t="35624" x="5394325" y="4179888"/>
          <p14:tracePt t="35632" x="5483225" y="4117975"/>
          <p14:tracePt t="35640" x="5545138" y="4067175"/>
          <p14:tracePt t="35648" x="5607050" y="4005263"/>
          <p14:tracePt t="35656" x="5632450" y="3967163"/>
          <p14:tracePt t="35664" x="5657850" y="3916363"/>
          <p14:tracePt t="35672" x="5683250" y="3892550"/>
          <p14:tracePt t="35680" x="5695950" y="3867150"/>
          <p14:tracePt t="35689" x="5708650" y="3829050"/>
          <p14:tracePt t="35697" x="5719763" y="3803650"/>
          <p14:tracePt t="35705" x="5745163" y="3767138"/>
          <p14:tracePt t="35712" x="5770563" y="3741738"/>
          <p14:tracePt t="35722" x="5832475" y="3692525"/>
          <p14:tracePt t="35727" x="5895975" y="3641725"/>
          <p14:tracePt t="35739" x="5932488" y="3616325"/>
          <p14:tracePt t="35744" x="5995988" y="3579813"/>
          <p14:tracePt t="35755" x="6034088" y="3554413"/>
          <p14:tracePt t="35760" x="6070600" y="3541713"/>
          <p14:tracePt t="35768" x="6121400" y="3503613"/>
          <p14:tracePt t="35776" x="6157913" y="3479800"/>
          <p14:tracePt t="35783" x="6183313" y="3467100"/>
          <p14:tracePt t="35792" x="6208713" y="3454400"/>
          <p14:tracePt t="35808" x="6234113" y="3454400"/>
          <p14:tracePt t="35823" x="6246813" y="3454400"/>
          <p14:tracePt t="35864" x="6259513" y="3454400"/>
          <p14:tracePt t="35880" x="6270625" y="3454400"/>
          <p14:tracePt t="35888" x="6283325" y="3454400"/>
          <p14:tracePt t="35895" x="6296025" y="3454400"/>
          <p14:tracePt t="35904" x="6308725" y="3454400"/>
          <p14:tracePt t="35912" x="6308725" y="3467100"/>
          <p14:tracePt t="35927" x="6308725" y="3479800"/>
          <p14:tracePt t="35937" x="6308725" y="3490913"/>
          <p14:tracePt t="35944" x="6321425" y="3503613"/>
          <p14:tracePt t="35955" x="6321425" y="3516313"/>
          <p14:tracePt t="35972" x="6334125" y="3529013"/>
          <p14:tracePt t="35976" x="6334125" y="3541713"/>
          <p14:tracePt t="35991" x="6346825" y="3554413"/>
          <p14:tracePt t="36000" x="6346825" y="3567113"/>
          <p14:tracePt t="36008" x="6359525" y="3579813"/>
          <p14:tracePt t="36024" x="6370638" y="3590925"/>
          <p14:tracePt t="36040" x="6383338" y="3603625"/>
          <p14:tracePt t="36048" x="6396038" y="3616325"/>
          <p14:tracePt t="36056" x="6396038" y="3629025"/>
          <p14:tracePt t="36073" x="6396038" y="3654425"/>
          <p14:tracePt t="36079" x="6396038" y="3667125"/>
          <p14:tracePt t="36089" x="6408738" y="3692525"/>
          <p14:tracePt t="36097" x="6421438" y="3703638"/>
          <p14:tracePt t="36108" x="6421438" y="3729038"/>
          <p14:tracePt t="36111" x="6421438" y="3741738"/>
          <p14:tracePt t="36123" x="6421438" y="3767138"/>
          <p14:tracePt t="36128" x="6421438" y="3792538"/>
          <p14:tracePt t="36138" x="6421438" y="3816350"/>
          <p14:tracePt t="36143" x="6434138" y="3841750"/>
          <p14:tracePt t="36156" x="6446838" y="3867150"/>
          <p14:tracePt t="36160" x="6459538" y="3879850"/>
          <p14:tracePt t="36171" x="6508750" y="3916363"/>
          <p14:tracePt t="36175" x="6534150" y="3929063"/>
          <p14:tracePt t="36184" x="6572250" y="3954463"/>
          <p14:tracePt t="36192" x="6596063" y="3967163"/>
          <p14:tracePt t="36200" x="6634163" y="3992563"/>
          <p14:tracePt t="36208" x="6672263" y="4017963"/>
          <p14:tracePt t="36216" x="6696075" y="4029075"/>
          <p14:tracePt t="36224" x="6708775" y="4041775"/>
          <p14:tracePt t="36232" x="6734175" y="4054475"/>
          <p14:tracePt t="36240" x="6734175" y="4067175"/>
          <p14:tracePt t="36257" x="6734175" y="4092575"/>
          <p14:tracePt t="36264" x="6734175" y="4129088"/>
          <p14:tracePt t="36272" x="6721475" y="4154488"/>
          <p14:tracePt t="36280" x="6708775" y="4167188"/>
          <p14:tracePt t="36288" x="6672263" y="4192588"/>
          <p14:tracePt t="36295" x="6646863" y="4205288"/>
          <p14:tracePt t="36306" x="6621463" y="4230688"/>
          <p14:tracePt t="36312" x="6596063" y="4230688"/>
          <p14:tracePt t="36321" x="6559550" y="4241800"/>
          <p14:tracePt t="36327" x="6521450" y="4254500"/>
          <p14:tracePt t="36338" x="6496050" y="4267200"/>
          <p14:tracePt t="36344" x="6459538" y="4267200"/>
          <p14:tracePt t="36354" x="6434138" y="4267200"/>
          <p14:tracePt t="36360" x="6383338" y="4279900"/>
          <p14:tracePt t="36368" x="6321425" y="4292600"/>
          <p14:tracePt t="36376" x="6259513" y="4318000"/>
          <p14:tracePt t="36384" x="6183313" y="4330700"/>
          <p14:tracePt t="36392" x="6096000" y="4341813"/>
          <p14:tracePt t="36400" x="6008688" y="4354513"/>
          <p14:tracePt t="36408" x="5908675" y="4367213"/>
          <p14:tracePt t="36415" x="5808663" y="4379913"/>
          <p14:tracePt t="36424" x="5719763" y="4392613"/>
          <p14:tracePt t="36432" x="5619750" y="4405313"/>
          <p14:tracePt t="36440" x="5532438" y="4418013"/>
          <p14:tracePt t="36448" x="5483225" y="4418013"/>
          <p14:tracePt t="36456" x="5432425" y="4418013"/>
          <p14:tracePt t="36463" x="5383213" y="4418013"/>
          <p14:tracePt t="36472" x="5357813" y="4418013"/>
          <p14:tracePt t="36479" x="5332413" y="4418013"/>
          <p14:tracePt t="36495" x="5319713" y="4418013"/>
          <p14:tracePt t="36505" x="5307013" y="4418013"/>
          <p14:tracePt t="36527" x="5307013" y="4405313"/>
          <p14:tracePt t="36538" x="5307013" y="4367213"/>
          <p14:tracePt t="36544" x="5307013" y="4354513"/>
          <p14:tracePt t="36554" x="5319713" y="4341813"/>
          <p14:tracePt t="36584" x="5332413" y="4318000"/>
          <p14:tracePt t="36640" x="5345113" y="4318000"/>
          <p14:tracePt t="36696" x="5357813" y="4292600"/>
          <p14:tracePt t="36711" x="5370513" y="4292600"/>
          <p14:tracePt t="36721" x="5383213" y="4279900"/>
          <p14:tracePt t="36728" x="5383213" y="4267200"/>
          <p14:tracePt t="36738" x="5394325" y="4267200"/>
          <p14:tracePt t="36754" x="5394325" y="4254500"/>
          <p14:tracePt t="36759" x="5407025" y="4254500"/>
          <p14:tracePt t="36784" x="5419725" y="4241800"/>
          <p14:tracePt t="36792" x="5432425" y="4230688"/>
          <p14:tracePt t="36800" x="5445125" y="4230688"/>
          <p14:tracePt t="36808" x="5457825" y="4217988"/>
          <p14:tracePt t="36815" x="5470525" y="4217988"/>
          <p14:tracePt t="36824" x="5470525" y="4205288"/>
          <p14:tracePt t="36831" x="5495925" y="4192588"/>
          <p14:tracePt t="36839" x="5507038" y="4192588"/>
          <p14:tracePt t="36847" x="5519738" y="4167188"/>
          <p14:tracePt t="36856" x="5545138" y="4154488"/>
          <p14:tracePt t="36863" x="5557838" y="4141788"/>
          <p14:tracePt t="36872" x="5595938" y="4117975"/>
          <p14:tracePt t="36880" x="5607050" y="4105275"/>
          <p14:tracePt t="36889" x="5619750" y="4079875"/>
          <p14:tracePt t="36895" x="5632450" y="4067175"/>
          <p14:tracePt t="36905" x="5645150" y="4054475"/>
          <p14:tracePt t="36911" x="5657850" y="4054475"/>
          <p14:tracePt t="36921" x="5670550" y="4029075"/>
          <p14:tracePt t="36928" x="5695950" y="4029075"/>
          <p14:tracePt t="36938" x="5719763" y="4005263"/>
          <p14:tracePt t="36943" x="5745163" y="3992563"/>
          <p14:tracePt t="36954" x="5770563" y="3979863"/>
          <p14:tracePt t="36959" x="5795963" y="3967163"/>
          <p14:tracePt t="37064" x="5795963" y="3979863"/>
          <p14:tracePt t="37079" x="5795963" y="3992563"/>
          <p14:tracePt t="37104" x="5795963" y="4005263"/>
          <p14:tracePt t="37135" x="5808663" y="4017963"/>
          <p14:tracePt t="37143" x="5808663" y="4029075"/>
          <p14:tracePt t="37152" x="5832475" y="4041775"/>
          <p14:tracePt t="37159" x="5832475" y="4054475"/>
          <p14:tracePt t="37171" x="5857875" y="4092575"/>
          <p14:tracePt t="37176" x="5870575" y="4129088"/>
          <p14:tracePt t="37184" x="5870575" y="4154488"/>
          <p14:tracePt t="37343" x="5870575" y="4167188"/>
          <p14:tracePt t="37352" x="5870575" y="4179888"/>
          <p14:tracePt t="37359" x="5870575" y="4205288"/>
          <p14:tracePt t="37369" x="5870575" y="4217988"/>
          <p14:tracePt t="37375" x="5870575" y="4267200"/>
          <p14:tracePt t="37385" x="5883275" y="4279900"/>
          <p14:tracePt t="37392" x="5908675" y="4292600"/>
          <p14:tracePt t="37399" x="5908675" y="4305300"/>
          <p14:tracePt t="37423" x="5895975" y="4305300"/>
          <p14:tracePt t="37431" x="5895975" y="4292600"/>
          <p14:tracePt t="37439" x="5870575" y="4267200"/>
          <p14:tracePt t="37447" x="5857875" y="4254500"/>
          <p14:tracePt t="37455" x="5857875" y="4230688"/>
          <p14:tracePt t="37463" x="5857875" y="4217988"/>
          <p14:tracePt t="37472" x="5845175" y="4179888"/>
          <p14:tracePt t="37479" x="5832475" y="4141788"/>
          <p14:tracePt t="37488" x="5821363" y="4105275"/>
          <p14:tracePt t="37496" x="5821363" y="4079875"/>
          <p14:tracePt t="37504" x="5821363" y="4054475"/>
          <p14:tracePt t="37511" x="5821363" y="4029075"/>
          <p14:tracePt t="37521" x="5821363" y="4005263"/>
          <p14:tracePt t="37527" x="5821363" y="3979863"/>
          <p14:tracePt t="37539" x="5821363" y="3954463"/>
          <p14:tracePt t="37544" x="5821363" y="3905250"/>
          <p14:tracePt t="37555" x="5821363" y="3892550"/>
          <p14:tracePt t="37559" x="5821363" y="3854450"/>
          <p14:tracePt t="37568" x="5821363" y="3803650"/>
          <p14:tracePt t="37575" x="5821363" y="3767138"/>
          <p14:tracePt t="37583" x="5821363" y="3716338"/>
          <p14:tracePt t="37591" x="5821363" y="3654425"/>
          <p14:tracePt t="37599" x="5821363" y="3603625"/>
          <p14:tracePt t="37607" x="5821363" y="3541713"/>
          <p14:tracePt t="37615" x="5821363" y="3467100"/>
          <p14:tracePt t="37623" x="5821363" y="3403600"/>
          <p14:tracePt t="37631" x="5821363" y="3341688"/>
          <p14:tracePt t="37640" x="5821363" y="3267075"/>
          <p14:tracePt t="37647" x="5821363" y="3203575"/>
          <p14:tracePt t="37656" x="5821363" y="3128963"/>
          <p14:tracePt t="37663" x="5821363" y="3041650"/>
          <p14:tracePt t="37672" x="5821363" y="2990850"/>
          <p14:tracePt t="37679" x="5821363" y="2941638"/>
          <p14:tracePt t="37689" x="5821363" y="2890838"/>
          <p14:tracePt t="37695" x="5821363" y="2840038"/>
          <p14:tracePt t="37705" x="5821363" y="2803525"/>
          <p14:tracePt t="37711" x="5808663" y="2752725"/>
          <p14:tracePt t="37721" x="5808663" y="2716213"/>
          <p14:tracePt t="37727" x="5795963" y="2678113"/>
          <p14:tracePt t="37739" x="5783263" y="2652713"/>
          <p14:tracePt t="37743" x="5770563" y="2616200"/>
          <p14:tracePt t="37754" x="5770563" y="2590800"/>
          <p14:tracePt t="37759" x="5770563" y="2578100"/>
          <p14:tracePt t="37769" x="5770563" y="2540000"/>
          <p14:tracePt t="37775" x="5770563" y="2527300"/>
          <p14:tracePt t="37784" x="5770563" y="2490788"/>
          <p14:tracePt t="37793" x="5770563" y="2465388"/>
          <p14:tracePt t="37799" x="5770563" y="2439988"/>
          <p14:tracePt t="37809" x="5783263" y="2439988"/>
          <p14:tracePt t="38079" x="5783263" y="2414588"/>
          <p14:tracePt t="38088" x="5783263" y="2403475"/>
          <p14:tracePt t="38095" x="5795963" y="2390775"/>
          <p14:tracePt t="38104" x="5808663" y="2378075"/>
          <p14:tracePt t="38111" x="5808663" y="2365375"/>
          <p14:tracePt t="38121" x="5821363" y="2339975"/>
          <p14:tracePt t="38127" x="5832475" y="2303463"/>
          <p14:tracePt t="38139" x="5832475" y="2278063"/>
          <p14:tracePt t="38143" x="5832475" y="2265363"/>
          <p14:tracePt t="38155" x="5832475" y="2239963"/>
          <p14:tracePt t="38159" x="5832475" y="2201863"/>
          <p14:tracePt t="38172" x="5832475" y="2178050"/>
          <p14:tracePt t="38176" x="5832475" y="2152650"/>
          <p14:tracePt t="38183" x="5832475" y="2114550"/>
          <p14:tracePt t="38191" x="5832475" y="2089150"/>
          <p14:tracePt t="38199" x="5832475" y="2065338"/>
          <p14:tracePt t="38208" x="5832475" y="2039938"/>
          <p14:tracePt t="38215" x="5832475" y="2014538"/>
          <p14:tracePt t="38223" x="5832475" y="1989138"/>
          <p14:tracePt t="38231" x="5832475" y="1965325"/>
          <p14:tracePt t="38239" x="5832475" y="1952625"/>
          <p14:tracePt t="38248" x="5832475" y="1927225"/>
          <p14:tracePt t="38255" x="5832475" y="1914525"/>
          <p14:tracePt t="38263" x="5832475" y="1889125"/>
          <p14:tracePt t="38272" x="5832475" y="1876425"/>
          <p14:tracePt t="38279" x="5832475" y="1865313"/>
          <p14:tracePt t="38289" x="5832475" y="1852613"/>
          <p14:tracePt t="38295" x="5832475" y="1839913"/>
          <p14:tracePt t="38575" x="5821363" y="1839913"/>
          <p14:tracePt t="39583" x="5808663" y="1814513"/>
          <p14:tracePt t="39600" x="5808663" y="1789113"/>
          <p14:tracePt t="39617" x="5808663" y="1776413"/>
          <p14:tracePt t="39624" x="5808663" y="1765300"/>
          <p14:tracePt t="39639" x="5808663" y="1739900"/>
          <p14:tracePt t="39647" x="5808663" y="1727200"/>
          <p14:tracePt t="39658" x="5808663" y="1714500"/>
          <p14:tracePt t="39663" x="5808663" y="1689100"/>
          <p14:tracePt t="39674" x="5808663" y="1676400"/>
          <p14:tracePt t="39679" x="5808663" y="1663700"/>
          <p14:tracePt t="39689" x="5808663" y="1639888"/>
          <p14:tracePt t="39695" x="5808663" y="1614488"/>
          <p14:tracePt t="39704" x="5795963" y="1601788"/>
          <p14:tracePt t="39711" x="5783263" y="1589088"/>
          <p14:tracePt t="39720" x="5783263" y="1563688"/>
          <p14:tracePt t="39727" x="5757863" y="1552575"/>
          <p14:tracePt t="39739" x="5757863" y="1539875"/>
          <p14:tracePt t="39743" x="5745163" y="1527175"/>
          <p14:tracePt t="39754" x="5745163" y="1514475"/>
          <p14:tracePt t="39759" x="5732463" y="1514475"/>
          <p14:tracePt t="39823" x="5719763" y="1514475"/>
          <p14:tracePt t="39847" x="5708650" y="1514475"/>
          <p14:tracePt t="39871" x="5695950" y="1514475"/>
          <p14:tracePt t="39879" x="5683250" y="1527175"/>
          <p14:tracePt t="39919" x="5683250" y="1539875"/>
          <p14:tracePt t="39943" x="5683250" y="1552575"/>
          <p14:tracePt t="39959" x="5683250" y="1563688"/>
          <p14:tracePt t="39967" x="5683250" y="1576388"/>
          <p14:tracePt t="39984" x="5683250" y="1589088"/>
          <p14:tracePt t="39999" x="5683250" y="1601788"/>
          <p14:tracePt t="40007" x="5683250" y="1627188"/>
          <p14:tracePt t="40015" x="5670550" y="1627188"/>
          <p14:tracePt t="40023" x="5670550" y="1639888"/>
          <p14:tracePt t="40032" x="5657850" y="1652588"/>
          <p14:tracePt t="40048" x="5645150" y="1663700"/>
          <p14:tracePt t="40055" x="5632450" y="1663700"/>
          <p14:tracePt t="40064" x="5632450" y="1676400"/>
          <p14:tracePt t="40071" x="5619750" y="1676400"/>
          <p14:tracePt t="40088" x="5619750" y="1689100"/>
          <p14:tracePt t="40278" x="5619750" y="1701800"/>
          <p14:tracePt t="40287" x="5607050" y="1714500"/>
          <p14:tracePt t="40295" x="5595938" y="1714500"/>
          <p14:tracePt t="40304" x="5595938" y="1739900"/>
          <p14:tracePt t="40319" x="5595938" y="1752600"/>
          <p14:tracePt t="40327" x="5583238" y="1765300"/>
          <p14:tracePt t="40407" x="5570538" y="1765300"/>
          <p14:tracePt t="40416" x="5557838" y="1765300"/>
          <p14:tracePt t="40430" x="5545138" y="1765300"/>
          <p14:tracePt t="40447" x="5532438" y="1765300"/>
          <p14:tracePt t="40479" x="5532438" y="1752600"/>
          <p14:tracePt t="40512" x="5519738" y="1739900"/>
          <p14:tracePt t="40583" x="5507038" y="1739900"/>
          <p14:tracePt t="40599" x="5495925" y="1752600"/>
          <p14:tracePt t="40610" x="5495925" y="1765300"/>
          <p14:tracePt t="40616" x="5483225" y="1789113"/>
          <p14:tracePt t="40623" x="5470525" y="1827213"/>
          <p14:tracePt t="40632" x="5445125" y="1889125"/>
          <p14:tracePt t="40639" x="5407025" y="1978025"/>
          <p14:tracePt t="40647" x="5357813" y="2078038"/>
          <p14:tracePt t="40655" x="5307013" y="2190750"/>
          <p14:tracePt t="40663" x="5232400" y="2314575"/>
          <p14:tracePt t="40672" x="5157788" y="2439988"/>
          <p14:tracePt t="40679" x="5068888" y="2578100"/>
          <p14:tracePt t="40688" x="4981575" y="2716213"/>
          <p14:tracePt t="40696" x="4932363" y="2865438"/>
          <p14:tracePt t="40704" x="4856163" y="3003550"/>
          <p14:tracePt t="40713" x="4806950" y="3141663"/>
          <p14:tracePt t="40721" x="4743450" y="3290888"/>
          <p14:tracePt t="40727" x="4694238" y="3429000"/>
          <p14:tracePt t="40738" x="4643438" y="3529013"/>
          <p14:tracePt t="40743" x="4606925" y="3629025"/>
          <p14:tracePt t="40755" x="4556125" y="3741738"/>
          <p14:tracePt t="40759" x="4518025" y="3841750"/>
          <p14:tracePt t="40767" x="4468813" y="3929063"/>
          <p14:tracePt t="40775" x="4430713" y="4005263"/>
          <p14:tracePt t="40783" x="4394200" y="4079875"/>
          <p14:tracePt t="40791" x="4343400" y="4154488"/>
          <p14:tracePt t="40799" x="4294188" y="4254500"/>
          <p14:tracePt t="40808" x="4243388" y="4330700"/>
          <p14:tracePt t="40815" x="4205288" y="4392613"/>
          <p14:tracePt t="40824" x="4168775" y="4467225"/>
          <p14:tracePt t="40831" x="4130675" y="4530725"/>
          <p14:tracePt t="40839" x="4081463" y="4592638"/>
          <p14:tracePt t="40847" x="4056063" y="4656138"/>
          <p14:tracePt t="40855" x="4017963" y="4705350"/>
          <p14:tracePt t="40863" x="3992563" y="4743450"/>
          <p14:tracePt t="40871" x="3968750" y="4779963"/>
          <p14:tracePt t="40879" x="3943350" y="4805363"/>
          <p14:tracePt t="40888" x="3943350" y="4830763"/>
          <p14:tracePt t="40895" x="3930650" y="4856163"/>
          <p14:tracePt t="40904" x="3917950" y="4892675"/>
          <p14:tracePt t="40911" x="3905250" y="4918075"/>
          <p14:tracePt t="40921" x="3905250" y="4943475"/>
          <p14:tracePt t="40927" x="3892550" y="4956175"/>
          <p14:tracePt t="40937" x="3879850" y="4981575"/>
          <p14:tracePt t="40954" x="3879850" y="5005388"/>
          <p14:tracePt t="40959" x="3867150" y="5018088"/>
          <p14:tracePt t="40991" x="3856038" y="5030788"/>
          <p14:tracePt t="40999" x="3843338" y="5030788"/>
          <p14:tracePt t="41063" x="3830638" y="5030788"/>
          <p14:tracePt t="41111" x="3830638" y="5018088"/>
          <p14:tracePt t="41119" x="3830638" y="5005388"/>
          <p14:tracePt t="41136" x="3843338" y="4992688"/>
          <p14:tracePt t="41207" x="3843338" y="4981575"/>
          <p14:tracePt t="41263" x="3830638" y="4981575"/>
          <p14:tracePt t="41279" x="3817938" y="4981575"/>
          <p14:tracePt t="41288" x="3805238" y="4968875"/>
          <p14:tracePt t="41311" x="3792538" y="4968875"/>
          <p14:tracePt t="41319" x="3779838" y="4968875"/>
          <p14:tracePt t="41503" x="3767138" y="4968875"/>
          <p14:tracePt t="41519" x="3767138" y="4943475"/>
          <p14:tracePt t="41527" x="3767138" y="4930775"/>
          <p14:tracePt t="41536" x="3792538" y="4905375"/>
          <p14:tracePt t="41543" x="3843338" y="4830763"/>
          <p14:tracePt t="41553" x="3917950" y="4756150"/>
          <p14:tracePt t="41559" x="3992563" y="4656138"/>
          <p14:tracePt t="41566" x="4092575" y="4543425"/>
          <p14:tracePt t="41575" x="4192588" y="4418013"/>
          <p14:tracePt t="41583" x="4305300" y="4279900"/>
          <p14:tracePt t="41591" x="4406900" y="4141788"/>
          <p14:tracePt t="41599" x="4506913" y="4017963"/>
          <p14:tracePt t="41607" x="4594225" y="3867150"/>
          <p14:tracePt t="41615" x="4681538" y="3741738"/>
          <p14:tracePt t="41624" x="4732338" y="3629025"/>
          <p14:tracePt t="41631" x="4768850" y="3554413"/>
          <p14:tracePt t="41639" x="4794250" y="3479800"/>
          <p14:tracePt t="41647" x="4819650" y="3416300"/>
          <p14:tracePt t="41655" x="4843463" y="3378200"/>
          <p14:tracePt t="41663" x="4843463" y="3341688"/>
          <p14:tracePt t="41671" x="4868863" y="3303588"/>
          <p14:tracePt t="41679" x="4881563" y="3267075"/>
          <p14:tracePt t="41689" x="4894263" y="3241675"/>
          <p14:tracePt t="41695" x="4894263" y="3203575"/>
          <p14:tracePt t="41708" x="4894263" y="3154363"/>
          <p14:tracePt t="41711" x="4919663" y="3103563"/>
          <p14:tracePt t="41722" x="4932363" y="3065463"/>
          <p14:tracePt t="41727" x="4945063" y="3028950"/>
          <p14:tracePt t="41737" x="4956175" y="2990850"/>
          <p14:tracePt t="41743" x="4956175" y="2952750"/>
          <p14:tracePt t="41754" x="4968875" y="2916238"/>
          <p14:tracePt t="41759" x="4994275" y="2865438"/>
          <p14:tracePt t="41768" x="5006975" y="2828925"/>
          <p14:tracePt t="41775" x="5019675" y="2765425"/>
          <p14:tracePt t="41783" x="5045075" y="2728913"/>
          <p14:tracePt t="41791" x="5068888" y="2665413"/>
          <p14:tracePt t="41799" x="5094288" y="2616200"/>
          <p14:tracePt t="41807" x="5132388" y="2540000"/>
          <p14:tracePt t="41815" x="5170488" y="2465388"/>
          <p14:tracePt t="41826" x="5219700" y="2390775"/>
          <p14:tracePt t="41831" x="5281613" y="2303463"/>
          <p14:tracePt t="41839" x="5357813" y="2201863"/>
          <p14:tracePt t="41847" x="5432425" y="2139950"/>
          <p14:tracePt t="41855" x="5532438" y="2065338"/>
          <p14:tracePt t="41862" x="5607050" y="1978025"/>
          <p14:tracePt t="41871" x="5683250" y="1914525"/>
          <p14:tracePt t="41879" x="5757863" y="1852613"/>
          <p14:tracePt t="41887" x="5821363" y="1801813"/>
          <p14:tracePt t="41896" x="5870575" y="1776413"/>
          <p14:tracePt t="41904" x="5908675" y="1727200"/>
          <p14:tracePt t="41911" x="5945188" y="1689100"/>
          <p14:tracePt t="41921" x="5957888" y="1663700"/>
          <p14:tracePt t="41927" x="5983288" y="1652588"/>
          <p14:tracePt t="41938" x="5983288" y="1639888"/>
          <p14:tracePt t="41974" x="5983288" y="1627188"/>
          <p14:tracePt t="41983" x="5995988" y="1614488"/>
          <p14:tracePt t="42006" x="5995988" y="1601788"/>
          <p14:tracePt t="42022" x="5995988" y="1589088"/>
          <p14:tracePt t="42047" x="5995988" y="1576388"/>
          <p14:tracePt t="42056" x="5995988" y="1563688"/>
          <p14:tracePt t="42078" x="5995988" y="1552575"/>
          <p14:tracePt t="42087" x="5995988" y="1539875"/>
          <p14:tracePt t="42095" x="5995988" y="1527175"/>
          <p14:tracePt t="42104" x="5995988" y="1514475"/>
          <p14:tracePt t="42111" x="5995988" y="1501775"/>
          <p14:tracePt t="42121" x="5995988" y="1489075"/>
          <p14:tracePt t="42127" x="5995988" y="1463675"/>
          <p14:tracePt t="42143" x="5995988" y="1439863"/>
          <p14:tracePt t="42159" x="5995988" y="1427163"/>
          <p14:tracePt t="42215" x="5995988" y="1450975"/>
          <p14:tracePt t="42222" x="5995988" y="1514475"/>
          <p14:tracePt t="42231" x="5983288" y="1563688"/>
          <p14:tracePt t="42239" x="5957888" y="1639888"/>
          <p14:tracePt t="42247" x="5921375" y="1727200"/>
          <p14:tracePt t="42257" x="5895975" y="1789113"/>
          <p14:tracePt t="42262" x="5870575" y="1839913"/>
          <p14:tracePt t="42271" x="5870575" y="1865313"/>
          <p14:tracePt t="42279" x="5857875" y="1865313"/>
          <p14:tracePt t="42328" x="5857875" y="1852613"/>
          <p14:tracePt t="42336" x="5857875" y="1827213"/>
          <p14:tracePt t="42342" x="5870575" y="1776413"/>
          <p14:tracePt t="42352" x="5870575" y="1739900"/>
          <p14:tracePt t="42359" x="5870575" y="1701800"/>
          <p14:tracePt t="42368" x="5870575" y="1652588"/>
          <p14:tracePt t="42375" x="5870575" y="1614488"/>
          <p14:tracePt t="42383" x="5870575" y="1576388"/>
          <p14:tracePt t="42391" x="5870575" y="1552575"/>
          <p14:tracePt t="42399" x="5870575" y="1539875"/>
          <p14:tracePt t="42406" x="5870575" y="1527175"/>
          <p14:tracePt t="42456" x="5870575" y="1552575"/>
          <p14:tracePt t="42462" x="5870575" y="1589088"/>
          <p14:tracePt t="42472" x="5870575" y="1627188"/>
          <p14:tracePt t="42479" x="5845175" y="1652588"/>
          <p14:tracePt t="42488" x="5845175" y="1676400"/>
          <p14:tracePt t="42511" x="5832475" y="1676400"/>
          <p14:tracePt t="42536" x="5832475" y="1663700"/>
          <p14:tracePt t="42543" x="5845175" y="1627188"/>
          <p14:tracePt t="42552" x="5857875" y="1576388"/>
          <p14:tracePt t="42559" x="5870575" y="1527175"/>
          <p14:tracePt t="42567" x="5895975" y="1450975"/>
          <p14:tracePt t="42575" x="5921375" y="1401763"/>
          <p14:tracePt t="42583" x="5932488" y="1350963"/>
          <p14:tracePt t="42590" x="5945188" y="1327150"/>
          <p14:tracePt t="42598" x="5970588" y="1314450"/>
          <p14:tracePt t="42622" x="5983288" y="1314450"/>
          <p14:tracePt t="42630" x="5995988" y="1327150"/>
          <p14:tracePt t="42638" x="6008688" y="1363663"/>
          <p14:tracePt t="42647" x="6008688" y="1389063"/>
          <p14:tracePt t="42655" x="6008688" y="1463675"/>
          <p14:tracePt t="42663" x="5983288" y="1539875"/>
          <p14:tracePt t="42671" x="5957888" y="1614488"/>
          <p14:tracePt t="42679" x="5908675" y="1689100"/>
          <p14:tracePt t="42687" x="5857875" y="1776413"/>
          <p14:tracePt t="42694" x="5808663" y="1865313"/>
          <p14:tracePt t="42704" x="5745163" y="1965325"/>
          <p14:tracePt t="42710" x="5657850" y="2089150"/>
          <p14:tracePt t="42721" x="5570538" y="2227263"/>
          <p14:tracePt t="42726" x="5470525" y="2390775"/>
          <p14:tracePt t="42737" x="5357813" y="2590800"/>
          <p14:tracePt t="42743" x="5232400" y="2816225"/>
          <p14:tracePt t="42751" x="5119688" y="3065463"/>
          <p14:tracePt t="42759" x="5019675" y="3290888"/>
          <p14:tracePt t="42766" x="4932363" y="3503613"/>
          <p14:tracePt t="42774" x="4856163" y="3692525"/>
          <p14:tracePt t="42782" x="4806950" y="3816350"/>
          <p14:tracePt t="42791" x="4756150" y="3916363"/>
          <p14:tracePt t="42798" x="4719638" y="3992563"/>
          <p14:tracePt t="42807" x="4681538" y="4054475"/>
          <p14:tracePt t="42815" x="4643438" y="4092575"/>
          <p14:tracePt t="42824" x="4630738" y="4117975"/>
          <p14:tracePt t="42830" x="4594225" y="4167188"/>
          <p14:tracePt t="42838" x="4581525" y="4192588"/>
          <p14:tracePt t="42846" x="4543425" y="4230688"/>
          <p14:tracePt t="42855" x="4530725" y="4279900"/>
          <p14:tracePt t="42862" x="4506913" y="4330700"/>
          <p14:tracePt t="42871" x="4481513" y="4392613"/>
          <p14:tracePt t="42878" x="4456113" y="4443413"/>
          <p14:tracePt t="42888" x="4430713" y="4505325"/>
          <p14:tracePt t="42894" x="4418013" y="4543425"/>
          <p14:tracePt t="42905" x="4406900" y="4592638"/>
          <p14:tracePt t="42910" x="4381500" y="4643438"/>
          <p14:tracePt t="42921" x="4368800" y="4692650"/>
          <p14:tracePt t="42927" x="4368800" y="4730750"/>
          <p14:tracePt t="42937" x="4356100" y="4768850"/>
          <p14:tracePt t="42943" x="4343400" y="4805363"/>
          <p14:tracePt t="42951" x="4330700" y="4843463"/>
          <p14:tracePt t="42958" x="4318000" y="4892675"/>
          <p14:tracePt t="42969" x="4294188" y="4918075"/>
          <p14:tracePt t="42974" x="4281488" y="4943475"/>
          <p14:tracePt t="42983" x="4256088" y="4968875"/>
          <p14:tracePt t="42991" x="4243388" y="5005388"/>
          <p14:tracePt t="42998" x="4230688" y="5030788"/>
          <p14:tracePt t="43007" x="4205288" y="5056188"/>
          <p14:tracePt t="43014" x="4181475" y="5081588"/>
          <p14:tracePt t="43023" x="4156075" y="5118100"/>
          <p14:tracePt t="43030" x="4130675" y="5143500"/>
          <p14:tracePt t="43038" x="4081463" y="5181600"/>
          <p14:tracePt t="43046" x="4056063" y="5194300"/>
          <p14:tracePt t="43055" x="4017963" y="5218113"/>
          <p14:tracePt t="43063" x="3979863" y="5218113"/>
          <p14:tracePt t="43071" x="3968750" y="5218113"/>
          <p14:tracePt t="43079" x="3943350" y="5218113"/>
          <p14:tracePt t="43087" x="3930650" y="5218113"/>
          <p14:tracePt t="43094" x="3905250" y="5218113"/>
          <p14:tracePt t="43106" x="3892550" y="5218113"/>
          <p14:tracePt t="43110" x="3879850" y="5218113"/>
          <p14:tracePt t="43120" x="3867150" y="5218113"/>
          <p14:tracePt t="43126" x="3830638" y="5205413"/>
          <p14:tracePt t="43143" x="3817938" y="5194300"/>
          <p14:tracePt t="43151" x="3805238" y="5194300"/>
          <p14:tracePt t="43159" x="3805238" y="5181600"/>
          <p14:tracePt t="43166" x="3779838" y="5168900"/>
          <p14:tracePt t="43175" x="3779838" y="5156200"/>
          <p14:tracePt t="43183" x="3767138" y="5143500"/>
          <p14:tracePt t="43206" x="3756025" y="5143500"/>
          <p14:tracePt t="43214" x="3756025" y="5130800"/>
          <p14:tracePt t="43230" x="3743325" y="5118100"/>
          <p14:tracePt t="43255" x="3743325" y="5105400"/>
          <p14:tracePt t="43272" x="3743325" y="5092700"/>
          <p14:tracePt t="43287" x="3743325" y="5081588"/>
          <p14:tracePt t="43311" x="3730625" y="5081588"/>
          <p14:tracePt t="43336" x="3730625" y="5068888"/>
          <p14:tracePt t="43354" x="3717925" y="5056188"/>
          <p14:tracePt t="43367" x="3705225" y="5056188"/>
          <p14:tracePt t="43390" x="3692525" y="5056188"/>
          <p14:tracePt t="43407" x="3679825" y="5056188"/>
          <p14:tracePt t="43438" x="3667125" y="5056188"/>
          <p14:tracePt t="43455" x="3654425" y="5056188"/>
          <p14:tracePt t="43471" x="3643313" y="5056188"/>
          <p14:tracePt t="43495" x="3630613" y="5056188"/>
          <p14:tracePt t="43503" x="3617913" y="5043488"/>
          <p14:tracePt t="43518" x="3605213" y="5043488"/>
          <p14:tracePt t="43551" x="3592513" y="5043488"/>
          <p14:tracePt t="43558" x="3579813" y="5030788"/>
          <p14:tracePt t="43878" x="3567113" y="5018088"/>
          <p14:tracePt t="44215" x="3567113" y="5005388"/>
          <p14:tracePt t="44254" x="3579813" y="5005388"/>
          <p14:tracePt t="44278" x="3605213" y="4992688"/>
          <p14:tracePt t="44287" x="3617913" y="4992688"/>
          <p14:tracePt t="44335" x="3630613" y="4992688"/>
          <p14:tracePt t="44342" x="3643313" y="4992688"/>
          <p14:tracePt t="44375" x="3654425" y="4992688"/>
          <p14:tracePt t="44390" x="3667125" y="4992688"/>
          <p14:tracePt t="44424" x="3679825" y="4992688"/>
          <p14:tracePt t="44430" x="3692525" y="4992688"/>
          <p14:tracePt t="44439" x="3717925" y="4981575"/>
          <p14:tracePt t="44448" x="3730625" y="4981575"/>
          <p14:tracePt t="44455" x="3743325" y="4981575"/>
          <p14:tracePt t="44463" x="3767138" y="4968875"/>
          <p14:tracePt t="44471" x="3792538" y="4968875"/>
          <p14:tracePt t="44489" x="3805238" y="4968875"/>
          <p14:tracePt t="44495" x="3817938" y="4968875"/>
          <p14:tracePt t="44504" x="3830638" y="4968875"/>
          <p14:tracePt t="44511" x="3843338" y="4968875"/>
          <p14:tracePt t="44522" x="3856038" y="4968875"/>
          <p14:tracePt t="44527" x="3867150" y="4956175"/>
          <p14:tracePt t="44559" x="3879850" y="4956175"/>
          <p14:tracePt t="44567" x="3892550" y="4956175"/>
          <p14:tracePt t="44583" x="3905250" y="4956175"/>
          <p14:tracePt t="44599" x="3930650" y="4956175"/>
          <p14:tracePt t="44654" x="3943350" y="4956175"/>
          <p14:tracePt t="44694" x="3956050" y="4956175"/>
          <p14:tracePt t="44790" x="3979863" y="4956175"/>
          <p14:tracePt t="44943" x="3992563" y="4956175"/>
          <p14:tracePt t="44968" x="4005263" y="4956175"/>
          <p14:tracePt t="44974" x="4017963" y="4956175"/>
          <p14:tracePt t="44990" x="4030663" y="4956175"/>
          <p14:tracePt t="44999" x="4056063" y="4956175"/>
          <p14:tracePt t="45006" x="4092575" y="4956175"/>
          <p14:tracePt t="45016" x="4117975" y="4956175"/>
          <p14:tracePt t="45023" x="4168775" y="4956175"/>
          <p14:tracePt t="45031" x="4217988" y="4956175"/>
          <p14:tracePt t="45038" x="4281488" y="4956175"/>
          <p14:tracePt t="45047" x="4356100" y="4956175"/>
          <p14:tracePt t="45054" x="4430713" y="4956175"/>
          <p14:tracePt t="45063" x="4506913" y="4956175"/>
          <p14:tracePt t="45072" x="4556125" y="4956175"/>
          <p14:tracePt t="45079" x="4594225" y="4956175"/>
          <p14:tracePt t="45089" x="4619625" y="4956175"/>
          <p14:tracePt t="45095" x="4630738" y="4956175"/>
          <p14:tracePt t="45105" x="4643438" y="4956175"/>
          <p14:tracePt t="45158" x="4656138" y="4956175"/>
          <p14:tracePt t="45166" x="4668838" y="4956175"/>
          <p14:tracePt t="45262" x="4668838" y="4943475"/>
          <p14:tracePt t="45279" x="4668838" y="4918075"/>
          <p14:tracePt t="45287" x="4668838" y="4856163"/>
          <p14:tracePt t="45294" x="4681538" y="4792663"/>
          <p14:tracePt t="45303" x="4706938" y="4705350"/>
          <p14:tracePt t="45310" x="4719638" y="4618038"/>
          <p14:tracePt t="45320" x="4743450" y="4543425"/>
          <p14:tracePt t="45326" x="4781550" y="4443413"/>
          <p14:tracePt t="45334" x="4819650" y="4330700"/>
          <p14:tracePt t="45342" x="4868863" y="4230688"/>
          <p14:tracePt t="45350" x="4968875" y="4105275"/>
          <p14:tracePt t="45358" x="5068888" y="3979863"/>
          <p14:tracePt t="45366" x="5170488" y="3854450"/>
          <p14:tracePt t="45374" x="5294313" y="3703638"/>
          <p14:tracePt t="45382" x="5432425" y="3554413"/>
          <p14:tracePt t="45390" x="5545138" y="3441700"/>
          <p14:tracePt t="45398" x="5645150" y="3328988"/>
          <p14:tracePt t="45407" x="5757863" y="3216275"/>
          <p14:tracePt t="45415" x="5845175" y="3103563"/>
          <p14:tracePt t="45424" x="5945188" y="3016250"/>
          <p14:tracePt t="45431" x="6021388" y="2952750"/>
          <p14:tracePt t="45439" x="6057900" y="2903538"/>
          <p14:tracePt t="45447" x="6083300" y="2865438"/>
          <p14:tracePt t="45454" x="6108700" y="2840038"/>
          <p14:tracePt t="45464" x="6121400" y="2803525"/>
          <p14:tracePt t="45471" x="6134100" y="2778125"/>
          <p14:tracePt t="45495" x="6134100" y="2765425"/>
          <p14:tracePt t="45687" x="6157913" y="2765425"/>
          <p14:tracePt t="45694" x="6170613" y="2765425"/>
          <p14:tracePt t="45704" x="6196013" y="2778125"/>
          <p14:tracePt t="45710" x="6234113" y="2790825"/>
          <p14:tracePt t="45720" x="6270625" y="2803525"/>
          <p14:tracePt t="45726" x="6321425" y="2816225"/>
          <p14:tracePt t="45737" x="6383338" y="2828925"/>
          <p14:tracePt t="45742" x="6446838" y="2840038"/>
          <p14:tracePt t="45750" x="6534150" y="2840038"/>
          <p14:tracePt t="45758" x="6634163" y="2840038"/>
          <p14:tracePt t="45766" x="6684963" y="2828925"/>
          <p14:tracePt t="45774" x="6721475" y="2828925"/>
          <p14:tracePt t="45782" x="6759575" y="2803525"/>
          <p14:tracePt t="45790" x="6784975" y="2790825"/>
          <p14:tracePt t="45798" x="6821488" y="2752725"/>
          <p14:tracePt t="45806" x="6872288" y="2728913"/>
          <p14:tracePt t="45814" x="6897688" y="2690813"/>
          <p14:tracePt t="45823" x="6921500" y="2665413"/>
          <p14:tracePt t="45830" x="6959600" y="2640013"/>
          <p14:tracePt t="45838" x="6972300" y="2603500"/>
          <p14:tracePt t="45846" x="6997700" y="2590800"/>
          <p14:tracePt t="45854" x="6997700" y="2578100"/>
          <p14:tracePt t="45862" x="7010400" y="2552700"/>
          <p14:tracePt t="45878" x="7010400" y="2527300"/>
          <p14:tracePt t="45887" x="6997700" y="2516188"/>
          <p14:tracePt t="45894" x="6985000" y="2516188"/>
          <p14:tracePt t="45905" x="6934200" y="2503488"/>
          <p14:tracePt t="45910" x="6884988" y="2490788"/>
          <p14:tracePt t="45921" x="6846888" y="2490788"/>
          <p14:tracePt t="45926" x="6759575" y="2478088"/>
          <p14:tracePt t="45934" x="6696075" y="2478088"/>
          <p14:tracePt t="45943" x="6608763" y="2465388"/>
          <p14:tracePt t="45951" x="6534150" y="2452688"/>
          <p14:tracePt t="45969" x="6359525" y="2414588"/>
          <p14:tracePt t="45975" x="6270625" y="2390775"/>
          <p14:tracePt t="45983" x="6196013" y="2365375"/>
          <p14:tracePt t="45990" x="6121400" y="2327275"/>
          <p14:tracePt t="45998" x="6083300" y="2290763"/>
          <p14:tracePt t="46006" x="6045200" y="2278063"/>
          <p14:tracePt t="46014" x="6008688" y="2252663"/>
          <p14:tracePt t="46023" x="5983288" y="2239963"/>
          <p14:tracePt t="46030" x="5970588" y="2201863"/>
          <p14:tracePt t="46039" x="5945188" y="2190750"/>
          <p14:tracePt t="46046" x="5921375" y="2165350"/>
          <p14:tracePt t="46056" x="5908675" y="2152650"/>
          <p14:tracePt t="46063" x="5908675" y="2139950"/>
          <p14:tracePt t="46071" x="5883275" y="2114550"/>
          <p14:tracePt t="46078" x="5870575" y="2101850"/>
          <p14:tracePt t="46087" x="5845175" y="2089150"/>
          <p14:tracePt t="46094" x="5821363" y="2078038"/>
          <p14:tracePt t="46105" x="5808663" y="2052638"/>
          <p14:tracePt t="46110" x="5795963" y="2039938"/>
          <p14:tracePt t="46122" x="5783263" y="2027238"/>
          <p14:tracePt t="46126" x="5757863" y="2014538"/>
          <p14:tracePt t="46139" x="5745163" y="2001838"/>
          <p14:tracePt t="46142" x="5719763" y="1989138"/>
          <p14:tracePt t="46150" x="5708650" y="1965325"/>
          <p14:tracePt t="46158" x="5695950" y="1939925"/>
          <p14:tracePt t="46166" x="5670550" y="1927225"/>
          <p14:tracePt t="46174" x="5657850" y="1901825"/>
          <p14:tracePt t="46182" x="5645150" y="1889125"/>
          <p14:tracePt t="46206" x="5632450" y="1889125"/>
          <p14:tracePt t="46214" x="5619750" y="1876425"/>
          <p14:tracePt t="46230" x="5607050" y="1876425"/>
          <p14:tracePt t="46262" x="5583238" y="1865313"/>
          <p14:tracePt t="46286" x="5570538" y="1865313"/>
          <p14:tracePt t="46294" x="5557838" y="1865313"/>
          <p14:tracePt t="46302" x="5545138" y="1865313"/>
          <p14:tracePt t="46310" x="5519738" y="1852613"/>
          <p14:tracePt t="46352" x="5507038" y="1839913"/>
          <p14:tracePt t="46591" x="5495925" y="1839913"/>
          <p14:tracePt t="46607" x="5483225" y="1839913"/>
          <p14:tracePt t="46614" x="5470525" y="1852613"/>
          <p14:tracePt t="46622" x="5470525" y="1865313"/>
          <p14:tracePt t="46630" x="5457825" y="1889125"/>
          <p14:tracePt t="46638" x="5445125" y="1901825"/>
          <p14:tracePt t="46646" x="5419725" y="1914525"/>
          <p14:tracePt t="46654" x="5407025" y="1939925"/>
          <p14:tracePt t="46662" x="5383213" y="1952625"/>
          <p14:tracePt t="46672" x="5370513" y="1989138"/>
          <p14:tracePt t="46678" x="5345113" y="2001838"/>
          <p14:tracePt t="46688" x="5332413" y="2027238"/>
          <p14:tracePt t="46694" x="5319713" y="2052638"/>
          <p14:tracePt t="46704" x="5319713" y="2078038"/>
          <p14:tracePt t="46710" x="5307013" y="2089150"/>
          <p14:tracePt t="46720" x="5294313" y="2101850"/>
          <p14:tracePt t="46737" x="5294313" y="2127250"/>
          <p14:tracePt t="46862" x="5294313" y="2114550"/>
          <p14:tracePt t="46878" x="5294313" y="2101850"/>
          <p14:tracePt t="46886" x="5294313" y="2089150"/>
          <p14:tracePt t="46894" x="5294313" y="2078038"/>
          <p14:tracePt t="46926" x="5294313" y="2052638"/>
          <p14:tracePt t="46959" x="5307013" y="2039938"/>
          <p14:tracePt t="46975" x="5307013" y="2027238"/>
          <p14:tracePt t="46990" x="5307013" y="2014538"/>
          <p14:tracePt t="47007" x="5307013" y="2001838"/>
          <p14:tracePt t="47019" x="5307013" y="1989138"/>
          <p14:tracePt t="47022" x="5307013" y="1978025"/>
          <p14:tracePt t="47062" x="5307013" y="1965325"/>
          <p14:tracePt t="47086" x="5307013" y="1952625"/>
          <p14:tracePt t="47103" x="5307013" y="1939925"/>
          <p14:tracePt t="47110" x="5307013" y="1927225"/>
          <p14:tracePt t="47127" x="5307013" y="1914525"/>
          <p14:tracePt t="47246" x="5294313" y="1901825"/>
          <p14:tracePt t="47311" x="5294313" y="1889125"/>
          <p14:tracePt t="47318" x="5294313" y="1876425"/>
          <p14:tracePt t="47351" x="5294313" y="1865313"/>
          <p14:tracePt t="47382" x="5294313" y="1852613"/>
          <p14:tracePt t="47438" x="5294313" y="1839913"/>
          <p14:tracePt t="47478" x="5294313" y="1827213"/>
          <p14:tracePt t="47510" x="5294313" y="1814513"/>
          <p14:tracePt t="47630" x="5294313" y="1827213"/>
          <p14:tracePt t="47638" x="5307013" y="1852613"/>
          <p14:tracePt t="47646" x="5307013" y="1901825"/>
          <p14:tracePt t="47654" x="5307013" y="1927225"/>
          <p14:tracePt t="47662" x="5319713" y="1978025"/>
          <p14:tracePt t="47671" x="5332413" y="2027238"/>
          <p14:tracePt t="47678" x="5345113" y="2078038"/>
          <p14:tracePt t="47689" x="5357813" y="2139950"/>
          <p14:tracePt t="47694" x="5370513" y="2190750"/>
          <p14:tracePt t="47704" x="5383213" y="2265363"/>
          <p14:tracePt t="47710" x="5383213" y="2314575"/>
          <p14:tracePt t="47721" x="5394325" y="2365375"/>
          <p14:tracePt t="47726" x="5407025" y="2427288"/>
          <p14:tracePt t="47738" x="5419725" y="2465388"/>
          <p14:tracePt t="47742" x="5432425" y="2503488"/>
          <p14:tracePt t="47750" x="5432425" y="2527300"/>
          <p14:tracePt t="47758" x="5432425" y="2552700"/>
          <p14:tracePt t="47766" x="5432425" y="2565400"/>
          <p14:tracePt t="47782" x="5432425" y="2590800"/>
          <p14:tracePt t="47806" x="5432425" y="2603500"/>
          <p14:tracePt t="47902" x="5432425" y="2616200"/>
          <p14:tracePt t="47918" x="5432425" y="2627313"/>
          <p14:tracePt t="47926" x="5432425" y="2640013"/>
          <p14:tracePt t="47934" x="5432425" y="2665413"/>
          <p14:tracePt t="47942" x="5432425" y="2703513"/>
          <p14:tracePt t="47950" x="5445125" y="2790825"/>
          <p14:tracePt t="47970" x="5483225" y="2990850"/>
          <p14:tracePt t="47974" x="5507038" y="3141663"/>
          <p14:tracePt t="47982" x="5519738" y="3303588"/>
          <p14:tracePt t="47990" x="5519738" y="3454400"/>
          <p14:tracePt t="47998" x="5519738" y="3641725"/>
          <p14:tracePt t="48006" x="5507038" y="3854450"/>
          <p14:tracePt t="48014" x="5470525" y="4041775"/>
          <p14:tracePt t="48022" x="5432425" y="4241800"/>
          <p14:tracePt t="48030" x="5394325" y="4418013"/>
          <p14:tracePt t="48038" x="5357813" y="4567238"/>
          <p14:tracePt t="48046" x="5307013" y="4705350"/>
          <p14:tracePt t="48054" x="5257800" y="4856163"/>
          <p14:tracePt t="48062" x="5194300" y="4981575"/>
          <p14:tracePt t="48071" x="5145088" y="5068888"/>
          <p14:tracePt t="48078" x="5094288" y="5156200"/>
          <p14:tracePt t="48087" x="5045075" y="5230813"/>
          <p14:tracePt t="48094" x="4994275" y="5281613"/>
          <p14:tracePt t="48104" x="4945063" y="5330825"/>
          <p14:tracePt t="48110" x="4919663" y="5343525"/>
          <p14:tracePt t="48121" x="4906963" y="5356225"/>
          <p14:tracePt t="48126" x="4868863" y="5368925"/>
          <p14:tracePt t="48138" x="4856163" y="5381625"/>
          <p14:tracePt t="48142" x="4843463" y="5394325"/>
          <p14:tracePt t="48150" x="4819650" y="5394325"/>
          <p14:tracePt t="48158" x="4794250" y="5407025"/>
          <p14:tracePt t="48166" x="4781550" y="5418138"/>
          <p14:tracePt t="48174" x="4756150" y="5418138"/>
          <p14:tracePt t="48182" x="4743450" y="5430838"/>
          <p14:tracePt t="48190" x="4719638" y="5443538"/>
          <p14:tracePt t="48198" x="4694238" y="5456238"/>
          <p14:tracePt t="48206" x="4681538" y="5456238"/>
          <p14:tracePt t="48230" x="4668838" y="5456238"/>
          <p14:tracePt t="48238" x="4656138" y="5456238"/>
          <p14:tracePt t="48262" x="4643438" y="5456238"/>
          <p14:tracePt t="48271" x="4619625" y="5456238"/>
          <p14:tracePt t="48278" x="4606925" y="5443538"/>
          <p14:tracePt t="48287" x="4581525" y="5443538"/>
          <p14:tracePt t="48294" x="4581525" y="5418138"/>
          <p14:tracePt t="48308" x="4556125" y="5394325"/>
          <p14:tracePt t="48310" x="4556125" y="5381625"/>
          <p14:tracePt t="48321" x="4530725" y="5356225"/>
          <p14:tracePt t="48326" x="4530725" y="5343525"/>
          <p14:tracePt t="48334" x="4518025" y="5318125"/>
          <p14:tracePt t="48341" x="4518025" y="5294313"/>
          <p14:tracePt t="48350" x="4518025" y="5268913"/>
          <p14:tracePt t="48358" x="4518025" y="5256213"/>
          <p14:tracePt t="48366" x="4518025" y="5243513"/>
          <p14:tracePt t="48373" x="4518025" y="5205413"/>
          <p14:tracePt t="48382" x="4518025" y="5181600"/>
          <p14:tracePt t="48389" x="4518025" y="5156200"/>
          <p14:tracePt t="48398" x="4518025" y="5143500"/>
          <p14:tracePt t="48406" x="4518025" y="5105400"/>
          <p14:tracePt t="48414" x="4518025" y="5092700"/>
          <p14:tracePt t="48422" x="4518025" y="5068888"/>
          <p14:tracePt t="48430" x="4530725" y="5056188"/>
          <p14:tracePt t="48438" x="4530725" y="5043488"/>
          <p14:tracePt t="48446" x="4530725" y="5030788"/>
          <p14:tracePt t="48462" x="4530725" y="5005388"/>
          <p14:tracePt t="48478" x="4530725" y="4992688"/>
          <p14:tracePt t="48654" x="4543425" y="4981575"/>
          <p14:tracePt t="48686" x="4543425" y="4968875"/>
          <p14:tracePt t="48702" x="4556125" y="4968875"/>
          <p14:tracePt t="48710" x="4581525" y="4968875"/>
          <p14:tracePt t="48718" x="4594225" y="4968875"/>
          <p14:tracePt t="48726" x="4606925" y="4968875"/>
          <p14:tracePt t="48734" x="4630738" y="4968875"/>
          <p14:tracePt t="48741" x="4668838" y="4968875"/>
          <p14:tracePt t="48750" x="4719638" y="4956175"/>
          <p14:tracePt t="48758" x="4732338" y="4943475"/>
          <p14:tracePt t="48766" x="4743450" y="4943475"/>
          <p14:tracePt t="48774" x="4781550" y="4930775"/>
          <p14:tracePt t="48782" x="4806950" y="4930775"/>
          <p14:tracePt t="48789" x="4843463" y="4930775"/>
          <p14:tracePt t="48798" x="4868863" y="4918075"/>
          <p14:tracePt t="48806" x="4881563" y="4918075"/>
          <p14:tracePt t="48814" x="4906963" y="4918075"/>
          <p14:tracePt t="48822" x="4919663" y="4918075"/>
          <p14:tracePt t="48830" x="4932363" y="4918075"/>
          <p14:tracePt t="48838" x="4945063" y="4918075"/>
          <p14:tracePt t="48846" x="4956175" y="4918075"/>
          <p14:tracePt t="48862" x="4981575" y="4918075"/>
          <p14:tracePt t="48878" x="4994275" y="4918075"/>
          <p14:tracePt t="48918" x="5019675" y="4930775"/>
          <p14:tracePt t="48944" x="5032375" y="4930775"/>
          <p14:tracePt t="48954" x="5057775" y="4930775"/>
          <p14:tracePt t="48964" x="5068888" y="4930775"/>
          <p14:tracePt t="48968" x="5094288" y="4930775"/>
          <p14:tracePt t="48974" x="5119688" y="4930775"/>
          <p14:tracePt t="48984" x="5145088" y="4930775"/>
          <p14:tracePt t="48990" x="5181600" y="4930775"/>
          <p14:tracePt t="48998" x="5207000" y="4930775"/>
          <p14:tracePt t="49006" x="5257800" y="4930775"/>
          <p14:tracePt t="49014" x="5270500" y="4930775"/>
          <p14:tracePt t="49023" x="5281613" y="4930775"/>
          <p14:tracePt t="49030" x="5294313" y="4930775"/>
          <p14:tracePt t="49038" x="5319713" y="4943475"/>
          <p14:tracePt t="49286" x="5319713" y="4956175"/>
          <p14:tracePt t="49303" x="5319713" y="4968875"/>
          <p14:tracePt t="49349" x="5332413" y="4968875"/>
          <p14:tracePt t="49358" x="5370513" y="4968875"/>
          <p14:tracePt t="49366" x="5457825" y="4968875"/>
          <p14:tracePt t="49373" x="5583238" y="4968875"/>
          <p14:tracePt t="49381" x="5745163" y="4968875"/>
          <p14:tracePt t="49389" x="5957888" y="4956175"/>
          <p14:tracePt t="49398" x="6234113" y="4943475"/>
          <p14:tracePt t="49406" x="6546850" y="4918075"/>
          <p14:tracePt t="49414" x="6784975" y="4918075"/>
          <p14:tracePt t="49421" x="7034213" y="4918075"/>
          <p14:tracePt t="49429" x="7210425" y="4918075"/>
          <p14:tracePt t="49438" x="7348538" y="4918075"/>
          <p14:tracePt t="49445" x="7459663" y="4918075"/>
          <p14:tracePt t="49454" x="7535863" y="4918075"/>
          <p14:tracePt t="49461" x="7561263" y="4918075"/>
          <p14:tracePt t="49472" x="7585075" y="4918075"/>
          <p14:tracePt t="49526" x="7597775" y="4918075"/>
          <p14:tracePt t="49541" x="7610475" y="4918075"/>
          <p14:tracePt t="49597" x="7610475" y="4930775"/>
          <p14:tracePt t="49629" x="7610475" y="4943475"/>
          <p14:tracePt t="49638" x="7610475" y="4956175"/>
          <p14:tracePt t="49662" x="7623175" y="4956175"/>
          <p14:tracePt t="49703" x="7635875" y="4968875"/>
          <p14:tracePt t="49726" x="7648575" y="4968875"/>
          <p14:tracePt t="49734" x="7661275" y="4968875"/>
          <p14:tracePt t="49741" x="7673975" y="4968875"/>
          <p14:tracePt t="49758" x="7685088" y="4968875"/>
          <p14:tracePt t="49766" x="7697788" y="4968875"/>
          <p14:tracePt t="49774" x="7723188" y="4968875"/>
          <p14:tracePt t="49782" x="7761288" y="4968875"/>
          <p14:tracePt t="49790" x="7797800" y="4968875"/>
          <p14:tracePt t="49798" x="7848600" y="4968875"/>
          <p14:tracePt t="49807" x="7923213" y="4981575"/>
          <p14:tracePt t="49814" x="7961313" y="4981575"/>
          <p14:tracePt t="49823" x="8010525" y="4992688"/>
          <p14:tracePt t="49830" x="8035925" y="5005388"/>
          <p14:tracePt t="49839" x="8061325" y="5018088"/>
          <p14:tracePt t="49846" x="8086725" y="5018088"/>
          <p14:tracePt t="49855" x="8110538" y="5018088"/>
          <p14:tracePt t="49862" x="8135938" y="5018088"/>
          <p14:tracePt t="49874" x="8161338" y="5018088"/>
          <p14:tracePt t="49878" x="8186738" y="5018088"/>
          <p14:tracePt t="49888" x="8212138" y="5018088"/>
          <p14:tracePt t="49894" x="8235950" y="5018088"/>
          <p14:tracePt t="49904" x="8274050" y="5018088"/>
          <p14:tracePt t="49911" x="8312150" y="5018088"/>
          <p14:tracePt t="49920" x="8361363" y="5018088"/>
          <p14:tracePt t="49926" x="8399463" y="5018088"/>
          <p14:tracePt t="49935" x="8474075" y="5005388"/>
          <p14:tracePt t="49942" x="8561388" y="4992688"/>
          <p14:tracePt t="49951" x="8624888" y="4981575"/>
          <p14:tracePt t="49958" x="8686800" y="4981575"/>
          <p14:tracePt t="49972" x="8750300" y="4981575"/>
          <p14:tracePt t="49975" x="8799513" y="4981575"/>
          <p14:tracePt t="49981" x="8837613" y="4981575"/>
          <p14:tracePt t="49990" x="8874125" y="4981575"/>
          <p14:tracePt t="49997" x="8912225" y="4968875"/>
          <p14:tracePt t="50006" x="8924925" y="4968875"/>
          <p14:tracePt t="50014" x="8950325" y="4968875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5|2.3|5.9|4|4.1|5.5|21.6|5.6|17.1|46.9|4.4|2.4|24.6|4.8|28.8|6.1|4.4|7.9|1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11.8|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11.8|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8.2|1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11.8|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21.6|28.8|26.2|22.1|55.8|30.4|48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3.9|82.9|62|38.8|12|116.1|94.1|11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8.2|1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11.8|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0.2|1.7|33.2|25.4|20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28.2|5.2|6.9|33.2|14.4|37.2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1809</Words>
  <Application>Microsoft Macintosh PowerPoint</Application>
  <PresentationFormat>On-screen Show (4:3)</PresentationFormat>
  <Paragraphs>538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Algerian</vt:lpstr>
      <vt:lpstr>Arial</vt:lpstr>
      <vt:lpstr>Baskerville Old Face</vt:lpstr>
      <vt:lpstr>Book Antiqua</vt:lpstr>
      <vt:lpstr>Calibri</vt:lpstr>
      <vt:lpstr>Cambria Math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Module 6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Smriti Sehgal</dc:creator>
  <cp:lastModifiedBy>Smriti Sehgal</cp:lastModifiedBy>
  <cp:revision>58</cp:revision>
  <dcterms:created xsi:type="dcterms:W3CDTF">2020-10-07T09:15:04Z</dcterms:created>
  <dcterms:modified xsi:type="dcterms:W3CDTF">2020-10-19T09:08:57Z</dcterms:modified>
</cp:coreProperties>
</file>