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54" r:id="rId2"/>
    <p:sldId id="258" r:id="rId3"/>
    <p:sldId id="326" r:id="rId4"/>
    <p:sldId id="327" r:id="rId5"/>
    <p:sldId id="328" r:id="rId6"/>
    <p:sldId id="329" r:id="rId7"/>
    <p:sldId id="330" r:id="rId8"/>
    <p:sldId id="331" r:id="rId9"/>
    <p:sldId id="276" r:id="rId10"/>
    <p:sldId id="277" r:id="rId11"/>
    <p:sldId id="278" r:id="rId12"/>
    <p:sldId id="304" r:id="rId13"/>
    <p:sldId id="306" r:id="rId14"/>
    <p:sldId id="307" r:id="rId15"/>
    <p:sldId id="305" r:id="rId16"/>
    <p:sldId id="321" r:id="rId17"/>
    <p:sldId id="319" r:id="rId18"/>
    <p:sldId id="320" r:id="rId19"/>
    <p:sldId id="355" r:id="rId20"/>
    <p:sldId id="323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990000"/>
    <a:srgbClr val="028848"/>
    <a:srgbClr val="FF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13" autoAdjust="0"/>
    <p:restoredTop sz="95226" autoAdjust="0"/>
  </p:normalViewPr>
  <p:slideViewPr>
    <p:cSldViewPr>
      <p:cViewPr varScale="1">
        <p:scale>
          <a:sx n="112" d="100"/>
          <a:sy n="112" d="100"/>
        </p:scale>
        <p:origin x="32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36" d="100"/>
          <a:sy n="36" d="100"/>
        </p:scale>
        <p:origin x="-28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CA159294-520A-460D-93E8-EC612C716D9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r>
              <a:rPr lang="en-US" altLang="en-US"/>
              <a:t>Amity Business School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F2A057A4-81C0-431B-9B80-F6878B3169C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EC5F8D61-89A0-4573-B331-AD454A2907C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108932AE-39B7-4ACC-92AC-0CE2A85FB33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0F9626A-27AC-45E0-A3E5-94FEB7570E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8692C44-4F78-4E9B-8324-2F06EE90F54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r>
              <a:rPr lang="en-US" altLang="en-US"/>
              <a:t>Amity Business School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8F340E76-3341-439B-9B31-45C5286F4C7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D3374E36-CE02-46C6-92F7-7452FDDB40E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9C8C91A5-96D2-403C-AB33-53765CE465E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5943600"/>
            <a:ext cx="54864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147DD904-B6FC-4478-A8C3-641011D44E2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5CFFC1F7-050F-448D-85D1-DC7700C2F1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1AE8822-BEAC-4CBD-B60C-AFE19D8013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9894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0520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0404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0361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0218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9583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7697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55426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3980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2AB89-6416-4B8D-8775-FA98101CAC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DA5032-A5CB-4443-8A4A-47D4C1C25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8B50B-7B5F-46A6-92A3-DE6C21B649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86A77-2504-4226-829F-E11BC46CAC3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90933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75476-33F2-4974-A74D-48ACF8814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00668F-21D8-4C49-BCAC-D2F4F2CF7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764D39-8479-4281-A1F6-CFDDDCFC5D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4F5685-63D6-4B99-B889-F525131812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7525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F1A5DB-56EC-4DFE-B4EF-69E068FEBC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408176-DB1D-4CA2-BF2D-4A73EA125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AE167F-AEB1-4BF2-860F-22F0CB5E1C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37B745-9700-4BA7-A6C3-695E2C2852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6355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B508B-8554-4FCD-9619-C4CB4BDE3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4A374-37A5-4DAF-A41B-09C9B4630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287587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37213-DFB7-43B7-AA01-7A6331D4B0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4B9FC-F7FA-4A5F-A68B-9084E75933A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41962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3598D-A351-4E13-90C7-5823E8E56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70C79-5BD7-4A65-A6BE-E7589C8F5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A490C4-F426-4610-BA9D-B0E06299CE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7BBFC6-8509-4D29-8497-A599BFB10EF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83587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FB3F5-42E1-47A3-A21E-FB6B83B82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06024-0A4A-4A9D-9FE9-6FBE908CEC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6EC4AC-DA3E-4AFB-BFCE-FD17481D9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FED24E-F97E-4150-B813-026FAD411C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28A42B-9FA6-4543-AF9C-380CA70490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7628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5AD35-94EA-40E2-9769-6DF13B9BB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A11F2-3F60-4CC7-8A7B-B7573A5A5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F48F2-01B7-4DD9-ABBC-F8DAABFE5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7269D5-83F8-45FD-A3AA-0FA829061F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99423C-1AAA-4A94-8410-D37E6BA48B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88E64-AC69-4682-9C13-4AE8D44F27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C34058-33B8-4ECC-AC0D-5767CD50B0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6814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21BDC-1304-4BF3-B346-485EFEBCA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663D41-321D-4647-AE5B-DC88C696FD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D05B2F-A227-4A5D-B773-CDA53A209A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8889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9F7CA8-9CE2-4055-A857-7677067DC4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37B527-40FE-43B6-AD95-3330211853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8174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178BC-C1C4-4A72-B55D-27121D621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62973-5350-4743-B0D6-EBD1B55D0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BC5B38-3B8F-4C4D-B9FA-D7EFB5BDD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AA28F6-6CC6-4DEF-BCFD-1EB3271B0A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9A3A2A-523B-4C34-9AAD-376B93DF8E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9907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271B9-61BD-4288-A396-686B31965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52CC32-F318-4399-BB0E-04821322B5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EAD0DE-B099-46AC-8953-BA8C1AF3E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19ED4-3EE6-4D35-BA0A-20CEAA92DC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42EDE0-F372-4963-9F90-0441B914DE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3474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8">
            <a:extLst>
              <a:ext uri="{FF2B5EF4-FFF2-40B4-BE49-F238E27FC236}">
                <a16:creationId xmlns:a16="http://schemas.microsoft.com/office/drawing/2014/main" id="{B5C205A5-2743-4AA7-8B40-EF5881452B6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365"/>
          <a:stretch>
            <a:fillRect/>
          </a:stretch>
        </p:blipFill>
        <p:spPr bwMode="auto">
          <a:xfrm>
            <a:off x="3175" y="3175"/>
            <a:ext cx="913765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>
            <a:extLst>
              <a:ext uri="{FF2B5EF4-FFF2-40B4-BE49-F238E27FC236}">
                <a16:creationId xmlns:a16="http://schemas.microsoft.com/office/drawing/2014/main" id="{44EA2043-D3D1-4FB6-95E5-3447422486F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99263" y="640080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100"/>
            </a:lvl1pPr>
          </a:lstStyle>
          <a:p>
            <a:pPr>
              <a:defRPr/>
            </a:pPr>
            <a:r>
              <a:rPr lang="en-US" altLang="en-US"/>
              <a:t>AKJ</a:t>
            </a:r>
          </a:p>
        </p:txBody>
      </p:sp>
      <p:sp>
        <p:nvSpPr>
          <p:cNvPr id="1028" name="Rectangle 8">
            <a:extLst>
              <a:ext uri="{FF2B5EF4-FFF2-40B4-BE49-F238E27FC236}">
                <a16:creationId xmlns:a16="http://schemas.microsoft.com/office/drawing/2014/main" id="{B4B8BFA6-1B01-4E51-8F4C-8C10AEA07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609600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600" b="1" dirty="0">
                <a:solidFill>
                  <a:schemeClr val="accent2"/>
                </a:solidFill>
              </a:rPr>
              <a:t>Amity School of Engineering &amp; Technology</a:t>
            </a:r>
          </a:p>
        </p:txBody>
      </p:sp>
      <p:sp>
        <p:nvSpPr>
          <p:cNvPr id="1029" name="Rectangle 10">
            <a:extLst>
              <a:ext uri="{FF2B5EF4-FFF2-40B4-BE49-F238E27FC236}">
                <a16:creationId xmlns:a16="http://schemas.microsoft.com/office/drawing/2014/main" id="{BC43B3D7-3993-4626-9F89-DDAE54C2D6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38400" y="6705600"/>
            <a:ext cx="6705600" cy="152400"/>
          </a:xfrm>
          <a:prstGeom prst="rect">
            <a:avLst/>
          </a:prstGeom>
          <a:solidFill>
            <a:srgbClr val="F1B43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31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ailydesignidea.wordpress.com/2012/02/16/your-next-thank-you-note/" TargetMode="External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15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67930" y="801866"/>
            <a:ext cx="3979563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1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00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lgerian" panose="04020705040A02060702" pitchFamily="82" charset="0"/>
              </a:rPr>
              <a:t>Data structures using C</a:t>
            </a:r>
          </a:p>
          <a:p>
            <a:pPr marL="0" indent="0">
              <a:buNone/>
            </a:pPr>
            <a:r>
              <a:rPr lang="en-US" sz="21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0000"/>
                </a:solidFill>
                <a:latin typeface="Baskerville Old Face" panose="02020602080505020303" pitchFamily="18" charset="0"/>
              </a:rPr>
              <a:t>Module 6 - Lecture II</a:t>
            </a:r>
          </a:p>
          <a:p>
            <a:pPr marL="0" indent="0">
              <a:buNone/>
            </a:pPr>
            <a:endParaRPr lang="en-US" sz="21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000000"/>
              </a:solidFill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US" sz="21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0000"/>
                </a:solidFill>
                <a:latin typeface="Baskerville Old Face" panose="02020602080505020303" pitchFamily="18" charset="0"/>
              </a:rPr>
              <a:t>Graphs</a:t>
            </a:r>
          </a:p>
          <a:p>
            <a:pPr marL="0" indent="0">
              <a:buNone/>
            </a:pPr>
            <a:endParaRPr lang="en-US" sz="21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000000"/>
              </a:solidFill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endParaRPr lang="en-US" sz="21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000000"/>
              </a:solidFill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US" sz="21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0000"/>
                </a:solidFill>
                <a:latin typeface="Baskerville Old Face" panose="02020602080505020303" pitchFamily="18" charset="0"/>
              </a:rPr>
              <a:t>Prepared By</a:t>
            </a:r>
          </a:p>
          <a:p>
            <a:pPr marL="0" indent="0">
              <a:buNone/>
            </a:pPr>
            <a:r>
              <a:rPr lang="en-US" sz="21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0000"/>
                </a:solidFill>
                <a:latin typeface="Baskerville Old Face" panose="02020602080505020303" pitchFamily="18" charset="0"/>
              </a:rPr>
              <a:t>Ms. Smriti Sehgal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D3BB94-84BD-4A90-BE69-CC3B9F7CCA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19447" y="6223702"/>
            <a:ext cx="428046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6F37B527-40FE-43B6-AD95-333021185313}" type="slidenum">
              <a:rPr lang="en-US" altLang="en-US" sz="900">
                <a:solidFill>
                  <a:srgbClr val="898989"/>
                </a:solidFill>
              </a:rPr>
              <a:pPr>
                <a:spcAft>
                  <a:spcPts val="600"/>
                </a:spcAft>
                <a:defRPr/>
              </a:pPr>
              <a:t>1</a:t>
            </a:fld>
            <a:endParaRPr lang="en-US" altLang="en-US" sz="900">
              <a:solidFill>
                <a:srgbClr val="898989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318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79"/>
    </mc:Choice>
    <mc:Fallback xmlns="">
      <p:transition spd="slow" advTm="1107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87540" y="6324600"/>
            <a:ext cx="2133600" cy="357188"/>
          </a:xfrm>
        </p:spPr>
        <p:txBody>
          <a:bodyPr/>
          <a:lstStyle/>
          <a:p>
            <a:fld id="{B68EA20F-A787-46AD-BCDB-78060AC3A821}" type="slidenum">
              <a:rPr lang="en-US" altLang="en-US" sz="1350"/>
              <a:pPr/>
              <a:t>10</a:t>
            </a:fld>
            <a:endParaRPr lang="en-US" alt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990600"/>
            <a:ext cx="363402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663300"/>
                </a:solidFill>
              </a:rPr>
              <a:t>DFS (Depth First Search)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94D4A5-D7C8-406B-B931-A84DE922FB2F}"/>
              </a:ext>
            </a:extLst>
          </p:cNvPr>
          <p:cNvSpPr txBox="1"/>
          <p:nvPr/>
        </p:nvSpPr>
        <p:spPr>
          <a:xfrm>
            <a:off x="152395" y="1363164"/>
            <a:ext cx="75009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100" dirty="0"/>
              <a:t>DFS traversal of a graph, </a:t>
            </a:r>
            <a:r>
              <a:rPr lang="en-IN" sz="2100" dirty="0">
                <a:solidFill>
                  <a:srgbClr val="FF0000"/>
                </a:solidFill>
              </a:rPr>
              <a:t>produces a </a:t>
            </a:r>
            <a:r>
              <a:rPr lang="en-IN" sz="2100" b="1" dirty="0">
                <a:solidFill>
                  <a:srgbClr val="FF0000"/>
                </a:solidFill>
              </a:rPr>
              <a:t>spanning tree</a:t>
            </a:r>
            <a:r>
              <a:rPr lang="en-IN" sz="2100" dirty="0"/>
              <a:t> as final result.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80ED7B-9734-49E2-8488-D9A573C13EFE}"/>
              </a:ext>
            </a:extLst>
          </p:cNvPr>
          <p:cNvSpPr txBox="1"/>
          <p:nvPr/>
        </p:nvSpPr>
        <p:spPr>
          <a:xfrm>
            <a:off x="152395" y="2038203"/>
            <a:ext cx="75009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100" b="1" dirty="0"/>
              <a:t>Spanning Tree</a:t>
            </a:r>
            <a:r>
              <a:rPr lang="en-IN" sz="2100" dirty="0"/>
              <a:t> is a graph </a:t>
            </a:r>
            <a:r>
              <a:rPr lang="en-IN" sz="2100" b="1" dirty="0">
                <a:solidFill>
                  <a:srgbClr val="FF0000"/>
                </a:solidFill>
              </a:rPr>
              <a:t>without any loops.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F06AEA-507F-492B-BADF-E2C4D88870AE}"/>
              </a:ext>
            </a:extLst>
          </p:cNvPr>
          <p:cNvSpPr txBox="1"/>
          <p:nvPr/>
        </p:nvSpPr>
        <p:spPr>
          <a:xfrm>
            <a:off x="152394" y="2430618"/>
            <a:ext cx="75009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100" b="1" dirty="0"/>
              <a:t>We use </a:t>
            </a:r>
            <a:r>
              <a:rPr lang="en-IN" sz="2100" b="1" dirty="0">
                <a:solidFill>
                  <a:srgbClr val="FF0000"/>
                </a:solidFill>
              </a:rPr>
              <a:t>Stack data structure</a:t>
            </a:r>
            <a:r>
              <a:rPr lang="en-IN" sz="2100" b="1" dirty="0"/>
              <a:t> </a:t>
            </a:r>
            <a:r>
              <a:rPr lang="en-IN" sz="2100" dirty="0"/>
              <a:t>with maximum size of total number of vertices in the graph.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CE2B03-AFF9-4A0E-9BEB-370184BCEF4E}"/>
              </a:ext>
            </a:extLst>
          </p:cNvPr>
          <p:cNvSpPr txBox="1"/>
          <p:nvPr/>
        </p:nvSpPr>
        <p:spPr>
          <a:xfrm>
            <a:off x="152394" y="3119311"/>
            <a:ext cx="75009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100" b="1" dirty="0"/>
              <a:t>Back tracking</a:t>
            </a:r>
            <a:r>
              <a:rPr lang="en-IN" sz="2100" dirty="0"/>
              <a:t> is coming back to the vertex from which we came to current vertex.</a:t>
            </a:r>
            <a:endParaRPr lang="en-US" sz="21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883053-67ED-7942-B43F-4EF159764A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0" y="3561697"/>
            <a:ext cx="2667000" cy="31115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0227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904"/>
    </mc:Choice>
    <mc:Fallback xmlns="">
      <p:transition spd="slow" advTm="739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5" grpId="0"/>
      <p:bldP spid="7" grpId="0"/>
      <p:bldP spid="8" grpId="0"/>
      <p:bldP spid="9" grpId="0"/>
    </p:bldLst>
  </p:timing>
  <p:extLst>
    <p:ext uri="{3A86A75C-4F4B-4683-9AE1-C65F6400EC91}">
      <p14:laserTraceLst xmlns:p14="http://schemas.microsoft.com/office/powerpoint/2010/main">
        <p14:tracePtLst>
          <p14:tracePt t="997" x="10390188" y="2516188"/>
          <p14:tracePt t="1003" x="10414000" y="2503488"/>
          <p14:tracePt t="1011" x="10452100" y="2478088"/>
          <p14:tracePt t="1019" x="10464800" y="2478088"/>
          <p14:tracePt t="1028" x="10477500" y="2465388"/>
          <p14:tracePt t="1035" x="10490200" y="2465388"/>
          <p14:tracePt t="1044" x="10514013" y="2452688"/>
          <p14:tracePt t="1051" x="10526713" y="2452688"/>
          <p14:tracePt t="1067" x="10539413" y="2452688"/>
          <p14:tracePt t="1083" x="10552113" y="2452688"/>
          <p14:tracePt t="1099" x="10564813" y="2452688"/>
          <p14:tracePt t="1107" x="10577513" y="2452688"/>
          <p14:tracePt t="1116" x="10590213" y="2452688"/>
          <p14:tracePt t="1131" x="10614025" y="2452688"/>
          <p14:tracePt t="1219" x="10602913" y="2452688"/>
          <p14:tracePt t="1228" x="10577513" y="2452688"/>
          <p14:tracePt t="1235" x="10552113" y="2452688"/>
          <p14:tracePt t="1267" x="10539413" y="2452688"/>
          <p14:tracePt t="1283" x="10514013" y="2452688"/>
          <p14:tracePt t="1294" x="10490200" y="2452688"/>
          <p14:tracePt t="1299" x="10464800" y="2452688"/>
          <p14:tracePt t="1307" x="10426700" y="2452688"/>
          <p14:tracePt t="1316" x="10401300" y="2452688"/>
          <p14:tracePt t="1323" x="10377488" y="2452688"/>
          <p14:tracePt t="1331" x="10339388" y="2452688"/>
          <p14:tracePt t="1339" x="10301288" y="2452688"/>
          <p14:tracePt t="1347" x="10239375" y="2452688"/>
          <p14:tracePt t="1355" x="10139363" y="2452688"/>
          <p14:tracePt t="1363" x="10026650" y="2478088"/>
          <p14:tracePt t="1371" x="9913938" y="2503488"/>
          <p14:tracePt t="1379" x="9801225" y="2527300"/>
          <p14:tracePt t="1387" x="9739313" y="2565400"/>
          <p14:tracePt t="1396" x="9663113" y="2578100"/>
          <p14:tracePt t="1403" x="9650413" y="2590800"/>
          <p14:tracePt t="1412" x="9637713" y="2603500"/>
          <p14:tracePt t="1643" x="9637713" y="2578100"/>
          <p14:tracePt t="1659" x="9637713" y="2552700"/>
          <p14:tracePt t="1667" x="9637713" y="2540000"/>
          <p14:tracePt t="1676" x="9637713" y="2516188"/>
          <p14:tracePt t="1683" x="9637713" y="2490788"/>
          <p14:tracePt t="1694" x="9626600" y="2465388"/>
          <p14:tracePt t="1699" x="9613900" y="2427288"/>
          <p14:tracePt t="1715" x="9601200" y="2414588"/>
          <p14:tracePt t="1731" x="9588500" y="2414588"/>
          <p14:tracePt t="1739" x="9575800" y="2414588"/>
          <p14:tracePt t="1747" x="9563100" y="2414588"/>
          <p14:tracePt t="1763" x="9537700" y="2403475"/>
          <p14:tracePt t="1771" x="9525000" y="2390775"/>
          <p14:tracePt t="1779" x="9513888" y="2390775"/>
          <p14:tracePt t="1795" x="9501188" y="2390775"/>
          <p14:tracePt t="1804" x="9488488" y="2390775"/>
          <p14:tracePt t="1867" x="9488488" y="2403475"/>
          <p14:tracePt t="2187" x="9488488" y="2414588"/>
          <p14:tracePt t="2204" x="9488488" y="2427288"/>
          <p14:tracePt t="2211" x="9488488" y="2452688"/>
          <p14:tracePt t="2227" x="9488488" y="2478088"/>
          <p14:tracePt t="2235" x="9488488" y="2503488"/>
          <p14:tracePt t="2251" x="9488488" y="2540000"/>
          <p14:tracePt t="2265" x="9475788" y="2565400"/>
          <p14:tracePt t="2267" x="9463088" y="2603500"/>
          <p14:tracePt t="2279" x="9450388" y="2640013"/>
          <p14:tracePt t="2283" x="9424988" y="2690813"/>
          <p14:tracePt t="2294" x="9401175" y="2740025"/>
          <p14:tracePt t="2299" x="9375775" y="2790825"/>
          <p14:tracePt t="2307" x="9337675" y="2840038"/>
          <p14:tracePt t="2315" x="9288463" y="2916238"/>
          <p14:tracePt t="2323" x="9237663" y="3016250"/>
          <p14:tracePt t="2331" x="9175750" y="3090863"/>
          <p14:tracePt t="2339" x="9124950" y="3154363"/>
          <p14:tracePt t="2346" x="9075738" y="3203575"/>
          <p14:tracePt t="2355" x="9037638" y="3267075"/>
          <p14:tracePt t="2363" x="9012238" y="3316288"/>
          <p14:tracePt t="2371" x="8986838" y="3341688"/>
          <p14:tracePt t="2379" x="8975725" y="3341688"/>
          <p14:tracePt t="2395" x="8986838" y="3341688"/>
          <p14:tracePt t="2403" x="9024938" y="3341688"/>
          <p14:tracePt t="2412" x="9037638" y="3341688"/>
          <p14:tracePt t="2419" x="9050338" y="3341688"/>
          <p14:tracePt t="2428" x="9063038" y="3341688"/>
          <p14:tracePt t="2635" x="9075738" y="3328988"/>
          <p14:tracePt t="2643" x="9075738" y="3290888"/>
          <p14:tracePt t="2651" x="9088438" y="3267075"/>
          <p14:tracePt t="2661" x="9099550" y="3241675"/>
          <p14:tracePt t="2678" x="9099550" y="3216275"/>
          <p14:tracePt t="2683" x="9099550" y="3203575"/>
          <p14:tracePt t="6691" x="9099550" y="3190875"/>
          <p14:tracePt t="7850" x="9099550" y="3165475"/>
          <p14:tracePt t="7866" x="9112250" y="3141663"/>
          <p14:tracePt t="7878" x="9124950" y="3141663"/>
          <p14:tracePt t="9266" x="9137650" y="3141663"/>
          <p14:tracePt t="9275" x="9163050" y="3154363"/>
          <p14:tracePt t="9282" x="9199563" y="3178175"/>
          <p14:tracePt t="9290" x="9250363" y="3190875"/>
          <p14:tracePt t="9298" x="9275763" y="3228975"/>
          <p14:tracePt t="9306" x="9324975" y="3241675"/>
          <p14:tracePt t="9314" x="9388475" y="3267075"/>
          <p14:tracePt t="9322" x="9424988" y="3303588"/>
          <p14:tracePt t="9330" x="9450388" y="3341688"/>
          <p14:tracePt t="9338" x="9463088" y="3390900"/>
          <p14:tracePt t="9346" x="9475788" y="3441700"/>
          <p14:tracePt t="9354" x="9475788" y="3467100"/>
          <p14:tracePt t="9363" x="9475788" y="3479800"/>
          <p14:tracePt t="9370" x="9475788" y="3490913"/>
          <p14:tracePt t="9770" x="9475788" y="3479800"/>
          <p14:tracePt t="9786" x="9475788" y="3467100"/>
          <p14:tracePt t="9794" x="9475788" y="3454400"/>
          <p14:tracePt t="9802" x="9475788" y="3429000"/>
          <p14:tracePt t="9810" x="9488488" y="3403600"/>
          <p14:tracePt t="9818" x="9488488" y="3390900"/>
          <p14:tracePt t="9829" x="9488488" y="3378200"/>
          <p14:tracePt t="9834" x="9488488" y="3367088"/>
          <p14:tracePt t="9860" x="9488488" y="3354388"/>
          <p14:tracePt t="9866" x="9488488" y="3328988"/>
          <p14:tracePt t="9882" x="9488488" y="3316288"/>
          <p14:tracePt t="9909" x="9488488" y="3290888"/>
          <p14:tracePt t="9922" x="9488488" y="3278188"/>
          <p14:tracePt t="9946" x="9488488" y="3267075"/>
          <p14:tracePt t="12138" x="9501188" y="3241675"/>
          <p14:tracePt t="12882" x="9501188" y="3228975"/>
          <p14:tracePt t="13066" x="9501188" y="3216275"/>
          <p14:tracePt t="13081" x="9501188" y="3203575"/>
          <p14:tracePt t="13113" x="9501188" y="3190875"/>
          <p14:tracePt t="14985" x="9513888" y="3190875"/>
          <p14:tracePt t="15001" x="9537700" y="3190875"/>
          <p14:tracePt t="15010" x="9550400" y="3190875"/>
          <p14:tracePt t="15017" x="9563100" y="3203575"/>
          <p14:tracePt t="15033" x="9575800" y="3203575"/>
          <p14:tracePt t="15043" x="9601200" y="3216275"/>
          <p14:tracePt t="15945" x="9613900" y="3228975"/>
          <p14:tracePt t="15954" x="9626600" y="3241675"/>
          <p14:tracePt t="16257" x="9637713" y="3254375"/>
          <p14:tracePt t="16265" x="9650413" y="3254375"/>
          <p14:tracePt t="16546" x="9650413" y="3267075"/>
          <p14:tracePt t="16553" x="9650413" y="3278188"/>
          <p14:tracePt t="16721" x="9663113" y="3278188"/>
        </p14:tracePtLst>
      </p14:laserTrace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799263" y="5657850"/>
            <a:ext cx="2133600" cy="357188"/>
          </a:xfrm>
        </p:spPr>
        <p:txBody>
          <a:bodyPr/>
          <a:lstStyle/>
          <a:p>
            <a:fld id="{B68EA20F-A787-46AD-BCDB-78060AC3A821}" type="slidenum">
              <a:rPr lang="en-US" altLang="en-US" sz="1350"/>
              <a:pPr/>
              <a:t>11</a:t>
            </a:fld>
            <a:endParaRPr lang="en-US" alt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937974" y="1665817"/>
            <a:ext cx="535454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663300"/>
                </a:solidFill>
              </a:rPr>
              <a:t>DFS (Depth First Search) Work-Through</a:t>
            </a:r>
          </a:p>
        </p:txBody>
      </p:sp>
      <p:sp>
        <p:nvSpPr>
          <p:cNvPr id="10" name="Text Box 22">
            <a:extLst>
              <a:ext uri="{FF2B5EF4-FFF2-40B4-BE49-F238E27FC236}">
                <a16:creationId xmlns:a16="http://schemas.microsoft.com/office/drawing/2014/main" id="{7AB5ACEB-31A2-4A78-895F-7AA4B8EB4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1613" y="2457450"/>
            <a:ext cx="1510903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sz="1500"/>
              <a:t>Visited Array</a:t>
            </a:r>
          </a:p>
        </p:txBody>
      </p:sp>
      <p:graphicFrame>
        <p:nvGraphicFramePr>
          <p:cNvPr id="11" name="Group 23">
            <a:extLst>
              <a:ext uri="{FF2B5EF4-FFF2-40B4-BE49-F238E27FC236}">
                <a16:creationId xmlns:a16="http://schemas.microsoft.com/office/drawing/2014/main" id="{B0C385F0-024D-4643-ADAF-DCA58CEA875D}"/>
              </a:ext>
            </a:extLst>
          </p:cNvPr>
          <p:cNvGraphicFramePr>
            <a:graphicFrameLocks noGrp="1"/>
          </p:cNvGraphicFramePr>
          <p:nvPr/>
        </p:nvGraphicFramePr>
        <p:xfrm>
          <a:off x="4978066" y="2800350"/>
          <a:ext cx="571500" cy="237744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Times New Roman" pitchFamily="18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2" name="Group 53">
            <a:extLst>
              <a:ext uri="{FF2B5EF4-FFF2-40B4-BE49-F238E27FC236}">
                <a16:creationId xmlns:a16="http://schemas.microsoft.com/office/drawing/2014/main" id="{034299E4-EBDC-412A-9111-E87A6222C5EA}"/>
              </a:ext>
            </a:extLst>
          </p:cNvPr>
          <p:cNvGrpSpPr>
            <a:grpSpLocks/>
          </p:cNvGrpSpPr>
          <p:nvPr/>
        </p:nvGrpSpPr>
        <p:grpSpPr bwMode="auto">
          <a:xfrm>
            <a:off x="6235366" y="2800350"/>
            <a:ext cx="514350" cy="2343150"/>
            <a:chOff x="4128" y="1248"/>
            <a:chExt cx="432" cy="1968"/>
          </a:xfrm>
        </p:grpSpPr>
        <p:sp>
          <p:nvSpPr>
            <p:cNvPr id="13" name="Line 54">
              <a:extLst>
                <a:ext uri="{FF2B5EF4-FFF2-40B4-BE49-F238E27FC236}">
                  <a16:creationId xmlns:a16="http://schemas.microsoft.com/office/drawing/2014/main" id="{3DF3B010-31EE-43B3-97A8-2B9DF77AAC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Line 55">
              <a:extLst>
                <a:ext uri="{FF2B5EF4-FFF2-40B4-BE49-F238E27FC236}">
                  <a16:creationId xmlns:a16="http://schemas.microsoft.com/office/drawing/2014/main" id="{49EB49A0-5859-4EBD-B3E4-057D13D7E4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Line 56">
              <a:extLst>
                <a:ext uri="{FF2B5EF4-FFF2-40B4-BE49-F238E27FC236}">
                  <a16:creationId xmlns:a16="http://schemas.microsoft.com/office/drawing/2014/main" id="{EA1AE7D7-17FD-4E98-9895-DCAB96CEEA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321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6" name="Text Box 58">
            <a:extLst>
              <a:ext uri="{FF2B5EF4-FFF2-40B4-BE49-F238E27FC236}">
                <a16:creationId xmlns:a16="http://schemas.microsoft.com/office/drawing/2014/main" id="{187852C5-7E70-4CCE-BE39-BCF504FA6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2516" y="2686050"/>
            <a:ext cx="400050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57175" indent="-257175">
              <a:spcBef>
                <a:spcPct val="50000"/>
              </a:spcBef>
            </a:pPr>
            <a:endParaRPr lang="en-US"/>
          </a:p>
          <a:p>
            <a:pPr marL="257175" indent="-257175">
              <a:spcBef>
                <a:spcPct val="50000"/>
              </a:spcBef>
            </a:pPr>
            <a:endParaRPr lang="en-US"/>
          </a:p>
          <a:p>
            <a:pPr marL="257175" indent="-257175">
              <a:spcBef>
                <a:spcPct val="50000"/>
              </a:spcBef>
            </a:pPr>
            <a:endParaRPr lang="en-US"/>
          </a:p>
          <a:p>
            <a:pPr marL="257175" indent="-257175">
              <a:spcBef>
                <a:spcPct val="50000"/>
              </a:spcBef>
            </a:pPr>
            <a:endParaRPr lang="en-US"/>
          </a:p>
          <a:p>
            <a:pPr marL="257175" indent="-257175">
              <a:spcBef>
                <a:spcPct val="50000"/>
              </a:spcBef>
            </a:pPr>
            <a:endParaRPr lang="en-US"/>
          </a:p>
          <a:p>
            <a:pPr marL="257175" indent="-257175">
              <a:spcBef>
                <a:spcPct val="50000"/>
              </a:spcBef>
            </a:pPr>
            <a:endParaRPr lang="en-US"/>
          </a:p>
        </p:txBody>
      </p:sp>
      <p:sp>
        <p:nvSpPr>
          <p:cNvPr id="17" name="Text Box 59">
            <a:extLst>
              <a:ext uri="{FF2B5EF4-FFF2-40B4-BE49-F238E27FC236}">
                <a16:creationId xmlns:a16="http://schemas.microsoft.com/office/drawing/2014/main" id="{01BBE08D-F681-40E6-8409-FAF2645CB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5366" y="2800350"/>
            <a:ext cx="514350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57175" indent="-257175">
              <a:spcBef>
                <a:spcPct val="50000"/>
              </a:spcBef>
            </a:pPr>
            <a:endParaRPr lang="en-US" sz="1500" dirty="0"/>
          </a:p>
          <a:p>
            <a:pPr marL="257175" indent="-257175">
              <a:spcBef>
                <a:spcPct val="50000"/>
              </a:spcBef>
            </a:pPr>
            <a:endParaRPr lang="en-US" sz="1500" dirty="0"/>
          </a:p>
          <a:p>
            <a:pPr marL="257175" indent="-257175">
              <a:spcBef>
                <a:spcPct val="50000"/>
              </a:spcBef>
            </a:pPr>
            <a:endParaRPr lang="en-US" sz="1500" dirty="0"/>
          </a:p>
          <a:p>
            <a:pPr marL="257175" indent="-257175">
              <a:spcBef>
                <a:spcPct val="50000"/>
              </a:spcBef>
            </a:pPr>
            <a:endParaRPr lang="en-US" sz="1500" dirty="0"/>
          </a:p>
          <a:p>
            <a:pPr marL="257175" indent="-257175">
              <a:spcBef>
                <a:spcPct val="50000"/>
              </a:spcBef>
            </a:pPr>
            <a:endParaRPr lang="en-US" sz="1500" dirty="0"/>
          </a:p>
          <a:p>
            <a:pPr marL="257175" indent="-257175">
              <a:spcBef>
                <a:spcPct val="50000"/>
              </a:spcBef>
            </a:pPr>
            <a:endParaRPr lang="en-US" sz="1500" dirty="0"/>
          </a:p>
          <a:p>
            <a:pPr marL="257175" indent="-257175">
              <a:spcBef>
                <a:spcPct val="50000"/>
              </a:spcBef>
            </a:pPr>
            <a:endParaRPr lang="en-US" sz="1500" dirty="0"/>
          </a:p>
        </p:txBody>
      </p:sp>
      <p:sp>
        <p:nvSpPr>
          <p:cNvPr id="18" name="Text Box 60">
            <a:extLst>
              <a:ext uri="{FF2B5EF4-FFF2-40B4-BE49-F238E27FC236}">
                <a16:creationId xmlns:a16="http://schemas.microsoft.com/office/drawing/2014/main" id="{C9811246-12BC-43EB-9C81-B8AF454A3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6216" y="5086350"/>
            <a:ext cx="30861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57175" indent="-257175">
              <a:spcBef>
                <a:spcPct val="50000"/>
              </a:spcBef>
            </a:pPr>
            <a:r>
              <a:rPr lang="en-US" dirty="0"/>
              <a:t>The order nodes are visited: </a:t>
            </a:r>
          </a:p>
          <a:p>
            <a:pPr marL="257175" indent="-257175">
              <a:spcBef>
                <a:spcPct val="50000"/>
              </a:spcBef>
            </a:pPr>
            <a:r>
              <a:rPr lang="en-US" dirty="0"/>
              <a:t>   D </a:t>
            </a:r>
          </a:p>
        </p:txBody>
      </p:sp>
      <p:sp>
        <p:nvSpPr>
          <p:cNvPr id="19" name="Text Box 22">
            <a:extLst>
              <a:ext uri="{FF2B5EF4-FFF2-40B4-BE49-F238E27FC236}">
                <a16:creationId xmlns:a16="http://schemas.microsoft.com/office/drawing/2014/main" id="{6974FCEE-9768-4D70-8632-3EB96866F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3916" y="2457450"/>
            <a:ext cx="1510903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sz="1500" dirty="0"/>
              <a:t>Stack</a:t>
            </a:r>
          </a:p>
        </p:txBody>
      </p:sp>
      <p:sp>
        <p:nvSpPr>
          <p:cNvPr id="20" name="Line 34">
            <a:extLst>
              <a:ext uri="{FF2B5EF4-FFF2-40B4-BE49-F238E27FC236}">
                <a16:creationId xmlns:a16="http://schemas.microsoft.com/office/drawing/2014/main" id="{6C4E02C5-DB52-49DC-9F84-C2EA394943E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20666" y="2971800"/>
            <a:ext cx="914400" cy="628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1" name="Line 37">
            <a:extLst>
              <a:ext uri="{FF2B5EF4-FFF2-40B4-BE49-F238E27FC236}">
                <a16:creationId xmlns:a16="http://schemas.microsoft.com/office/drawing/2014/main" id="{AE4728F4-B8FC-4B62-B8D1-1C0E60C853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20766" y="3829050"/>
            <a:ext cx="17145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2" name="Line 21">
            <a:extLst>
              <a:ext uri="{FF2B5EF4-FFF2-40B4-BE49-F238E27FC236}">
                <a16:creationId xmlns:a16="http://schemas.microsoft.com/office/drawing/2014/main" id="{091339A6-D962-4910-8632-C69917EC7D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06266" y="3657600"/>
            <a:ext cx="74295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3" name="Line 22">
            <a:extLst>
              <a:ext uri="{FF2B5EF4-FFF2-40B4-BE49-F238E27FC236}">
                <a16:creationId xmlns:a16="http://schemas.microsoft.com/office/drawing/2014/main" id="{D82DD06C-17F2-463C-BC6D-D82459918F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92066" y="3771900"/>
            <a:ext cx="1085850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4" name="Line 39">
            <a:extLst>
              <a:ext uri="{FF2B5EF4-FFF2-40B4-BE49-F238E27FC236}">
                <a16:creationId xmlns:a16="http://schemas.microsoft.com/office/drawing/2014/main" id="{AB453747-B899-4C4D-A167-33945D8C96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1966" y="3371850"/>
            <a:ext cx="5715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6" name="Line 26">
            <a:extLst>
              <a:ext uri="{FF2B5EF4-FFF2-40B4-BE49-F238E27FC236}">
                <a16:creationId xmlns:a16="http://schemas.microsoft.com/office/drawing/2014/main" id="{121003DD-D46B-412A-BFD2-B019ECBD66AF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3416" y="3257550"/>
            <a:ext cx="68580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7" name="Line 29">
            <a:extLst>
              <a:ext uri="{FF2B5EF4-FFF2-40B4-BE49-F238E27FC236}">
                <a16:creationId xmlns:a16="http://schemas.microsoft.com/office/drawing/2014/main" id="{275582A8-07FC-4844-8EBB-98B5E87B037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63616" y="3086100"/>
            <a:ext cx="219075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8" name="Oval 2">
            <a:extLst>
              <a:ext uri="{FF2B5EF4-FFF2-40B4-BE49-F238E27FC236}">
                <a16:creationId xmlns:a16="http://schemas.microsoft.com/office/drawing/2014/main" id="{AF1B6D74-09CF-4B3A-B365-B3DB85AAB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0516" y="3143250"/>
            <a:ext cx="400050" cy="40005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9" name="Oval 3">
            <a:extLst>
              <a:ext uri="{FF2B5EF4-FFF2-40B4-BE49-F238E27FC236}">
                <a16:creationId xmlns:a16="http://schemas.microsoft.com/office/drawing/2014/main" id="{D43689E1-9623-4CAF-826E-9A6C7ECFA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4816" y="3028950"/>
            <a:ext cx="342900" cy="3429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b="1" dirty="0"/>
              <a:t>A</a:t>
            </a:r>
          </a:p>
        </p:txBody>
      </p:sp>
      <p:sp>
        <p:nvSpPr>
          <p:cNvPr id="30" name="Oval 4">
            <a:extLst>
              <a:ext uri="{FF2B5EF4-FFF2-40B4-BE49-F238E27FC236}">
                <a16:creationId xmlns:a16="http://schemas.microsoft.com/office/drawing/2014/main" id="{380CD1A6-B725-43C2-BF23-44FB2903E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0516" y="3714750"/>
            <a:ext cx="342900" cy="3429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b="1" dirty="0"/>
              <a:t>H</a:t>
            </a:r>
          </a:p>
        </p:txBody>
      </p:sp>
      <p:sp>
        <p:nvSpPr>
          <p:cNvPr id="31" name="Oval 5">
            <a:extLst>
              <a:ext uri="{FF2B5EF4-FFF2-40B4-BE49-F238E27FC236}">
                <a16:creationId xmlns:a16="http://schemas.microsoft.com/office/drawing/2014/main" id="{2699371F-DDAD-4412-8190-8FDF2B44F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9216" y="3429000"/>
            <a:ext cx="342900" cy="3429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b="1" dirty="0"/>
              <a:t>B</a:t>
            </a:r>
          </a:p>
        </p:txBody>
      </p:sp>
      <p:sp>
        <p:nvSpPr>
          <p:cNvPr id="32" name="Oval 6">
            <a:extLst>
              <a:ext uri="{FF2B5EF4-FFF2-40B4-BE49-F238E27FC236}">
                <a16:creationId xmlns:a16="http://schemas.microsoft.com/office/drawing/2014/main" id="{DAEC422B-1D34-4924-8540-1E68090D9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4916" y="2686050"/>
            <a:ext cx="342900" cy="3429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b="1"/>
              <a:t>F</a:t>
            </a:r>
          </a:p>
        </p:txBody>
      </p:sp>
      <p:sp>
        <p:nvSpPr>
          <p:cNvPr id="33" name="Oval 7">
            <a:extLst>
              <a:ext uri="{FF2B5EF4-FFF2-40B4-BE49-F238E27FC236}">
                <a16:creationId xmlns:a16="http://schemas.microsoft.com/office/drawing/2014/main" id="{414A1B0C-0380-4785-9F9E-8EDF2F4F9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5016" y="4171950"/>
            <a:ext cx="342900" cy="3429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b="1" dirty="0"/>
              <a:t>E</a:t>
            </a:r>
          </a:p>
        </p:txBody>
      </p:sp>
      <p:sp>
        <p:nvSpPr>
          <p:cNvPr id="34" name="Oval 8">
            <a:extLst>
              <a:ext uri="{FF2B5EF4-FFF2-40B4-BE49-F238E27FC236}">
                <a16:creationId xmlns:a16="http://schemas.microsoft.com/office/drawing/2014/main" id="{6A2B0073-2866-4DBB-BC38-F5D294018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7916" y="3486150"/>
            <a:ext cx="342900" cy="3429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b="1" dirty="0"/>
              <a:t>D</a:t>
            </a:r>
          </a:p>
        </p:txBody>
      </p:sp>
      <p:sp>
        <p:nvSpPr>
          <p:cNvPr id="35" name="Oval 9">
            <a:extLst>
              <a:ext uri="{FF2B5EF4-FFF2-40B4-BE49-F238E27FC236}">
                <a16:creationId xmlns:a16="http://schemas.microsoft.com/office/drawing/2014/main" id="{E75D5B4F-5209-4C0A-972D-7249C96BE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7866" y="2743200"/>
            <a:ext cx="342900" cy="3429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b="1" dirty="0"/>
              <a:t>C</a:t>
            </a:r>
          </a:p>
        </p:txBody>
      </p:sp>
      <p:sp>
        <p:nvSpPr>
          <p:cNvPr id="36" name="Oval 10">
            <a:extLst>
              <a:ext uri="{FF2B5EF4-FFF2-40B4-BE49-F238E27FC236}">
                <a16:creationId xmlns:a16="http://schemas.microsoft.com/office/drawing/2014/main" id="{789D43A0-64BF-41DC-B0BF-2B71EC406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3466" y="4171950"/>
            <a:ext cx="342900" cy="3429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b="1" dirty="0"/>
              <a:t>G</a:t>
            </a:r>
          </a:p>
        </p:txBody>
      </p:sp>
      <p:sp>
        <p:nvSpPr>
          <p:cNvPr id="37" name="Line 35">
            <a:extLst>
              <a:ext uri="{FF2B5EF4-FFF2-40B4-BE49-F238E27FC236}">
                <a16:creationId xmlns:a16="http://schemas.microsoft.com/office/drawing/2014/main" id="{FBEF4C31-E350-4EBE-80D2-C712A9CD169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06366" y="4400550"/>
            <a:ext cx="628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8" name="Line 36">
            <a:extLst>
              <a:ext uri="{FF2B5EF4-FFF2-40B4-BE49-F238E27FC236}">
                <a16:creationId xmlns:a16="http://schemas.microsoft.com/office/drawing/2014/main" id="{349B847B-9869-4D81-BE07-E8167235A8D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006266" y="4000500"/>
            <a:ext cx="45720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9" name="Line 176">
            <a:extLst>
              <a:ext uri="{FF2B5EF4-FFF2-40B4-BE49-F238E27FC236}">
                <a16:creationId xmlns:a16="http://schemas.microsoft.com/office/drawing/2014/main" id="{F3F525D5-09E1-4296-AC64-6A5FAF66E1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7816" y="2886075"/>
            <a:ext cx="400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0" name="Text Box 57">
            <a:extLst>
              <a:ext uri="{FF2B5EF4-FFF2-40B4-BE49-F238E27FC236}">
                <a16:creationId xmlns:a16="http://schemas.microsoft.com/office/drawing/2014/main" id="{33207678-9748-4C74-B53F-D76B12728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6628" y="5223034"/>
            <a:ext cx="7143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57175" indent="-257175">
              <a:spcBef>
                <a:spcPct val="50000"/>
              </a:spcBef>
            </a:pPr>
            <a:r>
              <a:rPr lang="en-US" b="1" dirty="0"/>
              <a:t>Visit 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CCE955-6546-4A0E-98BF-23925AD973A8}"/>
              </a:ext>
            </a:extLst>
          </p:cNvPr>
          <p:cNvSpPr txBox="1"/>
          <p:nvPr/>
        </p:nvSpPr>
        <p:spPr>
          <a:xfrm>
            <a:off x="5236196" y="3723501"/>
            <a:ext cx="240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Verdana" pitchFamily="34" charset="0"/>
                <a:cs typeface="Times New Roman" pitchFamily="18" charset="0"/>
              </a:rPr>
              <a:t>√</a:t>
            </a:r>
            <a:endParaRPr lang="en-I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8FEC91A-19FE-4F08-B035-8D02E1AF8445}"/>
              </a:ext>
            </a:extLst>
          </p:cNvPr>
          <p:cNvSpPr txBox="1"/>
          <p:nvPr/>
        </p:nvSpPr>
        <p:spPr>
          <a:xfrm>
            <a:off x="6346676" y="4836140"/>
            <a:ext cx="240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Verdana" pitchFamily="34" charset="0"/>
                <a:cs typeface="Times New Roman" pitchFamily="18" charset="0"/>
              </a:rPr>
              <a:t>D</a:t>
            </a:r>
            <a:endParaRPr lang="en-IN" dirty="0"/>
          </a:p>
        </p:txBody>
      </p:sp>
      <p:sp>
        <p:nvSpPr>
          <p:cNvPr id="42" name="Text Box 57">
            <a:extLst>
              <a:ext uri="{FF2B5EF4-FFF2-40B4-BE49-F238E27FC236}">
                <a16:creationId xmlns:a16="http://schemas.microsoft.com/office/drawing/2014/main" id="{9A399EB7-9888-4B44-BB3F-43E704FF1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9077" y="5223034"/>
            <a:ext cx="334458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57175" indent="-257175">
              <a:spcBef>
                <a:spcPct val="50000"/>
              </a:spcBef>
            </a:pPr>
            <a:r>
              <a:rPr lang="en-US" b="1" dirty="0"/>
              <a:t>Consider nodes adjacent to D, decide to visit C first (Rule: visit adjacent nodes in alphabetical order)</a:t>
            </a:r>
          </a:p>
        </p:txBody>
      </p:sp>
      <p:sp>
        <p:nvSpPr>
          <p:cNvPr id="44" name="Text Box 57">
            <a:extLst>
              <a:ext uri="{FF2B5EF4-FFF2-40B4-BE49-F238E27FC236}">
                <a16:creationId xmlns:a16="http://schemas.microsoft.com/office/drawing/2014/main" id="{4CBA8152-986F-4E0C-99DE-3228FE12E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5918" y="5245418"/>
            <a:ext cx="7143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57175" indent="-257175">
              <a:spcBef>
                <a:spcPct val="50000"/>
              </a:spcBef>
            </a:pPr>
            <a:r>
              <a:rPr lang="en-US" b="1" dirty="0"/>
              <a:t>Visit C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1BB2116-E6CD-469D-8157-C103594AAD78}"/>
              </a:ext>
            </a:extLst>
          </p:cNvPr>
          <p:cNvSpPr txBox="1"/>
          <p:nvPr/>
        </p:nvSpPr>
        <p:spPr>
          <a:xfrm>
            <a:off x="5244289" y="3431351"/>
            <a:ext cx="240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Verdana" pitchFamily="34" charset="0"/>
                <a:cs typeface="Times New Roman" pitchFamily="18" charset="0"/>
              </a:rPr>
              <a:t>√</a:t>
            </a:r>
            <a:endParaRPr lang="en-IN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108AE01-6904-487E-B882-3A90304FBFD9}"/>
              </a:ext>
            </a:extLst>
          </p:cNvPr>
          <p:cNvSpPr txBox="1"/>
          <p:nvPr/>
        </p:nvSpPr>
        <p:spPr>
          <a:xfrm>
            <a:off x="6345923" y="4598135"/>
            <a:ext cx="240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Verdana" pitchFamily="34" charset="0"/>
                <a:cs typeface="Times New Roman" pitchFamily="18" charset="0"/>
              </a:rPr>
              <a:t>C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2A396F-6BF1-4F74-87BA-885FA3CD3ED3}"/>
              </a:ext>
            </a:extLst>
          </p:cNvPr>
          <p:cNvSpPr txBox="1"/>
          <p:nvPr/>
        </p:nvSpPr>
        <p:spPr>
          <a:xfrm>
            <a:off x="1914182" y="540505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</a:t>
            </a:r>
          </a:p>
        </p:txBody>
      </p:sp>
      <p:sp>
        <p:nvSpPr>
          <p:cNvPr id="47" name="Text Box 57">
            <a:extLst>
              <a:ext uri="{FF2B5EF4-FFF2-40B4-BE49-F238E27FC236}">
                <a16:creationId xmlns:a16="http://schemas.microsoft.com/office/drawing/2014/main" id="{ED9FC98D-ABDF-4946-9FF9-BC0D5AFEC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6629" y="5216128"/>
            <a:ext cx="334458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57175" indent="-257175">
              <a:spcBef>
                <a:spcPct val="50000"/>
              </a:spcBef>
            </a:pPr>
            <a:r>
              <a:rPr lang="en-US" b="1" dirty="0"/>
              <a:t>No nodes adjacent to C; cannot continue </a:t>
            </a:r>
            <a:r>
              <a:rPr lang="en-US" b="1" dirty="0">
                <a:sym typeface="Wingdings" pitchFamily="2" charset="2"/>
              </a:rPr>
              <a:t> </a:t>
            </a:r>
            <a:r>
              <a:rPr lang="en-US" b="1" i="1" dirty="0">
                <a:sym typeface="Wingdings" pitchFamily="2" charset="2"/>
              </a:rPr>
              <a:t>backtrack</a:t>
            </a:r>
            <a:r>
              <a:rPr lang="en-US" b="1" dirty="0">
                <a:sym typeface="Wingdings" pitchFamily="2" charset="2"/>
              </a:rPr>
              <a:t>, i.e., pop stack and restore previous state</a:t>
            </a:r>
            <a:endParaRPr lang="en-US" b="1" dirty="0"/>
          </a:p>
        </p:txBody>
      </p:sp>
      <p:sp>
        <p:nvSpPr>
          <p:cNvPr id="48" name="Text Box 57">
            <a:extLst>
              <a:ext uri="{FF2B5EF4-FFF2-40B4-BE49-F238E27FC236}">
                <a16:creationId xmlns:a16="http://schemas.microsoft.com/office/drawing/2014/main" id="{1A82BB55-B29F-4AC5-AD97-AFCF46282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4181" y="5223034"/>
            <a:ext cx="334458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57175" indent="-257175">
              <a:spcBef>
                <a:spcPct val="50000"/>
              </a:spcBef>
            </a:pPr>
            <a:r>
              <a:rPr lang="en-US" b="1" dirty="0"/>
              <a:t>Back to D – C has been visited, decide to visit E next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5506EDC-4BF1-4C8B-A99A-DE079ACDCB96}"/>
              </a:ext>
            </a:extLst>
          </p:cNvPr>
          <p:cNvSpPr txBox="1"/>
          <p:nvPr/>
        </p:nvSpPr>
        <p:spPr>
          <a:xfrm>
            <a:off x="5244289" y="4045744"/>
            <a:ext cx="240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Verdana" pitchFamily="34" charset="0"/>
                <a:cs typeface="Times New Roman" pitchFamily="18" charset="0"/>
              </a:rPr>
              <a:t>√</a:t>
            </a:r>
            <a:endParaRPr lang="en-I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301D7A6-0E5D-4EE1-A75B-E6F5D8047679}"/>
              </a:ext>
            </a:extLst>
          </p:cNvPr>
          <p:cNvSpPr txBox="1"/>
          <p:nvPr/>
        </p:nvSpPr>
        <p:spPr>
          <a:xfrm>
            <a:off x="6372230" y="4612958"/>
            <a:ext cx="240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B44A76B-FB19-450D-ACD3-05EE18026EF4}"/>
              </a:ext>
            </a:extLst>
          </p:cNvPr>
          <p:cNvSpPr txBox="1"/>
          <p:nvPr/>
        </p:nvSpPr>
        <p:spPr>
          <a:xfrm>
            <a:off x="2114207" y="540505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</a:t>
            </a:r>
          </a:p>
        </p:txBody>
      </p:sp>
      <p:sp>
        <p:nvSpPr>
          <p:cNvPr id="53" name="Text Box 57">
            <a:extLst>
              <a:ext uri="{FF2B5EF4-FFF2-40B4-BE49-F238E27FC236}">
                <a16:creationId xmlns:a16="http://schemas.microsoft.com/office/drawing/2014/main" id="{0EBD8FC3-6440-4718-BBAD-085ED8DFFE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4252" y="5240089"/>
            <a:ext cx="334458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57175" indent="-257175">
              <a:spcBef>
                <a:spcPct val="50000"/>
              </a:spcBef>
            </a:pPr>
            <a:r>
              <a:rPr lang="en-US" b="1" dirty="0"/>
              <a:t>Only G is adjacent to E, So visit 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180B2DB-3ABE-424F-83EB-287E92269CA3}"/>
              </a:ext>
            </a:extLst>
          </p:cNvPr>
          <p:cNvSpPr txBox="1"/>
          <p:nvPr/>
        </p:nvSpPr>
        <p:spPr>
          <a:xfrm>
            <a:off x="5234312" y="4613822"/>
            <a:ext cx="240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Verdana" pitchFamily="34" charset="0"/>
                <a:cs typeface="Times New Roman" pitchFamily="18" charset="0"/>
              </a:rPr>
              <a:t>√</a:t>
            </a:r>
            <a:endParaRPr lang="en-IN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B582261-5C18-4305-B126-0E81E0DAD280}"/>
              </a:ext>
            </a:extLst>
          </p:cNvPr>
          <p:cNvSpPr txBox="1"/>
          <p:nvPr/>
        </p:nvSpPr>
        <p:spPr>
          <a:xfrm>
            <a:off x="6360591" y="4386100"/>
            <a:ext cx="240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1E14891-6127-4484-9168-6410F63C4CD2}"/>
              </a:ext>
            </a:extLst>
          </p:cNvPr>
          <p:cNvSpPr txBox="1"/>
          <p:nvPr/>
        </p:nvSpPr>
        <p:spPr>
          <a:xfrm>
            <a:off x="2275280" y="539292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G</a:t>
            </a:r>
          </a:p>
        </p:txBody>
      </p:sp>
      <p:sp>
        <p:nvSpPr>
          <p:cNvPr id="58" name="Text Box 57">
            <a:extLst>
              <a:ext uri="{FF2B5EF4-FFF2-40B4-BE49-F238E27FC236}">
                <a16:creationId xmlns:a16="http://schemas.microsoft.com/office/drawing/2014/main" id="{B9C7B5E2-FD4E-4392-8E4C-97B0A5F135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4252" y="5227186"/>
            <a:ext cx="334458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57175" indent="-257175">
              <a:spcBef>
                <a:spcPct val="50000"/>
              </a:spcBef>
            </a:pPr>
            <a:r>
              <a:rPr lang="en-US" b="1" dirty="0"/>
              <a:t>Nodes D and H are adjacent to G.  D has already been visited.  Decide to visit H.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42C287A-A33F-4633-B46F-6A4C4437ED87}"/>
              </a:ext>
            </a:extLst>
          </p:cNvPr>
          <p:cNvSpPr txBox="1"/>
          <p:nvPr/>
        </p:nvSpPr>
        <p:spPr>
          <a:xfrm>
            <a:off x="5234312" y="4897993"/>
            <a:ext cx="240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Verdana" pitchFamily="34" charset="0"/>
                <a:cs typeface="Times New Roman" pitchFamily="18" charset="0"/>
              </a:rPr>
              <a:t>√</a:t>
            </a:r>
            <a:endParaRPr lang="en-IN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0C0F619-9B28-4924-8671-74B9B7096294}"/>
              </a:ext>
            </a:extLst>
          </p:cNvPr>
          <p:cNvSpPr txBox="1"/>
          <p:nvPr/>
        </p:nvSpPr>
        <p:spPr>
          <a:xfrm>
            <a:off x="6360591" y="4159078"/>
            <a:ext cx="240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8B418BF-566D-4B72-84D6-DAEC53A2F316}"/>
              </a:ext>
            </a:extLst>
          </p:cNvPr>
          <p:cNvSpPr txBox="1"/>
          <p:nvPr/>
        </p:nvSpPr>
        <p:spPr>
          <a:xfrm>
            <a:off x="2463466" y="537781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</a:t>
            </a:r>
          </a:p>
        </p:txBody>
      </p:sp>
      <p:sp>
        <p:nvSpPr>
          <p:cNvPr id="62" name="Text Box 57">
            <a:extLst>
              <a:ext uri="{FF2B5EF4-FFF2-40B4-BE49-F238E27FC236}">
                <a16:creationId xmlns:a16="http://schemas.microsoft.com/office/drawing/2014/main" id="{938F82A9-920F-465A-8997-02731DFB2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4252" y="5227187"/>
            <a:ext cx="334458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57175" indent="-257175">
              <a:spcBef>
                <a:spcPct val="50000"/>
              </a:spcBef>
            </a:pPr>
            <a:r>
              <a:rPr lang="en-US" b="1" dirty="0"/>
              <a:t>Nodes A and B are adjacent to H.  Decide to visit A next.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7AA4F9C-7DB8-45A4-84B5-F2CA1963D628}"/>
              </a:ext>
            </a:extLst>
          </p:cNvPr>
          <p:cNvSpPr txBox="1"/>
          <p:nvPr/>
        </p:nvSpPr>
        <p:spPr>
          <a:xfrm>
            <a:off x="5217209" y="2833181"/>
            <a:ext cx="240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Verdana" pitchFamily="34" charset="0"/>
                <a:cs typeface="Times New Roman" pitchFamily="18" charset="0"/>
              </a:rPr>
              <a:t>√</a:t>
            </a:r>
            <a:endParaRPr lang="en-IN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0F9BA88-FCF2-425E-B94D-7E15271B22BE}"/>
              </a:ext>
            </a:extLst>
          </p:cNvPr>
          <p:cNvSpPr txBox="1"/>
          <p:nvPr/>
        </p:nvSpPr>
        <p:spPr>
          <a:xfrm>
            <a:off x="6345922" y="3901576"/>
            <a:ext cx="240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CFA7B64-F71C-4247-82B9-EE5D756B50FC}"/>
              </a:ext>
            </a:extLst>
          </p:cNvPr>
          <p:cNvSpPr txBox="1"/>
          <p:nvPr/>
        </p:nvSpPr>
        <p:spPr>
          <a:xfrm>
            <a:off x="2647843" y="539292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</a:t>
            </a:r>
          </a:p>
        </p:txBody>
      </p:sp>
      <p:sp>
        <p:nvSpPr>
          <p:cNvPr id="66" name="Text Box 57">
            <a:extLst>
              <a:ext uri="{FF2B5EF4-FFF2-40B4-BE49-F238E27FC236}">
                <a16:creationId xmlns:a16="http://schemas.microsoft.com/office/drawing/2014/main" id="{1519B8EE-2933-45B8-99A9-7B063DDCA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8920" y="5240089"/>
            <a:ext cx="334458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57175" indent="-257175">
              <a:spcBef>
                <a:spcPct val="50000"/>
              </a:spcBef>
            </a:pPr>
            <a:r>
              <a:rPr lang="en-US" b="1" dirty="0"/>
              <a:t>Only Node B is adjacent to A.  Decide to visit B next.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61B803F-0D40-4B87-9501-51809E3024EB}"/>
              </a:ext>
            </a:extLst>
          </p:cNvPr>
          <p:cNvSpPr txBox="1"/>
          <p:nvPr/>
        </p:nvSpPr>
        <p:spPr>
          <a:xfrm>
            <a:off x="5232803" y="3102859"/>
            <a:ext cx="240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Verdana" pitchFamily="34" charset="0"/>
                <a:cs typeface="Times New Roman" pitchFamily="18" charset="0"/>
              </a:rPr>
              <a:t>√</a:t>
            </a:r>
            <a:endParaRPr lang="en-IN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01FC79D-A5B0-4549-A11C-18AE159E10B1}"/>
              </a:ext>
            </a:extLst>
          </p:cNvPr>
          <p:cNvSpPr txBox="1"/>
          <p:nvPr/>
        </p:nvSpPr>
        <p:spPr>
          <a:xfrm>
            <a:off x="6360209" y="3687232"/>
            <a:ext cx="240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C843FA4-0B0E-48E0-A97A-17BDF1633B1E}"/>
              </a:ext>
            </a:extLst>
          </p:cNvPr>
          <p:cNvSpPr txBox="1"/>
          <p:nvPr/>
        </p:nvSpPr>
        <p:spPr>
          <a:xfrm>
            <a:off x="2819480" y="539292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</a:t>
            </a:r>
          </a:p>
        </p:txBody>
      </p:sp>
      <p:sp>
        <p:nvSpPr>
          <p:cNvPr id="73" name="Text Box 57">
            <a:extLst>
              <a:ext uri="{FF2B5EF4-FFF2-40B4-BE49-F238E27FC236}">
                <a16:creationId xmlns:a16="http://schemas.microsoft.com/office/drawing/2014/main" id="{C47291B5-6203-443B-A858-E37DDF29DB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9604" y="5257666"/>
            <a:ext cx="334458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57175" indent="-257175">
              <a:spcBef>
                <a:spcPct val="50000"/>
              </a:spcBef>
            </a:pPr>
            <a:r>
              <a:rPr lang="en-US" b="1" dirty="0"/>
              <a:t>No unvisited nodes adjacent to B, A, H, G, E.  Backtrack (pop the stack).</a:t>
            </a:r>
          </a:p>
        </p:txBody>
      </p:sp>
      <p:sp>
        <p:nvSpPr>
          <p:cNvPr id="74" name="Text Box 57">
            <a:extLst>
              <a:ext uri="{FF2B5EF4-FFF2-40B4-BE49-F238E27FC236}">
                <a16:creationId xmlns:a16="http://schemas.microsoft.com/office/drawing/2014/main" id="{A62C8B6B-DFDF-459A-BD7F-377194B5F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2111" y="5220281"/>
            <a:ext cx="334458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57175" indent="-257175">
              <a:spcBef>
                <a:spcPct val="50000"/>
              </a:spcBef>
            </a:pPr>
            <a:r>
              <a:rPr lang="en-US" b="1" dirty="0"/>
              <a:t>F is unvisited and is adjacent to D. Decide to visit F next.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29376B-E31E-4B62-AB31-BEA8A8B0F13C}"/>
              </a:ext>
            </a:extLst>
          </p:cNvPr>
          <p:cNvSpPr txBox="1"/>
          <p:nvPr/>
        </p:nvSpPr>
        <p:spPr>
          <a:xfrm>
            <a:off x="6367415" y="4600888"/>
            <a:ext cx="240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Verdana" pitchFamily="34" charset="0"/>
                <a:cs typeface="Times New Roman" pitchFamily="18" charset="0"/>
              </a:rPr>
              <a:t>F</a:t>
            </a:r>
            <a:endParaRPr lang="en-IN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A505422-4AED-4D73-A781-B15350066A86}"/>
              </a:ext>
            </a:extLst>
          </p:cNvPr>
          <p:cNvSpPr txBox="1"/>
          <p:nvPr/>
        </p:nvSpPr>
        <p:spPr>
          <a:xfrm>
            <a:off x="5232803" y="4334990"/>
            <a:ext cx="240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Verdana" pitchFamily="34" charset="0"/>
                <a:cs typeface="Times New Roman" pitchFamily="18" charset="0"/>
              </a:rPr>
              <a:t>√</a:t>
            </a:r>
            <a:endParaRPr lang="en-IN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F5C755A-CEF2-44D0-B6EB-5C15FAEB6B60}"/>
              </a:ext>
            </a:extLst>
          </p:cNvPr>
          <p:cNvSpPr txBox="1"/>
          <p:nvPr/>
        </p:nvSpPr>
        <p:spPr>
          <a:xfrm>
            <a:off x="2981899" y="538695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</a:t>
            </a:r>
          </a:p>
        </p:txBody>
      </p:sp>
      <p:sp>
        <p:nvSpPr>
          <p:cNvPr id="78" name="Text Box 57">
            <a:extLst>
              <a:ext uri="{FF2B5EF4-FFF2-40B4-BE49-F238E27FC236}">
                <a16:creationId xmlns:a16="http://schemas.microsoft.com/office/drawing/2014/main" id="{72DC1C11-8BD4-493E-89B6-58FB641F6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9418" y="5214802"/>
            <a:ext cx="334458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57175" indent="-257175">
              <a:spcBef>
                <a:spcPct val="50000"/>
              </a:spcBef>
            </a:pPr>
            <a:r>
              <a:rPr lang="en-US" b="1" dirty="0"/>
              <a:t>No unvisited nodes adjacent to F.  Backtrack.</a:t>
            </a:r>
          </a:p>
        </p:txBody>
      </p:sp>
      <p:sp>
        <p:nvSpPr>
          <p:cNvPr id="79" name="Text Box 57">
            <a:extLst>
              <a:ext uri="{FF2B5EF4-FFF2-40B4-BE49-F238E27FC236}">
                <a16:creationId xmlns:a16="http://schemas.microsoft.com/office/drawing/2014/main" id="{1266E565-7225-4A04-977B-7CD1CC1FC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2111" y="5220281"/>
            <a:ext cx="334458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57175" indent="-257175">
              <a:spcBef>
                <a:spcPct val="50000"/>
              </a:spcBef>
            </a:pPr>
            <a:r>
              <a:rPr lang="en-US" b="1" dirty="0"/>
              <a:t>No unvisited nodes adjacent to D.  Backtrack.</a:t>
            </a:r>
          </a:p>
        </p:txBody>
      </p:sp>
      <p:sp>
        <p:nvSpPr>
          <p:cNvPr id="80" name="Text Box 57">
            <a:extLst>
              <a:ext uri="{FF2B5EF4-FFF2-40B4-BE49-F238E27FC236}">
                <a16:creationId xmlns:a16="http://schemas.microsoft.com/office/drawing/2014/main" id="{C9EA1C37-B641-4C2E-8C9D-0A0856977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6384" y="5244837"/>
            <a:ext cx="334458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57175" indent="-257175">
              <a:spcBef>
                <a:spcPct val="50000"/>
              </a:spcBef>
            </a:pPr>
            <a:r>
              <a:rPr lang="en-US" b="1" dirty="0"/>
              <a:t>Stack is empty.  Depth-first traversal is done.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659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5337"/>
    </mc:Choice>
    <mc:Fallback xmlns="">
      <p:transition spd="slow" advTm="39533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00"/>
                            </p:stCondLst>
                            <p:childTnLst>
                              <p:par>
                                <p:cTn id="18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39" grpId="0" animBg="1"/>
      <p:bldP spid="40" grpId="0"/>
      <p:bldP spid="40" grpId="1"/>
      <p:bldP spid="2" grpId="0"/>
      <p:bldP spid="41" grpId="0"/>
      <p:bldP spid="41" grpId="1"/>
      <p:bldP spid="42" grpId="0"/>
      <p:bldP spid="42" grpId="1"/>
      <p:bldP spid="44" grpId="0"/>
      <p:bldP spid="44" grpId="1"/>
      <p:bldP spid="45" grpId="0"/>
      <p:bldP spid="46" grpId="0"/>
      <p:bldP spid="46" grpId="1"/>
      <p:bldP spid="3" grpId="0"/>
      <p:bldP spid="47" grpId="0"/>
      <p:bldP spid="47" grpId="1"/>
      <p:bldP spid="48" grpId="0"/>
      <p:bldP spid="48" grpId="1"/>
      <p:bldP spid="50" grpId="0"/>
      <p:bldP spid="51" grpId="0"/>
      <p:bldP spid="51" grpId="1"/>
      <p:bldP spid="52" grpId="0"/>
      <p:bldP spid="53" grpId="0"/>
      <p:bldP spid="53" grpId="1"/>
      <p:bldP spid="54" grpId="0"/>
      <p:bldP spid="55" grpId="0"/>
      <p:bldP spid="55" grpId="1"/>
      <p:bldP spid="56" grpId="0"/>
      <p:bldP spid="58" grpId="0"/>
      <p:bldP spid="58" grpId="1"/>
      <p:bldP spid="59" grpId="0"/>
      <p:bldP spid="60" grpId="0"/>
      <p:bldP spid="60" grpId="1"/>
      <p:bldP spid="61" grpId="0"/>
      <p:bldP spid="62" grpId="0"/>
      <p:bldP spid="62" grpId="1"/>
      <p:bldP spid="63" grpId="0"/>
      <p:bldP spid="64" grpId="0"/>
      <p:bldP spid="64" grpId="1"/>
      <p:bldP spid="65" grpId="0"/>
      <p:bldP spid="66" grpId="0"/>
      <p:bldP spid="66" grpId="1"/>
      <p:bldP spid="67" grpId="0"/>
      <p:bldP spid="68" grpId="0"/>
      <p:bldP spid="68" grpId="1"/>
      <p:bldP spid="69" grpId="0"/>
      <p:bldP spid="73" grpId="0"/>
      <p:bldP spid="73" grpId="1"/>
      <p:bldP spid="74" grpId="0"/>
      <p:bldP spid="74" grpId="1"/>
      <p:bldP spid="75" grpId="0"/>
      <p:bldP spid="75" grpId="1"/>
      <p:bldP spid="76" grpId="0"/>
      <p:bldP spid="77" grpId="0"/>
      <p:bldP spid="78" grpId="0"/>
      <p:bldP spid="78" grpId="1"/>
      <p:bldP spid="79" grpId="0"/>
      <p:bldP spid="79" grpId="1"/>
      <p:bldP spid="80" grpId="0"/>
    </p:bldLst>
  </p:timing>
  <p:extLst>
    <p:ext uri="{3A86A75C-4F4B-4683-9AE1-C65F6400EC91}">
      <p14:laserTraceLst xmlns:p14="http://schemas.microsoft.com/office/powerpoint/2010/main">
        <p14:tracePtLst>
          <p14:tracePt t="30750" x="9688513" y="3278188"/>
          <p14:tracePt t="30759" x="9713913" y="3278188"/>
          <p14:tracePt t="30766" x="9739313" y="3254375"/>
          <p14:tracePt t="30775" x="9750425" y="3254375"/>
          <p14:tracePt t="30782" x="9763125" y="3228975"/>
          <p14:tracePt t="30791" x="9775825" y="3228975"/>
          <p14:tracePt t="30798" x="9775825" y="3216275"/>
          <p14:tracePt t="30809" x="9775825" y="3203575"/>
          <p14:tracePt t="30814" x="9775825" y="3190875"/>
          <p14:tracePt t="30825" x="9775825" y="3178175"/>
          <p14:tracePt t="30830" x="9763125" y="3165475"/>
          <p14:tracePt t="30840" x="9750425" y="3165475"/>
          <p14:tracePt t="30846" x="9726613" y="3165475"/>
          <p14:tracePt t="30858" x="9688513" y="3154363"/>
          <p14:tracePt t="30862" x="9650413" y="3154363"/>
          <p14:tracePt t="30874" x="9637713" y="3154363"/>
          <p14:tracePt t="30878" x="9601200" y="3141663"/>
          <p14:tracePt t="30895" x="9563100" y="3141663"/>
          <p14:tracePt t="30910" x="9525000" y="3141663"/>
          <p14:tracePt t="30911" x="9513888" y="3141663"/>
          <p14:tracePt t="30924" x="9501188" y="3141663"/>
          <p14:tracePt t="30926" x="9475788" y="3141663"/>
          <p14:tracePt t="30934" x="9450388" y="3141663"/>
          <p14:tracePt t="30943" x="9424988" y="3141663"/>
          <p14:tracePt t="30950" x="9388475" y="3141663"/>
          <p14:tracePt t="30958" x="9363075" y="3141663"/>
          <p14:tracePt t="30966" x="9312275" y="3141663"/>
          <p14:tracePt t="30974" x="9250363" y="3141663"/>
          <p14:tracePt t="30983" x="9150350" y="3141663"/>
          <p14:tracePt t="30991" x="9024938" y="3141663"/>
          <p14:tracePt t="30999" x="8912225" y="3141663"/>
          <p14:tracePt t="31008" x="8774113" y="3141663"/>
          <p14:tracePt t="31014" x="8624888" y="3141663"/>
          <p14:tracePt t="31025" x="8461375" y="3165475"/>
          <p14:tracePt t="31030" x="8312150" y="3190875"/>
          <p14:tracePt t="31040" x="8148638" y="3216275"/>
          <p14:tracePt t="31046" x="7974013" y="3267075"/>
          <p14:tracePt t="31057" x="7823200" y="3290888"/>
          <p14:tracePt t="31062" x="7697788" y="3316288"/>
          <p14:tracePt t="31074" x="7597775" y="3328988"/>
          <p14:tracePt t="31078" x="7548563" y="3341688"/>
          <p14:tracePt t="31090" x="7510463" y="3354388"/>
          <p14:tracePt t="31094" x="7497763" y="3354388"/>
          <p14:tracePt t="31108" x="7472363" y="3354388"/>
          <p14:tracePt t="31119" x="7459663" y="3354388"/>
          <p14:tracePt t="31126" x="7448550" y="3341688"/>
          <p14:tracePt t="31134" x="7448550" y="3328988"/>
          <p14:tracePt t="31142" x="7448550" y="3278188"/>
          <p14:tracePt t="31150" x="7448550" y="3216275"/>
          <p14:tracePt t="31158" x="7448550" y="3141663"/>
          <p14:tracePt t="31166" x="7448550" y="3041650"/>
          <p14:tracePt t="31177" x="7435850" y="2941638"/>
          <p14:tracePt t="31182" x="7423150" y="2840038"/>
          <p14:tracePt t="31192" x="7410450" y="2752725"/>
          <p14:tracePt t="31198" x="7385050" y="2678113"/>
          <p14:tracePt t="31209" x="7372350" y="2590800"/>
          <p14:tracePt t="31214" x="7348538" y="2527300"/>
          <p14:tracePt t="31223" x="7335838" y="2452688"/>
          <p14:tracePt t="31230" x="7335838" y="2403475"/>
          <p14:tracePt t="31240" x="7323138" y="2339975"/>
          <p14:tracePt t="31246" x="7310438" y="2303463"/>
          <p14:tracePt t="31258" x="7297738" y="2265363"/>
          <p14:tracePt t="31262" x="7297738" y="2239963"/>
          <p14:tracePt t="31275" x="7297738" y="2201863"/>
          <p14:tracePt t="31278" x="7285038" y="2165350"/>
          <p14:tracePt t="31291" x="7285038" y="2139950"/>
          <p14:tracePt t="31294" x="7272338" y="2114550"/>
          <p14:tracePt t="31307" x="7272338" y="2101850"/>
          <p14:tracePt t="31310" x="7259638" y="2078038"/>
          <p14:tracePt t="31323" x="7246938" y="2052638"/>
          <p14:tracePt t="31326" x="7246938" y="2027238"/>
          <p14:tracePt t="31342" x="7246938" y="2014538"/>
          <p14:tracePt t="31353" x="7235825" y="1978025"/>
          <p14:tracePt t="31360" x="7223125" y="1965325"/>
          <p14:tracePt t="31367" x="7223125" y="1952625"/>
          <p14:tracePt t="31374" x="7210425" y="1927225"/>
          <p14:tracePt t="31383" x="7197725" y="1914525"/>
          <p14:tracePt t="31392" x="7185025" y="1901825"/>
          <p14:tracePt t="31399" x="7172325" y="1889125"/>
          <p14:tracePt t="31408" x="7172325" y="1876425"/>
          <p14:tracePt t="31426" x="7159625" y="1876425"/>
          <p14:tracePt t="31431" x="7159625" y="1865313"/>
          <p14:tracePt t="31441" x="7146925" y="1865313"/>
          <p14:tracePt t="31458" x="7134225" y="1865313"/>
          <p14:tracePt t="31462" x="7110413" y="1865313"/>
          <p14:tracePt t="31476" x="7072313" y="1865313"/>
          <p14:tracePt t="31478" x="7034213" y="1865313"/>
          <p14:tracePt t="31492" x="6997700" y="1876425"/>
          <p14:tracePt t="31494" x="6959600" y="1889125"/>
          <p14:tracePt t="31511" x="6884988" y="1901825"/>
          <p14:tracePt t="31524" x="6846888" y="1914525"/>
          <p14:tracePt t="31527" x="6784975" y="1939925"/>
          <p14:tracePt t="31535" x="6746875" y="1952625"/>
          <p14:tracePt t="31543" x="6708775" y="1978025"/>
          <p14:tracePt t="31552" x="6659563" y="2014538"/>
          <p14:tracePt t="31560" x="6621463" y="2039938"/>
          <p14:tracePt t="31569" x="6572250" y="2078038"/>
          <p14:tracePt t="31579" x="6534150" y="2114550"/>
          <p14:tracePt t="31582" x="6483350" y="2178050"/>
          <p14:tracePt t="31593" x="6446838" y="2252663"/>
          <p14:tracePt t="31598" x="6408738" y="2339975"/>
          <p14:tracePt t="31608" x="6370638" y="2452688"/>
          <p14:tracePt t="31614" x="6346825" y="2552700"/>
          <p14:tracePt t="31625" x="6321425" y="2678113"/>
          <p14:tracePt t="31630" x="6270625" y="2790825"/>
          <p14:tracePt t="31640" x="6246813" y="2916238"/>
          <p14:tracePt t="31646" x="6221413" y="3054350"/>
          <p14:tracePt t="31658" x="6208713" y="3178175"/>
          <p14:tracePt t="31662" x="6183313" y="3328988"/>
          <p14:tracePt t="31675" x="6170613" y="3467100"/>
          <p14:tracePt t="31678" x="6170613" y="3590925"/>
          <p14:tracePt t="31692" x="6170613" y="3716338"/>
          <p14:tracePt t="31694" x="6170613" y="3854450"/>
          <p14:tracePt t="31707" x="6170613" y="4005263"/>
          <p14:tracePt t="31710" x="6170613" y="4167188"/>
          <p14:tracePt t="31719" x="6170613" y="4330700"/>
          <p14:tracePt t="31727" x="6170613" y="4492625"/>
          <p14:tracePt t="31734" x="6170613" y="4667250"/>
          <p14:tracePt t="31742" x="6170613" y="4830763"/>
          <p14:tracePt t="31750" x="6170613" y="4992688"/>
          <p14:tracePt t="31758" x="6170613" y="5156200"/>
          <p14:tracePt t="31766" x="6170613" y="5318125"/>
          <p14:tracePt t="31774" x="6170613" y="5494338"/>
          <p14:tracePt t="31782" x="6196013" y="5630863"/>
          <p14:tracePt t="31792" x="6221413" y="5756275"/>
          <p14:tracePt t="31798" x="6246813" y="5868988"/>
          <p14:tracePt t="31811" x="6259513" y="5969000"/>
          <p14:tracePt t="31814" x="6283325" y="6056313"/>
          <p14:tracePt t="31827" x="6296025" y="6145213"/>
          <p14:tracePt t="31831" x="6321425" y="6219825"/>
          <p14:tracePt t="31842" x="6334125" y="6269038"/>
          <p14:tracePt t="31846" x="6359525" y="6345238"/>
          <p14:tracePt t="31859" x="6383338" y="6394450"/>
          <p14:tracePt t="31862" x="6421438" y="6457950"/>
          <p14:tracePt t="31876" x="6446838" y="6519863"/>
          <p14:tracePt t="31878" x="6483350" y="6570663"/>
          <p14:tracePt t="31894" x="6521450" y="6619875"/>
          <p14:tracePt t="31896" x="6546850" y="6670675"/>
          <p14:tracePt t="31915" x="6596063" y="6757988"/>
          <p14:tracePt t="31919" x="6621463" y="6783388"/>
          <p14:tracePt t="31929" x="6672263" y="6819900"/>
          <p14:tracePt t="31935" x="6708775" y="6845300"/>
          <p14:tracePt t="31999" x="7059613" y="6796088"/>
          <p14:tracePt t="32007" x="7134225" y="6732588"/>
          <p14:tracePt t="32015" x="7210425" y="6645275"/>
          <p14:tracePt t="32026" x="7285038" y="6532563"/>
          <p14:tracePt t="32031" x="7348538" y="6407150"/>
          <p14:tracePt t="32041" x="7423150" y="6269038"/>
          <p14:tracePt t="32047" x="7485063" y="6119813"/>
          <p14:tracePt t="32061" x="7548563" y="5981700"/>
          <p14:tracePt t="32063" x="7610475" y="5819775"/>
          <p14:tracePt t="32076" x="7673975" y="5668963"/>
          <p14:tracePt t="32079" x="7723188" y="5518150"/>
          <p14:tracePt t="32092" x="7785100" y="5368925"/>
          <p14:tracePt t="32094" x="7848600" y="5194300"/>
          <p14:tracePt t="32107" x="7886700" y="5030788"/>
          <p14:tracePt t="32110" x="7923213" y="4868863"/>
          <p14:tracePt t="32119" x="7974013" y="4705350"/>
          <p14:tracePt t="32126" x="7999413" y="4530725"/>
          <p14:tracePt t="32136" x="8023225" y="4367213"/>
          <p14:tracePt t="32142" x="8035925" y="4192588"/>
          <p14:tracePt t="32150" x="8048625" y="4041775"/>
          <p14:tracePt t="32159" x="8048625" y="3916363"/>
          <p14:tracePt t="32167" x="8048625" y="3779838"/>
          <p14:tracePt t="32175" x="8048625" y="3641725"/>
          <p14:tracePt t="32182" x="8048625" y="3529013"/>
          <p14:tracePt t="32191" x="8048625" y="3429000"/>
          <p14:tracePt t="32198" x="8048625" y="3341688"/>
          <p14:tracePt t="32207" x="8035925" y="3254375"/>
          <p14:tracePt t="32214" x="8010525" y="3190875"/>
          <p14:tracePt t="32223" x="7986713" y="3116263"/>
          <p14:tracePt t="32230" x="7961313" y="3054350"/>
          <p14:tracePt t="32241" x="7935913" y="3016250"/>
          <p14:tracePt t="32246" x="7910513" y="2990850"/>
          <p14:tracePt t="32258" x="7874000" y="2952750"/>
          <p14:tracePt t="32262" x="7848600" y="2928938"/>
          <p14:tracePt t="32274" x="7810500" y="2903538"/>
          <p14:tracePt t="32278" x="7773988" y="2890838"/>
          <p14:tracePt t="32293" x="7735888" y="2878138"/>
          <p14:tracePt t="32295" x="7685088" y="2852738"/>
          <p14:tracePt t="32307" x="7648575" y="2840038"/>
          <p14:tracePt t="32310" x="7597775" y="2828925"/>
          <p14:tracePt t="32318" x="7561263" y="2803525"/>
          <p14:tracePt t="32326" x="7510463" y="2778125"/>
          <p14:tracePt t="32334" x="7459663" y="2765425"/>
          <p14:tracePt t="32342" x="7423150" y="2752725"/>
          <p14:tracePt t="32350" x="7385050" y="2728913"/>
          <p14:tracePt t="32358" x="7348538" y="2716213"/>
          <p14:tracePt t="32366" x="7285038" y="2703513"/>
          <p14:tracePt t="32374" x="7259638" y="2690813"/>
          <p14:tracePt t="32383" x="7235825" y="2665413"/>
          <p14:tracePt t="32390" x="7223125" y="2665413"/>
          <p14:tracePt t="32398" x="7210425" y="2652713"/>
          <p14:tracePt t="32670" x="7197725" y="2652713"/>
          <p14:tracePt t="32678" x="7172325" y="2665413"/>
          <p14:tracePt t="32689" x="7159625" y="2703513"/>
          <p14:tracePt t="32699" x="7110413" y="2752725"/>
          <p14:tracePt t="32707" x="7059613" y="2816225"/>
          <p14:tracePt t="32712" x="6985000" y="2903538"/>
          <p14:tracePt t="32718" x="6897688" y="3028950"/>
          <p14:tracePt t="32727" x="6821488" y="3165475"/>
          <p14:tracePt t="32734" x="6708775" y="3328988"/>
          <p14:tracePt t="32742" x="6596063" y="3529013"/>
          <p14:tracePt t="32750" x="6459538" y="3767138"/>
          <p14:tracePt t="32759" x="6283325" y="4041775"/>
          <p14:tracePt t="32766" x="6096000" y="4341813"/>
          <p14:tracePt t="32775" x="5970588" y="4592638"/>
          <p14:tracePt t="32782" x="5845175" y="4856163"/>
          <p14:tracePt t="32790" x="5732463" y="5081588"/>
          <p14:tracePt t="32798" x="5695950" y="5243513"/>
          <p14:tracePt t="32808" x="5670550" y="5418138"/>
          <p14:tracePt t="32815" x="5657850" y="5581650"/>
          <p14:tracePt t="32823" x="5657850" y="5719763"/>
          <p14:tracePt t="32830" x="5670550" y="5868988"/>
          <p14:tracePt t="32841" x="5683250" y="5981700"/>
          <p14:tracePt t="32846" x="5708650" y="6107113"/>
          <p14:tracePt t="32858" x="5745163" y="6207125"/>
          <p14:tracePt t="32862" x="5783263" y="6319838"/>
          <p14:tracePt t="32874" x="5832475" y="6394450"/>
          <p14:tracePt t="32878" x="5870575" y="6470650"/>
          <p14:tracePt t="32893" x="5908675" y="6519863"/>
          <p14:tracePt t="32895" x="5945188" y="6570663"/>
          <p14:tracePt t="32908" x="5970588" y="6607175"/>
          <p14:tracePt t="32910" x="6021388" y="6632575"/>
          <p14:tracePt t="32919" x="6045200" y="6645275"/>
          <p14:tracePt t="32930" x="6070600" y="6657975"/>
          <p14:tracePt t="32935" x="6096000" y="6670675"/>
          <p14:tracePt t="32943" x="6121400" y="6670675"/>
          <p14:tracePt t="32951" x="6183313" y="6670675"/>
          <p14:tracePt t="32959" x="6221413" y="6657975"/>
          <p14:tracePt t="32967" x="6246813" y="6645275"/>
          <p14:tracePt t="32974" x="6283325" y="6607175"/>
          <p14:tracePt t="32982" x="6334125" y="6583363"/>
          <p14:tracePt t="32990" x="6359525" y="6545263"/>
          <p14:tracePt t="32998" x="6396038" y="6507163"/>
          <p14:tracePt t="33008" x="6434138" y="6445250"/>
          <p14:tracePt t="33015" x="6496050" y="6381750"/>
          <p14:tracePt t="33023" x="6559550" y="6307138"/>
          <p14:tracePt t="33031" x="6608763" y="6232525"/>
          <p14:tracePt t="33040" x="6684963" y="6119813"/>
          <p14:tracePt t="33047" x="6734175" y="6019800"/>
          <p14:tracePt t="33060" x="6784975" y="5894388"/>
          <p14:tracePt t="33065" x="6834188" y="5781675"/>
          <p14:tracePt t="33074" x="6872288" y="5643563"/>
          <p14:tracePt t="33078" x="6910388" y="5507038"/>
          <p14:tracePt t="33092" x="6934200" y="5368925"/>
          <p14:tracePt t="33095" x="6959600" y="5230813"/>
          <p14:tracePt t="33107" x="6997700" y="5081588"/>
          <p14:tracePt t="33111" x="7010400" y="4943475"/>
          <p14:tracePt t="33119" x="7021513" y="4805363"/>
          <p14:tracePt t="33127" x="7046913" y="4679950"/>
          <p14:tracePt t="33134" x="7059613" y="4543425"/>
          <p14:tracePt t="33142" x="7085013" y="4443413"/>
          <p14:tracePt t="33150" x="7097713" y="4330700"/>
          <p14:tracePt t="33158" x="7123113" y="4241800"/>
          <p14:tracePt t="33166" x="7134225" y="4154488"/>
          <p14:tracePt t="33175" x="7146925" y="4105275"/>
          <p14:tracePt t="33182" x="7159625" y="4067175"/>
          <p14:tracePt t="33191" x="7172325" y="4029075"/>
          <p14:tracePt t="33198" x="7172325" y="4017963"/>
          <p14:tracePt t="33208" x="7172325" y="3979863"/>
          <p14:tracePt t="33227" x="7172325" y="3967163"/>
          <p14:tracePt t="33240" x="7185025" y="3967163"/>
          <p14:tracePt t="33406" x="7197725" y="3992563"/>
          <p14:tracePt t="33422" x="7197725" y="4005263"/>
          <p14:tracePt t="33430" x="7210425" y="4029075"/>
          <p14:tracePt t="33446" x="7223125" y="4041775"/>
          <p14:tracePt t="33510" x="7246938" y="4041775"/>
          <p14:tracePt t="33526" x="7259638" y="4017963"/>
          <p14:tracePt t="33534" x="7272338" y="3992563"/>
          <p14:tracePt t="33542" x="7285038" y="3967163"/>
          <p14:tracePt t="33550" x="7297738" y="3941763"/>
          <p14:tracePt t="33558" x="7310438" y="3916363"/>
          <p14:tracePt t="33566" x="7310438" y="3879850"/>
          <p14:tracePt t="33574" x="7323138" y="3829050"/>
          <p14:tracePt t="33582" x="7323138" y="3803650"/>
          <p14:tracePt t="33590" x="7323138" y="3767138"/>
          <p14:tracePt t="33598" x="7323138" y="3716338"/>
          <p14:tracePt t="33609" x="7323138" y="3679825"/>
          <p14:tracePt t="33614" x="7323138" y="3629025"/>
          <p14:tracePt t="33627" x="7323138" y="3590925"/>
          <p14:tracePt t="33630" x="7323138" y="3554413"/>
          <p14:tracePt t="33642" x="7323138" y="3529013"/>
          <p14:tracePt t="33647" x="7323138" y="3503613"/>
          <p14:tracePt t="33662" x="7323138" y="3479800"/>
          <p14:tracePt t="33678" x="7323138" y="3467100"/>
          <p14:tracePt t="33695" x="7310438" y="3467100"/>
          <p14:tracePt t="33710" x="7310438" y="3454400"/>
          <p14:tracePt t="33718" x="7297738" y="3454400"/>
          <p14:tracePt t="33743" x="7285038" y="3454400"/>
          <p14:tracePt t="33750" x="7272338" y="3454400"/>
          <p14:tracePt t="33769" x="7259638" y="3454400"/>
          <p14:tracePt t="33790" x="7246938" y="3441700"/>
          <p14:tracePt t="33830" x="7246938" y="3429000"/>
          <p14:tracePt t="33839" x="7246938" y="3403600"/>
          <p14:tracePt t="33846" x="7246938" y="3378200"/>
          <p14:tracePt t="33858" x="7246938" y="3354388"/>
          <p14:tracePt t="33862" x="7246938" y="3316288"/>
          <p14:tracePt t="33874" x="7246938" y="3278188"/>
          <p14:tracePt t="33878" x="7246938" y="3216275"/>
          <p14:tracePt t="33893" x="7259638" y="3165475"/>
          <p14:tracePt t="33895" x="7285038" y="3103563"/>
          <p14:tracePt t="33907" x="7285038" y="3065463"/>
          <p14:tracePt t="33910" x="7285038" y="3054350"/>
          <p14:tracePt t="33918" x="7297738" y="3016250"/>
          <p14:tracePt t="33926" x="7297738" y="2990850"/>
          <p14:tracePt t="33942" x="7297738" y="2978150"/>
          <p14:tracePt t="34014" x="7297738" y="3003550"/>
          <p14:tracePt t="34022" x="7285038" y="3041650"/>
          <p14:tracePt t="34030" x="7272338" y="3065463"/>
          <p14:tracePt t="34041" x="7259638" y="3078163"/>
          <p14:tracePt t="34046" x="7246938" y="3103563"/>
          <p14:tracePt t="34057" x="7235825" y="3116263"/>
          <p14:tracePt t="34073" x="7235825" y="3128963"/>
          <p14:tracePt t="34126" x="7235825" y="3116263"/>
          <p14:tracePt t="34136" x="7235825" y="3103563"/>
          <p14:tracePt t="34145" x="7235825" y="3078163"/>
          <p14:tracePt t="34150" x="7235825" y="3054350"/>
          <p14:tracePt t="34167" x="7235825" y="3041650"/>
          <p14:tracePt t="34182" x="7235825" y="3028950"/>
          <p14:tracePt t="34270" x="7246938" y="3028950"/>
          <p14:tracePt t="34279" x="7259638" y="3041650"/>
          <p14:tracePt t="34289" x="7259638" y="3065463"/>
          <p14:tracePt t="34295" x="7285038" y="3103563"/>
          <p14:tracePt t="34307" x="7297738" y="3141663"/>
          <p14:tracePt t="34310" x="7310438" y="3203575"/>
          <p14:tracePt t="34319" x="7335838" y="3254375"/>
          <p14:tracePt t="34326" x="7372350" y="3316288"/>
          <p14:tracePt t="34335" x="7397750" y="3378200"/>
          <p14:tracePt t="34343" x="7423150" y="3429000"/>
          <p14:tracePt t="34350" x="7435850" y="3479800"/>
          <p14:tracePt t="34359" x="7448550" y="3541713"/>
          <p14:tracePt t="34366" x="7472363" y="3579813"/>
          <p14:tracePt t="34376" x="7497763" y="3641725"/>
          <p14:tracePt t="34382" x="7510463" y="3679825"/>
          <p14:tracePt t="34395" x="7523163" y="3703638"/>
          <p14:tracePt t="34398" x="7535863" y="3729038"/>
          <p14:tracePt t="34414" x="7548563" y="3741738"/>
          <p14:tracePt t="34462" x="7561263" y="3741738"/>
          <p14:tracePt t="34478" x="7561263" y="3703638"/>
          <p14:tracePt t="34487" x="7572375" y="3667125"/>
          <p14:tracePt t="34494" x="7572375" y="3641725"/>
          <p14:tracePt t="34507" x="7572375" y="3603625"/>
          <p14:tracePt t="34510" x="7572375" y="3554413"/>
          <p14:tracePt t="34518" x="7572375" y="3516313"/>
          <p14:tracePt t="34525" x="7572375" y="3467100"/>
          <p14:tracePt t="34534" x="7572375" y="3429000"/>
          <p14:tracePt t="34543" x="7572375" y="3378200"/>
          <p14:tracePt t="34550" x="7561263" y="3341688"/>
          <p14:tracePt t="34558" x="7561263" y="3303588"/>
          <p14:tracePt t="34566" x="7548563" y="3254375"/>
          <p14:tracePt t="34574" x="7535863" y="3228975"/>
          <p14:tracePt t="34582" x="7523163" y="3203575"/>
          <p14:tracePt t="34590" x="7497763" y="3178175"/>
          <p14:tracePt t="34598" x="7485063" y="3141663"/>
          <p14:tracePt t="34607" x="7459663" y="3128963"/>
          <p14:tracePt t="34614" x="7459663" y="3116263"/>
          <p14:tracePt t="34630" x="7448550" y="3103563"/>
          <p14:tracePt t="34670" x="7472363" y="3116263"/>
          <p14:tracePt t="34678" x="7485063" y="3141663"/>
          <p14:tracePt t="34688" x="7497763" y="3154363"/>
          <p14:tracePt t="34703" x="7497763" y="3165475"/>
          <p14:tracePt t="34806" x="7510463" y="3178175"/>
          <p14:tracePt t="34822" x="7510463" y="3190875"/>
          <p14:tracePt t="34830" x="7510463" y="3203575"/>
          <p14:tracePt t="34888" x="7497763" y="3203575"/>
          <p14:tracePt t="34910" x="7485063" y="3203575"/>
          <p14:tracePt t="34936" x="7472363" y="3203575"/>
          <p14:tracePt t="34944" x="7459663" y="3178175"/>
          <p14:tracePt t="34957" x="7459663" y="3165475"/>
          <p14:tracePt t="34963" x="7459663" y="3154363"/>
          <p14:tracePt t="34967" x="7448550" y="3128963"/>
          <p14:tracePt t="34978" x="7435850" y="3103563"/>
          <p14:tracePt t="34982" x="7423150" y="3090863"/>
          <p14:tracePt t="34990" x="7410450" y="3065463"/>
          <p14:tracePt t="34998" x="7397750" y="3028950"/>
          <p14:tracePt t="35009" x="7397750" y="3003550"/>
          <p14:tracePt t="35014" x="7385050" y="2990850"/>
          <p14:tracePt t="35024" x="7359650" y="2965450"/>
          <p14:tracePt t="35030" x="7359650" y="2941638"/>
          <p14:tracePt t="35040" x="7348538" y="2928938"/>
          <p14:tracePt t="35046" x="7348538" y="2916238"/>
          <p14:tracePt t="35070" x="7335838" y="2916238"/>
          <p14:tracePt t="35102" x="7323138" y="2916238"/>
          <p14:tracePt t="35118" x="7310438" y="2916238"/>
          <p14:tracePt t="35126" x="7297738" y="2928938"/>
          <p14:tracePt t="35134" x="7285038" y="2941638"/>
          <p14:tracePt t="35142" x="7285038" y="2952750"/>
          <p14:tracePt t="35150" x="7285038" y="2965450"/>
          <p14:tracePt t="35158" x="7272338" y="3003550"/>
          <p14:tracePt t="35165" x="7259638" y="3028950"/>
          <p14:tracePt t="35182" x="7259638" y="3041650"/>
          <p14:tracePt t="35237" x="7259638" y="3016250"/>
          <p14:tracePt t="35246" x="7259638" y="2978150"/>
          <p14:tracePt t="35254" x="7259638" y="2941638"/>
          <p14:tracePt t="35262" x="7259638" y="2903538"/>
          <p14:tracePt t="35274" x="7246938" y="2852738"/>
          <p14:tracePt t="35278" x="7223125" y="2803525"/>
          <p14:tracePt t="35291" x="7210425" y="2778125"/>
          <p14:tracePt t="35293" x="7210425" y="2752725"/>
          <p14:tracePt t="35307" x="7197725" y="2728913"/>
          <p14:tracePt t="35318" x="7185025" y="2703513"/>
          <p14:tracePt t="35430" x="7172325" y="2703513"/>
          <p14:tracePt t="35437" x="7172325" y="2716213"/>
          <p14:tracePt t="35446" x="7185025" y="2728913"/>
          <p14:tracePt t="35457" x="7197725" y="2752725"/>
          <p14:tracePt t="35461" x="7223125" y="2778125"/>
          <p14:tracePt t="35474" x="7246938" y="2828925"/>
          <p14:tracePt t="35477" x="7259638" y="2852738"/>
          <p14:tracePt t="35490" x="7272338" y="2865438"/>
          <p14:tracePt t="35493" x="7310438" y="2890838"/>
          <p14:tracePt t="35507" x="7335838" y="2890838"/>
          <p14:tracePt t="35514" x="7348538" y="2903538"/>
          <p14:tracePt t="35518" x="7359650" y="2903538"/>
          <p14:tracePt t="35534" x="7385050" y="2903538"/>
          <p14:tracePt t="35543" x="7410450" y="2903538"/>
          <p14:tracePt t="35550" x="7423150" y="2903538"/>
          <p14:tracePt t="35558" x="7448550" y="2878138"/>
          <p14:tracePt t="35565" x="7459663" y="2840038"/>
          <p14:tracePt t="35574" x="7485063" y="2816225"/>
          <p14:tracePt t="35582" x="7497763" y="2765425"/>
          <p14:tracePt t="35591" x="7523163" y="2703513"/>
          <p14:tracePt t="35598" x="7548563" y="2652713"/>
          <p14:tracePt t="35608" x="7572375" y="2590800"/>
          <p14:tracePt t="35613" x="7585075" y="2516188"/>
          <p14:tracePt t="35628" x="7597775" y="2478088"/>
          <p14:tracePt t="35629" x="7597775" y="2427288"/>
          <p14:tracePt t="35641" x="7610475" y="2403475"/>
          <p14:tracePt t="35658" x="7610475" y="2390775"/>
          <p14:tracePt t="35702" x="7597775" y="2465388"/>
          <p14:tracePt t="35710" x="7585075" y="2516188"/>
          <p14:tracePt t="35718" x="7585075" y="2603500"/>
          <p14:tracePt t="35727" x="7548563" y="2703513"/>
          <p14:tracePt t="35734" x="7523163" y="2790825"/>
          <p14:tracePt t="35743" x="7497763" y="2903538"/>
          <p14:tracePt t="35749" x="7485063" y="2978150"/>
          <p14:tracePt t="35757" x="7459663" y="3065463"/>
          <p14:tracePt t="35766" x="7435850" y="3141663"/>
          <p14:tracePt t="35774" x="7410450" y="3203575"/>
          <p14:tracePt t="35782" x="7397750" y="3254375"/>
          <p14:tracePt t="35791" x="7385050" y="3290888"/>
          <p14:tracePt t="35798" x="7372350" y="3328988"/>
          <p14:tracePt t="35806" x="7359650" y="3354388"/>
          <p14:tracePt t="35813" x="7348538" y="3367088"/>
          <p14:tracePt t="35825" x="7335838" y="3390900"/>
          <p14:tracePt t="35846" x="7323138" y="3403600"/>
          <p14:tracePt t="35871" x="7297738" y="3403600"/>
          <p14:tracePt t="35879" x="7272338" y="3390900"/>
          <p14:tracePt t="35894" x="7246938" y="3378200"/>
          <p14:tracePt t="35897" x="7223125" y="3354388"/>
          <p14:tracePt t="35910" x="7197725" y="3303588"/>
          <p14:tracePt t="35919" x="7185025" y="3278188"/>
          <p14:tracePt t="35926" x="7172325" y="3267075"/>
          <p14:tracePt t="35934" x="7172325" y="3254375"/>
          <p14:tracePt t="35943" x="7172325" y="3241675"/>
          <p14:tracePt t="35950" x="7172325" y="3228975"/>
          <p14:tracePt t="35958" x="7172325" y="3203575"/>
          <p14:tracePt t="35966" x="7172325" y="3190875"/>
          <p14:tracePt t="35976" x="7172325" y="3165475"/>
          <p14:tracePt t="35983" x="7172325" y="3154363"/>
          <p14:tracePt t="35995" x="7172325" y="3141663"/>
          <p14:tracePt t="35997" x="7172325" y="3116263"/>
          <p14:tracePt t="36010" x="7172325" y="3103563"/>
          <p14:tracePt t="36025" x="7172325" y="3078163"/>
          <p14:tracePt t="36041" x="7172325" y="3065463"/>
          <p14:tracePt t="36057" x="7172325" y="3054350"/>
          <p14:tracePt t="36126" x="7172325" y="3078163"/>
          <p14:tracePt t="36133" x="7172325" y="3103563"/>
          <p14:tracePt t="36141" x="7172325" y="3141663"/>
          <p14:tracePt t="36150" x="7172325" y="3165475"/>
          <p14:tracePt t="36158" x="7172325" y="3190875"/>
          <p14:tracePt t="36166" x="7172325" y="3228975"/>
          <p14:tracePt t="36175" x="7185025" y="3267075"/>
          <p14:tracePt t="36181" x="7185025" y="3278188"/>
          <p14:tracePt t="36191" x="7185025" y="3290888"/>
          <p14:tracePt t="36197" x="7197725" y="3290888"/>
          <p14:tracePt t="36214" x="7210425" y="3290888"/>
          <p14:tracePt t="36223" x="7235825" y="3290888"/>
          <p14:tracePt t="36229" x="7259638" y="3278188"/>
          <p14:tracePt t="36240" x="7323138" y="3254375"/>
          <p14:tracePt t="36246" x="7372350" y="3216275"/>
          <p14:tracePt t="36257" x="7435850" y="3178175"/>
          <p14:tracePt t="36261" x="7497763" y="3128963"/>
          <p14:tracePt t="36275" x="7561263" y="3054350"/>
          <p14:tracePt t="36278" x="7610475" y="2978150"/>
          <p14:tracePt t="36291" x="7673975" y="2916238"/>
          <p14:tracePt t="36294" x="7723188" y="2852738"/>
          <p14:tracePt t="36302" x="7748588" y="2803525"/>
          <p14:tracePt t="36311" x="7773988" y="2778125"/>
          <p14:tracePt t="36317" x="7785100" y="2765425"/>
          <p14:tracePt t="36326" x="7785100" y="2752725"/>
          <p14:tracePt t="36365" x="7785100" y="2765425"/>
          <p14:tracePt t="36373" x="7785100" y="2778125"/>
          <p14:tracePt t="36381" x="7785100" y="2840038"/>
          <p14:tracePt t="36393" x="7773988" y="2878138"/>
          <p14:tracePt t="36397" x="7748588" y="2941638"/>
          <p14:tracePt t="36408" x="7735888" y="3028950"/>
          <p14:tracePt t="36414" x="7710488" y="3103563"/>
          <p14:tracePt t="36424" x="7685088" y="3190875"/>
          <p14:tracePt t="36430" x="7648575" y="3278188"/>
          <p14:tracePt t="36442" x="7610475" y="3390900"/>
          <p14:tracePt t="36446" x="7572375" y="3479800"/>
          <p14:tracePt t="36457" x="7535863" y="3567113"/>
          <p14:tracePt t="36462" x="7510463" y="3641725"/>
          <p14:tracePt t="36476" x="7485063" y="3679825"/>
          <p14:tracePt t="36478" x="7472363" y="3716338"/>
          <p14:tracePt t="36491" x="7448550" y="3754438"/>
          <p14:tracePt t="36494" x="7435850" y="3767138"/>
          <p14:tracePt t="36509" x="7423150" y="3779838"/>
          <p14:tracePt t="36510" x="7410450" y="3792538"/>
          <p14:tracePt t="36519" x="7397750" y="3792538"/>
          <p14:tracePt t="36528" x="7397750" y="3803650"/>
          <p14:tracePt t="36551" x="7385050" y="3803650"/>
          <p14:tracePt t="36559" x="7372350" y="3792538"/>
          <p14:tracePt t="36566" x="7359650" y="3779838"/>
          <p14:tracePt t="36574" x="7348538" y="3754438"/>
          <p14:tracePt t="36582" x="7335838" y="3703638"/>
          <p14:tracePt t="36590" x="7310438" y="3679825"/>
          <p14:tracePt t="36598" x="7297738" y="3654425"/>
          <p14:tracePt t="36609" x="7272338" y="3629025"/>
          <p14:tracePt t="36614" x="7259638" y="3590925"/>
          <p14:tracePt t="36625" x="7246938" y="3567113"/>
          <p14:tracePt t="36631" x="7235825" y="3554413"/>
          <p14:tracePt t="36645" x="7223125" y="3541713"/>
          <p14:tracePt t="36646" x="7210425" y="3529013"/>
          <p14:tracePt t="36677" x="7210425" y="3516313"/>
          <p14:tracePt t="36725" x="7197725" y="3516313"/>
          <p14:tracePt t="36733" x="7185025" y="3541713"/>
          <p14:tracePt t="36741" x="7185025" y="3554413"/>
          <p14:tracePt t="36750" x="7185025" y="3579813"/>
          <p14:tracePt t="36758" x="7185025" y="3603625"/>
          <p14:tracePt t="36767" x="7185025" y="3629025"/>
          <p14:tracePt t="36774" x="7185025" y="3654425"/>
          <p14:tracePt t="36781" x="7185025" y="3667125"/>
          <p14:tracePt t="36791" x="7185025" y="3679825"/>
          <p14:tracePt t="36797" x="7197725" y="3692525"/>
          <p14:tracePt t="36807" x="7210425" y="3703638"/>
          <p14:tracePt t="36825" x="7235825" y="3703638"/>
          <p14:tracePt t="36829" x="7259638" y="3679825"/>
          <p14:tracePt t="36841" x="7310438" y="3667125"/>
          <p14:tracePt t="36845" x="7335838" y="3641725"/>
          <p14:tracePt t="36857" x="7372350" y="3603625"/>
          <p14:tracePt t="36861" x="7397750" y="3579813"/>
          <p14:tracePt t="36875" x="7448550" y="3541713"/>
          <p14:tracePt t="36877" x="7497763" y="3490913"/>
          <p14:tracePt t="36892" x="7510463" y="3467100"/>
          <p14:tracePt t="36893" x="7535863" y="3441700"/>
          <p14:tracePt t="36909" x="7561263" y="3367088"/>
          <p14:tracePt t="36919" x="7561263" y="3354388"/>
          <p14:tracePt t="36926" x="7561263" y="3341688"/>
          <p14:tracePt t="36935" x="7561263" y="3328988"/>
          <p14:tracePt t="36982" x="7561263" y="3341688"/>
          <p14:tracePt t="36989" x="7561263" y="3354388"/>
          <p14:tracePt t="37000" x="7548563" y="3403600"/>
          <p14:tracePt t="37012" x="7535863" y="3441700"/>
          <p14:tracePt t="37014" x="7497763" y="3516313"/>
          <p14:tracePt t="37024" x="7472363" y="3590925"/>
          <p14:tracePt t="37030" x="7448550" y="3667125"/>
          <p14:tracePt t="37046" x="7385050" y="3841750"/>
          <p14:tracePt t="37058" x="7348538" y="3941763"/>
          <p14:tracePt t="37062" x="7310438" y="4054475"/>
          <p14:tracePt t="37076" x="7259638" y="4154488"/>
          <p14:tracePt t="37078" x="7223125" y="4241800"/>
          <p14:tracePt t="37092" x="7210425" y="4305300"/>
          <p14:tracePt t="37093" x="7185025" y="4341813"/>
          <p14:tracePt t="37108" x="7172325" y="4367213"/>
          <p14:tracePt t="37110" x="7172325" y="4392613"/>
          <p14:tracePt t="37150" x="7159625" y="4392613"/>
          <p14:tracePt t="37165" x="7146925" y="4392613"/>
          <p14:tracePt t="37174" x="7123113" y="4379913"/>
          <p14:tracePt t="37181" x="7110413" y="4367213"/>
          <p14:tracePt t="37193" x="7097713" y="4330700"/>
          <p14:tracePt t="37197" x="7072313" y="4279900"/>
          <p14:tracePt t="37208" x="7072313" y="4241800"/>
          <p14:tracePt t="37213" x="7072313" y="4217988"/>
          <p14:tracePt t="37224" x="7072313" y="4179888"/>
          <p14:tracePt t="37229" x="7072313" y="4154488"/>
          <p14:tracePt t="37240" x="7072313" y="4129088"/>
          <p14:tracePt t="37245" x="7072313" y="4117975"/>
          <p14:tracePt t="37257" x="7072313" y="4092575"/>
          <p14:tracePt t="37262" x="7072313" y="4079875"/>
          <p14:tracePt t="37276" x="7072313" y="4067175"/>
          <p14:tracePt t="37290" x="7085013" y="4067175"/>
          <p14:tracePt t="37293" x="7097713" y="4067175"/>
          <p14:tracePt t="37302" x="7110413" y="4092575"/>
          <p14:tracePt t="37309" x="7146925" y="4129088"/>
          <p14:tracePt t="37318" x="7159625" y="4154488"/>
          <p14:tracePt t="37325" x="7185025" y="4179888"/>
          <p14:tracePt t="37333" x="7197725" y="4205288"/>
          <p14:tracePt t="37341" x="7210425" y="4241800"/>
          <p14:tracePt t="37349" x="7210425" y="4254500"/>
          <p14:tracePt t="37358" x="7223125" y="4267200"/>
          <p14:tracePt t="37374" x="7235825" y="4267200"/>
          <p14:tracePt t="37381" x="7246938" y="4267200"/>
          <p14:tracePt t="37390" x="7259638" y="4267200"/>
          <p14:tracePt t="37397" x="7272338" y="4267200"/>
          <p14:tracePt t="37408" x="7297738" y="4254500"/>
          <p14:tracePt t="37413" x="7310438" y="4241800"/>
          <p14:tracePt t="37424" x="7335838" y="4217988"/>
          <p14:tracePt t="37429" x="7348538" y="4205288"/>
          <p14:tracePt t="37441" x="7372350" y="4179888"/>
          <p14:tracePt t="37445" x="7385050" y="4154488"/>
          <p14:tracePt t="37457" x="7397750" y="4141788"/>
          <p14:tracePt t="37462" x="7423150" y="4117975"/>
          <p14:tracePt t="37473" x="7435850" y="4117975"/>
          <p14:tracePt t="37477" x="7459663" y="4092575"/>
          <p14:tracePt t="37534" x="7472363" y="4092575"/>
          <p14:tracePt t="37566" x="7485063" y="4092575"/>
          <p14:tracePt t="37589" x="7510463" y="4092575"/>
          <p14:tracePt t="37614" x="7523163" y="4105275"/>
          <p14:tracePt t="37623" x="7523163" y="4117975"/>
          <p14:tracePt t="37630" x="7535863" y="4129088"/>
          <p14:tracePt t="37645" x="7548563" y="4154488"/>
          <p14:tracePt t="37646" x="7561263" y="4179888"/>
          <p14:tracePt t="37657" x="7561263" y="4217988"/>
          <p14:tracePt t="37675" x="7561263" y="4241800"/>
          <p14:tracePt t="37678" x="7561263" y="4254500"/>
          <p14:tracePt t="37692" x="7561263" y="4279900"/>
          <p14:tracePt t="37703" x="7561263" y="4292600"/>
          <p14:tracePt t="37726" x="7561263" y="4318000"/>
          <p14:tracePt t="37789" x="7548563" y="4305300"/>
          <p14:tracePt t="37800" x="7548563" y="4279900"/>
          <p14:tracePt t="37807" x="7548563" y="4254500"/>
          <p14:tracePt t="37819" x="7535863" y="4217988"/>
          <p14:tracePt t="37825" x="7523163" y="4192588"/>
          <p14:tracePt t="37830" x="7510463" y="4154488"/>
          <p14:tracePt t="37842" x="7510463" y="4129088"/>
          <p14:tracePt t="37846" x="7510463" y="4092575"/>
          <p14:tracePt t="37858" x="7510463" y="4054475"/>
          <p14:tracePt t="37861" x="7510463" y="4017963"/>
          <p14:tracePt t="37873" x="7510463" y="3979863"/>
          <p14:tracePt t="37879" x="7510463" y="3929063"/>
          <p14:tracePt t="37893" x="7510463" y="3879850"/>
          <p14:tracePt t="37895" x="7510463" y="3816350"/>
          <p14:tracePt t="37908" x="7510463" y="3779838"/>
          <p14:tracePt t="37910" x="7510463" y="3729038"/>
          <p14:tracePt t="37919" x="7510463" y="3692525"/>
          <p14:tracePt t="37927" x="7497763" y="3654425"/>
          <p14:tracePt t="37941" x="7497763" y="3641725"/>
          <p14:tracePt t="37950" x="7485063" y="3616325"/>
          <p14:tracePt t="37998" x="7472363" y="3629025"/>
          <p14:tracePt t="38006" x="7472363" y="3641725"/>
          <p14:tracePt t="38014" x="7448550" y="3679825"/>
          <p14:tracePt t="38024" x="7410450" y="3741738"/>
          <p14:tracePt t="38030" x="7385050" y="3816350"/>
          <p14:tracePt t="38045" x="7348538" y="3954463"/>
          <p14:tracePt t="38058" x="7335838" y="4005263"/>
          <p14:tracePt t="38061" x="7323138" y="4067175"/>
          <p14:tracePt t="38074" x="7323138" y="4092575"/>
          <p14:tracePt t="38078" x="7323138" y="4129088"/>
          <p14:tracePt t="38090" x="7323138" y="4154488"/>
          <p14:tracePt t="38093" x="7323138" y="4167188"/>
          <p14:tracePt t="38102" x="7323138" y="4179888"/>
          <p14:tracePt t="38125" x="7335838" y="4179888"/>
          <p14:tracePt t="38133" x="7372350" y="4167188"/>
          <p14:tracePt t="38142" x="7397750" y="4154488"/>
          <p14:tracePt t="38149" x="7410450" y="4129088"/>
          <p14:tracePt t="38157" x="7435850" y="4079875"/>
          <p14:tracePt t="38165" x="7448550" y="4054475"/>
          <p14:tracePt t="38173" x="7459663" y="4029075"/>
          <p14:tracePt t="38181" x="7472363" y="4005263"/>
          <p14:tracePt t="38190" x="7485063" y="3967163"/>
          <p14:tracePt t="38199" x="7497763" y="3954463"/>
          <p14:tracePt t="38207" x="7510463" y="3941763"/>
          <p14:tracePt t="38225" x="7510463" y="3929063"/>
          <p14:tracePt t="38269" x="7510463" y="3954463"/>
          <p14:tracePt t="38277" x="7510463" y="3979863"/>
          <p14:tracePt t="38286" x="7510463" y="4017963"/>
          <p14:tracePt t="38293" x="7510463" y="4054475"/>
          <p14:tracePt t="38302" x="7523163" y="4079875"/>
          <p14:tracePt t="38309" x="7523163" y="4092575"/>
          <p14:tracePt t="38318" x="7535863" y="4105275"/>
          <p14:tracePt t="38349" x="7561263" y="4105275"/>
          <p14:tracePt t="38357" x="7585075" y="4092575"/>
          <p14:tracePt t="38365" x="7597775" y="4067175"/>
          <p14:tracePt t="38374" x="7623175" y="4041775"/>
          <p14:tracePt t="38381" x="7623175" y="4017963"/>
          <p14:tracePt t="38391" x="7635875" y="3967163"/>
          <p14:tracePt t="38397" x="7635875" y="3929063"/>
          <p14:tracePt t="38409" x="7635875" y="3867150"/>
          <p14:tracePt t="38413" x="7635875" y="3779838"/>
          <p14:tracePt t="38424" x="7635875" y="3692525"/>
          <p14:tracePt t="38429" x="7635875" y="3629025"/>
          <p14:tracePt t="38441" x="7635875" y="3554413"/>
          <p14:tracePt t="38445" x="7635875" y="3490913"/>
          <p14:tracePt t="38458" x="7635875" y="3429000"/>
          <p14:tracePt t="38461" x="7635875" y="3341688"/>
          <p14:tracePt t="38473" x="7623175" y="3278188"/>
          <p14:tracePt t="38477" x="7623175" y="3241675"/>
          <p14:tracePt t="38491" x="7623175" y="3228975"/>
          <p14:tracePt t="38494" x="7610475" y="3190875"/>
          <p14:tracePt t="38501" x="7610475" y="3178175"/>
          <p14:tracePt t="38509" x="7610475" y="3165475"/>
          <p14:tracePt t="38517" x="7610475" y="3154363"/>
          <p14:tracePt t="38526" x="7610475" y="3141663"/>
          <p14:tracePt t="38533" x="7610475" y="3116263"/>
          <p14:tracePt t="38541" x="7597775" y="3090863"/>
          <p14:tracePt t="38549" x="7585075" y="3065463"/>
          <p14:tracePt t="38558" x="7585075" y="3054350"/>
          <p14:tracePt t="38565" x="7572375" y="3028950"/>
          <p14:tracePt t="38574" x="7561263" y="3003550"/>
          <p14:tracePt t="38581" x="7561263" y="2990850"/>
          <p14:tracePt t="38590" x="7561263" y="2965450"/>
          <p14:tracePt t="38597" x="7548563" y="2941638"/>
          <p14:tracePt t="38607" x="7535863" y="2928938"/>
          <p14:tracePt t="38613" x="7535863" y="2916238"/>
          <p14:tracePt t="38629" x="7535863" y="2903538"/>
          <p14:tracePt t="38642" x="7535863" y="2890838"/>
          <p14:tracePt t="38657" x="7523163" y="2890838"/>
          <p14:tracePt t="38673" x="7510463" y="2890838"/>
          <p14:tracePt t="38690" x="7497763" y="2890838"/>
          <p14:tracePt t="38693" x="7485063" y="2890838"/>
          <p14:tracePt t="38709" x="7459663" y="2890838"/>
          <p14:tracePt t="38717" x="7448550" y="2890838"/>
          <p14:tracePt t="38727" x="7423150" y="2890838"/>
          <p14:tracePt t="38733" x="7385050" y="2890838"/>
          <p14:tracePt t="38744" x="7359650" y="2890838"/>
          <p14:tracePt t="38749" x="7323138" y="2903538"/>
          <p14:tracePt t="38758" x="7297738" y="2928938"/>
          <p14:tracePt t="38765" x="7272338" y="2928938"/>
          <p14:tracePt t="38774" x="7259638" y="2928938"/>
          <p14:tracePt t="38830" x="7259638" y="2916238"/>
          <p14:tracePt t="38838" x="7272338" y="2890838"/>
          <p14:tracePt t="38845" x="7285038" y="2878138"/>
          <p14:tracePt t="38858" x="7310438" y="2852738"/>
          <p14:tracePt t="38861" x="7323138" y="2816225"/>
          <p14:tracePt t="38874" x="7359650" y="2778125"/>
          <p14:tracePt t="38877" x="7385050" y="2740025"/>
          <p14:tracePt t="38899" x="7410450" y="2652713"/>
          <p14:tracePt t="38902" x="7423150" y="2616200"/>
          <p14:tracePt t="38909" x="7423150" y="2590800"/>
          <p14:tracePt t="38917" x="7423150" y="2540000"/>
          <p14:tracePt t="38926" x="7423150" y="2503488"/>
          <p14:tracePt t="38933" x="7423150" y="2465388"/>
          <p14:tracePt t="38942" x="7423150" y="2427288"/>
          <p14:tracePt t="38950" x="7410450" y="2403475"/>
          <p14:tracePt t="38957" x="7397750" y="2378075"/>
          <p14:tracePt t="38965" x="7372350" y="2352675"/>
          <p14:tracePt t="38974" x="7359650" y="2339975"/>
          <p14:tracePt t="38981" x="7335838" y="2327275"/>
          <p14:tracePt t="38990" x="7297738" y="2314575"/>
          <p14:tracePt t="38997" x="7259638" y="2303463"/>
          <p14:tracePt t="39008" x="7235825" y="2290763"/>
          <p14:tracePt t="39013" x="7223125" y="2290763"/>
          <p14:tracePt t="39024" x="7197725" y="2290763"/>
          <p14:tracePt t="39029" x="7172325" y="2290763"/>
          <p14:tracePt t="39041" x="7146925" y="2290763"/>
          <p14:tracePt t="39045" x="7110413" y="2290763"/>
          <p14:tracePt t="39057" x="7072313" y="2290763"/>
          <p14:tracePt t="39061" x="7034213" y="2290763"/>
          <p14:tracePt t="39073" x="6997700" y="2290763"/>
          <p14:tracePt t="39077" x="6934200" y="2290763"/>
          <p14:tracePt t="39091" x="6897688" y="2303463"/>
          <p14:tracePt t="39093" x="6846888" y="2314575"/>
          <p14:tracePt t="39102" x="6808788" y="2314575"/>
          <p14:tracePt t="39109" x="6772275" y="2327275"/>
          <p14:tracePt t="39117" x="6734175" y="2339975"/>
          <p14:tracePt t="39126" x="6696075" y="2352675"/>
          <p14:tracePt t="39133" x="6659563" y="2365375"/>
          <p14:tracePt t="39144" x="6634163" y="2390775"/>
          <p14:tracePt t="39149" x="6608763" y="2414588"/>
          <p14:tracePt t="39159" x="6584950" y="2439988"/>
          <p14:tracePt t="39165" x="6559550" y="2478088"/>
          <p14:tracePt t="39173" x="6521450" y="2540000"/>
          <p14:tracePt t="39181" x="6483350" y="2603500"/>
          <p14:tracePt t="39190" x="6446838" y="2678113"/>
          <p14:tracePt t="39197" x="6408738" y="2752725"/>
          <p14:tracePt t="39210" x="6383338" y="2816225"/>
          <p14:tracePt t="39213" x="6346825" y="2916238"/>
          <p14:tracePt t="39225" x="6321425" y="3003550"/>
          <p14:tracePt t="39229" x="6296025" y="3103563"/>
          <p14:tracePt t="39242" x="6283325" y="3216275"/>
          <p14:tracePt t="39245" x="6259513" y="3341688"/>
          <p14:tracePt t="39259" x="6246813" y="3479800"/>
          <p14:tracePt t="39261" x="6246813" y="3579813"/>
          <p14:tracePt t="39273" x="6246813" y="3703638"/>
          <p14:tracePt t="39277" x="6234113" y="3854450"/>
          <p14:tracePt t="39292" x="6234113" y="3992563"/>
          <p14:tracePt t="39293" x="6234113" y="4154488"/>
          <p14:tracePt t="39301" x="6234113" y="4318000"/>
          <p14:tracePt t="39309" x="6234113" y="4467225"/>
          <p14:tracePt t="39317" x="6234113" y="4618038"/>
          <p14:tracePt t="39326" x="6246813" y="4768850"/>
          <p14:tracePt t="39333" x="6259513" y="4918075"/>
          <p14:tracePt t="39341" x="6283325" y="5056188"/>
          <p14:tracePt t="39349" x="6308725" y="5194300"/>
          <p14:tracePt t="39357" x="6346825" y="5330825"/>
          <p14:tracePt t="39365" x="6370638" y="5468938"/>
          <p14:tracePt t="39373" x="6383338" y="5568950"/>
          <p14:tracePt t="39381" x="6408738" y="5668963"/>
          <p14:tracePt t="39390" x="6434138" y="5756275"/>
          <p14:tracePt t="39397" x="6459538" y="5843588"/>
          <p14:tracePt t="39407" x="6483350" y="5919788"/>
          <p14:tracePt t="39413" x="6508750" y="5969000"/>
          <p14:tracePt t="39423" x="6521450" y="6032500"/>
          <p14:tracePt t="39429" x="6546850" y="6094413"/>
          <p14:tracePt t="39440" x="6572250" y="6119813"/>
          <p14:tracePt t="39445" x="6584950" y="6157913"/>
          <p14:tracePt t="39457" x="6608763" y="6181725"/>
          <p14:tracePt t="39461" x="6621463" y="6207125"/>
          <p14:tracePt t="39474" x="6659563" y="6245225"/>
          <p14:tracePt t="39477" x="6684963" y="6257925"/>
          <p14:tracePt t="39491" x="6708775" y="6281738"/>
          <p14:tracePt t="39493" x="6746875" y="6294438"/>
          <p14:tracePt t="39502" x="6797675" y="6332538"/>
          <p14:tracePt t="39510" x="6834188" y="6357938"/>
          <p14:tracePt t="39517" x="6859588" y="6370638"/>
          <p14:tracePt t="39527" x="6884988" y="6394450"/>
          <p14:tracePt t="39533" x="6921500" y="6407150"/>
          <p14:tracePt t="39546" x="6946900" y="6432550"/>
          <p14:tracePt t="39549" x="6985000" y="6432550"/>
          <p14:tracePt t="39561" x="7010400" y="6445250"/>
          <p14:tracePt t="39567" x="7034213" y="6445250"/>
          <p14:tracePt t="39574" x="7059613" y="6445250"/>
          <p14:tracePt t="39582" x="7072313" y="6445250"/>
          <p14:tracePt t="39592" x="7097713" y="6445250"/>
          <p14:tracePt t="39597" x="7134225" y="6445250"/>
          <p14:tracePt t="39611" x="7172325" y="6432550"/>
          <p14:tracePt t="39613" x="7223125" y="6407150"/>
          <p14:tracePt t="39626" x="7285038" y="6357938"/>
          <p14:tracePt t="39630" x="7323138" y="6332538"/>
          <p14:tracePt t="39642" x="7385050" y="6269038"/>
          <p14:tracePt t="39647" x="7448550" y="6207125"/>
          <p14:tracePt t="39660" x="7523163" y="6132513"/>
          <p14:tracePt t="39661" x="7597775" y="6045200"/>
          <p14:tracePt t="39675" x="7685088" y="5945188"/>
          <p14:tracePt t="39677" x="7761288" y="5832475"/>
          <p14:tracePt t="39692" x="7848600" y="5719763"/>
          <p14:tracePt t="39693" x="7910513" y="5594350"/>
          <p14:tracePt t="39709" x="7986713" y="5481638"/>
          <p14:tracePt t="39714" x="8035925" y="5356225"/>
          <p14:tracePt t="39718" x="8086725" y="5218113"/>
          <p14:tracePt t="39730" x="8135938" y="5068888"/>
          <p14:tracePt t="39734" x="8174038" y="4892675"/>
          <p14:tracePt t="39741" x="8199438" y="4743450"/>
          <p14:tracePt t="39750" x="8235950" y="4592638"/>
          <p14:tracePt t="39757" x="8248650" y="4454525"/>
          <p14:tracePt t="39765" x="8248650" y="4341813"/>
          <p14:tracePt t="39774" x="8248650" y="4217988"/>
          <p14:tracePt t="39781" x="8248650" y="4105275"/>
          <p14:tracePt t="39790" x="8248650" y="4005263"/>
          <p14:tracePt t="39797" x="8248650" y="3916363"/>
          <p14:tracePt t="39810" x="8248650" y="3841750"/>
          <p14:tracePt t="39813" x="8235950" y="3754438"/>
          <p14:tracePt t="39824" x="8223250" y="3679825"/>
          <p14:tracePt t="39829" x="8212138" y="3629025"/>
          <p14:tracePt t="39841" x="8199438" y="3554413"/>
          <p14:tracePt t="39845" x="8186738" y="3503613"/>
          <p14:tracePt t="39857" x="8161338" y="3454400"/>
          <p14:tracePt t="39861" x="8148638" y="3416300"/>
          <p14:tracePt t="39874" x="8135938" y="3378200"/>
          <p14:tracePt t="39877" x="8123238" y="3354388"/>
          <p14:tracePt t="39895" x="8086725" y="3290888"/>
          <p14:tracePt t="39901" x="8086725" y="3278188"/>
          <p14:tracePt t="39909" x="8061325" y="3254375"/>
          <p14:tracePt t="39917" x="8048625" y="3228975"/>
          <p14:tracePt t="39926" x="8035925" y="3190875"/>
          <p14:tracePt t="39933" x="8010525" y="3154363"/>
          <p14:tracePt t="39942" x="7999413" y="3116263"/>
          <p14:tracePt t="39949" x="7974013" y="3078163"/>
          <p14:tracePt t="39958" x="7948613" y="3028950"/>
          <p14:tracePt t="39965" x="7935913" y="2990850"/>
          <p14:tracePt t="39975" x="7910513" y="2952750"/>
          <p14:tracePt t="39981" x="7874000" y="2903538"/>
          <p14:tracePt t="39991" x="7861300" y="2865438"/>
          <p14:tracePt t="39997" x="7823200" y="2840038"/>
          <p14:tracePt t="40008" x="7810500" y="2803525"/>
          <p14:tracePt t="40013" x="7785100" y="2765425"/>
          <p14:tracePt t="40025" x="7785100" y="2728913"/>
          <p14:tracePt t="40029" x="7761288" y="2703513"/>
          <p14:tracePt t="40040" x="7748588" y="2665413"/>
          <p14:tracePt t="40045" x="7735888" y="2616200"/>
          <p14:tracePt t="40057" x="7723188" y="2578100"/>
          <p14:tracePt t="40061" x="7697788" y="2540000"/>
          <p14:tracePt t="40073" x="7697788" y="2516188"/>
          <p14:tracePt t="40077" x="7673975" y="2490788"/>
          <p14:tracePt t="40085" x="7661275" y="2452688"/>
          <p14:tracePt t="40094" x="7648575" y="2427288"/>
          <p14:tracePt t="40101" x="7635875" y="2403475"/>
          <p14:tracePt t="40110" x="7623175" y="2378075"/>
          <p14:tracePt t="40117" x="7610475" y="2352675"/>
          <p14:tracePt t="40126" x="7585075" y="2339975"/>
          <p14:tracePt t="40133" x="7585075" y="2327275"/>
          <p14:tracePt t="40142" x="7561263" y="2303463"/>
          <p14:tracePt t="40149" x="7561263" y="2290763"/>
          <p14:tracePt t="40157" x="7535863" y="2278063"/>
          <p14:tracePt t="40165" x="7535863" y="2265363"/>
          <p14:tracePt t="40174" x="7510463" y="2252663"/>
          <p14:tracePt t="40181" x="7497763" y="2239963"/>
          <p14:tracePt t="40190" x="7485063" y="2239963"/>
          <p14:tracePt t="40197" x="7459663" y="2227263"/>
          <p14:tracePt t="40213" x="7435850" y="2227263"/>
          <p14:tracePt t="40224" x="7397750" y="2214563"/>
          <p14:tracePt t="40240" x="7359650" y="2214563"/>
          <p14:tracePt t="40245" x="7335838" y="2201863"/>
          <p14:tracePt t="40262" x="7310438" y="2190750"/>
          <p14:tracePt t="40266" x="7285038" y="2178050"/>
          <p14:tracePt t="40274" x="7246938" y="2178050"/>
          <p14:tracePt t="40277" x="7223125" y="2165350"/>
          <p14:tracePt t="40290" x="7210425" y="2152650"/>
          <p14:tracePt t="40293" x="7197725" y="2152650"/>
          <p14:tracePt t="40309" x="7185025" y="2152650"/>
          <p14:tracePt t="40317" x="7172325" y="2152650"/>
          <p14:tracePt t="40326" x="7159625" y="2152650"/>
          <p14:tracePt t="40333" x="7146925" y="2152650"/>
          <p14:tracePt t="40343" x="7123113" y="2152650"/>
          <p14:tracePt t="40349" x="7097713" y="2165350"/>
          <p14:tracePt t="40358" x="7072313" y="2201863"/>
          <p14:tracePt t="40365" x="7021513" y="2227263"/>
          <p14:tracePt t="40374" x="6997700" y="2265363"/>
          <p14:tracePt t="40381" x="6972300" y="2290763"/>
          <p14:tracePt t="40391" x="6921500" y="2339975"/>
          <p14:tracePt t="40397" x="6884988" y="2378075"/>
          <p14:tracePt t="40406" x="6834188" y="2414588"/>
          <p14:tracePt t="40413" x="6784975" y="2478088"/>
          <p14:tracePt t="40425" x="6746875" y="2527300"/>
          <p14:tracePt t="40429" x="6721475" y="2578100"/>
          <p14:tracePt t="40440" x="6672263" y="2640013"/>
          <p14:tracePt t="40445" x="6621463" y="2678113"/>
          <p14:tracePt t="40459" x="6596063" y="2740025"/>
          <p14:tracePt t="40462" x="6559550" y="2778125"/>
          <p14:tracePt t="40475" x="6534150" y="2828925"/>
          <p14:tracePt t="40477" x="6508750" y="2865438"/>
          <p14:tracePt t="40493" x="6483350" y="2903538"/>
          <p14:tracePt t="40497" x="6459538" y="2952750"/>
          <p14:tracePt t="40501" x="6446838" y="2990850"/>
          <p14:tracePt t="40509" x="6434138" y="3028950"/>
          <p14:tracePt t="40517" x="6434138" y="3065463"/>
          <p14:tracePt t="40525" x="6421438" y="3128963"/>
          <p14:tracePt t="40533" x="6421438" y="3165475"/>
          <p14:tracePt t="40541" x="6421438" y="3216275"/>
          <p14:tracePt t="40549" x="6421438" y="3290888"/>
          <p14:tracePt t="40557" x="6421438" y="3354388"/>
          <p14:tracePt t="40565" x="6421438" y="3441700"/>
          <p14:tracePt t="40575" x="6421438" y="3529013"/>
          <p14:tracePt t="40581" x="6421438" y="3629025"/>
          <p14:tracePt t="40591" x="6421438" y="3729038"/>
          <p14:tracePt t="40597" x="6421438" y="3829050"/>
          <p14:tracePt t="40607" x="6421438" y="3941763"/>
          <p14:tracePt t="40613" x="6421438" y="4041775"/>
          <p14:tracePt t="40625" x="6421438" y="4141788"/>
          <p14:tracePt t="40629" x="6421438" y="4279900"/>
          <p14:tracePt t="40641" x="6421438" y="4392613"/>
          <p14:tracePt t="40645" x="6421438" y="4530725"/>
          <p14:tracePt t="40657" x="6421438" y="4643438"/>
          <p14:tracePt t="40661" x="6421438" y="4768850"/>
          <p14:tracePt t="40673" x="6421438" y="4905375"/>
          <p14:tracePt t="40677" x="6421438" y="5018088"/>
          <p14:tracePt t="40690" x="6421438" y="5143500"/>
          <p14:tracePt t="40693" x="6434138" y="5243513"/>
          <p14:tracePt t="40701" x="6446838" y="5330825"/>
          <p14:tracePt t="40709" x="6472238" y="5418138"/>
          <p14:tracePt t="40717" x="6483350" y="5507038"/>
          <p14:tracePt t="40726" x="6508750" y="5581650"/>
          <p14:tracePt t="40733" x="6521450" y="5643563"/>
          <p14:tracePt t="40741" x="6546850" y="5719763"/>
          <p14:tracePt t="40749" x="6572250" y="5768975"/>
          <p14:tracePt t="40757" x="6596063" y="5832475"/>
          <p14:tracePt t="40765" x="6608763" y="5868988"/>
          <p14:tracePt t="40775" x="6634163" y="5919788"/>
          <p14:tracePt t="40781" x="6659563" y="5945188"/>
          <p14:tracePt t="40791" x="6684963" y="5969000"/>
          <p14:tracePt t="40797" x="6721475" y="6007100"/>
          <p14:tracePt t="40808" x="6734175" y="6032500"/>
          <p14:tracePt t="40813" x="6772275" y="6045200"/>
          <p14:tracePt t="40825" x="6784975" y="6069013"/>
          <p14:tracePt t="40829" x="6821488" y="6081713"/>
          <p14:tracePt t="40841" x="6846888" y="6107113"/>
          <p14:tracePt t="40845" x="6884988" y="6119813"/>
          <p14:tracePt t="40858" x="6921500" y="6119813"/>
          <p14:tracePt t="40861" x="6959600" y="6132513"/>
          <p14:tracePt t="40877" x="7034213" y="6157913"/>
          <p14:tracePt t="40891" x="7072313" y="6169025"/>
          <p14:tracePt t="40893" x="7110413" y="6169025"/>
          <p14:tracePt t="40901" x="7159625" y="6169025"/>
          <p14:tracePt t="40909" x="7210425" y="6169025"/>
          <p14:tracePt t="40917" x="7285038" y="6169025"/>
          <p14:tracePt t="40925" x="7335838" y="6157913"/>
          <p14:tracePt t="40933" x="7397750" y="6132513"/>
          <p14:tracePt t="40941" x="7459663" y="6081713"/>
          <p14:tracePt t="40949" x="7535863" y="6019800"/>
          <p14:tracePt t="40957" x="7610475" y="5919788"/>
          <p14:tracePt t="40965" x="7685088" y="5819775"/>
          <p14:tracePt t="40974" x="7748588" y="5707063"/>
          <p14:tracePt t="40981" x="7785100" y="5568950"/>
          <p14:tracePt t="40991" x="7835900" y="5407025"/>
          <p14:tracePt t="40997" x="7861300" y="5218113"/>
          <p14:tracePt t="41007" x="7874000" y="4992688"/>
          <p14:tracePt t="41013" x="7886700" y="4779963"/>
          <p14:tracePt t="41025" x="7886700" y="4618038"/>
          <p14:tracePt t="41029" x="7886700" y="4454525"/>
          <p14:tracePt t="41040" x="7886700" y="4305300"/>
          <p14:tracePt t="41045" x="7910513" y="4154488"/>
          <p14:tracePt t="41057" x="7910513" y="4054475"/>
          <p14:tracePt t="41061" x="7910513" y="3916363"/>
          <p14:tracePt t="41073" x="7910513" y="3803650"/>
          <p14:tracePt t="41077" x="7910513" y="3703638"/>
          <p14:tracePt t="41085" x="7897813" y="3579813"/>
          <p14:tracePt t="41093" x="7886700" y="3479800"/>
          <p14:tracePt t="41101" x="7874000" y="3378200"/>
          <p14:tracePt t="41109" x="7848600" y="3290888"/>
          <p14:tracePt t="41117" x="7835900" y="3216275"/>
          <p14:tracePt t="41126" x="7823200" y="3154363"/>
          <p14:tracePt t="41133" x="7797800" y="3090863"/>
          <p14:tracePt t="41141" x="7785100" y="3041650"/>
          <p14:tracePt t="41149" x="7761288" y="3003550"/>
          <p14:tracePt t="41157" x="7748588" y="2952750"/>
          <p14:tracePt t="41165" x="7735888" y="2941638"/>
          <p14:tracePt t="41174" x="7723188" y="2928938"/>
          <p14:tracePt t="41181" x="7697788" y="2903538"/>
          <p14:tracePt t="41192" x="7697788" y="2890838"/>
          <p14:tracePt t="41197" x="7685088" y="2878138"/>
          <p14:tracePt t="41213" x="7673975" y="2878138"/>
          <p14:tracePt t="41261" x="7661275" y="2878138"/>
          <p14:tracePt t="41277" x="7648575" y="2878138"/>
          <p14:tracePt t="41486" x="7635875" y="2890838"/>
          <p14:tracePt t="41493" x="7635875" y="2903538"/>
          <p14:tracePt t="41501" x="7623175" y="2903538"/>
          <p14:tracePt t="41509" x="7585075" y="2928938"/>
          <p14:tracePt t="41517" x="7548563" y="2941638"/>
          <p14:tracePt t="41525" x="7497763" y="2978150"/>
          <p14:tracePt t="41533" x="7423150" y="3016250"/>
          <p14:tracePt t="41542" x="7323138" y="3078163"/>
          <p14:tracePt t="41549" x="7223125" y="3154363"/>
          <p14:tracePt t="41558" x="7097713" y="3216275"/>
          <p14:tracePt t="41565" x="6972300" y="3303588"/>
          <p14:tracePt t="41573" x="6846888" y="3378200"/>
          <p14:tracePt t="41581" x="6721475" y="3467100"/>
          <p14:tracePt t="41590" x="6596063" y="3567113"/>
          <p14:tracePt t="41597" x="6483350" y="3654425"/>
          <p14:tracePt t="41607" x="6383338" y="3767138"/>
          <p14:tracePt t="41613" x="6283325" y="3879850"/>
          <p14:tracePt t="41624" x="6221413" y="3967163"/>
          <p14:tracePt t="41629" x="6183313" y="4054475"/>
          <p14:tracePt t="41645" x="6146800" y="4192588"/>
          <p14:tracePt t="41658" x="6146800" y="4241800"/>
          <p14:tracePt t="41661" x="6157913" y="4292600"/>
          <p14:tracePt t="41674" x="6183313" y="4354513"/>
          <p14:tracePt t="41677" x="6234113" y="4392613"/>
          <p14:tracePt t="41686" x="6270625" y="4418013"/>
          <p14:tracePt t="41693" x="6346825" y="4443413"/>
          <p14:tracePt t="41701" x="6446838" y="4467225"/>
          <p14:tracePt t="41709" x="6572250" y="4479925"/>
          <p14:tracePt t="41717" x="6684963" y="4479925"/>
          <p14:tracePt t="41725" x="6834188" y="4479925"/>
          <p14:tracePt t="41733" x="7021513" y="4467225"/>
          <p14:tracePt t="41741" x="7210425" y="4443413"/>
          <p14:tracePt t="41749" x="7410450" y="4392613"/>
          <p14:tracePt t="41757" x="7610475" y="4341813"/>
          <p14:tracePt t="41765" x="7823200" y="4279900"/>
          <p14:tracePt t="41774" x="8010525" y="4205288"/>
          <p14:tracePt t="41781" x="8161338" y="4129088"/>
          <p14:tracePt t="41790" x="8299450" y="4067175"/>
          <p14:tracePt t="41797" x="8424863" y="3992563"/>
          <p14:tracePt t="41807" x="8537575" y="3916363"/>
          <p14:tracePt t="41813" x="8612188" y="3854450"/>
          <p14:tracePt t="41825" x="8661400" y="3792538"/>
          <p14:tracePt t="41829" x="8699500" y="3716338"/>
          <p14:tracePt t="41843" x="8724900" y="3641725"/>
          <p14:tracePt t="41845" x="8737600" y="3590925"/>
          <p14:tracePt t="41858" x="8763000" y="3516313"/>
          <p14:tracePt t="41861" x="8774113" y="3467100"/>
          <p14:tracePt t="41874" x="8774113" y="3429000"/>
          <p14:tracePt t="41877" x="8774113" y="3378200"/>
          <p14:tracePt t="41893" x="8774113" y="3316288"/>
          <p14:tracePt t="41895" x="8774113" y="3278188"/>
          <p14:tracePt t="41902" x="8774113" y="3241675"/>
          <p14:tracePt t="41909" x="8774113" y="3203575"/>
          <p14:tracePt t="41917" x="8774113" y="3178175"/>
          <p14:tracePt t="41925" x="8774113" y="3141663"/>
          <p14:tracePt t="41933" x="8774113" y="3103563"/>
          <p14:tracePt t="41941" x="8774113" y="3065463"/>
          <p14:tracePt t="41949" x="8774113" y="3028950"/>
          <p14:tracePt t="41958" x="8774113" y="2990850"/>
          <p14:tracePt t="41965" x="8774113" y="2952750"/>
          <p14:tracePt t="41976" x="8774113" y="2903538"/>
          <p14:tracePt t="41981" x="8774113" y="2865438"/>
          <p14:tracePt t="41995" x="8774113" y="2816225"/>
          <p14:tracePt t="41997" x="8774113" y="2778125"/>
          <p14:tracePt t="42010" x="8786813" y="2716213"/>
          <p14:tracePt t="42013" x="8799513" y="2678113"/>
          <p14:tracePt t="42027" x="8799513" y="2640013"/>
          <p14:tracePt t="42029" x="8799513" y="2603500"/>
          <p14:tracePt t="42041" x="8799513" y="2565400"/>
          <p14:tracePt t="42045" x="8799513" y="2540000"/>
          <p14:tracePt t="42060" x="8799513" y="2503488"/>
          <p14:tracePt t="42061" x="8786813" y="2478088"/>
          <p14:tracePt t="42077" x="8774113" y="2439988"/>
          <p14:tracePt t="42093" x="8763000" y="2414588"/>
          <p14:tracePt t="42109" x="8750300" y="2390775"/>
          <p14:tracePt t="42118" x="8737600" y="2390775"/>
          <p14:tracePt t="42125" x="8724900" y="2365375"/>
          <p14:tracePt t="42142" x="8699500" y="2352675"/>
          <p14:tracePt t="42158" x="8686800" y="2339975"/>
          <p14:tracePt t="42165" x="8661400" y="2327275"/>
          <p14:tracePt t="42175" x="8650288" y="2303463"/>
          <p14:tracePt t="42181" x="8624888" y="2278063"/>
          <p14:tracePt t="42192" x="8612188" y="2252663"/>
          <p14:tracePt t="42197" x="8586788" y="2239963"/>
          <p14:tracePt t="42206" x="8574088" y="2227263"/>
          <p14:tracePt t="42213" x="8548688" y="2201863"/>
          <p14:tracePt t="42223" x="8537575" y="2190750"/>
          <p14:tracePt t="42229" x="8524875" y="2178050"/>
          <p14:tracePt t="42240" x="8512175" y="2178050"/>
          <p14:tracePt t="42261" x="8499475" y="2178050"/>
          <p14:tracePt t="42273" x="8486775" y="2178050"/>
          <p14:tracePt t="42289" x="8474075" y="2178050"/>
          <p14:tracePt t="42293" x="8435975" y="2190750"/>
          <p14:tracePt t="42301" x="8424863" y="2214563"/>
          <p14:tracePt t="42309" x="8399463" y="2239963"/>
          <p14:tracePt t="42317" x="8348663" y="2303463"/>
          <p14:tracePt t="42325" x="8312150" y="2339975"/>
          <p14:tracePt t="42333" x="8261350" y="2414588"/>
          <p14:tracePt t="42342" x="8212138" y="2516188"/>
          <p14:tracePt t="42349" x="8161338" y="2603500"/>
          <p14:tracePt t="42358" x="8086725" y="2716213"/>
          <p14:tracePt t="42365" x="8035925" y="2828925"/>
          <p14:tracePt t="42373" x="7974013" y="2941638"/>
          <p14:tracePt t="42381" x="7910513" y="3065463"/>
          <p14:tracePt t="42392" x="7848600" y="3178175"/>
          <p14:tracePt t="42396" x="7797800" y="3290888"/>
          <p14:tracePt t="42407" x="7748588" y="3416300"/>
          <p14:tracePt t="42413" x="7723188" y="3516313"/>
          <p14:tracePt t="42424" x="7710488" y="3616325"/>
          <p14:tracePt t="42429" x="7697788" y="3716338"/>
          <p14:tracePt t="42441" x="7697788" y="3792538"/>
          <p14:tracePt t="42445" x="7697788" y="3867150"/>
          <p14:tracePt t="42458" x="7697788" y="3941763"/>
          <p14:tracePt t="42460" x="7697788" y="4029075"/>
          <p14:tracePt t="42474" x="7697788" y="4105275"/>
          <p14:tracePt t="42477" x="7697788" y="4205288"/>
          <p14:tracePt t="42486" x="7697788" y="4305300"/>
          <p14:tracePt t="42493" x="7710488" y="4418013"/>
          <p14:tracePt t="42500" x="7723188" y="4505325"/>
          <p14:tracePt t="42510" x="7748588" y="4605338"/>
          <p14:tracePt t="42517" x="7761288" y="4692650"/>
          <p14:tracePt t="42525" x="7785100" y="4779963"/>
          <p14:tracePt t="42533" x="7797800" y="4868863"/>
          <p14:tracePt t="42541" x="7823200" y="4956175"/>
          <p14:tracePt t="42549" x="7835900" y="5043488"/>
          <p14:tracePt t="42558" x="7861300" y="5130800"/>
          <p14:tracePt t="42566" x="7874000" y="5205413"/>
          <p14:tracePt t="42574" x="7897813" y="5318125"/>
          <p14:tracePt t="42581" x="7910513" y="5407025"/>
          <p14:tracePt t="42591" x="7935913" y="5494338"/>
          <p14:tracePt t="42596" x="7974013" y="5568950"/>
          <p14:tracePt t="42607" x="8010525" y="5630863"/>
          <p14:tracePt t="42613" x="8061325" y="5707063"/>
          <p14:tracePt t="42624" x="8086725" y="5768975"/>
          <p14:tracePt t="42629" x="8135938" y="5819775"/>
          <p14:tracePt t="42641" x="8161338" y="5856288"/>
          <p14:tracePt t="42645" x="8199438" y="5907088"/>
          <p14:tracePt t="42658" x="8223250" y="5945188"/>
          <p14:tracePt t="42660" x="8248650" y="5969000"/>
          <p14:tracePt t="42673" x="8274050" y="5994400"/>
          <p14:tracePt t="42677" x="8299450" y="6032500"/>
          <p14:tracePt t="42685" x="8324850" y="6056313"/>
          <p14:tracePt t="42693" x="8348663" y="6069013"/>
          <p14:tracePt t="42701" x="8386763" y="6094413"/>
          <p14:tracePt t="42709" x="8399463" y="6107113"/>
          <p14:tracePt t="42717" x="8412163" y="6107113"/>
          <p14:tracePt t="42727" x="8435975" y="6107113"/>
          <p14:tracePt t="42733" x="8461375" y="6119813"/>
          <p14:tracePt t="42741" x="8474075" y="6119813"/>
          <p14:tracePt t="42749" x="8499475" y="6132513"/>
          <p14:tracePt t="42757" x="8512175" y="6132513"/>
          <p14:tracePt t="42765" x="8524875" y="6132513"/>
          <p14:tracePt t="42774" x="8537575" y="6132513"/>
          <p14:tracePt t="42781" x="8561388" y="6132513"/>
          <p14:tracePt t="42791" x="8574088" y="6132513"/>
          <p14:tracePt t="42796" x="8586788" y="6132513"/>
          <p14:tracePt t="42809" x="8599488" y="6132513"/>
          <p14:tracePt t="42813" x="8637588" y="6132513"/>
          <p14:tracePt t="42823" x="8686800" y="6119813"/>
          <p14:tracePt t="42829" x="8724900" y="6094413"/>
          <p14:tracePt t="42843" x="8774113" y="6069013"/>
          <p14:tracePt t="42845" x="8824913" y="6019800"/>
          <p14:tracePt t="42858" x="8899525" y="5956300"/>
          <p14:tracePt t="42861" x="8975725" y="5881688"/>
          <p14:tracePt t="42875" x="9037638" y="5781675"/>
          <p14:tracePt t="42877" x="9112250" y="5694363"/>
          <p14:tracePt t="42893" x="9275763" y="5481638"/>
          <p14:tracePt t="42900" x="9363075" y="5356225"/>
          <p14:tracePt t="42911" x="9413875" y="5243513"/>
          <p14:tracePt t="42917" x="9488488" y="5118100"/>
          <p14:tracePt t="42925" x="9537700" y="5018088"/>
          <p14:tracePt t="42932" x="9588500" y="4905375"/>
          <p14:tracePt t="42940" x="9626600" y="4818063"/>
          <p14:tracePt t="42949" x="9663113" y="4718050"/>
          <p14:tracePt t="42958" x="9701213" y="4592638"/>
          <p14:tracePt t="42965" x="9750425" y="4454525"/>
          <p14:tracePt t="42974" x="9788525" y="4341813"/>
          <p14:tracePt t="42981" x="9813925" y="4205288"/>
          <p14:tracePt t="42992" x="9826625" y="4067175"/>
          <p14:tracePt t="42996" x="9852025" y="3916363"/>
          <p14:tracePt t="43008" x="9888538" y="3767138"/>
          <p14:tracePt t="43013" x="9913938" y="3616325"/>
          <p14:tracePt t="43024" x="9939338" y="3467100"/>
          <p14:tracePt t="43029" x="9952038" y="3341688"/>
          <p14:tracePt t="43040" x="9952038" y="3241675"/>
          <p14:tracePt t="43045" x="9952038" y="3154363"/>
          <p14:tracePt t="43057" x="9952038" y="3078163"/>
          <p14:tracePt t="43060" x="9952038" y="3016250"/>
          <p14:tracePt t="43074" x="9952038" y="2978150"/>
          <p14:tracePt t="43077" x="9952038" y="2928938"/>
          <p14:tracePt t="43085" x="9952038" y="2903538"/>
          <p14:tracePt t="43094" x="9939338" y="2878138"/>
          <p14:tracePt t="43101" x="9913938" y="2852738"/>
          <p14:tracePt t="43111" x="9913938" y="2828925"/>
          <p14:tracePt t="43116" x="9888538" y="2790825"/>
          <p14:tracePt t="43124" x="9863138" y="2778125"/>
          <p14:tracePt t="43133" x="9839325" y="2752725"/>
          <p14:tracePt t="43141" x="9813925" y="2728913"/>
          <p14:tracePt t="43150" x="9788525" y="2703513"/>
          <p14:tracePt t="43158" x="9750425" y="2665413"/>
          <p14:tracePt t="43165" x="9726613" y="2627313"/>
          <p14:tracePt t="43174" x="9688513" y="2590800"/>
          <p14:tracePt t="43181" x="9663113" y="2540000"/>
          <p14:tracePt t="43193" x="9637713" y="2503488"/>
          <p14:tracePt t="43197" x="9613900" y="2452688"/>
          <p14:tracePt t="43210" x="9601200" y="2427288"/>
          <p14:tracePt t="43213" x="9575800" y="2390775"/>
          <p14:tracePt t="43225" x="9563100" y="2352675"/>
          <p14:tracePt t="43229" x="9537700" y="2303463"/>
          <p14:tracePt t="43244" x="9513888" y="2278063"/>
          <p14:tracePt t="43248" x="9475788" y="2252663"/>
          <p14:tracePt t="43261" x="9450388" y="2214563"/>
          <p14:tracePt t="43262" x="9437688" y="2190750"/>
          <p14:tracePt t="43277" x="9413875" y="2178050"/>
          <p14:tracePt t="43280" x="9388475" y="2152650"/>
          <p14:tracePt t="43287" x="9363075" y="2139950"/>
          <p14:tracePt t="43295" x="9312275" y="2114550"/>
          <p14:tracePt t="43301" x="9288463" y="2101850"/>
          <p14:tracePt t="43309" x="9250363" y="2089150"/>
          <p14:tracePt t="43317" x="9224963" y="2065338"/>
          <p14:tracePt t="43325" x="9188450" y="2065338"/>
          <p14:tracePt t="43333" x="9150350" y="2039938"/>
          <p14:tracePt t="43341" x="9099550" y="2027238"/>
          <p14:tracePt t="43350" x="9063038" y="2014538"/>
          <p14:tracePt t="43359" x="9024938" y="2001838"/>
          <p14:tracePt t="43365" x="8975725" y="1989138"/>
          <p14:tracePt t="43374" x="8950325" y="1978025"/>
          <p14:tracePt t="43381" x="8924925" y="1978025"/>
          <p14:tracePt t="43397" x="8899525" y="1978025"/>
          <p14:tracePt t="43413" x="8886825" y="1978025"/>
          <p14:tracePt t="43424" x="8874125" y="1978025"/>
          <p14:tracePt t="43428" x="8863013" y="1978025"/>
          <p14:tracePt t="43442" x="8837613" y="1978025"/>
          <p14:tracePt t="43445" x="8812213" y="1989138"/>
          <p14:tracePt t="43457" x="8799513" y="1989138"/>
          <p14:tracePt t="43460" x="8786813" y="2001838"/>
          <p14:tracePt t="43474" x="8774113" y="2014538"/>
          <p14:tracePt t="43478" x="8750300" y="2039938"/>
          <p14:tracePt t="43485" x="8724900" y="2052638"/>
          <p14:tracePt t="43495" x="8686800" y="2078038"/>
          <p14:tracePt t="43501" x="8674100" y="2089150"/>
          <p14:tracePt t="43509" x="8650288" y="2114550"/>
          <p14:tracePt t="43516" x="8612188" y="2152650"/>
          <p14:tracePt t="43525" x="8586788" y="2178050"/>
          <p14:tracePt t="43533" x="8561388" y="2201863"/>
          <p14:tracePt t="43541" x="8548688" y="2239963"/>
          <p14:tracePt t="43549" x="8524875" y="2252663"/>
          <p14:tracePt t="43558" x="8512175" y="2265363"/>
          <p14:tracePt t="43565" x="8499475" y="2290763"/>
          <p14:tracePt t="43574" x="8486775" y="2314575"/>
          <p14:tracePt t="43581" x="8461375" y="2327275"/>
          <p14:tracePt t="43590" x="8461375" y="2352675"/>
          <p14:tracePt t="43596" x="8448675" y="2365375"/>
          <p14:tracePt t="43609" x="8435975" y="2390775"/>
          <p14:tracePt t="43613" x="8435975" y="2427288"/>
          <p14:tracePt t="43624" x="8424863" y="2452688"/>
          <p14:tracePt t="43628" x="8424863" y="2465388"/>
          <p14:tracePt t="43645" x="8399463" y="2590800"/>
          <p14:tracePt t="43658" x="8374063" y="2640013"/>
          <p14:tracePt t="43661" x="8348663" y="2716213"/>
          <p14:tracePt t="43676" x="8335963" y="2790825"/>
          <p14:tracePt t="43678" x="8312150" y="2852738"/>
          <p14:tracePt t="43686" x="8286750" y="2916238"/>
          <p14:tracePt t="43694" x="8274050" y="2965450"/>
          <p14:tracePt t="43701" x="8261350" y="3041650"/>
          <p14:tracePt t="43709" x="8235950" y="3090863"/>
          <p14:tracePt t="43717" x="8223250" y="3165475"/>
          <p14:tracePt t="43725" x="8212138" y="3216275"/>
          <p14:tracePt t="43732" x="8212138" y="3254375"/>
          <p14:tracePt t="43740" x="8212138" y="3290888"/>
          <p14:tracePt t="43748" x="8212138" y="3341688"/>
          <p14:tracePt t="43758" x="8212138" y="3378200"/>
          <p14:tracePt t="43764" x="8212138" y="3429000"/>
          <p14:tracePt t="43774" x="8212138" y="3503613"/>
          <p14:tracePt t="43781" x="8212138" y="3554413"/>
          <p14:tracePt t="43790" x="8212138" y="3616325"/>
          <p14:tracePt t="43797" x="8212138" y="3692525"/>
          <p14:tracePt t="43808" x="8212138" y="3767138"/>
          <p14:tracePt t="43813" x="8212138" y="3854450"/>
          <p14:tracePt t="43824" x="8212138" y="3941763"/>
          <p14:tracePt t="43828" x="8212138" y="4005263"/>
          <p14:tracePt t="43840" x="8212138" y="4079875"/>
          <p14:tracePt t="43845" x="8212138" y="4141788"/>
          <p14:tracePt t="43857" x="8212138" y="4230688"/>
          <p14:tracePt t="43860" x="8212138" y="4318000"/>
          <p14:tracePt t="43874" x="8212138" y="4392613"/>
          <p14:tracePt t="43877" x="8212138" y="4479925"/>
          <p14:tracePt t="43884" x="8212138" y="4579938"/>
          <p14:tracePt t="43892" x="8212138" y="4667250"/>
          <p14:tracePt t="43905" x="8212138" y="4756150"/>
          <p14:tracePt t="43912" x="8212138" y="4856163"/>
          <p14:tracePt t="43916" x="8223250" y="4956175"/>
          <p14:tracePt t="43925" x="8235950" y="5043488"/>
          <p14:tracePt t="43933" x="8261350" y="5105400"/>
          <p14:tracePt t="43941" x="8274050" y="5181600"/>
          <p14:tracePt t="43948" x="8286750" y="5256213"/>
          <p14:tracePt t="43959" x="8312150" y="5305425"/>
          <p14:tracePt t="43964" x="8335963" y="5368925"/>
          <p14:tracePt t="43975" x="8348663" y="5407025"/>
          <p14:tracePt t="43981" x="8348663" y="5456238"/>
          <p14:tracePt t="43990" x="8361363" y="5494338"/>
          <p14:tracePt t="43996" x="8386763" y="5543550"/>
          <p14:tracePt t="44009" x="8399463" y="5568950"/>
          <p14:tracePt t="44013" x="8424863" y="5594350"/>
          <p14:tracePt t="44024" x="8435975" y="5630863"/>
          <p14:tracePt t="44028" x="8448675" y="5668963"/>
          <p14:tracePt t="44043" x="8461375" y="5719763"/>
          <p14:tracePt t="44045" x="8474075" y="5743575"/>
          <p14:tracePt t="44057" x="8486775" y="5768975"/>
          <p14:tracePt t="44060" x="8486775" y="5794375"/>
          <p14:tracePt t="44073" x="8512175" y="5819775"/>
          <p14:tracePt t="44077" x="8524875" y="5856288"/>
          <p14:tracePt t="44085" x="8524875" y="5881688"/>
          <p14:tracePt t="44093" x="8537575" y="5907088"/>
          <p14:tracePt t="44100" x="8548688" y="5932488"/>
          <p14:tracePt t="44108" x="8561388" y="5956300"/>
          <p14:tracePt t="44116" x="8586788" y="5969000"/>
          <p14:tracePt t="44125" x="8599488" y="5981700"/>
          <p14:tracePt t="44132" x="8612188" y="6007100"/>
          <p14:tracePt t="44141" x="8624888" y="6007100"/>
          <p14:tracePt t="44148" x="8637588" y="6019800"/>
          <p14:tracePt t="44158" x="8661400" y="6032500"/>
          <p14:tracePt t="44180" x="8686800" y="6045200"/>
          <p14:tracePt t="44190" x="8699500" y="6056313"/>
          <p14:tracePt t="44196" x="8724900" y="6056313"/>
          <p14:tracePt t="44213" x="8750300" y="6069013"/>
          <p14:tracePt t="44224" x="8763000" y="6081713"/>
          <p14:tracePt t="44228" x="8774113" y="6081713"/>
          <p14:tracePt t="44240" x="8786813" y="6081713"/>
          <p14:tracePt t="44257" x="8799513" y="6081713"/>
          <p14:tracePt t="44260" x="8812213" y="6094413"/>
          <p14:tracePt t="44273" x="8824913" y="6094413"/>
          <p14:tracePt t="44285" x="8837613" y="6094413"/>
          <p14:tracePt t="44294" x="8850313" y="6107113"/>
          <p14:tracePt t="44309" x="8863013" y="6119813"/>
          <p14:tracePt t="44316" x="8874125" y="6119813"/>
          <p14:tracePt t="44333" x="8886825" y="6132513"/>
          <p14:tracePt t="44348" x="8899525" y="6132513"/>
          <p14:tracePt t="44364" x="8912225" y="6132513"/>
          <p14:tracePt t="44381" x="8937625" y="6132513"/>
          <p14:tracePt t="44390" x="8963025" y="6132513"/>
          <p14:tracePt t="44396" x="8999538" y="6107113"/>
          <p14:tracePt t="44407" x="9024938" y="6081713"/>
          <p14:tracePt t="44413" x="9050338" y="6045200"/>
          <p14:tracePt t="44425" x="9099550" y="6007100"/>
          <p14:tracePt t="44428" x="9150350" y="5945188"/>
          <p14:tracePt t="44442" x="9199563" y="5868988"/>
          <p14:tracePt t="44444" x="9250363" y="5794375"/>
          <p14:tracePt t="44459" x="9301163" y="5719763"/>
          <p14:tracePt t="44460" x="9337675" y="5643563"/>
          <p14:tracePt t="44474" x="9375775" y="5556250"/>
          <p14:tracePt t="44477" x="9413875" y="5468938"/>
          <p14:tracePt t="44485" x="9450388" y="5381625"/>
          <p14:tracePt t="44492" x="9488488" y="5294313"/>
          <p14:tracePt t="44501" x="9513888" y="5205413"/>
          <p14:tracePt t="44509" x="9525000" y="5118100"/>
          <p14:tracePt t="44517" x="9550400" y="5030788"/>
          <p14:tracePt t="44525" x="9563100" y="4918075"/>
          <p14:tracePt t="44532" x="9588500" y="4805363"/>
          <p14:tracePt t="44541" x="9601200" y="4679950"/>
          <p14:tracePt t="44548" x="9626600" y="4579938"/>
          <p14:tracePt t="44557" x="9637713" y="4479925"/>
          <p14:tracePt t="44564" x="9663113" y="4354513"/>
          <p14:tracePt t="44573" x="9675813" y="4254500"/>
          <p14:tracePt t="44580" x="9675813" y="4154488"/>
          <p14:tracePt t="44590" x="9675813" y="4054475"/>
          <p14:tracePt t="44596" x="9675813" y="3954463"/>
          <p14:tracePt t="44607" x="9675813" y="3854450"/>
          <p14:tracePt t="44612" x="9675813" y="3767138"/>
          <p14:tracePt t="44623" x="9675813" y="3692525"/>
          <p14:tracePt t="44628" x="9675813" y="3590925"/>
          <p14:tracePt t="44642" x="9675813" y="3503613"/>
          <p14:tracePt t="44644" x="9675813" y="3403600"/>
          <p14:tracePt t="44657" x="9675813" y="3316288"/>
          <p14:tracePt t="44660" x="9675813" y="3216275"/>
          <p14:tracePt t="44676" x="9675813" y="3128963"/>
          <p14:tracePt t="44677" x="9675813" y="3054350"/>
          <p14:tracePt t="44685" x="9675813" y="2965450"/>
          <p14:tracePt t="44694" x="9675813" y="2865438"/>
          <p14:tracePt t="44700" x="9675813" y="2790825"/>
          <p14:tracePt t="44709" x="9650413" y="2716213"/>
          <p14:tracePt t="44717" x="9637713" y="2652713"/>
          <p14:tracePt t="44725" x="9626600" y="2578100"/>
          <p14:tracePt t="44732" x="9613900" y="2527300"/>
          <p14:tracePt t="44741" x="9601200" y="2490788"/>
          <p14:tracePt t="44748" x="9588500" y="2452688"/>
          <p14:tracePt t="44758" x="9588500" y="2427288"/>
          <p14:tracePt t="44764" x="9588500" y="2403475"/>
          <p14:tracePt t="44781" x="9588500" y="2390775"/>
          <p14:tracePt t="45078" x="9575800" y="2390775"/>
          <p14:tracePt t="45093" x="9563100" y="2390775"/>
          <p14:tracePt t="45111" x="9550400" y="2390775"/>
          <p14:tracePt t="45119" x="9513888" y="2390775"/>
          <p14:tracePt t="45156" x="9501188" y="2390775"/>
          <p14:tracePt t="45172" x="9475788" y="2390775"/>
          <p14:tracePt t="45189" x="9463088" y="2390775"/>
          <p14:tracePt t="45207" x="9450388" y="2390775"/>
          <p14:tracePt t="45215" x="9437688" y="2390775"/>
          <p14:tracePt t="45224" x="9413875" y="2390775"/>
          <p14:tracePt t="45232" x="9388475" y="2378075"/>
          <p14:tracePt t="45245" x="9375775" y="2378075"/>
          <p14:tracePt t="45248" x="9363075" y="2378075"/>
          <p14:tracePt t="45258" x="9337675" y="2365375"/>
          <p14:tracePt t="45260" x="9324975" y="2352675"/>
          <p14:tracePt t="45276" x="9312275" y="2339975"/>
          <p14:tracePt t="45293" x="9275763" y="2327275"/>
          <p14:tracePt t="45308" x="9263063" y="2314575"/>
          <p14:tracePt t="45316" x="9250363" y="2314575"/>
          <p14:tracePt t="45332" x="9224963" y="2303463"/>
          <p14:tracePt t="45348" x="9212263" y="2290763"/>
          <p14:tracePt t="45364" x="9199563" y="2278063"/>
          <p14:tracePt t="45374" x="9188450" y="2278063"/>
          <p14:tracePt t="45380" x="9175750" y="2278063"/>
          <p14:tracePt t="45391" x="9163050" y="2265363"/>
          <p14:tracePt t="45396" x="9150350" y="2252663"/>
          <p14:tracePt t="45412" x="9137650" y="2252663"/>
          <p14:tracePt t="45423" x="9124950" y="2252663"/>
          <p14:tracePt t="45428" x="9112250" y="2252663"/>
          <p14:tracePt t="45440" x="9099550" y="2252663"/>
          <p14:tracePt t="45444" x="9088438" y="2239963"/>
          <p14:tracePt t="45460" x="9075738" y="2239963"/>
          <p14:tracePt t="45473" x="9050338" y="2227263"/>
          <p14:tracePt t="45476" x="9037638" y="2227263"/>
          <p14:tracePt t="45484" x="9024938" y="2227263"/>
          <p14:tracePt t="45493" x="8999538" y="2214563"/>
          <p14:tracePt t="45500" x="8986838" y="2201863"/>
          <p14:tracePt t="45508" x="8975725" y="2201863"/>
          <p14:tracePt t="45516" x="8950325" y="2201863"/>
          <p14:tracePt t="45526" x="8937625" y="2201863"/>
          <p14:tracePt t="45532" x="8912225" y="2201863"/>
          <p14:tracePt t="45541" x="8874125" y="2201863"/>
          <p14:tracePt t="45549" x="8850313" y="2190750"/>
          <p14:tracePt t="45557" x="8824913" y="2190750"/>
          <p14:tracePt t="45564" x="8786813" y="2190750"/>
          <p14:tracePt t="45576" x="8737600" y="2190750"/>
          <p14:tracePt t="45580" x="8699500" y="2201863"/>
          <p14:tracePt t="45592" x="8661400" y="2214563"/>
          <p14:tracePt t="45597" x="8599488" y="2252663"/>
          <p14:tracePt t="45612" x="8548688" y="2290763"/>
          <p14:tracePt t="45615" x="8486775" y="2339975"/>
          <p14:tracePt t="45628" x="8424863" y="2378075"/>
          <p14:tracePt t="45629" x="8361363" y="2427288"/>
          <p14:tracePt t="45642" x="8299450" y="2490788"/>
          <p14:tracePt t="45645" x="8235950" y="2565400"/>
          <p14:tracePt t="45660" x="8161338" y="2652713"/>
          <p14:tracePt t="45661" x="8099425" y="2728913"/>
          <p14:tracePt t="45675" x="8048625" y="2803525"/>
          <p14:tracePt t="45677" x="8010525" y="2878138"/>
          <p14:tracePt t="45694" x="7923213" y="3054350"/>
          <p14:tracePt t="45701" x="7874000" y="3154363"/>
          <p14:tracePt t="45710" x="7848600" y="3241675"/>
          <p14:tracePt t="45717" x="7835900" y="3354388"/>
          <p14:tracePt t="45725" x="7823200" y="3429000"/>
          <p14:tracePt t="45733" x="7823200" y="3503613"/>
          <p14:tracePt t="45742" x="7823200" y="3567113"/>
          <p14:tracePt t="45749" x="7823200" y="3616325"/>
          <p14:tracePt t="45758" x="7823200" y="3679825"/>
          <p14:tracePt t="45766" x="7823200" y="3716338"/>
          <p14:tracePt t="45779" x="7823200" y="3754438"/>
          <p14:tracePt t="45782" x="7823200" y="3779838"/>
          <p14:tracePt t="45791" x="7823200" y="3792538"/>
          <p14:tracePt t="45798" x="7823200" y="3803650"/>
          <p14:tracePt t="45809" x="7823200" y="3816350"/>
          <p14:tracePt t="45860" x="7810500" y="3816350"/>
          <p14:tracePt t="45868" x="7797800" y="3816350"/>
          <p14:tracePt t="45876" x="7773988" y="3816350"/>
          <p14:tracePt t="45885" x="7748588" y="3803650"/>
          <p14:tracePt t="45895" x="7723188" y="3779838"/>
          <p14:tracePt t="45900" x="7697788" y="3754438"/>
          <p14:tracePt t="45909" x="7648575" y="3716338"/>
          <p14:tracePt t="45916" x="7597775" y="3679825"/>
          <p14:tracePt t="45927" x="7535863" y="3616325"/>
          <p14:tracePt t="45932" x="7472363" y="3554413"/>
          <p14:tracePt t="45941" x="7410450" y="3479800"/>
          <p14:tracePt t="45948" x="7359650" y="3390900"/>
          <p14:tracePt t="45957" x="7323138" y="3303588"/>
          <p14:tracePt t="45964" x="7285038" y="3228975"/>
          <p14:tracePt t="45975" x="7259638" y="3154363"/>
          <p14:tracePt t="45980" x="7235825" y="3078163"/>
          <p14:tracePt t="45990" x="7223125" y="3016250"/>
          <p14:tracePt t="45996" x="7223125" y="2965450"/>
          <p14:tracePt t="46013" x="7223125" y="2878138"/>
          <p14:tracePt t="46025" x="7223125" y="2840038"/>
          <p14:tracePt t="46028" x="7223125" y="2803525"/>
          <p14:tracePt t="46043" x="7223125" y="2765425"/>
          <p14:tracePt t="46044" x="7223125" y="2716213"/>
          <p14:tracePt t="46058" x="7223125" y="2690813"/>
          <p14:tracePt t="46060" x="7223125" y="2665413"/>
          <p14:tracePt t="46074" x="7223125" y="2627313"/>
          <p14:tracePt t="46076" x="7223125" y="2616200"/>
          <p14:tracePt t="46084" x="7223125" y="2590800"/>
          <p14:tracePt t="46094" x="7223125" y="2552700"/>
          <p14:tracePt t="46100" x="7223125" y="2540000"/>
          <p14:tracePt t="46109" x="7223125" y="2516188"/>
          <p14:tracePt t="46116" x="7223125" y="2490788"/>
          <p14:tracePt t="46125" x="7223125" y="2465388"/>
          <p14:tracePt t="46132" x="7210425" y="2465388"/>
          <p14:tracePt t="46141" x="7197725" y="2439988"/>
          <p14:tracePt t="46148" x="7172325" y="2414588"/>
          <p14:tracePt t="46157" x="7172325" y="2403475"/>
          <p14:tracePt t="46164" x="7146925" y="2378075"/>
          <p14:tracePt t="46175" x="7123113" y="2339975"/>
          <p14:tracePt t="46181" x="7110413" y="2327275"/>
          <p14:tracePt t="46192" x="7085013" y="2303463"/>
          <p14:tracePt t="46197" x="7072313" y="2290763"/>
          <p14:tracePt t="46206" x="7059613" y="2278063"/>
          <p14:tracePt t="46212" x="7046913" y="2278063"/>
          <p14:tracePt t="46224" x="7034213" y="2265363"/>
          <p14:tracePt t="46244" x="7021513" y="2265363"/>
          <p14:tracePt t="46269" x="7010400" y="2265363"/>
          <p14:tracePt t="46277" x="6997700" y="2265363"/>
          <p14:tracePt t="46285" x="6985000" y="2265363"/>
          <p14:tracePt t="46300" x="6959600" y="2265363"/>
          <p14:tracePt t="46316" x="6934200" y="2278063"/>
          <p14:tracePt t="46324" x="6910388" y="2278063"/>
          <p14:tracePt t="46332" x="6884988" y="2303463"/>
          <p14:tracePt t="46341" x="6859588" y="2314575"/>
          <p14:tracePt t="46348" x="6834188" y="2352675"/>
          <p14:tracePt t="46358" x="6821488" y="2378075"/>
          <p14:tracePt t="46364" x="6784975" y="2403475"/>
          <p14:tracePt t="46374" x="6759575" y="2427288"/>
          <p14:tracePt t="46380" x="6708775" y="2490788"/>
          <p14:tracePt t="46390" x="6659563" y="2552700"/>
          <p14:tracePt t="46396" x="6596063" y="2627313"/>
          <p14:tracePt t="46407" x="6534150" y="2716213"/>
          <p14:tracePt t="46412" x="6483350" y="2790825"/>
          <p14:tracePt t="46424" x="6434138" y="2890838"/>
          <p14:tracePt t="46429" x="6383338" y="2965450"/>
          <p14:tracePt t="46441" x="6334125" y="3054350"/>
          <p14:tracePt t="46445" x="6283325" y="3141663"/>
          <p14:tracePt t="46457" x="6246813" y="3216275"/>
          <p14:tracePt t="46460" x="6208713" y="3290888"/>
          <p14:tracePt t="46473" x="6183313" y="3354388"/>
          <p14:tracePt t="46476" x="6157913" y="3441700"/>
          <p14:tracePt t="46484" x="6134100" y="3503613"/>
          <p14:tracePt t="46492" x="6121400" y="3579813"/>
          <p14:tracePt t="46500" x="6108700" y="3667125"/>
          <p14:tracePt t="46508" x="6083300" y="3741738"/>
          <p14:tracePt t="46517" x="6070600" y="3829050"/>
          <p14:tracePt t="46524" x="6070600" y="3892550"/>
          <p14:tracePt t="46533" x="6070600" y="3992563"/>
          <p14:tracePt t="46544" x="6070600" y="4092575"/>
          <p14:tracePt t="46548" x="6070600" y="4205288"/>
          <p14:tracePt t="46558" x="6070600" y="4305300"/>
          <p14:tracePt t="46565" x="6070600" y="4405313"/>
          <p14:tracePt t="46575" x="6070600" y="4505325"/>
          <p14:tracePt t="46580" x="6070600" y="4605338"/>
          <p14:tracePt t="46594" x="6070600" y="4705350"/>
          <p14:tracePt t="46597" x="6070600" y="4818063"/>
          <p14:tracePt t="46614" x="6083300" y="4892675"/>
          <p14:tracePt t="46615" x="6108700" y="4968875"/>
          <p14:tracePt t="46625" x="6121400" y="5056188"/>
          <p14:tracePt t="46629" x="6134100" y="5143500"/>
          <p14:tracePt t="46641" x="6157913" y="5218113"/>
          <p14:tracePt t="46644" x="6183313" y="5294313"/>
          <p14:tracePt t="46658" x="6208713" y="5356225"/>
          <p14:tracePt t="46660" x="6246813" y="5430838"/>
          <p14:tracePt t="46673" x="6283325" y="5507038"/>
          <p14:tracePt t="46677" x="6308725" y="5568950"/>
          <p14:tracePt t="46685" x="6346825" y="5643563"/>
          <p14:tracePt t="46693" x="6383338" y="5719763"/>
          <p14:tracePt t="46701" x="6421438" y="5756275"/>
          <p14:tracePt t="46709" x="6459538" y="5819775"/>
          <p14:tracePt t="46717" x="6496050" y="5868988"/>
          <p14:tracePt t="46725" x="6521450" y="5932488"/>
          <p14:tracePt t="46733" x="6559550" y="5994400"/>
          <p14:tracePt t="46745" x="6596063" y="6032500"/>
          <p14:tracePt t="46751" x="6634163" y="6081713"/>
          <p14:tracePt t="46759" x="6684963" y="6107113"/>
          <p14:tracePt t="46765" x="6708775" y="6157913"/>
          <p14:tracePt t="46773" x="6746875" y="6194425"/>
          <p14:tracePt t="46781" x="6772275" y="6245225"/>
          <p14:tracePt t="46791" x="6797675" y="6269038"/>
          <p14:tracePt t="46797" x="6821488" y="6281738"/>
          <p14:tracePt t="46807" x="6859588" y="6307138"/>
          <p14:tracePt t="46813" x="6872288" y="6319838"/>
          <p14:tracePt t="46824" x="6884988" y="6332538"/>
          <p14:tracePt t="46832" x="6910388" y="6345238"/>
          <p14:tracePt t="46848" x="6921500" y="6345238"/>
          <p14:tracePt t="46859" x="6934200" y="6345238"/>
          <p14:tracePt t="46861" x="6946900" y="6345238"/>
          <p14:tracePt t="46868" x="6959600" y="6345238"/>
          <p14:tracePt t="46876" x="6985000" y="6345238"/>
          <p14:tracePt t="46885" x="6997700" y="6345238"/>
          <p14:tracePt t="46893" x="7021513" y="6345238"/>
          <p14:tracePt t="46901" x="7059613" y="6345238"/>
          <p14:tracePt t="46909" x="7097713" y="6332538"/>
          <p14:tracePt t="46916" x="7123113" y="6319838"/>
          <p14:tracePt t="46924" x="7159625" y="6281738"/>
          <p14:tracePt t="46933" x="7223125" y="6232525"/>
          <p14:tracePt t="46944" x="7285038" y="6194425"/>
          <p14:tracePt t="46950" x="7359650" y="6107113"/>
          <p14:tracePt t="46961" x="7423150" y="6032500"/>
          <p14:tracePt t="46965" x="7510463" y="5945188"/>
          <p14:tracePt t="46979" x="7572375" y="5843588"/>
          <p14:tracePt t="46980" x="7635875" y="5743575"/>
          <p14:tracePt t="46993" x="7697788" y="5619750"/>
          <p14:tracePt t="46996" x="7748588" y="5494338"/>
          <p14:tracePt t="47008" x="7785100" y="5356225"/>
          <p14:tracePt t="47014" x="7810500" y="5230813"/>
          <p14:tracePt t="47025" x="7835900" y="5081588"/>
          <p14:tracePt t="47028" x="7835900" y="4943475"/>
          <p14:tracePt t="47041" x="7835900" y="4779963"/>
          <p14:tracePt t="47044" x="7835900" y="4605338"/>
          <p14:tracePt t="47058" x="7823200" y="4443413"/>
          <p14:tracePt t="47060" x="7810500" y="4292600"/>
          <p14:tracePt t="47068" x="7797800" y="4154488"/>
          <p14:tracePt t="47076" x="7773988" y="4041775"/>
          <p14:tracePt t="47084" x="7761288" y="3941763"/>
          <p14:tracePt t="47093" x="7735888" y="3854450"/>
          <p14:tracePt t="47100" x="7723188" y="3779838"/>
          <p14:tracePt t="47112" x="7697788" y="3703638"/>
          <p14:tracePt t="47116" x="7685088" y="3641725"/>
          <p14:tracePt t="47125" x="7673975" y="3567113"/>
          <p14:tracePt t="47132" x="7661275" y="3490913"/>
          <p14:tracePt t="47142" x="7661275" y="3429000"/>
          <p14:tracePt t="47148" x="7635875" y="3354388"/>
          <p14:tracePt t="47158" x="7623175" y="3278188"/>
          <p14:tracePt t="47170" x="7610475" y="3216275"/>
          <p14:tracePt t="47177" x="7597775" y="3165475"/>
          <p14:tracePt t="47180" x="7572375" y="3103563"/>
          <p14:tracePt t="47191" x="7561263" y="3065463"/>
          <p14:tracePt t="47196" x="7561263" y="3028950"/>
          <p14:tracePt t="47208" x="7535863" y="3003550"/>
          <p14:tracePt t="47212" x="7523163" y="2965450"/>
          <p14:tracePt t="47225" x="7510463" y="2916238"/>
          <p14:tracePt t="47228" x="7497763" y="2878138"/>
          <p14:tracePt t="47241" x="7472363" y="2840038"/>
          <p14:tracePt t="47244" x="7459663" y="2803525"/>
          <p14:tracePt t="47258" x="7448550" y="2740025"/>
          <p14:tracePt t="47260" x="7435850" y="2678113"/>
          <p14:tracePt t="47269" x="7423150" y="2616200"/>
          <p14:tracePt t="47276" x="7397750" y="2565400"/>
          <p14:tracePt t="47284" x="7372350" y="2503488"/>
          <p14:tracePt t="47292" x="7359650" y="2452688"/>
          <p14:tracePt t="47300" x="7348538" y="2390775"/>
          <p14:tracePt t="47308" x="7335838" y="2339975"/>
          <p14:tracePt t="47316" x="7310438" y="2303463"/>
          <p14:tracePt t="47324" x="7297738" y="2239963"/>
          <p14:tracePt t="47332" x="7285038" y="2201863"/>
          <p14:tracePt t="47344" x="7285038" y="2165350"/>
          <p14:tracePt t="47348" x="7272338" y="2139950"/>
          <p14:tracePt t="47359" x="7246938" y="2114550"/>
          <p14:tracePt t="47364" x="7246938" y="2089150"/>
          <p14:tracePt t="47374" x="7223125" y="2065338"/>
          <p14:tracePt t="47380" x="7223125" y="2052638"/>
          <p14:tracePt t="47392" x="7197725" y="2027238"/>
          <p14:tracePt t="47396" x="7185025" y="2014538"/>
          <p14:tracePt t="47409" x="7172325" y="2001838"/>
          <p14:tracePt t="47412" x="7159625" y="1989138"/>
          <p14:tracePt t="47424" x="7134225" y="1978025"/>
          <p14:tracePt t="47429" x="7123113" y="1978025"/>
          <p14:tracePt t="47441" x="7110413" y="1965325"/>
          <p14:tracePt t="47462" x="7097713" y="1965325"/>
          <p14:tracePt t="47469" x="7097713" y="1952625"/>
          <p14:tracePt t="47533" x="7085013" y="1952625"/>
          <p14:tracePt t="47542" x="7072313" y="1952625"/>
          <p14:tracePt t="47556" x="7059613" y="1952625"/>
          <p14:tracePt t="47572" x="7046913" y="1952625"/>
          <p14:tracePt t="47582" x="7034213" y="1952625"/>
          <p14:tracePt t="47592" x="7021513" y="1952625"/>
          <p14:tracePt t="47596" x="6997700" y="1952625"/>
          <p14:tracePt t="47612" x="6972300" y="1965325"/>
          <p14:tracePt t="47628" x="6946900" y="1965325"/>
          <p14:tracePt t="47629" x="6921500" y="1978025"/>
          <p14:tracePt t="47643" x="6910388" y="1989138"/>
          <p14:tracePt t="47645" x="6884988" y="2001838"/>
          <p14:tracePt t="47657" x="6859588" y="2014538"/>
          <p14:tracePt t="47660" x="6834188" y="2027238"/>
          <p14:tracePt t="47668" x="6808788" y="2039938"/>
          <p14:tracePt t="47676" x="6784975" y="2065338"/>
          <p14:tracePt t="47684" x="6772275" y="2089150"/>
          <p14:tracePt t="47692" x="6746875" y="2114550"/>
          <p14:tracePt t="47700" x="6721475" y="2139950"/>
          <p14:tracePt t="47708" x="6696075" y="2152650"/>
          <p14:tracePt t="47716" x="6672263" y="2178050"/>
          <p14:tracePt t="47724" x="6634163" y="2214563"/>
          <p14:tracePt t="47732" x="6608763" y="2239963"/>
          <p14:tracePt t="47743" x="6596063" y="2252663"/>
          <p14:tracePt t="47748" x="6572250" y="2290763"/>
          <p14:tracePt t="47758" x="6559550" y="2314575"/>
          <p14:tracePt t="47764" x="6534150" y="2339975"/>
          <p14:tracePt t="47774" x="6521450" y="2365375"/>
          <p14:tracePt t="47780" x="6496050" y="2378075"/>
          <p14:tracePt t="47791" x="6496050" y="2390775"/>
          <p14:tracePt t="47796" x="6483350" y="2427288"/>
          <p14:tracePt t="47808" x="6459538" y="2452688"/>
          <p14:tracePt t="47812" x="6459538" y="2478088"/>
          <p14:tracePt t="47824" x="6434138" y="2503488"/>
          <p14:tracePt t="47828" x="6421438" y="2527300"/>
          <p14:tracePt t="47842" x="6408738" y="2578100"/>
          <p14:tracePt t="47844" x="6383338" y="2627313"/>
          <p14:tracePt t="47858" x="6359525" y="2703513"/>
          <p14:tracePt t="47860" x="6334125" y="2778125"/>
          <p14:tracePt t="47868" x="6308725" y="2865438"/>
          <p14:tracePt t="47876" x="6283325" y="2952750"/>
          <p14:tracePt t="47893" x="6259513" y="3141663"/>
          <p14:tracePt t="47900" x="6234113" y="3241675"/>
          <p14:tracePt t="47909" x="6208713" y="3341688"/>
          <p14:tracePt t="47916" x="6183313" y="3454400"/>
          <p14:tracePt t="47924" x="6170613" y="3554413"/>
          <p14:tracePt t="47932" x="6157913" y="3654425"/>
          <p14:tracePt t="47941" x="6157913" y="3741738"/>
          <p14:tracePt t="47948" x="6157913" y="3841750"/>
          <p14:tracePt t="47957" x="6157913" y="3954463"/>
          <p14:tracePt t="47964" x="6157913" y="4054475"/>
          <p14:tracePt t="47973" x="6157913" y="4154488"/>
          <p14:tracePt t="47980" x="6157913" y="4254500"/>
          <p14:tracePt t="47991" x="6157913" y="4379913"/>
          <p14:tracePt t="47996" x="6157913" y="4454525"/>
          <p14:tracePt t="48009" x="6170613" y="4579938"/>
          <p14:tracePt t="48012" x="6183313" y="4667250"/>
          <p14:tracePt t="48024" x="6196013" y="4756150"/>
          <p14:tracePt t="48028" x="6208713" y="4818063"/>
          <p14:tracePt t="48040" x="6221413" y="4892675"/>
          <p14:tracePt t="48044" x="6234113" y="4956175"/>
          <p14:tracePt t="48057" x="6246813" y="5030788"/>
          <p14:tracePt t="48060" x="6259513" y="5105400"/>
          <p14:tracePt t="48068" x="6270625" y="5168900"/>
          <p14:tracePt t="48077" x="6270625" y="5205413"/>
          <p14:tracePt t="48084" x="6283325" y="5243513"/>
          <p14:tracePt t="48092" x="6296025" y="5281613"/>
          <p14:tracePt t="48100" x="6308725" y="5330825"/>
          <p14:tracePt t="48108" x="6308725" y="5356225"/>
          <p14:tracePt t="48116" x="6334125" y="5381625"/>
          <p14:tracePt t="48124" x="6346825" y="5407025"/>
          <p14:tracePt t="48132" x="6370638" y="5430838"/>
          <p14:tracePt t="48142" x="6383338" y="5468938"/>
          <p14:tracePt t="48148" x="6396038" y="5494338"/>
          <p14:tracePt t="48158" x="6421438" y="5518150"/>
          <p14:tracePt t="48164" x="6434138" y="5543550"/>
          <p14:tracePt t="48174" x="6459538" y="5581650"/>
          <p14:tracePt t="48180" x="6472238" y="5619750"/>
          <p14:tracePt t="48190" x="6496050" y="5643563"/>
          <p14:tracePt t="48196" x="6521450" y="5668963"/>
          <p14:tracePt t="48207" x="6546850" y="5681663"/>
          <p14:tracePt t="48212" x="6572250" y="5707063"/>
          <p14:tracePt t="48225" x="6608763" y="5732463"/>
          <p14:tracePt t="48228" x="6634163" y="5743575"/>
          <p14:tracePt t="48241" x="6646863" y="5756275"/>
          <p14:tracePt t="48244" x="6672263" y="5768975"/>
          <p14:tracePt t="48257" x="6672263" y="5781675"/>
          <p14:tracePt t="48261" x="6696075" y="5794375"/>
          <p14:tracePt t="48276" x="6708775" y="5807075"/>
          <p14:tracePt t="48292" x="6721475" y="5807075"/>
          <p14:tracePt t="48308" x="6734175" y="5819775"/>
          <p14:tracePt t="48316" x="6734175" y="5832475"/>
          <p14:tracePt t="48325" x="6746875" y="5832475"/>
          <p14:tracePt t="48341" x="6759575" y="5843588"/>
          <p14:tracePt t="48348" x="6772275" y="5843588"/>
          <p14:tracePt t="48357" x="6784975" y="5856288"/>
          <p14:tracePt t="48374" x="6797675" y="5868988"/>
          <p14:tracePt t="48380" x="6808788" y="5881688"/>
          <p14:tracePt t="48390" x="6821488" y="5881688"/>
          <p14:tracePt t="48396" x="6834188" y="5894388"/>
          <p14:tracePt t="48420" x="6859588" y="5907088"/>
          <p14:tracePt t="48428" x="6872288" y="5919788"/>
          <p14:tracePt t="48445" x="6884988" y="5919788"/>
          <p14:tracePt t="48572" x="6897688" y="5919788"/>
          <p14:tracePt t="48597" x="6910388" y="5907088"/>
          <p14:tracePt t="48844" x="6897688" y="5881688"/>
          <p14:tracePt t="48853" x="6872288" y="5868988"/>
          <p14:tracePt t="48860" x="6846888" y="5843588"/>
          <p14:tracePt t="48868" x="6808788" y="5819775"/>
          <p14:tracePt t="48876" x="6759575" y="5781675"/>
          <p14:tracePt t="48891" x="6721475" y="5756275"/>
          <p14:tracePt t="48893" x="6659563" y="5719763"/>
          <p14:tracePt t="48900" x="6596063" y="5668963"/>
          <p14:tracePt t="48911" x="6534150" y="5619750"/>
          <p14:tracePt t="48916" x="6496050" y="5556250"/>
          <p14:tracePt t="48924" x="6434138" y="5481638"/>
          <p14:tracePt t="48932" x="6383338" y="5430838"/>
          <p14:tracePt t="48940" x="6321425" y="5368925"/>
          <p14:tracePt t="48948" x="6270625" y="5305425"/>
          <p14:tracePt t="48957" x="6221413" y="5256213"/>
          <p14:tracePt t="48965" x="6196013" y="5205413"/>
          <p14:tracePt t="48974" x="6157913" y="5168900"/>
          <p14:tracePt t="48980" x="6146800" y="5143500"/>
          <p14:tracePt t="48993" x="6134100" y="5130800"/>
          <p14:tracePt t="48996" x="6121400" y="5105400"/>
          <p14:tracePt t="49009" x="6121400" y="5092700"/>
          <p14:tracePt t="49023" x="6121400" y="5081588"/>
          <p14:tracePt t="49132" x="6134100" y="5092700"/>
          <p14:tracePt t="49140" x="6157913" y="5118100"/>
          <p14:tracePt t="49148" x="6170613" y="5143500"/>
          <p14:tracePt t="49158" x="6196013" y="5168900"/>
          <p14:tracePt t="49164" x="6208713" y="5205413"/>
          <p14:tracePt t="49175" x="6234113" y="5230813"/>
          <p14:tracePt t="49180" x="6246813" y="5268913"/>
          <p14:tracePt t="49193" x="6270625" y="5294313"/>
          <p14:tracePt t="49198" x="6283325" y="5330825"/>
          <p14:tracePt t="49210" x="6308725" y="5356225"/>
          <p14:tracePt t="49212" x="6321425" y="5381625"/>
          <p14:tracePt t="49226" x="6359525" y="5407025"/>
          <p14:tracePt t="49228" x="6383338" y="5443538"/>
          <p14:tracePt t="49243" x="6396038" y="5468938"/>
          <p14:tracePt t="49244" x="6421438" y="5494338"/>
          <p14:tracePt t="49257" x="6446838" y="5518150"/>
          <p14:tracePt t="49260" x="6472238" y="5543550"/>
          <p14:tracePt t="49268" x="6496050" y="5568950"/>
          <p14:tracePt t="49276" x="6508750" y="5607050"/>
          <p14:tracePt t="49284" x="6534150" y="5630863"/>
          <p14:tracePt t="49291" x="6546850" y="5668963"/>
          <p14:tracePt t="49300" x="6572250" y="5694363"/>
          <p14:tracePt t="49308" x="6584950" y="5719763"/>
          <p14:tracePt t="49316" x="6608763" y="5756275"/>
          <p14:tracePt t="49323" x="6621463" y="5781675"/>
          <p14:tracePt t="49332" x="6646863" y="5794375"/>
          <p14:tracePt t="49340" x="6672263" y="5807075"/>
          <p14:tracePt t="49348" x="6684963" y="5819775"/>
          <p14:tracePt t="49357" x="6708775" y="5819775"/>
          <p14:tracePt t="49364" x="6721475" y="5832475"/>
          <p14:tracePt t="49373" x="6734175" y="5832475"/>
          <p14:tracePt t="49380" x="6759575" y="5832475"/>
          <p14:tracePt t="49392" x="6772275" y="5832475"/>
          <p14:tracePt t="49396" x="6784975" y="5832475"/>
          <p14:tracePt t="49409" x="6797675" y="5832475"/>
          <p14:tracePt t="49412" x="6821488" y="5832475"/>
          <p14:tracePt t="49425" x="6846888" y="5832475"/>
          <p14:tracePt t="49427" x="6872288" y="5807075"/>
          <p14:tracePt t="49440" x="6910388" y="5794375"/>
          <p14:tracePt t="49444" x="6959600" y="5768975"/>
          <p14:tracePt t="49457" x="7021513" y="5719763"/>
          <p14:tracePt t="49460" x="7072313" y="5656263"/>
          <p14:tracePt t="49468" x="7134225" y="5594350"/>
          <p14:tracePt t="49476" x="7223125" y="5518150"/>
          <p14:tracePt t="49484" x="7297738" y="5430838"/>
          <p14:tracePt t="49492" x="7348538" y="5318125"/>
          <p14:tracePt t="49500" x="7410450" y="5194300"/>
          <p14:tracePt t="49508" x="7448550" y="5030788"/>
          <p14:tracePt t="49516" x="7472363" y="4868863"/>
          <p14:tracePt t="49524" x="7485063" y="4692650"/>
          <p14:tracePt t="49532" x="7497763" y="4530725"/>
          <p14:tracePt t="49540" x="7497763" y="4379913"/>
          <p14:tracePt t="49548" x="7497763" y="4192588"/>
          <p14:tracePt t="49558" x="7472363" y="4041775"/>
          <p14:tracePt t="49564" x="7448550" y="3905250"/>
          <p14:tracePt t="49575" x="7435850" y="3792538"/>
          <p14:tracePt t="49580" x="7410450" y="3703638"/>
          <p14:tracePt t="49592" x="7397750" y="3629025"/>
          <p14:tracePt t="49596" x="7385050" y="3590925"/>
          <p14:tracePt t="49608" x="7385050" y="3567113"/>
          <p14:tracePt t="49612" x="7385050" y="3541713"/>
          <p14:tracePt t="49624" x="7372350" y="3516313"/>
          <p14:tracePt t="49628" x="7372350" y="3503613"/>
          <p14:tracePt t="49684" x="7359650" y="3516313"/>
          <p14:tracePt t="49691" x="7359650" y="3529013"/>
          <p14:tracePt t="49700" x="7348538" y="3567113"/>
          <p14:tracePt t="49708" x="7323138" y="3629025"/>
          <p14:tracePt t="49716" x="7310438" y="3667125"/>
          <p14:tracePt t="49724" x="7285038" y="3741738"/>
          <p14:tracePt t="49732" x="7272338" y="3792538"/>
          <p14:tracePt t="49740" x="7272338" y="3829050"/>
          <p14:tracePt t="49748" x="7246938" y="3867150"/>
          <p14:tracePt t="49758" x="7235825" y="3892550"/>
          <p14:tracePt t="49839" x="7235825" y="3905250"/>
          <p14:tracePt t="49845" x="7235825" y="3916363"/>
          <p14:tracePt t="49853" x="7223125" y="3967163"/>
          <p14:tracePt t="49861" x="7210425" y="4029075"/>
          <p14:tracePt t="49869" x="7185025" y="4079875"/>
          <p14:tracePt t="49878" x="7159625" y="4154488"/>
          <p14:tracePt t="49885" x="7110413" y="4230688"/>
          <p14:tracePt t="49897" x="7059613" y="4305300"/>
          <p14:tracePt t="49900" x="7010400" y="4379913"/>
          <p14:tracePt t="49908" x="6946900" y="4454525"/>
          <p14:tracePt t="49918" x="6884988" y="4530725"/>
          <p14:tracePt t="49926" x="6797675" y="4630738"/>
          <p14:tracePt t="49932" x="6721475" y="4718050"/>
          <p14:tracePt t="49941" x="6646863" y="4805363"/>
          <p14:tracePt t="49948" x="6559550" y="4879975"/>
          <p14:tracePt t="49960" x="6496050" y="4943475"/>
          <p14:tracePt t="49964" x="6459538" y="4992688"/>
          <p14:tracePt t="49982" x="6359525" y="5118100"/>
          <p14:tracePt t="49997" x="6321425" y="5168900"/>
          <p14:tracePt t="49999" x="6296025" y="5218113"/>
          <p14:tracePt t="50010" x="6270625" y="5256213"/>
          <p14:tracePt t="50012" x="6246813" y="5294313"/>
          <p14:tracePt t="50024" x="6234113" y="5318125"/>
          <p14:tracePt t="50028" x="6208713" y="5343525"/>
          <p14:tracePt t="50044" x="6183313" y="5381625"/>
          <p14:tracePt t="50044" x="6157913" y="5407025"/>
          <p14:tracePt t="50058" x="6134100" y="5418138"/>
          <p14:tracePt t="50059" x="6121400" y="5443538"/>
          <p14:tracePt t="50068" x="6096000" y="5456238"/>
          <p14:tracePt t="50077" x="6083300" y="5481638"/>
          <p14:tracePt t="50084" x="6070600" y="5481638"/>
          <p14:tracePt t="50108" x="6057900" y="5481638"/>
          <p14:tracePt t="50139" x="6045200" y="5494338"/>
          <p14:tracePt t="50180" x="6021388" y="5507038"/>
          <p14:tracePt t="50220" x="6021388" y="5518150"/>
          <p14:tracePt t="50227" x="6034088" y="5518150"/>
          <p14:tracePt t="50237" x="6057900" y="5518150"/>
          <p14:tracePt t="50244" x="6121400" y="5494338"/>
          <p14:tracePt t="50257" x="6196013" y="5468938"/>
          <p14:tracePt t="50260" x="6296025" y="5418138"/>
          <p14:tracePt t="50267" x="6421438" y="5356225"/>
          <p14:tracePt t="50276" x="6608763" y="5243513"/>
          <p14:tracePt t="50284" x="6846888" y="5092700"/>
          <p14:tracePt t="50291" x="7110413" y="4943475"/>
          <p14:tracePt t="50300" x="7372350" y="4768850"/>
          <p14:tracePt t="50308" x="7635875" y="4643438"/>
          <p14:tracePt t="50317" x="7861300" y="4518025"/>
          <p14:tracePt t="50325" x="8110538" y="4430713"/>
          <p14:tracePt t="50332" x="8324850" y="4367213"/>
          <p14:tracePt t="50342" x="8512175" y="4292600"/>
          <p14:tracePt t="50348" x="8661400" y="4230688"/>
          <p14:tracePt t="50357" x="8799513" y="4205288"/>
          <p14:tracePt t="50364" x="8912225" y="4167188"/>
          <p14:tracePt t="50382" x="9063038" y="4141788"/>
          <p14:tracePt t="50392" x="9088438" y="4129088"/>
          <p14:tracePt t="50397" x="9099550" y="4129088"/>
          <p14:tracePt t="50444" x="9112250" y="4129088"/>
          <p14:tracePt t="50508" x="9137650" y="4129088"/>
          <p14:tracePt t="50524" x="9137650" y="4141788"/>
          <p14:tracePt t="50539" x="9150350" y="4141788"/>
          <p14:tracePt t="50548" x="9163050" y="4154488"/>
          <p14:tracePt t="50564" x="9163050" y="4167188"/>
          <p14:tracePt t="50572" x="9163050" y="4179888"/>
          <p14:tracePt t="50579" x="9163050" y="4192588"/>
          <p14:tracePt t="50590" x="9163050" y="4205288"/>
          <p14:tracePt t="50607" x="9163050" y="4230688"/>
          <p14:tracePt t="50623" x="9163050" y="4241800"/>
          <p14:tracePt t="50652" x="9163050" y="4254500"/>
          <p14:tracePt t="50659" x="9163050" y="4267200"/>
          <p14:tracePt t="50675" x="9163050" y="4279900"/>
          <p14:tracePt t="50683" x="9163050" y="4305300"/>
          <p14:tracePt t="50707" x="9163050" y="4318000"/>
          <p14:tracePt t="50724" x="9150350" y="4354513"/>
          <p14:tracePt t="50731" x="9150350" y="4367213"/>
          <p14:tracePt t="50743" x="9137650" y="4379913"/>
          <p14:tracePt t="50748" x="9124950" y="4405313"/>
          <p14:tracePt t="50764" x="9112250" y="4430713"/>
          <p14:tracePt t="50780" x="9099550" y="4443413"/>
          <p14:tracePt t="54883" x="9099550" y="4454525"/>
          <p14:tracePt t="54891" x="9075738" y="4467225"/>
          <p14:tracePt t="54900" x="9024938" y="4479925"/>
          <p14:tracePt t="54907" x="8986838" y="4492625"/>
          <p14:tracePt t="54915" x="8937625" y="4505325"/>
          <p14:tracePt t="54923" x="8899525" y="4505325"/>
          <p14:tracePt t="54931" x="8850313" y="4518025"/>
          <p14:tracePt t="54940" x="8812213" y="4518025"/>
          <p14:tracePt t="54947" x="8763000" y="4518025"/>
          <p14:tracePt t="54957" x="8724900" y="4518025"/>
          <p14:tracePt t="54963" x="8686800" y="4518025"/>
          <p14:tracePt t="54974" x="8624888" y="4518025"/>
          <p14:tracePt t="54979" x="8574088" y="4518025"/>
          <p14:tracePt t="54991" x="8524875" y="4518025"/>
          <p14:tracePt t="54995" x="8474075" y="4518025"/>
          <p14:tracePt t="55006" x="8424863" y="4518025"/>
          <p14:tracePt t="55011" x="8374063" y="4518025"/>
          <p14:tracePt t="55027" x="8274050" y="4518025"/>
          <p14:tracePt t="55040" x="8235950" y="4518025"/>
          <p14:tracePt t="55043" x="8212138" y="4518025"/>
          <p14:tracePt t="55051" x="8186738" y="4518025"/>
          <p14:tracePt t="55059" x="8161338" y="4518025"/>
          <p14:tracePt t="55067" x="8135938" y="4518025"/>
          <p14:tracePt t="55076" x="8123238" y="4518025"/>
          <p14:tracePt t="55083" x="8099425" y="4518025"/>
          <p14:tracePt t="55091" x="8086725" y="4518025"/>
          <p14:tracePt t="55099" x="8061325" y="4518025"/>
          <p14:tracePt t="55116" x="8048625" y="4518025"/>
          <p14:tracePt t="55126" x="8023225" y="4518025"/>
          <p14:tracePt t="55131" x="7999413" y="4518025"/>
          <p14:tracePt t="55155" x="7986713" y="4518025"/>
          <p14:tracePt t="55163" x="7974013" y="4518025"/>
          <p14:tracePt t="55859" x="7961313" y="4530725"/>
          <p14:tracePt t="55883" x="7948613" y="4543425"/>
          <p14:tracePt t="55899" x="7948613" y="4567238"/>
          <p14:tracePt t="55915" x="7935913" y="4592638"/>
          <p14:tracePt t="56027" x="7935913" y="4579938"/>
          <p14:tracePt t="56059" x="7935913" y="4567238"/>
          <p14:tracePt t="56107" x="7935913" y="4543425"/>
          <p14:tracePt t="56763" x="7923213" y="4554538"/>
          <p14:tracePt t="56805" x="7897813" y="4554538"/>
          <p14:tracePt t="56820" x="7886700" y="4554538"/>
          <p14:tracePt t="56827" x="7848600" y="4554538"/>
          <p14:tracePt t="56835" x="7810500" y="4554538"/>
          <p14:tracePt t="56844" x="7761288" y="4554538"/>
          <p14:tracePt t="56851" x="7685088" y="4554538"/>
          <p14:tracePt t="56859" x="7597775" y="4554538"/>
          <p14:tracePt t="56867" x="7523163" y="4554538"/>
          <p14:tracePt t="56875" x="7397750" y="4554538"/>
          <p14:tracePt t="56883" x="7272338" y="4554538"/>
          <p14:tracePt t="56892" x="7123113" y="4554538"/>
          <p14:tracePt t="56899" x="6985000" y="4554538"/>
          <p14:tracePt t="56908" x="6834188" y="4554538"/>
          <p14:tracePt t="56915" x="6684963" y="4554538"/>
          <p14:tracePt t="56924" x="6534150" y="4554538"/>
          <p14:tracePt t="56930" x="6408738" y="4554538"/>
          <p14:tracePt t="56943" x="6296025" y="4554538"/>
          <p14:tracePt t="56947" x="6183313" y="4554538"/>
          <p14:tracePt t="56959" x="6083300" y="4554538"/>
          <p14:tracePt t="56963" x="6021388" y="4543425"/>
          <p14:tracePt t="56975" x="5945188" y="4518025"/>
          <p14:tracePt t="56979" x="5870575" y="4492625"/>
          <p14:tracePt t="56990" x="5832475" y="4479925"/>
          <p14:tracePt t="56995" x="5795963" y="4454525"/>
          <p14:tracePt t="57008" x="5745163" y="4443413"/>
          <p14:tracePt t="57011" x="5719763" y="4430713"/>
          <p14:tracePt t="57023" x="5695950" y="4418013"/>
          <p14:tracePt t="57027" x="5670550" y="4405313"/>
          <p14:tracePt t="57040" x="5645150" y="4405313"/>
          <p14:tracePt t="57043" x="5619750" y="4392613"/>
          <p14:tracePt t="57051" x="5607050" y="4379913"/>
          <p14:tracePt t="57059" x="5595938" y="4379913"/>
          <p14:tracePt t="57067" x="5583238" y="4367213"/>
          <p14:tracePt t="57077" x="5583238" y="4354513"/>
          <p14:tracePt t="57083" x="5557838" y="4354513"/>
          <p14:tracePt t="57093" x="5557838" y="4341813"/>
          <p14:tracePt t="57099" x="5545138" y="4341813"/>
          <p14:tracePt t="57122" x="5545138" y="4330700"/>
          <p14:tracePt t="57140" x="5532438" y="4318000"/>
          <p14:tracePt t="57155" x="5532438" y="4305300"/>
          <p14:tracePt t="57171" x="5532438" y="4292600"/>
          <p14:tracePt t="57189" x="5532438" y="4279900"/>
          <p14:tracePt t="57197" x="5532438" y="4267200"/>
          <p14:tracePt t="57208" x="5532438" y="4254500"/>
          <p14:tracePt t="57211" x="5532438" y="4241800"/>
          <p14:tracePt t="57243" x="5532438" y="4230688"/>
          <p14:tracePt t="57251" x="5532438" y="4217988"/>
          <p14:tracePt t="57315" x="5519738" y="4217988"/>
          <p14:tracePt t="57331" x="5519738" y="4230688"/>
          <p14:tracePt t="57347" x="5519738" y="4241800"/>
          <p14:tracePt t="57355" x="5519738" y="4267200"/>
          <p14:tracePt t="57363" x="5507038" y="4279900"/>
          <p14:tracePt t="57374" x="5507038" y="4292600"/>
          <p14:tracePt t="57391" x="5507038" y="4305300"/>
          <p14:tracePt t="57395" x="5507038" y="4318000"/>
          <p14:tracePt t="57407" x="5507038" y="4330700"/>
          <p14:tracePt t="57410" x="5495925" y="4354513"/>
          <p14:tracePt t="57427" x="5495925" y="4367213"/>
          <p14:tracePt t="57451" x="5495925" y="4379913"/>
          <p14:tracePt t="57579" x="5507038" y="4379913"/>
          <p14:tracePt t="57643" x="5519738" y="4367213"/>
          <p14:tracePt t="57699" x="5519738" y="4341813"/>
          <p14:tracePt t="57714" x="5532438" y="4341813"/>
          <p14:tracePt t="57778" x="5532438" y="4330700"/>
          <p14:tracePt t="57803" x="5545138" y="4318000"/>
          <p14:tracePt t="57819" x="5545138" y="4305300"/>
          <p14:tracePt t="57835" x="5545138" y="4292600"/>
          <p14:tracePt t="57843" x="5545138" y="4279900"/>
          <p14:tracePt t="57852" x="5557838" y="4267200"/>
          <p14:tracePt t="57867" x="5557838" y="4254500"/>
          <p14:tracePt t="57883" x="5557838" y="4230688"/>
          <p14:tracePt t="57905" x="5570538" y="4217988"/>
          <p14:tracePt t="57910" x="5583238" y="4205288"/>
          <p14:tracePt t="57926" x="5583238" y="4192588"/>
          <p14:tracePt t="57931" x="5583238" y="4179888"/>
          <p14:tracePt t="57963" x="5583238" y="4167188"/>
          <p14:tracePt t="57995" x="5583238" y="4154488"/>
          <p14:tracePt t="58003" x="5595938" y="4141788"/>
          <p14:tracePt t="58011" x="5607050" y="4129088"/>
          <p14:tracePt t="58035" x="5607050" y="4117975"/>
          <p14:tracePt t="58051" x="5607050" y="4105275"/>
          <p14:tracePt t="58069" x="5607050" y="4092575"/>
          <p14:tracePt t="58082" x="5607050" y="4079875"/>
          <p14:tracePt t="58114" x="5607050" y="4054475"/>
          <p14:tracePt t="58139" x="5607050" y="4041775"/>
          <p14:tracePt t="58146" x="5607050" y="4029075"/>
          <p14:tracePt t="58163" x="5595938" y="4005263"/>
          <p14:tracePt t="58188" x="5595938" y="3992563"/>
          <p14:tracePt t="58203" x="5595938" y="3979863"/>
          <p14:tracePt t="58210" x="5595938" y="3967163"/>
          <p14:tracePt t="58227" x="5595938" y="3954463"/>
          <p14:tracePt t="58243" x="5595938" y="3941763"/>
          <p14:tracePt t="58259" x="5595938" y="3929063"/>
          <p14:tracePt t="58267" x="5595938" y="3916363"/>
          <p14:tracePt t="58275" x="5595938" y="3905250"/>
          <p14:tracePt t="58298" x="5595938" y="3892550"/>
          <p14:tracePt t="58308" x="5595938" y="3879850"/>
          <p14:tracePt t="58324" x="5595938" y="3867150"/>
          <p14:tracePt t="58331" x="5595938" y="3854450"/>
          <p14:tracePt t="58347" x="5595938" y="3841750"/>
          <p14:tracePt t="58358" x="5595938" y="3829050"/>
          <p14:tracePt t="58374" x="5595938" y="3816350"/>
          <p14:tracePt t="58391" x="5583238" y="3803650"/>
          <p14:tracePt t="58394" x="5570538" y="3792538"/>
          <p14:tracePt t="58407" x="5557838" y="3792538"/>
          <p14:tracePt t="58423" x="5545138" y="3779838"/>
          <p14:tracePt t="58443" x="5532438" y="3767138"/>
          <p14:tracePt t="58451" x="5519738" y="3754438"/>
          <p14:tracePt t="58470" x="5519738" y="3741738"/>
          <p14:tracePt t="58479" x="5507038" y="3741738"/>
          <p14:tracePt t="58483" x="5507038" y="3729038"/>
          <p14:tracePt t="58495" x="5507038" y="3703638"/>
          <p14:tracePt t="58499" x="5507038" y="3692525"/>
          <p14:tracePt t="58510" x="5507038" y="3679825"/>
          <p14:tracePt t="58515" x="5507038" y="3654425"/>
          <p14:tracePt t="58525" x="5507038" y="3641725"/>
          <p14:tracePt t="58531" x="5507038" y="3629025"/>
          <p14:tracePt t="58540" x="5507038" y="3616325"/>
          <p14:tracePt t="58547" x="5507038" y="3603625"/>
          <p14:tracePt t="58558" x="5507038" y="3590925"/>
          <p14:tracePt t="58603" x="5507038" y="3579813"/>
          <p14:tracePt t="58620" x="5519738" y="3579813"/>
          <p14:tracePt t="58630" x="5519738" y="3590925"/>
          <p14:tracePt t="58639" x="5519738" y="3616325"/>
          <p14:tracePt t="58648" x="5532438" y="3654425"/>
          <p14:tracePt t="58652" x="5532438" y="3679825"/>
          <p14:tracePt t="58661" x="5532438" y="3692525"/>
          <p14:tracePt t="58667" x="5532438" y="3716338"/>
          <p14:tracePt t="58678" x="5532438" y="3729038"/>
          <p14:tracePt t="58683" x="5532438" y="3741738"/>
          <p14:tracePt t="58692" x="5532438" y="3754438"/>
          <p14:tracePt t="58708" x="5532438" y="3779838"/>
          <p14:tracePt t="58724" x="5532438" y="3792538"/>
          <p14:tracePt t="58731" x="5532438" y="3803650"/>
          <p14:tracePt t="58742" x="5532438" y="3816350"/>
          <p14:tracePt t="58747" x="5532438" y="3829050"/>
          <p14:tracePt t="58760" x="5532438" y="3841750"/>
          <p14:tracePt t="58775" x="5532438" y="3854450"/>
          <p14:tracePt t="58779" x="5532438" y="3879850"/>
          <p14:tracePt t="58794" x="5519738" y="3879850"/>
          <p14:tracePt t="58796" x="5507038" y="3892550"/>
          <p14:tracePt t="58810" x="5507038" y="3905250"/>
          <p14:tracePt t="58826" x="5495925" y="3916363"/>
          <p14:tracePt t="58827" x="5495925" y="3929063"/>
          <p14:tracePt t="58837" x="5470525" y="3941763"/>
          <p14:tracePt t="58846" x="5470525" y="3954463"/>
          <p14:tracePt t="58851" x="5445125" y="3954463"/>
          <p14:tracePt t="58859" x="5445125" y="3967163"/>
          <p14:tracePt t="58867" x="5432425" y="3967163"/>
          <p14:tracePt t="58883" x="5419725" y="3979863"/>
          <p14:tracePt t="58899" x="5407025" y="3979863"/>
          <p14:tracePt t="58907" x="5394325" y="3979863"/>
          <p14:tracePt t="58925" x="5383213" y="3979863"/>
          <p14:tracePt t="58931" x="5370513" y="3979863"/>
          <p14:tracePt t="58941" x="5357813" y="3979863"/>
          <p14:tracePt t="58947" x="5345113" y="3979863"/>
          <p14:tracePt t="58959" x="5332413" y="3979863"/>
          <p14:tracePt t="58963" x="5307013" y="3979863"/>
          <p14:tracePt t="58974" x="5294313" y="3979863"/>
          <p14:tracePt t="58979" x="5270500" y="3979863"/>
          <p14:tracePt t="58991" x="5232400" y="3967163"/>
          <p14:tracePt t="58997" x="5219700" y="3941763"/>
          <p14:tracePt t="59009" x="5194300" y="3941763"/>
          <p14:tracePt t="59011" x="5170488" y="3929063"/>
          <p14:tracePt t="59024" x="5145088" y="3916363"/>
          <p14:tracePt t="59027" x="5132388" y="3905250"/>
          <p14:tracePt t="59035" x="5106988" y="3892550"/>
          <p14:tracePt t="59043" x="5094288" y="3879850"/>
          <p14:tracePt t="59050" x="5068888" y="3854450"/>
          <p14:tracePt t="59059" x="5068888" y="3841750"/>
          <p14:tracePt t="59066" x="5045075" y="3829050"/>
          <p14:tracePt t="59076" x="5045075" y="3816350"/>
          <p14:tracePt t="59082" x="5032375" y="3803650"/>
          <p14:tracePt t="59091" x="5032375" y="3792538"/>
          <p14:tracePt t="59099" x="5032375" y="3779838"/>
          <p14:tracePt t="59107" x="5032375" y="3767138"/>
          <p14:tracePt t="59114" x="5032375" y="3754438"/>
          <p14:tracePt t="59124" x="5032375" y="3741738"/>
          <p14:tracePt t="59146" x="5032375" y="3716338"/>
          <p14:tracePt t="59162" x="5032375" y="3703638"/>
          <p14:tracePt t="59173" x="5045075" y="3692525"/>
          <p14:tracePt t="59178" x="5057775" y="3679825"/>
          <p14:tracePt t="59191" x="5081588" y="3667125"/>
          <p14:tracePt t="59194" x="5094288" y="3654425"/>
          <p14:tracePt t="59207" x="5106988" y="3654425"/>
          <p14:tracePt t="59211" x="5145088" y="3641725"/>
          <p14:tracePt t="59226" x="5170488" y="3641725"/>
          <p14:tracePt t="59236" x="5207000" y="3629025"/>
          <p14:tracePt t="59243" x="5219700" y="3629025"/>
          <p14:tracePt t="59250" x="5281613" y="3629025"/>
          <p14:tracePt t="59258" x="5319713" y="3629025"/>
          <p14:tracePt t="59266" x="5370513" y="3641725"/>
          <p14:tracePt t="59275" x="5407025" y="3654425"/>
          <p14:tracePt t="59282" x="5445125" y="3654425"/>
          <p14:tracePt t="59291" x="5470525" y="3654425"/>
          <p14:tracePt t="59299" x="5519738" y="3667125"/>
          <p14:tracePt t="59307" x="5545138" y="3679825"/>
          <p14:tracePt t="59314" x="5570538" y="3692525"/>
          <p14:tracePt t="59324" x="5607050" y="3692525"/>
          <p14:tracePt t="59330" x="5632450" y="3703638"/>
          <p14:tracePt t="59341" x="5645150" y="3716338"/>
          <p14:tracePt t="59346" x="5670550" y="3716338"/>
          <p14:tracePt t="59357" x="5683250" y="3729038"/>
          <p14:tracePt t="59362" x="5695950" y="3741738"/>
          <p14:tracePt t="59374" x="5708650" y="3741738"/>
          <p14:tracePt t="59378" x="5719763" y="3754438"/>
          <p14:tracePt t="59389" x="5732463" y="3767138"/>
          <p14:tracePt t="59411" x="5732463" y="3779838"/>
          <p14:tracePt t="59482" x="5732463" y="3754438"/>
          <p14:tracePt t="61979" x="5732463" y="3741738"/>
          <p14:tracePt t="61988" x="5745163" y="3741738"/>
          <p14:tracePt t="61995" x="5783263" y="3741738"/>
          <p14:tracePt t="62007" x="5821363" y="3741738"/>
          <p14:tracePt t="62010" x="5845175" y="3754438"/>
          <p14:tracePt t="62020" x="5857875" y="3779838"/>
          <p14:tracePt t="62029" x="5883275" y="3829050"/>
          <p14:tracePt t="62036" x="5921375" y="3892550"/>
          <p14:tracePt t="62043" x="5957888" y="3967163"/>
          <p14:tracePt t="62051" x="5983288" y="4041775"/>
          <p14:tracePt t="62062" x="6021388" y="4129088"/>
          <p14:tracePt t="62066" x="6057900" y="4217988"/>
          <p14:tracePt t="62074" x="6134100" y="4330700"/>
          <p14:tracePt t="62083" x="6208713" y="4405313"/>
          <p14:tracePt t="62092" x="6321425" y="4479925"/>
          <p14:tracePt t="62099" x="6434138" y="4543425"/>
          <p14:tracePt t="62108" x="6546850" y="4579938"/>
          <p14:tracePt t="62115" x="6634163" y="4605338"/>
          <p14:tracePt t="62124" x="6708775" y="4618038"/>
          <p14:tracePt t="62130" x="6734175" y="4618038"/>
          <p14:tracePt t="62144" x="6772275" y="4618038"/>
          <p14:tracePt t="62146" x="6784975" y="4605338"/>
          <p14:tracePt t="62157" x="6784975" y="4592638"/>
          <p14:tracePt t="62163" x="6784975" y="4567238"/>
          <p14:tracePt t="62175" x="6784975" y="4543425"/>
          <p14:tracePt t="62179" x="6784975" y="4505325"/>
          <p14:tracePt t="62192" x="6784975" y="4467225"/>
          <p14:tracePt t="62194" x="6784975" y="4392613"/>
          <p14:tracePt t="62207" x="6772275" y="4305300"/>
          <p14:tracePt t="62210" x="6746875" y="4217988"/>
          <p14:tracePt t="62218" x="6734175" y="4117975"/>
          <p14:tracePt t="62226" x="6708775" y="4005263"/>
          <p14:tracePt t="62234" x="6696075" y="3916363"/>
          <p14:tracePt t="62242" x="6696075" y="3854450"/>
          <p14:tracePt t="62250" x="6696075" y="3792538"/>
          <p14:tracePt t="62259" x="6696075" y="3754438"/>
          <p14:tracePt t="62266" x="6696075" y="3716338"/>
          <p14:tracePt t="62274" x="6708775" y="3716338"/>
          <p14:tracePt t="62306" x="6708775" y="3703638"/>
          <p14:tracePt t="62346" x="6721475" y="3703638"/>
          <p14:tracePt t="62354" x="6734175" y="3703638"/>
          <p14:tracePt t="62362" x="6746875" y="3703638"/>
          <p14:tracePt t="62373" x="6759575" y="3703638"/>
          <p14:tracePt t="62378" x="6808788" y="3703638"/>
          <p14:tracePt t="62391" x="6834188" y="3716338"/>
          <p14:tracePt t="62394" x="6846888" y="3729038"/>
          <p14:tracePt t="62407" x="6872288" y="3754438"/>
          <p14:tracePt t="62410" x="6884988" y="3767138"/>
          <p14:tracePt t="62418" x="6910388" y="3779838"/>
          <p14:tracePt t="62426" x="6910388" y="3816350"/>
          <p14:tracePt t="62434" x="6921500" y="3841750"/>
          <p14:tracePt t="62442" x="6921500" y="3867150"/>
          <p14:tracePt t="62450" x="6934200" y="3929063"/>
          <p14:tracePt t="62461" x="6946900" y="3979863"/>
          <p14:tracePt t="62466" x="6946900" y="4041775"/>
          <p14:tracePt t="62474" x="6959600" y="4129088"/>
          <p14:tracePt t="62482" x="6959600" y="4179888"/>
          <p14:tracePt t="62490" x="6972300" y="4267200"/>
          <p14:tracePt t="62498" x="6985000" y="4318000"/>
          <p14:tracePt t="62506" x="6985000" y="4354513"/>
          <p14:tracePt t="62514" x="6985000" y="4367213"/>
          <p14:tracePt t="62523" x="6985000" y="4392613"/>
          <p14:tracePt t="62530" x="6985000" y="4405313"/>
          <p14:tracePt t="62579" x="6997700" y="4418013"/>
          <p14:tracePt t="62594" x="7010400" y="4405313"/>
          <p14:tracePt t="62603" x="7021513" y="4379913"/>
          <p14:tracePt t="62610" x="7034213" y="4330700"/>
          <p14:tracePt t="62619" x="7046913" y="4279900"/>
          <p14:tracePt t="62626" x="7059613" y="4217988"/>
          <p14:tracePt t="62634" x="7085013" y="4167188"/>
          <p14:tracePt t="62642" x="7097713" y="4105275"/>
          <p14:tracePt t="62650" x="7123113" y="4067175"/>
          <p14:tracePt t="62662" x="7123113" y="4054475"/>
          <p14:tracePt t="62666" x="7134225" y="4041775"/>
          <p14:tracePt t="62706" x="7146925" y="4041775"/>
          <p14:tracePt t="62714" x="7159625" y="4067175"/>
          <p14:tracePt t="62723" x="7172325" y="4092575"/>
          <p14:tracePt t="62731" x="7172325" y="4117975"/>
          <p14:tracePt t="62742" x="7197725" y="4129088"/>
          <p14:tracePt t="62746" x="7223125" y="4141788"/>
          <p14:tracePt t="62759" x="7246938" y="4154488"/>
          <p14:tracePt t="62762" x="7285038" y="4154488"/>
          <p14:tracePt t="62775" x="7335838" y="4129088"/>
          <p14:tracePt t="62778" x="7385050" y="4092575"/>
          <p14:tracePt t="62791" x="7448550" y="4029075"/>
          <p14:tracePt t="62796" x="7548563" y="3941763"/>
          <p14:tracePt t="62810" x="7710488" y="3741738"/>
          <p14:tracePt t="62820" x="7785100" y="3616325"/>
          <p14:tracePt t="62830" x="7861300" y="3516313"/>
          <p14:tracePt t="62836" x="7910513" y="3416300"/>
          <p14:tracePt t="62844" x="7974013" y="3341688"/>
          <p14:tracePt t="62851" x="8010525" y="3267075"/>
          <p14:tracePt t="62858" x="8035925" y="3228975"/>
          <p14:tracePt t="62868" x="8048625" y="3190875"/>
          <p14:tracePt t="62875" x="8074025" y="3165475"/>
          <p14:tracePt t="62894" x="8074025" y="3154363"/>
          <p14:tracePt t="62995" x="8074025" y="3178175"/>
          <p14:tracePt t="63003" x="8074025" y="3190875"/>
          <p14:tracePt t="63011" x="8074025" y="3203575"/>
          <p14:tracePt t="63019" x="8061325" y="3216275"/>
          <p14:tracePt t="63026" x="8061325" y="3228975"/>
          <p14:tracePt t="63035" x="8048625" y="3254375"/>
          <p14:tracePt t="63043" x="8023225" y="3303588"/>
          <p14:tracePt t="63050" x="8010525" y="3328988"/>
          <p14:tracePt t="63060" x="7986713" y="3354388"/>
          <p14:tracePt t="63066" x="7974013" y="3378200"/>
          <p14:tracePt t="63075" x="7961313" y="3403600"/>
          <p14:tracePt t="63082" x="7948613" y="3429000"/>
          <p14:tracePt t="63091" x="7935913" y="3454400"/>
          <p14:tracePt t="63098" x="7923213" y="3479800"/>
          <p14:tracePt t="63106" x="7910513" y="3490913"/>
          <p14:tracePt t="63115" x="7910513" y="3503613"/>
          <p14:tracePt t="63124" x="7897813" y="3529013"/>
          <p14:tracePt t="63141" x="7886700" y="3554413"/>
          <p14:tracePt t="63146" x="7886700" y="3579813"/>
          <p14:tracePt t="63159" x="7874000" y="3616325"/>
          <p14:tracePt t="63162" x="7861300" y="3654425"/>
          <p14:tracePt t="63174" x="7835900" y="3703638"/>
          <p14:tracePt t="63178" x="7823200" y="3741738"/>
          <p14:tracePt t="63194" x="7797800" y="3803650"/>
          <p14:tracePt t="63196" x="7785100" y="3816350"/>
          <p14:tracePt t="63208" x="7785100" y="3829050"/>
          <p14:tracePt t="63596" x="7785100" y="3803650"/>
          <p14:tracePt t="63603" x="7797800" y="3779838"/>
          <p14:tracePt t="63610" x="7797800" y="3754438"/>
          <p14:tracePt t="63619" x="7810500" y="3703638"/>
          <p14:tracePt t="63626" x="7810500" y="3667125"/>
          <p14:tracePt t="63636" x="7823200" y="3667125"/>
          <p14:tracePt t="63658" x="7823200" y="3654425"/>
          <p14:tracePt t="63730" x="7810500" y="3654425"/>
          <p14:tracePt t="63738" x="7797800" y="3654425"/>
          <p14:tracePt t="63761" x="7785100" y="3679825"/>
          <p14:tracePt t="63770" x="7785100" y="3703638"/>
          <p14:tracePt t="63778" x="7773988" y="3716338"/>
          <p14:tracePt t="63791" x="7761288" y="3716338"/>
          <p14:tracePt t="63793" x="7761288" y="3741738"/>
          <p14:tracePt t="63807" x="7748588" y="3754438"/>
          <p14:tracePt t="63810" x="7723188" y="3779838"/>
          <p14:tracePt t="63818" x="7723188" y="3803650"/>
          <p14:tracePt t="63826" x="7697788" y="3829050"/>
          <p14:tracePt t="63834" x="7697788" y="3841750"/>
          <p14:tracePt t="63843" x="7685088" y="3854450"/>
          <p14:tracePt t="63858" x="7673975" y="3879850"/>
          <p14:tracePt t="63866" x="7673975" y="3892550"/>
          <p14:tracePt t="63969" x="7661275" y="3892550"/>
          <p14:tracePt t="63994" x="7648575" y="3879850"/>
          <p14:tracePt t="64130" x="7685088" y="3892550"/>
          <p14:tracePt t="64138" x="7761288" y="3967163"/>
          <p14:tracePt t="64146" x="7897813" y="4041775"/>
          <p14:tracePt t="64156" x="8110538" y="4179888"/>
          <p14:tracePt t="64163" x="8399463" y="4330700"/>
          <p14:tracePt t="64174" x="8637588" y="4479925"/>
          <p14:tracePt t="64178" x="8763000" y="4605338"/>
          <p14:tracePt t="64190" x="8874125" y="4718050"/>
          <p14:tracePt t="64194" x="8975725" y="4830763"/>
          <p14:tracePt t="64211" x="9088438" y="4992688"/>
          <p14:tracePt t="64219" x="9137650" y="5056188"/>
          <p14:tracePt t="64226" x="9163050" y="5081588"/>
          <p14:tracePt t="64235" x="9188450" y="5105400"/>
          <p14:tracePt t="64243" x="9212263" y="5105400"/>
          <p14:tracePt t="64249" x="9212263" y="5118100"/>
          <p14:tracePt t="64282" x="9224963" y="5118100"/>
          <p14:tracePt t="64290" x="9237663" y="5092700"/>
          <p14:tracePt t="64298" x="9237663" y="5081588"/>
          <p14:tracePt t="64308" x="9250363" y="5056188"/>
          <p14:tracePt t="64313" x="9263063" y="5018088"/>
          <p14:tracePt t="64325" x="9275763" y="4992688"/>
          <p14:tracePt t="64330" x="9288463" y="4943475"/>
          <p14:tracePt t="64340" x="9301163" y="4868863"/>
          <p14:tracePt t="64346" x="9301163" y="4805363"/>
          <p14:tracePt t="64357" x="9301163" y="4692650"/>
          <p14:tracePt t="64362" x="9301163" y="4543425"/>
          <p14:tracePt t="64375" x="9275763" y="4392613"/>
          <p14:tracePt t="64377" x="9250363" y="4230688"/>
          <p14:tracePt t="64391" x="9212263" y="4079875"/>
          <p14:tracePt t="64394" x="9188450" y="3941763"/>
          <p14:tracePt t="64402" x="9163050" y="3816350"/>
          <p14:tracePt t="64409" x="9150350" y="3692525"/>
          <p14:tracePt t="64418" x="9124950" y="3579813"/>
          <p14:tracePt t="64428" x="9112250" y="3490913"/>
          <p14:tracePt t="64433" x="9088438" y="3416300"/>
          <p14:tracePt t="64442" x="9075738" y="3367088"/>
          <p14:tracePt t="64450" x="9063038" y="3328988"/>
          <p14:tracePt t="64457" x="9063038" y="3290888"/>
          <p14:tracePt t="64465" x="9063038" y="3267075"/>
          <p14:tracePt t="64473" x="9050338" y="3254375"/>
          <p14:tracePt t="64482" x="9050338" y="3241675"/>
          <p14:tracePt t="64492" x="9050338" y="3228975"/>
          <p14:tracePt t="64498" x="9050338" y="3216275"/>
          <p14:tracePt t="64522" x="9037638" y="3203575"/>
          <p14:tracePt t="64538" x="9037638" y="3190875"/>
          <p14:tracePt t="64546" x="9024938" y="3178175"/>
          <p14:tracePt t="64558" x="9012238" y="3165475"/>
          <p14:tracePt t="64561" x="8999538" y="3154363"/>
          <p14:tracePt t="64574" x="8986838" y="3141663"/>
          <p14:tracePt t="64578" x="8963025" y="3128963"/>
          <p14:tracePt t="64591" x="8950325" y="3128963"/>
          <p14:tracePt t="64595" x="8924925" y="3128963"/>
          <p14:tracePt t="64608" x="8899525" y="3116263"/>
          <p14:tracePt t="64762" x="8886825" y="3116263"/>
          <p14:tracePt t="64771" x="8874125" y="3116263"/>
          <p14:tracePt t="64779" x="8863013" y="3141663"/>
          <p14:tracePt t="64791" x="8850313" y="3178175"/>
          <p14:tracePt t="64794" x="8812213" y="3228975"/>
          <p14:tracePt t="64810" x="8686800" y="3416300"/>
          <p14:tracePt t="64820" x="8624888" y="3529013"/>
          <p14:tracePt t="64828" x="8524875" y="3629025"/>
          <p14:tracePt t="64835" x="8448675" y="3729038"/>
          <p14:tracePt t="64844" x="8374063" y="3829050"/>
          <p14:tracePt t="64850" x="8286750" y="3929063"/>
          <p14:tracePt t="64861" x="8212138" y="4017963"/>
          <p14:tracePt t="64866" x="8135938" y="4105275"/>
          <p14:tracePt t="64874" x="8048625" y="4179888"/>
          <p14:tracePt t="64895" x="7948613" y="4267200"/>
          <p14:tracePt t="64897" x="7910513" y="4305300"/>
          <p14:tracePt t="64908" x="7874000" y="4318000"/>
          <p14:tracePt t="64914" x="7861300" y="4330700"/>
          <p14:tracePt t="64923" x="7835900" y="4341813"/>
          <p14:tracePt t="64940" x="7823200" y="4354513"/>
          <p14:tracePt t="64961" x="7810500" y="4354513"/>
          <p14:tracePt t="64973" x="7810500" y="4330700"/>
          <p14:tracePt t="64978" x="7785100" y="4305300"/>
          <p14:tracePt t="64990" x="7785100" y="4279900"/>
          <p14:tracePt t="64993" x="7761288" y="4254500"/>
          <p14:tracePt t="65002" x="7748588" y="4230688"/>
          <p14:tracePt t="65010" x="7735888" y="4205288"/>
          <p14:tracePt t="65018" x="7723188" y="4192588"/>
          <p14:tracePt t="65026" x="7710488" y="4167188"/>
          <p14:tracePt t="65097" x="7723188" y="4205288"/>
          <p14:tracePt t="65106" x="7748588" y="4230688"/>
          <p14:tracePt t="65114" x="7797800" y="4267200"/>
          <p14:tracePt t="65123" x="7874000" y="4318000"/>
          <p14:tracePt t="65130" x="7974013" y="4367213"/>
          <p14:tracePt t="65140" x="8099425" y="4418013"/>
          <p14:tracePt t="65146" x="8235950" y="4467225"/>
          <p14:tracePt t="65157" x="8386763" y="4543425"/>
          <p14:tracePt t="65161" x="8524875" y="4592638"/>
          <p14:tracePt t="65174" x="8686800" y="4643438"/>
          <p14:tracePt t="65178" x="8824913" y="4705350"/>
          <p14:tracePt t="65191" x="8924925" y="4756150"/>
          <p14:tracePt t="65194" x="9012238" y="4792663"/>
          <p14:tracePt t="65202" x="9112250" y="4830763"/>
          <p14:tracePt t="65211" x="9188450" y="4879975"/>
          <p14:tracePt t="65218" x="9212263" y="4930775"/>
          <p14:tracePt t="65227" x="9237663" y="4956175"/>
          <p14:tracePt t="65234" x="9250363" y="4981575"/>
          <p14:tracePt t="65242" x="9263063" y="5005388"/>
          <p14:tracePt t="65250" x="9263063" y="5030788"/>
          <p14:tracePt t="65260" x="9263063" y="5056188"/>
          <p14:tracePt t="65266" x="9263063" y="5081588"/>
          <p14:tracePt t="65274" x="9263063" y="5105400"/>
          <p14:tracePt t="65282" x="9250363" y="5130800"/>
          <p14:tracePt t="65291" x="9237663" y="5168900"/>
          <p14:tracePt t="65298" x="9224963" y="5194300"/>
          <p14:tracePt t="65307" x="9199563" y="5205413"/>
          <p14:tracePt t="65313" x="9188450" y="5243513"/>
          <p14:tracePt t="65325" x="9150350" y="5268913"/>
          <p14:tracePt t="65330" x="9124950" y="5294313"/>
          <p14:tracePt t="65342" x="9099550" y="5318125"/>
          <p14:tracePt t="65346" x="9088438" y="5356225"/>
          <p14:tracePt t="65357" x="9063038" y="5381625"/>
          <p14:tracePt t="65361" x="9063038" y="5407025"/>
          <p14:tracePt t="65375" x="9037638" y="5430838"/>
          <p14:tracePt t="65378" x="9037638" y="5468938"/>
          <p14:tracePt t="65394" x="9012238" y="5481638"/>
          <p14:tracePt t="65402" x="9012238" y="5494338"/>
          <p14:tracePt t="65474" x="8999538" y="5507038"/>
          <p14:tracePt t="65481" x="8999538" y="5518150"/>
          <p14:tracePt t="65489" x="8986838" y="5518150"/>
          <p14:tracePt t="65497" x="8975725" y="5543550"/>
          <p14:tracePt t="65514" x="8963025" y="5568950"/>
          <p14:tracePt t="65524" x="8950325" y="5581650"/>
          <p14:tracePt t="65529" x="8924925" y="5594350"/>
          <p14:tracePt t="65543" x="8924925" y="5619750"/>
          <p14:tracePt t="65547" x="8899525" y="5630863"/>
          <p14:tracePt t="65558" x="8886825" y="5656263"/>
          <p14:tracePt t="65562" x="8886825" y="5668963"/>
          <p14:tracePt t="65575" x="8874125" y="5668963"/>
          <p14:tracePt t="65578" x="8874125" y="5681663"/>
          <p14:tracePt t="65590" x="8863013" y="5694363"/>
          <p14:tracePt t="65602" x="8850313" y="5707063"/>
          <p14:tracePt t="65665" x="8837613" y="5707063"/>
          <p14:tracePt t="65689" x="8824913" y="5694363"/>
          <p14:tracePt t="65705" x="8824913" y="5681663"/>
          <p14:tracePt t="65722" x="8812213" y="5681663"/>
          <p14:tracePt t="65738" x="8799513" y="5656263"/>
          <p14:tracePt t="65745" x="8799513" y="5643563"/>
          <p14:tracePt t="65753" x="8786813" y="5630863"/>
          <p14:tracePt t="65769" x="8774113" y="5607050"/>
          <p14:tracePt t="65778" x="8763000" y="5607050"/>
          <p14:tracePt t="65792" x="8750300" y="5581650"/>
          <p14:tracePt t="65794" x="8737600" y="5581650"/>
          <p14:tracePt t="65802" x="8737600" y="5568950"/>
          <p14:tracePt t="65810" x="8737600" y="5556250"/>
          <p14:tracePt t="65818" x="8724900" y="5530850"/>
          <p14:tracePt t="65826" x="8712200" y="5518150"/>
          <p14:tracePt t="65833" x="8712200" y="5507038"/>
          <p14:tracePt t="65841" x="8712200" y="5494338"/>
          <p14:tracePt t="65850" x="8712200" y="5468938"/>
          <p14:tracePt t="65859" x="8712200" y="5456238"/>
          <p14:tracePt t="65865" x="8712200" y="5443538"/>
          <p14:tracePt t="65874" x="8712200" y="5418138"/>
          <p14:tracePt t="65891" x="8712200" y="5407025"/>
          <p14:tracePt t="65994" x="8712200" y="5418138"/>
          <p14:tracePt t="66003" x="8712200" y="5456238"/>
          <p14:tracePt t="66011" x="8699500" y="5481638"/>
          <p14:tracePt t="66024" x="8699500" y="5494338"/>
          <p14:tracePt t="66026" x="8686800" y="5530850"/>
          <p14:tracePt t="66035" x="8686800" y="5543550"/>
          <p14:tracePt t="66042" x="8686800" y="5556250"/>
          <p14:tracePt t="66060" x="8686800" y="5568950"/>
          <p14:tracePt t="66089" x="8686800" y="5581650"/>
          <p14:tracePt t="66106" x="8699500" y="5568950"/>
          <p14:tracePt t="66118" x="8712200" y="5568950"/>
          <p14:tracePt t="66126" x="8724900" y="5543550"/>
          <p14:tracePt t="66130" x="8737600" y="5530850"/>
          <p14:tracePt t="66146" x="8763000" y="5507038"/>
          <p14:tracePt t="66147" x="8774113" y="5481638"/>
          <p14:tracePt t="66158" x="8774113" y="5456238"/>
          <p14:tracePt t="66162" x="8799513" y="5443538"/>
          <p14:tracePt t="66174" x="8799513" y="5430838"/>
          <p14:tracePt t="66177" x="8824913" y="5418138"/>
          <p14:tracePt t="66190" x="8824913" y="5407025"/>
          <p14:tracePt t="66226" x="8837613" y="5407025"/>
          <p14:tracePt t="66242" x="8837613" y="5418138"/>
          <p14:tracePt t="66249" x="8837613" y="5443538"/>
          <p14:tracePt t="66258" x="8850313" y="5456238"/>
          <p14:tracePt t="66265" x="8863013" y="5494338"/>
          <p14:tracePt t="66274" x="8863013" y="5507038"/>
          <p14:tracePt t="66281" x="8874125" y="5543550"/>
          <p14:tracePt t="66290" x="8874125" y="5581650"/>
          <p14:tracePt t="66298" x="8874125" y="5607050"/>
          <p14:tracePt t="66307" x="8874125" y="5630863"/>
          <p14:tracePt t="66314" x="8874125" y="5656263"/>
          <p14:tracePt t="66325" x="8874125" y="5694363"/>
          <p14:tracePt t="66329" x="8874125" y="5743575"/>
          <p14:tracePt t="66341" x="8874125" y="5756275"/>
          <p14:tracePt t="66345" x="8850313" y="5781675"/>
          <p14:tracePt t="66362" x="8824913" y="5807075"/>
          <p14:tracePt t="66374" x="8812213" y="5807075"/>
          <p14:tracePt t="66378" x="8799513" y="5819775"/>
          <p14:tracePt t="66391" x="8786813" y="5819775"/>
          <p14:tracePt t="66393" x="8774113" y="5819775"/>
          <p14:tracePt t="66402" x="8750300" y="5819775"/>
          <p14:tracePt t="66409" x="8724900" y="5819775"/>
          <p14:tracePt t="66418" x="8699500" y="5819775"/>
          <p14:tracePt t="66425" x="8674100" y="5819775"/>
          <p14:tracePt t="66433" x="8661400" y="5819775"/>
          <p14:tracePt t="66442" x="8624888" y="5819775"/>
          <p14:tracePt t="66449" x="8599488" y="5819775"/>
          <p14:tracePt t="66457" x="8574088" y="5807075"/>
          <p14:tracePt t="66466" x="8548688" y="5794375"/>
          <p14:tracePt t="66476" x="8524875" y="5781675"/>
          <p14:tracePt t="66481" x="8499475" y="5768975"/>
          <p14:tracePt t="66493" x="8474075" y="5756275"/>
          <p14:tracePt t="66497" x="8461375" y="5743575"/>
          <p14:tracePt t="66508" x="8448675" y="5719763"/>
          <p14:tracePt t="66513" x="8435975" y="5681663"/>
          <p14:tracePt t="66523" x="8424863" y="5656263"/>
          <p14:tracePt t="66530" x="8412163" y="5630863"/>
          <p14:tracePt t="66540" x="8412163" y="5607050"/>
          <p14:tracePt t="66546" x="8412163" y="5568950"/>
          <p14:tracePt t="66557" x="8412163" y="5530850"/>
          <p14:tracePt t="66561" x="8412163" y="5494338"/>
          <p14:tracePt t="66573" x="8412163" y="5430838"/>
          <p14:tracePt t="66577" x="8424863" y="5368925"/>
          <p14:tracePt t="66590" x="8448675" y="5330825"/>
          <p14:tracePt t="66593" x="8474075" y="5294313"/>
          <p14:tracePt t="66606" x="8499475" y="5243513"/>
          <p14:tracePt t="66610" x="8512175" y="5218113"/>
          <p14:tracePt t="66618" x="8524875" y="5205413"/>
          <p14:tracePt t="66627" x="8548688" y="5181600"/>
          <p14:tracePt t="66642" x="8561388" y="5181600"/>
          <p14:tracePt t="66659" x="8586788" y="5168900"/>
          <p14:tracePt t="66666" x="8599488" y="5168900"/>
          <p14:tracePt t="66675" x="8612188" y="5168900"/>
          <p14:tracePt t="66682" x="8624888" y="5168900"/>
          <p14:tracePt t="66692" x="8661400" y="5168900"/>
          <p14:tracePt t="66698" x="8699500" y="5181600"/>
          <p14:tracePt t="66712" x="8737600" y="5181600"/>
          <p14:tracePt t="66713" x="8786813" y="5205413"/>
          <p14:tracePt t="66726" x="8824913" y="5218113"/>
          <p14:tracePt t="66729" x="8837613" y="5230813"/>
          <p14:tracePt t="66741" x="8874125" y="5256213"/>
          <p14:tracePt t="66747" x="8886825" y="5281613"/>
          <p14:tracePt t="66757" x="8912225" y="5305425"/>
          <p14:tracePt t="66762" x="8924925" y="5343525"/>
          <p14:tracePt t="66774" x="8937625" y="5381625"/>
          <p14:tracePt t="66777" x="8950325" y="5443538"/>
          <p14:tracePt t="66792" x="8950325" y="5481638"/>
          <p14:tracePt t="66794" x="8950325" y="5543550"/>
          <p14:tracePt t="66803" x="8950325" y="5607050"/>
          <p14:tracePt t="66811" x="8950325" y="5656263"/>
          <p14:tracePt t="66818" x="8950325" y="5707063"/>
          <p14:tracePt t="66829" x="8950325" y="5781675"/>
          <p14:tracePt t="66834" x="8937625" y="5819775"/>
          <p14:tracePt t="66842" x="8912225" y="5856288"/>
          <p14:tracePt t="66850" x="8886825" y="5894388"/>
          <p14:tracePt t="66857" x="8874125" y="5907088"/>
          <p14:tracePt t="66866" x="8837613" y="5945188"/>
          <p14:tracePt t="66874" x="8812213" y="5945188"/>
          <p14:tracePt t="66882" x="8786813" y="5956300"/>
          <p14:tracePt t="66890" x="8763000" y="5956300"/>
          <p14:tracePt t="66897" x="8724900" y="5956300"/>
          <p14:tracePt t="66909" x="8686800" y="5956300"/>
          <p14:tracePt t="66913" x="8637588" y="5945188"/>
          <p14:tracePt t="66924" x="8599488" y="5945188"/>
          <p14:tracePt t="66930" x="8561388" y="5919788"/>
          <p14:tracePt t="66941" x="8524875" y="5894388"/>
          <p14:tracePt t="66947" x="8486775" y="5881688"/>
          <p14:tracePt t="66958" x="8448675" y="5856288"/>
          <p14:tracePt t="66961" x="8424863" y="5843588"/>
          <p14:tracePt t="66975" x="8399463" y="5807075"/>
          <p14:tracePt t="66977" x="8374063" y="5781675"/>
          <p14:tracePt t="66995" x="8348663" y="5707063"/>
          <p14:tracePt t="67003" x="8348663" y="5668963"/>
          <p14:tracePt t="67010" x="8348663" y="5630863"/>
          <p14:tracePt t="67018" x="8361363" y="5568950"/>
          <p14:tracePt t="67028" x="8374063" y="5518150"/>
          <p14:tracePt t="67035" x="8399463" y="5481638"/>
          <p14:tracePt t="67043" x="8424863" y="5456238"/>
          <p14:tracePt t="67050" x="8461375" y="5418138"/>
          <p14:tracePt t="67058" x="8486775" y="5394325"/>
          <p14:tracePt t="67067" x="8548688" y="5368925"/>
          <p14:tracePt t="67075" x="8599488" y="5343525"/>
          <p14:tracePt t="67082" x="8637588" y="5343525"/>
          <p14:tracePt t="67091" x="8686800" y="5330825"/>
          <p14:tracePt t="67098" x="8737600" y="5318125"/>
          <p14:tracePt t="67110" x="8774113" y="5305425"/>
          <p14:tracePt t="67113" x="8786813" y="5305425"/>
          <p14:tracePt t="67130" x="8812213" y="5305425"/>
          <p14:tracePt t="67132" x="8824913" y="5305425"/>
          <p14:tracePt t="67143" x="8850313" y="5305425"/>
          <p14:tracePt t="67162" x="8886825" y="5318125"/>
          <p14:tracePt t="67175" x="8912225" y="5356225"/>
          <p14:tracePt t="67178" x="8937625" y="5394325"/>
          <p14:tracePt t="67191" x="8963025" y="5430838"/>
          <p14:tracePt t="67194" x="8986838" y="5494338"/>
          <p14:tracePt t="67202" x="9024938" y="5568950"/>
          <p14:tracePt t="67209" x="9037638" y="5630863"/>
          <p14:tracePt t="67218" x="9050338" y="5694363"/>
          <p14:tracePt t="67225" x="9063038" y="5743575"/>
          <p14:tracePt t="67235" x="9063038" y="5781675"/>
          <p14:tracePt t="67244" x="9063038" y="5832475"/>
          <p14:tracePt t="67250" x="9050338" y="5856288"/>
          <p14:tracePt t="67259" x="9024938" y="5894388"/>
          <p14:tracePt t="67266" x="8999538" y="5907088"/>
          <p14:tracePt t="67278" x="8963025" y="5932488"/>
          <p14:tracePt t="67282" x="8924925" y="5945188"/>
          <p14:tracePt t="67293" x="8886825" y="5969000"/>
          <p14:tracePt t="67298" x="8850313" y="5981700"/>
          <p14:tracePt t="67309" x="8786813" y="5994400"/>
          <p14:tracePt t="67316" x="8737600" y="5994400"/>
          <p14:tracePt t="67324" x="8650288" y="5994400"/>
          <p14:tracePt t="67330" x="8586788" y="5981700"/>
          <p14:tracePt t="67341" x="8512175" y="5956300"/>
          <p14:tracePt t="67346" x="8435975" y="5932488"/>
          <p14:tracePt t="67360" x="8399463" y="5907088"/>
          <p14:tracePt t="67362" x="8348663" y="5881688"/>
          <p14:tracePt t="67375" x="8324850" y="5843588"/>
          <p14:tracePt t="67378" x="8312150" y="5819775"/>
          <p14:tracePt t="67394" x="8299450" y="5781675"/>
          <p14:tracePt t="67397" x="8274050" y="5756275"/>
          <p14:tracePt t="67402" x="8274050" y="5719763"/>
          <p14:tracePt t="67413" x="8274050" y="5694363"/>
          <p14:tracePt t="67419" x="8274050" y="5656263"/>
          <p14:tracePt t="67427" x="8274050" y="5594350"/>
          <p14:tracePt t="67435" x="8299450" y="5568950"/>
          <p14:tracePt t="67445" x="8324850" y="5543550"/>
          <p14:tracePt t="67450" x="8374063" y="5507038"/>
          <p14:tracePt t="67459" x="8412163" y="5481638"/>
          <p14:tracePt t="67466" x="8461375" y="5443538"/>
          <p14:tracePt t="67477" x="8499475" y="5407025"/>
          <p14:tracePt t="67481" x="8537575" y="5394325"/>
          <p14:tracePt t="67491" x="8574088" y="5368925"/>
          <p14:tracePt t="67497" x="8599488" y="5368925"/>
          <p14:tracePt t="67508" x="8624888" y="5368925"/>
          <p14:tracePt t="67513" x="8661400" y="5368925"/>
          <p14:tracePt t="67524" x="8699500" y="5356225"/>
          <p14:tracePt t="67529" x="8712200" y="5356225"/>
          <p14:tracePt t="67541" x="8737600" y="5356225"/>
          <p14:tracePt t="67545" x="8763000" y="5356225"/>
          <p14:tracePt t="67561" x="8774113" y="5356225"/>
          <p14:tracePt t="67602" x="8786813" y="5356225"/>
          <p14:tracePt t="67636" x="8799513" y="5356225"/>
          <p14:tracePt t="67921" x="8812213" y="5356225"/>
          <p14:tracePt t="70201" x="8824913" y="5356225"/>
          <p14:tracePt t="70209" x="8850313" y="5368925"/>
          <p14:tracePt t="70217" x="8874125" y="5381625"/>
          <p14:tracePt t="70225" x="8912225" y="5407025"/>
          <p14:tracePt t="70233" x="8937625" y="5407025"/>
          <p14:tracePt t="70243" x="8963025" y="5430838"/>
          <p14:tracePt t="70249" x="8986838" y="5443538"/>
          <p14:tracePt t="70259" x="9012238" y="5468938"/>
          <p14:tracePt t="70265" x="9024938" y="5507038"/>
          <p14:tracePt t="70274" x="9050338" y="5530850"/>
          <p14:tracePt t="70281" x="9075738" y="5594350"/>
          <p14:tracePt t="70293" x="9112250" y="5681663"/>
          <p14:tracePt t="70297" x="9150350" y="5768975"/>
          <p14:tracePt t="70307" x="9188450" y="5843588"/>
          <p14:tracePt t="70313" x="9199563" y="5932488"/>
          <p14:tracePt t="70324" x="9212263" y="6019800"/>
          <p14:tracePt t="70329" x="9237663" y="6107113"/>
          <p14:tracePt t="70343" x="9250363" y="6181725"/>
          <p14:tracePt t="70345" x="9275763" y="6281738"/>
          <p14:tracePt t="70357" x="9288463" y="6357938"/>
          <p14:tracePt t="70361" x="9301163" y="6432550"/>
          <p14:tracePt t="70373" x="9301163" y="6483350"/>
          <p14:tracePt t="70377" x="9301163" y="6557963"/>
          <p14:tracePt t="70385" x="9301163" y="6619875"/>
          <p14:tracePt t="70393" x="9301163" y="6683375"/>
          <p14:tracePt t="70401" x="9301163" y="6757988"/>
          <p14:tracePt t="70409" x="9301163" y="6819900"/>
          <p14:tracePt t="71601" x="10677525" y="6770688"/>
          <p14:tracePt t="71609" x="10514013" y="6683375"/>
          <p14:tracePt t="71617" x="10377488" y="6607175"/>
          <p14:tracePt t="71624" x="10226675" y="6519863"/>
          <p14:tracePt t="71633" x="10101263" y="6445250"/>
          <p14:tracePt t="71640" x="10001250" y="6381750"/>
          <p14:tracePt t="71649" x="9926638" y="6332538"/>
          <p14:tracePt t="71657" x="9888538" y="6294438"/>
          <p14:tracePt t="71665" x="9852025" y="6269038"/>
          <p14:tracePt t="71673" x="9852025" y="6232525"/>
          <p14:tracePt t="71681" x="9852025" y="6219825"/>
          <p14:tracePt t="71691" x="9852025" y="6207125"/>
          <p14:tracePt t="71697" x="9852025" y="6194425"/>
          <p14:tracePt t="71817" x="9839325" y="6194425"/>
          <p14:tracePt t="71825" x="9826625" y="6194425"/>
          <p14:tracePt t="71833" x="9801225" y="6194425"/>
          <p14:tracePt t="71841" x="9763125" y="6194425"/>
          <p14:tracePt t="71849" x="9739313" y="6194425"/>
          <p14:tracePt t="71859" x="9701213" y="6194425"/>
          <p14:tracePt t="71865" x="9650413" y="6194425"/>
          <p14:tracePt t="71875" x="9563100" y="6181725"/>
          <p14:tracePt t="71881" x="9463088" y="6169025"/>
          <p14:tracePt t="71892" x="9350375" y="6145213"/>
          <p14:tracePt t="71896" x="9212263" y="6094413"/>
          <p14:tracePt t="71908" x="9037638" y="6045200"/>
          <p14:tracePt t="71913" x="8824913" y="5981700"/>
          <p14:tracePt t="71927" x="8612188" y="5894388"/>
          <p14:tracePt t="71929" x="8335963" y="5794375"/>
          <p14:tracePt t="71941" x="8048625" y="5681663"/>
          <p14:tracePt t="71945" x="7761288" y="5568950"/>
          <p14:tracePt t="71957" x="7448550" y="5456238"/>
          <p14:tracePt t="71961" x="7197725" y="5330825"/>
          <p14:tracePt t="71973" x="6959600" y="5181600"/>
          <p14:tracePt t="71978" x="6721475" y="5056188"/>
          <p14:tracePt t="71985" x="6546850" y="4930775"/>
          <p14:tracePt t="71994" x="6383338" y="4818063"/>
          <p14:tracePt t="72001" x="6246813" y="4743450"/>
          <p14:tracePt t="72009" x="6121400" y="4667250"/>
          <p14:tracePt t="72017" x="5995988" y="4605338"/>
          <p14:tracePt t="72025" x="5883275" y="4518025"/>
          <p14:tracePt t="72033" x="5808663" y="4467225"/>
          <p14:tracePt t="72040" x="5770563" y="4418013"/>
          <p14:tracePt t="72049" x="5708650" y="4379913"/>
          <p14:tracePt t="72058" x="5683250" y="4341813"/>
          <p14:tracePt t="72065" x="5645150" y="4318000"/>
          <p14:tracePt t="72073" x="5632450" y="4292600"/>
          <p14:tracePt t="72081" x="5595938" y="4254500"/>
          <p14:tracePt t="72090" x="5570538" y="4230688"/>
          <p14:tracePt t="72097" x="5545138" y="4217988"/>
          <p14:tracePt t="72106" x="5519738" y="4205288"/>
          <p14:tracePt t="72113" x="5507038" y="4205288"/>
          <p14:tracePt t="72123" x="5495925" y="4192588"/>
          <p14:tracePt t="72129" x="5483225" y="4192588"/>
          <p14:tracePt t="72193" x="5483225" y="4179888"/>
          <p14:tracePt t="72250" x="5470525" y="4179888"/>
          <p14:tracePt t="72265" x="5470525" y="4154488"/>
          <p14:tracePt t="72272" x="5470525" y="4117975"/>
          <p14:tracePt t="72281" x="5470525" y="4092575"/>
          <p14:tracePt t="72291" x="5457825" y="4054475"/>
          <p14:tracePt t="72297" x="5457825" y="4017963"/>
          <p14:tracePt t="72306" x="5445125" y="3992563"/>
          <p14:tracePt t="72313" x="5445125" y="3967163"/>
          <p14:tracePt t="72324" x="5432425" y="3916363"/>
          <p14:tracePt t="72329" x="5419725" y="3854450"/>
          <p14:tracePt t="72341" x="5407025" y="3816350"/>
          <p14:tracePt t="72344" x="5407025" y="3779838"/>
          <p14:tracePt t="72358" x="5407025" y="3741738"/>
          <p14:tracePt t="72360" x="5407025" y="3703638"/>
          <p14:tracePt t="72373" x="5407025" y="3667125"/>
          <p14:tracePt t="72377" x="5407025" y="3641725"/>
          <p14:tracePt t="72385" x="5407025" y="3616325"/>
          <p14:tracePt t="72393" x="5407025" y="3603625"/>
          <p14:tracePt t="72401" x="5407025" y="3579813"/>
          <p14:tracePt t="72417" x="5407025" y="3567113"/>
          <p14:tracePt t="72537" x="5407025" y="3579813"/>
          <p14:tracePt t="72554" x="5407025" y="3590925"/>
          <p14:tracePt t="72562" x="5419725" y="3603625"/>
          <p14:tracePt t="72571" x="5419725" y="3616325"/>
          <p14:tracePt t="72581" x="5419725" y="3629025"/>
          <p14:tracePt t="72594" x="5432425" y="3641725"/>
          <p14:tracePt t="72602" x="5432425" y="3654425"/>
          <p14:tracePt t="72617" x="5445125" y="3667125"/>
          <p14:tracePt t="72625" x="5445125" y="3679825"/>
          <p14:tracePt t="72633" x="5445125" y="3703638"/>
          <p14:tracePt t="72641" x="5445125" y="3716338"/>
          <p14:tracePt t="72649" x="5445125" y="3741738"/>
          <p14:tracePt t="72658" x="5445125" y="3767138"/>
          <p14:tracePt t="72665" x="5445125" y="3792538"/>
          <p14:tracePt t="72681" x="5445125" y="3803650"/>
          <p14:tracePt t="72691" x="5445125" y="3816350"/>
          <p14:tracePt t="72697" x="5445125" y="3829050"/>
          <p14:tracePt t="72712" x="5432425" y="3829050"/>
          <p14:tracePt t="72769" x="5419725" y="3816350"/>
          <p14:tracePt t="72786" x="5419725" y="3803650"/>
          <p14:tracePt t="72792" x="5419725" y="3779838"/>
          <p14:tracePt t="72800" x="5419725" y="3754438"/>
          <p14:tracePt t="72808" x="5419725" y="3729038"/>
          <p14:tracePt t="72817" x="5419725" y="3703638"/>
          <p14:tracePt t="72825" x="5419725" y="3679825"/>
          <p14:tracePt t="72832" x="5419725" y="3654425"/>
          <p14:tracePt t="72849" x="5419725" y="3629025"/>
          <p14:tracePt t="72857" x="5432425" y="3603625"/>
          <p14:tracePt t="72888" x="5432425" y="3590925"/>
          <p14:tracePt t="72936" x="5432425" y="3579813"/>
          <p14:tracePt t="72944" x="5432425" y="3567113"/>
          <p14:tracePt t="73026" x="5432425" y="3554413"/>
          <p14:tracePt t="73041" x="5432425" y="3541713"/>
          <p14:tracePt t="73048" x="5432425" y="3529013"/>
          <p14:tracePt t="73057" x="5419725" y="3516313"/>
          <p14:tracePt t="73065" x="5419725" y="3503613"/>
          <p14:tracePt t="73077" x="5407025" y="3503613"/>
          <p14:tracePt t="73081" x="5407025" y="3490913"/>
          <p14:tracePt t="73092" x="5394325" y="3479800"/>
          <p14:tracePt t="73097" x="5383213" y="3479800"/>
          <p14:tracePt t="73113" x="5370513" y="3479800"/>
          <p14:tracePt t="73129" x="5345113" y="3479800"/>
          <p14:tracePt t="73144" x="5332413" y="3479800"/>
          <p14:tracePt t="73162" x="5319713" y="3479800"/>
          <p14:tracePt t="73174" x="5294313" y="3479800"/>
          <p14:tracePt t="73176" x="5270500" y="3479800"/>
          <p14:tracePt t="73186" x="5257800" y="3479800"/>
          <p14:tracePt t="73201" x="5232400" y="3490913"/>
          <p14:tracePt t="73209" x="5219700" y="3490913"/>
          <p14:tracePt t="73217" x="5207000" y="3490913"/>
          <p14:tracePt t="73225" x="5194300" y="3490913"/>
          <p14:tracePt t="73241" x="5181600" y="3503613"/>
          <p14:tracePt t="73249" x="5181600" y="3516313"/>
          <p14:tracePt t="73257" x="5170488" y="3516313"/>
          <p14:tracePt t="73265" x="5170488" y="3529013"/>
          <p14:tracePt t="73280" x="5157788" y="3554413"/>
          <p14:tracePt t="73290" x="5145088" y="3579813"/>
          <p14:tracePt t="73296" x="5145088" y="3590925"/>
          <p14:tracePt t="73310" x="5132388" y="3603625"/>
          <p14:tracePt t="73312" x="5119688" y="3629025"/>
          <p14:tracePt t="73323" x="5106988" y="3641725"/>
          <p14:tracePt t="73328" x="5106988" y="3654425"/>
          <p14:tracePt t="73340" x="5106988" y="3679825"/>
          <p14:tracePt t="73344" x="5106988" y="3692525"/>
          <p14:tracePt t="73356" x="5106988" y="3703638"/>
          <p14:tracePt t="73360" x="5106988" y="3716338"/>
          <p14:tracePt t="73372" x="5106988" y="3729038"/>
          <p14:tracePt t="73376" x="5106988" y="3741738"/>
          <p14:tracePt t="73385" x="5106988" y="3754438"/>
          <p14:tracePt t="73393" x="5106988" y="3767138"/>
          <p14:tracePt t="73400" x="5119688" y="3779838"/>
          <p14:tracePt t="73416" x="5132388" y="3792538"/>
          <p14:tracePt t="73432" x="5145088" y="3803650"/>
          <p14:tracePt t="73441" x="5157788" y="3803650"/>
          <p14:tracePt t="73448" x="5157788" y="3829050"/>
          <p14:tracePt t="73458" x="5170488" y="3829050"/>
          <p14:tracePt t="73465" x="5170488" y="3841750"/>
          <p14:tracePt t="73480" x="5181600" y="3867150"/>
          <p14:tracePt t="73491" x="5194300" y="3879850"/>
          <p14:tracePt t="73497" x="5207000" y="3892550"/>
          <p14:tracePt t="73509" x="5207000" y="3905250"/>
          <p14:tracePt t="73512" x="5232400" y="3916363"/>
          <p14:tracePt t="73525" x="5232400" y="3929063"/>
          <p14:tracePt t="73528" x="5257800" y="3954463"/>
          <p14:tracePt t="73541" x="5270500" y="3967163"/>
          <p14:tracePt t="73545" x="5294313" y="3979863"/>
          <p14:tracePt t="73558" x="5307013" y="3992563"/>
          <p14:tracePt t="73560" x="5319713" y="4005263"/>
          <p14:tracePt t="73573" x="5332413" y="4017963"/>
          <p14:tracePt t="73577" x="5345113" y="4029075"/>
          <p14:tracePt t="73586" x="5370513" y="4041775"/>
          <p14:tracePt t="73593" x="5383213" y="4054475"/>
          <p14:tracePt t="73600" x="5394325" y="4054475"/>
          <p14:tracePt t="73608" x="5407025" y="4067175"/>
          <p14:tracePt t="73616" x="5419725" y="4067175"/>
          <p14:tracePt t="73624" x="5432425" y="4067175"/>
          <p14:tracePt t="73632" x="5445125" y="4067175"/>
          <p14:tracePt t="73649" x="5470525" y="4067175"/>
          <p14:tracePt t="73665" x="5483225" y="4067175"/>
          <p14:tracePt t="73675" x="5495925" y="4067175"/>
          <p14:tracePt t="73681" x="5507038" y="4067175"/>
          <p14:tracePt t="73691" x="5532438" y="4067175"/>
          <p14:tracePt t="73697" x="5545138" y="4054475"/>
          <p14:tracePt t="73713" x="5557838" y="4029075"/>
          <p14:tracePt t="73724" x="5570538" y="4029075"/>
          <p14:tracePt t="73728" x="5595938" y="4005263"/>
          <p14:tracePt t="73745" x="5619750" y="3979863"/>
          <p14:tracePt t="73757" x="5619750" y="3967163"/>
          <p14:tracePt t="73760" x="5632450" y="3954463"/>
          <p14:tracePt t="73773" x="5632450" y="3941763"/>
          <p14:tracePt t="73785" x="5632450" y="3916363"/>
          <p14:tracePt t="73793" x="5632450" y="3892550"/>
          <p14:tracePt t="73800" x="5632450" y="3879850"/>
          <p14:tracePt t="73810" x="5632450" y="3854450"/>
          <p14:tracePt t="73816" x="5632450" y="3829050"/>
          <p14:tracePt t="73825" x="5632450" y="3803650"/>
          <p14:tracePt t="73833" x="5632450" y="3767138"/>
          <p14:tracePt t="73840" x="5632450" y="3741738"/>
          <p14:tracePt t="73848" x="5632450" y="3716338"/>
          <p14:tracePt t="73857" x="5632450" y="3703638"/>
          <p14:tracePt t="73865" x="5632450" y="3692525"/>
          <p14:tracePt t="73874" x="5632450" y="3679825"/>
          <p14:tracePt t="73880" x="5632450" y="3667125"/>
          <p14:tracePt t="73891" x="5632450" y="3654425"/>
          <p14:tracePt t="73920" x="5619750" y="3641725"/>
          <p14:tracePt t="73936" x="5607050" y="3629025"/>
          <p14:tracePt t="73944" x="5583238" y="3629025"/>
          <p14:tracePt t="73958" x="5570538" y="3616325"/>
          <p14:tracePt t="73960" x="5557838" y="3616325"/>
          <p14:tracePt t="73972" x="5532438" y="3603625"/>
          <p14:tracePt t="73976" x="5519738" y="3603625"/>
          <p14:tracePt t="73985" x="5507038" y="3590925"/>
          <p14:tracePt t="73993" x="5483225" y="3579813"/>
          <p14:tracePt t="74008" x="5470525" y="3579813"/>
          <p14:tracePt t="74016" x="5457825" y="3579813"/>
          <p14:tracePt t="74024" x="5445125" y="3579813"/>
          <p14:tracePt t="74033" x="5419725" y="3567113"/>
          <p14:tracePt t="74048" x="5407025" y="3567113"/>
          <p14:tracePt t="74058" x="5370513" y="3567113"/>
          <p14:tracePt t="74065" x="5357813" y="3567113"/>
          <p14:tracePt t="74073" x="5332413" y="3579813"/>
          <p14:tracePt t="74080" x="5294313" y="3579813"/>
          <p14:tracePt t="74090" x="5270500" y="3590925"/>
          <p14:tracePt t="74096" x="5245100" y="3603625"/>
          <p14:tracePt t="74107" x="5219700" y="3616325"/>
          <p14:tracePt t="74113" x="5194300" y="3616325"/>
          <p14:tracePt t="74123" x="5157788" y="3629025"/>
          <p14:tracePt t="74128" x="5145088" y="3641725"/>
          <p14:tracePt t="74145" x="5132388" y="3641725"/>
          <p14:tracePt t="74158" x="5119688" y="3641725"/>
          <p14:tracePt t="74208" x="5106988" y="3641725"/>
          <p14:tracePt t="74224" x="5106988" y="3654425"/>
          <p14:tracePt t="74232" x="5094288" y="3679825"/>
          <p14:tracePt t="74242" x="5094288" y="3692525"/>
          <p14:tracePt t="74250" x="5094288" y="3703638"/>
          <p14:tracePt t="74260" x="5081588" y="3729038"/>
          <p14:tracePt t="74275" x="5081588" y="3741738"/>
          <p14:tracePt t="74281" x="5081588" y="3754438"/>
          <p14:tracePt t="74291" x="5081588" y="3779838"/>
          <p14:tracePt t="74297" x="5094288" y="3779838"/>
          <p14:tracePt t="74307" x="5106988" y="3803650"/>
          <p14:tracePt t="74313" x="5132388" y="3803650"/>
          <p14:tracePt t="74324" x="5157788" y="3803650"/>
          <p14:tracePt t="74329" x="5194300" y="3816350"/>
          <p14:tracePt t="74345" x="5219700" y="3816350"/>
          <p14:tracePt t="74358" x="5232400" y="3829050"/>
          <p14:tracePt t="74360" x="5245100" y="3829050"/>
          <p14:tracePt t="74374" x="5257800" y="3841750"/>
          <p14:tracePt t="74393" x="5270500" y="3841750"/>
          <p14:tracePt t="74408" x="5281613" y="3841750"/>
          <p14:tracePt t="74433" x="5294313" y="3841750"/>
          <p14:tracePt t="74465" x="5307013" y="3854450"/>
          <p14:tracePt t="74472" x="5319713" y="3892550"/>
          <p14:tracePt t="74480" x="5357813" y="3929063"/>
          <p14:tracePt t="74490" x="5394325" y="3967163"/>
          <p14:tracePt t="74496" x="5394325" y="4005263"/>
          <p14:tracePt t="74507" x="5407025" y="4005263"/>
          <p14:tracePt t="74833" x="5407025" y="3992563"/>
          <p14:tracePt t="74840" x="5407025" y="3967163"/>
          <p14:tracePt t="74848" x="5407025" y="3954463"/>
          <p14:tracePt t="74856" x="5407025" y="3929063"/>
          <p14:tracePt t="74864" x="5407025" y="3916363"/>
          <p14:tracePt t="74873" x="5419725" y="3879850"/>
          <p14:tracePt t="74892" x="5419725" y="3854450"/>
          <p14:tracePt t="74896" x="5419725" y="3829050"/>
          <p14:tracePt t="74906" x="5432425" y="3803650"/>
          <p14:tracePt t="74923" x="5432425" y="3792538"/>
          <p14:tracePt t="74953" x="5432425" y="3779838"/>
          <p14:tracePt t="75016" x="5432425" y="3767138"/>
          <p14:tracePt t="75024" x="5432425" y="3754438"/>
          <p14:tracePt t="75032" x="5432425" y="3741738"/>
          <p14:tracePt t="75041" x="5432425" y="3729038"/>
          <p14:tracePt t="75049" x="5432425" y="3716338"/>
          <p14:tracePt t="75059" x="5432425" y="3703638"/>
          <p14:tracePt t="75064" x="5432425" y="3692525"/>
          <p14:tracePt t="75074" x="5432425" y="3679825"/>
          <p14:tracePt t="75080" x="5432425" y="3654425"/>
          <p14:tracePt t="75096" x="5432425" y="3629025"/>
          <p14:tracePt t="75112" x="5432425" y="3616325"/>
          <p14:tracePt t="75169" x="5432425" y="3603625"/>
          <p14:tracePt t="75176" x="5419725" y="3603625"/>
          <p14:tracePt t="75201" x="5407025" y="3590925"/>
          <p14:tracePt t="75216" x="5394325" y="3579813"/>
          <p14:tracePt t="75224" x="5383213" y="3567113"/>
          <p14:tracePt t="75232" x="5370513" y="3554413"/>
          <p14:tracePt t="75240" x="5357813" y="3529013"/>
          <p14:tracePt t="75248" x="5332413" y="3503613"/>
          <p14:tracePt t="75257" x="5332413" y="3490913"/>
          <p14:tracePt t="75264" x="5307013" y="3454400"/>
          <p14:tracePt t="75273" x="5294313" y="3429000"/>
          <p14:tracePt t="75281" x="5281613" y="3416300"/>
          <p14:tracePt t="75291" x="5270500" y="3390900"/>
          <p14:tracePt t="75298" x="5270500" y="3367088"/>
          <p14:tracePt t="75307" x="5257800" y="3354388"/>
          <p14:tracePt t="75313" x="5245100" y="3328988"/>
          <p14:tracePt t="75324" x="5245100" y="3290888"/>
          <p14:tracePt t="75329" x="5232400" y="3278188"/>
          <p14:tracePt t="75345" x="5219700" y="3254375"/>
          <p14:tracePt t="75358" x="5207000" y="3241675"/>
          <p14:tracePt t="75360" x="5194300" y="3228975"/>
          <p14:tracePt t="75374" x="5181600" y="3216275"/>
          <p14:tracePt t="75378" x="5157788" y="3203575"/>
          <p14:tracePt t="75385" x="5145088" y="3203575"/>
          <p14:tracePt t="75393" x="5119688" y="3190875"/>
          <p14:tracePt t="75401" x="5106988" y="3178175"/>
          <p14:tracePt t="75409" x="5094288" y="3178175"/>
          <p14:tracePt t="75418" x="5081588" y="3165475"/>
          <p14:tracePt t="75425" x="5068888" y="3154363"/>
          <p14:tracePt t="75433" x="5057775" y="3154363"/>
          <p14:tracePt t="75441" x="5045075" y="3141663"/>
          <p14:tracePt t="75449" x="5019675" y="3128963"/>
          <p14:tracePt t="75459" x="5006975" y="3128963"/>
          <p14:tracePt t="75465" x="4994275" y="3116263"/>
          <p14:tracePt t="75481" x="4981575" y="3103563"/>
          <p14:tracePt t="75490" x="4981575" y="3090863"/>
          <p14:tracePt t="75497" x="4968875" y="3090863"/>
          <p14:tracePt t="75508" x="4968875" y="3078163"/>
          <p14:tracePt t="75513" x="4956175" y="3078163"/>
          <p14:tracePt t="75525" x="4956175" y="3065463"/>
          <p14:tracePt t="75542" x="4945063" y="3041650"/>
          <p14:tracePt t="75544" x="4932363" y="3028950"/>
          <p14:tracePt t="75557" x="4932363" y="3016250"/>
          <p14:tracePt t="75576" x="4932363" y="3003550"/>
          <p14:tracePt t="75664" x="4932363" y="3016250"/>
          <p14:tracePt t="75672" x="4932363" y="3028950"/>
          <p14:tracePt t="75680" x="4945063" y="3041650"/>
          <p14:tracePt t="75689" x="4956175" y="3054350"/>
          <p14:tracePt t="75720" x="4968875" y="3065463"/>
          <p14:tracePt t="75867" x="4968875" y="3054350"/>
          <p14:tracePt t="75880" x="4968875" y="3041650"/>
          <p14:tracePt t="75977" x="4981575" y="3054350"/>
          <p14:tracePt t="75984" x="4994275" y="3078163"/>
          <p14:tracePt t="75992" x="5019675" y="3103563"/>
          <p14:tracePt t="76000" x="5045075" y="3154363"/>
          <p14:tracePt t="76008" x="5081588" y="3203575"/>
          <p14:tracePt t="76016" x="5119688" y="3254375"/>
          <p14:tracePt t="76026" x="5145088" y="3303588"/>
          <p14:tracePt t="76032" x="5170488" y="3354388"/>
          <p14:tracePt t="76042" x="5194300" y="3403600"/>
          <p14:tracePt t="76048" x="5207000" y="3441700"/>
          <p14:tracePt t="76057" x="5207000" y="3454400"/>
          <p14:tracePt t="76064" x="5207000" y="3467100"/>
          <p14:tracePt t="76073" x="5207000" y="3479800"/>
          <p14:tracePt t="76090" x="5207000" y="3490913"/>
          <p14:tracePt t="76145" x="5194300" y="3490913"/>
          <p14:tracePt t="76177" x="5194300" y="3479800"/>
          <p14:tracePt t="76240" x="5194300" y="3467100"/>
          <p14:tracePt t="76249" x="5194300" y="3454400"/>
          <p14:tracePt t="76265" x="5194300" y="3441700"/>
          <p14:tracePt t="76288" x="5194300" y="3429000"/>
          <p14:tracePt t="76337" x="5207000" y="3429000"/>
          <p14:tracePt t="76354" x="5219700" y="3429000"/>
          <p14:tracePt t="76361" x="5232400" y="3429000"/>
          <p14:tracePt t="76373" x="5245100" y="3441700"/>
          <p14:tracePt t="76377" x="5257800" y="3454400"/>
          <p14:tracePt t="76384" x="5270500" y="3479800"/>
          <p14:tracePt t="76392" x="5270500" y="3503613"/>
          <p14:tracePt t="76400" x="5270500" y="3516313"/>
          <p14:tracePt t="76408" x="5281613" y="3529013"/>
          <p14:tracePt t="76416" x="5281613" y="3541713"/>
          <p14:tracePt t="76424" x="5281613" y="3554413"/>
          <p14:tracePt t="76432" x="5281613" y="3579813"/>
          <p14:tracePt t="76440" x="5281613" y="3603625"/>
          <p14:tracePt t="76448" x="5294313" y="3616325"/>
          <p14:tracePt t="76464" x="5294313" y="3629025"/>
          <p14:tracePt t="76528" x="5294313" y="3616325"/>
          <p14:tracePt t="76536" x="5281613" y="3579813"/>
          <p14:tracePt t="76544" x="5281613" y="3541713"/>
          <p14:tracePt t="76553" x="5281613" y="3490913"/>
          <p14:tracePt t="76560" x="5270500" y="3454400"/>
          <p14:tracePt t="76569" x="5257800" y="3403600"/>
          <p14:tracePt t="76577" x="5232400" y="3341688"/>
          <p14:tracePt t="76584" x="5207000" y="3290888"/>
          <p14:tracePt t="76592" x="5194300" y="3241675"/>
          <p14:tracePt t="76600" x="5181600" y="3190875"/>
          <p14:tracePt t="76608" x="5157788" y="3154363"/>
          <p14:tracePt t="76616" x="5145088" y="3128963"/>
          <p14:tracePt t="76624" x="5119688" y="3090863"/>
          <p14:tracePt t="76633" x="5106988" y="3065463"/>
          <p14:tracePt t="76642" x="5094288" y="3041650"/>
          <p14:tracePt t="76648" x="5081588" y="3028950"/>
          <p14:tracePt t="76659" x="5081588" y="3016250"/>
          <p14:tracePt t="76665" x="5068888" y="3016250"/>
          <p14:tracePt t="76675" x="5068888" y="3003550"/>
          <p14:tracePt t="76681" x="5068888" y="2990850"/>
          <p14:tracePt t="76692" x="5057775" y="2978150"/>
          <p14:tracePt t="76802" x="5045075" y="2978150"/>
          <p14:tracePt t="77048" x="5032375" y="2965450"/>
          <p14:tracePt t="77057" x="5032375" y="2952750"/>
          <p14:tracePt t="77073" x="5019675" y="2952750"/>
          <p14:tracePt t="77080" x="5006975" y="2952750"/>
          <p14:tracePt t="77091" x="4994275" y="2941638"/>
          <p14:tracePt t="77112" x="4981575" y="2928938"/>
          <p14:tracePt t="77137" x="4981575" y="2916238"/>
          <p14:tracePt t="77161" x="4981575" y="2903538"/>
          <p14:tracePt t="77248" x="4981575" y="2916238"/>
          <p14:tracePt t="77256" x="4994275" y="2941638"/>
          <p14:tracePt t="77264" x="5006975" y="2941638"/>
          <p14:tracePt t="77273" x="5019675" y="2952750"/>
          <p14:tracePt t="77280" x="5032375" y="2990850"/>
          <p14:tracePt t="77292" x="5032375" y="3003550"/>
          <p14:tracePt t="77296" x="5045075" y="3016250"/>
          <p14:tracePt t="77308" x="5057775" y="3041650"/>
          <p14:tracePt t="77312" x="5057775" y="3054350"/>
          <p14:tracePt t="77323" x="5068888" y="3078163"/>
          <p14:tracePt t="77328" x="5081588" y="3090863"/>
          <p14:tracePt t="77344" x="5081588" y="3103563"/>
          <p14:tracePt t="77357" x="5094288" y="3116263"/>
          <p14:tracePt t="77360" x="5094288" y="3128963"/>
          <p14:tracePt t="77472" x="5106988" y="3141663"/>
          <p14:tracePt t="77497" x="5119688" y="3141663"/>
          <p14:tracePt t="77506" x="5119688" y="3154363"/>
          <p14:tracePt t="77520" x="5132388" y="3154363"/>
          <p14:tracePt t="77528" x="5145088" y="3154363"/>
          <p14:tracePt t="77543" x="5157788" y="3165475"/>
          <p14:tracePt t="77545" x="5170488" y="3178175"/>
          <p14:tracePt t="77557" x="5181600" y="3190875"/>
          <p14:tracePt t="77560" x="5194300" y="3203575"/>
          <p14:tracePt t="77568" x="5219700" y="3241675"/>
          <p14:tracePt t="77577" x="5219700" y="3267075"/>
          <p14:tracePt t="77584" x="5245100" y="3303588"/>
          <p14:tracePt t="77592" x="5257800" y="3341688"/>
          <p14:tracePt t="77600" x="5270500" y="3403600"/>
          <p14:tracePt t="77609" x="5281613" y="3454400"/>
          <p14:tracePt t="77616" x="5307013" y="3490913"/>
          <p14:tracePt t="77624" x="5319713" y="3529013"/>
          <p14:tracePt t="77632" x="5332413" y="3554413"/>
          <p14:tracePt t="77640" x="5332413" y="3579813"/>
          <p14:tracePt t="77648" x="5332413" y="3603625"/>
          <p14:tracePt t="77657" x="5332413" y="3629025"/>
          <p14:tracePt t="77664" x="5332413" y="3654425"/>
          <p14:tracePt t="77673" x="5332413" y="3679825"/>
          <p14:tracePt t="77680" x="5332413" y="3703638"/>
          <p14:tracePt t="77690" x="5332413" y="3716338"/>
          <p14:tracePt t="77696" x="5332413" y="3729038"/>
          <p14:tracePt t="77707" x="5332413" y="3741738"/>
          <p14:tracePt t="77712" x="5332413" y="3767138"/>
          <p14:tracePt t="77728" x="5332413" y="3779838"/>
          <p14:tracePt t="77740" x="5319713" y="3803650"/>
          <p14:tracePt t="77744" x="5319713" y="3816350"/>
          <p14:tracePt t="77792" x="5307013" y="3829050"/>
          <p14:tracePt t="77921" x="5319713" y="3829050"/>
          <p14:tracePt t="77938" x="5319713" y="3854450"/>
          <p14:tracePt t="77946" x="5332413" y="3867150"/>
          <p14:tracePt t="77954" x="5345113" y="3879850"/>
          <p14:tracePt t="77963" x="5345113" y="3916363"/>
          <p14:tracePt t="77969" x="5357813" y="3954463"/>
          <p14:tracePt t="77978" x="5357813" y="3992563"/>
          <p14:tracePt t="77985" x="5357813" y="4079875"/>
          <p14:tracePt t="77992" x="5357813" y="4129088"/>
          <p14:tracePt t="78000" x="5357813" y="4179888"/>
          <p14:tracePt t="78008" x="5357813" y="4230688"/>
          <p14:tracePt t="78017" x="5357813" y="4305300"/>
          <p14:tracePt t="78024" x="5357813" y="4330700"/>
          <p14:tracePt t="78032" x="5345113" y="4367213"/>
          <p14:tracePt t="78040" x="5345113" y="4379913"/>
          <p14:tracePt t="78048" x="5345113" y="4418013"/>
          <p14:tracePt t="78059" x="5332413" y="4443413"/>
          <p14:tracePt t="78064" x="5319713" y="4467225"/>
          <p14:tracePt t="78073" x="5319713" y="4492625"/>
          <p14:tracePt t="78080" x="5307013" y="4505325"/>
          <p14:tracePt t="78089" x="5294313" y="4530725"/>
          <p14:tracePt t="78097" x="5294313" y="4543425"/>
          <p14:tracePt t="78106" x="5281613" y="4554538"/>
          <p14:tracePt t="78168" x="5270500" y="4554538"/>
          <p14:tracePt t="78179" x="5270500" y="4543425"/>
          <p14:tracePt t="78185" x="5270500" y="4530725"/>
          <p14:tracePt t="78192" x="5270500" y="4479925"/>
          <p14:tracePt t="78200" x="5281613" y="4454525"/>
          <p14:tracePt t="78208" x="5294313" y="4418013"/>
          <p14:tracePt t="78216" x="5294313" y="4379913"/>
          <p14:tracePt t="78224" x="5307013" y="4341813"/>
          <p14:tracePt t="78232" x="5319713" y="4305300"/>
          <p14:tracePt t="78242" x="5332413" y="4267200"/>
          <p14:tracePt t="78248" x="5332413" y="4254500"/>
          <p14:tracePt t="78258" x="5332413" y="4230688"/>
          <p14:tracePt t="78264" x="5345113" y="4217988"/>
          <p14:tracePt t="78275" x="5357813" y="4205288"/>
          <p14:tracePt t="78291" x="5357813" y="4192588"/>
          <p14:tracePt t="78328" x="5357813" y="4179888"/>
          <p14:tracePt t="78353" x="5357813" y="4167188"/>
          <p14:tracePt t="78370" x="5357813" y="4154488"/>
          <p14:tracePt t="78377" x="5370513" y="4141788"/>
          <p14:tracePt t="78400" x="5383213" y="4129088"/>
          <p14:tracePt t="78520" x="5370513" y="4141788"/>
          <p14:tracePt t="78528" x="5370513" y="4167188"/>
          <p14:tracePt t="78537" x="5345113" y="4205288"/>
          <p14:tracePt t="78545" x="5332413" y="4254500"/>
          <p14:tracePt t="78557" x="5307013" y="4318000"/>
          <p14:tracePt t="78560" x="5270500" y="4392613"/>
          <p14:tracePt t="78568" x="5245100" y="4467225"/>
          <p14:tracePt t="78576" x="5232400" y="4505325"/>
          <p14:tracePt t="78585" x="5207000" y="4554538"/>
          <p14:tracePt t="78593" x="5194300" y="4579938"/>
          <p14:tracePt t="78600" x="5194300" y="4592638"/>
          <p14:tracePt t="78608" x="5181600" y="4605338"/>
          <p14:tracePt t="78616" x="5181600" y="4618038"/>
          <p14:tracePt t="78665" x="5181600" y="4605338"/>
          <p14:tracePt t="78672" x="5181600" y="4567238"/>
          <p14:tracePt t="78680" x="5181600" y="4543425"/>
          <p14:tracePt t="78690" x="5181600" y="4518025"/>
          <p14:tracePt t="78696" x="5181600" y="4479925"/>
          <p14:tracePt t="78709" x="5181600" y="4430713"/>
          <p14:tracePt t="78712" x="5181600" y="4379913"/>
          <p14:tracePt t="78723" x="5207000" y="4330700"/>
          <p14:tracePt t="78728" x="5232400" y="4292600"/>
          <p14:tracePt t="78741" x="5245100" y="4267200"/>
          <p14:tracePt t="78744" x="5257800" y="4241800"/>
          <p14:tracePt t="78756" x="5270500" y="4205288"/>
          <p14:tracePt t="78760" x="5281613" y="4205288"/>
          <p14:tracePt t="78776" x="5281613" y="4192588"/>
          <p14:tracePt t="78833" x="5294313" y="4192588"/>
          <p14:tracePt t="78865" x="5281613" y="4205288"/>
          <p14:tracePt t="78880" x="5281613" y="4217988"/>
          <p14:tracePt t="78888" x="5281613" y="4241800"/>
          <p14:tracePt t="78897" x="5270500" y="4241800"/>
          <p14:tracePt t="78908" x="5257800" y="4254500"/>
          <p14:tracePt t="78912" x="5245100" y="4292600"/>
          <p14:tracePt t="78923" x="5219700" y="4330700"/>
          <p14:tracePt t="78928" x="5207000" y="4367213"/>
          <p14:tracePt t="78941" x="5170488" y="4430713"/>
          <p14:tracePt t="78944" x="5145088" y="4467225"/>
          <p14:tracePt t="78957" x="5132388" y="4505325"/>
          <p14:tracePt t="78960" x="5094288" y="4554538"/>
          <p14:tracePt t="78969" x="5068888" y="4605338"/>
          <p14:tracePt t="78976" x="5057775" y="4656138"/>
          <p14:tracePt t="78985" x="5032375" y="4692650"/>
          <p14:tracePt t="78996" x="5019675" y="4730750"/>
          <p14:tracePt t="79000" x="5006975" y="4768850"/>
          <p14:tracePt t="79010" x="4994275" y="4805363"/>
          <p14:tracePt t="79016" x="4968875" y="4830763"/>
          <p14:tracePt t="79025" x="4968875" y="4856163"/>
          <p14:tracePt t="79032" x="4956175" y="4868863"/>
          <p14:tracePt t="79041" x="4945063" y="4879975"/>
          <p14:tracePt t="79048" x="4945063" y="4892675"/>
          <p14:tracePt t="79059" x="4932363" y="4905375"/>
          <p14:tracePt t="79208" x="4932363" y="4892675"/>
          <p14:tracePt t="79240" x="4932363" y="4879975"/>
          <p14:tracePt t="79247" x="4945063" y="4879975"/>
          <p14:tracePt t="79680" x="4945063" y="4868863"/>
          <p14:tracePt t="79691" x="4956175" y="4843463"/>
          <p14:tracePt t="79699" x="4956175" y="4830763"/>
          <p14:tracePt t="79710" x="4956175" y="4768850"/>
          <p14:tracePt t="79712" x="4968875" y="4705350"/>
          <p14:tracePt t="79724" x="4968875" y="4643438"/>
          <p14:tracePt t="79728" x="4968875" y="4554538"/>
          <p14:tracePt t="79741" x="4968875" y="4454525"/>
          <p14:tracePt t="79744" x="4968875" y="4354513"/>
          <p14:tracePt t="79756" x="4968875" y="4241800"/>
          <p14:tracePt t="79760" x="4968875" y="4129088"/>
          <p14:tracePt t="79769" x="4968875" y="4005263"/>
          <p14:tracePt t="79777" x="4968875" y="3905250"/>
          <p14:tracePt t="79785" x="4981575" y="3792538"/>
          <p14:tracePt t="79792" x="4994275" y="3692525"/>
          <p14:tracePt t="79800" x="5006975" y="3603625"/>
          <p14:tracePt t="79809" x="5019675" y="3529013"/>
          <p14:tracePt t="79816" x="5032375" y="3467100"/>
          <p14:tracePt t="79824" x="5045075" y="3403600"/>
          <p14:tracePt t="79832" x="5068888" y="3354388"/>
          <p14:tracePt t="79840" x="5081588" y="3290888"/>
          <p14:tracePt t="79849" x="5081588" y="3254375"/>
          <p14:tracePt t="79860" x="5081588" y="3241675"/>
          <p14:tracePt t="79864" x="5081588" y="3216275"/>
          <p14:tracePt t="79875" x="5081588" y="3203575"/>
          <p14:tracePt t="79880" x="5081588" y="3178175"/>
          <p14:tracePt t="79891" x="5081588" y="3165475"/>
          <p14:tracePt t="79895" x="5081588" y="3154363"/>
          <p14:tracePt t="79909" x="5081588" y="3128963"/>
          <p14:tracePt t="79925" x="5081588" y="3116263"/>
          <p14:tracePt t="79941" x="5081588" y="3090863"/>
          <p14:tracePt t="79944" x="5081588" y="3065463"/>
          <p14:tracePt t="79952" x="5068888" y="3054350"/>
          <p14:tracePt t="79959" x="5068888" y="3028950"/>
          <p14:tracePt t="79967" x="5068888" y="3016250"/>
          <p14:tracePt t="79976" x="5068888" y="2990850"/>
          <p14:tracePt t="79984" x="5068888" y="2965450"/>
          <p14:tracePt t="79991" x="5068888" y="2952750"/>
          <p14:tracePt t="80000" x="5068888" y="2928938"/>
          <p14:tracePt t="80015" x="5068888" y="2916238"/>
          <p14:tracePt t="80040" x="5068888" y="2903538"/>
          <p14:tracePt t="80088" x="5068888" y="2890838"/>
          <p14:tracePt t="80096" x="5068888" y="2878138"/>
          <p14:tracePt t="80856" x="5068888" y="2865438"/>
          <p14:tracePt t="82336" x="5068888" y="2878138"/>
          <p14:tracePt t="82354" x="5068888" y="2890838"/>
          <p14:tracePt t="82384" x="5068888" y="2903538"/>
          <p14:tracePt t="82671" x="5081588" y="2916238"/>
          <p14:tracePt t="82695" x="5081588" y="2928938"/>
          <p14:tracePt t="82703" x="5081588" y="2941638"/>
          <p14:tracePt t="82711" x="5081588" y="2952750"/>
          <p14:tracePt t="82720" x="5081588" y="2978150"/>
          <p14:tracePt t="82727" x="5081588" y="3003550"/>
          <p14:tracePt t="82740" x="5081588" y="3028950"/>
          <p14:tracePt t="82743" x="5081588" y="3054350"/>
          <p14:tracePt t="82752" x="5081588" y="3090863"/>
          <p14:tracePt t="82759" x="5081588" y="3116263"/>
          <p14:tracePt t="82768" x="5081588" y="3165475"/>
          <p14:tracePt t="82776" x="5081588" y="3190875"/>
          <p14:tracePt t="82783" x="5081588" y="3241675"/>
          <p14:tracePt t="82791" x="5068888" y="3278188"/>
          <p14:tracePt t="82799" x="5068888" y="3303588"/>
          <p14:tracePt t="82810" x="5068888" y="3328988"/>
          <p14:tracePt t="82816" x="5068888" y="3367088"/>
          <p14:tracePt t="82825" x="5068888" y="3403600"/>
          <p14:tracePt t="82831" x="5068888" y="3429000"/>
          <p14:tracePt t="82840" x="5068888" y="3467100"/>
          <p14:tracePt t="82847" x="5068888" y="3503613"/>
          <p14:tracePt t="82857" x="5081588" y="3529013"/>
          <p14:tracePt t="82863" x="5094288" y="3554413"/>
          <p14:tracePt t="82873" x="5094288" y="3579813"/>
          <p14:tracePt t="82879" x="5106988" y="3603625"/>
          <p14:tracePt t="82891" x="5119688" y="3616325"/>
          <p14:tracePt t="82895" x="5119688" y="3629025"/>
          <p14:tracePt t="82906" x="5132388" y="3654425"/>
          <p14:tracePt t="82911" x="5145088" y="3654425"/>
          <p14:tracePt t="82923" x="5145088" y="3667125"/>
          <p14:tracePt t="82967" x="5157788" y="3667125"/>
          <p14:tracePt t="82983" x="5170488" y="3667125"/>
          <p14:tracePt t="82991" x="5181600" y="3667125"/>
          <p14:tracePt t="83007" x="5194300" y="3667125"/>
          <p14:tracePt t="83015" x="5207000" y="3667125"/>
          <p14:tracePt t="83032" x="5219700" y="3667125"/>
          <p14:tracePt t="83041" x="5232400" y="3679825"/>
          <p14:tracePt t="83059" x="5257800" y="3692525"/>
          <p14:tracePt t="83073" x="5270500" y="3703638"/>
          <p14:tracePt t="83080" x="5281613" y="3716338"/>
          <p14:tracePt t="83091" x="5307013" y="3741738"/>
          <p14:tracePt t="83095" x="5307013" y="3754438"/>
          <p14:tracePt t="83107" x="5319713" y="3767138"/>
          <p14:tracePt t="83111" x="5319713" y="3792538"/>
          <p14:tracePt t="83124" x="5332413" y="3816350"/>
          <p14:tracePt t="83127" x="5332413" y="3829050"/>
          <p14:tracePt t="83141" x="5345113" y="3854450"/>
          <p14:tracePt t="83151" x="5345113" y="3867150"/>
          <p14:tracePt t="83159" x="5357813" y="3892550"/>
          <p14:tracePt t="83304" x="5370513" y="3905250"/>
          <p14:tracePt t="83359" x="5370513" y="3892550"/>
          <p14:tracePt t="83400" x="5383213" y="3879850"/>
          <p14:tracePt t="83439" x="5394325" y="3867150"/>
          <p14:tracePt t="83456" x="5394325" y="3854450"/>
          <p14:tracePt t="83463" x="5394325" y="3841750"/>
          <p14:tracePt t="83472" x="5394325" y="3829050"/>
          <p14:tracePt t="83479" x="5394325" y="3803650"/>
          <p14:tracePt t="83491" x="5394325" y="3767138"/>
          <p14:tracePt t="83496" x="5394325" y="3754438"/>
          <p14:tracePt t="83508" x="5383213" y="3703638"/>
          <p14:tracePt t="83511" x="5370513" y="3641725"/>
          <p14:tracePt t="83525" x="5345113" y="3579813"/>
          <p14:tracePt t="83527" x="5319713" y="3503613"/>
          <p14:tracePt t="83542" x="5281613" y="3416300"/>
          <p14:tracePt t="83543" x="5245100" y="3303588"/>
          <p14:tracePt t="83551" x="5207000" y="3216275"/>
          <p14:tracePt t="83559" x="5170488" y="3128963"/>
          <p14:tracePt t="83567" x="5145088" y="3065463"/>
          <p14:tracePt t="83575" x="5132388" y="3028950"/>
          <p14:tracePt t="83583" x="5119688" y="2990850"/>
          <p14:tracePt t="83593" x="5106988" y="2965450"/>
          <p14:tracePt t="83599" x="5106988" y="2952750"/>
          <p14:tracePt t="83607" x="5106988" y="2941638"/>
          <p14:tracePt t="83624" x="5106988" y="2928938"/>
          <p14:tracePt t="83631" x="5094288" y="2916238"/>
          <p14:tracePt t="83751" x="5094288" y="2928938"/>
          <p14:tracePt t="83759" x="5094288" y="2941638"/>
          <p14:tracePt t="83767" x="5094288" y="2978150"/>
          <p14:tracePt t="83775" x="5094288" y="3028950"/>
          <p14:tracePt t="83785" x="5094288" y="3090863"/>
          <p14:tracePt t="83793" x="5094288" y="3165475"/>
          <p14:tracePt t="83799" x="5094288" y="3228975"/>
          <p14:tracePt t="83808" x="5094288" y="3316288"/>
          <p14:tracePt t="83815" x="5094288" y="3390900"/>
          <p14:tracePt t="83825" x="5094288" y="3479800"/>
          <p14:tracePt t="83831" x="5081588" y="3579813"/>
          <p14:tracePt t="83844" x="5068888" y="3679825"/>
          <p14:tracePt t="83847" x="5057775" y="3767138"/>
          <p14:tracePt t="83859" x="5032375" y="3879850"/>
          <p14:tracePt t="83864" x="5006975" y="3979863"/>
          <p14:tracePt t="83874" x="4994275" y="4067175"/>
          <p14:tracePt t="83879" x="4968875" y="4154488"/>
          <p14:tracePt t="83893" x="4945063" y="4230688"/>
          <p14:tracePt t="83895" x="4919663" y="4279900"/>
          <p14:tracePt t="83915" x="4894263" y="4341813"/>
          <p14:tracePt t="83927" x="4894263" y="4354513"/>
          <p14:tracePt t="83928" x="4894263" y="4392613"/>
          <p14:tracePt t="83940" x="4881563" y="4405313"/>
          <p14:tracePt t="83943" x="4868863" y="4430713"/>
          <p14:tracePt t="83952" x="4868863" y="4443413"/>
          <p14:tracePt t="83960" x="4868863" y="4467225"/>
          <p14:tracePt t="83968" x="4856163" y="4467225"/>
          <p14:tracePt t="83975" x="4856163" y="4479925"/>
          <p14:tracePt t="83994" x="4856163" y="4505325"/>
          <p14:tracePt t="84007" x="4856163" y="4530725"/>
          <p14:tracePt t="84024" x="4843463" y="4554538"/>
          <p14:tracePt t="84031" x="4832350" y="4567238"/>
          <p14:tracePt t="84040" x="4832350" y="4579938"/>
          <p14:tracePt t="84057" x="4832350" y="4592638"/>
          <p14:tracePt t="84063" x="4832350" y="4605338"/>
          <p14:tracePt t="84073" x="4832350" y="4618038"/>
          <p14:tracePt t="84079" x="4819650" y="4643438"/>
          <p14:tracePt t="84096" x="4806950" y="4667250"/>
          <p14:tracePt t="84111" x="4806950" y="4679950"/>
          <p14:tracePt t="84123" x="4806950" y="4692650"/>
          <p14:tracePt t="84140" x="4806950" y="4705350"/>
          <p14:tracePt t="84607" x="4806950" y="4718050"/>
          <p14:tracePt t="84880" x="4819650" y="4718050"/>
          <p14:tracePt t="84919" x="4832350" y="4718050"/>
          <p14:tracePt t="85159" x="4843463" y="4718050"/>
          <p14:tracePt t="85184" x="4843463" y="4705350"/>
          <p14:tracePt t="85199" x="4856163" y="4705350"/>
          <p14:tracePt t="85223" x="4868863" y="4705350"/>
          <p14:tracePt t="85231" x="4881563" y="4705350"/>
          <p14:tracePt t="85240" x="4894263" y="4692650"/>
          <p14:tracePt t="85247" x="4894263" y="4679950"/>
          <p14:tracePt t="85935" x="4906963" y="4679950"/>
          <p14:tracePt t="85943" x="4919663" y="4679950"/>
          <p14:tracePt t="85950" x="4932363" y="4679950"/>
          <p14:tracePt t="85960" x="4956175" y="4679950"/>
          <p14:tracePt t="85966" x="4981575" y="4679950"/>
          <p14:tracePt t="85975" x="5019675" y="4679950"/>
          <p14:tracePt t="85983" x="5032375" y="4679950"/>
          <p14:tracePt t="85991" x="5081588" y="4667250"/>
          <p14:tracePt t="85999" x="5119688" y="4656138"/>
          <p14:tracePt t="86007" x="5145088" y="4643438"/>
          <p14:tracePt t="86015" x="5157788" y="4630738"/>
          <p14:tracePt t="86024" x="5181600" y="4605338"/>
          <p14:tracePt t="86031" x="5207000" y="4592638"/>
          <p14:tracePt t="86040" x="5219700" y="4567238"/>
          <p14:tracePt t="86047" x="5232400" y="4543425"/>
          <p14:tracePt t="86057" x="5257800" y="4518025"/>
          <p14:tracePt t="86063" x="5257800" y="4492625"/>
          <p14:tracePt t="86073" x="5257800" y="4467225"/>
          <p14:tracePt t="86079" x="5270500" y="4405313"/>
          <p14:tracePt t="86090" x="5281613" y="4341813"/>
          <p14:tracePt t="86094" x="5281613" y="4318000"/>
          <p14:tracePt t="86107" x="5281613" y="4267200"/>
          <p14:tracePt t="86111" x="5281613" y="4230688"/>
          <p14:tracePt t="86124" x="5281613" y="4192588"/>
          <p14:tracePt t="86127" x="5281613" y="4167188"/>
          <p14:tracePt t="86135" x="5281613" y="4141788"/>
          <p14:tracePt t="86143" x="5281613" y="4117975"/>
          <p14:tracePt t="86151" x="5281613" y="4092575"/>
          <p14:tracePt t="86158" x="5281613" y="4079875"/>
          <p14:tracePt t="86177" x="5281613" y="4054475"/>
          <p14:tracePt t="86207" x="5281613" y="4041775"/>
          <p14:tracePt t="86319" x="5281613" y="4054475"/>
          <p14:tracePt t="86328" x="5281613" y="4067175"/>
          <p14:tracePt t="86339" x="5270500" y="4092575"/>
          <p14:tracePt t="86344" x="5270500" y="4105275"/>
          <p14:tracePt t="86351" x="5257800" y="4129088"/>
          <p14:tracePt t="86359" x="5257800" y="4167188"/>
          <p14:tracePt t="86367" x="5257800" y="4179888"/>
          <p14:tracePt t="86375" x="5245100" y="4217988"/>
          <p14:tracePt t="86390" x="5245100" y="4241800"/>
          <p14:tracePt t="86399" x="5232400" y="4254500"/>
          <p14:tracePt t="86407" x="5232400" y="4267200"/>
          <p14:tracePt t="86431" x="5219700" y="4292600"/>
          <p14:tracePt t="86472" x="5207000" y="4318000"/>
          <p14:tracePt t="86495" x="5194300" y="4341813"/>
          <p14:tracePt t="86511" x="5194300" y="4354513"/>
          <p14:tracePt t="86519" x="5181600" y="4367213"/>
          <p14:tracePt t="86535" x="5181600" y="4379913"/>
          <p14:tracePt t="86543" x="5170488" y="4392613"/>
          <p14:tracePt t="86559" x="5170488" y="4405313"/>
          <p14:tracePt t="86575" x="5170488" y="4430713"/>
          <p14:tracePt t="86655" x="5157788" y="4430713"/>
          <p14:tracePt t="86680" x="5157788" y="4443413"/>
          <p14:tracePt t="86736" x="5157788" y="4454525"/>
          <p14:tracePt t="86752" x="5157788" y="4467225"/>
          <p14:tracePt t="86774" x="5157788" y="4479925"/>
          <p14:tracePt t="86791" x="5157788" y="4505325"/>
          <p14:tracePt t="86799" x="5157788" y="4518025"/>
          <p14:tracePt t="86807" x="5157788" y="4554538"/>
          <p14:tracePt t="86816" x="5145088" y="4579938"/>
          <p14:tracePt t="86824" x="5145088" y="4592638"/>
          <p14:tracePt t="86831" x="5132388" y="4656138"/>
          <p14:tracePt t="86841" x="5132388" y="4679950"/>
          <p14:tracePt t="86847" x="5106988" y="4705350"/>
          <p14:tracePt t="86859" x="5094288" y="4730750"/>
          <p14:tracePt t="86863" x="5094288" y="4756150"/>
          <p14:tracePt t="86874" x="5081588" y="4779963"/>
          <p14:tracePt t="86879" x="5068888" y="4792663"/>
          <p14:tracePt t="86892" x="5068888" y="4818063"/>
          <p14:tracePt t="86907" x="5057775" y="4830763"/>
          <p14:tracePt t="86911" x="5045075" y="4843463"/>
          <p14:tracePt t="87079" x="5045075" y="4830763"/>
          <p14:tracePt t="87087" x="5045075" y="4805363"/>
          <p14:tracePt t="87097" x="5032375" y="4768850"/>
          <p14:tracePt t="87111" x="5019675" y="4743450"/>
          <p14:tracePt t="87112" x="5006975" y="4718050"/>
          <p14:tracePt t="87123" x="5006975" y="4692650"/>
          <p14:tracePt t="87127" x="5006975" y="4667250"/>
          <p14:tracePt t="87141" x="5006975" y="4643438"/>
          <p14:tracePt t="87143" x="5006975" y="4618038"/>
          <p14:tracePt t="87150" x="5006975" y="4592638"/>
          <p14:tracePt t="87159" x="5006975" y="4567238"/>
          <p14:tracePt t="87167" x="5006975" y="4543425"/>
          <p14:tracePt t="87175" x="5006975" y="4505325"/>
          <p14:tracePt t="87182" x="5006975" y="4467225"/>
          <p14:tracePt t="87191" x="5019675" y="4418013"/>
          <p14:tracePt t="87199" x="5032375" y="4392613"/>
          <p14:tracePt t="87206" x="5032375" y="4379913"/>
          <p14:tracePt t="87216" x="5032375" y="4341813"/>
          <p14:tracePt t="87222" x="5032375" y="4318000"/>
          <p14:tracePt t="87230" x="5032375" y="4279900"/>
          <p14:tracePt t="87239" x="5032375" y="4241800"/>
          <p14:tracePt t="87247" x="5032375" y="4217988"/>
          <p14:tracePt t="87258" x="5032375" y="4192588"/>
          <p14:tracePt t="87262" x="5045075" y="4154488"/>
          <p14:tracePt t="87273" x="5045075" y="4141788"/>
          <p14:tracePt t="87279" x="5045075" y="4129088"/>
          <p14:tracePt t="87290" x="5045075" y="4092575"/>
          <p14:tracePt t="87295" x="5057775" y="4054475"/>
          <p14:tracePt t="87306" x="5057775" y="4041775"/>
          <p14:tracePt t="87311" x="5057775" y="4017963"/>
          <p14:tracePt t="87323" x="5057775" y="3992563"/>
          <p14:tracePt t="87326" x="5057775" y="3967163"/>
          <p14:tracePt t="87343" x="5057775" y="3941763"/>
          <p14:tracePt t="87344" x="5057775" y="3905250"/>
          <p14:tracePt t="87350" x="5057775" y="3867150"/>
          <p14:tracePt t="87358" x="5057775" y="3792538"/>
          <p14:tracePt t="87367" x="5045075" y="3754438"/>
          <p14:tracePt t="87375" x="5045075" y="3716338"/>
          <p14:tracePt t="87383" x="5045075" y="3679825"/>
          <p14:tracePt t="87390" x="5045075" y="3629025"/>
          <p14:tracePt t="87399" x="5045075" y="3590925"/>
          <p14:tracePt t="87406" x="5045075" y="3541713"/>
          <p14:tracePt t="87415" x="5045075" y="3503613"/>
          <p14:tracePt t="87423" x="5045075" y="3454400"/>
          <p14:tracePt t="87430" x="5045075" y="3390900"/>
          <p14:tracePt t="87440" x="5045075" y="3367088"/>
          <p14:tracePt t="87447" x="5045075" y="3328988"/>
          <p14:tracePt t="87457" x="5032375" y="3278188"/>
          <p14:tracePt t="87463" x="5019675" y="3241675"/>
          <p14:tracePt t="87474" x="5006975" y="3216275"/>
          <p14:tracePt t="87479" x="5006975" y="3203575"/>
          <p14:tracePt t="87490" x="4994275" y="3178175"/>
          <p14:tracePt t="87495" x="4994275" y="3154363"/>
          <p14:tracePt t="87527" x="4994275" y="3141663"/>
          <p14:tracePt t="87543" x="4994275" y="3128963"/>
          <p14:tracePt t="87550" x="4994275" y="3116263"/>
          <p14:tracePt t="87567" x="4981575" y="3103563"/>
          <p14:tracePt t="87582" x="4981575" y="3090863"/>
          <p14:tracePt t="87591" x="4981575" y="3078163"/>
          <p14:tracePt t="87599" x="4981575" y="3065463"/>
          <p14:tracePt t="87615" x="4981575" y="3054350"/>
          <p14:tracePt t="87630" x="4981575" y="3041650"/>
          <p14:tracePt t="87642" x="4981575" y="3028950"/>
          <p14:tracePt t="87646" x="4981575" y="3016250"/>
          <p14:tracePt t="87663" x="4981575" y="3003550"/>
          <p14:tracePt t="87679" x="4981575" y="2990850"/>
          <p14:tracePt t="87690" x="4981575" y="2978150"/>
          <p14:tracePt t="87695" x="4981575" y="2965450"/>
          <p14:tracePt t="87720" x="4981575" y="2952750"/>
          <p14:tracePt t="87744" x="4981575" y="2941638"/>
          <p14:tracePt t="87999" x="4968875" y="2941638"/>
          <p14:tracePt t="88015" x="4968875" y="2952750"/>
          <p14:tracePt t="88023" x="4968875" y="2965450"/>
          <p14:tracePt t="88184" x="4968875" y="2990850"/>
          <p14:tracePt t="88207" x="4981575" y="2990850"/>
          <p14:tracePt t="88214" x="4994275" y="2990850"/>
          <p14:tracePt t="88232" x="5006975" y="2990850"/>
          <p14:tracePt t="88247" x="5019675" y="2990850"/>
          <p14:tracePt t="88255" x="5019675" y="3003550"/>
          <p14:tracePt t="88272" x="5045075" y="3003550"/>
          <p14:tracePt t="88287" x="5057775" y="3016250"/>
          <p14:tracePt t="88295" x="5081588" y="3028950"/>
          <p14:tracePt t="88311" x="5094288" y="3041650"/>
          <p14:tracePt t="88326" x="5106988" y="3054350"/>
          <p14:tracePt t="88336" x="5106988" y="3065463"/>
          <p14:tracePt t="88343" x="5119688" y="3090863"/>
          <p14:tracePt t="88366" x="5119688" y="3103563"/>
          <p14:tracePt t="88376" x="5119688" y="3128963"/>
          <p14:tracePt t="88391" x="5119688" y="3141663"/>
          <p14:tracePt t="88398" x="5119688" y="3165475"/>
          <p14:tracePt t="88406" x="5119688" y="3178175"/>
          <p14:tracePt t="88415" x="5119688" y="3203575"/>
          <p14:tracePt t="88439" x="5106988" y="3228975"/>
          <p14:tracePt t="88478" x="5094288" y="3228975"/>
          <p14:tracePt t="88495" x="5068888" y="3228975"/>
          <p14:tracePt t="88510" x="5045075" y="3228975"/>
          <p14:tracePt t="88520" x="5032375" y="3216275"/>
          <p14:tracePt t="88527" x="5019675" y="3216275"/>
          <p14:tracePt t="88534" x="5006975" y="3203575"/>
          <p14:tracePt t="88551" x="4981575" y="3190875"/>
          <p14:tracePt t="88558" x="4945063" y="3190875"/>
          <p14:tracePt t="88566" x="4932363" y="3178175"/>
          <p14:tracePt t="88582" x="4906963" y="3165475"/>
          <p14:tracePt t="88590" x="4894263" y="3165475"/>
          <p14:tracePt t="88599" x="4881563" y="3154363"/>
          <p14:tracePt t="88614" x="4868863" y="3154363"/>
          <p14:tracePt t="88655" x="4843463" y="3154363"/>
          <p14:tracePt t="88679" x="4832350" y="3154363"/>
          <p14:tracePt t="88686" x="4819650" y="3165475"/>
          <p14:tracePt t="88694" x="4806950" y="3165475"/>
          <p14:tracePt t="88759" x="4794250" y="3178175"/>
          <p14:tracePt t="88783" x="4794250" y="3190875"/>
          <p14:tracePt t="88806" x="4806950" y="3190875"/>
          <p14:tracePt t="88814" x="4819650" y="3203575"/>
          <p14:tracePt t="88822" x="4843463" y="3203575"/>
          <p14:tracePt t="88846" x="4856163" y="3203575"/>
          <p14:tracePt t="88855" x="4868863" y="3203575"/>
          <p14:tracePt t="88862" x="4881563" y="3203575"/>
          <p14:tracePt t="88888" x="4894263" y="3203575"/>
          <p14:tracePt t="88894" x="4906963" y="3203575"/>
          <p14:tracePt t="88896" x="4919663" y="3203575"/>
          <p14:tracePt t="88907" x="4932363" y="3203575"/>
          <p14:tracePt t="88910" x="4945063" y="3203575"/>
          <p14:tracePt t="88926" x="4956175" y="3203575"/>
          <p14:tracePt t="88942" x="4981575" y="3178175"/>
          <p14:tracePt t="88951" x="4994275" y="3165475"/>
          <p14:tracePt t="88959" x="5006975" y="3154363"/>
          <p14:tracePt t="88966" x="5032375" y="3116263"/>
          <p14:tracePt t="88974" x="5032375" y="3090863"/>
          <p14:tracePt t="88983" x="5057775" y="3065463"/>
          <p14:tracePt t="88990" x="5068888" y="3041650"/>
          <p14:tracePt t="89000" x="5081588" y="3003550"/>
          <p14:tracePt t="89008" x="5094288" y="2978150"/>
          <p14:tracePt t="89014" x="5106988" y="2952750"/>
          <p14:tracePt t="89023" x="5106988" y="2928938"/>
          <p14:tracePt t="89031" x="5106988" y="2878138"/>
          <p14:tracePt t="89043" x="5119688" y="2816225"/>
          <p14:tracePt t="89046" x="5132388" y="2778125"/>
          <p14:tracePt t="89057" x="5145088" y="2728913"/>
          <p14:tracePt t="89063" x="5157788" y="2690813"/>
          <p14:tracePt t="89074" x="5157788" y="2652713"/>
          <p14:tracePt t="89079" x="5157788" y="2640013"/>
          <p14:tracePt t="89092" x="5157788" y="2603500"/>
          <p14:tracePt t="89094" x="5157788" y="2590800"/>
          <p14:tracePt t="89107" x="5157788" y="2578100"/>
          <p14:tracePt t="89111" x="5157788" y="2565400"/>
          <p14:tracePt t="89123" x="5157788" y="2552700"/>
          <p14:tracePt t="89135" x="5157788" y="2540000"/>
          <p14:tracePt t="89142" x="5157788" y="2527300"/>
          <p14:tracePt t="89150" x="5157788" y="2516188"/>
          <p14:tracePt t="89167" x="5157788" y="2490788"/>
          <p14:tracePt t="89174" x="5145088" y="2465388"/>
          <p14:tracePt t="89182" x="5132388" y="2452688"/>
          <p14:tracePt t="89190" x="5106988" y="2439988"/>
          <p14:tracePt t="89198" x="5081588" y="2427288"/>
          <p14:tracePt t="89207" x="5068888" y="2427288"/>
          <p14:tracePt t="89214" x="5057775" y="2414588"/>
          <p14:tracePt t="89223" x="5045075" y="2414588"/>
          <p14:tracePt t="89230" x="5032375" y="2414588"/>
          <p14:tracePt t="89239" x="5006975" y="2403475"/>
          <p14:tracePt t="89256" x="4981575" y="2403475"/>
          <p14:tracePt t="89262" x="4968875" y="2403475"/>
          <p14:tracePt t="89273" x="4956175" y="2403475"/>
          <p14:tracePt t="89278" x="4945063" y="2403475"/>
          <p14:tracePt t="89295" x="4881563" y="2403475"/>
          <p14:tracePt t="89307" x="4856163" y="2403475"/>
          <p14:tracePt t="89310" x="4832350" y="2403475"/>
          <p14:tracePt t="89323" x="4806950" y="2403475"/>
          <p14:tracePt t="89326" x="4756150" y="2403475"/>
          <p14:tracePt t="89334" x="4743450" y="2403475"/>
          <p14:tracePt t="89342" x="4681538" y="2414588"/>
          <p14:tracePt t="89350" x="4656138" y="2427288"/>
          <p14:tracePt t="89358" x="4630738" y="2427288"/>
          <p14:tracePt t="89366" x="4619625" y="2427288"/>
          <p14:tracePt t="89375" x="4581525" y="2439988"/>
          <p14:tracePt t="89382" x="4556125" y="2452688"/>
          <p14:tracePt t="89390" x="4543425" y="2465388"/>
          <p14:tracePt t="89399" x="4530725" y="2465388"/>
          <p14:tracePt t="89407" x="4518025" y="2478088"/>
          <p14:tracePt t="89414" x="4506913" y="2490788"/>
          <p14:tracePt t="89423" x="4494213" y="2503488"/>
          <p14:tracePt t="89431" x="4481513" y="2516188"/>
          <p14:tracePt t="89440" x="4468813" y="2527300"/>
          <p14:tracePt t="89446" x="4456113" y="2552700"/>
          <p14:tracePt t="89457" x="4430713" y="2578100"/>
          <p14:tracePt t="89462" x="4418013" y="2603500"/>
          <p14:tracePt t="89473" x="4406900" y="2640013"/>
          <p14:tracePt t="89479" x="4394200" y="2652713"/>
          <p14:tracePt t="89491" x="4381500" y="2690813"/>
          <p14:tracePt t="89494" x="4381500" y="2728913"/>
          <p14:tracePt t="89508" x="4368800" y="2765425"/>
          <p14:tracePt t="89510" x="4368800" y="2778125"/>
          <p14:tracePt t="89523" x="4368800" y="2803525"/>
          <p14:tracePt t="89526" x="4368800" y="2828925"/>
          <p14:tracePt t="89535" x="4368800" y="2852738"/>
          <p14:tracePt t="89542" x="4368800" y="2890838"/>
          <p14:tracePt t="89550" x="4381500" y="2928938"/>
          <p14:tracePt t="89558" x="4406900" y="2952750"/>
          <p14:tracePt t="89566" x="4418013" y="2965450"/>
          <p14:tracePt t="89576" x="4430713" y="2990850"/>
          <p14:tracePt t="89582" x="4456113" y="3003550"/>
          <p14:tracePt t="89590" x="4481513" y="3028950"/>
          <p14:tracePt t="89598" x="4506913" y="3054350"/>
          <p14:tracePt t="89606" x="4530725" y="3065463"/>
          <p14:tracePt t="89614" x="4556125" y="3090863"/>
          <p14:tracePt t="89623" x="4581525" y="3103563"/>
          <p14:tracePt t="89630" x="4606925" y="3103563"/>
          <p14:tracePt t="89640" x="4630738" y="3116263"/>
          <p14:tracePt t="89646" x="4656138" y="3128963"/>
          <p14:tracePt t="89658" x="4681538" y="3128963"/>
          <p14:tracePt t="89662" x="4706938" y="3154363"/>
          <p14:tracePt t="89674" x="4719638" y="3154363"/>
          <p14:tracePt t="89678" x="4732338" y="3165475"/>
          <p14:tracePt t="89690" x="4743450" y="3165475"/>
          <p14:tracePt t="89707" x="4768850" y="3165475"/>
          <p14:tracePt t="89710" x="4781550" y="3165475"/>
          <p14:tracePt t="89735" x="4794250" y="3165475"/>
          <p14:tracePt t="89775" x="4806950" y="3165475"/>
          <p14:tracePt t="89790" x="4819650" y="3165475"/>
          <p14:tracePt t="89823" x="4843463" y="3165475"/>
          <p14:tracePt t="89887" x="4856163" y="3165475"/>
          <p14:tracePt t="89927" x="4868863" y="3165475"/>
          <p14:tracePt t="89959" x="4881563" y="3178175"/>
          <p14:tracePt t="89991" x="4906963" y="3178175"/>
          <p14:tracePt t="90006" x="4919663" y="3165475"/>
          <p14:tracePt t="90014" x="4932363" y="3141663"/>
          <p14:tracePt t="90022" x="4945063" y="3128963"/>
          <p14:tracePt t="90030" x="4956175" y="3116263"/>
          <p14:tracePt t="90040" x="4968875" y="3078163"/>
          <p14:tracePt t="90046" x="4981575" y="3065463"/>
          <p14:tracePt t="90058" x="5006975" y="3041650"/>
          <p14:tracePt t="90062" x="5019675" y="3003550"/>
          <p14:tracePt t="90074" x="5045075" y="2978150"/>
          <p14:tracePt t="90078" x="5057775" y="2965450"/>
          <p14:tracePt t="90090" x="5081588" y="2941638"/>
          <p14:tracePt t="90094" x="5094288" y="2928938"/>
          <p14:tracePt t="90106" x="5106988" y="2916238"/>
          <p14:tracePt t="90126" x="5106988" y="2903538"/>
          <p14:tracePt t="90166" x="5119688" y="2878138"/>
          <p14:tracePt t="90182" x="5132388" y="2878138"/>
          <p14:tracePt t="90198" x="5132388" y="2865438"/>
          <p14:tracePt t="90206" x="5132388" y="2852738"/>
          <p14:tracePt t="90215" x="5132388" y="2840038"/>
          <p14:tracePt t="90224" x="5132388" y="2828925"/>
          <p14:tracePt t="90230" x="5132388" y="2803525"/>
          <p14:tracePt t="90246" x="5132388" y="2790825"/>
          <p14:tracePt t="90257" x="5132388" y="2778125"/>
          <p14:tracePt t="90262" x="5132388" y="2765425"/>
          <p14:tracePt t="90278" x="5132388" y="2740025"/>
          <p14:tracePt t="90295" x="5132388" y="2728913"/>
          <p14:tracePt t="91031" x="5132388" y="2740025"/>
          <p14:tracePt t="91038" x="5132388" y="2752725"/>
          <p14:tracePt t="91046" x="5119688" y="2765425"/>
          <p14:tracePt t="91062" x="5119688" y="2778125"/>
          <p14:tracePt t="91078" x="5119688" y="2790825"/>
          <p14:tracePt t="91094" x="5119688" y="2803525"/>
          <p14:tracePt t="91128" x="5106988" y="2803525"/>
          <p14:tracePt t="91470" x="5081588" y="2816225"/>
          <p14:tracePt t="91488" x="5068888" y="2828925"/>
          <p14:tracePt t="91503" x="5068888" y="2840038"/>
          <p14:tracePt t="91510" x="5057775" y="2840038"/>
          <p14:tracePt t="91519" x="5057775" y="2852738"/>
          <p14:tracePt t="91670" x="5057775" y="2865438"/>
          <p14:tracePt t="91678" x="5057775" y="2878138"/>
          <p14:tracePt t="91687" x="5057775" y="2890838"/>
          <p14:tracePt t="91694" x="5057775" y="2903538"/>
          <p14:tracePt t="91710" x="5057775" y="2916238"/>
          <p14:tracePt t="91723" x="5057775" y="2928938"/>
          <p14:tracePt t="91798" x="5057775" y="2916238"/>
          <p14:tracePt t="91815" x="5057775" y="2903538"/>
          <p14:tracePt t="91830" x="5057775" y="2890838"/>
          <p14:tracePt t="91838" x="5057775" y="2878138"/>
          <p14:tracePt t="91975" x="5057775" y="2890838"/>
          <p14:tracePt t="91990" x="5045075" y="2903538"/>
          <p14:tracePt t="91998" x="5032375" y="2903538"/>
          <p14:tracePt t="92183" x="5032375" y="2916238"/>
          <p14:tracePt t="92191" x="5045075" y="2928938"/>
          <p14:tracePt t="92215" x="5045075" y="2941638"/>
          <p14:tracePt t="92238" x="5057775" y="2965450"/>
          <p14:tracePt t="92246" x="5057775" y="2978150"/>
          <p14:tracePt t="92263" x="5057775" y="2990850"/>
          <p14:tracePt t="92272" x="5068888" y="3016250"/>
          <p14:tracePt t="92279" x="5081588" y="3016250"/>
          <p14:tracePt t="92291" x="5081588" y="3041650"/>
          <p14:tracePt t="92311" x="5081588" y="3054350"/>
          <p14:tracePt t="92335" x="5081588" y="3065463"/>
          <p14:tracePt t="92703" x="5081588" y="3078163"/>
          <p14:tracePt t="92743" x="5081588" y="3090863"/>
          <p14:tracePt t="92783" x="5068888" y="3103563"/>
          <p14:tracePt t="93022" x="5068888" y="3116263"/>
          <p14:tracePt t="93159" x="5045075" y="3116263"/>
          <p14:tracePt t="93647" x="5032375" y="3116263"/>
          <p14:tracePt t="93662" x="5006975" y="3116263"/>
          <p14:tracePt t="93689" x="4994275" y="3116263"/>
          <p14:tracePt t="93695" x="4968875" y="3128963"/>
          <p14:tracePt t="93742" x="4956175" y="3128963"/>
          <p14:tracePt t="93757" x="4945063" y="3128963"/>
          <p14:tracePt t="93774" x="4919663" y="3128963"/>
          <p14:tracePt t="93806" x="4919663" y="3116263"/>
          <p14:tracePt t="93814" x="4906963" y="3116263"/>
          <p14:tracePt t="93910" x="4894263" y="3116263"/>
          <p14:tracePt t="93934" x="4881563" y="3128963"/>
          <p14:tracePt t="93942" x="4881563" y="3141663"/>
          <p14:tracePt t="93982" x="4881563" y="3154363"/>
          <p14:tracePt t="94134" x="4894263" y="3154363"/>
          <p14:tracePt t="94141" x="4906963" y="3154363"/>
          <p14:tracePt t="94158" x="4919663" y="3154363"/>
          <p14:tracePt t="94165" x="4932363" y="3154363"/>
          <p14:tracePt t="94173" x="4945063" y="3165475"/>
          <p14:tracePt t="94198" x="4956175" y="3178175"/>
          <p14:tracePt t="94214" x="4968875" y="3190875"/>
          <p14:tracePt t="94230" x="4981575" y="3203575"/>
          <p14:tracePt t="94241" x="4981575" y="3216275"/>
          <p14:tracePt t="94246" x="4994275" y="3228975"/>
          <p14:tracePt t="94261" x="5006975" y="3241675"/>
          <p14:tracePt t="94273" x="5019675" y="3254375"/>
          <p14:tracePt t="94290" x="5019675" y="3267075"/>
          <p14:tracePt t="94294" x="5019675" y="3278188"/>
          <p14:tracePt t="94302" x="5019675" y="3290888"/>
          <p14:tracePt t="94310" x="5032375" y="3303588"/>
          <p14:tracePt t="94325" x="5045075" y="3316288"/>
          <p14:tracePt t="94334" x="5057775" y="3328988"/>
          <p14:tracePt t="94342" x="5057775" y="3341688"/>
          <p14:tracePt t="94358" x="5068888" y="3367088"/>
          <p14:tracePt t="94374" x="5068888" y="3378200"/>
          <p14:tracePt t="94390" x="5068888" y="3390900"/>
          <p14:tracePt t="94398" x="5068888" y="3403600"/>
          <p14:tracePt t="94542" x="5081588" y="3416300"/>
          <p14:tracePt t="94581" x="5081588" y="3429000"/>
          <p14:tracePt t="94598" x="5081588" y="3441700"/>
          <p14:tracePt t="94607" x="5081588" y="3454400"/>
          <p14:tracePt t="94614" x="5081588" y="3467100"/>
          <p14:tracePt t="94623" x="5094288" y="3479800"/>
          <p14:tracePt t="94640" x="5094288" y="3490913"/>
          <p14:tracePt t="94694" x="5094288" y="3503613"/>
          <p14:tracePt t="94719" x="5106988" y="3503613"/>
          <p14:tracePt t="94742" x="5119688" y="3503613"/>
          <p14:tracePt t="94758" x="5145088" y="3503613"/>
          <p14:tracePt t="94782" x="5157788" y="3490913"/>
          <p14:tracePt t="94910" x="5157788" y="3503613"/>
          <p14:tracePt t="94998" x="5157788" y="3490913"/>
          <p14:tracePt t="95006" x="5157788" y="3479800"/>
          <p14:tracePt t="95022" x="5157788" y="3467100"/>
          <p14:tracePt t="95029" x="5157788" y="3454400"/>
          <p14:tracePt t="95046" x="5157788" y="3441700"/>
          <p14:tracePt t="95058" x="5157788" y="3429000"/>
          <p14:tracePt t="95062" x="5157788" y="3416300"/>
          <p14:tracePt t="95222" x="5157788" y="3429000"/>
          <p14:tracePt t="95255" x="5157788" y="3441700"/>
          <p14:tracePt t="95262" x="5157788" y="3454400"/>
          <p14:tracePt t="95295" x="5157788" y="3467100"/>
          <p14:tracePt t="95358" x="5157788" y="3479800"/>
          <p14:tracePt t="95422" x="5157788" y="3467100"/>
          <p14:tracePt t="95438" x="5157788" y="3454400"/>
          <p14:tracePt t="95445" x="5157788" y="3441700"/>
          <p14:tracePt t="95501" x="5145088" y="3441700"/>
          <p14:tracePt t="95535" x="5132388" y="3454400"/>
          <p14:tracePt t="95549" x="5119688" y="3454400"/>
          <p14:tracePt t="95573" x="5106988" y="3454400"/>
          <p14:tracePt t="95581" x="5094288" y="3454400"/>
          <p14:tracePt t="95589" x="5081588" y="3454400"/>
          <p14:tracePt t="95597" x="5057775" y="3441700"/>
          <p14:tracePt t="95606" x="5057775" y="3429000"/>
          <p14:tracePt t="95614" x="5032375" y="3416300"/>
          <p14:tracePt t="95623" x="5032375" y="3378200"/>
          <p14:tracePt t="95629" x="5019675" y="3354388"/>
          <p14:tracePt t="95639" x="5006975" y="3328988"/>
          <p14:tracePt t="95646" x="4994275" y="3303588"/>
          <p14:tracePt t="95657" x="4994275" y="3290888"/>
          <p14:tracePt t="95661" x="4994275" y="3254375"/>
          <p14:tracePt t="95673" x="4994275" y="3228975"/>
          <p14:tracePt t="95677" x="4994275" y="3203575"/>
          <p14:tracePt t="95689" x="4994275" y="3178175"/>
          <p14:tracePt t="95693" x="4994275" y="3141663"/>
          <p14:tracePt t="95701" x="5006975" y="3116263"/>
          <p14:tracePt t="95709" x="5006975" y="3090863"/>
          <p14:tracePt t="95718" x="5006975" y="3078163"/>
          <p14:tracePt t="95725" x="5019675" y="3054350"/>
          <p14:tracePt t="95743" x="5019675" y="3041650"/>
          <p14:tracePt t="95758" x="5019675" y="3028950"/>
          <p14:tracePt t="95957" x="5006975" y="3016250"/>
          <p14:tracePt t="96408" x="4994275" y="3016250"/>
          <p14:tracePt t="96470" x="4994275" y="3028950"/>
          <p14:tracePt t="96502" x="4994275" y="3041650"/>
          <p14:tracePt t="96568" x="4994275" y="3054350"/>
          <p14:tracePt t="96574" x="4994275" y="3065463"/>
          <p14:tracePt t="96613" x="4994275" y="3078163"/>
          <p14:tracePt t="96653" x="4994275" y="3090863"/>
          <p14:tracePt t="96741" x="4981575" y="3090863"/>
          <p14:tracePt t="96749" x="4968875" y="3103563"/>
          <p14:tracePt t="96757" x="4956175" y="3116263"/>
          <p14:tracePt t="96773" x="4945063" y="3116263"/>
          <p14:tracePt t="96781" x="4932363" y="3116263"/>
          <p14:tracePt t="96790" x="4919663" y="3116263"/>
          <p14:tracePt t="96797" x="4906963" y="3116263"/>
          <p14:tracePt t="96814" x="4881563" y="3116263"/>
          <p14:tracePt t="96846" x="4868863" y="3116263"/>
          <p14:tracePt t="97630" x="4868863" y="3103563"/>
          <p14:tracePt t="97734" x="4881563" y="3103563"/>
          <p14:tracePt t="97765" x="4881563" y="3116263"/>
          <p14:tracePt t="97789" x="4881563" y="3128963"/>
          <p14:tracePt t="97870" x="4894263" y="3128963"/>
          <p14:tracePt t="97902" x="4894263" y="3116263"/>
          <p14:tracePt t="97933" x="4894263" y="3103563"/>
          <p14:tracePt t="98128" x="4906963" y="3103563"/>
          <p14:tracePt t="98550" x="4919663" y="3103563"/>
          <p14:tracePt t="98677" x="4932363" y="3116263"/>
          <p14:tracePt t="98710" x="4945063" y="3116263"/>
          <p14:tracePt t="98726" x="4945063" y="3128963"/>
          <p14:tracePt t="98742" x="4956175" y="3154363"/>
          <p14:tracePt t="98749" x="4956175" y="3178175"/>
          <p14:tracePt t="98757" x="4981575" y="3216275"/>
          <p14:tracePt t="98766" x="5006975" y="3267075"/>
          <p14:tracePt t="98773" x="5032375" y="3316288"/>
          <p14:tracePt t="98783" x="5068888" y="3367088"/>
          <p14:tracePt t="98789" x="5119688" y="3416300"/>
          <p14:tracePt t="98797" x="5157788" y="3454400"/>
          <p14:tracePt t="98806" x="5181600" y="3490913"/>
          <p14:tracePt t="98813" x="5194300" y="3516313"/>
          <p14:tracePt t="98824" x="5232400" y="3541713"/>
          <p14:tracePt t="98829" x="5257800" y="3579813"/>
          <p14:tracePt t="98840" x="5270500" y="3590925"/>
          <p14:tracePt t="98846" x="5294313" y="3603625"/>
          <p14:tracePt t="98861" x="5307013" y="3616325"/>
          <p14:tracePt t="98877" x="5319713" y="3629025"/>
          <p14:tracePt t="98906" x="5345113" y="3641725"/>
          <p14:tracePt t="98911" x="5357813" y="3654425"/>
          <p14:tracePt t="98917" x="5357813" y="3667125"/>
          <p14:tracePt t="98925" x="5370513" y="3679825"/>
          <p14:tracePt t="98934" x="5383213" y="3692525"/>
          <p14:tracePt t="98941" x="5383213" y="3716338"/>
          <p14:tracePt t="98949" x="5394325" y="3716338"/>
          <p14:tracePt t="98957" x="5394325" y="3729038"/>
          <p14:tracePt t="98965" x="5407025" y="3729038"/>
          <p14:tracePt t="98981" x="5407025" y="3741738"/>
          <p14:tracePt t="99021" x="5419725" y="3741738"/>
          <p14:tracePt t="99038" x="5432425" y="3741738"/>
          <p14:tracePt t="99045" x="5432425" y="3729038"/>
          <p14:tracePt t="99518" x="5432425" y="3741738"/>
          <p14:tracePt t="99528" x="5432425" y="3754438"/>
          <p14:tracePt t="99541" x="5432425" y="3767138"/>
          <p14:tracePt t="99549" x="5432425" y="3779838"/>
          <p14:tracePt t="99557" x="5432425" y="3792538"/>
          <p14:tracePt t="99566" x="5445125" y="3803650"/>
          <p14:tracePt t="99589" x="5445125" y="3816350"/>
          <p14:tracePt t="99653" x="5445125" y="3829050"/>
          <p14:tracePt t="99669" x="5445125" y="3841750"/>
          <p14:tracePt t="99807" x="5432425" y="3829050"/>
          <p14:tracePt t="99813" x="5407025" y="3816350"/>
          <p14:tracePt t="99821" x="5394325" y="3792538"/>
          <p14:tracePt t="99829" x="5370513" y="3754438"/>
          <p14:tracePt t="99840" x="5357813" y="3729038"/>
          <p14:tracePt t="99846" x="5332413" y="3692525"/>
          <p14:tracePt t="99856" x="5307013" y="3641725"/>
          <p14:tracePt t="99861" x="5281613" y="3603625"/>
          <p14:tracePt t="99873" x="5270500" y="3590925"/>
          <p14:tracePt t="99877" x="5257800" y="3554413"/>
          <p14:tracePt t="99891" x="5245100" y="3541713"/>
          <p14:tracePt t="99895" x="5245100" y="3529013"/>
          <p14:tracePt t="99902" x="5232400" y="3503613"/>
          <p14:tracePt t="99917" x="5232400" y="3479800"/>
          <p14:tracePt t="99925" x="5219700" y="3454400"/>
          <p14:tracePt t="99934" x="5219700" y="3441700"/>
          <p14:tracePt t="99943" x="5219700" y="3403600"/>
          <p14:tracePt t="99950" x="5207000" y="3390900"/>
          <p14:tracePt t="99958" x="5181600" y="3378200"/>
          <p14:tracePt t="99966" x="5181600" y="3354388"/>
          <p14:tracePt t="99981" x="5170488" y="3328988"/>
          <p14:tracePt t="99990" x="5170488" y="3316288"/>
          <p14:tracePt t="100007" x="5170488" y="3290888"/>
          <p14:tracePt t="100013" x="5157788" y="3278188"/>
          <p14:tracePt t="100023" x="5145088" y="3267075"/>
          <p14:tracePt t="100046" x="5145088" y="3254375"/>
          <p14:tracePt t="100062" x="5132388" y="3254375"/>
          <p14:tracePt t="100198" x="5119688" y="3254375"/>
          <p14:tracePt t="100277" x="5132388" y="3254375"/>
          <p14:tracePt t="100285" x="5145088" y="3290888"/>
          <p14:tracePt t="100292" x="5157788" y="3316288"/>
          <p14:tracePt t="100304" x="5170488" y="3354388"/>
          <p14:tracePt t="100309" x="5181600" y="3378200"/>
          <p14:tracePt t="100317" x="5194300" y="3416300"/>
          <p14:tracePt t="100325" x="5207000" y="3454400"/>
          <p14:tracePt t="100333" x="5207000" y="3479800"/>
          <p14:tracePt t="100343" x="5219700" y="3516313"/>
          <p14:tracePt t="100349" x="5219700" y="3529013"/>
          <p14:tracePt t="100357" x="5219700" y="3541713"/>
          <p14:tracePt t="100365" x="5232400" y="3579813"/>
          <p14:tracePt t="100374" x="5232400" y="3590925"/>
          <p14:tracePt t="100381" x="5232400" y="3616325"/>
          <p14:tracePt t="100389" x="5232400" y="3641725"/>
          <p14:tracePt t="100397" x="5232400" y="3654425"/>
          <p14:tracePt t="100406" x="5232400" y="3679825"/>
          <p14:tracePt t="100413" x="5232400" y="3692525"/>
          <p14:tracePt t="100423" x="5232400" y="3703638"/>
          <p14:tracePt t="100429" x="5232400" y="3716338"/>
          <p14:tracePt t="100439" x="5232400" y="3729038"/>
          <p14:tracePt t="100445" x="5232400" y="3741738"/>
          <p14:tracePt t="100459" x="5232400" y="3754438"/>
          <p14:tracePt t="100461" x="5232400" y="3767138"/>
          <p14:tracePt t="100474" x="5232400" y="3779838"/>
          <p14:tracePt t="100490" x="5232400" y="3792538"/>
          <p14:tracePt t="100502" x="5245100" y="3803650"/>
          <p14:tracePt t="100549" x="5257800" y="3816350"/>
          <p14:tracePt t="100606" x="5257800" y="3829050"/>
          <p14:tracePt t="100733" x="5270500" y="3854450"/>
          <p14:tracePt t="100741" x="5245100" y="3841750"/>
          <p14:tracePt t="100749" x="5145088" y="3779838"/>
          <p14:tracePt t="100757" x="5081588" y="3741738"/>
          <p14:tracePt t="100766" x="5068888" y="3729038"/>
          <p14:tracePt t="100773" x="5057775" y="3729038"/>
          <p14:tracePt t="103301" x="5045075" y="3716338"/>
          <p14:tracePt t="103308" x="5019675" y="3703638"/>
          <p14:tracePt t="103316" x="4994275" y="3703638"/>
          <p14:tracePt t="103324" x="4968875" y="3692525"/>
          <p14:tracePt t="103333" x="4956175" y="3679825"/>
          <p14:tracePt t="103388" x="4981575" y="3679825"/>
          <p14:tracePt t="103396" x="5032375" y="3654425"/>
          <p14:tracePt t="103405" x="5119688" y="3629025"/>
          <p14:tracePt t="103413" x="5232400" y="3603625"/>
          <p14:tracePt t="103424" x="5319713" y="3579813"/>
          <p14:tracePt t="103428" x="5394325" y="3541713"/>
          <p14:tracePt t="103440" x="5445125" y="3516313"/>
          <p14:tracePt t="103445" x="5495925" y="3479800"/>
          <p14:tracePt t="103457" x="5519738" y="3467100"/>
          <p14:tracePt t="103461" x="5532438" y="3441700"/>
          <p14:tracePt t="103473" x="5557838" y="3416300"/>
          <p14:tracePt t="103476" x="5557838" y="3403600"/>
          <p14:tracePt t="103486" x="5570538" y="3390900"/>
          <p14:tracePt t="103492" x="5583238" y="3390900"/>
          <p14:tracePt t="103516" x="5583238" y="3367088"/>
          <p14:tracePt t="103525" x="5595938" y="3328988"/>
          <p14:tracePt t="103533" x="5607050" y="3316288"/>
          <p14:tracePt t="103540" x="5619750" y="3303588"/>
          <p14:tracePt t="103549" x="5632450" y="3267075"/>
          <p14:tracePt t="103564" x="5632450" y="3241675"/>
          <p14:tracePt t="103573" x="5645150" y="3228975"/>
          <p14:tracePt t="103591" x="5645150" y="3216275"/>
          <p14:tracePt t="103645" x="5657850" y="3203575"/>
          <p14:tracePt t="103693" x="5657850" y="3190875"/>
          <p14:tracePt t="103709" x="5683250" y="3190875"/>
          <p14:tracePt t="103716" x="5732463" y="3190875"/>
          <p14:tracePt t="103724" x="5783263" y="3228975"/>
          <p14:tracePt t="103733" x="5857875" y="3278188"/>
          <p14:tracePt t="103740" x="5932488" y="3341688"/>
          <p14:tracePt t="103749" x="6034088" y="3403600"/>
          <p14:tracePt t="103757" x="6108700" y="3479800"/>
          <p14:tracePt t="103764" x="6221413" y="3567113"/>
          <p14:tracePt t="103774" x="6346825" y="3641725"/>
          <p14:tracePt t="103780" x="6483350" y="3741738"/>
          <p14:tracePt t="103791" x="6646863" y="3854450"/>
          <p14:tracePt t="103796" x="6797675" y="3967163"/>
          <p14:tracePt t="103806" x="6959600" y="4054475"/>
          <p14:tracePt t="103813" x="7097713" y="4129088"/>
          <p14:tracePt t="103823" x="7210425" y="4179888"/>
          <p14:tracePt t="103829" x="7323138" y="4230688"/>
          <p14:tracePt t="103840" x="7410450" y="4267200"/>
          <p14:tracePt t="103844" x="7485063" y="4292600"/>
          <p14:tracePt t="103857" x="7535863" y="4318000"/>
          <p14:tracePt t="103860" x="7561263" y="4330700"/>
          <p14:tracePt t="103949" x="7548563" y="4330700"/>
          <p14:tracePt t="103957" x="7548563" y="4318000"/>
          <p14:tracePt t="103965" x="7523163" y="4292600"/>
          <p14:tracePt t="103974" x="7510463" y="4267200"/>
          <p14:tracePt t="103981" x="7497763" y="4241800"/>
          <p14:tracePt t="103992" x="7485063" y="4217988"/>
          <p14:tracePt t="103997" x="7472363" y="4192588"/>
          <p14:tracePt t="104007" x="7459663" y="4154488"/>
          <p14:tracePt t="104013" x="7448550" y="4129088"/>
          <p14:tracePt t="104023" x="7435850" y="4092575"/>
          <p14:tracePt t="104029" x="7410450" y="4067175"/>
          <p14:tracePt t="104042" x="7410450" y="4041775"/>
          <p14:tracePt t="104045" x="7397750" y="4017963"/>
          <p14:tracePt t="104057" x="7385050" y="3992563"/>
          <p14:tracePt t="104061" x="7385050" y="3979863"/>
          <p14:tracePt t="104074" x="7372350" y="3979863"/>
          <p14:tracePt t="104077" x="7372350" y="3967163"/>
          <p14:tracePt t="104085" x="7359650" y="3954463"/>
          <p14:tracePt t="104093" x="7359650" y="3929063"/>
          <p14:tracePt t="104101" x="7335838" y="3929063"/>
          <p14:tracePt t="104108" x="7323138" y="3905250"/>
          <p14:tracePt t="104118" x="7297738" y="3905250"/>
          <p14:tracePt t="104125" x="7285038" y="3879850"/>
          <p14:tracePt t="104132" x="7272338" y="3867150"/>
          <p14:tracePt t="104140" x="7259638" y="3841750"/>
          <p14:tracePt t="104148" x="7246938" y="3829050"/>
          <p14:tracePt t="104159" x="7246938" y="3816350"/>
          <p14:tracePt t="104164" x="7235825" y="3816350"/>
          <p14:tracePt t="104173" x="7235825" y="3803650"/>
          <p14:tracePt t="104238" x="7223125" y="3803650"/>
          <p14:tracePt t="104244" x="7210425" y="3816350"/>
          <p14:tracePt t="104253" x="7210425" y="3841750"/>
          <p14:tracePt t="104260" x="7210425" y="3867150"/>
          <p14:tracePt t="104273" x="7210425" y="3879850"/>
          <p14:tracePt t="104293" x="7210425" y="3905250"/>
          <p14:tracePt t="104324" x="7223125" y="3892550"/>
          <p14:tracePt t="104333" x="7246938" y="3867150"/>
          <p14:tracePt t="104340" x="7297738" y="3816350"/>
          <p14:tracePt t="104349" x="7348538" y="3754438"/>
          <p14:tracePt t="104357" x="7423150" y="3679825"/>
          <p14:tracePt t="104364" x="7485063" y="3590925"/>
          <p14:tracePt t="104373" x="7535863" y="3516313"/>
          <p14:tracePt t="104380" x="7585075" y="3441700"/>
          <p14:tracePt t="104390" x="7623175" y="3367088"/>
          <p14:tracePt t="104397" x="7648575" y="3328988"/>
          <p14:tracePt t="104406" x="7673975" y="3278188"/>
          <p14:tracePt t="104413" x="7697788" y="3267075"/>
          <p14:tracePt t="104423" x="7697788" y="3241675"/>
          <p14:tracePt t="104429" x="7710488" y="3241675"/>
          <p14:tracePt t="104508" x="7710488" y="3254375"/>
          <p14:tracePt t="104581" x="7710488" y="3267075"/>
          <p14:tracePt t="104588" x="7710488" y="3278188"/>
          <p14:tracePt t="104596" x="7710488" y="3290888"/>
          <p14:tracePt t="104607" x="7723188" y="3290888"/>
          <p14:tracePt t="104612" x="7748588" y="3303588"/>
          <p14:tracePt t="104624" x="7761288" y="3316288"/>
          <p14:tracePt t="104629" x="7773988" y="3316288"/>
          <p14:tracePt t="104644" x="7785100" y="3316288"/>
          <p14:tracePt t="104724" x="7797800" y="3328988"/>
          <p14:tracePt t="104732" x="7797800" y="3354388"/>
          <p14:tracePt t="104740" x="7797800" y="3416300"/>
          <p14:tracePt t="104748" x="7797800" y="3529013"/>
          <p14:tracePt t="104756" x="7810500" y="3703638"/>
          <p14:tracePt t="104764" x="7835900" y="3892550"/>
          <p14:tracePt t="104773" x="7897813" y="4067175"/>
          <p14:tracePt t="104780" x="7974013" y="4254500"/>
          <p14:tracePt t="104790" x="8074025" y="4443413"/>
          <p14:tracePt t="104796" x="8161338" y="4630738"/>
          <p14:tracePt t="104808" x="8274050" y="4830763"/>
          <p14:tracePt t="104812" x="8374063" y="4992688"/>
          <p14:tracePt t="104824" x="8461375" y="5156200"/>
          <p14:tracePt t="104828" x="8537575" y="5268913"/>
          <p14:tracePt t="104840" x="8612188" y="5356225"/>
          <p14:tracePt t="104844" x="8686800" y="5430838"/>
          <p14:tracePt t="104857" x="8712200" y="5481638"/>
          <p14:tracePt t="104861" x="8737600" y="5518150"/>
          <p14:tracePt t="104868" x="8750300" y="5543550"/>
          <p14:tracePt t="104877" x="8750300" y="5568950"/>
          <p14:tracePt t="104884" x="8750300" y="5594350"/>
          <p14:tracePt t="104892" x="8750300" y="5630863"/>
          <p14:tracePt t="104900" x="8750300" y="5643563"/>
          <p14:tracePt t="104908" x="8737600" y="5656263"/>
          <p14:tracePt t="104940" x="8724900" y="5656263"/>
          <p14:tracePt t="104956" x="8724900" y="5630863"/>
          <p14:tracePt t="104965" x="8712200" y="5594350"/>
          <p14:tracePt t="104973" x="8712200" y="5581650"/>
          <p14:tracePt t="104980" x="8712200" y="5556250"/>
          <p14:tracePt t="104990" x="8699500" y="5530850"/>
          <p14:tracePt t="104996" x="8699500" y="5507038"/>
          <p14:tracePt t="105008" x="8699500" y="5481638"/>
          <p14:tracePt t="105012" x="8699500" y="5456238"/>
          <p14:tracePt t="105023" x="8699500" y="5443538"/>
          <p14:tracePt t="105029" x="8712200" y="5418138"/>
          <p14:tracePt t="105040" x="8724900" y="5407025"/>
          <p14:tracePt t="105109" x="8724900" y="5394325"/>
          <p14:tracePt t="105125" x="8737600" y="5394325"/>
          <p14:tracePt t="105132" x="8737600" y="5381625"/>
          <p14:tracePt t="105148" x="8750300" y="5381625"/>
          <p14:tracePt t="105172" x="8763000" y="5368925"/>
          <p14:tracePt t="105196" x="8774113" y="5356225"/>
          <p14:tracePt t="105204" x="8786813" y="5343525"/>
          <p14:tracePt t="105213" x="8799513" y="5343525"/>
          <p14:tracePt t="105223" x="8812213" y="5330825"/>
          <p14:tracePt t="105228" x="8824913" y="5330825"/>
          <p14:tracePt t="105240" x="8837613" y="5318125"/>
          <p14:tracePt t="105244" x="8850313" y="5305425"/>
          <p14:tracePt t="105260" x="8863013" y="5294313"/>
          <p14:tracePt t="105276" x="8874125" y="5294313"/>
          <p14:tracePt t="105332" x="8874125" y="5318125"/>
          <p14:tracePt t="105340" x="8874125" y="5356225"/>
          <p14:tracePt t="105348" x="8874125" y="5394325"/>
          <p14:tracePt t="105357" x="8874125" y="5456238"/>
          <p14:tracePt t="105365" x="8874125" y="5507038"/>
          <p14:tracePt t="105375" x="8863013" y="5530850"/>
          <p14:tracePt t="105391" x="8863013" y="5543550"/>
          <p14:tracePt t="105469" x="8863013" y="5518150"/>
          <p14:tracePt t="105476" x="8863013" y="5481638"/>
          <p14:tracePt t="105485" x="8863013" y="5443538"/>
          <p14:tracePt t="105492" x="8863013" y="5394325"/>
          <p14:tracePt t="105500" x="8863013" y="5305425"/>
          <p14:tracePt t="105508" x="8874125" y="5256213"/>
          <p14:tracePt t="105516" x="8874125" y="5218113"/>
          <p14:tracePt t="105524" x="8886825" y="5181600"/>
          <p14:tracePt t="105533" x="8886825" y="5156200"/>
          <p14:tracePt t="105542" x="8886825" y="5130800"/>
          <p14:tracePt t="105548" x="8899525" y="5105400"/>
          <p14:tracePt t="105557" x="8912225" y="5081588"/>
          <p14:tracePt t="105564" x="8912225" y="5068888"/>
          <p14:tracePt t="105574" x="8912225" y="5056188"/>
          <p14:tracePt t="105580" x="8912225" y="5043488"/>
          <p14:tracePt t="105590" x="8912225" y="5030788"/>
          <p14:tracePt t="105606" x="8912225" y="5018088"/>
          <p14:tracePt t="105623" x="8912225" y="5005388"/>
          <p14:tracePt t="105660" x="8912225" y="4992688"/>
          <p14:tracePt t="105668" x="8912225" y="4981575"/>
          <p14:tracePt t="105693" x="8899525" y="4981575"/>
          <p14:tracePt t="105780" x="8886825" y="4981575"/>
          <p14:tracePt t="105796" x="8874125" y="4981575"/>
          <p14:tracePt t="105805" x="8863013" y="4981575"/>
          <p14:tracePt t="105822" x="8850313" y="4981575"/>
          <p14:tracePt t="105828" x="8812213" y="4981575"/>
          <p14:tracePt t="105842" x="8812213" y="4992688"/>
          <p14:tracePt t="105844" x="8799513" y="4992688"/>
          <p14:tracePt t="105858" x="8774113" y="4992688"/>
          <p14:tracePt t="105863" x="8763000" y="5005388"/>
          <p14:tracePt t="105875" x="8750300" y="5018088"/>
          <p14:tracePt t="105925" x="8737600" y="5018088"/>
          <p14:tracePt t="105941" x="8724900" y="5030788"/>
          <p14:tracePt t="105949" x="8712200" y="5043488"/>
          <p14:tracePt t="105956" x="8712200" y="5056188"/>
          <p14:tracePt t="105964" x="8699500" y="5056188"/>
          <p14:tracePt t="105973" x="8699500" y="5068888"/>
          <p14:tracePt t="105980" x="8686800" y="5068888"/>
          <p14:tracePt t="105996" x="8686800" y="5081588"/>
          <p14:tracePt t="106007" x="8674100" y="5092700"/>
          <p14:tracePt t="106012" x="8674100" y="5105400"/>
          <p14:tracePt t="106028" x="8661400" y="5130800"/>
          <p14:tracePt t="106044" x="8661400" y="5143500"/>
          <p14:tracePt t="106056" x="8661400" y="5156200"/>
          <p14:tracePt t="106060" x="8661400" y="5168900"/>
          <p14:tracePt t="106068" x="8661400" y="5181600"/>
          <p14:tracePt t="106076" x="8661400" y="5194300"/>
          <p14:tracePt t="106085" x="8661400" y="5205413"/>
          <p14:tracePt t="106092" x="8661400" y="5218113"/>
          <p14:tracePt t="106111" x="8661400" y="5243513"/>
          <p14:tracePt t="106117" x="8674100" y="5243513"/>
          <p14:tracePt t="106124" x="8686800" y="5243513"/>
          <p14:tracePt t="106142" x="8699500" y="5243513"/>
          <p14:tracePt t="106436" x="8712200" y="5243513"/>
          <p14:tracePt t="106460" x="8724900" y="5243513"/>
          <p14:tracePt t="106524" x="8750300" y="5256213"/>
          <p14:tracePt t="106540" x="8750300" y="5268913"/>
          <p14:tracePt t="106548" x="8750300" y="5294313"/>
          <p14:tracePt t="106556" x="8750300" y="5318125"/>
          <p14:tracePt t="106564" x="8750300" y="5356225"/>
          <p14:tracePt t="106573" x="8750300" y="5394325"/>
          <p14:tracePt t="106581" x="8750300" y="5443538"/>
          <p14:tracePt t="106593" x="8750300" y="5481638"/>
          <p14:tracePt t="106596" x="8750300" y="5530850"/>
          <p14:tracePt t="106607" x="8750300" y="5556250"/>
          <p14:tracePt t="106612" x="8750300" y="5568950"/>
          <p14:tracePt t="106623" x="8750300" y="5581650"/>
          <p14:tracePt t="106629" x="8750300" y="5594350"/>
          <p14:tracePt t="106741" x="8750300" y="5581650"/>
          <p14:tracePt t="106750" x="8737600" y="5568950"/>
          <p14:tracePt t="106756" x="8737600" y="5556250"/>
          <p14:tracePt t="106764" x="8724900" y="5556250"/>
          <p14:tracePt t="106773" x="8724900" y="5543550"/>
          <p14:tracePt t="106790" x="8712200" y="5518150"/>
          <p14:tracePt t="106807" x="8712200" y="5507038"/>
          <p14:tracePt t="106812" x="8712200" y="5494338"/>
          <p14:tracePt t="106823" x="8712200" y="5481638"/>
          <p14:tracePt t="106828" x="8712200" y="5468938"/>
          <p14:tracePt t="106841" x="8712200" y="5443538"/>
          <p14:tracePt t="106844" x="8712200" y="5430838"/>
          <p14:tracePt t="106857" x="8712200" y="5407025"/>
          <p14:tracePt t="106860" x="8712200" y="5368925"/>
          <p14:tracePt t="106874" x="8712200" y="5343525"/>
          <p14:tracePt t="106876" x="8712200" y="5318125"/>
          <p14:tracePt t="106892" x="8712200" y="5268913"/>
          <p14:tracePt t="106900" x="8712200" y="5230813"/>
          <p14:tracePt t="106908" x="8724900" y="5205413"/>
          <p14:tracePt t="106924" x="8737600" y="5181600"/>
          <p14:tracePt t="106932" x="8737600" y="5168900"/>
          <p14:tracePt t="106964" x="8737600" y="5156200"/>
          <p14:tracePt t="107029" x="8737600" y="5168900"/>
          <p14:tracePt t="107038" x="8737600" y="5181600"/>
          <p14:tracePt t="107045" x="8737600" y="5205413"/>
          <p14:tracePt t="107057" x="8724900" y="5230813"/>
          <p14:tracePt t="107061" x="8724900" y="5243513"/>
          <p14:tracePt t="107074" x="8712200" y="5256213"/>
          <p14:tracePt t="107076" x="8699500" y="5256213"/>
          <p14:tracePt t="107086" x="8699500" y="5268913"/>
          <p14:tracePt t="107124" x="8686800" y="5268913"/>
          <p14:tracePt t="107132" x="8674100" y="5268913"/>
          <p14:tracePt t="107140" x="8661400" y="5256213"/>
          <p14:tracePt t="107148" x="8661400" y="5243513"/>
          <p14:tracePt t="107158" x="8650288" y="5218113"/>
          <p14:tracePt t="107173" x="8650288" y="5194300"/>
          <p14:tracePt t="107181" x="8650288" y="5181600"/>
          <p14:tracePt t="107191" x="8650288" y="5168900"/>
          <p14:tracePt t="107196" x="8650288" y="5143500"/>
          <p14:tracePt t="107207" x="8674100" y="5143500"/>
          <p14:tracePt t="107212" x="8674100" y="5130800"/>
          <p14:tracePt t="107245" x="8686800" y="5130800"/>
          <p14:tracePt t="107269" x="8699500" y="5130800"/>
          <p14:tracePt t="107276" x="8712200" y="5130800"/>
          <p14:tracePt t="107292" x="8712200" y="5143500"/>
          <p14:tracePt t="107300" x="8724900" y="5156200"/>
          <p14:tracePt t="107324" x="8724900" y="5181600"/>
          <p14:tracePt t="107332" x="8724900" y="5194300"/>
          <p14:tracePt t="107341" x="8699500" y="5194300"/>
          <p14:tracePt t="107358" x="8674100" y="5194300"/>
          <p14:tracePt t="107364" x="8637588" y="5194300"/>
          <p14:tracePt t="107373" x="8574088" y="5194300"/>
          <p14:tracePt t="107380" x="8486775" y="5181600"/>
          <p14:tracePt t="107390" x="8374063" y="5156200"/>
          <p14:tracePt t="107396" x="8248650" y="5118100"/>
          <p14:tracePt t="107407" x="8074025" y="5068888"/>
          <p14:tracePt t="107412" x="7861300" y="4981575"/>
          <p14:tracePt t="107424" x="7572375" y="4868863"/>
          <p14:tracePt t="107428" x="7285038" y="4756150"/>
          <p14:tracePt t="107441" x="6972300" y="4630738"/>
          <p14:tracePt t="107444" x="6659563" y="4492625"/>
          <p14:tracePt t="107456" x="6370638" y="4379913"/>
          <p14:tracePt t="107460" x="6108700" y="4254500"/>
          <p14:tracePt t="107468" x="5883275" y="4129088"/>
          <p14:tracePt t="107477" x="5683250" y="4005263"/>
          <p14:tracePt t="107484" x="5557838" y="3916363"/>
          <p14:tracePt t="107492" x="5432425" y="3816350"/>
          <p14:tracePt t="107500" x="5357813" y="3741738"/>
          <p14:tracePt t="107508" x="5307013" y="3667125"/>
          <p14:tracePt t="107517" x="5257800" y="3590925"/>
          <p14:tracePt t="107524" x="5219700" y="3529013"/>
          <p14:tracePt t="107532" x="5194300" y="3467100"/>
          <p14:tracePt t="107540" x="5170488" y="3429000"/>
          <p14:tracePt t="107548" x="5132388" y="3367088"/>
          <p14:tracePt t="107557" x="5106988" y="3316288"/>
          <p14:tracePt t="107564" x="5068888" y="3267075"/>
          <p14:tracePt t="107573" x="5057775" y="3228975"/>
          <p14:tracePt t="107580" x="5032375" y="3203575"/>
          <p14:tracePt t="107590" x="5019675" y="3178175"/>
          <p14:tracePt t="107596" x="4981575" y="3141663"/>
          <p14:tracePt t="107606" x="4968875" y="3128963"/>
          <p14:tracePt t="107612" x="4956175" y="3116263"/>
          <p14:tracePt t="107623" x="4919663" y="3103563"/>
          <p14:tracePt t="107628" x="4906963" y="3090863"/>
          <p14:tracePt t="107641" x="4881563" y="3065463"/>
          <p14:tracePt t="107646" x="4856163" y="3065463"/>
          <p14:tracePt t="107656" x="4832350" y="3041650"/>
          <p14:tracePt t="107660" x="4819650" y="3041650"/>
          <p14:tracePt t="107668" x="4806950" y="3028950"/>
          <p14:tracePt t="107676" x="4794250" y="3016250"/>
          <p14:tracePt t="107684" x="4781550" y="3016250"/>
          <p14:tracePt t="107692" x="4781550" y="3003550"/>
          <p14:tracePt t="107700" x="4781550" y="2990850"/>
          <p14:tracePt t="107708" x="4781550" y="2965450"/>
          <p14:tracePt t="107716" x="4781550" y="2941638"/>
          <p14:tracePt t="107724" x="4781550" y="2916238"/>
          <p14:tracePt t="107732" x="4781550" y="2878138"/>
          <p14:tracePt t="107740" x="4781550" y="2852738"/>
          <p14:tracePt t="107748" x="4794250" y="2840038"/>
          <p14:tracePt t="107757" x="4806950" y="2828925"/>
          <p14:tracePt t="107764" x="4806950" y="2803525"/>
          <p14:tracePt t="107774" x="4819650" y="2803525"/>
          <p14:tracePt t="107780" x="4819650" y="2790825"/>
          <p14:tracePt t="107837" x="4832350" y="2790825"/>
          <p14:tracePt t="107861" x="4843463" y="2816225"/>
          <p14:tracePt t="107868" x="4843463" y="2840038"/>
          <p14:tracePt t="107876" x="4843463" y="2865438"/>
          <p14:tracePt t="107887" x="4843463" y="2903538"/>
          <p14:tracePt t="107892" x="4843463" y="2928938"/>
          <p14:tracePt t="107900" x="4832350" y="2952750"/>
          <p14:tracePt t="107908" x="4819650" y="2965450"/>
          <p14:tracePt t="107925" x="4806950" y="2990850"/>
          <p14:tracePt t="107932" x="4794250" y="2990850"/>
          <p14:tracePt t="107972" x="4781550" y="2990850"/>
          <p14:tracePt t="107988" x="4768850" y="2990850"/>
          <p14:tracePt t="107996" x="4756150" y="2978150"/>
          <p14:tracePt t="108005" x="4756150" y="2941638"/>
          <p14:tracePt t="108012" x="4756150" y="2916238"/>
          <p14:tracePt t="108024" x="4756150" y="2890838"/>
          <p14:tracePt t="108028" x="4756150" y="2865438"/>
          <p14:tracePt t="108040" x="4756150" y="2828925"/>
          <p14:tracePt t="108044" x="4768850" y="2816225"/>
          <p14:tracePt t="108056" x="4768850" y="2790825"/>
          <p14:tracePt t="108060" x="4781550" y="2790825"/>
          <p14:tracePt t="108069" x="4794250" y="2778125"/>
          <p14:tracePt t="108076" x="4806950" y="2765425"/>
          <p14:tracePt t="108092" x="4832350" y="2765425"/>
          <p14:tracePt t="108100" x="4856163" y="2765425"/>
          <p14:tracePt t="108108" x="4894263" y="2778125"/>
          <p14:tracePt t="108116" x="4906963" y="2790825"/>
          <p14:tracePt t="108124" x="4932363" y="2828925"/>
          <p14:tracePt t="108133" x="4968875" y="2852738"/>
          <p14:tracePt t="108141" x="4981575" y="2878138"/>
          <p14:tracePt t="108148" x="5006975" y="2928938"/>
          <p14:tracePt t="108158" x="5019675" y="2965450"/>
          <p14:tracePt t="108165" x="5019675" y="2990850"/>
          <p14:tracePt t="108178" x="5019675" y="3016250"/>
          <p14:tracePt t="108181" x="5019675" y="3041650"/>
          <p14:tracePt t="108193" x="5019675" y="3065463"/>
          <p14:tracePt t="108196" x="5006975" y="3065463"/>
          <p14:tracePt t="108220" x="4994275" y="3078163"/>
          <p14:tracePt t="108238" x="4968875" y="3078163"/>
          <p14:tracePt t="108253" x="4945063" y="3078163"/>
          <p14:tracePt t="108260" x="4919663" y="3065463"/>
          <p14:tracePt t="108269" x="4906963" y="3065463"/>
          <p14:tracePt t="108276" x="4894263" y="3041650"/>
          <p14:tracePt t="108285" x="4881563" y="3016250"/>
          <p14:tracePt t="108293" x="4868863" y="3003550"/>
          <p14:tracePt t="108300" x="4868863" y="2978150"/>
          <p14:tracePt t="108308" x="4868863" y="2952750"/>
          <p14:tracePt t="108316" x="4868863" y="2928938"/>
          <p14:tracePt t="108324" x="4868863" y="2903538"/>
          <p14:tracePt t="108332" x="4868863" y="2878138"/>
          <p14:tracePt t="108342" x="4868863" y="2865438"/>
          <p14:tracePt t="108349" x="4868863" y="2840038"/>
          <p14:tracePt t="108357" x="4868863" y="2828925"/>
          <p14:tracePt t="108365" x="4868863" y="2816225"/>
          <p14:tracePt t="108380" x="4894263" y="2816225"/>
          <p14:tracePt t="108396" x="4894263" y="2803525"/>
          <p14:tracePt t="108412" x="4906963" y="2803525"/>
          <p14:tracePt t="108428" x="4932363" y="2803525"/>
          <p14:tracePt t="108440" x="4956175" y="2816225"/>
          <p14:tracePt t="108444" x="4968875" y="2828925"/>
          <p14:tracePt t="108456" x="4994275" y="2852738"/>
          <p14:tracePt t="108460" x="5032375" y="2878138"/>
          <p14:tracePt t="108468" x="5057775" y="2903538"/>
          <p14:tracePt t="108476" x="5081588" y="2928938"/>
          <p14:tracePt t="108484" x="5094288" y="2965450"/>
          <p14:tracePt t="108492" x="5119688" y="2990850"/>
          <p14:tracePt t="108500" x="5119688" y="3016250"/>
          <p14:tracePt t="108508" x="5119688" y="3028950"/>
          <p14:tracePt t="108516" x="5119688" y="3041650"/>
          <p14:tracePt t="108524" x="5119688" y="3065463"/>
          <p14:tracePt t="108532" x="5119688" y="3090863"/>
          <p14:tracePt t="108540" x="5094288" y="3116263"/>
          <p14:tracePt t="108548" x="5068888" y="3141663"/>
          <p14:tracePt t="108557" x="5045075" y="3154363"/>
          <p14:tracePt t="108564" x="5019675" y="3165475"/>
          <p14:tracePt t="108575" x="5006975" y="3165475"/>
          <p14:tracePt t="108580" x="4968875" y="3178175"/>
          <p14:tracePt t="108596" x="4956175" y="3178175"/>
          <p14:tracePt t="108607" x="4945063" y="3178175"/>
          <p14:tracePt t="108612" x="4932363" y="3178175"/>
          <p14:tracePt t="108623" x="4906963" y="3165475"/>
          <p14:tracePt t="108628" x="4881563" y="3165475"/>
          <p14:tracePt t="108641" x="4868863" y="3128963"/>
          <p14:tracePt t="108644" x="4868863" y="3103563"/>
          <p14:tracePt t="108657" x="4856163" y="3065463"/>
          <p14:tracePt t="108659" x="4832350" y="3041650"/>
          <p14:tracePt t="108668" x="4832350" y="3003550"/>
          <p14:tracePt t="108676" x="4832350" y="2978150"/>
          <p14:tracePt t="108684" x="4832350" y="2952750"/>
          <p14:tracePt t="108692" x="4832350" y="2928938"/>
          <p14:tracePt t="108700" x="4832350" y="2903538"/>
          <p14:tracePt t="108707" x="4832350" y="2878138"/>
          <p14:tracePt t="108716" x="4843463" y="2852738"/>
          <p14:tracePt t="108724" x="4856163" y="2828925"/>
          <p14:tracePt t="108732" x="4881563" y="2828925"/>
          <p14:tracePt t="108740" x="4881563" y="2816225"/>
          <p14:tracePt t="108748" x="4906963" y="2803525"/>
          <p14:tracePt t="108772" x="4919663" y="2803525"/>
          <p14:tracePt t="108836" x="4932363" y="2803525"/>
          <p14:tracePt t="108908" x="4932363" y="2816225"/>
          <p14:tracePt t="108932" x="4932363" y="2828925"/>
          <p14:tracePt t="108948" x="4932363" y="2852738"/>
          <p14:tracePt t="108964" x="4932363" y="2878138"/>
          <p14:tracePt t="108980" x="4906963" y="2903538"/>
          <p14:tracePt t="108988" x="4906963" y="2916238"/>
          <p14:tracePt t="108996" x="4881563" y="2928938"/>
          <p14:tracePt t="109007" x="4868863" y="2952750"/>
          <p14:tracePt t="109012" x="4856163" y="2952750"/>
          <p14:tracePt t="109023" x="4856163" y="2965450"/>
          <p14:tracePt t="109085" x="4843463" y="2965450"/>
          <p14:tracePt t="109091" x="4832350" y="2965450"/>
          <p14:tracePt t="109100" x="4819650" y="2965450"/>
          <p14:tracePt t="109116" x="4819650" y="2941638"/>
          <p14:tracePt t="109124" x="4806950" y="2916238"/>
          <p14:tracePt t="109141" x="4806950" y="2890838"/>
          <p14:tracePt t="109148" x="4806950" y="2865438"/>
          <p14:tracePt t="109156" x="4806950" y="2840038"/>
          <p14:tracePt t="109164" x="4819650" y="2816225"/>
          <p14:tracePt t="109173" x="4832350" y="2803525"/>
          <p14:tracePt t="109180" x="4832350" y="2778125"/>
          <p14:tracePt t="109190" x="4856163" y="2778125"/>
          <p14:tracePt t="109196" x="4856163" y="2765425"/>
          <p14:tracePt t="109212" x="4881563" y="2765425"/>
          <p14:tracePt t="109223" x="4881563" y="2752725"/>
          <p14:tracePt t="109240" x="4894263" y="2740025"/>
          <p14:tracePt t="109259" x="4906963" y="2740025"/>
          <p14:tracePt t="109268" x="4919663" y="2740025"/>
          <p14:tracePt t="109276" x="4932363" y="2752725"/>
          <p14:tracePt t="109285" x="4945063" y="2752725"/>
          <p14:tracePt t="109291" x="4956175" y="2778125"/>
          <p14:tracePt t="109300" x="4956175" y="2803525"/>
          <p14:tracePt t="109308" x="4968875" y="2828925"/>
          <p14:tracePt t="109315" x="4981575" y="2852738"/>
          <p14:tracePt t="109324" x="4981575" y="2865438"/>
          <p14:tracePt t="109333" x="4981575" y="2890838"/>
          <p14:tracePt t="109342" x="4981575" y="2916238"/>
          <p14:tracePt t="109348" x="4981575" y="2941638"/>
          <p14:tracePt t="109357" x="4968875" y="2952750"/>
          <p14:tracePt t="109364" x="4956175" y="2965450"/>
          <p14:tracePt t="109374" x="4956175" y="2978150"/>
          <p14:tracePt t="109380" x="4932363" y="2978150"/>
          <p14:tracePt t="109391" x="4932363" y="2990850"/>
          <p14:tracePt t="109396" x="4906963" y="3003550"/>
          <p14:tracePt t="109408" x="4906963" y="3016250"/>
          <p14:tracePt t="109412" x="4894263" y="3016250"/>
          <p14:tracePt t="109437" x="4881563" y="3016250"/>
          <p14:tracePt t="109444" x="4868863" y="3016250"/>
          <p14:tracePt t="109457" x="4856163" y="3016250"/>
          <p14:tracePt t="109461" x="4856163" y="2990850"/>
          <p14:tracePt t="109477" x="4856163" y="2978150"/>
          <p14:tracePt t="109484" x="4856163" y="2952750"/>
          <p14:tracePt t="109492" x="4856163" y="2941638"/>
          <p14:tracePt t="109501" x="4856163" y="2916238"/>
          <p14:tracePt t="109508" x="4856163" y="2890838"/>
          <p14:tracePt t="109516" x="4856163" y="2852738"/>
          <p14:tracePt t="109524" x="4856163" y="2840038"/>
          <p14:tracePt t="109532" x="4856163" y="2816225"/>
          <p14:tracePt t="109541" x="4868863" y="2803525"/>
          <p14:tracePt t="109548" x="4881563" y="2778125"/>
          <p14:tracePt t="109558" x="4894263" y="2778125"/>
          <p14:tracePt t="109564" x="4894263" y="2765425"/>
          <p14:tracePt t="109581" x="4906963" y="2752725"/>
          <p14:tracePt t="109628" x="4919663" y="2740025"/>
          <p14:tracePt t="109668" x="4932363" y="2728913"/>
          <p14:tracePt t="109708" x="4945063" y="2716213"/>
          <p14:tracePt t="109723" x="4945063" y="2703513"/>
          <p14:tracePt t="109740" x="4945063" y="2678113"/>
          <p14:tracePt t="109747" x="4945063" y="2665413"/>
          <p14:tracePt t="109756" x="4945063" y="2652713"/>
          <p14:tracePt t="109764" x="4945063" y="2627313"/>
          <p14:tracePt t="109773" x="4945063" y="2616200"/>
          <p14:tracePt t="109780" x="4945063" y="2603500"/>
          <p14:tracePt t="109792" x="4945063" y="2590800"/>
          <p14:tracePt t="109795" x="4945063" y="2578100"/>
          <p14:tracePt t="109807" x="4945063" y="2565400"/>
          <p14:tracePt t="109812" x="4945063" y="2552700"/>
          <p14:tracePt t="109823" x="4945063" y="2540000"/>
          <p14:tracePt t="109843" x="4945063" y="2527300"/>
          <p14:tracePt t="109852" x="4945063" y="2516188"/>
          <p14:tracePt t="109860" x="4932363" y="2516188"/>
          <p14:tracePt t="109887" x="4932363" y="2490788"/>
          <p14:tracePt t="109964" x="4932363" y="2516188"/>
          <p14:tracePt t="109971" x="4932363" y="2540000"/>
          <p14:tracePt t="109980" x="4932363" y="2565400"/>
          <p14:tracePt t="109992" x="4932363" y="2590800"/>
          <p14:tracePt t="109995" x="4932363" y="2627313"/>
          <p14:tracePt t="110007" x="4932363" y="2640013"/>
          <p14:tracePt t="110012" x="4932363" y="2652713"/>
          <p14:tracePt t="110023" x="4919663" y="2678113"/>
          <p14:tracePt t="110028" x="4906963" y="2703513"/>
          <p14:tracePt t="110040" x="4894263" y="2728913"/>
          <p14:tracePt t="110043" x="4868863" y="2740025"/>
          <p14:tracePt t="110056" x="4856163" y="2752725"/>
          <p14:tracePt t="110059" x="4843463" y="2778125"/>
          <p14:tracePt t="110068" x="4832350" y="2790825"/>
          <p14:tracePt t="110076" x="4806950" y="2803525"/>
          <p14:tracePt t="110092" x="4794250" y="2803525"/>
          <p14:tracePt t="110100" x="4781550" y="2816225"/>
          <p14:tracePt t="110123" x="4756150" y="2816225"/>
          <p14:tracePt t="110139" x="4743450" y="2803525"/>
          <p14:tracePt t="110148" x="4732338" y="2778125"/>
          <p14:tracePt t="110157" x="4732338" y="2752725"/>
          <p14:tracePt t="110164" x="4732338" y="2740025"/>
          <p14:tracePt t="110174" x="4732338" y="2716213"/>
          <p14:tracePt t="110180" x="4732338" y="2690813"/>
          <p14:tracePt t="110192" x="4732338" y="2652713"/>
          <p14:tracePt t="110196" x="4732338" y="2627313"/>
          <p14:tracePt t="110208" x="4732338" y="2616200"/>
          <p14:tracePt t="110212" x="4743450" y="2590800"/>
          <p14:tracePt t="110224" x="4756150" y="2590800"/>
          <p14:tracePt t="110228" x="4768850" y="2578100"/>
          <p14:tracePt t="110244" x="4781550" y="2578100"/>
          <p14:tracePt t="110269" x="4794250" y="2578100"/>
          <p14:tracePt t="110276" x="4806950" y="2578100"/>
          <p14:tracePt t="110292" x="4819650" y="2578100"/>
          <p14:tracePt t="110300" x="4832350" y="2578100"/>
          <p14:tracePt t="110308" x="4843463" y="2578100"/>
          <p14:tracePt t="110316" x="4843463" y="2603500"/>
          <p14:tracePt t="110324" x="4856163" y="2627313"/>
          <p14:tracePt t="110332" x="4868863" y="2652713"/>
          <p14:tracePt t="110340" x="4868863" y="2665413"/>
          <p14:tracePt t="110348" x="4868863" y="2690813"/>
          <p14:tracePt t="110360" x="4868863" y="2703513"/>
          <p14:tracePt t="110366" x="4868863" y="2740025"/>
          <p14:tracePt t="110374" x="4868863" y="2752725"/>
          <p14:tracePt t="110380" x="4868863" y="2778125"/>
          <p14:tracePt t="110390" x="4843463" y="2803525"/>
          <p14:tracePt t="110396" x="4832350" y="2816225"/>
          <p14:tracePt t="110407" x="4819650" y="2828925"/>
          <p14:tracePt t="110412" x="4806950" y="2828925"/>
          <p14:tracePt t="110428" x="4794250" y="2828925"/>
          <p14:tracePt t="110440" x="4781550" y="2828925"/>
          <p14:tracePt t="110456" x="4768850" y="2828925"/>
          <p14:tracePt t="110468" x="4756150" y="2828925"/>
          <p14:tracePt t="110475" x="4743450" y="2828925"/>
          <p14:tracePt t="110483" x="4732338" y="2828925"/>
          <p14:tracePt t="110491" x="4732338" y="2816225"/>
          <p14:tracePt t="110508" x="4732338" y="2803525"/>
          <p14:tracePt t="110516" x="4732338" y="2778125"/>
          <p14:tracePt t="110524" x="4732338" y="2765425"/>
          <p14:tracePt t="110532" x="4732338" y="2752725"/>
          <p14:tracePt t="110540" x="4732338" y="2728913"/>
          <p14:tracePt t="110548" x="4743450" y="2728913"/>
          <p14:tracePt t="110557" x="4756150" y="2716213"/>
          <p14:tracePt t="110573" x="4768850" y="2716213"/>
          <p14:tracePt t="110580" x="4781550" y="2716213"/>
          <p14:tracePt t="110590" x="4794250" y="2716213"/>
          <p14:tracePt t="110607" x="4819650" y="2716213"/>
          <p14:tracePt t="110623" x="4832350" y="2716213"/>
          <p14:tracePt t="110628" x="4843463" y="2716213"/>
          <p14:tracePt t="110643" x="4856163" y="2716213"/>
          <p14:tracePt t="110660" x="4856163" y="2740025"/>
          <p14:tracePt t="110683" x="4856163" y="2752725"/>
          <p14:tracePt t="110691" x="4856163" y="2765425"/>
          <p14:tracePt t="110707" x="4856163" y="2778125"/>
          <p14:tracePt t="110748" x="4843463" y="2778125"/>
          <p14:tracePt t="110879" x="4843463" y="2790825"/>
          <p14:tracePt t="110894" x="4843463" y="2803525"/>
          <p14:tracePt t="110919" x="4843463" y="2816225"/>
          <p14:tracePt t="110947" x="4843463" y="2840038"/>
          <p14:tracePt t="110956" x="4856163" y="2878138"/>
          <p14:tracePt t="110964" x="4856163" y="2903538"/>
          <p14:tracePt t="110975" x="4856163" y="2928938"/>
          <p14:tracePt t="110991" x="4856163" y="2952750"/>
          <p14:tracePt t="110996" x="4856163" y="2965450"/>
          <p14:tracePt t="111007" x="4843463" y="2965450"/>
          <p14:tracePt t="111115" x="4843463" y="2941638"/>
          <p14:tracePt t="111131" x="4856163" y="2916238"/>
          <p14:tracePt t="111139" x="4868863" y="2903538"/>
          <p14:tracePt t="111148" x="4881563" y="2878138"/>
          <p14:tracePt t="111156" x="4894263" y="2865438"/>
          <p14:tracePt t="111163" x="4919663" y="2852738"/>
          <p14:tracePt t="111173" x="4932363" y="2816225"/>
          <p14:tracePt t="111179" x="4956175" y="2790825"/>
          <p14:tracePt t="111190" x="4968875" y="2765425"/>
          <p14:tracePt t="111196" x="4994275" y="2740025"/>
          <p14:tracePt t="111206" x="5006975" y="2728913"/>
          <p14:tracePt t="111211" x="5019675" y="2703513"/>
          <p14:tracePt t="111223" x="5019675" y="2690813"/>
          <p14:tracePt t="111227" x="5032375" y="2665413"/>
          <p14:tracePt t="111240" x="5032375" y="2652713"/>
          <p14:tracePt t="111243" x="5032375" y="2640013"/>
          <p14:tracePt t="111252" x="5032375" y="2627313"/>
          <p14:tracePt t="111275" x="5032375" y="2616200"/>
          <p14:tracePt t="111292" x="5032375" y="2603500"/>
          <p14:tracePt t="111365" x="5032375" y="2590800"/>
          <p14:tracePt t="111388" x="5032375" y="2578100"/>
          <p14:tracePt t="111411" x="5019675" y="2578100"/>
          <p14:tracePt t="111419" x="5006975" y="2578100"/>
          <p14:tracePt t="111438" x="4994275" y="2578100"/>
          <p14:tracePt t="111444" x="4968875" y="2578100"/>
          <p14:tracePt t="111451" x="4956175" y="2578100"/>
          <p14:tracePt t="111459" x="4945063" y="2578100"/>
          <p14:tracePt t="111469" x="4919663" y="2578100"/>
          <p14:tracePt t="111475" x="4919663" y="2590800"/>
          <p14:tracePt t="111556" x="4919663" y="2578100"/>
          <p14:tracePt t="111563" x="4919663" y="2565400"/>
          <p14:tracePt t="111612" x="4919663" y="2552700"/>
          <p14:tracePt t="111619" x="4919663" y="2540000"/>
          <p14:tracePt t="111699" x="4906963" y="2552700"/>
          <p14:tracePt t="111707" x="4894263" y="2565400"/>
          <p14:tracePt t="111716" x="4881563" y="2578100"/>
          <p14:tracePt t="111724" x="4868863" y="2590800"/>
          <p14:tracePt t="111812" x="4881563" y="2565400"/>
          <p14:tracePt t="111820" x="4894263" y="2565400"/>
          <p14:tracePt t="111827" x="4906963" y="2540000"/>
          <p14:tracePt t="111843" x="4919663" y="2516188"/>
          <p14:tracePt t="111858" x="4932363" y="2516188"/>
          <p14:tracePt t="111859" x="4932363" y="2503488"/>
          <p14:tracePt t="111916" x="4932363" y="2516188"/>
          <p14:tracePt t="111932" x="4919663" y="2527300"/>
          <p14:tracePt t="111940" x="4894263" y="2552700"/>
          <p14:tracePt t="111947" x="4881563" y="2578100"/>
          <p14:tracePt t="111956" x="4868863" y="2603500"/>
          <p14:tracePt t="111963" x="4856163" y="2627313"/>
          <p14:tracePt t="111973" x="4843463" y="2640013"/>
          <p14:tracePt t="111980" x="4819650" y="2652713"/>
          <p14:tracePt t="112075" x="4819650" y="2640013"/>
          <p14:tracePt t="112084" x="4832350" y="2627313"/>
          <p14:tracePt t="112091" x="4832350" y="2616200"/>
          <p14:tracePt t="112099" x="4843463" y="2590800"/>
          <p14:tracePt t="112107" x="4868863" y="2578100"/>
          <p14:tracePt t="112115" x="4868863" y="2565400"/>
          <p14:tracePt t="112156" x="4881563" y="2565400"/>
          <p14:tracePt t="112163" x="4894263" y="2578100"/>
          <p14:tracePt t="112171" x="4894263" y="2590800"/>
          <p14:tracePt t="112179" x="4894263" y="2603500"/>
          <p14:tracePt t="112191" x="4894263" y="2627313"/>
          <p14:tracePt t="112195" x="4894263" y="2665413"/>
          <p14:tracePt t="112207" x="4894263" y="2690813"/>
          <p14:tracePt t="112211" x="4894263" y="2728913"/>
          <p14:tracePt t="112223" x="4894263" y="2740025"/>
          <p14:tracePt t="112227" x="4881563" y="2752725"/>
          <p14:tracePt t="112241" x="4868863" y="2778125"/>
          <p14:tracePt t="112315" x="4868863" y="2765425"/>
          <p14:tracePt t="112323" x="4868863" y="2752725"/>
          <p14:tracePt t="112332" x="4868863" y="2728913"/>
          <p14:tracePt t="112340" x="4868863" y="2716213"/>
          <p14:tracePt t="112348" x="4881563" y="2716213"/>
          <p14:tracePt t="112365" x="4881563" y="2703513"/>
          <p14:tracePt t="112444" x="4894263" y="2703513"/>
          <p14:tracePt t="112691" x="4894263" y="2716213"/>
          <p14:tracePt t="112716" x="4894263" y="2728913"/>
          <p14:tracePt t="112739" x="4894263" y="2740025"/>
          <p14:tracePt t="112747" x="4894263" y="2752725"/>
          <p14:tracePt t="112771" x="4894263" y="2765425"/>
          <p14:tracePt t="112788" x="4881563" y="2790825"/>
          <p14:tracePt t="112819" x="4881563" y="2816225"/>
          <p14:tracePt t="112837" x="4868863" y="2828925"/>
          <p14:tracePt t="112844" x="4856163" y="2840038"/>
          <p14:tracePt t="112859" x="4843463" y="2852738"/>
          <p14:tracePt t="112965" x="4843463" y="2865438"/>
          <p14:tracePt t="113228" x="4843463" y="2878138"/>
          <p14:tracePt t="113236" x="4843463" y="2890838"/>
          <p14:tracePt t="113259" x="4843463" y="2903538"/>
          <p14:tracePt t="113284" x="4843463" y="2916238"/>
          <p14:tracePt t="118667" x="4856163" y="2916238"/>
          <p14:tracePt t="118674" x="4945063" y="2916238"/>
          <p14:tracePt t="118682" x="5006975" y="2878138"/>
          <p14:tracePt t="118690" x="5081588" y="2852738"/>
          <p14:tracePt t="118698" x="5145088" y="2828925"/>
          <p14:tracePt t="118707" x="5181600" y="2816225"/>
          <p14:tracePt t="118723" x="5194300" y="2816225"/>
          <p14:tracePt t="118779" x="5207000" y="2816225"/>
          <p14:tracePt t="118786" x="5207000" y="2828925"/>
          <p14:tracePt t="118794" x="5194300" y="2840038"/>
          <p14:tracePt t="118803" x="5194300" y="2865438"/>
          <p14:tracePt t="118810" x="5181600" y="2890838"/>
          <p14:tracePt t="118823" x="5170488" y="2916238"/>
          <p14:tracePt t="118826" x="5145088" y="2941638"/>
          <p14:tracePt t="118836" x="5132388" y="2965450"/>
          <p14:tracePt t="118844" x="5119688" y="2978150"/>
          <p14:tracePt t="118850" x="5094288" y="2990850"/>
          <p14:tracePt t="118858" x="5094288" y="3028950"/>
          <p14:tracePt t="118867" x="5068888" y="3041650"/>
          <p14:tracePt t="118875" x="5068888" y="3054350"/>
          <p14:tracePt t="118883" x="5045075" y="3065463"/>
          <p14:tracePt t="118893" x="5045075" y="3078163"/>
          <p14:tracePt t="118899" x="5032375" y="3078163"/>
          <p14:tracePt t="118915" x="5032375" y="3090863"/>
          <p14:tracePt t="118931" x="5019675" y="3090863"/>
          <p14:tracePt t="118942" x="5006975" y="3090863"/>
          <p14:tracePt t="118963" x="4994275" y="3090863"/>
          <p14:tracePt t="118987" x="4981575" y="3090863"/>
          <p14:tracePt t="118994" x="4968875" y="3090863"/>
          <p14:tracePt t="119010" x="4956175" y="3090863"/>
          <p14:tracePt t="119012" x="4956175" y="3078163"/>
          <p14:tracePt t="119024" x="4945063" y="3065463"/>
          <p14:tracePt t="119026" x="4945063" y="3054350"/>
          <p14:tracePt t="119036" x="4932363" y="3041650"/>
          <p14:tracePt t="119043" x="4932363" y="3028950"/>
          <p14:tracePt t="119051" x="4919663" y="3016250"/>
          <p14:tracePt t="119067" x="4919663" y="3003550"/>
          <p14:tracePt t="119074" x="4919663" y="2990850"/>
          <p14:tracePt t="119083" x="4919663" y="2965450"/>
          <p14:tracePt t="119090" x="4906963" y="2941638"/>
          <p14:tracePt t="119099" x="4894263" y="2928938"/>
          <p14:tracePt t="119115" x="4881563" y="2903538"/>
          <p14:tracePt t="119126" x="4881563" y="2890838"/>
          <p14:tracePt t="119146" x="4868863" y="2890838"/>
          <p14:tracePt t="119178" x="4856163" y="2890838"/>
          <p14:tracePt t="119186" x="4843463" y="2890838"/>
          <p14:tracePt t="119194" x="4832350" y="2890838"/>
          <p14:tracePt t="119219" x="4819650" y="2890838"/>
          <p14:tracePt t="119244" x="4806950" y="2890838"/>
          <p14:tracePt t="119258" x="4781550" y="2890838"/>
          <p14:tracePt t="119266" x="4768850" y="2890838"/>
          <p14:tracePt t="119290" x="4756150" y="2890838"/>
          <p14:tracePt t="119298" x="4743450" y="2903538"/>
          <p14:tracePt t="119538" x="4732338" y="2903538"/>
          <p14:tracePt t="119546" x="4719638" y="2903538"/>
          <p14:tracePt t="119563" x="4706938" y="2903538"/>
          <p14:tracePt t="119570" x="4681538" y="2903538"/>
          <p14:tracePt t="119578" x="4656138" y="2903538"/>
          <p14:tracePt t="119590" x="4619625" y="2903538"/>
          <p14:tracePt t="119594" x="4581525" y="2903538"/>
          <p14:tracePt t="119607" x="4543425" y="2903538"/>
          <p14:tracePt t="119610" x="4494213" y="2903538"/>
          <p14:tracePt t="119622" x="4456113" y="2903538"/>
          <p14:tracePt t="119626" x="4394200" y="2903538"/>
          <p14:tracePt t="119636" x="4368800" y="2903538"/>
          <p14:tracePt t="119642" x="4330700" y="2916238"/>
          <p14:tracePt t="119651" x="4305300" y="2928938"/>
          <p14:tracePt t="119666" x="4294188" y="2928938"/>
          <p14:tracePt t="119682" x="4281488" y="2928938"/>
          <p14:tracePt t="119690" x="4268788" y="2928938"/>
          <p14:tracePt t="119698" x="4256088" y="2928938"/>
          <p14:tracePt t="119707" x="4243388" y="2928938"/>
          <p14:tracePt t="119714" x="4230688" y="2928938"/>
          <p14:tracePt t="119723" x="4217988" y="2928938"/>
          <p14:tracePt t="119730" x="4205288" y="2928938"/>
          <p14:tracePt t="119740" x="4192588" y="2928938"/>
          <p14:tracePt t="119746" x="4181475" y="2916238"/>
          <p14:tracePt t="119757" x="4168775" y="2916238"/>
          <p14:tracePt t="119762" x="4156075" y="2916238"/>
          <p14:tracePt t="119775" x="4130675" y="2916238"/>
          <p14:tracePt t="119778" x="4105275" y="2916238"/>
          <p14:tracePt t="119790" x="4081463" y="2916238"/>
          <p14:tracePt t="119795" x="4068763" y="2916238"/>
          <p14:tracePt t="119807" x="4056063" y="2916238"/>
          <p14:tracePt t="119818" x="4043363" y="2916238"/>
          <p14:tracePt t="119826" x="4030663" y="2916238"/>
          <p14:tracePt t="119840" x="4017963" y="2916238"/>
          <p14:tracePt t="119851" x="4005263" y="2916238"/>
          <p14:tracePt t="119866" x="3992563" y="2916238"/>
          <p14:tracePt t="119882" x="3968750" y="2916238"/>
          <p14:tracePt t="119904" x="3956050" y="2916238"/>
          <p14:tracePt t="119938" x="3943350" y="2916238"/>
          <p14:tracePt t="119946" x="3943350" y="2903538"/>
          <p14:tracePt t="119971" x="3930650" y="2903538"/>
          <p14:tracePt t="120091" x="3917950" y="2890838"/>
          <p14:tracePt t="120459" x="3905250" y="2890838"/>
          <p14:tracePt t="120717" x="3905250" y="2878138"/>
          <p14:tracePt t="120723" x="3917950" y="2865438"/>
          <p14:tracePt t="120730" x="3930650" y="2865438"/>
          <p14:tracePt t="120740" x="3956050" y="2865438"/>
          <p14:tracePt t="120746" x="3992563" y="2852738"/>
          <p14:tracePt t="120759" x="4030663" y="2828925"/>
          <p14:tracePt t="120762" x="4068763" y="2816225"/>
          <p14:tracePt t="120774" x="4092575" y="2803525"/>
          <p14:tracePt t="120778" x="4130675" y="2790825"/>
          <p14:tracePt t="120790" x="4168775" y="2778125"/>
          <p14:tracePt t="120794" x="4230688" y="2765425"/>
          <p14:tracePt t="120806" x="4268788" y="2765425"/>
          <p14:tracePt t="120810" x="4318000" y="2765425"/>
          <p14:tracePt t="120822" x="4406900" y="2752725"/>
          <p14:tracePt t="120826" x="4456113" y="2752725"/>
          <p14:tracePt t="120835" x="4530725" y="2752725"/>
          <p14:tracePt t="120842" x="4619625" y="2752725"/>
          <p14:tracePt t="120850" x="4706938" y="2752725"/>
          <p14:tracePt t="120858" x="4794250" y="2752725"/>
          <p14:tracePt t="120866" x="4843463" y="2765425"/>
          <p14:tracePt t="120887" x="4945063" y="2778125"/>
          <p14:tracePt t="120892" x="4956175" y="2778125"/>
          <p14:tracePt t="120899" x="4981575" y="2790825"/>
          <p14:tracePt t="120908" x="4994275" y="2803525"/>
          <p14:tracePt t="120956" x="4994275" y="2816225"/>
          <p14:tracePt t="120962" x="4994275" y="2828925"/>
          <p14:tracePt t="120970" x="4994275" y="2840038"/>
          <p14:tracePt t="120978" x="4968875" y="2865438"/>
          <p14:tracePt t="120994" x="4956175" y="2878138"/>
          <p14:tracePt t="121009" x="4956175" y="2890838"/>
          <p14:tracePt t="121010" x="4932363" y="2890838"/>
          <p14:tracePt t="121024" x="4919663" y="2903538"/>
          <p14:tracePt t="121026" x="4906963" y="2916238"/>
          <p14:tracePt t="121036" x="4881563" y="2916238"/>
          <p14:tracePt t="121043" x="4881563" y="2928938"/>
          <p14:tracePt t="121058" x="4868863" y="2928938"/>
          <p14:tracePt t="121082" x="4856163" y="2928938"/>
          <p14:tracePt t="121139" x="4856163" y="2903538"/>
          <p14:tracePt t="121155" x="4856163" y="2890838"/>
          <p14:tracePt t="121164" x="4856163" y="2878138"/>
          <p14:tracePt t="121173" x="4856163" y="2865438"/>
          <p14:tracePt t="121179" x="4856163" y="2852738"/>
          <p14:tracePt t="121195" x="4856163" y="2840038"/>
          <p14:tracePt t="121219" x="4856163" y="2828925"/>
          <p14:tracePt t="121322" x="4843463" y="2852738"/>
          <p14:tracePt t="121338" x="4832350" y="2878138"/>
          <p14:tracePt t="121346" x="4832350" y="2890838"/>
          <p14:tracePt t="121354" x="4819650" y="2916238"/>
          <p14:tracePt t="121362" x="4806950" y="2916238"/>
          <p14:tracePt t="121374" x="4806950" y="2928938"/>
          <p14:tracePt t="121378" x="4794250" y="2941638"/>
          <p14:tracePt t="121450" x="4794250" y="2928938"/>
          <p14:tracePt t="121458" x="4781550" y="2903538"/>
          <p14:tracePt t="121466" x="4781550" y="2865438"/>
          <p14:tracePt t="121474" x="4781550" y="2852738"/>
          <p14:tracePt t="121483" x="4781550" y="2828925"/>
          <p14:tracePt t="121490" x="4781550" y="2803525"/>
          <p14:tracePt t="121498" x="4781550" y="2790825"/>
          <p14:tracePt t="121507" x="4781550" y="2765425"/>
          <p14:tracePt t="121514" x="4781550" y="2752725"/>
          <p14:tracePt t="121525" x="4794250" y="2740025"/>
          <p14:tracePt t="121541" x="4819650" y="2728913"/>
          <p14:tracePt t="121570" x="4832350" y="2740025"/>
          <p14:tracePt t="121578" x="4843463" y="2740025"/>
          <p14:tracePt t="121590" x="4843463" y="2752725"/>
          <p14:tracePt t="121595" x="4843463" y="2778125"/>
          <p14:tracePt t="121608" x="4843463" y="2790825"/>
          <p14:tracePt t="121610" x="4843463" y="2816225"/>
          <p14:tracePt t="121623" x="4843463" y="2840038"/>
          <p14:tracePt t="121626" x="4843463" y="2878138"/>
          <p14:tracePt t="121635" x="4832350" y="2890838"/>
          <p14:tracePt t="121642" x="4806950" y="2903538"/>
          <p14:tracePt t="121662" x="4794250" y="2916238"/>
          <p14:tracePt t="121666" x="4794250" y="2928938"/>
          <p14:tracePt t="121683" x="4781550" y="2928938"/>
          <p14:tracePt t="121699" x="4768850" y="2928938"/>
          <p14:tracePt t="121715" x="4756150" y="2928938"/>
          <p14:tracePt t="121725" x="4756150" y="2916238"/>
          <p14:tracePt t="121731" x="4756150" y="2890838"/>
          <p14:tracePt t="121741" x="4743450" y="2852738"/>
          <p14:tracePt t="121746" x="4732338" y="2828925"/>
          <p14:tracePt t="121757" x="4732338" y="2816225"/>
          <p14:tracePt t="121763" x="4732338" y="2790825"/>
          <p14:tracePt t="121774" x="4732338" y="2765425"/>
          <p14:tracePt t="121778" x="4732338" y="2740025"/>
          <p14:tracePt t="121790" x="4732338" y="2716213"/>
          <p14:tracePt t="121808" x="4756150" y="2690813"/>
          <p14:tracePt t="121818" x="4768850" y="2678113"/>
          <p14:tracePt t="121930" x="4768850" y="2703513"/>
          <p14:tracePt t="121938" x="4756150" y="2728913"/>
          <p14:tracePt t="121946" x="4756150" y="2765425"/>
          <p14:tracePt t="121957" x="4743450" y="2790825"/>
          <p14:tracePt t="121962" x="4732338" y="2816225"/>
          <p14:tracePt t="121973" x="4732338" y="2840038"/>
          <p14:tracePt t="121978" x="4706938" y="2878138"/>
          <p14:tracePt t="121989" x="4694238" y="2916238"/>
          <p14:tracePt t="121994" x="4694238" y="2928938"/>
          <p14:tracePt t="122007" x="4694238" y="2941638"/>
          <p14:tracePt t="122010" x="4694238" y="2952750"/>
          <p14:tracePt t="122018" x="4694238" y="2978150"/>
          <p14:tracePt t="122026" x="4694238" y="2990850"/>
          <p14:tracePt t="122035" x="4694238" y="3003550"/>
          <p14:tracePt t="122052" x="4694238" y="3016250"/>
          <p14:tracePt t="122066" x="4706938" y="3016250"/>
          <p14:tracePt t="122074" x="4719638" y="3016250"/>
          <p14:tracePt t="122083" x="4756150" y="3016250"/>
          <p14:tracePt t="122092" x="4794250" y="3003550"/>
          <p14:tracePt t="122098" x="4819650" y="2990850"/>
          <p14:tracePt t="122107" x="4832350" y="2978150"/>
          <p14:tracePt t="122115" x="4843463" y="2965450"/>
          <p14:tracePt t="122124" x="4868863" y="2952750"/>
          <p14:tracePt t="122131" x="4881563" y="2928938"/>
          <p14:tracePt t="122140" x="4906963" y="2890838"/>
          <p14:tracePt t="122146" x="4919663" y="2878138"/>
          <p14:tracePt t="122158" x="4919663" y="2852738"/>
          <p14:tracePt t="122162" x="4919663" y="2840038"/>
          <p14:tracePt t="122175" x="4919663" y="2828925"/>
          <p14:tracePt t="122190" x="4919663" y="2803525"/>
          <p14:tracePt t="122219" x="4919663" y="2790825"/>
          <p14:tracePt t="122243" x="4906963" y="2790825"/>
          <p14:tracePt t="122252" x="4894263" y="2816225"/>
          <p14:tracePt t="122258" x="4868863" y="2828925"/>
          <p14:tracePt t="122267" x="4868863" y="2840038"/>
          <p14:tracePt t="122276" x="4856163" y="2865438"/>
          <p14:tracePt t="122291" x="4843463" y="2903538"/>
          <p14:tracePt t="122298" x="4843463" y="2916238"/>
          <p14:tracePt t="122307" x="4843463" y="2928938"/>
          <p14:tracePt t="122315" x="4843463" y="2941638"/>
          <p14:tracePt t="122386" x="4856163" y="2941638"/>
          <p14:tracePt t="122403" x="4868863" y="2941638"/>
          <p14:tracePt t="122410" x="4881563" y="2941638"/>
          <p14:tracePt t="122418" x="4894263" y="2941638"/>
          <p14:tracePt t="122522" x="4894263" y="2952750"/>
          <p14:tracePt t="122538" x="4894263" y="2965450"/>
          <p14:tracePt t="122626" x="4894263" y="2952750"/>
          <p14:tracePt t="122636" x="4894263" y="2928938"/>
          <p14:tracePt t="122642" x="4906963" y="2916238"/>
          <p14:tracePt t="122650" x="4906963" y="2890838"/>
          <p14:tracePt t="122658" x="4919663" y="2865438"/>
          <p14:tracePt t="122666" x="4932363" y="2852738"/>
          <p14:tracePt t="122675" x="4932363" y="2828925"/>
          <p14:tracePt t="122682" x="4945063" y="2828925"/>
          <p14:tracePt t="122698" x="4945063" y="2816225"/>
          <p14:tracePt t="122762" x="4945063" y="2828925"/>
          <p14:tracePt t="122770" x="4945063" y="2852738"/>
          <p14:tracePt t="122786" x="4945063" y="2878138"/>
          <p14:tracePt t="122803" x="4945063" y="2890838"/>
          <p14:tracePt t="122819" x="4945063" y="2903538"/>
          <p14:tracePt t="122858" x="4945063" y="2916238"/>
          <p14:tracePt t="122874" x="4945063" y="2928938"/>
          <p14:tracePt t="122882" x="4945063" y="2941638"/>
          <p14:tracePt t="122891" x="4945063" y="2952750"/>
          <p14:tracePt t="122914" x="4945063" y="2965450"/>
          <p14:tracePt t="122922" x="4945063" y="2978150"/>
          <p14:tracePt t="122940" x="4956175" y="2990850"/>
          <p14:tracePt t="122962" x="4956175" y="3003550"/>
          <p14:tracePt t="122970" x="4956175" y="3016250"/>
          <p14:tracePt t="123067" x="4945063" y="3016250"/>
          <p14:tracePt t="123073" x="4932363" y="3016250"/>
          <p14:tracePt t="123082" x="4919663" y="3016250"/>
          <p14:tracePt t="123100" x="4906963" y="3003550"/>
          <p14:tracePt t="123122" x="4881563" y="3003550"/>
          <p14:tracePt t="123130" x="4881563" y="2990850"/>
          <p14:tracePt t="123146" x="4868863" y="2978150"/>
          <p14:tracePt t="123210" x="4868863" y="2965450"/>
          <p14:tracePt t="123475" x="4856163" y="2965450"/>
          <p14:tracePt t="123490" x="4843463" y="2965450"/>
          <p14:tracePt t="123498" x="4843463" y="2978150"/>
          <p14:tracePt t="123507" x="4832350" y="2978150"/>
          <p14:tracePt t="123514" x="4806950" y="2990850"/>
          <p14:tracePt t="123524" x="4781550" y="3003550"/>
          <p14:tracePt t="123530" x="4768850" y="3016250"/>
          <p14:tracePt t="123540" x="4743450" y="3028950"/>
          <p14:tracePt t="123546" x="4732338" y="3054350"/>
          <p14:tracePt t="123557" x="4706938" y="3065463"/>
          <p14:tracePt t="123562" x="4706938" y="3078163"/>
          <p14:tracePt t="123578" x="4694238" y="3090863"/>
          <p14:tracePt t="123593" x="4681538" y="3103563"/>
          <p14:tracePt t="123762" x="4681538" y="3090863"/>
          <p14:tracePt t="123770" x="4668838" y="3078163"/>
          <p14:tracePt t="123778" x="4668838" y="3065463"/>
          <p14:tracePt t="123791" x="4643438" y="3054350"/>
          <p14:tracePt t="123794" x="4643438" y="3028950"/>
          <p14:tracePt t="123807" x="4606925" y="3028950"/>
          <p14:tracePt t="123810" x="4594225" y="3003550"/>
          <p14:tracePt t="123819" x="4581525" y="2990850"/>
          <p14:tracePt t="123826" x="4556125" y="2978150"/>
          <p14:tracePt t="123834" x="4543425" y="2965450"/>
          <p14:tracePt t="123842" x="4518025" y="2965450"/>
          <p14:tracePt t="123866" x="4506913" y="2952750"/>
          <p14:tracePt t="123888" x="4494213" y="2941638"/>
          <p14:tracePt t="123893" x="4481513" y="2941638"/>
          <p14:tracePt t="123906" x="4468813" y="2941638"/>
          <p14:tracePt t="123913" x="4456113" y="2941638"/>
          <p14:tracePt t="123923" x="4443413" y="2941638"/>
          <p14:tracePt t="123995" x="4430713" y="2928938"/>
          <p14:tracePt t="124009" x="4430713" y="2916238"/>
          <p14:tracePt t="124018" x="4443413" y="2903538"/>
          <p14:tracePt t="124026" x="4456113" y="2903538"/>
          <p14:tracePt t="124034" x="4481513" y="2890838"/>
          <p14:tracePt t="124042" x="4494213" y="2878138"/>
          <p14:tracePt t="124049" x="4518025" y="2878138"/>
          <p14:tracePt t="124066" x="4530725" y="2865438"/>
          <p14:tracePt t="124129" x="4518025" y="2852738"/>
          <p14:tracePt t="124137" x="4506913" y="2852738"/>
          <p14:tracePt t="124145" x="4494213" y="2852738"/>
          <p14:tracePt t="124158" x="4456113" y="2840038"/>
          <p14:tracePt t="124161" x="4430713" y="2840038"/>
          <p14:tracePt t="124173" x="4394200" y="2840038"/>
          <p14:tracePt t="124178" x="4368800" y="2840038"/>
          <p14:tracePt t="124191" x="4330700" y="2840038"/>
          <p14:tracePt t="124194" x="4294188" y="2840038"/>
          <p14:tracePt t="124207" x="4256088" y="2840038"/>
          <p14:tracePt t="124210" x="4230688" y="2840038"/>
          <p14:tracePt t="124219" x="4217988" y="2840038"/>
          <p14:tracePt t="124226" x="4192588" y="2840038"/>
          <p14:tracePt t="124242" x="4181475" y="2840038"/>
          <p14:tracePt t="124250" x="4181475" y="2828925"/>
          <p14:tracePt t="124284" x="4192588" y="2816225"/>
          <p14:tracePt t="124291" x="4217988" y="2816225"/>
          <p14:tracePt t="124299" x="4243388" y="2816225"/>
          <p14:tracePt t="124307" x="4256088" y="2816225"/>
          <p14:tracePt t="124314" x="4281488" y="2803525"/>
          <p14:tracePt t="124325" x="4294188" y="2803525"/>
          <p14:tracePt t="124363" x="4281488" y="2803525"/>
          <p14:tracePt t="124371" x="4256088" y="2803525"/>
          <p14:tracePt t="124378" x="4230688" y="2803525"/>
          <p14:tracePt t="124390" x="4205288" y="2803525"/>
          <p14:tracePt t="124394" x="4168775" y="2803525"/>
          <p14:tracePt t="124408" x="4130675" y="2803525"/>
          <p14:tracePt t="124410" x="4092575" y="2803525"/>
          <p14:tracePt t="124419" x="4056063" y="2803525"/>
          <p14:tracePt t="124425" x="4030663" y="2803525"/>
          <p14:tracePt t="124444" x="4017963" y="2803525"/>
          <p14:tracePt t="124498" x="4017963" y="2790825"/>
          <p14:tracePt t="124505" x="4030663" y="2790825"/>
          <p14:tracePt t="124514" x="4043363" y="2778125"/>
          <p14:tracePt t="124524" x="4068763" y="2765425"/>
          <p14:tracePt t="124540" x="4092575" y="2765425"/>
          <p14:tracePt t="124546" x="4092575" y="2752725"/>
          <p14:tracePt t="124618" x="4068763" y="2752725"/>
          <p14:tracePt t="124626" x="4043363" y="2752725"/>
          <p14:tracePt t="124634" x="4017963" y="2752725"/>
          <p14:tracePt t="124641" x="4005263" y="2752725"/>
          <p14:tracePt t="124650" x="3956050" y="2752725"/>
          <p14:tracePt t="124658" x="3943350" y="2765425"/>
          <p14:tracePt t="124697" x="3930650" y="2765425"/>
          <p14:tracePt t="124722" x="3943350" y="2765425"/>
          <p14:tracePt t="124729" x="4017963" y="2765425"/>
          <p14:tracePt t="124738" x="4043363" y="2765425"/>
          <p14:tracePt t="124745" x="4105275" y="2752725"/>
          <p14:tracePt t="124756" x="4143375" y="2752725"/>
          <p14:tracePt t="124762" x="4168775" y="2740025"/>
          <p14:tracePt t="124773" x="4181475" y="2740025"/>
          <p14:tracePt t="124777" x="4192588" y="2728913"/>
          <p14:tracePt t="124809" x="4181475" y="2728913"/>
          <p14:tracePt t="124818" x="4143375" y="2728913"/>
          <p14:tracePt t="124826" x="4105275" y="2728913"/>
          <p14:tracePt t="124835" x="4056063" y="2728913"/>
          <p14:tracePt t="124841" x="4005263" y="2728913"/>
          <p14:tracePt t="124849" x="3979863" y="2728913"/>
          <p14:tracePt t="124858" x="3968750" y="2728913"/>
          <p14:tracePt t="124882" x="3956050" y="2740025"/>
          <p14:tracePt t="124905" x="3968750" y="2740025"/>
          <p14:tracePt t="124914" x="3979863" y="2740025"/>
          <p14:tracePt t="124923" x="4005263" y="2740025"/>
          <p14:tracePt t="124929" x="4056063" y="2740025"/>
          <p14:tracePt t="124940" x="4105275" y="2740025"/>
          <p14:tracePt t="124945" x="4143375" y="2728913"/>
          <p14:tracePt t="124957" x="4181475" y="2716213"/>
          <p14:tracePt t="124977" x="4192588" y="2716213"/>
          <p14:tracePt t="125003" x="4156075" y="2716213"/>
          <p14:tracePt t="125010" x="4130675" y="2716213"/>
          <p14:tracePt t="125018" x="4092575" y="2716213"/>
          <p14:tracePt t="125026" x="4081463" y="2716213"/>
          <p14:tracePt t="125034" x="4056063" y="2716213"/>
          <p14:tracePt t="125049" x="4043363" y="2716213"/>
          <p14:tracePt t="125074" x="4043363" y="2728913"/>
          <p14:tracePt t="125082" x="4056063" y="2728913"/>
          <p14:tracePt t="125091" x="4081463" y="2728913"/>
          <p14:tracePt t="125097" x="4117975" y="2728913"/>
          <p14:tracePt t="125106" x="4156075" y="2728913"/>
          <p14:tracePt t="125114" x="4192588" y="2728913"/>
          <p14:tracePt t="125123" x="4217988" y="2728913"/>
          <p14:tracePt t="125130" x="4243388" y="2728913"/>
          <p14:tracePt t="125145" x="4256088" y="2728913"/>
          <p14:tracePt t="125194" x="4243388" y="2728913"/>
          <p14:tracePt t="125210" x="4243388" y="2740025"/>
          <p14:tracePt t="125225" x="4243388" y="2752725"/>
          <p14:tracePt t="125233" x="4243388" y="2765425"/>
          <p14:tracePt t="125241" x="4243388" y="2778125"/>
          <p14:tracePt t="125250" x="4243388" y="2803525"/>
          <p14:tracePt t="125258" x="4256088" y="2816225"/>
          <p14:tracePt t="125265" x="4256088" y="2828925"/>
          <p14:tracePt t="125273" x="4268788" y="2840038"/>
          <p14:tracePt t="125282" x="4281488" y="2852738"/>
          <p14:tracePt t="125290" x="4294188" y="2865438"/>
          <p14:tracePt t="125297" x="4305300" y="2878138"/>
          <p14:tracePt t="125306" x="4318000" y="2890838"/>
          <p14:tracePt t="125324" x="4330700" y="2890838"/>
          <p14:tracePt t="125410" x="4318000" y="2878138"/>
          <p14:tracePt t="125417" x="4305300" y="2878138"/>
          <p14:tracePt t="125425" x="4294188" y="2878138"/>
          <p14:tracePt t="125433" x="4268788" y="2865438"/>
          <p14:tracePt t="125441" x="4256088" y="2865438"/>
          <p14:tracePt t="125450" x="4217988" y="2865438"/>
          <p14:tracePt t="125458" x="4205288" y="2865438"/>
          <p14:tracePt t="125465" x="4181475" y="2865438"/>
          <p14:tracePt t="125473" x="4156075" y="2865438"/>
          <p14:tracePt t="125482" x="4117975" y="2865438"/>
          <p14:tracePt t="125490" x="4092575" y="2865438"/>
          <p14:tracePt t="125498" x="4056063" y="2865438"/>
          <p14:tracePt t="125506" x="4017963" y="2865438"/>
          <p14:tracePt t="125513" x="3992563" y="2878138"/>
          <p14:tracePt t="125530" x="3968750" y="2878138"/>
          <p14:tracePt t="125545" x="3956050" y="2878138"/>
          <p14:tracePt t="125557" x="3943350" y="2878138"/>
          <p14:tracePt t="125561" x="3917950" y="2890838"/>
          <p14:tracePt t="125578" x="3905250" y="2890838"/>
          <p14:tracePt t="125589" x="3892550" y="2890838"/>
          <p14:tracePt t="125594" x="3879850" y="2890838"/>
          <p14:tracePt t="125606" x="3856038" y="2890838"/>
          <p14:tracePt t="125617" x="3830638" y="2890838"/>
          <p14:tracePt t="125633" x="3817938" y="2890838"/>
          <p14:tracePt t="125649" x="3805238" y="2890838"/>
          <p14:tracePt t="125658" x="3792538" y="2890838"/>
          <p14:tracePt t="125665" x="3779838" y="2890838"/>
          <p14:tracePt t="125673" x="3767138" y="2890838"/>
          <p14:tracePt t="125698" x="3756025" y="2890838"/>
          <p14:tracePt t="125745" x="3756025" y="2865438"/>
          <p14:tracePt t="125753" x="3756025" y="2852738"/>
          <p14:tracePt t="125761" x="3756025" y="2840038"/>
          <p14:tracePt t="125770" x="3779838" y="2840038"/>
          <p14:tracePt t="125777" x="3817938" y="2816225"/>
          <p14:tracePt t="125791" x="3867150" y="2803525"/>
          <p14:tracePt t="125793" x="3956050" y="2790825"/>
          <p14:tracePt t="125806" x="4056063" y="2778125"/>
          <p14:tracePt t="125809" x="4192588" y="2765425"/>
          <p14:tracePt t="125817" x="4294188" y="2765425"/>
          <p14:tracePt t="125825" x="4394200" y="2765425"/>
          <p14:tracePt t="125833" x="4481513" y="2765425"/>
          <p14:tracePt t="125841" x="4543425" y="2765425"/>
          <p14:tracePt t="125850" x="4594225" y="2765425"/>
          <p14:tracePt t="125857" x="4619625" y="2765425"/>
          <p14:tracePt t="125865" x="4643438" y="2765425"/>
          <p14:tracePt t="125906" x="4643438" y="2778125"/>
          <p14:tracePt t="126187" x="4630738" y="2778125"/>
          <p14:tracePt t="126196" x="4619625" y="2778125"/>
          <p14:tracePt t="126250" x="4606925" y="2778125"/>
          <p14:tracePt t="126266" x="4594225" y="2778125"/>
          <p14:tracePt t="126281" x="4581525" y="2778125"/>
          <p14:tracePt t="126289" x="4568825" y="2778125"/>
          <p14:tracePt t="126297" x="4543425" y="2778125"/>
          <p14:tracePt t="126307" x="4506913" y="2778125"/>
          <p14:tracePt t="126313" x="4456113" y="2778125"/>
          <p14:tracePt t="126323" x="4381500" y="2790825"/>
          <p14:tracePt t="126329" x="4330700" y="2790825"/>
          <p14:tracePt t="126340" x="4243388" y="2803525"/>
          <p14:tracePt t="126346" x="4168775" y="2816225"/>
          <p14:tracePt t="126356" x="4105275" y="2840038"/>
          <p14:tracePt t="126361" x="4030663" y="2852738"/>
          <p14:tracePt t="126373" x="3943350" y="2865438"/>
          <p14:tracePt t="126377" x="3892550" y="2865438"/>
          <p14:tracePt t="126390" x="3843338" y="2865438"/>
          <p14:tracePt t="126393" x="3792538" y="2865438"/>
          <p14:tracePt t="126401" x="3756025" y="2865438"/>
          <p14:tracePt t="126409" x="3730625" y="2865438"/>
          <p14:tracePt t="126418" x="3705225" y="2865438"/>
          <p14:tracePt t="126425" x="3667125" y="2865438"/>
          <p14:tracePt t="126435" x="3643313" y="2865438"/>
          <p14:tracePt t="126443" x="3630613" y="2865438"/>
          <p14:tracePt t="126449" x="3617913" y="2865438"/>
          <p14:tracePt t="126457" x="3592513" y="2865438"/>
          <p14:tracePt t="126465" x="3567113" y="2865438"/>
          <p14:tracePt t="126481" x="3554413" y="2865438"/>
          <p14:tracePt t="126490" x="3541713" y="2865438"/>
          <p14:tracePt t="126507" x="3530600" y="2852738"/>
          <p14:tracePt t="126569" x="3541713" y="2840038"/>
          <p14:tracePt t="126577" x="3579813" y="2828925"/>
          <p14:tracePt t="126587" x="3630613" y="2816225"/>
          <p14:tracePt t="126593" x="3705225" y="2803525"/>
          <p14:tracePt t="126601" x="3817938" y="2778125"/>
          <p14:tracePt t="126609" x="3943350" y="2752725"/>
          <p14:tracePt t="126617" x="4081463" y="2740025"/>
          <p14:tracePt t="126625" x="4192588" y="2740025"/>
          <p14:tracePt t="126634" x="4305300" y="2728913"/>
          <p14:tracePt t="126641" x="4394200" y="2716213"/>
          <p14:tracePt t="126649" x="4468813" y="2690813"/>
          <p14:tracePt t="126657" x="4506913" y="2678113"/>
          <p14:tracePt t="126665" x="4518025" y="2678113"/>
          <p14:tracePt t="126673" x="4530725" y="2678113"/>
          <p14:tracePt t="126753" x="4543425" y="2678113"/>
          <p14:tracePt t="126801" x="4543425" y="2690813"/>
          <p14:tracePt t="126825" x="4530725" y="2690813"/>
          <p14:tracePt t="126833" x="4518025" y="2690813"/>
          <p14:tracePt t="126843" x="4518025" y="2703513"/>
          <p14:tracePt t="126865" x="4506913" y="2703513"/>
          <p14:tracePt t="126921" x="4494213" y="2716213"/>
          <p14:tracePt t="126962" x="4494213" y="2728913"/>
          <p14:tracePt t="126969" x="4506913" y="2740025"/>
          <p14:tracePt t="126977" x="4518025" y="2752725"/>
          <p14:tracePt t="126990" x="4543425" y="2765425"/>
          <p14:tracePt t="126993" x="4568825" y="2778125"/>
          <p14:tracePt t="127009" x="4668838" y="2828925"/>
          <p14:tracePt t="127017" x="4719638" y="2852738"/>
          <p14:tracePt t="127026" x="4768850" y="2890838"/>
          <p14:tracePt t="127033" x="4843463" y="2916238"/>
          <p14:tracePt t="127042" x="4919663" y="2941638"/>
          <p14:tracePt t="127049" x="4956175" y="2965450"/>
          <p14:tracePt t="127057" x="4994275" y="2965450"/>
          <p14:tracePt t="127065" x="5019675" y="2965450"/>
          <p14:tracePt t="127082" x="5032375" y="2965450"/>
          <p14:tracePt t="127129" x="5032375" y="2952750"/>
          <p14:tracePt t="127137" x="5032375" y="2928938"/>
          <p14:tracePt t="127145" x="5032375" y="2916238"/>
          <p14:tracePt t="127157" x="5019675" y="2916238"/>
          <p14:tracePt t="127162" x="5019675" y="2903538"/>
          <p14:tracePt t="127174" x="5006975" y="2903538"/>
          <p14:tracePt t="127177" x="4994275" y="2878138"/>
          <p14:tracePt t="127190" x="4981575" y="2878138"/>
          <p14:tracePt t="127193" x="4956175" y="2865438"/>
          <p14:tracePt t="127207" x="4945063" y="2852738"/>
          <p14:tracePt t="127209" x="4932363" y="2852738"/>
          <p14:tracePt t="127217" x="4906963" y="2828925"/>
          <p14:tracePt t="127225" x="4894263" y="2828925"/>
          <p14:tracePt t="127233" x="4881563" y="2816225"/>
          <p14:tracePt t="127241" x="4881563" y="2803525"/>
          <p14:tracePt t="127249" x="4868863" y="2803525"/>
          <p14:tracePt t="127257" x="4856163" y="2790825"/>
          <p14:tracePt t="127273" x="4856163" y="2765425"/>
          <p14:tracePt t="127281" x="4856163" y="2752725"/>
          <p14:tracePt t="127297" x="4856163" y="2728913"/>
          <p14:tracePt t="127306" x="4856163" y="2716213"/>
          <p14:tracePt t="127313" x="4856163" y="2703513"/>
          <p14:tracePt t="127328" x="4856163" y="2690813"/>
          <p14:tracePt t="127342" x="4856163" y="2678113"/>
          <p14:tracePt t="127345" x="4856163" y="2665413"/>
          <p14:tracePt t="127370" x="4843463" y="2665413"/>
          <p14:tracePt t="127377" x="4832350" y="2665413"/>
          <p14:tracePt t="127390" x="4819650" y="2665413"/>
          <p14:tracePt t="127393" x="4794250" y="2665413"/>
          <p14:tracePt t="127402" x="4768850" y="2665413"/>
          <p14:tracePt t="127410" x="4743450" y="2665413"/>
          <p14:tracePt t="127418" x="4719638" y="2665413"/>
          <p14:tracePt t="127426" x="4694238" y="2690813"/>
          <p14:tracePt t="127433" x="4668838" y="2703513"/>
          <p14:tracePt t="127441" x="4643438" y="2716213"/>
          <p14:tracePt t="127449" x="4630738" y="2728913"/>
          <p14:tracePt t="127457" x="4606925" y="2740025"/>
          <p14:tracePt t="127465" x="4606925" y="2765425"/>
          <p14:tracePt t="127473" x="4594225" y="2803525"/>
          <p14:tracePt t="127491" x="4594225" y="2828925"/>
          <p14:tracePt t="127497" x="4594225" y="2865438"/>
          <p14:tracePt t="127506" x="4594225" y="2878138"/>
          <p14:tracePt t="127513" x="4606925" y="2890838"/>
          <p14:tracePt t="127523" x="4619625" y="2903538"/>
          <p14:tracePt t="127529" x="4656138" y="2903538"/>
          <p14:tracePt t="127540" x="4681538" y="2916238"/>
          <p14:tracePt t="127546" x="4706938" y="2916238"/>
          <p14:tracePt t="127556" x="4732338" y="2916238"/>
          <p14:tracePt t="127573" x="4756150" y="2916238"/>
          <p14:tracePt t="127577" x="4781550" y="2903538"/>
          <p14:tracePt t="127590" x="4781550" y="2890838"/>
          <p14:tracePt t="127593" x="4794250" y="2878138"/>
          <p14:tracePt t="127617" x="4794250" y="2865438"/>
          <p14:tracePt t="127625" x="4794250" y="2852738"/>
          <p14:tracePt t="127641" x="4794250" y="2840038"/>
          <p14:tracePt t="127649" x="4794250" y="2828925"/>
          <p14:tracePt t="127657" x="4794250" y="2816225"/>
          <p14:tracePt t="127665" x="4781550" y="2816225"/>
          <p14:tracePt t="127673" x="4781550" y="2803525"/>
          <p14:tracePt t="127691" x="4756150" y="2803525"/>
          <p14:tracePt t="127697" x="4719638" y="2803525"/>
          <p14:tracePt t="127707" x="4694238" y="2790825"/>
          <p14:tracePt t="127713" x="4681538" y="2790825"/>
          <p14:tracePt t="127724" x="4643438" y="2778125"/>
          <p14:tracePt t="127729" x="4606925" y="2765425"/>
          <p14:tracePt t="127740" x="4568825" y="2752725"/>
          <p14:tracePt t="127745" x="4506913" y="2752725"/>
          <p14:tracePt t="127757" x="4468813" y="2752725"/>
          <p14:tracePt t="127761" x="4406900" y="2752725"/>
          <p14:tracePt t="127774" x="4343400" y="2752725"/>
          <p14:tracePt t="127777" x="4268788" y="2752725"/>
          <p14:tracePt t="127791" x="4217988" y="2752725"/>
          <p14:tracePt t="127793" x="4168775" y="2752725"/>
          <p14:tracePt t="127802" x="4130675" y="2752725"/>
          <p14:tracePt t="127809" x="4117975" y="2752725"/>
          <p14:tracePt t="127817" x="4092575" y="2752725"/>
          <p14:tracePt t="127825" x="4068763" y="2752725"/>
          <p14:tracePt t="127834" x="4056063" y="2752725"/>
          <p14:tracePt t="127841" x="4043363" y="2752725"/>
          <p14:tracePt t="127849" x="4017963" y="2752725"/>
          <p14:tracePt t="127857" x="4017963" y="2765425"/>
          <p14:tracePt t="127865" x="4005263" y="2765425"/>
          <p14:tracePt t="127882" x="3992563" y="2778125"/>
          <p14:tracePt t="127897" x="3979863" y="2790825"/>
          <p14:tracePt t="127913" x="3968750" y="2803525"/>
          <p14:tracePt t="127979" x="3956050" y="2803525"/>
          <p14:tracePt t="128194" x="3956050" y="2816225"/>
          <p14:tracePt t="128222" x="3956050" y="2828925"/>
          <p14:tracePt t="128227" x="3956050" y="2840038"/>
          <p14:tracePt t="128234" x="3956050" y="2865438"/>
          <p14:tracePt t="128242" x="3979863" y="2890838"/>
          <p14:tracePt t="128250" x="4005263" y="2928938"/>
          <p14:tracePt t="128258" x="4043363" y="2965450"/>
          <p14:tracePt t="128265" x="4081463" y="3016250"/>
          <p14:tracePt t="128273" x="4143375" y="3078163"/>
          <p14:tracePt t="128282" x="4217988" y="3128963"/>
          <p14:tracePt t="128290" x="4305300" y="3165475"/>
          <p14:tracePt t="128299" x="4406900" y="3203575"/>
          <p14:tracePt t="128306" x="4518025" y="3228975"/>
          <p14:tracePt t="128313" x="4643438" y="3254375"/>
          <p14:tracePt t="128323" x="4743450" y="3267075"/>
          <p14:tracePt t="128329" x="4843463" y="3278188"/>
          <p14:tracePt t="128342" x="4919663" y="3278188"/>
          <p14:tracePt t="128346" x="4994275" y="3278188"/>
          <p14:tracePt t="128357" x="5068888" y="3278188"/>
          <p14:tracePt t="128361" x="5132388" y="3278188"/>
          <p14:tracePt t="128373" x="5170488" y="3267075"/>
          <p14:tracePt t="128377" x="5207000" y="3254375"/>
          <p14:tracePt t="128390" x="5207000" y="3241675"/>
          <p14:tracePt t="128393" x="5219700" y="3228975"/>
          <p14:tracePt t="128406" x="5219700" y="3216275"/>
          <p14:tracePt t="128409" x="5219700" y="3190875"/>
          <p14:tracePt t="128418" x="5219700" y="3178175"/>
          <p14:tracePt t="128426" x="5219700" y="3141663"/>
          <p14:tracePt t="128433" x="5219700" y="3128963"/>
          <p14:tracePt t="128441" x="5207000" y="3090863"/>
          <p14:tracePt t="128450" x="5207000" y="3065463"/>
          <p14:tracePt t="128457" x="5194300" y="3054350"/>
          <p14:tracePt t="128465" x="5181600" y="3028950"/>
          <p14:tracePt t="128474" x="5170488" y="3016250"/>
          <p14:tracePt t="128481" x="5145088" y="3003550"/>
          <p14:tracePt t="128490" x="5132388" y="2990850"/>
          <p14:tracePt t="128499" x="5119688" y="2978150"/>
          <p14:tracePt t="128507" x="5094288" y="2978150"/>
          <p14:tracePt t="128513" x="5081588" y="2965450"/>
          <p14:tracePt t="128523" x="5068888" y="2952750"/>
          <p14:tracePt t="128530" x="5032375" y="2941638"/>
          <p14:tracePt t="128545" x="5019675" y="2941638"/>
          <p14:tracePt t="128558" x="4981575" y="2941638"/>
          <p14:tracePt t="128561" x="4981575" y="2928938"/>
          <p14:tracePt t="128574" x="4968875" y="2928938"/>
          <p14:tracePt t="128578" x="4956175" y="2928938"/>
          <p14:tracePt t="128626" x="4945063" y="2928938"/>
          <p14:tracePt t="128642" x="4932363" y="2928938"/>
          <p14:tracePt t="128657" x="4919663" y="2928938"/>
          <p14:tracePt t="128665" x="4906963" y="2916238"/>
          <p14:tracePt t="128673" x="4894263" y="2903538"/>
          <p14:tracePt t="128697" x="4881563" y="2903538"/>
          <p14:tracePt t="128722" x="4868863" y="2903538"/>
          <p14:tracePt t="128737" x="4856163" y="2903538"/>
          <p14:tracePt t="128753" x="4843463" y="2903538"/>
          <p14:tracePt t="128770" x="4832350" y="2903538"/>
          <p14:tracePt t="128777" x="4819650" y="2903538"/>
          <p14:tracePt t="128793" x="4806950" y="2903538"/>
          <p14:tracePt t="128809" x="4794250" y="2903538"/>
          <p14:tracePt t="128825" x="4794250" y="2916238"/>
          <p14:tracePt t="128833" x="4794250" y="2928938"/>
          <p14:tracePt t="128841" x="4794250" y="2941638"/>
          <p14:tracePt t="128857" x="4794250" y="2965450"/>
          <p14:tracePt t="128866" x="4794250" y="2978150"/>
          <p14:tracePt t="128873" x="4819650" y="2990850"/>
          <p14:tracePt t="128881" x="4843463" y="3003550"/>
          <p14:tracePt t="128891" x="4868863" y="3016250"/>
          <p14:tracePt t="128897" x="4906963" y="3028950"/>
          <p14:tracePt t="128909" x="4968875" y="3054350"/>
          <p14:tracePt t="128913" x="5032375" y="3065463"/>
          <p14:tracePt t="128923" x="5119688" y="3078163"/>
          <p14:tracePt t="128930" x="5207000" y="3090863"/>
          <p14:tracePt t="128938" x="5307013" y="3116263"/>
          <p14:tracePt t="128947" x="5394325" y="3141663"/>
          <p14:tracePt t="128957" x="5483225" y="3154363"/>
          <p14:tracePt t="128961" x="5557838" y="3165475"/>
          <p14:tracePt t="128974" x="5619750" y="3190875"/>
          <p14:tracePt t="128977" x="5695950" y="3228975"/>
          <p14:tracePt t="128991" x="5770563" y="3267075"/>
          <p14:tracePt t="128993" x="5845175" y="3290888"/>
          <p14:tracePt t="129001" x="5921375" y="3328988"/>
          <p14:tracePt t="129009" x="5983288" y="3354388"/>
          <p14:tracePt t="129017" x="6021388" y="3416300"/>
          <p14:tracePt t="129026" x="6070600" y="3479800"/>
          <p14:tracePt t="129033" x="6121400" y="3554413"/>
          <p14:tracePt t="129041" x="6183313" y="3667125"/>
          <p14:tracePt t="129050" x="6221413" y="3767138"/>
          <p14:tracePt t="129058" x="6283325" y="3879850"/>
          <p14:tracePt t="129066" x="6334125" y="3992563"/>
          <p14:tracePt t="129075" x="6383338" y="4117975"/>
          <p14:tracePt t="129082" x="6421438" y="4192588"/>
          <p14:tracePt t="129091" x="6459538" y="4267200"/>
          <p14:tracePt t="129097" x="6483350" y="4318000"/>
          <p14:tracePt t="129108" x="6521450" y="4367213"/>
          <p14:tracePt t="129114" x="6534150" y="4392613"/>
          <p14:tracePt t="129124" x="6559550" y="4405313"/>
          <p14:tracePt t="129129" x="6584950" y="4418013"/>
          <p14:tracePt t="129140" x="6596063" y="4418013"/>
          <p14:tracePt t="129146" x="6608763" y="4418013"/>
          <p14:tracePt t="129157" x="6621463" y="4418013"/>
          <p14:tracePt t="129161" x="6634163" y="4418013"/>
          <p14:tracePt t="129173" x="6659563" y="4418013"/>
          <p14:tracePt t="129177" x="6659563" y="4405313"/>
          <p14:tracePt t="129191" x="6672263" y="4405313"/>
          <p14:tracePt t="129193" x="6684963" y="4392613"/>
          <p14:tracePt t="129202" x="6696075" y="4379913"/>
          <p14:tracePt t="129209" x="6734175" y="4354513"/>
          <p14:tracePt t="129217" x="6759575" y="4341813"/>
          <p14:tracePt t="129225" x="6784975" y="4330700"/>
          <p14:tracePt t="129233" x="6808788" y="4318000"/>
          <p14:tracePt t="129242" x="6846888" y="4305300"/>
          <p14:tracePt t="129249" x="6884988" y="4292600"/>
          <p14:tracePt t="129257" x="6910388" y="4292600"/>
          <p14:tracePt t="129266" x="6985000" y="4279900"/>
          <p14:tracePt t="129276" x="7034213" y="4267200"/>
          <p14:tracePt t="129281" x="7072313" y="4267200"/>
          <p14:tracePt t="129291" x="7123113" y="4267200"/>
          <p14:tracePt t="129297" x="7159625" y="4267200"/>
          <p14:tracePt t="129309" x="7197725" y="4267200"/>
          <p14:tracePt t="129313" x="7223125" y="4267200"/>
          <p14:tracePt t="129323" x="7235825" y="4267200"/>
          <p14:tracePt t="129329" x="7272338" y="4267200"/>
          <p14:tracePt t="129341" x="7285038" y="4267200"/>
          <p14:tracePt t="129345" x="7310438" y="4267200"/>
          <p14:tracePt t="129357" x="7323138" y="4279900"/>
          <p14:tracePt t="129373" x="7348538" y="4279900"/>
          <p14:tracePt t="129393" x="7359650" y="4279900"/>
          <p14:tracePt t="129417" x="7359650" y="4305300"/>
          <p14:tracePt t="129433" x="7359650" y="4318000"/>
          <p14:tracePt t="129441" x="7359650" y="4330700"/>
          <p14:tracePt t="129449" x="7359650" y="4341813"/>
          <p14:tracePt t="129457" x="7359650" y="4367213"/>
          <p14:tracePt t="129465" x="7359650" y="4379913"/>
          <p14:tracePt t="129474" x="7359650" y="4392613"/>
          <p14:tracePt t="129481" x="7359650" y="4405313"/>
          <p14:tracePt t="129497" x="7359650" y="4418013"/>
          <p14:tracePt t="129586" x="7372350" y="4430713"/>
          <p14:tracePt t="129609" x="7385050" y="4430713"/>
          <p14:tracePt t="129625" x="7410450" y="4430713"/>
          <p14:tracePt t="129634" x="7435850" y="4443413"/>
          <p14:tracePt t="129641" x="7485063" y="4467225"/>
          <p14:tracePt t="129650" x="7585075" y="4505325"/>
          <p14:tracePt t="129658" x="7685088" y="4543425"/>
          <p14:tracePt t="129665" x="7797800" y="4592638"/>
          <p14:tracePt t="129676" x="7910513" y="4667250"/>
          <p14:tracePt t="129681" x="8035925" y="4730750"/>
          <p14:tracePt t="129691" x="8148638" y="4792663"/>
          <p14:tracePt t="129697" x="8235950" y="4868863"/>
          <p14:tracePt t="129707" x="8335963" y="4943475"/>
          <p14:tracePt t="129714" x="8399463" y="5018088"/>
          <p14:tracePt t="129724" x="8448675" y="5105400"/>
          <p14:tracePt t="129729" x="8486775" y="5205413"/>
          <p14:tracePt t="129741" x="8512175" y="5268913"/>
          <p14:tracePt t="129746" x="8537575" y="5343525"/>
          <p14:tracePt t="129759" x="8561388" y="5407025"/>
          <p14:tracePt t="129761" x="8561388" y="5456238"/>
          <p14:tracePt t="129775" x="8574088" y="5494338"/>
          <p14:tracePt t="129777" x="8586788" y="5518150"/>
          <p14:tracePt t="129790" x="8586788" y="5530850"/>
          <p14:tracePt t="129795" x="8599488" y="5543550"/>
          <p14:tracePt t="129882" x="8599488" y="5556250"/>
          <p14:tracePt t="129938" x="8612188" y="5556250"/>
          <p14:tracePt t="129945" x="8624888" y="5543550"/>
          <p14:tracePt t="129961" x="8624888" y="5530850"/>
          <p14:tracePt t="129969" x="8637588" y="5518150"/>
          <p14:tracePt t="132361" x="8637588" y="5507038"/>
          <p14:tracePt t="132369" x="8637588" y="5518150"/>
          <p14:tracePt t="132376" x="8712200" y="5556250"/>
          <p14:tracePt t="132385" x="8799513" y="5607050"/>
          <p14:tracePt t="132392" x="8886825" y="5643563"/>
          <p14:tracePt t="132401" x="8986838" y="5707063"/>
          <p14:tracePt t="132409" x="9088438" y="5756275"/>
          <p14:tracePt t="132417" x="9212263" y="5819775"/>
          <p14:tracePt t="132429" x="9375775" y="5919788"/>
          <p14:tracePt t="132432" x="9601200" y="6069013"/>
          <p14:tracePt t="132442" x="9863138" y="6194425"/>
          <p14:tracePt t="132449" x="10188575" y="6345238"/>
          <p14:tracePt t="132456" x="10526713" y="6457950"/>
          <p14:tracePt t="132464" x="10890250" y="6607175"/>
          <p14:tracePt t="132473" x="11266488" y="6732588"/>
          <p14:tracePt t="132761" x="9888538" y="6819900"/>
          <p14:tracePt t="132769" x="9775825" y="6807200"/>
          <p14:tracePt t="132776" x="9688513" y="6783388"/>
          <p14:tracePt t="132786" x="9588500" y="6770688"/>
          <p14:tracePt t="132793" x="9501188" y="6757988"/>
          <p14:tracePt t="132801" x="9437688" y="6732588"/>
          <p14:tracePt t="132809" x="9388475" y="6707188"/>
          <p14:tracePt t="132817" x="9312275" y="6696075"/>
          <p14:tracePt t="132828" x="9250363" y="6670675"/>
          <p14:tracePt t="132833" x="9199563" y="6657975"/>
          <p14:tracePt t="132840" x="9150350" y="6632575"/>
          <p14:tracePt t="132849" x="9075738" y="6619875"/>
          <p14:tracePt t="132858" x="8986838" y="6607175"/>
          <p14:tracePt t="132865" x="8899525" y="6583363"/>
          <p14:tracePt t="132875" x="8799513" y="6557963"/>
          <p14:tracePt t="132881" x="8712200" y="6545263"/>
          <p14:tracePt t="132894" x="8612188" y="6519863"/>
          <p14:tracePt t="132897" x="8524875" y="6494463"/>
          <p14:tracePt t="132909" x="8448675" y="6457950"/>
          <p14:tracePt t="132913" x="8374063" y="6419850"/>
          <p14:tracePt t="132924" x="8299450" y="6370638"/>
          <p14:tracePt t="132929" x="8223250" y="6319838"/>
          <p14:tracePt t="132942" x="8148638" y="6257925"/>
          <p14:tracePt t="132945" x="8074025" y="6207125"/>
          <p14:tracePt t="132959" x="8010525" y="6157913"/>
          <p14:tracePt t="132960" x="7948613" y="6107113"/>
          <p14:tracePt t="132975" x="7910513" y="6081713"/>
          <p14:tracePt t="132976" x="7874000" y="6056313"/>
          <p14:tracePt t="132993" x="7861300" y="6045200"/>
          <p14:tracePt t="133129" x="7874000" y="6045200"/>
          <p14:tracePt t="133177" x="7874000" y="6056313"/>
          <p14:tracePt t="133192" x="7874000" y="6081713"/>
          <p14:tracePt t="133200" x="7874000" y="6094413"/>
          <p14:tracePt t="133216" x="7874000" y="6119813"/>
          <p14:tracePt t="133224" x="7861300" y="6132513"/>
          <p14:tracePt t="133233" x="7861300" y="6145213"/>
          <p14:tracePt t="133240" x="7848600" y="6157913"/>
          <p14:tracePt t="133249" x="7823200" y="6169025"/>
          <p14:tracePt t="133257" x="7810500" y="6181725"/>
          <p14:tracePt t="133265" x="7785100" y="6207125"/>
          <p14:tracePt t="133274" x="7761288" y="6207125"/>
          <p14:tracePt t="133280" x="7748588" y="6219825"/>
          <p14:tracePt t="133292" x="7723188" y="6232525"/>
          <p14:tracePt t="133296" x="7697788" y="6245225"/>
          <p14:tracePt t="133308" x="7673975" y="6257925"/>
          <p14:tracePt t="133313" x="7661275" y="6257925"/>
          <p14:tracePt t="133329" x="7648575" y="6257925"/>
          <p14:tracePt t="133361" x="7623175" y="6257925"/>
          <p14:tracePt t="133385" x="7623175" y="6232525"/>
          <p14:tracePt t="133392" x="7610475" y="6232525"/>
          <p14:tracePt t="133409" x="7610475" y="6219825"/>
          <p14:tracePt t="133416" x="7610475" y="6207125"/>
          <p14:tracePt t="133424" x="7610475" y="6194425"/>
          <p14:tracePt t="133433" x="7610475" y="6181725"/>
          <p14:tracePt t="133441" x="7610475" y="6169025"/>
          <p14:tracePt t="133449" x="7610475" y="6157913"/>
          <p14:tracePt t="133457" x="7610475" y="6145213"/>
          <p14:tracePt t="133473" x="7610475" y="6119813"/>
          <p14:tracePt t="133491" x="7610475" y="6107113"/>
          <p14:tracePt t="133497" x="7610475" y="6094413"/>
          <p14:tracePt t="133521" x="7623175" y="6069013"/>
          <p14:tracePt t="133537" x="7635875" y="6045200"/>
          <p14:tracePt t="133544" x="7635875" y="6032500"/>
          <p14:tracePt t="133608" x="7648575" y="6032500"/>
          <p14:tracePt t="133641" x="7661275" y="6032500"/>
          <p14:tracePt t="133696" x="7673975" y="6019800"/>
          <p14:tracePt t="133704" x="7685088" y="6019800"/>
          <p14:tracePt t="133721" x="7697788" y="6007100"/>
          <p14:tracePt t="133738" x="7723188" y="5994400"/>
          <p14:tracePt t="133753" x="7735888" y="5981700"/>
          <p14:tracePt t="133881" x="7735888" y="5956300"/>
          <p14:tracePt t="133894" x="7735888" y="5932488"/>
          <p14:tracePt t="133900" x="7710488" y="5907088"/>
          <p14:tracePt t="133907" x="7661275" y="5868988"/>
          <p14:tracePt t="133912" x="7597775" y="5794375"/>
          <p14:tracePt t="133924" x="7510463" y="5719763"/>
          <p14:tracePt t="133928" x="7397750" y="5630863"/>
          <p14:tracePt t="133941" x="7272338" y="5543550"/>
          <p14:tracePt t="133944" x="7134225" y="5443538"/>
          <p14:tracePt t="133956" x="6972300" y="5343525"/>
          <p14:tracePt t="133960" x="6772275" y="5218113"/>
          <p14:tracePt t="133973" x="6572250" y="5105400"/>
          <p14:tracePt t="133976" x="6396038" y="4992688"/>
          <p14:tracePt t="133985" x="6234113" y="4905375"/>
          <p14:tracePt t="133993" x="6096000" y="4830763"/>
          <p14:tracePt t="134000" x="5970588" y="4743450"/>
          <p14:tracePt t="134008" x="5870575" y="4679950"/>
          <p14:tracePt t="134016" x="5770563" y="4630738"/>
          <p14:tracePt t="134024" x="5695950" y="4567238"/>
          <p14:tracePt t="134032" x="5619750" y="4518025"/>
          <p14:tracePt t="134040" x="5583238" y="4467225"/>
          <p14:tracePt t="134048" x="5532438" y="4418013"/>
          <p14:tracePt t="134058" x="5483225" y="4354513"/>
          <p14:tracePt t="134064" x="5457825" y="4318000"/>
          <p14:tracePt t="134073" x="5419725" y="4254500"/>
          <p14:tracePt t="134080" x="5383213" y="4217988"/>
          <p14:tracePt t="134090" x="5357813" y="4167188"/>
          <p14:tracePt t="134096" x="5345113" y="4129088"/>
          <p14:tracePt t="134107" x="5307013" y="4092575"/>
          <p14:tracePt t="134112" x="5281613" y="4041775"/>
          <p14:tracePt t="134123" x="5245100" y="4005263"/>
          <p14:tracePt t="134128" x="5207000" y="3954463"/>
          <p14:tracePt t="134141" x="5170488" y="3929063"/>
          <p14:tracePt t="134144" x="5132388" y="3905250"/>
          <p14:tracePt t="134156" x="5094288" y="3879850"/>
          <p14:tracePt t="134160" x="5057775" y="3841750"/>
          <p14:tracePt t="134172" x="5019675" y="3816350"/>
          <p14:tracePt t="134176" x="4968875" y="3792538"/>
          <p14:tracePt t="134184" x="4945063" y="3767138"/>
          <p14:tracePt t="134192" x="4919663" y="3754438"/>
          <p14:tracePt t="134200" x="4881563" y="3741738"/>
          <p14:tracePt t="134209" x="4868863" y="3729038"/>
          <p14:tracePt t="134216" x="4856163" y="3716338"/>
          <p14:tracePt t="134224" x="4843463" y="3703638"/>
          <p14:tracePt t="134240" x="4832350" y="3692525"/>
          <p14:tracePt t="134264" x="4832350" y="3679825"/>
          <p14:tracePt t="134280" x="4843463" y="3654425"/>
          <p14:tracePt t="134296" x="4868863" y="3654425"/>
          <p14:tracePt t="134308" x="4881563" y="3629025"/>
          <p14:tracePt t="134312" x="4906963" y="3616325"/>
          <p14:tracePt t="134323" x="4919663" y="3590925"/>
          <p14:tracePt t="134329" x="4932363" y="3590925"/>
          <p14:tracePt t="134340" x="4945063" y="3567113"/>
          <p14:tracePt t="134344" x="4956175" y="3567113"/>
          <p14:tracePt t="134357" x="4956175" y="3554413"/>
          <p14:tracePt t="134361" x="4956175" y="3541713"/>
          <p14:tracePt t="134375" x="4956175" y="3516313"/>
          <p14:tracePt t="134376" x="4956175" y="3479800"/>
          <p14:tracePt t="134385" x="4945063" y="3454400"/>
          <p14:tracePt t="134392" x="4932363" y="3416300"/>
          <p14:tracePt t="134402" x="4919663" y="3378200"/>
          <p14:tracePt t="134409" x="4894263" y="3341688"/>
          <p14:tracePt t="134417" x="4868863" y="3303588"/>
          <p14:tracePt t="134430" x="4843463" y="3278188"/>
          <p14:tracePt t="134433" x="4832350" y="3241675"/>
          <p14:tracePt t="134441" x="4806950" y="3216275"/>
          <p14:tracePt t="134449" x="4794250" y="3190875"/>
          <p14:tracePt t="134458" x="4768850" y="3165475"/>
          <p14:tracePt t="134465" x="4756150" y="3128963"/>
          <p14:tracePt t="134474" x="4732338" y="3103563"/>
          <p14:tracePt t="134481" x="4706938" y="3078163"/>
          <p14:tracePt t="134492" x="4681538" y="3054350"/>
          <p14:tracePt t="134497" x="4668838" y="3028950"/>
          <p14:tracePt t="134507" x="4656138" y="3016250"/>
          <p14:tracePt t="134513" x="4630738" y="3003550"/>
          <p14:tracePt t="134524" x="4619625" y="2990850"/>
          <p14:tracePt t="134529" x="4606925" y="2990850"/>
          <p14:tracePt t="134542" x="4606925" y="2978150"/>
          <p14:tracePt t="134557" x="4594225" y="2978150"/>
          <p14:tracePt t="134681" x="4606925" y="2978150"/>
          <p14:tracePt t="134688" x="4619625" y="2978150"/>
          <p14:tracePt t="134696" x="4643438" y="2978150"/>
          <p14:tracePt t="134706" x="4681538" y="2978150"/>
          <p14:tracePt t="134712" x="4706938" y="2978150"/>
          <p14:tracePt t="134723" x="4732338" y="2978150"/>
          <p14:tracePt t="134729" x="4768850" y="2965450"/>
          <p14:tracePt t="134744" x="4806950" y="2965450"/>
          <p14:tracePt t="134756" x="4819650" y="2952750"/>
          <p14:tracePt t="134773" x="4832350" y="2952750"/>
          <p14:tracePt t="134792" x="4832350" y="2941638"/>
          <p14:tracePt t="134800" x="4843463" y="2928938"/>
          <p14:tracePt t="134816" x="4843463" y="2916238"/>
          <p14:tracePt t="134921" x="4832350" y="2916238"/>
          <p14:tracePt t="134937" x="4832350" y="2928938"/>
          <p14:tracePt t="134945" x="4819650" y="2928938"/>
          <p14:tracePt t="134961" x="4819650" y="2941638"/>
          <p14:tracePt t="135608" x="4819650" y="2952750"/>
          <p14:tracePt t="135616" x="4819650" y="2965450"/>
          <p14:tracePt t="135633" x="4819650" y="2990850"/>
          <p14:tracePt t="135649" x="4819650" y="3003550"/>
          <p14:tracePt t="135657" x="4832350" y="3016250"/>
          <p14:tracePt t="135664" x="4832350" y="3041650"/>
          <p14:tracePt t="135673" x="4843463" y="3054350"/>
          <p14:tracePt t="135680" x="4868863" y="3065463"/>
          <p14:tracePt t="135691" x="4894263" y="3103563"/>
          <p14:tracePt t="135696" x="4919663" y="3141663"/>
          <p14:tracePt t="135707" x="4968875" y="3203575"/>
          <p14:tracePt t="135712" x="5045075" y="3267075"/>
          <p14:tracePt t="135723" x="5145088" y="3354388"/>
          <p14:tracePt t="135728" x="5257800" y="3429000"/>
          <p14:tracePt t="135740" x="5394325" y="3516313"/>
          <p14:tracePt t="135744" x="5595938" y="3629025"/>
          <p14:tracePt t="135757" x="5895975" y="3767138"/>
          <p14:tracePt t="135760" x="6283325" y="3929063"/>
          <p14:tracePt t="135773" x="6696075" y="4105275"/>
          <p14:tracePt t="135776" x="7185025" y="4318000"/>
          <p14:tracePt t="135785" x="7710488" y="4530725"/>
          <p14:tracePt t="135792" x="8199438" y="4718050"/>
          <p14:tracePt t="135800" x="8650288" y="4892675"/>
          <p14:tracePt t="135809" x="9037638" y="5092700"/>
          <p14:tracePt t="135816" x="9363075" y="5256213"/>
          <p14:tracePt t="135825" x="9626600" y="5407025"/>
          <p14:tracePt t="135832" x="9826625" y="5530850"/>
          <p14:tracePt t="135840" x="9952038" y="5619750"/>
          <p14:tracePt t="135849" x="10052050" y="5707063"/>
          <p14:tracePt t="135856" x="10101263" y="5768975"/>
          <p14:tracePt t="135864" x="10113963" y="5819775"/>
          <p14:tracePt t="135873" x="10113963" y="5843588"/>
          <p14:tracePt t="135880" x="10113963" y="5881688"/>
          <p14:tracePt t="135892" x="10113963" y="5932488"/>
          <p14:tracePt t="135896" x="10113963" y="5956300"/>
          <p14:tracePt t="135907" x="10088563" y="5994400"/>
          <p14:tracePt t="135912" x="10075863" y="6032500"/>
          <p14:tracePt t="135923" x="10052050" y="6056313"/>
          <p14:tracePt t="135928" x="10039350" y="6081713"/>
          <p14:tracePt t="135941" x="10026650" y="6119813"/>
          <p14:tracePt t="135944" x="10013950" y="6132513"/>
          <p14:tracePt t="135956" x="10001250" y="6145213"/>
          <p14:tracePt t="135960" x="9988550" y="6157913"/>
          <p14:tracePt t="135974" x="9975850" y="6169025"/>
          <p14:tracePt t="135976" x="9963150" y="6169025"/>
          <p14:tracePt t="135992" x="9952038" y="6169025"/>
          <p14:tracePt t="136001" x="9939338" y="6169025"/>
          <p14:tracePt t="136008" x="9926638" y="6169025"/>
          <p14:tracePt t="136016" x="9913938" y="6169025"/>
          <p14:tracePt t="136025" x="9875838" y="6169025"/>
          <p14:tracePt t="136033" x="9863138" y="6157913"/>
          <p14:tracePt t="136040" x="9852025" y="6157913"/>
          <p14:tracePt t="136049" x="9813925" y="6145213"/>
          <p14:tracePt t="136058" x="9788525" y="6132513"/>
          <p14:tracePt t="136065" x="9763125" y="6119813"/>
          <p14:tracePt t="136073" x="9739313" y="6107113"/>
          <p14:tracePt t="136080" x="9713913" y="6081713"/>
          <p14:tracePt t="136092" x="9675813" y="6056313"/>
          <p14:tracePt t="136096" x="9613900" y="6007100"/>
          <p14:tracePt t="136108" x="9563100" y="5956300"/>
          <p14:tracePt t="136112" x="9488488" y="5907088"/>
          <p14:tracePt t="136124" x="9424988" y="5868988"/>
          <p14:tracePt t="136129" x="9350375" y="5819775"/>
          <p14:tracePt t="136141" x="9288463" y="5756275"/>
          <p14:tracePt t="136144" x="9224963" y="5707063"/>
          <p14:tracePt t="136157" x="9163050" y="5656263"/>
          <p14:tracePt t="136160" x="9112250" y="5607050"/>
          <p14:tracePt t="136175" x="9063038" y="5556250"/>
          <p14:tracePt t="136177" x="9024938" y="5518150"/>
          <p14:tracePt t="136185" x="8999538" y="5494338"/>
          <p14:tracePt t="136194" x="8975725" y="5456238"/>
          <p14:tracePt t="136200" x="8975725" y="5443538"/>
          <p14:tracePt t="136208" x="8975725" y="5430838"/>
          <p14:tracePt t="136217" x="8975725" y="5418138"/>
          <p14:tracePt t="136224" x="8975725" y="5407025"/>
          <p14:tracePt t="136232" x="8975725" y="5394325"/>
          <p14:tracePt t="136240" x="8975725" y="5381625"/>
          <p14:tracePt t="136256" x="8975725" y="5368925"/>
          <p14:tracePt t="136489" x="8975725" y="5381625"/>
          <p14:tracePt t="136496" x="8975725" y="5418138"/>
          <p14:tracePt t="136504" x="8975725" y="5430838"/>
          <p14:tracePt t="136512" x="8950325" y="5456238"/>
          <p14:tracePt t="136525" x="8950325" y="5481638"/>
          <p14:tracePt t="136528" x="8937625" y="5507038"/>
          <p14:tracePt t="136542" x="8924925" y="5530850"/>
          <p14:tracePt t="136544" x="8912225" y="5556250"/>
          <p14:tracePt t="136557" x="8912225" y="5594350"/>
          <p14:tracePt t="136560" x="8899525" y="5619750"/>
          <p14:tracePt t="136573" x="8886825" y="5656263"/>
          <p14:tracePt t="136577" x="8886825" y="5668963"/>
          <p14:tracePt t="136585" x="8886825" y="5681663"/>
          <p14:tracePt t="136592" x="8886825" y="5719763"/>
          <p14:tracePt t="136600" x="8886825" y="5756275"/>
          <p14:tracePt t="136608" x="8886825" y="5781675"/>
          <p14:tracePt t="136617" x="8886825" y="5794375"/>
          <p14:tracePt t="136624" x="8886825" y="5819775"/>
          <p14:tracePt t="136632" x="8874125" y="5856288"/>
          <p14:tracePt t="136640" x="8874125" y="5881688"/>
          <p14:tracePt t="136648" x="8874125" y="5894388"/>
          <p14:tracePt t="136656" x="8863013" y="5919788"/>
          <p14:tracePt t="136664" x="8863013" y="5932488"/>
          <p14:tracePt t="136680" x="8863013" y="5945188"/>
          <p14:tracePt t="136690" x="8863013" y="5956300"/>
          <p14:tracePt t="136761" x="8863013" y="5981700"/>
          <p14:tracePt t="136768" x="8863013" y="5994400"/>
          <p14:tracePt t="136776" x="8863013" y="6007100"/>
          <p14:tracePt t="136784" x="8874125" y="6019800"/>
          <p14:tracePt t="136792" x="8886825" y="6045200"/>
          <p14:tracePt t="136800" x="8886825" y="6056313"/>
          <p14:tracePt t="136808" x="8912225" y="6081713"/>
          <p14:tracePt t="136816" x="8924925" y="6107113"/>
          <p14:tracePt t="136825" x="8950325" y="6132513"/>
          <p14:tracePt t="136832" x="8975725" y="6169025"/>
          <p14:tracePt t="136841" x="8999538" y="6194425"/>
          <p14:tracePt t="136849" x="9024938" y="6219825"/>
          <p14:tracePt t="136857" x="9037638" y="6245225"/>
          <p14:tracePt t="136865" x="9063038" y="6269038"/>
          <p14:tracePt t="136874" x="9063038" y="6294438"/>
          <p14:tracePt t="136880" x="9075738" y="6319838"/>
          <p14:tracePt t="136892" x="9088438" y="6332538"/>
          <p14:tracePt t="136896" x="9088438" y="6345238"/>
          <p14:tracePt t="136907" x="9099550" y="6357938"/>
          <p14:tracePt t="137025" x="9099550" y="6370638"/>
          <p14:tracePt t="137040" x="9075738" y="6370638"/>
          <p14:tracePt t="137048" x="9063038" y="6381750"/>
          <p14:tracePt t="137066" x="9024938" y="6394450"/>
          <p14:tracePt t="137072" x="9012238" y="6394450"/>
          <p14:tracePt t="137081" x="8975725" y="6394450"/>
          <p14:tracePt t="137089" x="8924925" y="6407150"/>
          <p14:tracePt t="137096" x="8899525" y="6407150"/>
          <p14:tracePt t="137110" x="8874125" y="6407150"/>
          <p14:tracePt t="137112" x="8837613" y="6407150"/>
          <p14:tracePt t="137124" x="8799513" y="6407150"/>
          <p14:tracePt t="137128" x="8763000" y="6407150"/>
          <p14:tracePt t="137140" x="8737600" y="6407150"/>
          <p14:tracePt t="137146" x="8712200" y="6407150"/>
          <p14:tracePt t="137157" x="8674100" y="6407150"/>
          <p14:tracePt t="137160" x="8637588" y="6407150"/>
          <p14:tracePt t="137173" x="8612188" y="6407150"/>
          <p14:tracePt t="137176" x="8574088" y="6407150"/>
          <p14:tracePt t="137186" x="8561388" y="6407150"/>
          <p14:tracePt t="137192" x="8524875" y="6407150"/>
          <p14:tracePt t="137200" x="8512175" y="6407150"/>
          <p14:tracePt t="137208" x="8499475" y="6407150"/>
          <p14:tracePt t="137216" x="8474075" y="6407150"/>
          <p14:tracePt t="137227" x="8435975" y="6407150"/>
          <p14:tracePt t="137232" x="8424863" y="6407150"/>
          <p14:tracePt t="137240" x="8412163" y="6407150"/>
          <p14:tracePt t="137249" x="8386763" y="6407150"/>
          <p14:tracePt t="137258" x="8348663" y="6407150"/>
          <p14:tracePt t="137265" x="8312150" y="6407150"/>
          <p14:tracePt t="137280" x="8299450" y="6407150"/>
          <p14:tracePt t="137290" x="8274050" y="6394450"/>
          <p14:tracePt t="137376" x="8274050" y="6381750"/>
          <p14:tracePt t="137392" x="8299450" y="6370638"/>
          <p14:tracePt t="137408" x="8324850" y="6370638"/>
          <p14:tracePt t="137424" x="8335963" y="6370638"/>
          <p14:tracePt t="137520" x="8335963" y="6381750"/>
          <p14:tracePt t="137569" x="8335963" y="6394450"/>
          <p14:tracePt t="137592" x="8335963" y="6407150"/>
          <p14:tracePt t="137600" x="8348663" y="6407150"/>
          <p14:tracePt t="137616" x="8374063" y="6407150"/>
          <p14:tracePt t="137624" x="8424863" y="6419850"/>
          <p14:tracePt t="137632" x="8474075" y="6432550"/>
          <p14:tracePt t="137640" x="8512175" y="6432550"/>
          <p14:tracePt t="137648" x="8612188" y="6445250"/>
          <p14:tracePt t="137656" x="8674100" y="6445250"/>
          <p14:tracePt t="137664" x="8763000" y="6445250"/>
          <p14:tracePt t="137673" x="8837613" y="6445250"/>
          <p14:tracePt t="137680" x="8899525" y="6445250"/>
          <p14:tracePt t="137690" x="8950325" y="6445250"/>
          <p14:tracePt t="137696" x="8999538" y="6445250"/>
          <p14:tracePt t="137707" x="9037638" y="6445250"/>
          <p14:tracePt t="137712" x="9088438" y="6445250"/>
          <p14:tracePt t="137723" x="9099550" y="6445250"/>
          <p14:tracePt t="137728" x="9124950" y="6432550"/>
          <p14:tracePt t="137740" x="9137650" y="6432550"/>
          <p14:tracePt t="138433" x="9150350" y="6419850"/>
          <p14:tracePt t="138455" x="9137650" y="6419850"/>
          <p14:tracePt t="138464" x="9112250" y="6419850"/>
          <p14:tracePt t="138472" x="9088438" y="6419850"/>
          <p14:tracePt t="138480" x="9075738" y="6407150"/>
          <p14:tracePt t="138491" x="9050338" y="6381750"/>
          <p14:tracePt t="138495" x="9012238" y="6381750"/>
          <p14:tracePt t="138507" x="8963025" y="6357938"/>
          <p14:tracePt t="138511" x="8912225" y="6332538"/>
          <p14:tracePt t="138523" x="8850313" y="6294438"/>
          <p14:tracePt t="138529" x="8786813" y="6269038"/>
          <p14:tracePt t="138542" x="8712200" y="6219825"/>
          <p14:tracePt t="138544" x="8637588" y="6157913"/>
          <p14:tracePt t="138557" x="8548688" y="6107113"/>
          <p14:tracePt t="138559" x="8461375" y="6056313"/>
          <p14:tracePt t="138568" x="8348663" y="6007100"/>
          <p14:tracePt t="138576" x="8248650" y="5945188"/>
          <p14:tracePt t="138585" x="8123238" y="5856288"/>
          <p14:tracePt t="138592" x="7999413" y="5756275"/>
          <p14:tracePt t="138600" x="7874000" y="5656263"/>
          <p14:tracePt t="138608" x="7748588" y="5568950"/>
          <p14:tracePt t="138617" x="7635875" y="5456238"/>
          <p14:tracePt t="138627" x="7523163" y="5330825"/>
          <p14:tracePt t="138632" x="7410450" y="5205413"/>
          <p14:tracePt t="138640" x="7285038" y="5081588"/>
          <p14:tracePt t="138649" x="7159625" y="4956175"/>
          <p14:tracePt t="138658" x="7034213" y="4818063"/>
          <p14:tracePt t="138664" x="6921500" y="4692650"/>
          <p14:tracePt t="138674" x="6808788" y="4567238"/>
          <p14:tracePt t="138680" x="6708775" y="4467225"/>
          <p14:tracePt t="138691" x="6608763" y="4354513"/>
          <p14:tracePt t="138696" x="6508750" y="4254500"/>
          <p14:tracePt t="138707" x="6434138" y="4167188"/>
          <p14:tracePt t="138712" x="6346825" y="4092575"/>
          <p14:tracePt t="138723" x="6296025" y="4041775"/>
          <p14:tracePt t="138728" x="6234113" y="3992563"/>
          <p14:tracePt t="138743" x="6170613" y="3954463"/>
          <p14:tracePt t="138745" x="6121400" y="3929063"/>
          <p14:tracePt t="138758" x="6070600" y="3916363"/>
          <p14:tracePt t="138760" x="6034088" y="3905250"/>
          <p14:tracePt t="138769" x="5995988" y="3892550"/>
          <p14:tracePt t="138777" x="5970588" y="3879850"/>
          <p14:tracePt t="138784" x="5945188" y="3879850"/>
          <p14:tracePt t="138792" x="5932488" y="3879850"/>
          <p14:tracePt t="138800" x="5895975" y="3879850"/>
          <p14:tracePt t="138808" x="5883275" y="3867150"/>
          <p14:tracePt t="138816" x="5870575" y="3854450"/>
          <p14:tracePt t="138832" x="5857875" y="3854450"/>
          <p14:tracePt t="138840" x="5832475" y="3854450"/>
          <p14:tracePt t="138848" x="5832475" y="3841750"/>
          <p14:tracePt t="138857" x="5821363" y="3841750"/>
          <p14:tracePt t="138873" x="5795963" y="3816350"/>
          <p14:tracePt t="138894" x="5745163" y="3792538"/>
          <p14:tracePt t="138895" x="5719763" y="3779838"/>
          <p14:tracePt t="138907" x="5683250" y="3741738"/>
          <p14:tracePt t="138912" x="5645150" y="3716338"/>
          <p14:tracePt t="138923" x="5607050" y="3667125"/>
          <p14:tracePt t="138928" x="5570538" y="3629025"/>
          <p14:tracePt t="138940" x="5519738" y="3590925"/>
          <p14:tracePt t="138943" x="5483225" y="3554413"/>
          <p14:tracePt t="138957" x="5457825" y="3516313"/>
          <p14:tracePt t="138959" x="5432425" y="3479800"/>
          <p14:tracePt t="138968" x="5394325" y="3441700"/>
          <p14:tracePt t="138976" x="5370513" y="3416300"/>
          <p14:tracePt t="138984" x="5319713" y="3378200"/>
          <p14:tracePt t="138992" x="5281613" y="3354388"/>
          <p14:tracePt t="139000" x="5257800" y="3316288"/>
          <p14:tracePt t="139007" x="5207000" y="3290888"/>
          <p14:tracePt t="139016" x="5170488" y="3254375"/>
          <p14:tracePt t="139024" x="5132388" y="3228975"/>
          <p14:tracePt t="139031" x="5106988" y="3203575"/>
          <p14:tracePt t="139040" x="5081588" y="3190875"/>
          <p14:tracePt t="139048" x="5057775" y="3165475"/>
          <p14:tracePt t="139058" x="5057775" y="3154363"/>
          <p14:tracePt t="139063" x="5032375" y="3141663"/>
          <p14:tracePt t="139088" x="5032375" y="3128963"/>
          <p14:tracePt t="139104" x="5019675" y="3116263"/>
          <p14:tracePt t="139200" x="5019675" y="3128963"/>
          <p14:tracePt t="139207" x="5032375" y="3141663"/>
          <p14:tracePt t="139216" x="5057775" y="3141663"/>
          <p14:tracePt t="139224" x="5081588" y="3154363"/>
          <p14:tracePt t="139232" x="5119688" y="3178175"/>
          <p14:tracePt t="139240" x="5170488" y="3190875"/>
          <p14:tracePt t="139248" x="5245100" y="3190875"/>
          <p14:tracePt t="139257" x="5319713" y="3216275"/>
          <p14:tracePt t="139264" x="5407025" y="3241675"/>
          <p14:tracePt t="139273" x="5507038" y="3303588"/>
          <p14:tracePt t="139280" x="5645150" y="3354388"/>
          <p14:tracePt t="139290" x="5808663" y="3416300"/>
          <p14:tracePt t="139296" x="6008688" y="3490913"/>
          <p14:tracePt t="139307" x="6259513" y="3590925"/>
          <p14:tracePt t="139312" x="6483350" y="3703638"/>
          <p14:tracePt t="139324" x="6734175" y="3829050"/>
          <p14:tracePt t="139328" x="6972300" y="3967163"/>
          <p14:tracePt t="139341" x="7246938" y="4141788"/>
          <p14:tracePt t="139344" x="7485063" y="4318000"/>
          <p14:tracePt t="139352" x="7761288" y="4492625"/>
          <p14:tracePt t="139360" x="8010525" y="4705350"/>
          <p14:tracePt t="139368" x="8199438" y="4892675"/>
          <p14:tracePt t="139376" x="8348663" y="5081588"/>
          <p14:tracePt t="139384" x="8486775" y="5281613"/>
          <p14:tracePt t="139392" x="8586788" y="5418138"/>
          <p14:tracePt t="139400" x="8674100" y="5543550"/>
          <p14:tracePt t="139407" x="8724900" y="5668963"/>
          <p14:tracePt t="139415" x="8763000" y="5756275"/>
          <p14:tracePt t="139424" x="8799513" y="5832475"/>
          <p14:tracePt t="139431" x="8824913" y="5894388"/>
          <p14:tracePt t="139440" x="8837613" y="5932488"/>
          <p14:tracePt t="139448" x="8850313" y="5969000"/>
          <p14:tracePt t="139456" x="8863013" y="5981700"/>
          <p14:tracePt t="139463" x="8874125" y="6007100"/>
          <p14:tracePt t="139480" x="8874125" y="6019800"/>
          <p14:tracePt t="139490" x="8886825" y="6032500"/>
          <p14:tracePt t="139528" x="8899525" y="6032500"/>
          <p14:tracePt t="139544" x="8912225" y="6032500"/>
          <p14:tracePt t="139552" x="8924925" y="6032500"/>
          <p14:tracePt t="139560" x="8950325" y="6019800"/>
          <p14:tracePt t="139576" x="8963025" y="6007100"/>
          <p14:tracePt t="139583" x="8975725" y="6007100"/>
          <p14:tracePt t="139591" x="8986838" y="5994400"/>
          <p14:tracePt t="139599" x="8999538" y="5981700"/>
          <p14:tracePt t="139608" x="9012238" y="5981700"/>
          <p14:tracePt t="139616" x="9024938" y="5969000"/>
          <p14:tracePt t="139632" x="9024938" y="5945188"/>
          <p14:tracePt t="139648" x="9024938" y="5919788"/>
          <p14:tracePt t="139657" x="9024938" y="5907088"/>
          <p14:tracePt t="139664" x="9024938" y="5881688"/>
          <p14:tracePt t="139676" x="9024938" y="5868988"/>
          <p14:tracePt t="139680" x="9012238" y="5843588"/>
          <p14:tracePt t="139690" x="8999538" y="5843588"/>
          <p14:tracePt t="139695" x="8986838" y="5819775"/>
          <p14:tracePt t="139708" x="8975725" y="5807075"/>
          <p14:tracePt t="139712" x="8950325" y="5781675"/>
          <p14:tracePt t="139723" x="8924925" y="5768975"/>
          <p14:tracePt t="139728" x="8912225" y="5743575"/>
          <p14:tracePt t="139740" x="8886825" y="5732463"/>
          <p14:tracePt t="139744" x="8874125" y="5719763"/>
          <p14:tracePt t="139752" x="8850313" y="5681663"/>
          <p14:tracePt t="139759" x="8837613" y="5668963"/>
          <p14:tracePt t="139768" x="8824913" y="5643563"/>
          <p14:tracePt t="139776" x="8812213" y="5630863"/>
          <p14:tracePt t="139784" x="8799513" y="5619750"/>
          <p14:tracePt t="139800" x="8799513" y="5607050"/>
          <p14:tracePt t="139807" x="8799513" y="5594350"/>
          <p14:tracePt t="139816" x="8799513" y="5581650"/>
          <p14:tracePt t="139823" x="8812213" y="5556250"/>
          <p14:tracePt t="139842" x="8824913" y="5543550"/>
          <p14:tracePt t="139848" x="8837613" y="5543550"/>
          <p14:tracePt t="139857" x="8863013" y="5530850"/>
          <p14:tracePt t="139864" x="8886825" y="5507038"/>
          <p14:tracePt t="139873" x="8899525" y="5507038"/>
          <p14:tracePt t="139892" x="8937625" y="5481638"/>
          <p14:tracePt t="139913" x="8950325" y="5481638"/>
          <p14:tracePt t="139924" x="8963025" y="5468938"/>
          <p14:tracePt t="140184" x="8950325" y="5456238"/>
          <p14:tracePt t="140208" x="8937625" y="5456238"/>
          <p14:tracePt t="140215" x="8912225" y="5443538"/>
          <p14:tracePt t="140233" x="8899525" y="5443538"/>
          <p14:tracePt t="140239" x="8886825" y="5430838"/>
          <p14:tracePt t="140248" x="8886825" y="5418138"/>
          <p14:tracePt t="140256" x="8874125" y="5418138"/>
          <p14:tracePt t="140263" x="8863013" y="5418138"/>
          <p14:tracePt t="140274" x="8850313" y="5407025"/>
          <p14:tracePt t="140290" x="8824913" y="5394325"/>
          <p14:tracePt t="140319" x="8812213" y="5394325"/>
          <p14:tracePt t="140336" x="8799513" y="5394325"/>
          <p14:tracePt t="140343" x="8786813" y="5394325"/>
          <p14:tracePt t="140367" x="8774113" y="5381625"/>
          <p14:tracePt t="140424" x="8763000" y="5368925"/>
          <p14:tracePt t="140479" x="8763000" y="5356225"/>
          <p14:tracePt t="140487" x="8763000" y="5343525"/>
          <p14:tracePt t="140632" x="8763000" y="5330825"/>
          <p14:tracePt t="140648" x="8763000" y="5305425"/>
          <p14:tracePt t="140664" x="8786813" y="5305425"/>
          <p14:tracePt t="140681" x="8786813" y="5294313"/>
          <p14:tracePt t="140696" x="8812213" y="5281613"/>
          <p14:tracePt t="140712" x="8824913" y="5281613"/>
          <p14:tracePt t="140728" x="8837613" y="5281613"/>
          <p14:tracePt t="140776" x="8850313" y="5281613"/>
          <p14:tracePt t="140808" x="8863013" y="5281613"/>
          <p14:tracePt t="140865" x="8874125" y="5281613"/>
          <p14:tracePt t="140912" x="8886825" y="5281613"/>
          <p14:tracePt t="140937" x="8886825" y="5294313"/>
          <p14:tracePt t="140968" x="8886825" y="5305425"/>
          <p14:tracePt t="140975" x="8886825" y="5318125"/>
          <p14:tracePt t="140992" x="8874125" y="5318125"/>
          <p14:tracePt t="141032" x="8863013" y="5318125"/>
          <p14:tracePt t="141048" x="8850313" y="5318125"/>
          <p14:tracePt t="141056" x="8837613" y="5318125"/>
          <p14:tracePt t="141080" x="8824913" y="5318125"/>
          <p14:tracePt t="141095" x="8824913" y="5294313"/>
          <p14:tracePt t="141104" x="8824913" y="5268913"/>
          <p14:tracePt t="141111" x="8824913" y="5243513"/>
          <p14:tracePt t="141123" x="8824913" y="5230813"/>
          <p14:tracePt t="141128" x="8824913" y="5218113"/>
          <p14:tracePt t="141140" x="8824913" y="5205413"/>
          <p14:tracePt t="141152" x="8824913" y="5194300"/>
          <p14:tracePt t="141255" x="8824913" y="5205413"/>
          <p14:tracePt t="141272" x="8824913" y="5218113"/>
          <p14:tracePt t="141528" x="8824913" y="5230813"/>
          <p14:tracePt t="141736" x="8824913" y="5243513"/>
          <p14:tracePt t="141760" x="8812213" y="5256213"/>
          <p14:tracePt t="141800" x="8799513" y="5281613"/>
          <p14:tracePt t="141872" x="8786813" y="5294313"/>
          <p14:tracePt t="141984" x="8786813" y="5281613"/>
          <p14:tracePt t="141996" x="8786813" y="5243513"/>
          <p14:tracePt t="142002" x="8786813" y="5218113"/>
          <p14:tracePt t="142011" x="8799513" y="5168900"/>
          <p14:tracePt t="142016" x="8799513" y="5130800"/>
          <p14:tracePt t="142024" x="8812213" y="5092700"/>
          <p14:tracePt t="142032" x="8812213" y="5068888"/>
          <p14:tracePt t="142040" x="8824913" y="5005388"/>
          <p14:tracePt t="142048" x="8837613" y="4918075"/>
          <p14:tracePt t="142057" x="8863013" y="4843463"/>
          <p14:tracePt t="142064" x="8874125" y="4768850"/>
          <p14:tracePt t="142075" x="8899525" y="4679950"/>
          <p14:tracePt t="142080" x="8937625" y="4592638"/>
          <p14:tracePt t="142093" x="8986838" y="4505325"/>
          <p14:tracePt t="142096" x="9024938" y="4405313"/>
          <p14:tracePt t="142110" x="9063038" y="4305300"/>
          <p14:tracePt t="142111" x="9099550" y="4241800"/>
          <p14:tracePt t="142124" x="9163050" y="4154488"/>
          <p14:tracePt t="142127" x="9212263" y="4105275"/>
          <p14:tracePt t="142141" x="9275763" y="4054475"/>
          <p14:tracePt t="142144" x="9337675" y="3992563"/>
          <p14:tracePt t="142152" x="9413875" y="3941763"/>
          <p14:tracePt t="142160" x="9475788" y="3916363"/>
          <p14:tracePt t="142168" x="9525000" y="3892550"/>
          <p14:tracePt t="142175" x="9601200" y="3879850"/>
          <p14:tracePt t="142184" x="9637713" y="3879850"/>
          <p14:tracePt t="142192" x="9713913" y="3879850"/>
          <p14:tracePt t="142200" x="9801225" y="3905250"/>
          <p14:tracePt t="142208" x="9901238" y="3941763"/>
          <p14:tracePt t="142216" x="10026650" y="4005263"/>
          <p14:tracePt t="142224" x="10164763" y="4067175"/>
          <p14:tracePt t="142232" x="10301288" y="4154488"/>
          <p14:tracePt t="142243" x="10426700" y="4241800"/>
          <p14:tracePt t="142247" x="10526713" y="4305300"/>
          <p14:tracePt t="142257" x="10602913" y="4367213"/>
          <p14:tracePt t="142264" x="10639425" y="4430713"/>
          <p14:tracePt t="142273" x="10664825" y="4467225"/>
          <p14:tracePt t="142279" x="10677525" y="4505325"/>
          <p14:tracePt t="142290" x="10677525" y="4518025"/>
          <p14:tracePt t="142296" x="10677525" y="4567238"/>
          <p14:tracePt t="142307" x="10664825" y="4592638"/>
          <p14:tracePt t="142311" x="10652125" y="4605338"/>
          <p14:tracePt t="142323" x="10639425" y="4618038"/>
          <p14:tracePt t="142327" x="10614025" y="4618038"/>
          <p14:tracePt t="142340" x="10602913" y="4630738"/>
          <p14:tracePt t="142343" x="10577513" y="4643438"/>
          <p14:tracePt t="142359" x="10564813" y="4643438"/>
          <p14:tracePt t="142367" x="10539413" y="4643438"/>
          <p14:tracePt t="142383" x="10514013" y="4643438"/>
          <p14:tracePt t="142391" x="10502900" y="4656138"/>
          <p14:tracePt t="142407" x="10490200" y="4656138"/>
          <p14:tracePt t="142415" x="10464800" y="4656138"/>
          <p14:tracePt t="142423" x="10439400" y="4667250"/>
          <p14:tracePt t="142431" x="10426700" y="4667250"/>
          <p14:tracePt t="142439" x="10390188" y="4679950"/>
          <p14:tracePt t="142447" x="10364788" y="4679950"/>
          <p14:tracePt t="142457" x="10326688" y="4692650"/>
          <p14:tracePt t="142463" x="10301288" y="4705350"/>
          <p14:tracePt t="142474" x="10277475" y="4705350"/>
          <p14:tracePt t="142479" x="10252075" y="4730750"/>
          <p14:tracePt t="142490" x="10213975" y="4743450"/>
          <p14:tracePt t="142495" x="10188575" y="4768850"/>
          <p14:tracePt t="142507" x="10164763" y="4779963"/>
          <p14:tracePt t="142511" x="10152063" y="4805363"/>
          <p14:tracePt t="142523" x="10113963" y="4830763"/>
          <p14:tracePt t="142527" x="10088563" y="4868863"/>
          <p14:tracePt t="142541" x="10064750" y="4892675"/>
          <p14:tracePt t="142543" x="10013950" y="4918075"/>
          <p14:tracePt t="142557" x="9975850" y="4956175"/>
          <p14:tracePt t="142560" x="9926638" y="4992688"/>
          <p14:tracePt t="142567" x="9888538" y="5018088"/>
          <p14:tracePt t="142575" x="9839325" y="5056188"/>
          <p14:tracePt t="142583" x="9801225" y="5081588"/>
          <p14:tracePt t="142593" x="9763125" y="5118100"/>
          <p14:tracePt t="142599" x="9739313" y="5130800"/>
          <p14:tracePt t="142607" x="9726613" y="5156200"/>
          <p14:tracePt t="142615" x="9701213" y="5156200"/>
          <p14:tracePt t="142623" x="9688513" y="5181600"/>
          <p14:tracePt t="142631" x="9675813" y="5194300"/>
          <p14:tracePt t="142640" x="9675813" y="5218113"/>
          <p14:tracePt t="142647" x="9650413" y="5230813"/>
          <p14:tracePt t="142656" x="9650413" y="5243513"/>
          <p14:tracePt t="142679" x="9626600" y="5243513"/>
          <p14:tracePt t="142689" x="9613900" y="5243513"/>
          <p14:tracePt t="142695" x="9601200" y="5243513"/>
          <p14:tracePt t="142706" x="9575800" y="5243513"/>
          <p14:tracePt t="142712" x="9550400" y="5243513"/>
          <p14:tracePt t="142724" x="9513888" y="5243513"/>
          <p14:tracePt t="142727" x="9488488" y="5243513"/>
          <p14:tracePt t="142740" x="9463088" y="5243513"/>
          <p14:tracePt t="142743" x="9437688" y="5243513"/>
          <p14:tracePt t="142751" x="9413875" y="5243513"/>
          <p14:tracePt t="142759" x="9363075" y="5243513"/>
          <p14:tracePt t="142767" x="9324975" y="5230813"/>
          <p14:tracePt t="142775" x="9263063" y="5218113"/>
          <p14:tracePt t="142785" x="9224963" y="5205413"/>
          <p14:tracePt t="142792" x="9212263" y="5205413"/>
          <p14:tracePt t="142800" x="9188450" y="5194300"/>
          <p14:tracePt t="142807" x="9175750" y="5181600"/>
          <p14:tracePt t="142816" x="9163050" y="5181600"/>
          <p14:tracePt t="142823" x="9150350" y="5168900"/>
          <p14:tracePt t="142841" x="9137650" y="5156200"/>
          <p14:tracePt t="142848" x="9112250" y="5156200"/>
          <p14:tracePt t="142857" x="9099550" y="5130800"/>
          <p14:tracePt t="142864" x="9088438" y="5130800"/>
          <p14:tracePt t="142876" x="9075738" y="5130800"/>
          <p14:tracePt t="142879" x="9050338" y="5118100"/>
          <p14:tracePt t="142892" x="9037638" y="5118100"/>
          <p14:tracePt t="142896" x="9024938" y="5118100"/>
          <p14:tracePt t="142908" x="9012238" y="5118100"/>
          <p14:tracePt t="142924" x="9012238" y="5105400"/>
          <p14:tracePt t="142975" x="8999538" y="5118100"/>
          <p14:tracePt t="143040" x="8986838" y="5105400"/>
          <p14:tracePt t="143047" x="8975725" y="5105400"/>
          <p14:tracePt t="143055" x="8975725" y="5092700"/>
          <p14:tracePt t="143064" x="8975725" y="5056188"/>
          <p14:tracePt t="143073" x="8963025" y="4992688"/>
          <p14:tracePt t="143079" x="8963025" y="4968875"/>
          <p14:tracePt t="143090" x="8963025" y="4918075"/>
          <p14:tracePt t="143095" x="8963025" y="4856163"/>
          <p14:tracePt t="143106" x="8963025" y="4768850"/>
          <p14:tracePt t="143111" x="8963025" y="4667250"/>
          <p14:tracePt t="143124" x="8999538" y="4579938"/>
          <p14:tracePt t="143127" x="9050338" y="4479925"/>
          <p14:tracePt t="143139" x="9112250" y="4379913"/>
          <p14:tracePt t="143143" x="9199563" y="4279900"/>
          <p14:tracePt t="143151" x="9288463" y="4217988"/>
          <p14:tracePt t="143159" x="9413875" y="4167188"/>
          <p14:tracePt t="143167" x="9563100" y="4105275"/>
          <p14:tracePt t="143175" x="9701213" y="4067175"/>
          <p14:tracePt t="143183" x="9852025" y="4041775"/>
          <p14:tracePt t="143191" x="9988550" y="4029075"/>
          <p14:tracePt t="143199" x="10088563" y="4029075"/>
          <p14:tracePt t="143207" x="10188575" y="4041775"/>
          <p14:tracePt t="143215" x="10264775" y="4079875"/>
          <p14:tracePt t="143223" x="10339388" y="4129088"/>
          <p14:tracePt t="143231" x="10390188" y="4192588"/>
          <p14:tracePt t="143242" x="10439400" y="4279900"/>
          <p14:tracePt t="143247" x="10464800" y="4367213"/>
          <p14:tracePt t="143257" x="10477500" y="4454525"/>
          <p14:tracePt t="143264" x="10477500" y="4518025"/>
          <p14:tracePt t="143274" x="10477500" y="4605338"/>
          <p14:tracePt t="143279" x="10477500" y="4705350"/>
          <p14:tracePt t="143290" x="10464800" y="4792663"/>
          <p14:tracePt t="143295" x="10439400" y="4879975"/>
          <p14:tracePt t="143307" x="10401300" y="4956175"/>
          <p14:tracePt t="143312" x="10377488" y="5030788"/>
          <p14:tracePt t="143325" x="10339388" y="5105400"/>
          <p14:tracePt t="143327" x="10313988" y="5156200"/>
          <p14:tracePt t="143341" x="10301288" y="5194300"/>
          <p14:tracePt t="143343" x="10277475" y="5230813"/>
          <p14:tracePt t="143351" x="10264775" y="5230813"/>
          <p14:tracePt t="143359" x="10252075" y="5243513"/>
          <p14:tracePt t="143367" x="10239375" y="5256213"/>
          <p14:tracePt t="143391" x="10226675" y="5256213"/>
          <p14:tracePt t="143407" x="10213975" y="5256213"/>
          <p14:tracePt t="143415" x="10177463" y="5256213"/>
          <p14:tracePt t="143423" x="10139363" y="5268913"/>
          <p14:tracePt t="143431" x="10101263" y="5281613"/>
          <p14:tracePt t="143439" x="10088563" y="5281613"/>
          <p14:tracePt t="143447" x="10052050" y="5294313"/>
          <p14:tracePt t="143456" x="10026650" y="5294313"/>
          <p14:tracePt t="143463" x="10013950" y="5294313"/>
          <p14:tracePt t="143473" x="9988550" y="5305425"/>
          <p14:tracePt t="143479" x="9952038" y="5318125"/>
          <p14:tracePt t="143490" x="9926638" y="5318125"/>
          <p14:tracePt t="143495" x="9888538" y="5356225"/>
          <p14:tracePt t="143507" x="9863138" y="5381625"/>
          <p14:tracePt t="143511" x="9813925" y="5430838"/>
          <p14:tracePt t="143524" x="9750425" y="5494338"/>
          <p14:tracePt t="143528" x="9675813" y="5556250"/>
          <p14:tracePt t="143540" x="9563100" y="5630863"/>
          <p14:tracePt t="143543" x="9475788" y="5719763"/>
          <p14:tracePt t="143557" x="9363075" y="5794375"/>
          <p14:tracePt t="143559" x="9237663" y="5868988"/>
          <p14:tracePt t="143568" x="9150350" y="5932488"/>
          <p14:tracePt t="143576" x="9063038" y="5969000"/>
          <p14:tracePt t="143584" x="8999538" y="5994400"/>
          <p14:tracePt t="143591" x="8963025" y="6019800"/>
          <p14:tracePt t="143600" x="8937625" y="6032500"/>
          <p14:tracePt t="143609" x="8912225" y="6056313"/>
          <p14:tracePt t="143615" x="8899525" y="6056313"/>
          <p14:tracePt t="143631" x="8874125" y="6056313"/>
          <p14:tracePt t="143648" x="8863013" y="6056313"/>
          <p14:tracePt t="143659" x="8824913" y="6056313"/>
          <p14:tracePt t="143663" x="8799513" y="6056313"/>
          <p14:tracePt t="143675" x="8774113" y="6032500"/>
          <p14:tracePt t="143680" x="8763000" y="6007100"/>
          <p14:tracePt t="143691" x="8737600" y="5994400"/>
          <p14:tracePt t="143696" x="8724900" y="5956300"/>
          <p14:tracePt t="143708" x="8699500" y="5932488"/>
          <p14:tracePt t="143711" x="8686800" y="5907088"/>
          <p14:tracePt t="143723" x="8674100" y="5881688"/>
          <p14:tracePt t="143727" x="8661400" y="5856288"/>
          <p14:tracePt t="143741" x="8661400" y="5832475"/>
          <p14:tracePt t="143743" x="8661400" y="5807075"/>
          <p14:tracePt t="143752" x="8661400" y="5781675"/>
          <p14:tracePt t="143759" x="8661400" y="5768975"/>
          <p14:tracePt t="143769" x="8661400" y="5743575"/>
          <p14:tracePt t="143776" x="8661400" y="5719763"/>
          <p14:tracePt t="143783" x="8661400" y="5694363"/>
          <p14:tracePt t="143791" x="8661400" y="5656263"/>
          <p14:tracePt t="143808" x="8674100" y="5630863"/>
          <p14:tracePt t="143815" x="8674100" y="5619750"/>
          <p14:tracePt t="143911" x="8686800" y="5619750"/>
          <p14:tracePt t="143959" x="8699500" y="5619750"/>
          <p14:tracePt t="144007" x="8712200" y="5619750"/>
          <p14:tracePt t="144023" x="8724900" y="5607050"/>
          <p14:tracePt t="144080" x="8724900" y="5619750"/>
          <p14:tracePt t="144087" x="8724900" y="5630863"/>
          <p14:tracePt t="144095" x="8724900" y="5643563"/>
          <p14:tracePt t="144107" x="8724900" y="5656263"/>
          <p14:tracePt t="144111" x="8724900" y="5668963"/>
          <p14:tracePt t="144127" x="8724900" y="5681663"/>
          <p14:tracePt t="144143" x="8712200" y="5681663"/>
          <p14:tracePt t="144167" x="8699500" y="5681663"/>
          <p14:tracePt t="144183" x="8686800" y="5668963"/>
          <p14:tracePt t="144199" x="8686800" y="5643563"/>
          <p14:tracePt t="144207" x="8686800" y="5619750"/>
          <p14:tracePt t="144216" x="8686800" y="5594350"/>
          <p14:tracePt t="144223" x="8686800" y="5568950"/>
          <p14:tracePt t="144231" x="8686800" y="5556250"/>
          <p14:tracePt t="144240" x="8686800" y="5530850"/>
          <p14:tracePt t="144247" x="8686800" y="5507038"/>
          <p14:tracePt t="144258" x="8699500" y="5507038"/>
          <p14:tracePt t="144263" x="8699500" y="5494338"/>
          <p14:tracePt t="144274" x="8724900" y="5481638"/>
          <p14:tracePt t="144279" x="8724900" y="5468938"/>
          <p14:tracePt t="144296" x="8737600" y="5468938"/>
          <p14:tracePt t="144307" x="8750300" y="5468938"/>
          <p14:tracePt t="144311" x="8763000" y="5468938"/>
          <p14:tracePt t="144328" x="8774113" y="5468938"/>
          <p14:tracePt t="144343" x="8774113" y="5481638"/>
          <p14:tracePt t="144359" x="8774113" y="5507038"/>
          <p14:tracePt t="144368" x="8763000" y="5518150"/>
          <p14:tracePt t="144375" x="8750300" y="5530850"/>
          <p14:tracePt t="144383" x="8737600" y="5530850"/>
          <p14:tracePt t="144392" x="8724900" y="5543550"/>
          <p14:tracePt t="144400" x="8699500" y="5556250"/>
          <p14:tracePt t="144407" x="8686800" y="5556250"/>
          <p14:tracePt t="144416" x="8661400" y="5556250"/>
          <p14:tracePt t="144425" x="8637588" y="5556250"/>
          <p14:tracePt t="144432" x="8599488" y="5556250"/>
          <p14:tracePt t="144442" x="8548688" y="5556250"/>
          <p14:tracePt t="144447" x="8461375" y="5556250"/>
          <p14:tracePt t="144458" x="8399463" y="5543550"/>
          <p14:tracePt t="144463" x="8324850" y="5530850"/>
          <p14:tracePt t="144475" x="8235950" y="5494338"/>
          <p14:tracePt t="144479" x="8123238" y="5456238"/>
          <p14:tracePt t="144491" x="8010525" y="5394325"/>
          <p14:tracePt t="144495" x="7848600" y="5343525"/>
          <p14:tracePt t="144508" x="7697788" y="5281613"/>
          <p14:tracePt t="144511" x="7523163" y="5205413"/>
          <p14:tracePt t="144524" x="7372350" y="5156200"/>
          <p14:tracePt t="144527" x="7210425" y="5081588"/>
          <p14:tracePt t="144542" x="7059613" y="5030788"/>
          <p14:tracePt t="144543" x="6921500" y="4956175"/>
          <p14:tracePt t="144552" x="6772275" y="4905375"/>
          <p14:tracePt t="144559" x="6621463" y="4830763"/>
          <p14:tracePt t="144567" x="6508750" y="4779963"/>
          <p14:tracePt t="144575" x="6383338" y="4705350"/>
          <p14:tracePt t="144583" x="6270625" y="4656138"/>
          <p14:tracePt t="144591" x="6183313" y="4605338"/>
          <p14:tracePt t="144599" x="6121400" y="4567238"/>
          <p14:tracePt t="144607" x="6083300" y="4543425"/>
          <p14:tracePt t="144615" x="6045200" y="4518025"/>
          <p14:tracePt t="144625" x="5995988" y="4492625"/>
          <p14:tracePt t="144631" x="5957888" y="4492625"/>
          <p14:tracePt t="144640" x="5945188" y="4479925"/>
          <p14:tracePt t="144647" x="5932488" y="4467225"/>
          <p14:tracePt t="144657" x="5908675" y="4454525"/>
          <p14:tracePt t="144663" x="5895975" y="4443413"/>
          <p14:tracePt t="144673" x="5883275" y="4430713"/>
          <p14:tracePt t="144679" x="5870575" y="4418013"/>
          <p14:tracePt t="144690" x="5845175" y="4405313"/>
          <p14:tracePt t="144695" x="5821363" y="4379913"/>
          <p14:tracePt t="144706" x="5795963" y="4367213"/>
          <p14:tracePt t="144711" x="5770563" y="4354513"/>
          <p14:tracePt t="144723" x="5745163" y="4341813"/>
          <p14:tracePt t="144727" x="5708650" y="4330700"/>
          <p14:tracePt t="144739" x="5683250" y="4305300"/>
          <p14:tracePt t="144743" x="5657850" y="4305300"/>
          <p14:tracePt t="144751" x="5645150" y="4279900"/>
          <p14:tracePt t="144767" x="5632450" y="4267200"/>
          <p14:tracePt t="144791" x="5632450" y="4241800"/>
          <p14:tracePt t="144807" x="5632450" y="4230688"/>
          <p14:tracePt t="144815" x="5632450" y="4205288"/>
          <p14:tracePt t="144824" x="5632450" y="4179888"/>
          <p14:tracePt t="144831" x="5632450" y="4154488"/>
          <p14:tracePt t="144840" x="5632450" y="4129088"/>
          <p14:tracePt t="144847" x="5632450" y="4105275"/>
          <p14:tracePt t="144858" x="5632450" y="4079875"/>
          <p14:tracePt t="144863" x="5632450" y="4041775"/>
          <p14:tracePt t="144873" x="5632450" y="4029075"/>
          <p14:tracePt t="144879" x="5632450" y="4017963"/>
          <p14:tracePt t="144893" x="5632450" y="3992563"/>
          <p14:tracePt t="144895" x="5632450" y="3967163"/>
          <p14:tracePt t="144907" x="5632450" y="3941763"/>
          <p14:tracePt t="144911" x="5619750" y="3905250"/>
          <p14:tracePt t="144923" x="5619750" y="3892550"/>
          <p14:tracePt t="144927" x="5607050" y="3879850"/>
          <p14:tracePt t="144935" x="5607050" y="3867150"/>
          <p14:tracePt t="144943" x="5595938" y="3854450"/>
          <p14:tracePt t="144951" x="5595938" y="3841750"/>
          <p14:tracePt t="144999" x="5583238" y="3841750"/>
          <p14:tracePt t="145015" x="5570538" y="3829050"/>
          <p14:tracePt t="145022" x="5557838" y="3816350"/>
          <p14:tracePt t="145047" x="5532438" y="3816350"/>
          <p14:tracePt t="145063" x="5519738" y="3816350"/>
          <p14:tracePt t="145071" x="5519738" y="3803650"/>
          <p14:tracePt t="145079" x="5507038" y="3803650"/>
          <p14:tracePt t="145095" x="5495925" y="3792538"/>
          <p14:tracePt t="145111" x="5483225" y="3779838"/>
          <p14:tracePt t="145123" x="5470525" y="3779838"/>
          <p14:tracePt t="145127" x="5457825" y="3767138"/>
          <p14:tracePt t="145151" x="5457825" y="3754438"/>
          <p14:tracePt t="145159" x="5457825" y="3741738"/>
          <p14:tracePt t="145167" x="5445125" y="3741738"/>
          <p14:tracePt t="145324" x="5445125" y="3754438"/>
          <p14:tracePt t="145329" x="5432425" y="3754438"/>
          <p14:tracePt t="145344" x="5432425" y="3767138"/>
          <p14:tracePt t="145360" x="5419725" y="3792538"/>
          <p14:tracePt t="145383" x="5407025" y="3803650"/>
          <p14:tracePt t="145455" x="5383213" y="3803650"/>
          <p14:tracePt t="145472" x="5370513" y="3792538"/>
          <p14:tracePt t="145479" x="5370513" y="3779838"/>
          <p14:tracePt t="145583" x="5383213" y="3779838"/>
          <p14:tracePt t="145594" x="5383213" y="3792538"/>
          <p14:tracePt t="145607" x="5383213" y="3803650"/>
          <p14:tracePt t="145639" x="5383213" y="3816350"/>
          <p14:tracePt t="145655" x="5383213" y="3829050"/>
          <p14:tracePt t="145711" x="5370513" y="3829050"/>
          <p14:tracePt t="145720" x="5357813" y="3829050"/>
          <p14:tracePt t="145736" x="5357813" y="3816350"/>
          <p14:tracePt t="145758" x="5357813" y="3803650"/>
          <p14:tracePt t="145775" x="5357813" y="3792538"/>
          <p14:tracePt t="145783" x="5357813" y="3779838"/>
          <p14:tracePt t="145798" x="5357813" y="3767138"/>
          <p14:tracePt t="145814" x="5357813" y="3754438"/>
          <p14:tracePt t="145846" x="5370513" y="3754438"/>
          <p14:tracePt t="145855" x="5383213" y="3754438"/>
          <p14:tracePt t="145863" x="5394325" y="3754438"/>
          <p14:tracePt t="145873" x="5394325" y="3779838"/>
          <p14:tracePt t="145891" x="5394325" y="3792538"/>
          <p14:tracePt t="145906" x="5394325" y="3803650"/>
          <p14:tracePt t="145910" x="5394325" y="3816350"/>
          <p14:tracePt t="145924" x="5394325" y="3829050"/>
          <p14:tracePt t="145966" x="5383213" y="3829050"/>
          <p14:tracePt t="145983" x="5370513" y="3829050"/>
          <p14:tracePt t="145991" x="5357813" y="3829050"/>
          <p14:tracePt t="145999" x="5345113" y="3829050"/>
          <p14:tracePt t="146047" x="5345113" y="3816350"/>
          <p14:tracePt t="146056" x="5345113" y="3803650"/>
          <p14:tracePt t="146063" x="5357813" y="3779838"/>
          <p14:tracePt t="146074" x="5370513" y="3779838"/>
          <p14:tracePt t="146080" x="5383213" y="3754438"/>
          <p14:tracePt t="146092" x="5407025" y="3754438"/>
          <p14:tracePt t="146094" x="5419725" y="3741738"/>
          <p14:tracePt t="146111" x="5432425" y="3741738"/>
          <p14:tracePt t="146127" x="5445125" y="3741738"/>
          <p14:tracePt t="146140" x="5470525" y="3741738"/>
          <p14:tracePt t="146152" x="5483225" y="3754438"/>
          <p14:tracePt t="146167" x="5483225" y="3767138"/>
          <p14:tracePt t="146174" x="5483225" y="3803650"/>
          <p14:tracePt t="146183" x="5483225" y="3816350"/>
          <p14:tracePt t="146191" x="5483225" y="3829050"/>
          <p14:tracePt t="146200" x="5483225" y="3841750"/>
          <p14:tracePt t="146208" x="5483225" y="3854450"/>
          <p14:tracePt t="146216" x="5483225" y="3867150"/>
          <p14:tracePt t="146223" x="5483225" y="3892550"/>
          <p14:tracePt t="146231" x="5470525" y="3892550"/>
          <p14:tracePt t="146243" x="5457825" y="3905250"/>
          <p14:tracePt t="146247" x="5445125" y="3905250"/>
          <p14:tracePt t="146257" x="5432425" y="3916363"/>
          <p14:tracePt t="146273" x="5407025" y="3929063"/>
          <p14:tracePt t="146278" x="5394325" y="3929063"/>
          <p14:tracePt t="146289" x="5383213" y="3929063"/>
          <p14:tracePt t="146294" x="5370513" y="3929063"/>
          <p14:tracePt t="146306" x="5357813" y="3929063"/>
          <p14:tracePt t="146311" x="5332413" y="3929063"/>
          <p14:tracePt t="146324" x="5307013" y="3916363"/>
          <p14:tracePt t="146327" x="5270500" y="3916363"/>
          <p14:tracePt t="146339" x="5245100" y="3892550"/>
          <p14:tracePt t="146342" x="5219700" y="3879850"/>
          <p14:tracePt t="146351" x="5219700" y="3854450"/>
          <p14:tracePt t="146360" x="5207000" y="3841750"/>
          <p14:tracePt t="146367" x="5207000" y="3829050"/>
          <p14:tracePt t="146375" x="5207000" y="3803650"/>
          <p14:tracePt t="146383" x="5207000" y="3792538"/>
          <p14:tracePt t="146390" x="5219700" y="3779838"/>
          <p14:tracePt t="146399" x="5232400" y="3767138"/>
          <p14:tracePt t="146407" x="5245100" y="3767138"/>
          <p14:tracePt t="146415" x="5281613" y="3754438"/>
          <p14:tracePt t="146431" x="5307013" y="3741738"/>
          <p14:tracePt t="146446" x="5332413" y="3729038"/>
          <p14:tracePt t="146457" x="5345113" y="3729038"/>
          <p14:tracePt t="146463" x="5370513" y="3729038"/>
          <p14:tracePt t="146473" x="5407025" y="3729038"/>
          <p14:tracePt t="146479" x="5419725" y="3754438"/>
          <p14:tracePt t="146490" x="5445125" y="3767138"/>
          <p14:tracePt t="146495" x="5457825" y="3779838"/>
          <p14:tracePt t="146506" x="5470525" y="3792538"/>
          <p14:tracePt t="146511" x="5483225" y="3803650"/>
          <p14:tracePt t="146525" x="5483225" y="3816350"/>
          <p14:tracePt t="146526" x="5483225" y="3841750"/>
          <p14:tracePt t="146535" x="5483225" y="3854450"/>
          <p14:tracePt t="146542" x="5483225" y="3879850"/>
          <p14:tracePt t="146550" x="5483225" y="3892550"/>
          <p14:tracePt t="146559" x="5470525" y="3905250"/>
          <p14:tracePt t="146567" x="5457825" y="3905250"/>
          <p14:tracePt t="146575" x="5445125" y="3916363"/>
          <p14:tracePt t="146583" x="5432425" y="3916363"/>
          <p14:tracePt t="146590" x="5432425" y="3929063"/>
          <p14:tracePt t="146599" x="5419725" y="3941763"/>
          <p14:tracePt t="146623" x="5394325" y="3941763"/>
          <p14:tracePt t="146695" x="5432425" y="3941763"/>
          <p14:tracePt t="146702" x="5483225" y="3929063"/>
          <p14:tracePt t="146710" x="5557838" y="3916363"/>
          <p14:tracePt t="146719" x="5595938" y="3916363"/>
          <p14:tracePt t="146727" x="5657850" y="3916363"/>
          <p14:tracePt t="146735" x="5683250" y="3916363"/>
          <p14:tracePt t="146742" x="5719763" y="3916363"/>
          <p14:tracePt t="146752" x="5757863" y="3929063"/>
          <p14:tracePt t="146759" x="5795963" y="3929063"/>
          <p14:tracePt t="146767" x="5832475" y="3941763"/>
          <p14:tracePt t="146775" x="5870575" y="3941763"/>
          <p14:tracePt t="146783" x="5908675" y="3954463"/>
          <p14:tracePt t="146791" x="5945188" y="3967163"/>
          <p14:tracePt t="146808" x="5957888" y="3967163"/>
          <p14:tracePt t="146815" x="5970588" y="3967163"/>
          <p14:tracePt t="146839" x="5983288" y="3967163"/>
          <p14:tracePt t="146862" x="5995988" y="3967163"/>
          <p14:tracePt t="149295" x="6008688" y="3967163"/>
          <p14:tracePt t="149304" x="6021388" y="3967163"/>
          <p14:tracePt t="149311" x="6034088" y="3967163"/>
          <p14:tracePt t="149318" x="6057900" y="3967163"/>
          <p14:tracePt t="149335" x="6070600" y="3967163"/>
          <p14:tracePt t="149407" x="6045200" y="3967163"/>
          <p14:tracePt t="149414" x="6021388" y="3967163"/>
          <p14:tracePt t="149423" x="6008688" y="3967163"/>
          <p14:tracePt t="149431" x="5983288" y="3967163"/>
          <p14:tracePt t="149440" x="5970588" y="3967163"/>
          <p14:tracePt t="149447" x="5957888" y="3967163"/>
          <p14:tracePt t="149457" x="5932488" y="3954463"/>
          <p14:tracePt t="149463" x="5921375" y="3941763"/>
          <p14:tracePt t="149475" x="5895975" y="3929063"/>
          <p14:tracePt t="149478" x="5883275" y="3916363"/>
          <p14:tracePt t="149491" x="5870575" y="3905250"/>
          <p14:tracePt t="149494" x="5845175" y="3892550"/>
          <p14:tracePt t="149509" x="5832475" y="3867150"/>
          <p14:tracePt t="149510" x="5821363" y="3854450"/>
          <p14:tracePt t="149523" x="5808663" y="3829050"/>
          <p14:tracePt t="149536" x="5795963" y="3816350"/>
          <p14:tracePt t="149542" x="5783263" y="3816350"/>
          <p14:tracePt t="149550" x="5770563" y="3803650"/>
          <p14:tracePt t="149630" x="5770563" y="3816350"/>
          <p14:tracePt t="149638" x="5783263" y="3829050"/>
          <p14:tracePt t="149646" x="5821363" y="3854450"/>
          <p14:tracePt t="149656" x="5895975" y="3892550"/>
          <p14:tracePt t="149662" x="5970588" y="3941763"/>
          <p14:tracePt t="149674" x="6083300" y="4017963"/>
          <p14:tracePt t="149678" x="6221413" y="4067175"/>
          <p14:tracePt t="149690" x="6396038" y="4141788"/>
          <p14:tracePt t="149695" x="6572250" y="4205288"/>
          <p14:tracePt t="149707" x="6821488" y="4292600"/>
          <p14:tracePt t="149710" x="7059613" y="4354513"/>
          <p14:tracePt t="149723" x="7323138" y="4418013"/>
          <p14:tracePt t="149726" x="7623175" y="4467225"/>
          <p14:tracePt t="149736" x="7886700" y="4518025"/>
          <p14:tracePt t="149742" x="8110538" y="4567238"/>
          <p14:tracePt t="149758" x="8474075" y="4656138"/>
          <p14:tracePt t="149766" x="8612188" y="4692650"/>
          <p14:tracePt t="149774" x="8699500" y="4756150"/>
          <p14:tracePt t="149783" x="8763000" y="4779963"/>
          <p14:tracePt t="149791" x="8786813" y="4830763"/>
          <p14:tracePt t="149798" x="8812213" y="4856163"/>
          <p14:tracePt t="149806" x="8812213" y="4879975"/>
          <p14:tracePt t="149815" x="8812213" y="4892675"/>
          <p14:tracePt t="149823" x="8812213" y="4930775"/>
          <p14:tracePt t="149831" x="8799513" y="4956175"/>
          <p14:tracePt t="149842" x="8774113" y="4981575"/>
          <p14:tracePt t="149847" x="8750300" y="5005388"/>
          <p14:tracePt t="149857" x="8737600" y="5018088"/>
          <p14:tracePt t="149863" x="8724900" y="5030788"/>
          <p14:tracePt t="149876" x="8686800" y="5068888"/>
          <p14:tracePt t="149879" x="8661400" y="5081588"/>
          <p14:tracePt t="149893" x="8637588" y="5105400"/>
          <p14:tracePt t="149895" x="8612188" y="5130800"/>
          <p14:tracePt t="149907" x="8599488" y="5143500"/>
          <p14:tracePt t="149911" x="8586788" y="5181600"/>
          <p14:tracePt t="149923" x="8574088" y="5194300"/>
          <p14:tracePt t="149936" x="8574088" y="5205413"/>
          <p14:tracePt t="149942" x="8574088" y="5218113"/>
          <p14:tracePt t="149958" x="8574088" y="5230813"/>
          <p14:tracePt t="149975" x="8586788" y="5230813"/>
          <p14:tracePt t="149983" x="8599488" y="5230813"/>
          <p14:tracePt t="149990" x="8612188" y="5230813"/>
          <p14:tracePt t="150000" x="8624888" y="5230813"/>
          <p14:tracePt t="150008" x="8650288" y="5230813"/>
          <p14:tracePt t="150015" x="8674100" y="5243513"/>
          <p14:tracePt t="150025" x="8686800" y="5243513"/>
          <p14:tracePt t="150031" x="8712200" y="5256213"/>
          <p14:tracePt t="150044" x="8750300" y="5268913"/>
          <p14:tracePt t="150046" x="8774113" y="5281613"/>
          <p14:tracePt t="150057" x="8799513" y="5294313"/>
          <p14:tracePt t="150063" x="8824913" y="5305425"/>
          <p14:tracePt t="150073" x="8863013" y="5330825"/>
          <p14:tracePt t="150078" x="8899525" y="5356225"/>
          <p14:tracePt t="150090" x="8924925" y="5381625"/>
          <p14:tracePt t="150094" x="8937625" y="5394325"/>
          <p14:tracePt t="150107" x="8950325" y="5418138"/>
          <p14:tracePt t="150110" x="8963025" y="5418138"/>
          <p14:tracePt t="150158" x="8963025" y="5430838"/>
          <p14:tracePt t="150191" x="8937625" y="5430838"/>
          <p14:tracePt t="150198" x="8924925" y="5418138"/>
          <p14:tracePt t="150206" x="8899525" y="5407025"/>
          <p14:tracePt t="150214" x="8874125" y="5394325"/>
          <p14:tracePt t="150223" x="8850313" y="5381625"/>
          <p14:tracePt t="150230" x="8837613" y="5381625"/>
          <p14:tracePt t="150242" x="8812213" y="5368925"/>
          <p14:tracePt t="150257" x="8786813" y="5368925"/>
          <p14:tracePt t="150262" x="8774113" y="5368925"/>
          <p14:tracePt t="150273" x="8750300" y="5356225"/>
          <p14:tracePt t="150294" x="8724900" y="5356225"/>
          <p14:tracePt t="150306" x="8712200" y="5343525"/>
          <p14:tracePt t="150310" x="8699500" y="5330825"/>
          <p14:tracePt t="150323" x="8686800" y="5318125"/>
          <p14:tracePt t="150326" x="8674100" y="5281613"/>
          <p14:tracePt t="150334" x="8674100" y="5268913"/>
          <p14:tracePt t="150342" x="8674100" y="5230813"/>
          <p14:tracePt t="150350" x="8674100" y="5181600"/>
          <p14:tracePt t="150359" x="8674100" y="5118100"/>
          <p14:tracePt t="150366" x="8674100" y="5043488"/>
          <p14:tracePt t="150374" x="8686800" y="4992688"/>
          <p14:tracePt t="150382" x="8712200" y="4930775"/>
          <p14:tracePt t="150390" x="8750300" y="4879975"/>
          <p14:tracePt t="150399" x="8774113" y="4830763"/>
          <p14:tracePt t="150407" x="8837613" y="4792663"/>
          <p14:tracePt t="150414" x="8886825" y="4779963"/>
          <p14:tracePt t="150423" x="8963025" y="4768850"/>
          <p14:tracePt t="150430" x="9037638" y="4768850"/>
          <p14:tracePt t="150440" x="9099550" y="4768850"/>
          <p14:tracePt t="150446" x="9175750" y="4768850"/>
          <p14:tracePt t="150457" x="9224963" y="4779963"/>
          <p14:tracePt t="150462" x="9288463" y="4805363"/>
          <p14:tracePt t="150473" x="9324975" y="4830763"/>
          <p14:tracePt t="150478" x="9375775" y="4856163"/>
          <p14:tracePt t="150490" x="9401175" y="4892675"/>
          <p14:tracePt t="150494" x="9424988" y="4918075"/>
          <p14:tracePt t="150506" x="9450388" y="4943475"/>
          <p14:tracePt t="150510" x="9475788" y="4981575"/>
          <p14:tracePt t="150518" x="9488488" y="5005388"/>
          <p14:tracePt t="150526" x="9488488" y="5018088"/>
          <p14:tracePt t="150535" x="9501188" y="5030788"/>
          <p14:tracePt t="150550" x="9501188" y="5056188"/>
          <p14:tracePt t="150566" x="9501188" y="5081588"/>
          <p14:tracePt t="150598" x="9501188" y="5092700"/>
          <p14:tracePt t="150686" x="9501188" y="5105400"/>
          <p14:tracePt t="150694" x="9488488" y="5105400"/>
          <p14:tracePt t="150703" x="9475788" y="5130800"/>
          <p14:tracePt t="150710" x="9463088" y="5143500"/>
          <p14:tracePt t="150723" x="9424988" y="5168900"/>
          <p14:tracePt t="150726" x="9401175" y="5181600"/>
          <p14:tracePt t="150735" x="9363075" y="5218113"/>
          <p14:tracePt t="150742" x="9301163" y="5256213"/>
          <p14:tracePt t="150750" x="9224963" y="5281613"/>
          <p14:tracePt t="150758" x="9150350" y="5318125"/>
          <p14:tracePt t="150777" x="8950325" y="5418138"/>
          <p14:tracePt t="150782" x="8850313" y="5481638"/>
          <p14:tracePt t="150790" x="8750300" y="5530850"/>
          <p14:tracePt t="150798" x="8624888" y="5607050"/>
          <p14:tracePt t="150808" x="8512175" y="5656263"/>
          <p14:tracePt t="150814" x="8386763" y="5719763"/>
          <p14:tracePt t="150823" x="8274050" y="5781675"/>
          <p14:tracePt t="150830" x="8161338" y="5832475"/>
          <p14:tracePt t="150840" x="8074025" y="5868988"/>
          <p14:tracePt t="150846" x="7986713" y="5907088"/>
          <p14:tracePt t="150857" x="7897813" y="5919788"/>
          <p14:tracePt t="150862" x="7823200" y="5932488"/>
          <p14:tracePt t="150873" x="7761288" y="5945188"/>
          <p14:tracePt t="150878" x="7710488" y="5945188"/>
          <p14:tracePt t="150893" x="7623175" y="5932488"/>
          <p14:tracePt t="150894" x="7561263" y="5907088"/>
          <p14:tracePt t="150907" x="7485063" y="5868988"/>
          <p14:tracePt t="150910" x="7423150" y="5807075"/>
          <p14:tracePt t="150918" x="7359650" y="5743575"/>
          <p14:tracePt t="150928" x="7297738" y="5656263"/>
          <p14:tracePt t="150935" x="7246938" y="5568950"/>
          <p14:tracePt t="150943" x="7185025" y="5456238"/>
          <p14:tracePt t="150950" x="7110413" y="5356225"/>
          <p14:tracePt t="150958" x="7034213" y="5230813"/>
          <p14:tracePt t="150967" x="6946900" y="5105400"/>
          <p14:tracePt t="150974" x="6846888" y="4956175"/>
          <p14:tracePt t="150982" x="6696075" y="4830763"/>
          <p14:tracePt t="150990" x="6546850" y="4692650"/>
          <p14:tracePt t="150998" x="6396038" y="4554538"/>
          <p14:tracePt t="151007" x="6246813" y="4430713"/>
          <p14:tracePt t="151014" x="6134100" y="4341813"/>
          <p14:tracePt t="151023" x="6045200" y="4267200"/>
          <p14:tracePt t="151030" x="5983288" y="4205288"/>
          <p14:tracePt t="151040" x="5945188" y="4154488"/>
          <p14:tracePt t="151048" x="5908675" y="4092575"/>
          <p14:tracePt t="151059" x="5883275" y="4054475"/>
          <p14:tracePt t="151062" x="5845175" y="4017963"/>
          <p14:tracePt t="151073" x="5821363" y="3992563"/>
          <p14:tracePt t="151078" x="5795963" y="3967163"/>
          <p14:tracePt t="151092" x="5770563" y="3941763"/>
          <p14:tracePt t="151095" x="5732463" y="3929063"/>
          <p14:tracePt t="151107" x="5695950" y="3916363"/>
          <p14:tracePt t="151110" x="5683250" y="3905250"/>
          <p14:tracePt t="151123" x="5645150" y="3892550"/>
          <p14:tracePt t="151127" x="5619750" y="3892550"/>
          <p14:tracePt t="151135" x="5583238" y="3879850"/>
          <p14:tracePt t="151142" x="5570538" y="3879850"/>
          <p14:tracePt t="151151" x="5545138" y="3867150"/>
          <p14:tracePt t="151158" x="5532438" y="3867150"/>
          <p14:tracePt t="151176" x="5519738" y="3867150"/>
          <p14:tracePt t="151182" x="5507038" y="3854450"/>
          <p14:tracePt t="151199" x="5495925" y="3854450"/>
          <p14:tracePt t="151295" x="5495925" y="3841750"/>
          <p14:tracePt t="151390" x="5495925" y="3829050"/>
          <p14:tracePt t="151406" x="5495925" y="3816350"/>
          <p14:tracePt t="151414" x="5495925" y="3803650"/>
          <p14:tracePt t="151438" x="5507038" y="3792538"/>
          <p14:tracePt t="151462" x="5507038" y="3779838"/>
          <p14:tracePt t="151615" x="5519738" y="3779838"/>
          <p14:tracePt t="151646" x="5532438" y="3779838"/>
          <p14:tracePt t="151671" x="5545138" y="3779838"/>
          <p14:tracePt t="151735" x="5557838" y="3779838"/>
          <p14:tracePt t="151750" x="5570538" y="3779838"/>
          <p14:tracePt t="151950" x="5583238" y="3779838"/>
          <p14:tracePt t="151958" x="5595938" y="3792538"/>
          <p14:tracePt t="152246" x="5595938" y="3779838"/>
          <p14:tracePt t="152279" x="5595938" y="3767138"/>
          <p14:tracePt t="152294" x="5583238" y="3754438"/>
          <p14:tracePt t="152310" x="5557838" y="3741738"/>
          <p14:tracePt t="152326" x="5532438" y="3729038"/>
          <p14:tracePt t="152334" x="5532438" y="3716338"/>
          <p14:tracePt t="152341" x="5519738" y="3716338"/>
          <p14:tracePt t="152350" x="5519738" y="3703638"/>
          <p14:tracePt t="152366" x="5495925" y="3703638"/>
          <p14:tracePt t="152374" x="5483225" y="3692525"/>
          <p14:tracePt t="152382" x="5470525" y="3692525"/>
          <p14:tracePt t="152399" x="5470525" y="3679825"/>
          <p14:tracePt t="152407" x="5457825" y="3679825"/>
          <p14:tracePt t="152431" x="5457825" y="3667125"/>
          <p14:tracePt t="152494" x="5457825" y="3654425"/>
          <p14:tracePt t="152503" x="5457825" y="3641725"/>
          <p14:tracePt t="152534" x="5470525" y="3629025"/>
          <p14:tracePt t="152550" x="5483225" y="3629025"/>
          <p14:tracePt t="152566" x="5495925" y="3629025"/>
          <p14:tracePt t="152574" x="5507038" y="3629025"/>
          <p14:tracePt t="152590" x="5519738" y="3629025"/>
          <p14:tracePt t="152605" x="5532438" y="3629025"/>
          <p14:tracePt t="152622" x="5545138" y="3629025"/>
          <p14:tracePt t="152638" x="5557838" y="3629025"/>
          <p14:tracePt t="152645" x="5570538" y="3629025"/>
          <p14:tracePt t="152734" x="5583238" y="3629025"/>
          <p14:tracePt t="152766" x="5595938" y="3629025"/>
          <p14:tracePt t="152831" x="5607050" y="3629025"/>
          <p14:tracePt t="152847" x="5619750" y="3629025"/>
          <p14:tracePt t="153310" x="5632450" y="3629025"/>
          <p14:tracePt t="153318" x="5632450" y="3641725"/>
          <p14:tracePt t="153326" x="5645150" y="3641725"/>
          <p14:tracePt t="153350" x="5657850" y="3667125"/>
          <p14:tracePt t="153366" x="5670550" y="3679825"/>
          <p14:tracePt t="153374" x="5683250" y="3679825"/>
          <p14:tracePt t="153381" x="5683250" y="3692525"/>
          <p14:tracePt t="153391" x="5695950" y="3703638"/>
          <p14:tracePt t="153398" x="5708650" y="3716338"/>
          <p14:tracePt t="153406" x="5708650" y="3729038"/>
          <p14:tracePt t="153414" x="5719763" y="3741738"/>
          <p14:tracePt t="153423" x="5719763" y="3754438"/>
          <p14:tracePt t="153440" x="5719763" y="3767138"/>
          <p14:tracePt t="153457" x="5719763" y="3779838"/>
          <p14:tracePt t="153462" x="5719763" y="3792538"/>
          <p14:tracePt t="153478" x="5719763" y="3816350"/>
          <p14:tracePt t="153490" x="5719763" y="3829050"/>
          <p14:tracePt t="153494" x="5708650" y="3841750"/>
          <p14:tracePt t="153506" x="5695950" y="3867150"/>
          <p14:tracePt t="153509" x="5670550" y="3879850"/>
          <p14:tracePt t="153518" x="5657850" y="3905250"/>
          <p14:tracePt t="153525" x="5632450" y="3905250"/>
          <p14:tracePt t="153534" x="5619750" y="3929063"/>
          <p14:tracePt t="153543" x="5607050" y="3929063"/>
          <p14:tracePt t="153550" x="5583238" y="3954463"/>
          <p14:tracePt t="153558" x="5570538" y="3954463"/>
          <p14:tracePt t="153566" x="5545138" y="3967163"/>
          <p14:tracePt t="153573" x="5545138" y="3979863"/>
          <p14:tracePt t="153582" x="5532438" y="3979863"/>
          <p14:tracePt t="153598" x="5532438" y="3992563"/>
          <p14:tracePt t="153614" x="5507038" y="3992563"/>
          <p14:tracePt t="153624" x="5495925" y="3992563"/>
          <p14:tracePt t="153630" x="5495925" y="4005263"/>
          <p14:tracePt t="153654" x="5483225" y="4005263"/>
          <p14:tracePt t="153815" x="5483225" y="3992563"/>
          <p14:tracePt t="153838" x="5495925" y="3979863"/>
          <p14:tracePt t="153854" x="5495925" y="3967163"/>
          <p14:tracePt t="153869" x="5507038" y="3967163"/>
          <p14:tracePt t="153902" x="5519738" y="3954463"/>
          <p14:tracePt t="153942" x="5519738" y="3992563"/>
          <p14:tracePt t="153950" x="5519738" y="4029075"/>
          <p14:tracePt t="153958" x="5495925" y="4105275"/>
          <p14:tracePt t="153966" x="5483225" y="4141788"/>
          <p14:tracePt t="153974" x="5470525" y="4154488"/>
          <p14:tracePt t="153992" x="5470525" y="4167188"/>
          <p14:tracePt t="154310" x="5457825" y="4167188"/>
          <p14:tracePt t="154318" x="5445125" y="4154488"/>
          <p14:tracePt t="154327" x="5407025" y="4129088"/>
          <p14:tracePt t="154334" x="5394325" y="4092575"/>
          <p14:tracePt t="154342" x="5357813" y="4067175"/>
          <p14:tracePt t="154350" x="5345113" y="4041775"/>
          <p14:tracePt t="154358" x="5319713" y="4005263"/>
          <p14:tracePt t="154366" x="5319713" y="3979863"/>
          <p14:tracePt t="154373" x="5307013" y="3979863"/>
          <p14:tracePt t="154391" x="5307013" y="3954463"/>
          <p14:tracePt t="154407" x="5307013" y="3941763"/>
          <p14:tracePt t="154414" x="5307013" y="3929063"/>
          <p14:tracePt t="154430" x="5307013" y="3916363"/>
          <p14:tracePt t="154441" x="5307013" y="3905250"/>
          <p14:tracePt t="154470" x="5307013" y="3892550"/>
          <p14:tracePt t="154488" x="5307013" y="3879850"/>
          <p14:tracePt t="154517" x="5294313" y="3879850"/>
          <p14:tracePt t="154582" x="5294313" y="3867150"/>
          <p14:tracePt t="154589" x="5294313" y="3854450"/>
          <p14:tracePt t="154605" x="5307013" y="3854450"/>
          <p14:tracePt t="154622" x="5332413" y="3854450"/>
          <p14:tracePt t="154638" x="5345113" y="3854450"/>
          <p14:tracePt t="154645" x="5357813" y="3854450"/>
          <p14:tracePt t="154656" x="5370513" y="3854450"/>
          <p14:tracePt t="154673" x="5383213" y="3854450"/>
          <p14:tracePt t="154677" x="5394325" y="3854450"/>
          <p14:tracePt t="154690" x="5394325" y="3867150"/>
          <p14:tracePt t="154693" x="5394325" y="3879850"/>
          <p14:tracePt t="154705" x="5394325" y="3892550"/>
          <p14:tracePt t="154709" x="5394325" y="3905250"/>
          <p14:tracePt t="154718" x="5394325" y="3929063"/>
          <p14:tracePt t="154734" x="5383213" y="3941763"/>
          <p14:tracePt t="154741" x="5370513" y="3941763"/>
          <p14:tracePt t="154749" x="5357813" y="3954463"/>
          <p14:tracePt t="154758" x="5345113" y="3954463"/>
          <p14:tracePt t="154774" x="5332413" y="3954463"/>
          <p14:tracePt t="154782" x="5319713" y="3954463"/>
          <p14:tracePt t="154790" x="5307013" y="3954463"/>
          <p14:tracePt t="154806" x="5294313" y="3954463"/>
          <p14:tracePt t="154814" x="5281613" y="3941763"/>
          <p14:tracePt t="154830" x="5281613" y="3916363"/>
          <p14:tracePt t="154846" x="5281613" y="3905250"/>
          <p14:tracePt t="154859" x="5281613" y="3879850"/>
          <p14:tracePt t="154862" x="5281613" y="3867150"/>
          <p14:tracePt t="154873" x="5307013" y="3854450"/>
          <p14:tracePt t="154893" x="5319713" y="3854450"/>
          <p14:tracePt t="154894" x="5332413" y="3854450"/>
          <p14:tracePt t="154907" x="5345113" y="3854450"/>
          <p14:tracePt t="154926" x="5357813" y="3854450"/>
          <p14:tracePt t="154935" x="5370513" y="3854450"/>
          <p14:tracePt t="155007" x="5370513" y="3879850"/>
          <p14:tracePt t="155070" x="5357813" y="3879850"/>
          <p14:tracePt t="155150" x="5370513" y="3879850"/>
          <p14:tracePt t="155167" x="5383213" y="3879850"/>
          <p14:tracePt t="155173" x="5394325" y="3879850"/>
          <p14:tracePt t="155182" x="5407025" y="3879850"/>
          <p14:tracePt t="155190" x="5407025" y="3892550"/>
          <p14:tracePt t="155208" x="5419725" y="3892550"/>
          <p14:tracePt t="155213" x="5432425" y="3892550"/>
          <p14:tracePt t="155229" x="5432425" y="3905250"/>
          <p14:tracePt t="155598" x="5445125" y="3916363"/>
          <p14:tracePt t="156094" x="5470525" y="3916363"/>
          <p14:tracePt t="156357" x="5470525" y="3905250"/>
          <p14:tracePt t="156421" x="5483225" y="3892550"/>
          <p14:tracePt t="156525" x="5495925" y="3892550"/>
          <p14:tracePt t="156551" x="5495925" y="3905250"/>
          <p14:tracePt t="156565" x="5483225" y="3916363"/>
          <p14:tracePt t="156599" x="5470525" y="3916363"/>
          <p14:tracePt t="156637" x="5457825" y="3916363"/>
          <p14:tracePt t="156653" x="5445125" y="3905250"/>
          <p14:tracePt t="156686" x="5445125" y="3892550"/>
          <p14:tracePt t="156710" x="5445125" y="3879850"/>
          <p14:tracePt t="156725" x="5445125" y="3867150"/>
          <p14:tracePt t="156750" x="5445125" y="3841750"/>
          <p14:tracePt t="156822" x="5457825" y="3841750"/>
          <p14:tracePt t="156840" x="5470525" y="3841750"/>
          <p14:tracePt t="156870" x="5470525" y="3854450"/>
          <p14:tracePt t="157670" x="5483225" y="3867150"/>
          <p14:tracePt t="157677" x="5495925" y="3879850"/>
          <p14:tracePt t="157694" x="5495925" y="3892550"/>
          <p14:tracePt t="157717" x="5495925" y="3905250"/>
          <p14:tracePt t="157742" x="5495925" y="3916363"/>
          <p14:tracePt t="157757" x="5495925" y="3929063"/>
          <p14:tracePt t="157935" x="5495925" y="3916363"/>
          <p14:tracePt t="157966" x="5495925" y="3905250"/>
          <p14:tracePt t="158094" x="5495925" y="3879850"/>
          <p14:tracePt t="158110" x="5483225" y="3879850"/>
          <p14:tracePt t="158142" x="5470525" y="3867150"/>
          <p14:tracePt t="158439" x="5457825" y="3854450"/>
          <p14:tracePt t="158845" x="5470525" y="3854450"/>
          <p14:tracePt t="158910" x="5470525" y="3867150"/>
          <p14:tracePt t="159549" x="5483225" y="3867150"/>
          <p14:tracePt t="159702" x="5495925" y="3867150"/>
          <p14:tracePt t="159862" x="5519738" y="3867150"/>
          <p14:tracePt t="159918" x="5545138" y="3867150"/>
          <p14:tracePt t="159973" x="5545138" y="3854450"/>
          <p14:tracePt t="160133" x="5557838" y="3841750"/>
          <p14:tracePt t="160421" x="5557838" y="3829050"/>
          <p14:tracePt t="160492" x="5545138" y="3829050"/>
          <p14:tracePt t="160541" x="5532438" y="3829050"/>
          <p14:tracePt t="160606" x="5519738" y="3829050"/>
          <p14:tracePt t="160615" x="5507038" y="3841750"/>
          <p14:tracePt t="161108" x="5507038" y="3854450"/>
          <p14:tracePt t="161148" x="5507038" y="3867150"/>
          <p14:tracePt t="161461" x="5507038" y="3879850"/>
          <p14:tracePt t="161487" x="5495925" y="3892550"/>
          <p14:tracePt t="161493" x="5483225" y="3905250"/>
          <p14:tracePt t="161597" x="5470525" y="3905250"/>
          <p14:tracePt t="161612" x="5445125" y="3905250"/>
          <p14:tracePt t="161621" x="5445125" y="3879850"/>
          <p14:tracePt t="161629" x="5419725" y="3854450"/>
          <p14:tracePt t="161642" x="5419725" y="3816350"/>
          <p14:tracePt t="161645" x="5394325" y="3779838"/>
          <p14:tracePt t="161658" x="5370513" y="3716338"/>
          <p14:tracePt t="161660" x="5332413" y="3667125"/>
          <p14:tracePt t="161673" x="5294313" y="3567113"/>
          <p14:tracePt t="161677" x="5257800" y="3503613"/>
          <p14:tracePt t="161690" x="5219700" y="3429000"/>
          <p14:tracePt t="161693" x="5194300" y="3367088"/>
          <p14:tracePt t="161702" x="5157788" y="3290888"/>
          <p14:tracePt t="161709" x="5119688" y="3254375"/>
          <p14:tracePt t="161717" x="5081588" y="3190875"/>
          <p14:tracePt t="161726" x="5068888" y="3165475"/>
          <p14:tracePt t="161733" x="5057775" y="3128963"/>
          <p14:tracePt t="161749" x="5057775" y="3116263"/>
          <p14:tracePt t="161757" x="5045075" y="3090863"/>
          <p14:tracePt t="161885" x="5045075" y="3078163"/>
          <p14:tracePt t="161918" x="5045075" y="3065463"/>
          <p14:tracePt t="162052" x="5045075" y="3090863"/>
          <p14:tracePt t="162060" x="5045075" y="3116263"/>
          <p14:tracePt t="162070" x="5032375" y="3178175"/>
          <p14:tracePt t="162076" x="5019675" y="3228975"/>
          <p14:tracePt t="162086" x="5006975" y="3316288"/>
          <p14:tracePt t="162092" x="4981575" y="3403600"/>
          <p14:tracePt t="162100" x="4968875" y="3503613"/>
          <p14:tracePt t="162109" x="4945063" y="3616325"/>
          <p14:tracePt t="162116" x="4932363" y="3692525"/>
          <p14:tracePt t="162128" x="4932363" y="3779838"/>
          <p14:tracePt t="162132" x="4932363" y="3867150"/>
          <p14:tracePt t="162141" x="4932363" y="3967163"/>
          <p14:tracePt t="162149" x="4919663" y="4067175"/>
          <p14:tracePt t="162157" x="4906963" y="4167188"/>
          <p14:tracePt t="162165" x="4894263" y="4267200"/>
          <p14:tracePt t="162174" x="4868863" y="4379913"/>
          <p14:tracePt t="162181" x="4856163" y="4467225"/>
          <p14:tracePt t="162190" x="4832350" y="4554538"/>
          <p14:tracePt t="162197" x="4819650" y="4630738"/>
          <p14:tracePt t="162209" x="4819650" y="4667250"/>
          <p14:tracePt t="162213" x="4819650" y="4718050"/>
          <p14:tracePt t="162224" x="4819650" y="4779963"/>
          <p14:tracePt t="162229" x="4819650" y="4805363"/>
          <p14:tracePt t="162240" x="4819650" y="4830763"/>
          <p14:tracePt t="162245" x="4819650" y="4843463"/>
          <p14:tracePt t="162258" x="4819650" y="4856163"/>
          <p14:tracePt t="162412" x="4832350" y="4843463"/>
          <p14:tracePt t="162573" x="4843463" y="4830763"/>
          <p14:tracePt t="162589" x="4868863" y="4805363"/>
          <p14:tracePt t="162596" x="4881563" y="4792663"/>
          <p14:tracePt t="162605" x="4906963" y="4756150"/>
          <p14:tracePt t="162613" x="4945063" y="4705350"/>
          <p14:tracePt t="162623" x="4994275" y="4643438"/>
          <p14:tracePt t="162628" x="5057775" y="4567238"/>
          <p14:tracePt t="162639" x="5106988" y="4492625"/>
          <p14:tracePt t="162644" x="5170488" y="4392613"/>
          <p14:tracePt t="162658" x="5232400" y="4279900"/>
          <p14:tracePt t="162660" x="5270500" y="4167188"/>
          <p14:tracePt t="162674" x="5294313" y="4041775"/>
          <p14:tracePt t="162677" x="5307013" y="3929063"/>
          <p14:tracePt t="162685" x="5319713" y="3803650"/>
          <p14:tracePt t="162693" x="5319713" y="3703638"/>
          <p14:tracePt t="162700" x="5319713" y="3603625"/>
          <p14:tracePt t="162709" x="5294313" y="3529013"/>
          <p14:tracePt t="162716" x="5270500" y="3454400"/>
          <p14:tracePt t="162725" x="5257800" y="3403600"/>
          <p14:tracePt t="162733" x="5245100" y="3354388"/>
          <p14:tracePt t="162741" x="5207000" y="3303588"/>
          <p14:tracePt t="162749" x="5181600" y="3278188"/>
          <p14:tracePt t="162757" x="5157788" y="3254375"/>
          <p14:tracePt t="162765" x="5145088" y="3216275"/>
          <p14:tracePt t="162774" x="5119688" y="3190875"/>
          <p14:tracePt t="162781" x="5106988" y="3178175"/>
          <p14:tracePt t="162790" x="5081588" y="3154363"/>
          <p14:tracePt t="162797" x="5068888" y="3141663"/>
          <p14:tracePt t="162807" x="5057775" y="3116263"/>
          <p14:tracePt t="162813" x="5045075" y="3103563"/>
          <p14:tracePt t="162823" x="5032375" y="3090863"/>
          <p14:tracePt t="162829" x="5019675" y="3078163"/>
          <p14:tracePt t="162840" x="5019675" y="3065463"/>
          <p14:tracePt t="162845" x="5006975" y="3054350"/>
          <p14:tracePt t="162863" x="4994275" y="3041650"/>
          <p14:tracePt t="162874" x="4994275" y="3028950"/>
          <p14:tracePt t="162879" x="4981575" y="3003550"/>
          <p14:tracePt t="162886" x="4968875" y="3003550"/>
          <p14:tracePt t="162892" x="4968875" y="2978150"/>
          <p14:tracePt t="162902" x="4956175" y="2965450"/>
          <p14:tracePt t="162908" x="4945063" y="2952750"/>
          <p14:tracePt t="162917" x="4945063" y="2941638"/>
          <p14:tracePt t="162924" x="4932363" y="2928938"/>
          <p14:tracePt t="162965" x="4919663" y="2916238"/>
          <p14:tracePt t="162989" x="4919663" y="2903538"/>
          <p14:tracePt t="163028" x="4919663" y="2890838"/>
          <p14:tracePt t="163244" x="4932363" y="2890838"/>
          <p14:tracePt t="163261" x="4945063" y="2890838"/>
          <p14:tracePt t="163270" x="4956175" y="2890838"/>
          <p14:tracePt t="163276" x="4968875" y="2890838"/>
          <p14:tracePt t="163285" x="4968875" y="2903538"/>
          <p14:tracePt t="163292" x="4994275" y="2916238"/>
          <p14:tracePt t="163300" x="5006975" y="2928938"/>
          <p14:tracePt t="163308" x="5019675" y="2941638"/>
          <p14:tracePt t="163316" x="5019675" y="2952750"/>
          <p14:tracePt t="163324" x="5032375" y="2965450"/>
          <p14:tracePt t="163333" x="5045075" y="2990850"/>
          <p14:tracePt t="163356" x="5045075" y="3003550"/>
          <p14:tracePt t="163365" x="5057775" y="3016250"/>
          <p14:tracePt t="163444" x="5068888" y="3016250"/>
          <p14:tracePt t="163453" x="5081588" y="3016250"/>
          <p14:tracePt t="163470" x="5094288" y="3016250"/>
          <p14:tracePt t="164117" x="5094288" y="3003550"/>
          <p14:tracePt t="164140" x="5106988" y="3003550"/>
          <p14:tracePt t="164148" x="5106988" y="3016250"/>
          <p14:tracePt t="164213" x="5119688" y="3028950"/>
          <p14:tracePt t="164224" x="5132388" y="3054350"/>
          <p14:tracePt t="164237" x="5132388" y="3078163"/>
          <p14:tracePt t="164245" x="5132388" y="3103563"/>
          <p14:tracePt t="164259" x="5132388" y="3128963"/>
          <p14:tracePt t="164261" x="5132388" y="3165475"/>
          <p14:tracePt t="164273" x="5132388" y="3203575"/>
          <p14:tracePt t="164276" x="5132388" y="3241675"/>
          <p14:tracePt t="164285" x="5132388" y="3278188"/>
          <p14:tracePt t="164292" x="5132388" y="3316288"/>
          <p14:tracePt t="164301" x="5132388" y="3354388"/>
          <p14:tracePt t="164308" x="5132388" y="3403600"/>
          <p14:tracePt t="164316" x="5119688" y="3429000"/>
          <p14:tracePt t="164324" x="5106988" y="3467100"/>
          <p14:tracePt t="164333" x="5106988" y="3490913"/>
          <p14:tracePt t="164341" x="5106988" y="3516313"/>
          <p14:tracePt t="164348" x="5106988" y="3541713"/>
          <p14:tracePt t="164356" x="5106988" y="3590925"/>
          <p14:tracePt t="164364" x="5094288" y="3629025"/>
          <p14:tracePt t="164374" x="5081588" y="3667125"/>
          <p14:tracePt t="164380" x="5081588" y="3692525"/>
          <p14:tracePt t="164392" x="5068888" y="3741738"/>
          <p14:tracePt t="164396" x="5068888" y="3779838"/>
          <p14:tracePt t="164407" x="5045075" y="3841750"/>
          <p14:tracePt t="164412" x="5032375" y="3892550"/>
          <p14:tracePt t="164423" x="5019675" y="3929063"/>
          <p14:tracePt t="164428" x="5019675" y="3954463"/>
          <p14:tracePt t="164440" x="5006975" y="4005263"/>
          <p14:tracePt t="164444" x="5006975" y="4029075"/>
          <p14:tracePt t="164458" x="5006975" y="4041775"/>
          <p14:tracePt t="164475" x="5006975" y="4067175"/>
          <p14:tracePt t="164781" x="5006975" y="4079875"/>
          <p14:tracePt t="164813" x="5006975" y="4105275"/>
          <p14:tracePt t="164829" x="5006975" y="4117975"/>
          <p14:tracePt t="164838" x="5019675" y="4154488"/>
          <p14:tracePt t="164844" x="5032375" y="4192588"/>
          <p14:tracePt t="164858" x="5032375" y="4205288"/>
          <p14:tracePt t="164860" x="5032375" y="4230688"/>
          <p14:tracePt t="164873" x="5032375" y="4254500"/>
          <p14:tracePt t="164876" x="5045075" y="4292600"/>
          <p14:tracePt t="164892" x="5045075" y="4341813"/>
          <p14:tracePt t="164901" x="5045075" y="4367213"/>
          <p14:tracePt t="164916" x="5045075" y="4392613"/>
          <p14:tracePt t="164924" x="5045075" y="4405313"/>
          <p14:tracePt t="164933" x="5057775" y="4418013"/>
          <p14:tracePt t="164948" x="5057775" y="4430713"/>
          <p14:tracePt t="164956" x="5057775" y="4443413"/>
          <p14:tracePt t="164964" x="5057775" y="4454525"/>
          <p14:tracePt t="164973" x="5057775" y="4467225"/>
          <p14:tracePt t="164992" x="5057775" y="4492625"/>
          <p14:tracePt t="165007" x="5057775" y="4505325"/>
          <p14:tracePt t="165012" x="5057775" y="4518025"/>
          <p14:tracePt t="165023" x="5057775" y="4530725"/>
          <p14:tracePt t="165040" x="5068888" y="4530725"/>
          <p14:tracePt t="165069" x="5068888" y="4543425"/>
          <p14:tracePt t="165076" x="5081588" y="4543425"/>
          <p14:tracePt t="165116" x="5094288" y="4543425"/>
          <p14:tracePt t="165140" x="5106988" y="4554538"/>
          <p14:tracePt t="165156" x="5119688" y="4554538"/>
          <p14:tracePt t="165181" x="5119688" y="4567238"/>
          <p14:tracePt t="165192" x="5132388" y="4579938"/>
          <p14:tracePt t="165205" x="5132388" y="4605338"/>
          <p14:tracePt t="165220" x="5132388" y="4618038"/>
          <p14:tracePt t="165237" x="5145088" y="4630738"/>
          <p14:tracePt t="165253" x="5145088" y="4643438"/>
          <p14:tracePt t="165260" x="5145088" y="4656138"/>
          <p14:tracePt t="165276" x="5157788" y="4679950"/>
          <p14:tracePt t="165285" x="5157788" y="4692650"/>
          <p14:tracePt t="165292" x="5157788" y="4718050"/>
          <p14:tracePt t="165301" x="5157788" y="4730750"/>
          <p14:tracePt t="165308" x="5170488" y="4743450"/>
          <p14:tracePt t="165317" x="5170488" y="4768850"/>
          <p14:tracePt t="165325" x="5181600" y="4779963"/>
          <p14:tracePt t="165333" x="5181600" y="4792663"/>
          <p14:tracePt t="165349" x="5181600" y="4805363"/>
          <p14:tracePt t="165429" x="5194300" y="4805363"/>
          <p14:tracePt t="165469" x="5194300" y="4792663"/>
          <p14:tracePt t="165501" x="5181600" y="4779963"/>
          <p14:tracePt t="165516" x="5170488" y="4768850"/>
          <p14:tracePt t="165532" x="5170488" y="4756150"/>
          <p14:tracePt t="165548" x="5170488" y="4743450"/>
          <p14:tracePt t="165557" x="5157788" y="4730750"/>
          <p14:tracePt t="165580" x="5157788" y="4718050"/>
          <p14:tracePt t="165596" x="5157788" y="4705350"/>
          <p14:tracePt t="165620" x="5157788" y="4692650"/>
          <p14:tracePt t="165638" x="5157788" y="4679950"/>
          <p14:tracePt t="165669" x="5157788" y="4667250"/>
          <p14:tracePt t="165708" x="5157788" y="4656138"/>
          <p14:tracePt t="165724" x="5157788" y="4643438"/>
          <p14:tracePt t="165732" x="5157788" y="4630738"/>
          <p14:tracePt t="165748" x="5157788" y="4618038"/>
          <p14:tracePt t="165764" x="5157788" y="4592638"/>
          <p14:tracePt t="165772" x="5157788" y="4567238"/>
          <p14:tracePt t="165780" x="5170488" y="4554538"/>
          <p14:tracePt t="165796" x="5170488" y="4543425"/>
          <p14:tracePt t="165812" x="5181600" y="4530725"/>
          <p14:tracePt t="165868" x="5181600" y="4518025"/>
          <p14:tracePt t="165900" x="5170488" y="4505325"/>
          <p14:tracePt t="165924" x="5157788" y="4492625"/>
          <p14:tracePt t="165932" x="5145088" y="4492625"/>
          <p14:tracePt t="165940" x="5145088" y="4479925"/>
          <p14:tracePt t="165956" x="5132388" y="4479925"/>
          <p14:tracePt t="165972" x="5119688" y="4467225"/>
          <p14:tracePt t="165980" x="5106988" y="4454525"/>
          <p14:tracePt t="165996" x="5094288" y="4454525"/>
          <p14:tracePt t="166012" x="5057775" y="4443413"/>
          <p14:tracePt t="166023" x="5057775" y="4430713"/>
          <p14:tracePt t="166028" x="5045075" y="4430713"/>
          <p14:tracePt t="166041" x="5019675" y="4405313"/>
          <p14:tracePt t="166044" x="5006975" y="4405313"/>
          <p14:tracePt t="166057" x="4981575" y="4392613"/>
          <p14:tracePt t="166068" x="4968875" y="4379913"/>
          <p14:tracePt t="166076" x="4968875" y="4367213"/>
          <p14:tracePt t="166084" x="4956175" y="4367213"/>
          <p14:tracePt t="166100" x="4945063" y="4367213"/>
          <p14:tracePt t="166108" x="4932363" y="4367213"/>
          <p14:tracePt t="166116" x="4919663" y="4367213"/>
          <p14:tracePt t="166125" x="4906963" y="4367213"/>
          <p14:tracePt t="166132" x="4894263" y="4367213"/>
          <p14:tracePt t="166140" x="4881563" y="4367213"/>
          <p14:tracePt t="166148" x="4868863" y="4367213"/>
          <p14:tracePt t="166156" x="4832350" y="4367213"/>
          <p14:tracePt t="166164" x="4819650" y="4367213"/>
          <p14:tracePt t="166180" x="4794250" y="4367213"/>
          <p14:tracePt t="166190" x="4768850" y="4379913"/>
          <p14:tracePt t="166207" x="4743450" y="4392613"/>
          <p14:tracePt t="166212" x="4719638" y="4392613"/>
          <p14:tracePt t="166223" x="4706938" y="4405313"/>
          <p14:tracePt t="166228" x="4694238" y="4418013"/>
          <p14:tracePt t="166239" x="4681538" y="4418013"/>
          <p14:tracePt t="166244" x="4668838" y="4430713"/>
          <p14:tracePt t="166256" x="4656138" y="4443413"/>
          <p14:tracePt t="166260" x="4643438" y="4443413"/>
          <p14:tracePt t="166272" x="4643438" y="4454525"/>
          <p14:tracePt t="166276" x="4630738" y="4467225"/>
          <p14:tracePt t="166285" x="4619625" y="4479925"/>
          <p14:tracePt t="166294" x="4619625" y="4505325"/>
          <p14:tracePt t="166300" x="4594225" y="4518025"/>
          <p14:tracePt t="166308" x="4581525" y="4530725"/>
          <p14:tracePt t="166316" x="4568825" y="4554538"/>
          <p14:tracePt t="166327" x="4556125" y="4567238"/>
          <p14:tracePt t="166332" x="4556125" y="4592638"/>
          <p14:tracePt t="166348" x="4556125" y="4605338"/>
          <p14:tracePt t="166357" x="4556125" y="4618038"/>
          <p14:tracePt t="166364" x="4556125" y="4630738"/>
          <p14:tracePt t="166373" x="4543425" y="4643438"/>
          <p14:tracePt t="166380" x="4530725" y="4656138"/>
          <p14:tracePt t="166390" x="4530725" y="4667250"/>
          <p14:tracePt t="166396" x="4530725" y="4679950"/>
          <p14:tracePt t="166407" x="4530725" y="4705350"/>
          <p14:tracePt t="166423" x="4530725" y="4718050"/>
          <p14:tracePt t="166428" x="4530725" y="4743450"/>
          <p14:tracePt t="166440" x="4530725" y="4768850"/>
          <p14:tracePt t="166444" x="4530725" y="4792663"/>
          <p14:tracePt t="166457" x="4530725" y="4818063"/>
          <p14:tracePt t="166460" x="4530725" y="4843463"/>
          <p14:tracePt t="166468" x="4530725" y="4868863"/>
          <p14:tracePt t="166476" x="4530725" y="4892675"/>
          <p14:tracePt t="166484" x="4530725" y="4930775"/>
          <p14:tracePt t="166493" x="4530725" y="4943475"/>
          <p14:tracePt t="166500" x="4530725" y="4956175"/>
          <p14:tracePt t="166508" x="4530725" y="4968875"/>
          <p14:tracePt t="166516" x="4543425" y="4981575"/>
          <p14:tracePt t="166524" x="4543425" y="4992688"/>
          <p14:tracePt t="166532" x="4556125" y="4992688"/>
          <p14:tracePt t="166542" x="4556125" y="5005388"/>
          <p14:tracePt t="166548" x="4568825" y="5005388"/>
          <p14:tracePt t="166556" x="4581525" y="5005388"/>
          <p14:tracePt t="166564" x="4594225" y="5005388"/>
          <p14:tracePt t="166573" x="4619625" y="5005388"/>
          <p14:tracePt t="166580" x="4668838" y="5018088"/>
          <p14:tracePt t="166590" x="4681538" y="5018088"/>
          <p14:tracePt t="166597" x="4719638" y="5018088"/>
          <p14:tracePt t="166607" x="4756150" y="5018088"/>
          <p14:tracePt t="166613" x="4781550" y="5018088"/>
          <p14:tracePt t="166624" x="4794250" y="5018088"/>
          <p14:tracePt t="166629" x="4843463" y="5005388"/>
          <p14:tracePt t="166644" x="4856163" y="5005388"/>
          <p14:tracePt t="166658" x="4868863" y="5005388"/>
          <p14:tracePt t="166676" x="4881563" y="5005388"/>
          <p14:tracePt t="166685" x="4894263" y="5005388"/>
          <p14:tracePt t="166700" x="4906963" y="4992688"/>
          <p14:tracePt t="166725" x="4932363" y="4992688"/>
          <p14:tracePt t="166733" x="4945063" y="4981575"/>
          <p14:tracePt t="166748" x="4956175" y="4968875"/>
          <p14:tracePt t="166757" x="4968875" y="4968875"/>
          <p14:tracePt t="166765" x="4981575" y="4956175"/>
          <p14:tracePt t="166780" x="4994275" y="4956175"/>
          <p14:tracePt t="166792" x="4994275" y="4943475"/>
          <p14:tracePt t="166807" x="5006975" y="4930775"/>
          <p14:tracePt t="166814" x="5019675" y="4918075"/>
          <p14:tracePt t="166828" x="5019675" y="4905375"/>
          <p14:tracePt t="166844" x="5032375" y="4879975"/>
          <p14:tracePt t="166858" x="5032375" y="4868863"/>
          <p14:tracePt t="166876" x="5045075" y="4856163"/>
          <p14:tracePt t="166893" x="5045075" y="4843463"/>
          <p14:tracePt t="166900" x="5045075" y="4830763"/>
          <p14:tracePt t="166908" x="5045075" y="4818063"/>
          <p14:tracePt t="166916" x="5057775" y="4805363"/>
          <p14:tracePt t="166940" x="5057775" y="4792663"/>
          <p14:tracePt t="166956" x="5068888" y="4768850"/>
          <p14:tracePt t="166972" x="5068888" y="4756150"/>
          <p14:tracePt t="166980" x="5081588" y="4743450"/>
          <p14:tracePt t="166990" x="5081588" y="4730750"/>
          <p14:tracePt t="167006" x="5081588" y="4718050"/>
          <p14:tracePt t="167012" x="5081588" y="4705350"/>
          <p14:tracePt t="167037" x="5081588" y="4692650"/>
          <p14:tracePt t="167068" x="5081588" y="4679950"/>
          <p14:tracePt t="167076" x="5081588" y="4656138"/>
          <p14:tracePt t="167092" x="5081588" y="4630738"/>
          <p14:tracePt t="167100" x="5081588" y="4605338"/>
          <p14:tracePt t="167116" x="5081588" y="4592638"/>
          <p14:tracePt t="167124" x="5068888" y="4567238"/>
          <p14:tracePt t="167140" x="5057775" y="4543425"/>
          <p14:tracePt t="167148" x="5057775" y="4518025"/>
          <p14:tracePt t="167157" x="5045075" y="4518025"/>
          <p14:tracePt t="167180" x="5032375" y="4505325"/>
          <p14:tracePt t="167196" x="5019675" y="4505325"/>
          <p14:tracePt t="167228" x="5006975" y="4505325"/>
          <p14:tracePt t="167237" x="4981575" y="4492625"/>
          <p14:tracePt t="167260" x="4968875" y="4492625"/>
          <p14:tracePt t="167276" x="4956175" y="4492625"/>
          <p14:tracePt t="167284" x="4945063" y="4479925"/>
          <p14:tracePt t="167292" x="4932363" y="4479925"/>
          <p14:tracePt t="167316" x="4919663" y="4467225"/>
          <p14:tracePt t="167341" x="4906963" y="4467225"/>
          <p14:tracePt t="167356" x="4894263" y="4467225"/>
          <p14:tracePt t="167372" x="4881563" y="4467225"/>
          <p14:tracePt t="167381" x="4868863" y="4467225"/>
          <p14:tracePt t="167390" x="4868863" y="4454525"/>
          <p14:tracePt t="167413" x="4856163" y="4443413"/>
          <p14:tracePt t="167445" x="4843463" y="4443413"/>
          <p14:tracePt t="167469" x="4832350" y="4443413"/>
          <p14:tracePt t="167476" x="4819650" y="4443413"/>
          <p14:tracePt t="167493" x="4794250" y="4454525"/>
          <p14:tracePt t="167501" x="4768850" y="4454525"/>
          <p14:tracePt t="167508" x="4756150" y="4467225"/>
          <p14:tracePt t="167524" x="4743450" y="4467225"/>
          <p14:tracePt t="167533" x="4732338" y="4467225"/>
          <p14:tracePt t="167548" x="4719638" y="4467225"/>
          <p14:tracePt t="167558" x="4706938" y="4479925"/>
          <p14:tracePt t="167596" x="4694238" y="4479925"/>
          <p14:tracePt t="167604" x="4694238" y="4492625"/>
          <p14:tracePt t="167628" x="4681538" y="4492625"/>
          <p14:tracePt t="167637" x="4681538" y="4505325"/>
          <p14:tracePt t="167644" x="4668838" y="4518025"/>
          <p14:tracePt t="167656" x="4668838" y="4530725"/>
          <p14:tracePt t="167668" x="4656138" y="4554538"/>
          <p14:tracePt t="167676" x="4643438" y="4579938"/>
          <p14:tracePt t="167684" x="4630738" y="4605338"/>
          <p14:tracePt t="167700" x="4630738" y="4630738"/>
          <p14:tracePt t="167708" x="4630738" y="4643438"/>
          <p14:tracePt t="167716" x="4630738" y="4656138"/>
          <p14:tracePt t="167726" x="4630738" y="4679950"/>
          <p14:tracePt t="167740" x="4630738" y="4705350"/>
          <p14:tracePt t="167748" x="4643438" y="4743450"/>
          <p14:tracePt t="167756" x="4656138" y="4768850"/>
          <p14:tracePt t="167764" x="4668838" y="4805363"/>
          <p14:tracePt t="167773" x="4681538" y="4830763"/>
          <p14:tracePt t="167780" x="4694238" y="4843463"/>
          <p14:tracePt t="167790" x="4706938" y="4868863"/>
          <p14:tracePt t="167796" x="4719638" y="4905375"/>
          <p14:tracePt t="167812" x="4732338" y="4918075"/>
          <p14:tracePt t="167823" x="4743450" y="4930775"/>
          <p14:tracePt t="167828" x="4756150" y="4943475"/>
          <p14:tracePt t="167844" x="4781550" y="4943475"/>
          <p14:tracePt t="167859" x="4794250" y="4956175"/>
          <p14:tracePt t="167868" x="4806950" y="4956175"/>
          <p14:tracePt t="167885" x="4819650" y="4968875"/>
          <p14:tracePt t="167900" x="4832350" y="4968875"/>
          <p14:tracePt t="167909" x="4843463" y="4981575"/>
          <p14:tracePt t="167916" x="4856163" y="4981575"/>
          <p14:tracePt t="167932" x="4881563" y="4981575"/>
          <p14:tracePt t="167949" x="4906963" y="4981575"/>
          <p14:tracePt t="167964" x="4919663" y="4981575"/>
          <p14:tracePt t="167980" x="4932363" y="4981575"/>
          <p14:tracePt t="167991" x="4956175" y="4981575"/>
          <p14:tracePt t="167996" x="4956175" y="4968875"/>
          <p14:tracePt t="168007" x="4968875" y="4968875"/>
          <p14:tracePt t="168024" x="4981575" y="4943475"/>
          <p14:tracePt t="168028" x="4981575" y="4930775"/>
          <p14:tracePt t="168044" x="4994275" y="4905375"/>
          <p14:tracePt t="168060" x="4994275" y="4892675"/>
          <p14:tracePt t="168085" x="4994275" y="4879975"/>
          <p14:tracePt t="168092" x="4994275" y="4868863"/>
          <p14:tracePt t="168100" x="4994275" y="4856163"/>
          <p14:tracePt t="168117" x="4994275" y="4843463"/>
          <p14:tracePt t="168149" x="4994275" y="4830763"/>
          <p14:tracePt t="168364" x="4994275" y="4818063"/>
          <p14:tracePt t="168380" x="5019675" y="4818063"/>
          <p14:tracePt t="168388" x="5032375" y="4818063"/>
          <p14:tracePt t="168396" x="5057775" y="4818063"/>
          <p14:tracePt t="168406" x="5081588" y="4818063"/>
          <p14:tracePt t="168412" x="5106988" y="4818063"/>
          <p14:tracePt t="168423" x="5145088" y="4818063"/>
          <p14:tracePt t="168428" x="5181600" y="4818063"/>
          <p14:tracePt t="168440" x="5219700" y="4818063"/>
          <p14:tracePt t="168444" x="5245100" y="4818063"/>
          <p14:tracePt t="168457" x="5257800" y="4818063"/>
          <p14:tracePt t="168468" x="5270500" y="4818063"/>
          <p14:tracePt t="168484" x="5270500" y="4792663"/>
          <p14:tracePt t="168492" x="5270500" y="4779963"/>
          <p14:tracePt t="168500" x="5270500" y="4768850"/>
          <p14:tracePt t="168524" x="5270500" y="4756150"/>
          <p14:tracePt t="173307" x="5281613" y="4756150"/>
          <p14:tracePt t="173317" x="5319713" y="4756150"/>
          <p14:tracePt t="173323" x="5370513" y="4756150"/>
          <p14:tracePt t="173331" x="5394325" y="4756150"/>
          <p14:tracePt t="173340" x="5407025" y="4768850"/>
          <p14:tracePt t="173347" x="5407025" y="4779963"/>
          <p14:tracePt t="173364" x="5419725" y="4805363"/>
          <p14:tracePt t="173374" x="5419725" y="4818063"/>
          <p14:tracePt t="173379" x="5432425" y="4856163"/>
          <p14:tracePt t="173390" x="5432425" y="4879975"/>
          <p14:tracePt t="173407" x="5432425" y="4905375"/>
          <p14:tracePt t="173413" x="5432425" y="4918075"/>
          <p14:tracePt t="173424" x="5432425" y="4930775"/>
          <p14:tracePt t="173427" x="5432425" y="4943475"/>
          <p14:tracePt t="173440" x="5432425" y="4956175"/>
          <p14:tracePt t="173443" x="5432425" y="4968875"/>
          <p14:tracePt t="173453" x="5432425" y="4981575"/>
          <p14:tracePt t="173460" x="5432425" y="5030788"/>
          <p14:tracePt t="173468" x="5432425" y="5043488"/>
          <p14:tracePt t="173475" x="5419725" y="5068888"/>
          <p14:tracePt t="173484" x="5419725" y="5081588"/>
          <p14:tracePt t="173493" x="5419725" y="5105400"/>
          <p14:tracePt t="173499" x="5407025" y="5143500"/>
          <p14:tracePt t="173507" x="5383213" y="5181600"/>
          <p14:tracePt t="173516" x="5370513" y="5230813"/>
          <p14:tracePt t="173523" x="5357813" y="5294313"/>
          <p14:tracePt t="173532" x="5332413" y="5356225"/>
          <p14:tracePt t="173541" x="5307013" y="5430838"/>
          <p14:tracePt t="173547" x="5281613" y="5494338"/>
          <p14:tracePt t="173557" x="5270500" y="5507038"/>
          <p14:tracePt t="173577" x="5270500" y="5518150"/>
          <p14:tracePt t="173876" x="5257800" y="5518150"/>
          <p14:tracePt t="173883" x="5245100" y="5494338"/>
          <p14:tracePt t="173891" x="5219700" y="5456238"/>
          <p14:tracePt t="173899" x="5194300" y="5418138"/>
          <p14:tracePt t="173907" x="5194300" y="5381625"/>
          <p14:tracePt t="173915" x="5181600" y="5343525"/>
          <p14:tracePt t="173923" x="5181600" y="5318125"/>
          <p14:tracePt t="173932" x="5181600" y="5294313"/>
          <p14:tracePt t="173941" x="5170488" y="5268913"/>
          <p14:tracePt t="173947" x="5157788" y="5243513"/>
          <p14:tracePt t="173956" x="5132388" y="5230813"/>
          <p14:tracePt t="173963" x="5132388" y="5205413"/>
          <p14:tracePt t="173974" x="5119688" y="5194300"/>
          <p14:tracePt t="173979" x="5106988" y="5181600"/>
          <p14:tracePt t="173995" x="5106988" y="5168900"/>
          <p14:tracePt t="174008" x="5106988" y="5156200"/>
          <p14:tracePt t="174011" x="5106988" y="5143500"/>
          <p14:tracePt t="174023" x="5094288" y="5118100"/>
          <p14:tracePt t="174027" x="5081588" y="5092700"/>
          <p14:tracePt t="174040" x="5081588" y="5068888"/>
          <p14:tracePt t="174043" x="5081588" y="5043488"/>
          <p14:tracePt t="174051" x="5068888" y="4992688"/>
          <p14:tracePt t="174060" x="5068888" y="4968875"/>
          <p14:tracePt t="174067" x="5068888" y="4930775"/>
          <p14:tracePt t="174075" x="5068888" y="4918075"/>
          <p14:tracePt t="174083" x="5068888" y="4905375"/>
          <p14:tracePt t="174091" x="5057775" y="4879975"/>
          <p14:tracePt t="174107" x="5045075" y="4868863"/>
          <p14:tracePt t="174123" x="5045075" y="4843463"/>
          <p14:tracePt t="174131" x="5032375" y="4843463"/>
          <p14:tracePt t="174140" x="5019675" y="4818063"/>
          <p14:tracePt t="174147" x="5006975" y="4805363"/>
          <p14:tracePt t="174156" x="5006975" y="4792663"/>
          <p14:tracePt t="174163" x="5006975" y="4779963"/>
          <p14:tracePt t="174307" x="4981575" y="4779963"/>
          <p14:tracePt t="174315" x="4981575" y="4792663"/>
          <p14:tracePt t="174339" x="4968875" y="4805363"/>
          <p14:tracePt t="174587" x="4981575" y="4818063"/>
          <p14:tracePt t="174595" x="4994275" y="4830763"/>
          <p14:tracePt t="174603" x="5019675" y="4843463"/>
          <p14:tracePt t="174611" x="5045075" y="4868863"/>
          <p14:tracePt t="174623" x="5057775" y="4892675"/>
          <p14:tracePt t="174627" x="5057775" y="4905375"/>
          <p14:tracePt t="174639" x="5057775" y="4930775"/>
          <p14:tracePt t="174643" x="5057775" y="4956175"/>
          <p14:tracePt t="174651" x="5057775" y="4992688"/>
          <p14:tracePt t="174659" x="5032375" y="5018088"/>
          <p14:tracePt t="174667" x="5019675" y="5043488"/>
          <p14:tracePt t="174675" x="5006975" y="5056188"/>
          <p14:tracePt t="174683" x="4981575" y="5068888"/>
          <p14:tracePt t="174691" x="4968875" y="5068888"/>
          <p14:tracePt t="174707" x="4956175" y="5068888"/>
          <p14:tracePt t="174716" x="4945063" y="5068888"/>
          <p14:tracePt t="174724" x="4932363" y="5068888"/>
          <p14:tracePt t="174731" x="4919663" y="5068888"/>
          <p14:tracePt t="174740" x="4894263" y="5068888"/>
          <p14:tracePt t="174747" x="4881563" y="5056188"/>
          <p14:tracePt t="174757" x="4856163" y="5043488"/>
          <p14:tracePt t="174763" x="4843463" y="5018088"/>
          <p14:tracePt t="174773" x="4832350" y="4981575"/>
          <p14:tracePt t="174779" x="4832350" y="4956175"/>
          <p14:tracePt t="174790" x="4819650" y="4918075"/>
          <p14:tracePt t="174795" x="4819650" y="4905375"/>
          <p14:tracePt t="174808" x="4819650" y="4879975"/>
          <p14:tracePt t="174811" x="4819650" y="4856163"/>
          <p14:tracePt t="174823" x="4819650" y="4818063"/>
          <p14:tracePt t="174827" x="4832350" y="4805363"/>
          <p14:tracePt t="174840" x="4832350" y="4792663"/>
          <p14:tracePt t="174842" x="4856163" y="4768850"/>
          <p14:tracePt t="174859" x="4868863" y="4768850"/>
          <p14:tracePt t="174867" x="4881563" y="4768850"/>
          <p14:tracePt t="174883" x="4894263" y="4768850"/>
          <p14:tracePt t="174899" x="4919663" y="4768850"/>
          <p14:tracePt t="174907" x="4932363" y="4768850"/>
          <p14:tracePt t="174916" x="4945063" y="4779963"/>
          <p14:tracePt t="174923" x="4945063" y="4792663"/>
          <p14:tracePt t="174931" x="4945063" y="4805363"/>
          <p14:tracePt t="174940" x="4945063" y="4818063"/>
          <p14:tracePt t="174947" x="4945063" y="4843463"/>
          <p14:tracePt t="174957" x="4932363" y="4856163"/>
          <p14:tracePt t="174963" x="4932363" y="4868863"/>
          <p14:tracePt t="174973" x="4906963" y="4868863"/>
          <p14:tracePt t="174990" x="4881563" y="4879975"/>
          <p14:tracePt t="174995" x="4881563" y="4892675"/>
          <p14:tracePt t="175011" x="4868863" y="4892675"/>
          <p14:tracePt t="175036" x="4856163" y="4892675"/>
          <p14:tracePt t="175043" x="4843463" y="4892675"/>
          <p14:tracePt t="175067" x="4843463" y="4868863"/>
          <p14:tracePt t="175075" x="4856163" y="4868863"/>
          <p14:tracePt t="175083" x="4856163" y="4856163"/>
          <p14:tracePt t="175092" x="4868863" y="4843463"/>
          <p14:tracePt t="175099" x="4894263" y="4843463"/>
          <p14:tracePt t="175107" x="4906963" y="4830763"/>
          <p14:tracePt t="175115" x="4919663" y="4830763"/>
          <p14:tracePt t="175131" x="4945063" y="4830763"/>
          <p14:tracePt t="175140" x="4956175" y="4830763"/>
          <p14:tracePt t="175171" x="4956175" y="4843463"/>
          <p14:tracePt t="175179" x="4956175" y="4856163"/>
          <p14:tracePt t="175190" x="4956175" y="4868863"/>
          <p14:tracePt t="175195" x="4956175" y="4879975"/>
          <p14:tracePt t="175207" x="4945063" y="4892675"/>
          <p14:tracePt t="175211" x="4932363" y="4892675"/>
          <p14:tracePt t="175299" x="4932363" y="4879975"/>
          <p14:tracePt t="175539" x="4945063" y="4879975"/>
          <p14:tracePt t="175555" x="4956175" y="4879975"/>
          <p14:tracePt t="175563" x="4994275" y="4879975"/>
          <p14:tracePt t="175572" x="5032375" y="4879975"/>
          <p14:tracePt t="175579" x="5094288" y="4879975"/>
          <p14:tracePt t="175590" x="5181600" y="4892675"/>
          <p14:tracePt t="175595" x="5281613" y="4905375"/>
          <p14:tracePt t="175608" x="5394325" y="4930775"/>
          <p14:tracePt t="175610" x="5532438" y="4956175"/>
          <p14:tracePt t="175623" x="5683250" y="4992688"/>
          <p14:tracePt t="175627" x="5857875" y="5056188"/>
          <p14:tracePt t="175641" x="6008688" y="5105400"/>
          <p14:tracePt t="175642" x="6157913" y="5181600"/>
          <p14:tracePt t="175650" x="6259513" y="5230813"/>
          <p14:tracePt t="175659" x="6346825" y="5305425"/>
          <p14:tracePt t="175667" x="6434138" y="5368925"/>
          <p14:tracePt t="175675" x="6496050" y="5443538"/>
          <p14:tracePt t="175683" x="6534150" y="5481638"/>
          <p14:tracePt t="175691" x="6572250" y="5543550"/>
          <p14:tracePt t="175699" x="6596063" y="5619750"/>
          <p14:tracePt t="175707" x="6621463" y="5668963"/>
          <p14:tracePt t="175715" x="6634163" y="5732463"/>
          <p14:tracePt t="175723" x="6634163" y="5756275"/>
          <p14:tracePt t="175731" x="6634163" y="5819775"/>
          <p14:tracePt t="175741" x="6621463" y="5856288"/>
          <p14:tracePt t="175746" x="6608763" y="5894388"/>
          <p14:tracePt t="175756" x="6608763" y="5919788"/>
          <p14:tracePt t="175763" x="6608763" y="5945188"/>
          <p14:tracePt t="175773" x="6608763" y="5969000"/>
          <p14:tracePt t="175779" x="6608763" y="5981700"/>
          <p14:tracePt t="175789" x="6608763" y="5994400"/>
          <p14:tracePt t="175795" x="6608763" y="6007100"/>
          <p14:tracePt t="175807" x="6621463" y="6019800"/>
          <p14:tracePt t="175811" x="6634163" y="6019800"/>
          <p14:tracePt t="175823" x="6696075" y="6019800"/>
          <p14:tracePt t="175827" x="6784975" y="6007100"/>
          <p14:tracePt t="175839" x="6897688" y="5956300"/>
          <p14:tracePt t="175843" x="7010400" y="5919788"/>
          <p14:tracePt t="175851" x="7123113" y="5881688"/>
          <p14:tracePt t="175859" x="7246938" y="5832475"/>
          <p14:tracePt t="175867" x="7335838" y="5781675"/>
          <p14:tracePt t="175887" x="7497763" y="5643563"/>
          <p14:tracePt t="175893" x="7548563" y="5581650"/>
          <p14:tracePt t="175899" x="7585075" y="5543550"/>
          <p14:tracePt t="175907" x="7597775" y="5507038"/>
          <p14:tracePt t="175915" x="7597775" y="5481638"/>
          <p14:tracePt t="175923" x="7597775" y="5468938"/>
          <p14:tracePt t="175963" x="7597775" y="5456238"/>
          <p14:tracePt t="175972" x="7597775" y="5443538"/>
          <p14:tracePt t="175979" x="7572375" y="5443538"/>
          <p14:tracePt t="175991" x="7548563" y="5443538"/>
          <p14:tracePt t="175995" x="7497763" y="5443538"/>
          <p14:tracePt t="176008" x="7435850" y="5443538"/>
          <p14:tracePt t="176011" x="7359650" y="5443538"/>
          <p14:tracePt t="176022" x="7310438" y="5443538"/>
          <p14:tracePt t="176027" x="7246938" y="5443538"/>
          <p14:tracePt t="176035" x="7197725" y="5443538"/>
          <p14:tracePt t="176043" x="7172325" y="5456238"/>
          <p14:tracePt t="176052" x="7146925" y="5468938"/>
          <p14:tracePt t="176059" x="7134225" y="5468938"/>
          <p14:tracePt t="176147" x="7110413" y="5468938"/>
          <p14:tracePt t="176154" x="7097713" y="5468938"/>
          <p14:tracePt t="176163" x="7072313" y="5456238"/>
          <p14:tracePt t="176174" x="7046913" y="5443538"/>
          <p14:tracePt t="176179" x="7010400" y="5418138"/>
          <p14:tracePt t="176190" x="6946900" y="5418138"/>
          <p14:tracePt t="176195" x="6846888" y="5381625"/>
          <p14:tracePt t="176207" x="6746875" y="5356225"/>
          <p14:tracePt t="176211" x="6596063" y="5318125"/>
          <p14:tracePt t="176224" x="6421438" y="5294313"/>
          <p14:tracePt t="176228" x="6234113" y="5268913"/>
          <p14:tracePt t="176239" x="6034088" y="5218113"/>
          <p14:tracePt t="176242" x="5808663" y="5168900"/>
          <p14:tracePt t="176251" x="5607050" y="5118100"/>
          <p14:tracePt t="176259" x="5407025" y="5092700"/>
          <p14:tracePt t="176267" x="5245100" y="5043488"/>
          <p14:tracePt t="176275" x="5068888" y="5018088"/>
          <p14:tracePt t="176283" x="4956175" y="4992688"/>
          <p14:tracePt t="176291" x="4856163" y="4981575"/>
          <p14:tracePt t="176299" x="4781550" y="4956175"/>
          <p14:tracePt t="176307" x="4732338" y="4943475"/>
          <p14:tracePt t="176315" x="4706938" y="4943475"/>
          <p14:tracePt t="176323" x="4706938" y="4930775"/>
          <p14:tracePt t="176331" x="4694238" y="4918075"/>
          <p14:tracePt t="176355" x="4694238" y="4905375"/>
          <p14:tracePt t="176363" x="4694238" y="4892675"/>
          <p14:tracePt t="176374" x="4706938" y="4879975"/>
          <p14:tracePt t="176411" x="4719638" y="4868863"/>
          <p14:tracePt t="176427" x="4732338" y="4868863"/>
          <p14:tracePt t="176443" x="4732338" y="4856163"/>
          <p14:tracePt t="176450" x="4743450" y="4843463"/>
          <p14:tracePt t="176459" x="4743450" y="4830763"/>
          <p14:tracePt t="176475" x="4756150" y="4830763"/>
          <p14:tracePt t="176499" x="4768850" y="4818063"/>
          <p14:tracePt t="176531" x="4781550" y="4818063"/>
          <p14:tracePt t="176546" x="4794250" y="4818063"/>
          <p14:tracePt t="176555" x="4806950" y="4818063"/>
          <p14:tracePt t="176562" x="4819650" y="4818063"/>
          <p14:tracePt t="176587" x="4843463" y="4830763"/>
          <p14:tracePt t="176595" x="4856163" y="4843463"/>
          <p14:tracePt t="176606" x="4868863" y="4856163"/>
          <p14:tracePt t="176611" x="4894263" y="4868863"/>
          <p14:tracePt t="176623" x="4919663" y="4879975"/>
          <p14:tracePt t="176627" x="4956175" y="4905375"/>
          <p14:tracePt t="176635" x="5019675" y="4930775"/>
          <p14:tracePt t="176643" x="5094288" y="4956175"/>
          <p14:tracePt t="176651" x="5181600" y="4992688"/>
          <p14:tracePt t="176659" x="5294313" y="5043488"/>
          <p14:tracePt t="176667" x="5432425" y="5068888"/>
          <p14:tracePt t="176674" x="5583238" y="5092700"/>
          <p14:tracePt t="176683" x="5770563" y="5118100"/>
          <p14:tracePt t="176691" x="5995988" y="5156200"/>
          <p14:tracePt t="176699" x="6259513" y="5194300"/>
          <p14:tracePt t="176707" x="6534150" y="5205413"/>
          <p14:tracePt t="176715" x="6846888" y="5230813"/>
          <p14:tracePt t="176723" x="7146925" y="5256213"/>
          <p14:tracePt t="176731" x="7359650" y="5294313"/>
          <p14:tracePt t="176741" x="7585075" y="5330825"/>
          <p14:tracePt t="176747" x="7785100" y="5356225"/>
          <p14:tracePt t="176757" x="7935913" y="5381625"/>
          <p14:tracePt t="176763" x="8048625" y="5418138"/>
          <p14:tracePt t="176773" x="8148638" y="5456238"/>
          <p14:tracePt t="176779" x="8199438" y="5494338"/>
          <p14:tracePt t="176790" x="8235950" y="5543550"/>
          <p14:tracePt t="176795" x="8261350" y="5581650"/>
          <p14:tracePt t="176806" x="8274050" y="5619750"/>
          <p14:tracePt t="176811" x="8286750" y="5643563"/>
          <p14:tracePt t="176824" x="8286750" y="5719763"/>
          <p14:tracePt t="176827" x="8274050" y="5756275"/>
          <p14:tracePt t="176835" x="8261350" y="5794375"/>
          <p14:tracePt t="176843" x="8248650" y="5819775"/>
          <p14:tracePt t="176850" x="8235950" y="5843588"/>
          <p14:tracePt t="176859" x="8223250" y="5868988"/>
          <p14:tracePt t="176867" x="8199438" y="5868988"/>
          <p14:tracePt t="176875" x="8199438" y="5894388"/>
          <p14:tracePt t="176883" x="8174038" y="5907088"/>
          <p14:tracePt t="176892" x="8161338" y="5907088"/>
          <p14:tracePt t="176899" x="8135938" y="5919788"/>
          <p14:tracePt t="176915" x="8123238" y="5919788"/>
          <p14:tracePt t="176923" x="8110538" y="5919788"/>
          <p14:tracePt t="176930" x="8099425" y="5919788"/>
          <p14:tracePt t="176940" x="8086725" y="5907088"/>
          <p14:tracePt t="176946" x="8074025" y="5894388"/>
          <p14:tracePt t="176957" x="8048625" y="5856288"/>
          <p14:tracePt t="176963" x="8048625" y="5832475"/>
          <p14:tracePt t="176973" x="8023225" y="5794375"/>
          <p14:tracePt t="176979" x="8010525" y="5756275"/>
          <p14:tracePt t="176990" x="8010525" y="5732463"/>
          <p14:tracePt t="176995" x="7999413" y="5694363"/>
          <p14:tracePt t="177007" x="7999413" y="5668963"/>
          <p14:tracePt t="177010" x="7999413" y="5630863"/>
          <p14:tracePt t="177024" x="7999413" y="5594350"/>
          <p14:tracePt t="177026" x="8010525" y="5556250"/>
          <p14:tracePt t="177035" x="8023225" y="5543550"/>
          <p14:tracePt t="177042" x="8023225" y="5530850"/>
          <p14:tracePt t="177051" x="8035925" y="5507038"/>
          <p14:tracePt t="177058" x="8048625" y="5494338"/>
          <p14:tracePt t="177067" x="8048625" y="5481638"/>
          <p14:tracePt t="177083" x="8061325" y="5481638"/>
          <p14:tracePt t="177091" x="8086725" y="5481638"/>
          <p14:tracePt t="177099" x="8110538" y="5481638"/>
          <p14:tracePt t="177108" x="8135938" y="5481638"/>
          <p14:tracePt t="177115" x="8148638" y="5481638"/>
          <p14:tracePt t="177124" x="8174038" y="5481638"/>
          <p14:tracePt t="177131" x="8186738" y="5481638"/>
          <p14:tracePt t="177140" x="8199438" y="5481638"/>
          <p14:tracePt t="177146" x="8212138" y="5481638"/>
          <p14:tracePt t="177171" x="8223250" y="5481638"/>
          <p14:tracePt t="177220" x="8235950" y="5481638"/>
          <p14:tracePt t="177229" x="8248650" y="5481638"/>
          <p14:tracePt t="177237" x="8274050" y="5456238"/>
          <p14:tracePt t="177243" x="8286750" y="5456238"/>
          <p14:tracePt t="177252" x="8299450" y="5443538"/>
          <p14:tracePt t="177259" x="8348663" y="5418138"/>
          <p14:tracePt t="177269" x="8374063" y="5418138"/>
          <p14:tracePt t="177274" x="8424863" y="5394325"/>
          <p14:tracePt t="177283" x="8461375" y="5381625"/>
          <p14:tracePt t="177290" x="8537575" y="5368925"/>
          <p14:tracePt t="177299" x="8624888" y="5356225"/>
          <p14:tracePt t="177308" x="8699500" y="5356225"/>
          <p14:tracePt t="177315" x="8799513" y="5356225"/>
          <p14:tracePt t="177324" x="8899525" y="5356225"/>
          <p14:tracePt t="177331" x="8999538" y="5356225"/>
          <p14:tracePt t="177340" x="9063038" y="5381625"/>
          <p14:tracePt t="177347" x="9099550" y="5407025"/>
          <p14:tracePt t="177357" x="9137650" y="5407025"/>
          <p14:tracePt t="177363" x="9137650" y="5430838"/>
          <p14:tracePt t="177379" x="9137650" y="5456238"/>
          <p14:tracePt t="177393" x="9137650" y="5481638"/>
          <p14:tracePt t="177396" x="9124950" y="5494338"/>
          <p14:tracePt t="177408" x="9112250" y="5518150"/>
          <p14:tracePt t="177410" x="9088438" y="5530850"/>
          <p14:tracePt t="177424" x="9063038" y="5543550"/>
          <p14:tracePt t="177428" x="9050338" y="5543550"/>
          <p14:tracePt t="177436" x="9037638" y="5543550"/>
          <p14:tracePt t="177442" x="9012238" y="5556250"/>
          <p14:tracePt t="177451" x="9012238" y="5568950"/>
          <p14:tracePt t="177468" x="8999538" y="5568950"/>
          <p14:tracePt t="177475" x="8986838" y="5568950"/>
          <p14:tracePt t="177482" x="8975725" y="5568950"/>
          <p14:tracePt t="177491" x="8963025" y="5568950"/>
          <p14:tracePt t="177499" x="8937625" y="5556250"/>
          <p14:tracePt t="177508" x="8937625" y="5543550"/>
          <p14:tracePt t="177515" x="8912225" y="5530850"/>
          <p14:tracePt t="177523" x="8912225" y="5518150"/>
          <p14:tracePt t="177531" x="8899525" y="5507038"/>
          <p14:tracePt t="177547" x="8899525" y="5494338"/>
          <p14:tracePt t="177557" x="8899525" y="5468938"/>
          <p14:tracePt t="177562" x="8899525" y="5456238"/>
          <p14:tracePt t="177574" x="8899525" y="5443538"/>
          <p14:tracePt t="177579" x="8899525" y="5430838"/>
          <p14:tracePt t="177591" x="8899525" y="5418138"/>
          <p14:tracePt t="177594" x="8899525" y="5407025"/>
          <p14:tracePt t="177611" x="8899525" y="5394325"/>
          <p14:tracePt t="177626" x="8899525" y="5381625"/>
          <p14:tracePt t="178035" x="8886825" y="5381625"/>
          <p14:tracePt t="178050" x="8874125" y="5381625"/>
          <p14:tracePt t="178058" x="8863013" y="5381625"/>
          <p14:tracePt t="178066" x="8824913" y="5381625"/>
          <p14:tracePt t="178074" x="8774113" y="5381625"/>
          <p14:tracePt t="178083" x="8686800" y="5381625"/>
          <p14:tracePt t="178092" x="8586788" y="5381625"/>
          <p14:tracePt t="178098" x="8448675" y="5381625"/>
          <p14:tracePt t="178106" x="8299450" y="5381625"/>
          <p14:tracePt t="178115" x="8123238" y="5381625"/>
          <p14:tracePt t="178123" x="7923213" y="5381625"/>
          <p14:tracePt t="178130" x="7673975" y="5381625"/>
          <p14:tracePt t="178139" x="7435850" y="5381625"/>
          <p14:tracePt t="178146" x="7185025" y="5356225"/>
          <p14:tracePt t="178157" x="7010400" y="5356225"/>
          <p14:tracePt t="178163" x="6797675" y="5330825"/>
          <p14:tracePt t="178173" x="6621463" y="5305425"/>
          <p14:tracePt t="178178" x="6472238" y="5281613"/>
          <p14:tracePt t="178190" x="6359525" y="5256213"/>
          <p14:tracePt t="178195" x="6259513" y="5230813"/>
          <p14:tracePt t="178208" x="6146800" y="5205413"/>
          <p14:tracePt t="178210" x="6057900" y="5181600"/>
          <p14:tracePt t="178223" x="5983288" y="5156200"/>
          <p14:tracePt t="178226" x="5932488" y="5130800"/>
          <p14:tracePt t="178235" x="5870575" y="5118100"/>
          <p14:tracePt t="178242" x="5832475" y="5081588"/>
          <p14:tracePt t="178250" x="5808663" y="5056188"/>
          <p14:tracePt t="178259" x="5770563" y="5005388"/>
          <p14:tracePt t="178266" x="5757863" y="4956175"/>
          <p14:tracePt t="178274" x="5745163" y="4918075"/>
          <p14:tracePt t="178283" x="5745163" y="4856163"/>
          <p14:tracePt t="178292" x="5745163" y="4818063"/>
          <p14:tracePt t="178298" x="5745163" y="4756150"/>
          <p14:tracePt t="178307" x="5757863" y="4705350"/>
          <p14:tracePt t="178315" x="5783263" y="4656138"/>
          <p14:tracePt t="178324" x="5795963" y="4630738"/>
          <p14:tracePt t="178331" x="5808663" y="4605338"/>
          <p14:tracePt t="178340" x="5821363" y="4592638"/>
          <p14:tracePt t="178347" x="5832475" y="4554538"/>
          <p14:tracePt t="178357" x="5845175" y="4543425"/>
          <p14:tracePt t="178363" x="5857875" y="4530725"/>
          <p14:tracePt t="178379" x="5857875" y="4518025"/>
          <p14:tracePt t="178395" x="5870575" y="4518025"/>
          <p14:tracePt t="178409" x="5883275" y="4518025"/>
          <p14:tracePt t="178425" x="5895975" y="4518025"/>
          <p14:tracePt t="178428" x="5908675" y="4518025"/>
          <p14:tracePt t="178442" x="5921375" y="4543425"/>
          <p14:tracePt t="178451" x="5921375" y="4567238"/>
          <p14:tracePt t="178459" x="5921375" y="4592638"/>
          <p14:tracePt t="178467" x="5921375" y="4630738"/>
          <p14:tracePt t="178474" x="5908675" y="4679950"/>
          <p14:tracePt t="178483" x="5895975" y="4718050"/>
          <p14:tracePt t="178492" x="5857875" y="4768850"/>
          <p14:tracePt t="178499" x="5821363" y="4805363"/>
          <p14:tracePt t="178508" x="5783263" y="4856163"/>
          <p14:tracePt t="178515" x="5732463" y="4892675"/>
          <p14:tracePt t="178527" x="5683250" y="4930775"/>
          <p14:tracePt t="178530" x="5632450" y="4956175"/>
          <p14:tracePt t="178540" x="5595938" y="4981575"/>
          <p14:tracePt t="178547" x="5570538" y="4992688"/>
          <p14:tracePt t="178557" x="5532438" y="5018088"/>
          <p14:tracePt t="178563" x="5495925" y="5018088"/>
          <p14:tracePt t="178573" x="5457825" y="5030788"/>
          <p14:tracePt t="178578" x="5445125" y="5030788"/>
          <p14:tracePt t="178590" x="5419725" y="5030788"/>
          <p14:tracePt t="178594" x="5394325" y="5030788"/>
          <p14:tracePt t="178609" x="5357813" y="5018088"/>
          <p14:tracePt t="178610" x="5345113" y="4992688"/>
          <p14:tracePt t="178623" x="5319713" y="4956175"/>
          <p14:tracePt t="178626" x="5319713" y="4918075"/>
          <p14:tracePt t="178635" x="5307013" y="4868863"/>
          <p14:tracePt t="178642" x="5307013" y="4818063"/>
          <p14:tracePt t="178650" x="5319713" y="4756150"/>
          <p14:tracePt t="178659" x="5370513" y="4679950"/>
          <p14:tracePt t="178666" x="5445125" y="4605338"/>
          <p14:tracePt t="178674" x="5532438" y="4543425"/>
          <p14:tracePt t="178683" x="5657850" y="4467225"/>
          <p14:tracePt t="178691" x="5808663" y="4418013"/>
          <p14:tracePt t="178698" x="6008688" y="4354513"/>
          <p14:tracePt t="178707" x="6234113" y="4305300"/>
          <p14:tracePt t="178715" x="6472238" y="4254500"/>
          <p14:tracePt t="178723" x="6659563" y="4230688"/>
          <p14:tracePt t="178730" x="6846888" y="4205288"/>
          <p14:tracePt t="178740" x="6959600" y="4205288"/>
          <p14:tracePt t="178746" x="7059613" y="4205288"/>
          <p14:tracePt t="178757" x="7134225" y="4205288"/>
          <p14:tracePt t="178762" x="7172325" y="4217988"/>
          <p14:tracePt t="178775" x="7185025" y="4230688"/>
          <p14:tracePt t="178778" x="7197725" y="4241800"/>
          <p14:tracePt t="178790" x="7197725" y="4254500"/>
          <p14:tracePt t="178794" x="7197725" y="4292600"/>
          <p14:tracePt t="178807" x="7172325" y="4341813"/>
          <p14:tracePt t="178810" x="7146925" y="4367213"/>
          <p14:tracePt t="178823" x="7123113" y="4418013"/>
          <p14:tracePt t="178826" x="7085013" y="4454525"/>
          <p14:tracePt t="178835" x="7046913" y="4505325"/>
          <p14:tracePt t="178843" x="7034213" y="4530725"/>
          <p14:tracePt t="178851" x="7010400" y="4554538"/>
          <p14:tracePt t="178858" x="7010400" y="4567238"/>
          <p14:tracePt t="178866" x="6997700" y="4592638"/>
          <p14:tracePt t="178874" x="6985000" y="4605338"/>
          <p14:tracePt t="178882" x="6985000" y="4618038"/>
          <p14:tracePt t="178892" x="6972300" y="4618038"/>
          <p14:tracePt t="178971" x="6972300" y="4592638"/>
          <p14:tracePt t="178979" x="6972300" y="4579938"/>
          <p14:tracePt t="178987" x="6972300" y="4543425"/>
          <p14:tracePt t="178994" x="6972300" y="4530725"/>
          <p14:tracePt t="179010" x="6972300" y="4518025"/>
          <p14:tracePt t="179022" x="6972300" y="4505325"/>
          <p14:tracePt t="179051" x="6997700" y="4505325"/>
          <p14:tracePt t="179059" x="7010400" y="4530725"/>
          <p14:tracePt t="179066" x="7021513" y="4543425"/>
          <p14:tracePt t="179074" x="7046913" y="4554538"/>
          <p14:tracePt t="179082" x="7059613" y="4579938"/>
          <p14:tracePt t="179090" x="7085013" y="4592638"/>
          <p14:tracePt t="179098" x="7085013" y="4605338"/>
          <p14:tracePt t="179107" x="7097713" y="4605338"/>
          <p14:tracePt t="179114" x="7097713" y="4618038"/>
          <p14:tracePt t="179123" x="7097713" y="4630738"/>
          <p14:tracePt t="179146" x="7097713" y="4643438"/>
          <p14:tracePt t="179219" x="7085013" y="4630738"/>
          <p14:tracePt t="179226" x="7072313" y="4605338"/>
          <p14:tracePt t="179235" x="7059613" y="4592638"/>
          <p14:tracePt t="179242" x="7059613" y="4567238"/>
          <p14:tracePt t="179251" x="7046913" y="4554538"/>
          <p14:tracePt t="179259" x="7046913" y="4543425"/>
          <p14:tracePt t="179266" x="7046913" y="4530725"/>
          <p14:tracePt t="179275" x="7034213" y="4492625"/>
          <p14:tracePt t="179283" x="7034213" y="4479925"/>
          <p14:tracePt t="179290" x="7034213" y="4467225"/>
          <p14:tracePt t="179306" x="7034213" y="4454525"/>
          <p14:tracePt t="179314" x="7034213" y="4443413"/>
          <p14:tracePt t="179340" x="7034213" y="4430713"/>
          <p14:tracePt t="179394" x="7046913" y="4454525"/>
          <p14:tracePt t="179402" x="7059613" y="4505325"/>
          <p14:tracePt t="179410" x="7059613" y="4530725"/>
          <p14:tracePt t="179419" x="7072313" y="4579938"/>
          <p14:tracePt t="179426" x="7085013" y="4605338"/>
          <p14:tracePt t="179435" x="7097713" y="4630738"/>
          <p14:tracePt t="179442" x="7097713" y="4656138"/>
          <p14:tracePt t="179450" x="7110413" y="4656138"/>
          <p14:tracePt t="179460" x="7110413" y="4667250"/>
          <p14:tracePt t="179466" x="7123113" y="4679950"/>
          <p14:tracePt t="179482" x="7134225" y="4679950"/>
          <p14:tracePt t="179490" x="7159625" y="4679950"/>
          <p14:tracePt t="179499" x="7185025" y="4656138"/>
          <p14:tracePt t="179507" x="7197725" y="4643438"/>
          <p14:tracePt t="179514" x="7223125" y="4618038"/>
          <p14:tracePt t="179524" x="7259638" y="4592638"/>
          <p14:tracePt t="179530" x="7297738" y="4554538"/>
          <p14:tracePt t="179541" x="7348538" y="4518025"/>
          <p14:tracePt t="179546" x="7372350" y="4467225"/>
          <p14:tracePt t="179557" x="7423150" y="4430713"/>
          <p14:tracePt t="179562" x="7459663" y="4367213"/>
          <p14:tracePt t="179573" x="7485063" y="4318000"/>
          <p14:tracePt t="179578" x="7523163" y="4279900"/>
          <p14:tracePt t="179590" x="7548563" y="4254500"/>
          <p14:tracePt t="179594" x="7561263" y="4217988"/>
          <p14:tracePt t="179607" x="7572375" y="4192588"/>
          <p14:tracePt t="179610" x="7572375" y="4179888"/>
          <p14:tracePt t="179626" x="7572375" y="4167188"/>
          <p14:tracePt t="179642" x="7585075" y="4141788"/>
          <p14:tracePt t="179922" x="7597775" y="4141788"/>
          <p14:tracePt t="179947" x="7597775" y="4154488"/>
          <p14:tracePt t="179956" x="7597775" y="4167188"/>
          <p14:tracePt t="179962" x="7597775" y="4192588"/>
          <p14:tracePt t="179973" x="7585075" y="4205288"/>
          <p14:tracePt t="179979" x="7585075" y="4230688"/>
          <p14:tracePt t="179995" x="7561263" y="4279900"/>
          <p14:tracePt t="180007" x="7548563" y="4318000"/>
          <p14:tracePt t="180010" x="7523163" y="4354513"/>
          <p14:tracePt t="180023" x="7497763" y="4379913"/>
          <p14:tracePt t="180026" x="7472363" y="4405313"/>
          <p14:tracePt t="180034" x="7459663" y="4430713"/>
          <p14:tracePt t="180042" x="7448550" y="4454525"/>
          <p14:tracePt t="180050" x="7435850" y="4479925"/>
          <p14:tracePt t="180058" x="7435850" y="4492625"/>
          <p14:tracePt t="180066" x="7435850" y="4505325"/>
          <p14:tracePt t="180075" x="7435850" y="4530725"/>
          <p14:tracePt t="180082" x="7435850" y="4554538"/>
          <p14:tracePt t="180092" x="7448550" y="4567238"/>
          <p14:tracePt t="180098" x="7448550" y="4592638"/>
          <p14:tracePt t="180106" x="7472363" y="4630738"/>
          <p14:tracePt t="180114" x="7485063" y="4656138"/>
          <p14:tracePt t="180123" x="7485063" y="4679950"/>
          <p14:tracePt t="180130" x="7485063" y="4692650"/>
          <p14:tracePt t="180242" x="7485063" y="4679950"/>
          <p14:tracePt t="180250" x="7485063" y="4656138"/>
          <p14:tracePt t="180258" x="7472363" y="4630738"/>
          <p14:tracePt t="180266" x="7459663" y="4592638"/>
          <p14:tracePt t="180277" x="7448550" y="4554538"/>
          <p14:tracePt t="180282" x="7423150" y="4505325"/>
          <p14:tracePt t="180291" x="7410450" y="4467225"/>
          <p14:tracePt t="180299" x="7372350" y="4443413"/>
          <p14:tracePt t="180307" x="7359650" y="4418013"/>
          <p14:tracePt t="180315" x="7335838" y="4405313"/>
          <p14:tracePt t="180324" x="7335838" y="4392613"/>
          <p14:tracePt t="180330" x="7323138" y="4379913"/>
          <p14:tracePt t="180346" x="7323138" y="4367213"/>
          <p14:tracePt t="180402" x="7323138" y="4354513"/>
          <p14:tracePt t="180410" x="7310438" y="4354513"/>
          <p14:tracePt t="180435" x="7297738" y="4354513"/>
          <p14:tracePt t="180442" x="7285038" y="4367213"/>
          <p14:tracePt t="180450" x="7272338" y="4379913"/>
          <p14:tracePt t="180466" x="7259638" y="4392613"/>
          <p14:tracePt t="180482" x="7246938" y="4405313"/>
          <p14:tracePt t="180492" x="7246938" y="4418013"/>
          <p14:tracePt t="180498" x="7235825" y="4454525"/>
          <p14:tracePt t="180507" x="7235825" y="4467225"/>
          <p14:tracePt t="180514" x="7235825" y="4492625"/>
          <p14:tracePt t="180523" x="7235825" y="4505325"/>
          <p14:tracePt t="180530" x="7235825" y="4530725"/>
          <p14:tracePt t="180540" x="7235825" y="4554538"/>
          <p14:tracePt t="180546" x="7235825" y="4567238"/>
          <p14:tracePt t="180562" x="7246938" y="4579938"/>
          <p14:tracePt t="180578" x="7272338" y="4579938"/>
          <p14:tracePt t="180590" x="7297738" y="4554538"/>
          <p14:tracePt t="180594" x="7348538" y="4543425"/>
          <p14:tracePt t="180606" x="7385050" y="4518025"/>
          <p14:tracePt t="180610" x="7423150" y="4505325"/>
          <p14:tracePt t="180623" x="7485063" y="4467225"/>
          <p14:tracePt t="180626" x="7523163" y="4430713"/>
          <p14:tracePt t="180635" x="7561263" y="4418013"/>
          <p14:tracePt t="180643" x="7597775" y="4379913"/>
          <p14:tracePt t="180651" x="7623175" y="4354513"/>
          <p14:tracePt t="180658" x="7648575" y="4330700"/>
          <p14:tracePt t="180666" x="7661275" y="4318000"/>
          <p14:tracePt t="180674" x="7673975" y="4305300"/>
          <p14:tracePt t="180683" x="7673975" y="4292600"/>
          <p14:tracePt t="180715" x="7673975" y="4279900"/>
          <p14:tracePt t="180727" x="7673975" y="4267200"/>
          <p14:tracePt t="180795" x="7661275" y="4279900"/>
          <p14:tracePt t="180803" x="7648575" y="4305300"/>
          <p14:tracePt t="180810" x="7623175" y="4318000"/>
          <p14:tracePt t="180823" x="7597775" y="4341813"/>
          <p14:tracePt t="180826" x="7572375" y="4341813"/>
          <p14:tracePt t="180835" x="7523163" y="4379913"/>
          <p14:tracePt t="180842" x="7459663" y="4418013"/>
          <p14:tracePt t="180851" x="7372350" y="4467225"/>
          <p14:tracePt t="180858" x="7297738" y="4505325"/>
          <p14:tracePt t="180866" x="7210425" y="4567238"/>
          <p14:tracePt t="180874" x="7123113" y="4630738"/>
          <p14:tracePt t="180885" x="7072313" y="4705350"/>
          <p14:tracePt t="180894" x="7021513" y="4805363"/>
          <p14:tracePt t="180898" x="7010400" y="4843463"/>
          <p14:tracePt t="180907" x="6997700" y="4856163"/>
          <p14:tracePt t="181050" x="6985000" y="4868863"/>
          <p14:tracePt t="181066" x="6972300" y="4856163"/>
          <p14:tracePt t="181075" x="6972300" y="4843463"/>
          <p14:tracePt t="181082" x="6972300" y="4818063"/>
          <p14:tracePt t="181092" x="6972300" y="4779963"/>
          <p14:tracePt t="181098" x="6972300" y="4743450"/>
          <p14:tracePt t="181106" x="6972300" y="4705350"/>
          <p14:tracePt t="181114" x="6985000" y="4679950"/>
          <p14:tracePt t="181122" x="6997700" y="4667250"/>
          <p14:tracePt t="181130" x="7021513" y="4656138"/>
          <p14:tracePt t="181142" x="7059613" y="4643438"/>
          <p14:tracePt t="181146" x="7097713" y="4630738"/>
          <p14:tracePt t="181157" x="7134225" y="4630738"/>
          <p14:tracePt t="181162" x="7185025" y="4618038"/>
          <p14:tracePt t="181173" x="7223125" y="4605338"/>
          <p14:tracePt t="181178" x="7235825" y="4605338"/>
          <p14:tracePt t="181192" x="7272338" y="4605338"/>
          <p14:tracePt t="181194" x="7297738" y="4605338"/>
          <p14:tracePt t="181207" x="7323138" y="4605338"/>
          <p14:tracePt t="181210" x="7335838" y="4605338"/>
          <p14:tracePt t="181218" x="7348538" y="4630738"/>
          <p14:tracePt t="181226" x="7359650" y="4643438"/>
          <p14:tracePt t="181235" x="7372350" y="4643438"/>
          <p14:tracePt t="181266" x="7385050" y="4643438"/>
          <p14:tracePt t="181274" x="7397750" y="4643438"/>
          <p14:tracePt t="181291" x="7397750" y="4656138"/>
          <p14:tracePt t="181890" x="7385050" y="4667250"/>
          <p14:tracePt t="181898" x="7335838" y="4679950"/>
          <p14:tracePt t="181907" x="7297738" y="4705350"/>
          <p14:tracePt t="181914" x="7259638" y="4730750"/>
          <p14:tracePt t="181924" x="7235825" y="4743450"/>
          <p14:tracePt t="181930" x="7197725" y="4768850"/>
          <p14:tracePt t="181940" x="7185025" y="4768850"/>
          <p14:tracePt t="181946" x="7172325" y="4792663"/>
          <p14:tracePt t="181956" x="7159625" y="4792663"/>
          <p14:tracePt t="181962" x="7146925" y="4805363"/>
          <p14:tracePt t="181978" x="7123113" y="4818063"/>
          <p14:tracePt t="181992" x="7097713" y="4830763"/>
          <p14:tracePt t="182007" x="7072313" y="4830763"/>
          <p14:tracePt t="182018" x="7046913" y="4830763"/>
          <p14:tracePt t="182026" x="7034213" y="4830763"/>
          <p14:tracePt t="182034" x="6997700" y="4830763"/>
          <p14:tracePt t="182042" x="6959600" y="4830763"/>
          <p14:tracePt t="182050" x="6921500" y="4830763"/>
          <p14:tracePt t="182058" x="6872288" y="4830763"/>
          <p14:tracePt t="182066" x="6821488" y="4830763"/>
          <p14:tracePt t="182074" x="6759575" y="4830763"/>
          <p14:tracePt t="182082" x="6659563" y="4830763"/>
          <p14:tracePt t="182090" x="6584950" y="4818063"/>
          <p14:tracePt t="182098" x="6496050" y="4805363"/>
          <p14:tracePt t="182106" x="6408738" y="4779963"/>
          <p14:tracePt t="182114" x="6321425" y="4768850"/>
          <p14:tracePt t="182123" x="6221413" y="4743450"/>
          <p14:tracePt t="182130" x="6134100" y="4705350"/>
          <p14:tracePt t="182139" x="6034088" y="4679950"/>
          <p14:tracePt t="182146" x="5945188" y="4656138"/>
          <p14:tracePt t="182157" x="5857875" y="4630738"/>
          <p14:tracePt t="182162" x="5770563" y="4618038"/>
          <p14:tracePt t="182173" x="5695950" y="4618038"/>
          <p14:tracePt t="182178" x="5619750" y="4618038"/>
          <p14:tracePt t="182189" x="5532438" y="4618038"/>
          <p14:tracePt t="182194" x="5445125" y="4618038"/>
          <p14:tracePt t="182206" x="5383213" y="4618038"/>
          <p14:tracePt t="182210" x="5332413" y="4618038"/>
          <p14:tracePt t="182223" x="5294313" y="4618038"/>
          <p14:tracePt t="182226" x="5257800" y="4618038"/>
          <p14:tracePt t="182234" x="5245100" y="4618038"/>
          <p14:tracePt t="182250" x="5232400" y="4618038"/>
          <p14:tracePt t="182322" x="5219700" y="4618038"/>
          <p14:tracePt t="182339" x="5207000" y="4630738"/>
          <p14:tracePt t="182345" x="5194300" y="4656138"/>
          <p14:tracePt t="182356" x="5170488" y="4667250"/>
          <p14:tracePt t="182362" x="5145088" y="4692650"/>
          <p14:tracePt t="182373" x="5119688" y="4705350"/>
          <p14:tracePt t="182378" x="5081588" y="4730750"/>
          <p14:tracePt t="182390" x="5032375" y="4756150"/>
          <p14:tracePt t="182394" x="4994275" y="4768850"/>
          <p14:tracePt t="182407" x="4968875" y="4779963"/>
          <p14:tracePt t="182411" x="4945063" y="4792663"/>
          <p14:tracePt t="182418" x="4919663" y="4792663"/>
          <p14:tracePt t="182426" x="4906963" y="4805363"/>
          <p14:tracePt t="182435" x="4894263" y="4818063"/>
          <p14:tracePt t="182475" x="4881563" y="4818063"/>
          <p14:tracePt t="182514" x="4868863" y="4818063"/>
          <p14:tracePt t="183434" x="4868863" y="4805363"/>
          <p14:tracePt t="183467" x="4868863" y="4818063"/>
          <p14:tracePt t="183490" x="4881563" y="4830763"/>
          <p14:tracePt t="183618" x="4881563" y="4843463"/>
          <p14:tracePt t="183698" x="4881563" y="4856163"/>
          <p14:tracePt t="183708" x="4868863" y="4868863"/>
          <p14:tracePt t="183722" x="4856163" y="4879975"/>
          <p14:tracePt t="183730" x="4856163" y="4892675"/>
          <p14:tracePt t="183740" x="4843463" y="4905375"/>
          <p14:tracePt t="183747" x="4843463" y="4918075"/>
          <p14:tracePt t="183756" x="4832350" y="4930775"/>
          <p14:tracePt t="183762" x="4819650" y="4943475"/>
          <p14:tracePt t="183774" x="4794250" y="4956175"/>
          <p14:tracePt t="183778" x="4781550" y="4968875"/>
          <p14:tracePt t="183792" x="4768850" y="4981575"/>
          <p14:tracePt t="183793" x="4743450" y="4981575"/>
          <p14:tracePt t="183818" x="4732338" y="4981575"/>
          <p14:tracePt t="183842" x="4719638" y="4981575"/>
          <p14:tracePt t="183882" x="4706938" y="4981575"/>
          <p14:tracePt t="184106" x="4706938" y="4968875"/>
          <p14:tracePt t="184122" x="4706938" y="4956175"/>
          <p14:tracePt t="184129" x="4706938" y="4943475"/>
          <p14:tracePt t="184146" x="4706938" y="4930775"/>
          <p14:tracePt t="184159" x="4706938" y="4918075"/>
          <p14:tracePt t="184166" x="4706938" y="4905375"/>
          <p14:tracePt t="184174" x="4706938" y="4892675"/>
          <p14:tracePt t="184442" x="4706938" y="4879975"/>
          <p14:tracePt t="184457" x="4681538" y="4879975"/>
          <p14:tracePt t="184465" x="4668838" y="4879975"/>
          <p14:tracePt t="184473" x="4630738" y="4879975"/>
          <p14:tracePt t="184482" x="4581525" y="4892675"/>
          <p14:tracePt t="184490" x="4543425" y="4892675"/>
          <p14:tracePt t="184498" x="4481513" y="4892675"/>
          <p14:tracePt t="184507" x="4406900" y="4892675"/>
          <p14:tracePt t="184514" x="4318000" y="4892675"/>
          <p14:tracePt t="184525" x="4217988" y="4892675"/>
          <p14:tracePt t="184530" x="4130675" y="4892675"/>
          <p14:tracePt t="184539" x="4030663" y="4892675"/>
          <p14:tracePt t="184546" x="3943350" y="4892675"/>
          <p14:tracePt t="184562" x="3830638" y="4892675"/>
          <p14:tracePt t="184574" x="3756025" y="4905375"/>
          <p14:tracePt t="184577" x="3717925" y="4905375"/>
          <p14:tracePt t="184590" x="3654425" y="4918075"/>
          <p14:tracePt t="184593" x="3617913" y="4930775"/>
          <p14:tracePt t="184606" x="3605213" y="4930775"/>
          <p14:tracePt t="184609" x="3579813" y="4943475"/>
          <p14:tracePt t="184625" x="3567113" y="4943475"/>
          <p14:tracePt t="184890" x="3579813" y="4943475"/>
          <p14:tracePt t="184899" x="3617913" y="4943475"/>
          <p14:tracePt t="184906" x="3667125" y="4943475"/>
          <p14:tracePt t="184913" x="3756025" y="4943475"/>
          <p14:tracePt t="184924" x="3867150" y="4943475"/>
          <p14:tracePt t="184929" x="4017963" y="4943475"/>
          <p14:tracePt t="184940" x="4181475" y="4943475"/>
          <p14:tracePt t="184945" x="4368800" y="4943475"/>
          <p14:tracePt t="184957" x="4518025" y="4943475"/>
          <p14:tracePt t="184962" x="4643438" y="4943475"/>
          <p14:tracePt t="184974" x="4743450" y="4943475"/>
          <p14:tracePt t="184977" x="4819650" y="4943475"/>
          <p14:tracePt t="184989" x="4856163" y="4943475"/>
          <p14:tracePt t="184993" x="4868863" y="4943475"/>
          <p14:tracePt t="185010" x="4881563" y="4943475"/>
          <p14:tracePt t="185057" x="4894263" y="4943475"/>
          <p14:tracePt t="185091" x="4894263" y="4930775"/>
          <p14:tracePt t="185106" x="4894263" y="4918075"/>
          <p14:tracePt t="185122" x="4881563" y="4892675"/>
          <p14:tracePt t="185146" x="4868863" y="4879975"/>
          <p14:tracePt t="185162" x="4868863" y="4868863"/>
          <p14:tracePt t="185171" x="4868863" y="4856163"/>
          <p14:tracePt t="185180" x="4868863" y="4843463"/>
          <p14:tracePt t="185191" x="4868863" y="4830763"/>
          <p14:tracePt t="185193" x="4868863" y="4818063"/>
          <p14:tracePt t="185206" x="4868863" y="4805363"/>
          <p14:tracePt t="185218" x="4868863" y="4792663"/>
          <p14:tracePt t="185225" x="4868863" y="4779963"/>
          <p14:tracePt t="185419" x="4868863" y="4768850"/>
          <p14:tracePt t="185450" x="4881563" y="4768850"/>
          <p14:tracePt t="185458" x="4906963" y="4768850"/>
          <p14:tracePt t="185465" x="4906963" y="4779963"/>
          <p14:tracePt t="185473" x="4919663" y="4792663"/>
          <p14:tracePt t="185482" x="4932363" y="4792663"/>
          <p14:tracePt t="185490" x="4932363" y="4805363"/>
          <p14:tracePt t="185497" x="4932363" y="4818063"/>
          <p14:tracePt t="185506" x="4932363" y="4830763"/>
          <p14:tracePt t="185523" x="4932363" y="4856163"/>
          <p14:tracePt t="185545" x="4932363" y="4868863"/>
          <p14:tracePt t="186321" x="4932363" y="4856163"/>
          <p14:tracePt t="186329" x="4932363" y="4843463"/>
          <p14:tracePt t="186689" x="4919663" y="4843463"/>
          <p14:tracePt t="186697" x="4906963" y="4843463"/>
          <p14:tracePt t="186705" x="4881563" y="4843463"/>
          <p14:tracePt t="186713" x="4868863" y="4843463"/>
          <p14:tracePt t="186723" x="4856163" y="4843463"/>
          <p14:tracePt t="186729" x="4843463" y="4843463"/>
          <p14:tracePt t="186746" x="4832350" y="4843463"/>
          <p14:tracePt t="187114" x="4819650" y="4843463"/>
          <p14:tracePt t="187121" x="4806950" y="4843463"/>
          <p14:tracePt t="187305" x="4832350" y="4843463"/>
          <p14:tracePt t="187313" x="4843463" y="4843463"/>
          <p14:tracePt t="187321" x="4856163" y="4843463"/>
          <p14:tracePt t="187329" x="4881563" y="4830763"/>
          <p14:tracePt t="187345" x="4894263" y="4830763"/>
          <p14:tracePt t="187356" x="4932363" y="4818063"/>
          <p14:tracePt t="187498" x="4919663" y="4818063"/>
          <p14:tracePt t="187514" x="4906963" y="4818063"/>
          <p14:tracePt t="187530" x="4894263" y="4818063"/>
          <p14:tracePt t="187540" x="4868863" y="4818063"/>
          <p14:tracePt t="187554" x="4843463" y="4830763"/>
          <p14:tracePt t="187570" x="4832350" y="4830763"/>
          <p14:tracePt t="187588" x="4806950" y="4830763"/>
          <p14:tracePt t="187594" x="4806950" y="4843463"/>
          <p14:tracePt t="187609" x="4794250" y="4843463"/>
          <p14:tracePt t="187625" x="4781550" y="4843463"/>
          <p14:tracePt t="187634" x="4756150" y="4843463"/>
          <p14:tracePt t="187650" x="4732338" y="4843463"/>
          <p14:tracePt t="187659" x="4719638" y="4843463"/>
          <p14:tracePt t="187666" x="4706938" y="4843463"/>
          <p14:tracePt t="187674" x="4681538" y="4856163"/>
          <p14:tracePt t="187682" x="4656138" y="4868863"/>
          <p14:tracePt t="187698" x="4630738" y="4868863"/>
          <p14:tracePt t="187707" x="4606925" y="4868863"/>
          <p14:tracePt t="187713" x="4568825" y="4868863"/>
          <p14:tracePt t="187723" x="4543425" y="4868863"/>
          <p14:tracePt t="187730" x="4518025" y="4868863"/>
          <p14:tracePt t="187741" x="4481513" y="4868863"/>
          <p14:tracePt t="187745" x="4443413" y="4868863"/>
          <p14:tracePt t="187757" x="4394200" y="4868863"/>
          <p14:tracePt t="187762" x="4356100" y="4868863"/>
          <p14:tracePt t="187773" x="4305300" y="4868863"/>
          <p14:tracePt t="187777" x="4268788" y="4868863"/>
          <p14:tracePt t="187790" x="4217988" y="4868863"/>
          <p14:tracePt t="187793" x="4168775" y="4868863"/>
          <p14:tracePt t="187802" x="4117975" y="4868863"/>
          <p14:tracePt t="187809" x="4081463" y="4868863"/>
          <p14:tracePt t="187824" x="4043363" y="4868863"/>
          <p14:tracePt t="187826" x="4005263" y="4868863"/>
          <p14:tracePt t="187833" x="3968750" y="4868863"/>
          <p14:tracePt t="187841" x="3930650" y="4868863"/>
          <p14:tracePt t="187849" x="3892550" y="4868863"/>
          <p14:tracePt t="187859" x="3879850" y="4868863"/>
          <p14:tracePt t="187865" x="3856038" y="4868863"/>
          <p14:tracePt t="187873" x="3843338" y="4868863"/>
          <p14:tracePt t="187881" x="3830638" y="4868863"/>
          <p14:tracePt t="187890" x="3817938" y="4868863"/>
          <p14:tracePt t="187897" x="3805238" y="4868863"/>
          <p14:tracePt t="187913" x="3792538" y="4868863"/>
          <p14:tracePt t="187945" x="3779838" y="4868863"/>
          <p14:tracePt t="187986" x="3767138" y="4868863"/>
          <p14:tracePt t="188017" x="3756025" y="4868863"/>
          <p14:tracePt t="188042" x="3743325" y="4868863"/>
          <p14:tracePt t="188049" x="3730625" y="4868863"/>
          <p14:tracePt t="188065" x="3717925" y="4868863"/>
          <p14:tracePt t="188081" x="3705225" y="4868863"/>
          <p14:tracePt t="188089" x="3692525" y="4868863"/>
          <p14:tracePt t="188106" x="3679825" y="4868863"/>
          <p14:tracePt t="188153" x="3667125" y="4868863"/>
          <p14:tracePt t="188161" x="3654425" y="4868863"/>
          <p14:tracePt t="188169" x="3643313" y="4868863"/>
          <p14:tracePt t="188189" x="3630613" y="4868863"/>
          <p14:tracePt t="188313" x="3617913" y="4868863"/>
          <p14:tracePt t="188339" x="3605213" y="4868863"/>
          <p14:tracePt t="188348" x="3592513" y="4868863"/>
          <p14:tracePt t="188390" x="3579813" y="4868863"/>
          <p14:tracePt t="188458" x="3567113" y="4868863"/>
          <p14:tracePt t="188476" x="3567113" y="4856163"/>
          <p14:tracePt t="188489" x="3567113" y="4843463"/>
          <p14:tracePt t="188497" x="3567113" y="4830763"/>
          <p14:tracePt t="188509" x="3567113" y="4818063"/>
          <p14:tracePt t="188514" x="3579813" y="4805363"/>
          <p14:tracePt t="188526" x="3592513" y="4792663"/>
          <p14:tracePt t="188529" x="3605213" y="4792663"/>
          <p14:tracePt t="188540" x="3617913" y="4779963"/>
          <p14:tracePt t="188547" x="3630613" y="4779963"/>
          <p14:tracePt t="188577" x="3643313" y="4779963"/>
          <p14:tracePt t="188601" x="3654425" y="4779963"/>
          <p14:tracePt t="188626" x="3654425" y="4792663"/>
          <p14:tracePt t="188633" x="3654425" y="4805363"/>
          <p14:tracePt t="188641" x="3654425" y="4818063"/>
          <p14:tracePt t="188649" x="3654425" y="4843463"/>
          <p14:tracePt t="188665" x="3643313" y="4868863"/>
          <p14:tracePt t="188681" x="3630613" y="4879975"/>
          <p14:tracePt t="188697" x="3617913" y="4879975"/>
          <p14:tracePt t="189090" x="3617913" y="4892675"/>
          <p14:tracePt t="189385" x="3630613" y="4892675"/>
          <p14:tracePt t="189417" x="3630613" y="4905375"/>
          <p14:tracePt t="193993" x="3630613" y="4918075"/>
          <p14:tracePt t="194008" x="3643313" y="4930775"/>
          <p14:tracePt t="194024" x="3679825" y="4918075"/>
          <p14:tracePt t="194032" x="3705225" y="4905375"/>
          <p14:tracePt t="194040" x="3717925" y="4892675"/>
          <p14:tracePt t="194048" x="3730625" y="4879975"/>
          <p14:tracePt t="197115" x="3767138" y="4879975"/>
          <p14:tracePt t="197121" x="3830638" y="4879975"/>
          <p14:tracePt t="197128" x="3856038" y="4879975"/>
          <p14:tracePt t="197141" x="3905250" y="4879975"/>
          <p14:tracePt t="197144" x="3956050" y="4879975"/>
          <p14:tracePt t="197157" x="4030663" y="4879975"/>
          <p14:tracePt t="197160" x="4081463" y="4868863"/>
          <p14:tracePt t="197168" x="4117975" y="4856163"/>
          <p14:tracePt t="197176" x="4143375" y="4856163"/>
          <p14:tracePt t="197184" x="4168775" y="4843463"/>
          <p14:tracePt t="197192" x="4181475" y="4830763"/>
          <p14:tracePt t="197200" x="4205288" y="4830763"/>
          <p14:tracePt t="197209" x="4205288" y="4805363"/>
          <p14:tracePt t="197224" x="4205288" y="4792663"/>
          <p14:tracePt t="197232" x="4205288" y="4779963"/>
          <p14:tracePt t="197241" x="4205288" y="4768850"/>
          <p14:tracePt t="197248" x="4205288" y="4756150"/>
          <p14:tracePt t="197256" x="4205288" y="4743450"/>
          <p14:tracePt t="197264" x="4205288" y="4730750"/>
          <p14:tracePt t="197273" x="4192588" y="4718050"/>
          <p14:tracePt t="197280" x="4181475" y="4705350"/>
          <p14:tracePt t="197291" x="4168775" y="4705350"/>
          <p14:tracePt t="197296" x="4143375" y="4705350"/>
          <p14:tracePt t="197306" x="4130675" y="4705350"/>
          <p14:tracePt t="197312" x="4117975" y="4705350"/>
          <p14:tracePt t="197323" x="4081463" y="4705350"/>
          <p14:tracePt t="197328" x="4056063" y="4705350"/>
          <p14:tracePt t="197339" x="4005263" y="4705350"/>
          <p14:tracePt t="197344" x="3930650" y="4705350"/>
          <p14:tracePt t="197356" x="3856038" y="4718050"/>
          <p14:tracePt t="197361" x="3805238" y="4730750"/>
          <p14:tracePt t="197368" x="3756025" y="4743450"/>
          <p14:tracePt t="197376" x="3692525" y="4743450"/>
          <p14:tracePt t="197385" x="3643313" y="4768850"/>
          <p14:tracePt t="197392" x="3592513" y="4779963"/>
          <p14:tracePt t="197400" x="3554413" y="4792663"/>
          <p14:tracePt t="197408" x="3541713" y="4792663"/>
          <p14:tracePt t="197416" x="3530600" y="4792663"/>
          <p14:tracePt t="197448" x="3517900" y="4792663"/>
          <p14:tracePt t="197458" x="3505200" y="4805363"/>
          <p14:tracePt t="197482" x="3505200" y="4818063"/>
          <p14:tracePt t="197490" x="3505200" y="4843463"/>
          <p14:tracePt t="197496" x="3505200" y="4856163"/>
          <p14:tracePt t="197507" x="3517900" y="4868863"/>
          <p14:tracePt t="197526" x="3517900" y="4892675"/>
          <p14:tracePt t="197529" x="3517900" y="4905375"/>
          <p14:tracePt t="197540" x="3517900" y="4918075"/>
          <p14:tracePt t="197544" x="3517900" y="4930775"/>
          <p14:tracePt t="197556" x="3530600" y="4943475"/>
          <p14:tracePt t="197585" x="3541713" y="4956175"/>
          <p14:tracePt t="197608" x="3541713" y="4968875"/>
          <p14:tracePt t="197648" x="3554413" y="4981575"/>
          <p14:tracePt t="197697" x="3567113" y="4981575"/>
          <p14:tracePt t="197704" x="3579813" y="4981575"/>
          <p14:tracePt t="197720" x="3592513" y="4981575"/>
          <p14:tracePt t="197728" x="3592513" y="4968875"/>
          <p14:tracePt t="197740" x="3605213" y="4956175"/>
          <p14:tracePt t="197757" x="3605213" y="4943475"/>
          <p14:tracePt t="197784" x="3617913" y="4930775"/>
          <p14:tracePt t="197792" x="3617913" y="4918075"/>
          <p14:tracePt t="198112" x="3630613" y="4918075"/>
          <p14:tracePt t="198200" x="3643313" y="4918075"/>
          <p14:tracePt t="198232" x="3643313" y="4930775"/>
          <p14:tracePt t="198239" x="3643313" y="4943475"/>
          <p14:tracePt t="198272" x="3643313" y="4956175"/>
          <p14:tracePt t="198312" x="3643313" y="4981575"/>
          <p14:tracePt t="198440" x="3630613" y="4981575"/>
          <p14:tracePt t="198465" x="3630613" y="4968875"/>
          <p14:tracePt t="198472" x="3630613" y="4956175"/>
          <p14:tracePt t="198488" x="3630613" y="4943475"/>
          <p14:tracePt t="198505" x="3630613" y="4930775"/>
          <p14:tracePt t="198520" x="3630613" y="4918075"/>
          <p14:tracePt t="198920" x="3630613" y="4905375"/>
          <p14:tracePt t="199080" x="3630613" y="4892675"/>
          <p14:tracePt t="199128" x="3643313" y="4879975"/>
          <p14:tracePt t="199320" x="3654425" y="4868863"/>
          <p14:tracePt t="199465" x="3667125" y="4868863"/>
          <p14:tracePt t="199491" x="3679825" y="4868863"/>
          <p14:tracePt t="199497" x="3692525" y="4868863"/>
          <p14:tracePt t="199505" x="3717925" y="4868863"/>
          <p14:tracePt t="199511" x="3756025" y="4868863"/>
          <p14:tracePt t="199525" x="3805238" y="4868863"/>
          <p14:tracePt t="199527" x="3905250" y="4868863"/>
          <p14:tracePt t="199540" x="4056063" y="4868863"/>
          <p14:tracePt t="199544" x="4256088" y="4868863"/>
          <p14:tracePt t="199557" x="4581525" y="4892675"/>
          <p14:tracePt t="199560" x="4906963" y="4956175"/>
          <p14:tracePt t="199568" x="5281613" y="5030788"/>
          <p14:tracePt t="199575" x="5683250" y="5118100"/>
          <p14:tracePt t="199584" x="6108700" y="5181600"/>
          <p14:tracePt t="199592" x="6508750" y="5268913"/>
          <p14:tracePt t="199600" x="6872288" y="5343525"/>
          <p14:tracePt t="199608" x="7134225" y="5394325"/>
          <p14:tracePt t="199616" x="7310438" y="5430838"/>
          <p14:tracePt t="199624" x="7423150" y="5443538"/>
          <p14:tracePt t="199632" x="7497763" y="5468938"/>
          <p14:tracePt t="199640" x="7523163" y="5468938"/>
          <p14:tracePt t="199657" x="7535863" y="5468938"/>
          <p14:tracePt t="199673" x="7523163" y="5456238"/>
          <p14:tracePt t="199680" x="7510463" y="5430838"/>
          <p14:tracePt t="199689" x="7485063" y="5394325"/>
          <p14:tracePt t="199695" x="7472363" y="5356225"/>
          <p14:tracePt t="199706" x="7435850" y="5330825"/>
          <p14:tracePt t="199712" x="7410450" y="5268913"/>
          <p14:tracePt t="199724" x="7385050" y="5230813"/>
          <p14:tracePt t="199728" x="7359650" y="5168900"/>
          <p14:tracePt t="199740" x="7335838" y="5105400"/>
          <p14:tracePt t="199743" x="7310438" y="5030788"/>
          <p14:tracePt t="199756" x="7272338" y="4956175"/>
          <p14:tracePt t="199760" x="7235825" y="4892675"/>
          <p14:tracePt t="199768" x="7210425" y="4843463"/>
          <p14:tracePt t="199776" x="7172325" y="4779963"/>
          <p14:tracePt t="199784" x="7134225" y="4730750"/>
          <p14:tracePt t="199791" x="7110413" y="4679950"/>
          <p14:tracePt t="199800" x="7097713" y="4643438"/>
          <p14:tracePt t="199809" x="7085013" y="4605338"/>
          <p14:tracePt t="199816" x="7072313" y="4567238"/>
          <p14:tracePt t="199824" x="7072313" y="4554538"/>
          <p14:tracePt t="199832" x="7072313" y="4518025"/>
          <p14:tracePt t="199840" x="7059613" y="4492625"/>
          <p14:tracePt t="199850" x="7059613" y="4467225"/>
          <p14:tracePt t="199857" x="7059613" y="4443413"/>
          <p14:tracePt t="199864" x="7059613" y="4430713"/>
          <p14:tracePt t="199874" x="7059613" y="4418013"/>
          <p14:tracePt t="199892" x="7059613" y="4354513"/>
          <p14:tracePt t="199896" x="7059613" y="4330700"/>
          <p14:tracePt t="199912" x="7072313" y="4292600"/>
          <p14:tracePt t="199925" x="7072313" y="4267200"/>
          <p14:tracePt t="199928" x="7072313" y="4241800"/>
          <p14:tracePt t="199941" x="7072313" y="4205288"/>
          <p14:tracePt t="199943" x="7072313" y="4167188"/>
          <p14:tracePt t="199957" x="7072313" y="4129088"/>
          <p14:tracePt t="199960" x="7085013" y="4079875"/>
          <p14:tracePt t="199969" x="7097713" y="4041775"/>
          <p14:tracePt t="199975" x="7097713" y="3992563"/>
          <p14:tracePt t="199985" x="7097713" y="3979863"/>
          <p14:tracePt t="199991" x="7110413" y="3941763"/>
          <p14:tracePt t="200000" x="7123113" y="3916363"/>
          <p14:tracePt t="200010" x="7134225" y="3905250"/>
          <p14:tracePt t="200024" x="7134225" y="3892550"/>
          <p14:tracePt t="200031" x="7134225" y="3879850"/>
          <p14:tracePt t="200112" x="7146925" y="3879850"/>
          <p14:tracePt t="200144" x="7159625" y="3892550"/>
          <p14:tracePt t="200152" x="7172325" y="3905250"/>
          <p14:tracePt t="200159" x="7172325" y="3916363"/>
          <p14:tracePt t="200168" x="7185025" y="3941763"/>
          <p14:tracePt t="200176" x="7197725" y="3967163"/>
          <p14:tracePt t="200183" x="7197725" y="4017963"/>
          <p14:tracePt t="200192" x="7197725" y="4041775"/>
          <p14:tracePt t="200199" x="7197725" y="4079875"/>
          <p14:tracePt t="200208" x="7197725" y="4105275"/>
          <p14:tracePt t="200223" x="7197725" y="4129088"/>
          <p14:tracePt t="200231" x="7197725" y="4154488"/>
          <p14:tracePt t="200248" x="7197725" y="4192588"/>
          <p14:tracePt t="200256" x="7185025" y="4230688"/>
          <p14:tracePt t="200263" x="7172325" y="4279900"/>
          <p14:tracePt t="200273" x="7159625" y="4341813"/>
          <p14:tracePt t="200279" x="7159625" y="4392613"/>
          <p14:tracePt t="200291" x="7146925" y="4443413"/>
          <p14:tracePt t="200295" x="7134225" y="4505325"/>
          <p14:tracePt t="200307" x="7123113" y="4554538"/>
          <p14:tracePt t="200312" x="7097713" y="4618038"/>
          <p14:tracePt t="200323" x="7085013" y="4667250"/>
          <p14:tracePt t="200328" x="7072313" y="4743450"/>
          <p14:tracePt t="200340" x="7072313" y="4792663"/>
          <p14:tracePt t="200343" x="7059613" y="4868863"/>
          <p14:tracePt t="200357" x="7046913" y="4918075"/>
          <p14:tracePt t="200359" x="7034213" y="4956175"/>
          <p14:tracePt t="200368" x="7021513" y="4981575"/>
          <p14:tracePt t="200375" x="7021513" y="5005388"/>
          <p14:tracePt t="200392" x="7021513" y="5018088"/>
          <p14:tracePt t="200439" x="7021513" y="5030788"/>
          <p14:tracePt t="200455" x="7021513" y="5056188"/>
          <p14:tracePt t="200463" x="7021513" y="5068888"/>
          <p14:tracePt t="200472" x="7021513" y="5081588"/>
          <p14:tracePt t="200479" x="7034213" y="5105400"/>
          <p14:tracePt t="200495" x="7046913" y="5130800"/>
          <p14:tracePt t="200506" x="7046913" y="5143500"/>
          <p14:tracePt t="200540" x="7046913" y="5156200"/>
          <p14:tracePt t="200712" x="7046913" y="5168900"/>
          <p14:tracePt t="200728" x="7046913" y="5194300"/>
          <p14:tracePt t="200739" x="7059613" y="5205413"/>
          <p14:tracePt t="200743" x="7059613" y="5218113"/>
          <p14:tracePt t="200752" x="7072313" y="5256213"/>
          <p14:tracePt t="200760" x="7072313" y="5294313"/>
          <p14:tracePt t="200768" x="7072313" y="5305425"/>
          <p14:tracePt t="200775" x="7085013" y="5330825"/>
          <p14:tracePt t="200783" x="7085013" y="5343525"/>
          <p14:tracePt t="200792" x="7085013" y="5368925"/>
          <p14:tracePt t="200799" x="7085013" y="5381625"/>
          <p14:tracePt t="200807" x="7097713" y="5394325"/>
          <p14:tracePt t="200887" x="7110413" y="5394325"/>
          <p14:tracePt t="200895" x="7123113" y="5394325"/>
          <p14:tracePt t="200919" x="7146925" y="5394325"/>
          <p14:tracePt t="200927" x="7159625" y="5381625"/>
          <p14:tracePt t="200936" x="7172325" y="5381625"/>
          <p14:tracePt t="200944" x="7185025" y="5356225"/>
          <p14:tracePt t="200951" x="7210425" y="5343525"/>
          <p14:tracePt t="200959" x="7235825" y="5330825"/>
          <p14:tracePt t="200967" x="7246938" y="5305425"/>
          <p14:tracePt t="200976" x="7272338" y="5294313"/>
          <p14:tracePt t="200983" x="7285038" y="5256213"/>
          <p14:tracePt t="200991" x="7310438" y="5243513"/>
          <p14:tracePt t="201000" x="7323138" y="5218113"/>
          <p14:tracePt t="201007" x="7323138" y="5194300"/>
          <p14:tracePt t="201016" x="7335838" y="5156200"/>
          <p14:tracePt t="201025" x="7348538" y="5130800"/>
          <p14:tracePt t="201031" x="7359650" y="5118100"/>
          <p14:tracePt t="201040" x="7372350" y="5092700"/>
          <p14:tracePt t="201057" x="7372350" y="5081588"/>
          <p14:tracePt t="201063" x="7385050" y="5068888"/>
          <p14:tracePt t="201073" x="7385050" y="5056188"/>
          <p14:tracePt t="201983" x="7397750" y="5056188"/>
          <p14:tracePt t="201999" x="7410450" y="5056188"/>
          <p14:tracePt t="202007" x="7423150" y="5068888"/>
          <p14:tracePt t="202015" x="7435850" y="5081588"/>
          <p14:tracePt t="202023" x="7459663" y="5105400"/>
          <p14:tracePt t="202032" x="7485063" y="5118100"/>
          <p14:tracePt t="202042" x="7535863" y="5143500"/>
          <p14:tracePt t="202047" x="7585075" y="5156200"/>
          <p14:tracePt t="202057" x="7635875" y="5168900"/>
          <p14:tracePt t="202063" x="7673975" y="5168900"/>
          <p14:tracePt t="202073" x="7761288" y="5181600"/>
          <p14:tracePt t="202079" x="7823200" y="5194300"/>
          <p14:tracePt t="202089" x="7861300" y="5194300"/>
          <p14:tracePt t="202095" x="7910513" y="5194300"/>
          <p14:tracePt t="202106" x="7961313" y="5194300"/>
          <p14:tracePt t="202111" x="8010525" y="5194300"/>
          <p14:tracePt t="202123" x="8086725" y="5194300"/>
          <p14:tracePt t="202127" x="8135938" y="5181600"/>
          <p14:tracePt t="202139" x="8212138" y="5156200"/>
          <p14:tracePt t="202143" x="8261350" y="5143500"/>
          <p14:tracePt t="202152" x="8324850" y="5118100"/>
          <p14:tracePt t="202160" x="8361363" y="5105400"/>
          <p14:tracePt t="202167" x="8424863" y="5081588"/>
          <p14:tracePt t="202176" x="8474075" y="5056188"/>
          <p14:tracePt t="202183" x="8537575" y="5043488"/>
          <p14:tracePt t="202191" x="8586788" y="5018088"/>
          <p14:tracePt t="202199" x="8624888" y="5005388"/>
          <p14:tracePt t="202207" x="8686800" y="4981575"/>
          <p14:tracePt t="202215" x="8712200" y="4956175"/>
          <p14:tracePt t="202223" x="8737600" y="4943475"/>
          <p14:tracePt t="202232" x="8763000" y="4930775"/>
          <p14:tracePt t="202241" x="8774113" y="4918075"/>
          <p14:tracePt t="202248" x="8786813" y="4918075"/>
          <p14:tracePt t="202257" x="8786813" y="4905375"/>
          <p14:tracePt t="202264" x="8799513" y="4905375"/>
          <p14:tracePt t="202287" x="8799513" y="4892675"/>
          <p14:tracePt t="202312" x="8812213" y="4892675"/>
          <p14:tracePt t="202320" x="8824913" y="4879975"/>
          <p14:tracePt t="202337" x="8824913" y="4868863"/>
          <p14:tracePt t="202535" x="8824913" y="4856163"/>
          <p14:tracePt t="202576" x="8812213" y="4843463"/>
          <p14:tracePt t="202600" x="8799513" y="4818063"/>
          <p14:tracePt t="202615" x="8786813" y="4805363"/>
          <p14:tracePt t="202631" x="8786813" y="4792663"/>
          <p14:tracePt t="202639" x="8786813" y="4779963"/>
          <p14:tracePt t="202647" x="8774113" y="4768850"/>
          <p14:tracePt t="202679" x="8763000" y="4768850"/>
          <p14:tracePt t="202695" x="8737600" y="4768850"/>
          <p14:tracePt t="202711" x="8724900" y="4768850"/>
          <p14:tracePt t="202719" x="8712200" y="4768850"/>
          <p14:tracePt t="202728" x="8686800" y="4768850"/>
          <p14:tracePt t="202743" x="8661400" y="4779963"/>
          <p14:tracePt t="202759" x="8650288" y="4792663"/>
          <p14:tracePt t="202769" x="8612188" y="4818063"/>
          <p14:tracePt t="202775" x="8599488" y="4843463"/>
          <p14:tracePt t="202784" x="8561388" y="4868863"/>
          <p14:tracePt t="202792" x="8548688" y="4905375"/>
          <p14:tracePt t="202800" x="8524875" y="4930775"/>
          <p14:tracePt t="202807" x="8524875" y="4956175"/>
          <p14:tracePt t="202816" x="8524875" y="4968875"/>
          <p14:tracePt t="202823" x="8524875" y="4992688"/>
          <p14:tracePt t="202832" x="8524875" y="5018088"/>
          <p14:tracePt t="202840" x="8524875" y="5043488"/>
          <p14:tracePt t="202848" x="8537575" y="5056188"/>
          <p14:tracePt t="202858" x="8561388" y="5056188"/>
          <p14:tracePt t="202864" x="8574088" y="5068888"/>
          <p14:tracePt t="202874" x="8599488" y="5081588"/>
          <p14:tracePt t="202912" x="8612188" y="5081588"/>
          <p14:tracePt t="202928" x="8624888" y="5081588"/>
          <p14:tracePt t="202939" x="8637588" y="5081588"/>
          <p14:tracePt t="202947" x="8650288" y="5068888"/>
          <p14:tracePt t="202968" x="8661400" y="5056188"/>
          <p14:tracePt t="202977" x="8674100" y="5043488"/>
          <p14:tracePt t="203008" x="8674100" y="5030788"/>
          <p14:tracePt t="203023" x="8661400" y="5018088"/>
          <p14:tracePt t="203143" x="8661400" y="5030788"/>
          <p14:tracePt t="203151" x="8661400" y="5043488"/>
          <p14:tracePt t="205552" x="8661400" y="5056188"/>
          <p14:tracePt t="205559" x="8650288" y="5056188"/>
          <p14:tracePt t="205567" x="8637588" y="5056188"/>
          <p14:tracePt t="205575" x="8612188" y="5056188"/>
          <p14:tracePt t="205584" x="8574088" y="5056188"/>
          <p14:tracePt t="205591" x="8548688" y="5056188"/>
          <p14:tracePt t="205599" x="8512175" y="5043488"/>
          <p14:tracePt t="205607" x="8486775" y="5043488"/>
          <p14:tracePt t="205615" x="8461375" y="5043488"/>
          <p14:tracePt t="205626" x="8448675" y="5043488"/>
          <p14:tracePt t="205630" x="8435975" y="5043488"/>
          <p14:tracePt t="205695" x="8424863" y="5043488"/>
          <p14:tracePt t="205710" x="8412163" y="5043488"/>
          <p14:tracePt t="205719" x="8374063" y="5030788"/>
          <p14:tracePt t="205726" x="8361363" y="5030788"/>
          <p14:tracePt t="205735" x="8324850" y="5018088"/>
          <p14:tracePt t="205742" x="8299450" y="5005388"/>
          <p14:tracePt t="205750" x="8274050" y="5005388"/>
          <p14:tracePt t="205758" x="8235950" y="4992688"/>
          <p14:tracePt t="205767" x="8186738" y="4968875"/>
          <p14:tracePt t="205775" x="8135938" y="4943475"/>
          <p14:tracePt t="205783" x="8061325" y="4918075"/>
          <p14:tracePt t="205791" x="7974013" y="4879975"/>
          <p14:tracePt t="205799" x="7861300" y="4856163"/>
          <p14:tracePt t="205807" x="7761288" y="4818063"/>
          <p14:tracePt t="205815" x="7661275" y="4792663"/>
          <p14:tracePt t="205823" x="7561263" y="4779963"/>
          <p14:tracePt t="205830" x="7472363" y="4756150"/>
          <p14:tracePt t="205841" x="7359650" y="4743450"/>
          <p14:tracePt t="205847" x="7235825" y="4730750"/>
          <p14:tracePt t="205857" x="7097713" y="4718050"/>
          <p14:tracePt t="205863" x="6959600" y="4692650"/>
          <p14:tracePt t="205873" x="6821488" y="4679950"/>
          <p14:tracePt t="205879" x="6696075" y="4656138"/>
          <p14:tracePt t="205890" x="6572250" y="4656138"/>
          <p14:tracePt t="205895" x="6446838" y="4656138"/>
          <p14:tracePt t="205907" x="6270625" y="4630738"/>
          <p14:tracePt t="205911" x="6146800" y="4630738"/>
          <p14:tracePt t="205923" x="5995988" y="4630738"/>
          <p14:tracePt t="205927" x="5857875" y="4630738"/>
          <p14:tracePt t="205936" x="5745163" y="4630738"/>
          <p14:tracePt t="205942" x="5607050" y="4656138"/>
          <p14:tracePt t="205951" x="5483225" y="4679950"/>
          <p14:tracePt t="205958" x="5383213" y="4692650"/>
          <p14:tracePt t="205967" x="5281613" y="4718050"/>
          <p14:tracePt t="205975" x="5194300" y="4730750"/>
          <p14:tracePt t="205983" x="5119688" y="4743450"/>
          <p14:tracePt t="205991" x="5068888" y="4756150"/>
          <p14:tracePt t="205999" x="5019675" y="4756150"/>
          <p14:tracePt t="206007" x="4956175" y="4768850"/>
          <p14:tracePt t="206015" x="4919663" y="4768850"/>
          <p14:tracePt t="206023" x="4881563" y="4768850"/>
          <p14:tracePt t="206031" x="4832350" y="4768850"/>
          <p14:tracePt t="206039" x="4781550" y="4768850"/>
          <p14:tracePt t="206047" x="4732338" y="4768850"/>
          <p14:tracePt t="206056" x="4694238" y="4768850"/>
          <p14:tracePt t="206063" x="4630738" y="4779963"/>
          <p14:tracePt t="206075" x="4581525" y="4792663"/>
          <p14:tracePt t="206079" x="4518025" y="4805363"/>
          <p14:tracePt t="206090" x="4456113" y="4818063"/>
          <p14:tracePt t="206095" x="4381500" y="4830763"/>
          <p14:tracePt t="206107" x="4318000" y="4830763"/>
          <p14:tracePt t="206113" x="4230688" y="4830763"/>
          <p14:tracePt t="206125" x="4143375" y="4830763"/>
          <p14:tracePt t="206127" x="4043363" y="4830763"/>
          <p14:tracePt t="206140" x="3956050" y="4818063"/>
          <p14:tracePt t="206143" x="3905250" y="4792663"/>
          <p14:tracePt t="206152" x="3843338" y="4779963"/>
          <p14:tracePt t="206159" x="3792538" y="4756150"/>
          <p14:tracePt t="206167" x="3756025" y="4756150"/>
          <p14:tracePt t="206174" x="3730625" y="4743450"/>
          <p14:tracePt t="206183" x="3705225" y="4730750"/>
          <p14:tracePt t="206191" x="3692525" y="4718050"/>
          <p14:tracePt t="206223" x="3679825" y="4718050"/>
          <p14:tracePt t="206303" x="3679825" y="4705350"/>
          <p14:tracePt t="206526" x="3654425" y="4705350"/>
          <p14:tracePt t="206535" x="3643313" y="4705350"/>
          <p14:tracePt t="206542" x="3630613" y="4705350"/>
          <p14:tracePt t="206552" x="3592513" y="4705350"/>
          <p14:tracePt t="206559" x="3567113" y="4705350"/>
          <p14:tracePt t="206567" x="3530600" y="4705350"/>
          <p14:tracePt t="206575" x="3505200" y="4705350"/>
          <p14:tracePt t="206583" x="3454400" y="4705350"/>
          <p14:tracePt t="206591" x="3405188" y="4705350"/>
          <p14:tracePt t="206599" x="3379788" y="4718050"/>
          <p14:tracePt t="206615" x="3354388" y="4718050"/>
          <p14:tracePt t="206631" x="3341688" y="4718050"/>
          <p14:tracePt t="206695" x="3341688" y="4705350"/>
          <p14:tracePt t="206703" x="3341688" y="4692650"/>
          <p14:tracePt t="206710" x="3354388" y="4679950"/>
          <p14:tracePt t="206720" x="3354388" y="4643438"/>
          <p14:tracePt t="206727" x="3379788" y="4618038"/>
          <p14:tracePt t="206735" x="3392488" y="4605338"/>
          <p14:tracePt t="206743" x="3392488" y="4579938"/>
          <p14:tracePt t="206751" x="3417888" y="4567238"/>
          <p14:tracePt t="206758" x="3429000" y="4543425"/>
          <p14:tracePt t="206766" x="3441700" y="4518025"/>
          <p14:tracePt t="206774" x="3454400" y="4518025"/>
          <p14:tracePt t="206783" x="3454400" y="4505325"/>
          <p14:tracePt t="206806" x="3467100" y="4479925"/>
          <p14:tracePt t="206871" x="3479800" y="4479925"/>
          <p14:tracePt t="206888" x="3492500" y="4492625"/>
          <p14:tracePt t="206897" x="3505200" y="4505325"/>
          <p14:tracePt t="206908" x="3517900" y="4518025"/>
          <p14:tracePt t="206914" x="3530600" y="4530725"/>
          <p14:tracePt t="206925" x="3541713" y="4543425"/>
          <p14:tracePt t="206927" x="3554413" y="4567238"/>
          <p14:tracePt t="206936" x="3567113" y="4592638"/>
          <p14:tracePt t="206944" x="3567113" y="4618038"/>
          <p14:tracePt t="206951" x="3579813" y="4643438"/>
          <p14:tracePt t="206959" x="3579813" y="4656138"/>
          <p14:tracePt t="206967" x="3579813" y="4667250"/>
          <p14:tracePt t="206975" x="3579813" y="4692650"/>
          <p14:tracePt t="206983" x="3579813" y="4705350"/>
          <p14:tracePt t="206991" x="3579813" y="4743450"/>
          <p14:tracePt t="206999" x="3579813" y="4756150"/>
          <p14:tracePt t="207008" x="3579813" y="4779963"/>
          <p14:tracePt t="207015" x="3579813" y="4792663"/>
          <p14:tracePt t="207031" x="3579813" y="4805363"/>
          <p14:tracePt t="207042" x="3567113" y="4818063"/>
          <p14:tracePt t="207047" x="3554413" y="4830763"/>
          <p14:tracePt t="207058" x="3541713" y="4830763"/>
          <p14:tracePt t="207063" x="3530600" y="4843463"/>
          <p14:tracePt t="207079" x="3517900" y="4843463"/>
          <p14:tracePt t="207090" x="3492500" y="4843463"/>
          <p14:tracePt t="207095" x="3479800" y="4843463"/>
          <p14:tracePt t="207107" x="3467100" y="4843463"/>
          <p14:tracePt t="207111" x="3454400" y="4843463"/>
          <p14:tracePt t="207159" x="3441700" y="4843463"/>
          <p14:tracePt t="207175" x="3441700" y="4830763"/>
          <p14:tracePt t="207182" x="3441700" y="4792663"/>
          <p14:tracePt t="207190" x="3441700" y="4779963"/>
          <p14:tracePt t="207199" x="3454400" y="4743450"/>
          <p14:tracePt t="207207" x="3454400" y="4718050"/>
          <p14:tracePt t="207214" x="3479800" y="4705350"/>
          <p14:tracePt t="207223" x="3492500" y="4679950"/>
          <p14:tracePt t="207240" x="3492500" y="4656138"/>
          <p14:tracePt t="207257" x="3492500" y="4643438"/>
          <p14:tracePt t="207262" x="3492500" y="4618038"/>
          <p14:tracePt t="207273" x="3492500" y="4605338"/>
          <p14:tracePt t="207279" x="3492500" y="4592638"/>
          <p14:tracePt t="207291" x="3479800" y="4579938"/>
          <p14:tracePt t="207296" x="3454400" y="4567238"/>
          <p14:tracePt t="207306" x="3429000" y="4567238"/>
          <p14:tracePt t="207311" x="3405188" y="4567238"/>
          <p14:tracePt t="207322" x="3379788" y="4567238"/>
          <p14:tracePt t="207327" x="3328988" y="4567238"/>
          <p14:tracePt t="207335" x="3279775" y="4567238"/>
          <p14:tracePt t="207342" x="3254375" y="4579938"/>
          <p14:tracePt t="207351" x="3216275" y="4605338"/>
          <p14:tracePt t="207358" x="3192463" y="4630738"/>
          <p14:tracePt t="207367" x="3154363" y="4667250"/>
          <p14:tracePt t="207374" x="3128963" y="4718050"/>
          <p14:tracePt t="207382" x="3103563" y="4743450"/>
          <p14:tracePt t="207391" x="3079750" y="4779963"/>
          <p14:tracePt t="207399" x="3079750" y="4818063"/>
          <p14:tracePt t="207408" x="3067050" y="4856163"/>
          <p14:tracePt t="207423" x="3067050" y="4868863"/>
          <p14:tracePt t="207431" x="3067050" y="4879975"/>
          <p14:tracePt t="207441" x="3067050" y="4892675"/>
          <p14:tracePt t="207479" x="3092450" y="4892675"/>
          <p14:tracePt t="207489" x="3103563" y="4868863"/>
          <p14:tracePt t="207495" x="3128963" y="4843463"/>
          <p14:tracePt t="207508" x="3141663" y="4818063"/>
          <p14:tracePt t="207510" x="3179763" y="4779963"/>
          <p14:tracePt t="207523" x="3228975" y="4730750"/>
          <p14:tracePt t="207527" x="3254375" y="4705350"/>
          <p14:tracePt t="207536" x="3317875" y="4667250"/>
          <p14:tracePt t="207543" x="3367088" y="4643438"/>
          <p14:tracePt t="207551" x="3441700" y="4630738"/>
          <p14:tracePt t="207558" x="3505200" y="4618038"/>
          <p14:tracePt t="207567" x="3579813" y="4605338"/>
          <p14:tracePt t="207575" x="3630613" y="4605338"/>
          <p14:tracePt t="207583" x="3692525" y="4605338"/>
          <p14:tracePt t="207590" x="3767138" y="4605338"/>
          <p14:tracePt t="207599" x="3805238" y="4630738"/>
          <p14:tracePt t="207607" x="3843338" y="4643438"/>
          <p14:tracePt t="207615" x="3867150" y="4667250"/>
          <p14:tracePt t="207623" x="3879850" y="4692650"/>
          <p14:tracePt t="207631" x="3892550" y="4730750"/>
          <p14:tracePt t="207640" x="3892550" y="4756150"/>
          <p14:tracePt t="207647" x="3892550" y="4805363"/>
          <p14:tracePt t="207660" x="3879850" y="4843463"/>
          <p14:tracePt t="207663" x="3867150" y="4879975"/>
          <p14:tracePt t="207674" x="3843338" y="4905375"/>
          <p14:tracePt t="207679" x="3830638" y="4930775"/>
          <p14:tracePt t="207691" x="3817938" y="4956175"/>
          <p14:tracePt t="207695" x="3805238" y="4956175"/>
          <p14:tracePt t="207706" x="3792538" y="4968875"/>
          <p14:tracePt t="207766" x="3792538" y="4943475"/>
          <p14:tracePt t="207774" x="3792538" y="4905375"/>
          <p14:tracePt t="207782" x="3792538" y="4868863"/>
          <p14:tracePt t="207790" x="3779838" y="4818063"/>
          <p14:tracePt t="207798" x="3767138" y="4756150"/>
          <p14:tracePt t="207807" x="3756025" y="4718050"/>
          <p14:tracePt t="207815" x="3730625" y="4679950"/>
          <p14:tracePt t="207823" x="3705225" y="4643438"/>
          <p14:tracePt t="207830" x="3692525" y="4618038"/>
          <p14:tracePt t="207840" x="3667125" y="4605338"/>
          <p14:tracePt t="207846" x="3630613" y="4592638"/>
          <p14:tracePt t="207858" x="3605213" y="4592638"/>
          <p14:tracePt t="207862" x="3554413" y="4592638"/>
          <p14:tracePt t="207873" x="3505200" y="4592638"/>
          <p14:tracePt t="207878" x="3417888" y="4592638"/>
          <p14:tracePt t="207892" x="3354388" y="4605338"/>
          <p14:tracePt t="207895" x="3279775" y="4630738"/>
          <p14:tracePt t="207910" x="3103563" y="4705350"/>
          <p14:tracePt t="207923" x="3003550" y="4743450"/>
          <p14:tracePt t="207926" x="2941638" y="4779963"/>
          <p14:tracePt t="207941" x="2879725" y="4818063"/>
          <p14:tracePt t="207943" x="2828925" y="4843463"/>
          <p14:tracePt t="207950" x="2816225" y="4868863"/>
          <p14:tracePt t="207958" x="2803525" y="4879975"/>
          <p14:tracePt t="207976" x="2803525" y="4892675"/>
          <p14:tracePt t="207982" x="2803525" y="4918075"/>
          <p14:tracePt t="207999" x="2816225" y="4943475"/>
          <p14:tracePt t="208015" x="2828925" y="4943475"/>
          <p14:tracePt t="208031" x="2841625" y="4943475"/>
          <p14:tracePt t="208047" x="2854325" y="4943475"/>
          <p14:tracePt t="208063" x="2879725" y="4943475"/>
          <p14:tracePt t="208079" x="2903538" y="4930775"/>
          <p14:tracePt t="208095" x="2916238" y="4918075"/>
          <p14:tracePt t="208106" x="2928938" y="4905375"/>
          <p14:tracePt t="208111" x="2954338" y="4892675"/>
          <p14:tracePt t="208123" x="2967038" y="4879975"/>
          <p14:tracePt t="208126" x="2979738" y="4856163"/>
          <p14:tracePt t="208136" x="3003550" y="4843463"/>
          <p14:tracePt t="208143" x="3016250" y="4830763"/>
          <p14:tracePt t="208151" x="3041650" y="4818063"/>
          <p14:tracePt t="208158" x="3041650" y="4805363"/>
          <p14:tracePt t="208175" x="3054350" y="4792663"/>
          <p14:tracePt t="208302" x="3067050" y="4792663"/>
          <p14:tracePt t="208319" x="3067050" y="4805363"/>
          <p14:tracePt t="208326" x="3054350" y="4818063"/>
          <p14:tracePt t="208335" x="3041650" y="4843463"/>
          <p14:tracePt t="208343" x="3028950" y="4856163"/>
          <p14:tracePt t="208350" x="3016250" y="4868863"/>
          <p14:tracePt t="208358" x="2992438" y="4905375"/>
          <p14:tracePt t="208374" x="2992438" y="4918075"/>
          <p14:tracePt t="208464" x="2992438" y="4892675"/>
          <p14:tracePt t="208471" x="2992438" y="4879975"/>
          <p14:tracePt t="208478" x="2992438" y="4868863"/>
          <p14:tracePt t="208490" x="2992438" y="4843463"/>
          <p14:tracePt t="208495" x="2992438" y="4830763"/>
          <p14:tracePt t="208508" x="2992438" y="4792663"/>
          <p14:tracePt t="208510" x="2992438" y="4768850"/>
          <p14:tracePt t="208523" x="2979738" y="4756150"/>
          <p14:tracePt t="208526" x="2967038" y="4743450"/>
          <p14:tracePt t="208536" x="2967038" y="4718050"/>
          <p14:tracePt t="208546" x="2941638" y="4705350"/>
          <p14:tracePt t="208550" x="2928938" y="4692650"/>
          <p14:tracePt t="208558" x="2916238" y="4679950"/>
          <p14:tracePt t="208574" x="2890838" y="4667250"/>
          <p14:tracePt t="208598" x="2879725" y="4667250"/>
          <p14:tracePt t="208655" x="2867025" y="4656138"/>
          <p14:tracePt t="208670" x="2867025" y="4630738"/>
          <p14:tracePt t="208678" x="2890838" y="4618038"/>
          <p14:tracePt t="208686" x="2928938" y="4605338"/>
          <p14:tracePt t="208694" x="2967038" y="4592638"/>
          <p14:tracePt t="208708" x="3028950" y="4567238"/>
          <p14:tracePt t="208710" x="3079750" y="4543425"/>
          <p14:tracePt t="208723" x="3167063" y="4518025"/>
          <p14:tracePt t="208726" x="3254375" y="4492625"/>
          <p14:tracePt t="208736" x="3354388" y="4479925"/>
          <p14:tracePt t="208742" x="3479800" y="4454525"/>
          <p14:tracePt t="208751" x="3617913" y="4430713"/>
          <p14:tracePt t="208758" x="3756025" y="4392613"/>
          <p14:tracePt t="208767" x="3892550" y="4367213"/>
          <p14:tracePt t="208774" x="4017963" y="4341813"/>
          <p14:tracePt t="208783" x="4130675" y="4330700"/>
          <p14:tracePt t="208791" x="4181475" y="4305300"/>
          <p14:tracePt t="208799" x="4217988" y="4292600"/>
          <p14:tracePt t="208807" x="4230688" y="4279900"/>
          <p14:tracePt t="208815" x="4243388" y="4279900"/>
          <p14:tracePt t="208831" x="4243388" y="4254500"/>
          <p14:tracePt t="208841" x="4243388" y="4241800"/>
          <p14:tracePt t="208847" x="4243388" y="4230688"/>
          <p14:tracePt t="208858" x="4243388" y="4217988"/>
          <p14:tracePt t="208863" x="4230688" y="4217988"/>
          <p14:tracePt t="208888" x="4230688" y="4205288"/>
          <p14:tracePt t="208920" x="4243388" y="4192588"/>
          <p14:tracePt t="208927" x="4243388" y="4179888"/>
          <p14:tracePt t="208936" x="4256088" y="4179888"/>
          <p14:tracePt t="208942" x="4294188" y="4167188"/>
          <p14:tracePt t="208960" x="4406900" y="4141788"/>
          <p14:tracePt t="208967" x="4481513" y="4117975"/>
          <p14:tracePt t="208975" x="4581525" y="4105275"/>
          <p14:tracePt t="208983" x="4681538" y="4079875"/>
          <p14:tracePt t="208992" x="4806950" y="4054475"/>
          <p14:tracePt t="208998" x="4906963" y="4017963"/>
          <p14:tracePt t="209007" x="5019675" y="3979863"/>
          <p14:tracePt t="209015" x="5094288" y="3941763"/>
          <p14:tracePt t="209024" x="5132388" y="3929063"/>
          <p14:tracePt t="209030" x="5157788" y="3916363"/>
          <p14:tracePt t="209041" x="5170488" y="3905250"/>
          <p14:tracePt t="209046" x="5170488" y="3892550"/>
          <p14:tracePt t="209110" x="5157788" y="3892550"/>
          <p14:tracePt t="209279" x="5145088" y="3892550"/>
          <p14:tracePt t="209287" x="5119688" y="3892550"/>
          <p14:tracePt t="209294" x="5094288" y="3892550"/>
          <p14:tracePt t="209307" x="5032375" y="3892550"/>
          <p14:tracePt t="209310" x="4956175" y="3905250"/>
          <p14:tracePt t="209323" x="4856163" y="3929063"/>
          <p14:tracePt t="209326" x="4719638" y="3954463"/>
          <p14:tracePt t="209334" x="4556125" y="4005263"/>
          <p14:tracePt t="209342" x="4330700" y="4041775"/>
          <p14:tracePt t="209350" x="4105275" y="4092575"/>
          <p14:tracePt t="209358" x="3805238" y="4154488"/>
          <p14:tracePt t="209366" x="3517900" y="4192588"/>
          <p14:tracePt t="209374" x="3192463" y="4241800"/>
          <p14:tracePt t="209382" x="2903538" y="4279900"/>
          <p14:tracePt t="209390" x="2641600" y="4318000"/>
          <p14:tracePt t="209398" x="2416175" y="4354513"/>
          <p14:tracePt t="209407" x="2252663" y="4379913"/>
          <p14:tracePt t="209414" x="2127250" y="4392613"/>
          <p14:tracePt t="209423" x="2065338" y="4405313"/>
          <p14:tracePt t="209430" x="2027238" y="4418013"/>
          <p14:tracePt t="209441" x="2003425" y="4418013"/>
          <p14:tracePt t="209791" x="2003425" y="4405313"/>
          <p14:tracePt t="209807" x="2014538" y="4392613"/>
          <p14:tracePt t="209878" x="2027238" y="4379913"/>
          <p14:tracePt t="210070" x="2039938" y="4379913"/>
          <p14:tracePt t="210095" x="2052638" y="4379913"/>
          <p14:tracePt t="210150" x="2065338" y="4379913"/>
          <p14:tracePt t="210406" x="2078038" y="4379913"/>
          <p14:tracePt t="210423" x="2103438" y="4379913"/>
          <p14:tracePt t="210438" x="2116138" y="4379913"/>
          <p14:tracePt t="210446" x="2127250" y="4379913"/>
          <p14:tracePt t="210454" x="2139950" y="4379913"/>
          <p14:tracePt t="210486" x="2152650" y="4379913"/>
          <p14:tracePt t="210590" x="2165350" y="4379913"/>
          <p14:tracePt t="210718" x="2178050" y="4367213"/>
          <p14:tracePt t="210991" x="2190750" y="4367213"/>
          <p14:tracePt t="211001" x="2203450" y="4354513"/>
          <p14:tracePt t="211023" x="2216150" y="4354513"/>
          <p14:tracePt t="211055" x="2216150" y="4341813"/>
          <p14:tracePt t="211079" x="2228850" y="4341813"/>
          <p14:tracePt t="211151" x="2239963" y="4341813"/>
          <p14:tracePt t="211166" x="2265363" y="4330700"/>
          <p14:tracePt t="211198" x="2278063" y="4330700"/>
          <p14:tracePt t="211208" x="2303463" y="4318000"/>
          <p14:tracePt t="211230" x="2316163" y="4318000"/>
          <p14:tracePt t="211246" x="2328863" y="4305300"/>
          <p14:tracePt t="211254" x="2339975" y="4305300"/>
          <p14:tracePt t="211286" x="2352675" y="4305300"/>
          <p14:tracePt t="211294" x="2365375" y="4305300"/>
          <p14:tracePt t="211319" x="2378075" y="4305300"/>
          <p14:tracePt t="211326" x="2390775" y="4305300"/>
          <p14:tracePt t="211342" x="2416175" y="4305300"/>
          <p14:tracePt t="211350" x="2428875" y="4305300"/>
          <p14:tracePt t="211358" x="2465388" y="4305300"/>
          <p14:tracePt t="211366" x="2490788" y="4305300"/>
          <p14:tracePt t="211375" x="2503488" y="4305300"/>
          <p14:tracePt t="211382" x="2554288" y="4318000"/>
          <p14:tracePt t="211390" x="2590800" y="4330700"/>
          <p14:tracePt t="211398" x="2628900" y="4354513"/>
          <p14:tracePt t="211406" x="2667000" y="4354513"/>
          <p14:tracePt t="211414" x="2690813" y="4379913"/>
          <p14:tracePt t="211424" x="2741613" y="4405313"/>
          <p14:tracePt t="211430" x="2778125" y="4443413"/>
          <p14:tracePt t="211440" x="2816225" y="4467225"/>
          <p14:tracePt t="211446" x="2854325" y="4479925"/>
          <p14:tracePt t="211458" x="2890838" y="4492625"/>
          <p14:tracePt t="211462" x="2928938" y="4505325"/>
          <p14:tracePt t="211473" x="2941638" y="4518025"/>
          <p14:tracePt t="211478" x="2967038" y="4530725"/>
          <p14:tracePt t="211490" x="3003550" y="4543425"/>
          <p14:tracePt t="211494" x="3028950" y="4543425"/>
          <p14:tracePt t="211506" x="3054350" y="4543425"/>
          <p14:tracePt t="211510" x="3103563" y="4543425"/>
          <p14:tracePt t="211519" x="3167063" y="4543425"/>
          <p14:tracePt t="211526" x="3254375" y="4543425"/>
          <p14:tracePt t="211534" x="3392488" y="4543425"/>
          <p14:tracePt t="211542" x="3530600" y="4530725"/>
          <p14:tracePt t="211550" x="3654425" y="4518025"/>
          <p14:tracePt t="211558" x="3779838" y="4518025"/>
          <p14:tracePt t="211566" x="3930650" y="4505325"/>
          <p14:tracePt t="211574" x="4043363" y="4492625"/>
          <p14:tracePt t="211582" x="4117975" y="4467225"/>
          <p14:tracePt t="211590" x="4168775" y="4454525"/>
          <p14:tracePt t="211598" x="4192588" y="4454525"/>
          <p14:tracePt t="211686" x="4181475" y="4454525"/>
          <p14:tracePt t="211694" x="4143375" y="4454525"/>
          <p14:tracePt t="211703" x="4117975" y="4454525"/>
          <p14:tracePt t="211710" x="4092575" y="4467225"/>
          <p14:tracePt t="211718" x="4056063" y="4479925"/>
          <p14:tracePt t="211726" x="4030663" y="4479925"/>
          <p14:tracePt t="211734" x="4005263" y="4492625"/>
          <p14:tracePt t="211742" x="3968750" y="4505325"/>
          <p14:tracePt t="211750" x="3943350" y="4518025"/>
          <p14:tracePt t="211758" x="3930650" y="4530725"/>
          <p14:tracePt t="211766" x="3905250" y="4543425"/>
          <p14:tracePt t="211775" x="3892550" y="4543425"/>
          <p14:tracePt t="211782" x="3879850" y="4554538"/>
          <p14:tracePt t="211792" x="3867150" y="4554538"/>
          <p14:tracePt t="211798" x="3856038" y="4567238"/>
          <p14:tracePt t="211814" x="3843338" y="4579938"/>
          <p14:tracePt t="211974" x="3843338" y="4567238"/>
          <p14:tracePt t="211988" x="3856038" y="4554538"/>
          <p14:tracePt t="211998" x="3867150" y="4543425"/>
          <p14:tracePt t="212006" x="3867150" y="4530725"/>
          <p14:tracePt t="212118" x="3856038" y="4530725"/>
          <p14:tracePt t="212138" x="3843338" y="4543425"/>
          <p14:tracePt t="212154" x="3817938" y="4554538"/>
          <p14:tracePt t="212160" x="3805238" y="4567238"/>
          <p14:tracePt t="212174" x="3792538" y="4579938"/>
          <p14:tracePt t="212182" x="3779838" y="4579938"/>
          <p14:tracePt t="212190" x="3779838" y="4592638"/>
          <p14:tracePt t="212198" x="3767138" y="4605338"/>
          <p14:tracePt t="212214" x="3767138" y="4618038"/>
          <p14:tracePt t="212225" x="3767138" y="4630738"/>
          <p14:tracePt t="212230" x="3756025" y="4630738"/>
          <p14:tracePt t="212319" x="3756025" y="4643438"/>
          <p14:tracePt t="212326" x="3756025" y="4656138"/>
          <p14:tracePt t="212974" x="3767138" y="4643438"/>
          <p14:tracePt t="213894" x="3779838" y="4630738"/>
          <p14:tracePt t="214054" x="3792538" y="4630738"/>
          <p14:tracePt t="214157" x="3805238" y="4630738"/>
          <p14:tracePt t="214182" x="3817938" y="4618038"/>
          <p14:tracePt t="214191" x="3830638" y="4605338"/>
          <p14:tracePt t="214222" x="3843338" y="4592638"/>
          <p14:tracePt t="214246" x="3856038" y="4592638"/>
          <p14:tracePt t="214262" x="3879850" y="4592638"/>
          <p14:tracePt t="214272" x="3905250" y="4579938"/>
          <p14:tracePt t="214287" x="3930650" y="4579938"/>
          <p14:tracePt t="214294" x="3956050" y="4579938"/>
          <p14:tracePt t="214309" x="4005263" y="4567238"/>
          <p14:tracePt t="214310" x="4043363" y="4554538"/>
          <p14:tracePt t="214318" x="4105275" y="4543425"/>
          <p14:tracePt t="214326" x="4156075" y="4518025"/>
          <p14:tracePt t="214335" x="4230688" y="4479925"/>
          <p14:tracePt t="214342" x="4305300" y="4443413"/>
          <p14:tracePt t="214350" x="4381500" y="4418013"/>
          <p14:tracePt t="214357" x="4430713" y="4392613"/>
          <p14:tracePt t="214366" x="4494213" y="4367213"/>
          <p14:tracePt t="214373" x="4543425" y="4341813"/>
          <p14:tracePt t="214382" x="4581525" y="4330700"/>
          <p14:tracePt t="214393" x="4643438" y="4318000"/>
          <p14:tracePt t="214398" x="4681538" y="4292600"/>
          <p14:tracePt t="214408" x="4719638" y="4292600"/>
          <p14:tracePt t="214414" x="4743450" y="4267200"/>
          <p14:tracePt t="214424" x="4781550" y="4254500"/>
          <p14:tracePt t="214430" x="4806950" y="4254500"/>
          <p14:tracePt t="214441" x="4832350" y="4241800"/>
          <p14:tracePt t="214446" x="4856163" y="4230688"/>
          <p14:tracePt t="214457" x="4881563" y="4217988"/>
          <p14:tracePt t="214476" x="4894263" y="4217988"/>
          <p14:tracePt t="214477" x="4906963" y="4217988"/>
          <p14:tracePt t="214490" x="4919663" y="4205288"/>
          <p14:tracePt t="214506" x="4932363" y="4205288"/>
          <p14:tracePt t="214510" x="4945063" y="4192588"/>
          <p14:tracePt t="214517" x="4956175" y="4179888"/>
          <p14:tracePt t="214525" x="4981575" y="4179888"/>
          <p14:tracePt t="214542" x="4994275" y="4179888"/>
          <p14:tracePt t="214550" x="5006975" y="4167188"/>
          <p14:tracePt t="214557" x="5019675" y="4154488"/>
          <p14:tracePt t="214573" x="5045075" y="4154488"/>
          <p14:tracePt t="214590" x="5057775" y="4154488"/>
          <p14:tracePt t="214614" x="5081588" y="4141788"/>
          <p14:tracePt t="214623" x="5081588" y="4129088"/>
          <p14:tracePt t="214630" x="5106988" y="4129088"/>
          <p14:tracePt t="214645" x="5119688" y="4117975"/>
          <p14:tracePt t="214671" x="5132388" y="4105275"/>
          <p14:tracePt t="214694" x="5145088" y="4092575"/>
          <p14:tracePt t="214710" x="5157788" y="4079875"/>
          <p14:tracePt t="214725" x="5170488" y="4067175"/>
          <p14:tracePt t="214758" x="5181600" y="4054475"/>
          <p14:tracePt t="214806" x="5194300" y="4041775"/>
          <p14:tracePt t="214838" x="5219700" y="4029075"/>
          <p14:tracePt t="215333" x="5194300" y="4029075"/>
          <p14:tracePt t="215341" x="5157788" y="4029075"/>
          <p14:tracePt t="215349" x="5081588" y="4041775"/>
          <p14:tracePt t="215357" x="4994275" y="4067175"/>
          <p14:tracePt t="215366" x="4881563" y="4092575"/>
          <p14:tracePt t="215375" x="4743450" y="4129088"/>
          <p14:tracePt t="215381" x="4594225" y="4154488"/>
          <p14:tracePt t="215390" x="4443413" y="4179888"/>
          <p14:tracePt t="215398" x="4305300" y="4192588"/>
          <p14:tracePt t="215408" x="4192588" y="4205288"/>
          <p14:tracePt t="215413" x="4081463" y="4230688"/>
          <p14:tracePt t="215423" x="3992563" y="4241800"/>
          <p14:tracePt t="215429" x="3943350" y="4254500"/>
          <p14:tracePt t="215440" x="3917950" y="4267200"/>
          <p14:tracePt t="215445" x="3905250" y="4267200"/>
          <p14:tracePt t="215456" x="3892550" y="4279900"/>
          <p14:tracePt t="215473" x="3867150" y="4292600"/>
          <p14:tracePt t="215477" x="3843338" y="4305300"/>
          <p14:tracePt t="215491" x="3830638" y="4318000"/>
          <p14:tracePt t="215494" x="3817938" y="4330700"/>
          <p14:tracePt t="215502" x="3792538" y="4341813"/>
          <p14:tracePt t="215509" x="3779838" y="4354513"/>
          <p14:tracePt t="215517" x="3767138" y="4367213"/>
          <p14:tracePt t="215525" x="3756025" y="4379913"/>
          <p14:tracePt t="215533" x="3743325" y="4379913"/>
          <p14:tracePt t="215558" x="3743325" y="4392613"/>
          <p14:tracePt t="215589" x="3730625" y="4405313"/>
          <p14:tracePt t="215622" x="3730625" y="4418013"/>
          <p14:tracePt t="215629" x="3730625" y="4430713"/>
          <p14:tracePt t="215646" x="3730625" y="4443413"/>
          <p14:tracePt t="215655" x="3730625" y="4454525"/>
          <p14:tracePt t="215662" x="3717925" y="4479925"/>
          <p14:tracePt t="215674" x="3705225" y="4492625"/>
          <p14:tracePt t="215678" x="3705225" y="4505325"/>
          <p14:tracePt t="215693" x="3705225" y="4518025"/>
          <p14:tracePt t="215694" x="3705225" y="4530725"/>
          <p14:tracePt t="215726" x="3705225" y="4543425"/>
          <p14:tracePt t="215742" x="3705225" y="4554538"/>
          <p14:tracePt t="215774" x="3730625" y="4554538"/>
          <p14:tracePt t="215781" x="3767138" y="4554538"/>
          <p14:tracePt t="215790" x="3830638" y="4554538"/>
          <p14:tracePt t="215797" x="3905250" y="4543425"/>
          <p14:tracePt t="215808" x="4005263" y="4505325"/>
          <p14:tracePt t="215813" x="4105275" y="4454525"/>
          <p14:tracePt t="215823" x="4230688" y="4405313"/>
          <p14:tracePt t="215830" x="4356100" y="4367213"/>
          <p14:tracePt t="215840" x="4481513" y="4305300"/>
          <p14:tracePt t="215845" x="4594225" y="4254500"/>
          <p14:tracePt t="215856" x="4719638" y="4217988"/>
          <p14:tracePt t="215861" x="4819650" y="4179888"/>
          <p14:tracePt t="215873" x="4932363" y="4141788"/>
          <p14:tracePt t="215877" x="5032375" y="4117975"/>
          <p14:tracePt t="215891" x="5132388" y="4079875"/>
          <p14:tracePt t="215896" x="5219700" y="4054475"/>
          <p14:tracePt t="215902" x="5294313" y="4041775"/>
          <p14:tracePt t="215909" x="5319713" y="4029075"/>
          <p14:tracePt t="215917" x="5345113" y="4005263"/>
          <p14:tracePt t="216055" x="5345113" y="3992563"/>
          <p14:tracePt t="216063" x="5357813" y="3979863"/>
          <p14:tracePt t="216072" x="5370513" y="3967163"/>
          <p14:tracePt t="216078" x="5383213" y="3954463"/>
          <p14:tracePt t="216090" x="5394325" y="3941763"/>
          <p14:tracePt t="216094" x="5407025" y="3929063"/>
          <p14:tracePt t="216107" x="5419725" y="3916363"/>
          <p14:tracePt t="216109" x="5419725" y="3905250"/>
          <p14:tracePt t="216118" x="5445125" y="3892550"/>
          <p14:tracePt t="216125" x="5445125" y="3867150"/>
          <p14:tracePt t="216149" x="5457825" y="3841750"/>
          <p14:tracePt t="216157" x="5470525" y="3829050"/>
          <p14:tracePt t="216176" x="5470525" y="3816350"/>
          <p14:tracePt t="216205" x="5470525" y="3803650"/>
          <p14:tracePt t="216214" x="5470525" y="3792538"/>
          <p14:tracePt t="216278" x="5470525" y="3779838"/>
          <p14:tracePt t="216318" x="5470525" y="3767138"/>
          <p14:tracePt t="216349" x="5470525" y="3741738"/>
          <p14:tracePt t="216357" x="5457825" y="3741738"/>
          <p14:tracePt t="216373" x="5457825" y="3729038"/>
          <p14:tracePt t="216381" x="5457825" y="3716338"/>
          <p14:tracePt t="216389" x="5457825" y="3703638"/>
          <p14:tracePt t="216397" x="5445125" y="3692525"/>
          <p14:tracePt t="216407" x="5432425" y="3679825"/>
          <p14:tracePt t="216414" x="5432425" y="3667125"/>
          <p14:tracePt t="216424" x="5419725" y="3667125"/>
          <p14:tracePt t="216429" x="5419725" y="3654425"/>
          <p14:tracePt t="216439" x="5407025" y="3641725"/>
          <p14:tracePt t="216445" x="5394325" y="3641725"/>
          <p14:tracePt t="216457" x="5383213" y="3629025"/>
          <p14:tracePt t="216461" x="5370513" y="3629025"/>
          <p14:tracePt t="216474" x="5345113" y="3629025"/>
          <p14:tracePt t="216489" x="5319713" y="3629025"/>
          <p14:tracePt t="216493" x="5294313" y="3629025"/>
          <p14:tracePt t="216502" x="5281613" y="3629025"/>
          <p14:tracePt t="216509" x="5270500" y="3629025"/>
          <p14:tracePt t="216517" x="5245100" y="3629025"/>
          <p14:tracePt t="216525" x="5219700" y="3629025"/>
          <p14:tracePt t="216534" x="5194300" y="3629025"/>
          <p14:tracePt t="216541" x="5170488" y="3629025"/>
          <p14:tracePt t="216549" x="5157788" y="3629025"/>
          <p14:tracePt t="216557" x="5145088" y="3629025"/>
          <p14:tracePt t="216566" x="5132388" y="3641725"/>
          <p14:tracePt t="216573" x="5119688" y="3654425"/>
          <p14:tracePt t="216581" x="5106988" y="3667125"/>
          <p14:tracePt t="216589" x="5094288" y="3679825"/>
          <p14:tracePt t="216598" x="5081588" y="3703638"/>
          <p14:tracePt t="216607" x="5081588" y="3729038"/>
          <p14:tracePt t="216614" x="5068888" y="3754438"/>
          <p14:tracePt t="216630" x="5068888" y="3779838"/>
          <p14:tracePt t="216641" x="5068888" y="3792538"/>
          <p14:tracePt t="216658" x="5068888" y="3803650"/>
          <p14:tracePt t="216662" x="5068888" y="3816350"/>
          <p14:tracePt t="216677" x="5068888" y="3829050"/>
          <p14:tracePt t="216694" x="5068888" y="3841750"/>
          <p14:tracePt t="216709" x="5068888" y="3867150"/>
          <p14:tracePt t="216734" x="5068888" y="3879850"/>
          <p14:tracePt t="216742" x="5081588" y="3905250"/>
          <p14:tracePt t="216757" x="5081588" y="3929063"/>
          <p14:tracePt t="216766" x="5094288" y="3929063"/>
          <p14:tracePt t="216774" x="5094288" y="3941763"/>
          <p14:tracePt t="216785" x="5106988" y="3954463"/>
          <p14:tracePt t="216798" x="5106988" y="3967163"/>
          <p14:tracePt t="216814" x="5132388" y="3979863"/>
          <p14:tracePt t="216830" x="5145088" y="3979863"/>
          <p14:tracePt t="216840" x="5170488" y="3992563"/>
          <p14:tracePt t="216846" x="5181600" y="3992563"/>
          <p14:tracePt t="216857" x="5194300" y="4005263"/>
          <p14:tracePt t="216862" x="5207000" y="4017963"/>
          <p14:tracePt t="216873" x="5232400" y="4017963"/>
          <p14:tracePt t="216877" x="5270500" y="4029075"/>
          <p14:tracePt t="216890" x="5281613" y="4029075"/>
          <p14:tracePt t="216893" x="5319713" y="4041775"/>
          <p14:tracePt t="216908" x="5345113" y="4054475"/>
          <p14:tracePt t="216909" x="5357813" y="4054475"/>
          <p14:tracePt t="216917" x="5383213" y="4054475"/>
          <p14:tracePt t="216926" x="5394325" y="4054475"/>
          <p14:tracePt t="216934" x="5419725" y="4054475"/>
          <p14:tracePt t="216943" x="5445125" y="4041775"/>
          <p14:tracePt t="216949" x="5470525" y="4029075"/>
          <p14:tracePt t="216957" x="5495925" y="4005263"/>
          <p14:tracePt t="216965" x="5507038" y="3992563"/>
          <p14:tracePt t="216973" x="5532438" y="3967163"/>
          <p14:tracePt t="216982" x="5545138" y="3941763"/>
          <p14:tracePt t="216990" x="5583238" y="3916363"/>
          <p14:tracePt t="216997" x="5583238" y="3892550"/>
          <p14:tracePt t="217007" x="5595938" y="3867150"/>
          <p14:tracePt t="217014" x="5619750" y="3841750"/>
          <p14:tracePt t="217024" x="5619750" y="3829050"/>
          <p14:tracePt t="217040" x="5619750" y="3803650"/>
          <p14:tracePt t="217045" x="5619750" y="3792538"/>
          <p14:tracePt t="217057" x="5619750" y="3767138"/>
          <p14:tracePt t="217062" x="5619750" y="3741738"/>
          <p14:tracePt t="217074" x="5619750" y="3716338"/>
          <p14:tracePt t="217077" x="5619750" y="3692525"/>
          <p14:tracePt t="217090" x="5619750" y="3679825"/>
          <p14:tracePt t="217093" x="5607050" y="3654425"/>
          <p14:tracePt t="217109" x="5595938" y="3629025"/>
          <p14:tracePt t="217117" x="5583238" y="3629025"/>
          <p14:tracePt t="217125" x="5570538" y="3603625"/>
          <p14:tracePt t="217134" x="5545138" y="3603625"/>
          <p14:tracePt t="217141" x="5545138" y="3590925"/>
          <p14:tracePt t="217150" x="5532438" y="3590925"/>
          <p14:tracePt t="217157" x="5507038" y="3579813"/>
          <p14:tracePt t="217166" x="5495925" y="3579813"/>
          <p14:tracePt t="217174" x="5483225" y="3579813"/>
          <p14:tracePt t="217181" x="5457825" y="3579813"/>
          <p14:tracePt t="217193" x="5419725" y="3579813"/>
          <p14:tracePt t="217198" x="5383213" y="3579813"/>
          <p14:tracePt t="217208" x="5345113" y="3579813"/>
          <p14:tracePt t="217214" x="5307013" y="3579813"/>
          <p14:tracePt t="217225" x="5270500" y="3579813"/>
          <p14:tracePt t="217230" x="5219700" y="3579813"/>
          <p14:tracePt t="217240" x="5194300" y="3579813"/>
          <p14:tracePt t="217246" x="5181600" y="3579813"/>
          <p14:tracePt t="217257" x="5157788" y="3590925"/>
          <p14:tracePt t="217276" x="5145088" y="3590925"/>
          <p14:tracePt t="217351" x="5132388" y="3603625"/>
          <p14:tracePt t="217397" x="5132388" y="3616325"/>
          <p14:tracePt t="217413" x="5132388" y="3629025"/>
          <p14:tracePt t="217421" x="5132388" y="3641725"/>
          <p14:tracePt t="217429" x="5119688" y="3667125"/>
          <p14:tracePt t="217440" x="5106988" y="3703638"/>
          <p14:tracePt t="217445" x="5057775" y="3767138"/>
          <p14:tracePt t="217458" x="5006975" y="3829050"/>
          <p14:tracePt t="217461" x="4932363" y="3905250"/>
          <p14:tracePt t="217475" x="4819650" y="3992563"/>
          <p14:tracePt t="217477" x="4681538" y="4092575"/>
          <p14:tracePt t="217490" x="4518025" y="4192588"/>
          <p14:tracePt t="217493" x="4343400" y="4305300"/>
          <p14:tracePt t="217506" x="4192588" y="4367213"/>
          <p14:tracePt t="217510" x="4056063" y="4430713"/>
          <p14:tracePt t="217517" x="3930650" y="4467225"/>
          <p14:tracePt t="217526" x="3843338" y="4505325"/>
          <p14:tracePt t="217533" x="3792538" y="4530725"/>
          <p14:tracePt t="217541" x="3756025" y="4543425"/>
          <p14:tracePt t="217550" x="3743325" y="4554538"/>
          <p14:tracePt t="217605" x="3730625" y="4554538"/>
          <p14:tracePt t="217621" x="3717925" y="4554538"/>
          <p14:tracePt t="217629" x="3692525" y="4554538"/>
          <p14:tracePt t="217637" x="3679825" y="4543425"/>
          <p14:tracePt t="217645" x="3667125" y="4543425"/>
          <p14:tracePt t="217656" x="3643313" y="4530725"/>
          <p14:tracePt t="217661" x="3630613" y="4518025"/>
          <p14:tracePt t="217675" x="3617913" y="4518025"/>
          <p14:tracePt t="217677" x="3579813" y="4518025"/>
          <p14:tracePt t="217689" x="3567113" y="4518025"/>
          <p14:tracePt t="217693" x="3541713" y="4518025"/>
          <p14:tracePt t="217701" x="3505200" y="4518025"/>
          <p14:tracePt t="217709" x="3467100" y="4518025"/>
          <p14:tracePt t="217717" x="3441700" y="4518025"/>
          <p14:tracePt t="217725" x="3429000" y="4518025"/>
          <p14:tracePt t="217733" x="3417888" y="4518025"/>
          <p14:tracePt t="217741" x="3405188" y="4518025"/>
          <p14:tracePt t="217758" x="3392488" y="4518025"/>
          <p14:tracePt t="217870" x="3405188" y="4518025"/>
          <p14:tracePt t="217887" x="3417888" y="4518025"/>
          <p14:tracePt t="217918" x="3417888" y="4530725"/>
          <p14:tracePt t="217925" x="3417888" y="4543425"/>
          <p14:tracePt t="217933" x="3417888" y="4554538"/>
          <p14:tracePt t="217997" x="3405188" y="4554538"/>
          <p14:tracePt t="218094" x="3392488" y="4567238"/>
          <p14:tracePt t="218101" x="3379788" y="4567238"/>
          <p14:tracePt t="218119" x="3367088" y="4554538"/>
          <p14:tracePt t="218126" x="3354388" y="4543425"/>
          <p14:tracePt t="218133" x="3328988" y="4518025"/>
          <p14:tracePt t="218141" x="3279775" y="4505325"/>
          <p14:tracePt t="218149" x="3241675" y="4479925"/>
          <p14:tracePt t="218158" x="3192463" y="4454525"/>
          <p14:tracePt t="218165" x="3116263" y="4443413"/>
          <p14:tracePt t="218173" x="3041650" y="4405313"/>
          <p14:tracePt t="218181" x="2967038" y="4379913"/>
          <p14:tracePt t="218190" x="2916238" y="4354513"/>
          <p14:tracePt t="218197" x="2841625" y="4330700"/>
          <p14:tracePt t="218207" x="2790825" y="4318000"/>
          <p14:tracePt t="218213" x="2754313" y="4305300"/>
          <p14:tracePt t="218223" x="2728913" y="4305300"/>
          <p14:tracePt t="218241" x="2703513" y="4305300"/>
          <p14:tracePt t="218245" x="2678113" y="4292600"/>
          <p14:tracePt t="218366" x="2678113" y="4279900"/>
          <p14:tracePt t="218421" x="2690813" y="4279900"/>
          <p14:tracePt t="218429" x="2703513" y="4279900"/>
          <p14:tracePt t="218437" x="2716213" y="4279900"/>
          <p14:tracePt t="218445" x="2741613" y="4279900"/>
          <p14:tracePt t="218461" x="2754313" y="4279900"/>
          <p14:tracePt t="218472" x="2767013" y="4279900"/>
          <p14:tracePt t="218509" x="2778125" y="4279900"/>
          <p14:tracePt t="221702" x="2778125" y="4267200"/>
          <p14:tracePt t="221744" x="2790825" y="4267200"/>
          <p14:tracePt t="221887" x="2790825" y="4241800"/>
          <p14:tracePt t="221896" x="2778125" y="4241800"/>
          <p14:tracePt t="221910" x="2754313" y="4205288"/>
          <p14:tracePt t="221917" x="2754313" y="4192588"/>
          <p14:tracePt t="221926" x="2741613" y="4167188"/>
          <p14:tracePt t="221940" x="2741613" y="4154488"/>
          <p14:tracePt t="221948" x="2728913" y="4141788"/>
          <p14:tracePt t="221991" x="2728913" y="4129088"/>
          <p14:tracePt t="221997" x="2728913" y="4117975"/>
          <p14:tracePt t="222007" x="2716213" y="4105275"/>
          <p14:tracePt t="222023" x="2716213" y="4079875"/>
          <p14:tracePt t="222040" x="2716213" y="4067175"/>
          <p14:tracePt t="222045" x="2716213" y="4054475"/>
          <p14:tracePt t="222056" x="2716213" y="4029075"/>
          <p14:tracePt t="222060" x="2741613" y="4017963"/>
          <p14:tracePt t="222076" x="2767013" y="4005263"/>
          <p14:tracePt t="222093" x="2778125" y="3992563"/>
          <p14:tracePt t="222109" x="2790825" y="3992563"/>
          <p14:tracePt t="222133" x="2803525" y="3992563"/>
          <p14:tracePt t="222156" x="2816225" y="3992563"/>
          <p14:tracePt t="222196" x="2828925" y="3992563"/>
          <p14:tracePt t="222229" x="2828925" y="4005263"/>
          <p14:tracePt t="222237" x="2828925" y="4041775"/>
          <p14:tracePt t="222244" x="2828925" y="4067175"/>
          <p14:tracePt t="222256" x="2816225" y="4092575"/>
          <p14:tracePt t="222261" x="2816225" y="4117975"/>
          <p14:tracePt t="222276" x="2803525" y="4141788"/>
          <p14:tracePt t="222278" x="2790825" y="4154488"/>
          <p14:tracePt t="222292" x="2778125" y="4179888"/>
          <p14:tracePt t="222301" x="2767013" y="4179888"/>
          <p14:tracePt t="222589" x="2754313" y="4179888"/>
          <p14:tracePt t="222621" x="2754313" y="4167188"/>
          <p14:tracePt t="222629" x="2767013" y="4154488"/>
          <p14:tracePt t="222693" x="2778125" y="4141788"/>
          <p14:tracePt t="222709" x="2790825" y="4129088"/>
          <p14:tracePt t="222724" x="2803525" y="4117975"/>
          <p14:tracePt t="222732" x="2816225" y="4117975"/>
          <p14:tracePt t="222740" x="2816225" y="4105275"/>
          <p14:tracePt t="222756" x="2828925" y="4105275"/>
          <p14:tracePt t="222933" x="2828925" y="4117975"/>
          <p14:tracePt t="223077" x="2828925" y="4129088"/>
          <p14:tracePt t="223092" x="2816225" y="4129088"/>
          <p14:tracePt t="223109" x="2803525" y="4154488"/>
          <p14:tracePt t="223125" x="2790825" y="4154488"/>
          <p14:tracePt t="223140" x="2778125" y="4179888"/>
          <p14:tracePt t="223148" x="2778125" y="4192588"/>
          <p14:tracePt t="223156" x="2767013" y="4205288"/>
          <p14:tracePt t="223172" x="2754313" y="4217988"/>
          <p14:tracePt t="223180" x="2741613" y="4217988"/>
          <p14:tracePt t="223196" x="2741613" y="4230688"/>
          <p14:tracePt t="223206" x="2728913" y="4230688"/>
          <p14:tracePt t="223212" x="2728913" y="4241800"/>
          <p14:tracePt t="223228" x="2728913" y="4254500"/>
          <p14:tracePt t="223260" x="2728913" y="4267200"/>
          <p14:tracePt t="223269" x="2728913" y="4279900"/>
          <p14:tracePt t="223276" x="2741613" y="4292600"/>
          <p14:tracePt t="223285" x="2803525" y="4305300"/>
          <p14:tracePt t="223293" x="2879725" y="4305300"/>
          <p14:tracePt t="223300" x="3016250" y="4305300"/>
          <p14:tracePt t="223309" x="3216275" y="4305300"/>
          <p14:tracePt t="223316" x="3492500" y="4305300"/>
          <p14:tracePt t="223325" x="3830638" y="4305300"/>
          <p14:tracePt t="223332" x="4205288" y="4305300"/>
          <p14:tracePt t="223340" x="4581525" y="4305300"/>
          <p14:tracePt t="223349" x="4994275" y="4330700"/>
          <p14:tracePt t="223357" x="5319713" y="4367213"/>
          <p14:tracePt t="223364" x="5507038" y="4379913"/>
          <p14:tracePt t="223374" x="5632450" y="4379913"/>
          <p14:tracePt t="223380" x="5719763" y="4379913"/>
          <p14:tracePt t="223390" x="5745163" y="4379913"/>
          <p14:tracePt t="223396" x="5757863" y="4379913"/>
          <p14:tracePt t="223725" x="5745163" y="4392613"/>
          <p14:tracePt t="223805" x="5770563" y="4392613"/>
          <p14:tracePt t="223812" x="5821363" y="4392613"/>
          <p14:tracePt t="223820" x="5908675" y="4392613"/>
          <p14:tracePt t="223830" x="6034088" y="4392613"/>
          <p14:tracePt t="223841" x="6208713" y="4392613"/>
          <p14:tracePt t="223844" x="6370638" y="4392613"/>
          <p14:tracePt t="223857" x="6596063" y="4392613"/>
          <p14:tracePt t="223860" x="6834188" y="4392613"/>
          <p14:tracePt t="223873" x="7072313" y="4392613"/>
          <p14:tracePt t="223876" x="7348538" y="4392613"/>
          <p14:tracePt t="223886" x="7623175" y="4392613"/>
          <p14:tracePt t="223892" x="7835900" y="4392613"/>
          <p14:tracePt t="223909" x="8161338" y="4392613"/>
          <p14:tracePt t="223917" x="8261350" y="4392613"/>
          <p14:tracePt t="223924" x="8324850" y="4392613"/>
          <p14:tracePt t="223933" x="8361363" y="4392613"/>
          <p14:tracePt t="223941" x="8374063" y="4392613"/>
          <p14:tracePt t="223997" x="8386763" y="4405313"/>
          <p14:tracePt t="224053" x="8386763" y="4418013"/>
          <p14:tracePt t="224085" x="8386763" y="4430713"/>
          <p14:tracePt t="224101" x="8399463" y="4430713"/>
          <p14:tracePt t="224110" x="8412163" y="4443413"/>
          <p14:tracePt t="224117" x="8435975" y="4454525"/>
          <p14:tracePt t="224124" x="8461375" y="4454525"/>
          <p14:tracePt t="224133" x="8512175" y="4454525"/>
          <p14:tracePt t="224140" x="8574088" y="4467225"/>
          <p14:tracePt t="224149" x="8650288" y="4492625"/>
          <p14:tracePt t="224158" x="8737600" y="4505325"/>
          <p14:tracePt t="224165" x="8812213" y="4530725"/>
          <p14:tracePt t="224174" x="8899525" y="4554538"/>
          <p14:tracePt t="224181" x="8975725" y="4592638"/>
          <p14:tracePt t="224191" x="9037638" y="4618038"/>
          <p14:tracePt t="224196" x="9099550" y="4630738"/>
          <p14:tracePt t="224207" x="9124950" y="4643438"/>
          <p14:tracePt t="224213" x="9137650" y="4643438"/>
          <p14:tracePt t="224276" x="9150350" y="4643438"/>
          <p14:tracePt t="224293" x="9150350" y="4630738"/>
          <p14:tracePt t="224300" x="9150350" y="4618038"/>
          <p14:tracePt t="224308" x="9137650" y="4605338"/>
          <p14:tracePt t="224316" x="9124950" y="4592638"/>
          <p14:tracePt t="224324" x="9124950" y="4567238"/>
          <p14:tracePt t="224332" x="9099550" y="4554538"/>
          <p14:tracePt t="224340" x="9099550" y="4530725"/>
          <p14:tracePt t="224348" x="9088438" y="4518025"/>
          <p14:tracePt t="224356" x="9075738" y="4518025"/>
          <p14:tracePt t="224364" x="9075738" y="4505325"/>
          <p14:tracePt t="224373" x="9063038" y="4492625"/>
          <p14:tracePt t="224469" x="9050338" y="4492625"/>
          <p14:tracePt t="224477" x="9037638" y="4492625"/>
          <p14:tracePt t="224484" x="9024938" y="4492625"/>
          <p14:tracePt t="224492" x="9012238" y="4505325"/>
          <p14:tracePt t="224502" x="8999538" y="4518025"/>
          <p14:tracePt t="224508" x="8986838" y="4530725"/>
          <p14:tracePt t="224517" x="8963025" y="4554538"/>
          <p14:tracePt t="224524" x="8950325" y="4567238"/>
          <p14:tracePt t="224533" x="8937625" y="4592638"/>
          <p14:tracePt t="224549" x="8937625" y="4618038"/>
          <p14:tracePt t="224558" x="8924925" y="4630738"/>
          <p14:tracePt t="224613" x="8924925" y="4618038"/>
          <p14:tracePt t="224640" x="8924925" y="4605338"/>
          <p14:tracePt t="224661" x="8937625" y="4592638"/>
          <p14:tracePt t="224869" x="8924925" y="4605338"/>
          <p14:tracePt t="224876" x="8899525" y="4656138"/>
          <p14:tracePt t="224884" x="8850313" y="4718050"/>
          <p14:tracePt t="224893" x="8786813" y="4792663"/>
          <p14:tracePt t="224900" x="8724900" y="4892675"/>
          <p14:tracePt t="224908" x="8650288" y="4992688"/>
          <p14:tracePt t="224917" x="8548688" y="5118100"/>
          <p14:tracePt t="224924" x="8448675" y="5243513"/>
          <p14:tracePt t="224932" x="8348663" y="5356225"/>
          <p14:tracePt t="224940" x="8261350" y="5468938"/>
          <p14:tracePt t="224948" x="8161338" y="5556250"/>
          <p14:tracePt t="224956" x="8061325" y="5643563"/>
          <p14:tracePt t="224964" x="7961313" y="5707063"/>
          <p14:tracePt t="224974" x="7874000" y="5756275"/>
          <p14:tracePt t="224980" x="7810500" y="5794375"/>
          <p14:tracePt t="224990" x="7761288" y="5819775"/>
          <p14:tracePt t="224996" x="7735888" y="5819775"/>
          <p14:tracePt t="225007" x="7723188" y="5819775"/>
          <p14:tracePt t="225012" x="7710488" y="5819775"/>
          <p14:tracePt t="225024" x="7685088" y="5819775"/>
          <p14:tracePt t="225028" x="7661275" y="5807075"/>
          <p14:tracePt t="225041" x="7648575" y="5768975"/>
          <p14:tracePt t="225044" x="7623175" y="5681663"/>
          <p14:tracePt t="225056" x="7597775" y="5581650"/>
          <p14:tracePt t="225060" x="7561263" y="5456238"/>
          <p14:tracePt t="225069" x="7535863" y="5343525"/>
          <p14:tracePt t="225076" x="7497763" y="5218113"/>
          <p14:tracePt t="225084" x="7472363" y="5118100"/>
          <p14:tracePt t="225092" x="7435850" y="5030788"/>
          <p14:tracePt t="225100" x="7410450" y="4943475"/>
          <p14:tracePt t="225108" x="7385050" y="4868863"/>
          <p14:tracePt t="225116" x="7372350" y="4805363"/>
          <p14:tracePt t="225126" x="7359650" y="4768850"/>
          <p14:tracePt t="225132" x="7359650" y="4743450"/>
          <p14:tracePt t="225141" x="7359650" y="4718050"/>
          <p14:tracePt t="225148" x="7359650" y="4692650"/>
          <p14:tracePt t="225156" x="7359650" y="4667250"/>
          <p14:tracePt t="225164" x="7359650" y="4656138"/>
          <p14:tracePt t="225180" x="7359650" y="4643438"/>
          <p14:tracePt t="225269" x="7348538" y="4643438"/>
          <p14:tracePt t="225285" x="7335838" y="4656138"/>
          <p14:tracePt t="225300" x="7335838" y="4667250"/>
          <p14:tracePt t="225308" x="7335838" y="4692650"/>
          <p14:tracePt t="225316" x="7323138" y="4692650"/>
          <p14:tracePt t="225332" x="7323138" y="4705350"/>
          <p14:tracePt t="225340" x="7323138" y="4743450"/>
          <p14:tracePt t="225349" x="7335838" y="4768850"/>
          <p14:tracePt t="225357" x="7335838" y="4792663"/>
          <p14:tracePt t="225365" x="7348538" y="4818063"/>
          <p14:tracePt t="225375" x="7359650" y="4856163"/>
          <p14:tracePt t="225381" x="7372350" y="4892675"/>
          <p14:tracePt t="225391" x="7372350" y="4930775"/>
          <p14:tracePt t="225396" x="7397750" y="4992688"/>
          <p14:tracePt t="225411" x="7423150" y="5068888"/>
          <p14:tracePt t="225412" x="7448550" y="5130800"/>
          <p14:tracePt t="225424" x="7459663" y="5205413"/>
          <p14:tracePt t="225429" x="7485063" y="5268913"/>
          <p14:tracePt t="225440" x="7497763" y="5318125"/>
          <p14:tracePt t="225445" x="7497763" y="5356225"/>
          <p14:tracePt t="225457" x="7497763" y="5394325"/>
          <p14:tracePt t="225460" x="7497763" y="5430838"/>
          <p14:tracePt t="225474" x="7497763" y="5456238"/>
          <p14:tracePt t="225476" x="7497763" y="5481638"/>
          <p14:tracePt t="225485" x="7497763" y="5507038"/>
          <p14:tracePt t="225492" x="7497763" y="5518150"/>
          <p14:tracePt t="225508" x="7497763" y="5530850"/>
          <p14:tracePt t="225517" x="7497763" y="5556250"/>
          <p14:tracePt t="225532" x="7497763" y="5568950"/>
          <p14:tracePt t="225548" x="7485063" y="5581650"/>
          <p14:tracePt t="225564" x="7472363" y="5594350"/>
          <p14:tracePt t="225580" x="7459663" y="5594350"/>
          <p14:tracePt t="225590" x="7448550" y="5594350"/>
          <p14:tracePt t="225596" x="7435850" y="5607050"/>
          <p14:tracePt t="225636" x="7423150" y="5607050"/>
          <p14:tracePt t="225660" x="7410450" y="5607050"/>
          <p14:tracePt t="225668" x="7397750" y="5607050"/>
          <p14:tracePt t="225700" x="7385050" y="5607050"/>
          <p14:tracePt t="225708" x="7359650" y="5607050"/>
          <p14:tracePt t="225724" x="7348538" y="5607050"/>
          <p14:tracePt t="225732" x="7323138" y="5607050"/>
          <p14:tracePt t="225741" x="7297738" y="5619750"/>
          <p14:tracePt t="225757" x="7285038" y="5630863"/>
          <p14:tracePt t="225788" x="7272338" y="5630863"/>
          <p14:tracePt t="225804" x="7259638" y="5630863"/>
          <p14:tracePt t="225820" x="7246938" y="5630863"/>
          <p14:tracePt t="225828" x="7235825" y="5630863"/>
          <p14:tracePt t="225908" x="7235825" y="5656263"/>
          <p14:tracePt t="225916" x="7246938" y="5668963"/>
          <p14:tracePt t="225932" x="7259638" y="5681663"/>
          <p14:tracePt t="225948" x="7272338" y="5694363"/>
          <p14:tracePt t="225964" x="7297738" y="5681663"/>
          <p14:tracePt t="225972" x="7335838" y="5668963"/>
          <p14:tracePt t="225980" x="7372350" y="5643563"/>
          <p14:tracePt t="225990" x="7423150" y="5581650"/>
          <p14:tracePt t="225996" x="7472363" y="5518150"/>
          <p14:tracePt t="226007" x="7523163" y="5443538"/>
          <p14:tracePt t="226012" x="7585075" y="5381625"/>
          <p14:tracePt t="226023" x="7623175" y="5318125"/>
          <p14:tracePt t="226028" x="7648575" y="5268913"/>
          <p14:tracePt t="226040" x="7673975" y="5218113"/>
          <p14:tracePt t="226044" x="7685088" y="5181600"/>
          <p14:tracePt t="226056" x="7697788" y="5156200"/>
          <p14:tracePt t="226060" x="7710488" y="5130800"/>
          <p14:tracePt t="226068" x="7723188" y="5105400"/>
          <p14:tracePt t="226085" x="7723188" y="5092700"/>
          <p14:tracePt t="226205" x="7723188" y="5081588"/>
          <p14:tracePt t="226221" x="7723188" y="5068888"/>
          <p14:tracePt t="237827" x="7723188" y="5056188"/>
          <p14:tracePt t="237834" x="7710488" y="5056188"/>
          <p14:tracePt t="237842" x="7661275" y="5043488"/>
          <p14:tracePt t="237850" x="7597775" y="5043488"/>
          <p14:tracePt t="237858" x="7561263" y="5018088"/>
          <p14:tracePt t="237867" x="7485063" y="4992688"/>
          <p14:tracePt t="237875" x="7385050" y="4956175"/>
          <p14:tracePt t="237882" x="7246938" y="4918075"/>
          <p14:tracePt t="237891" x="7072313" y="4843463"/>
          <p14:tracePt t="237899" x="6784975" y="4730750"/>
          <p14:tracePt t="237906" x="6496050" y="4592638"/>
          <p14:tracePt t="237914" x="6234113" y="4443413"/>
          <p14:tracePt t="237923" x="5957888" y="4279900"/>
          <p14:tracePt t="237930" x="5757863" y="4167188"/>
          <p14:tracePt t="237941" x="5632450" y="4067175"/>
          <p14:tracePt t="237946" x="5557838" y="3979863"/>
          <p14:tracePt t="237957" x="5495925" y="3892550"/>
          <p14:tracePt t="237962" x="5457825" y="3816350"/>
          <p14:tracePt t="237974" x="5407025" y="3741738"/>
          <p14:tracePt t="237978" x="5357813" y="3679825"/>
          <p14:tracePt t="237989" x="5294313" y="3629025"/>
          <p14:tracePt t="237994" x="5245100" y="3603625"/>
          <p14:tracePt t="238007" x="5207000" y="3590925"/>
          <p14:tracePt t="238010" x="5194300" y="3579813"/>
          <p14:tracePt t="238075" x="5257800" y="3579813"/>
          <p14:tracePt t="238082" x="5394325" y="3590925"/>
          <p14:tracePt t="238090" x="5583238" y="3616325"/>
          <p14:tracePt t="238098" x="5870575" y="3667125"/>
          <p14:tracePt t="238107" x="6208713" y="3754438"/>
          <p14:tracePt t="238114" x="6521450" y="3841750"/>
          <p14:tracePt t="238123" x="6872288" y="3967163"/>
          <p14:tracePt t="238143" x="7372350" y="4192588"/>
          <p14:tracePt t="238146" x="7548563" y="4292600"/>
          <p14:tracePt t="238157" x="7673975" y="4379913"/>
          <p14:tracePt t="238163" x="7761288" y="4492625"/>
          <p14:tracePt t="238174" x="7861300" y="4579938"/>
          <p14:tracePt t="238178" x="7935913" y="4667250"/>
          <p14:tracePt t="238190" x="7999413" y="4756150"/>
          <p14:tracePt t="238195" x="8048625" y="4805363"/>
          <p14:tracePt t="238208" x="8086725" y="4856163"/>
          <p14:tracePt t="238210" x="8086725" y="4879975"/>
          <p14:tracePt t="238222" x="8099425" y="4892675"/>
          <p14:tracePt t="238306" x="8074025" y="4892675"/>
          <p14:tracePt t="238314" x="8061325" y="4892675"/>
          <p14:tracePt t="238323" x="8048625" y="4879975"/>
          <p14:tracePt t="238330" x="8023225" y="4879975"/>
          <p14:tracePt t="238339" x="7999413" y="4856163"/>
          <p14:tracePt t="238346" x="7961313" y="4830763"/>
          <p14:tracePt t="238357" x="7910513" y="4792663"/>
          <p14:tracePt t="238363" x="7861300" y="4756150"/>
          <p14:tracePt t="238373" x="7797800" y="4705350"/>
          <p14:tracePt t="238379" x="7748588" y="4643438"/>
          <p14:tracePt t="238390" x="7710488" y="4592638"/>
          <p14:tracePt t="238395" x="7685088" y="4530725"/>
          <p14:tracePt t="238408" x="7661275" y="4467225"/>
          <p14:tracePt t="238411" x="7635875" y="4405313"/>
          <p14:tracePt t="238423" x="7623175" y="4330700"/>
          <p14:tracePt t="238427" x="7610475" y="4267200"/>
          <p14:tracePt t="238435" x="7597775" y="4205288"/>
          <p14:tracePt t="238442" x="7597775" y="4167188"/>
          <p14:tracePt t="238451" x="7597775" y="4129088"/>
          <p14:tracePt t="238458" x="7597775" y="4079875"/>
          <p14:tracePt t="238467" x="7597775" y="4029075"/>
          <p14:tracePt t="238474" x="7597775" y="3992563"/>
          <p14:tracePt t="238483" x="7597775" y="3954463"/>
          <p14:tracePt t="238494" x="7597775" y="3916363"/>
          <p14:tracePt t="238499" x="7597775" y="3892550"/>
          <p14:tracePt t="238508" x="7597775" y="3867150"/>
          <p14:tracePt t="238515" x="7597775" y="3841750"/>
          <p14:tracePt t="238524" x="7597775" y="3816350"/>
          <p14:tracePt t="238531" x="7597775" y="3792538"/>
          <p14:tracePt t="238541" x="7597775" y="3779838"/>
          <p14:tracePt t="238557" x="7597775" y="3767138"/>
          <p14:tracePt t="238579" x="7597775" y="3754438"/>
          <p14:tracePt t="238706" x="7597775" y="3741738"/>
          <p14:tracePt t="238714" x="7597775" y="3716338"/>
          <p14:tracePt t="238722" x="7597775" y="3679825"/>
          <p14:tracePt t="238730" x="7572375" y="3590925"/>
          <p14:tracePt t="238740" x="7548563" y="3490913"/>
          <p14:tracePt t="238746" x="7510463" y="3378200"/>
          <p14:tracePt t="238756" x="7472363" y="3267075"/>
          <p14:tracePt t="238762" x="7435850" y="3178175"/>
          <p14:tracePt t="238773" x="7397750" y="3078163"/>
          <p14:tracePt t="238778" x="7335838" y="3003550"/>
          <p14:tracePt t="238790" x="7310438" y="2928938"/>
          <p14:tracePt t="238794" x="7285038" y="2878138"/>
          <p14:tracePt t="238806" x="7246938" y="2828925"/>
          <p14:tracePt t="238810" x="7235825" y="2803525"/>
          <p14:tracePt t="238823" x="7210425" y="2778125"/>
          <p14:tracePt t="238826" x="7197725" y="2765425"/>
          <p14:tracePt t="238835" x="7185025" y="2752725"/>
          <p14:tracePt t="238843" x="7172325" y="2740025"/>
          <p14:tracePt t="238850" x="7159625" y="2740025"/>
          <p14:tracePt t="238858" x="7159625" y="2728913"/>
          <p14:tracePt t="238883" x="7146925" y="2728913"/>
          <p14:tracePt t="238954" x="7134225" y="2728913"/>
          <p14:tracePt t="238963" x="7123113" y="2740025"/>
          <p14:tracePt t="238972" x="7123113" y="2765425"/>
          <p14:tracePt t="238978" x="7123113" y="2790825"/>
          <p14:tracePt t="238990" x="7123113" y="2803525"/>
          <p14:tracePt t="238995" x="7123113" y="2816225"/>
          <p14:tracePt t="239008" x="7123113" y="2828925"/>
          <p14:tracePt t="239011" x="7123113" y="2852738"/>
          <p14:tracePt t="239024" x="7123113" y="2890838"/>
          <p14:tracePt t="239026" x="7123113" y="2903538"/>
          <p14:tracePt t="239036" x="7134225" y="2916238"/>
          <p14:tracePt t="239043" x="7159625" y="2916238"/>
          <p14:tracePt t="239059" x="7185025" y="2916238"/>
          <p14:tracePt t="239068" x="7235825" y="2916238"/>
          <p14:tracePt t="239076" x="7272338" y="2890838"/>
          <p14:tracePt t="239083" x="7323138" y="2852738"/>
          <p14:tracePt t="239091" x="7359650" y="2816225"/>
          <p14:tracePt t="239099" x="7410450" y="2765425"/>
          <p14:tracePt t="239107" x="7459663" y="2703513"/>
          <p14:tracePt t="239115" x="7485063" y="2652713"/>
          <p14:tracePt t="239123" x="7523163" y="2590800"/>
          <p14:tracePt t="239131" x="7548563" y="2540000"/>
          <p14:tracePt t="239142" x="7561263" y="2490788"/>
          <p14:tracePt t="239147" x="7572375" y="2465388"/>
          <p14:tracePt t="239157" x="7572375" y="2439988"/>
          <p14:tracePt t="239174" x="7572375" y="2414588"/>
          <p14:tracePt t="239190" x="7572375" y="2403475"/>
          <p14:tracePt t="239355" x="7572375" y="2414588"/>
          <p14:tracePt t="239362" x="7572375" y="2427288"/>
          <p14:tracePt t="239371" x="7572375" y="2439988"/>
          <p14:tracePt t="239381" x="7572375" y="2452688"/>
          <p14:tracePt t="239397" x="7572375" y="2490788"/>
          <p14:tracePt t="239409" x="7572375" y="2516188"/>
          <p14:tracePt t="239410" x="7572375" y="2552700"/>
          <p14:tracePt t="239424" x="7572375" y="2590800"/>
          <p14:tracePt t="239426" x="7572375" y="2616200"/>
          <p14:tracePt t="239436" x="7572375" y="2640013"/>
          <p14:tracePt t="239442" x="7572375" y="2665413"/>
          <p14:tracePt t="239450" x="7572375" y="2703513"/>
          <p14:tracePt t="239459" x="7572375" y="2752725"/>
          <p14:tracePt t="239467" x="7572375" y="2840038"/>
          <p14:tracePt t="239477" x="7585075" y="2952750"/>
          <p14:tracePt t="239483" x="7623175" y="3090863"/>
          <p14:tracePt t="239490" x="7661275" y="3241675"/>
          <p14:tracePt t="239500" x="7723188" y="3416300"/>
          <p14:tracePt t="239508" x="7761288" y="3616325"/>
          <p14:tracePt t="239514" x="7810500" y="3767138"/>
          <p14:tracePt t="239523" x="7835900" y="3916363"/>
          <p14:tracePt t="239530" x="7861300" y="4054475"/>
          <p14:tracePt t="239541" x="7886700" y="4179888"/>
          <p14:tracePt t="239546" x="7923213" y="4279900"/>
          <p14:tracePt t="239557" x="7961313" y="4354513"/>
          <p14:tracePt t="239562" x="7999413" y="4430713"/>
          <p14:tracePt t="239573" x="8023225" y="4467225"/>
          <p14:tracePt t="239578" x="8035925" y="4518025"/>
          <p14:tracePt t="239590" x="8061325" y="4543425"/>
          <p14:tracePt t="239594" x="8074025" y="4554538"/>
          <p14:tracePt t="239606" x="8074025" y="4567238"/>
          <p14:tracePt t="239610" x="8086725" y="4567238"/>
          <p14:tracePt t="239634" x="8099425" y="4567238"/>
          <p14:tracePt t="239651" x="8110538" y="4567238"/>
          <p14:tracePt t="239658" x="8123238" y="4567238"/>
          <p14:tracePt t="239666" x="8135938" y="4567238"/>
          <p14:tracePt t="239683" x="8161338" y="4567238"/>
          <p14:tracePt t="239691" x="8199438" y="4554538"/>
          <p14:tracePt t="239699" x="8223250" y="4554538"/>
          <p14:tracePt t="239706" x="8248650" y="4543425"/>
          <p14:tracePt t="239714" x="8274050" y="4530725"/>
          <p14:tracePt t="239723" x="8324850" y="4518025"/>
          <p14:tracePt t="239731" x="8399463" y="4505325"/>
          <p14:tracePt t="239740" x="8499475" y="4492625"/>
          <p14:tracePt t="239746" x="8586788" y="4492625"/>
          <p14:tracePt t="239758" x="8686800" y="4492625"/>
          <p14:tracePt t="239762" x="8786813" y="4492625"/>
          <p14:tracePt t="239773" x="8824913" y="4530725"/>
          <p14:tracePt t="239779" x="8850313" y="4554538"/>
          <p14:tracePt t="239790" x="8863013" y="4579938"/>
          <p14:tracePt t="239794" x="8863013" y="4592638"/>
          <p14:tracePt t="239971" x="8850313" y="4567238"/>
          <p14:tracePt t="239992" x="8850313" y="4543425"/>
          <p14:tracePt t="239999" x="8850313" y="4518025"/>
          <p14:tracePt t="240007" x="8863013" y="4467225"/>
          <p14:tracePt t="240013" x="8874125" y="4430713"/>
          <p14:tracePt t="240024" x="8899525" y="4392613"/>
          <p14:tracePt t="240028" x="8924925" y="4367213"/>
          <p14:tracePt t="240035" x="8937625" y="4330700"/>
          <p14:tracePt t="240042" x="8950325" y="4318000"/>
          <p14:tracePt t="240050" x="8950325" y="4305300"/>
          <p14:tracePt t="240058" x="8963025" y="4292600"/>
          <p14:tracePt t="240074" x="8963025" y="4279900"/>
          <p14:tracePt t="240082" x="8963025" y="4267200"/>
          <p14:tracePt t="240187" x="8950325" y="4267200"/>
          <p14:tracePt t="240203" x="8937625" y="4279900"/>
          <p14:tracePt t="240220" x="8912225" y="4279900"/>
          <p14:tracePt t="240227" x="8886825" y="4292600"/>
          <p14:tracePt t="240235" x="8874125" y="4305300"/>
          <p14:tracePt t="240258" x="8863013" y="4305300"/>
          <p14:tracePt t="240266" x="8850313" y="4305300"/>
          <p14:tracePt t="240299" x="8837613" y="4305300"/>
          <p14:tracePt t="240323" x="8824913" y="4305300"/>
          <p14:tracePt t="240330" x="8824913" y="4292600"/>
          <p14:tracePt t="240339" x="8812213" y="4292600"/>
          <p14:tracePt t="240346" x="8812213" y="4279900"/>
          <p14:tracePt t="240360" x="8812213" y="4267200"/>
          <p14:tracePt t="240363" x="8812213" y="4254500"/>
          <p14:tracePt t="240374" x="8812213" y="4241800"/>
          <p14:tracePt t="240378" x="8812213" y="4230688"/>
          <p14:tracePt t="240391" x="8812213" y="4217988"/>
          <p14:tracePt t="240394" x="8812213" y="4205288"/>
          <p14:tracePt t="240466" x="8812213" y="4217988"/>
          <p14:tracePt t="240474" x="8812213" y="4241800"/>
          <p14:tracePt t="240482" x="8812213" y="4279900"/>
          <p14:tracePt t="240490" x="8799513" y="4341813"/>
          <p14:tracePt t="240499" x="8799513" y="4367213"/>
          <p14:tracePt t="240506" x="8786813" y="4430713"/>
          <p14:tracePt t="240514" x="8786813" y="4467225"/>
          <p14:tracePt t="240524" x="8774113" y="4492625"/>
          <p14:tracePt t="240530" x="8774113" y="4505325"/>
          <p14:tracePt t="240540" x="8774113" y="4518025"/>
          <p14:tracePt t="240578" x="8774113" y="4505325"/>
          <p14:tracePt t="240586" x="8774113" y="4467225"/>
          <p14:tracePt t="240594" x="8786813" y="4430713"/>
          <p14:tracePt t="240606" x="8799513" y="4405313"/>
          <p14:tracePt t="240610" x="8812213" y="4354513"/>
          <p14:tracePt t="240623" x="8837613" y="4318000"/>
          <p14:tracePt t="240626" x="8850313" y="4279900"/>
          <p14:tracePt t="240635" x="8863013" y="4230688"/>
          <p14:tracePt t="240643" x="8874125" y="4205288"/>
          <p14:tracePt t="240651" x="8899525" y="4179888"/>
          <p14:tracePt t="240658" x="8899525" y="4167188"/>
          <p14:tracePt t="240715" x="8899525" y="4192588"/>
          <p14:tracePt t="240722" x="8886825" y="4205288"/>
          <p14:tracePt t="240731" x="8874125" y="4230688"/>
          <p14:tracePt t="240740" x="8850313" y="4241800"/>
          <p14:tracePt t="240746" x="8837613" y="4254500"/>
          <p14:tracePt t="240757" x="8824913" y="4267200"/>
          <p14:tracePt t="240764" x="8824913" y="4279900"/>
          <p14:tracePt t="240774" x="8812213" y="4279900"/>
          <p14:tracePt t="240820" x="8812213" y="4267200"/>
          <p14:tracePt t="240827" x="8812213" y="4241800"/>
          <p14:tracePt t="240835" x="8812213" y="4217988"/>
          <p14:tracePt t="240844" x="8812213" y="4192588"/>
          <p14:tracePt t="240850" x="8812213" y="4154488"/>
          <p14:tracePt t="240859" x="8812213" y="4117975"/>
          <p14:tracePt t="240866" x="8812213" y="4092575"/>
          <p14:tracePt t="240874" x="8812213" y="4079875"/>
          <p14:tracePt t="240893" x="8812213" y="4054475"/>
          <p14:tracePt t="240898" x="8812213" y="4041775"/>
          <p14:tracePt t="240955" x="8812213" y="4067175"/>
          <p14:tracePt t="240962" x="8812213" y="4092575"/>
          <p14:tracePt t="240970" x="8812213" y="4117975"/>
          <p14:tracePt t="240978" x="8812213" y="4141788"/>
          <p14:tracePt t="240990" x="8812213" y="4154488"/>
          <p14:tracePt t="240994" x="8812213" y="4179888"/>
          <p14:tracePt t="241008" x="8799513" y="4179888"/>
          <p14:tracePt t="241010" x="8786813" y="4192588"/>
          <p14:tracePt t="241098" x="8786813" y="4167188"/>
          <p14:tracePt t="241106" x="8786813" y="4154488"/>
          <p14:tracePt t="241114" x="8786813" y="4141788"/>
          <p14:tracePt t="241123" x="8786813" y="4129088"/>
          <p14:tracePt t="241130" x="8786813" y="4105275"/>
          <p14:tracePt t="241146" x="8786813" y="4079875"/>
          <p14:tracePt t="241156" x="8799513" y="4079875"/>
          <p14:tracePt t="241162" x="8799513" y="4067175"/>
          <p14:tracePt t="241227" x="8812213" y="4067175"/>
          <p14:tracePt t="241242" x="8824913" y="4079875"/>
          <p14:tracePt t="241258" x="8824913" y="4092575"/>
          <p14:tracePt t="241283" x="8824913" y="4105275"/>
          <p14:tracePt t="241291" x="8837613" y="4117975"/>
          <p14:tracePt t="241306" x="8850313" y="4129088"/>
          <p14:tracePt t="241330" x="8850313" y="4141788"/>
          <p14:tracePt t="241346" x="8850313" y="4154488"/>
          <p14:tracePt t="241362" x="8850313" y="4167188"/>
          <p14:tracePt t="241372" x="8850313" y="4179888"/>
          <p14:tracePt t="241402" x="8850313" y="4192588"/>
          <p14:tracePt t="241418" x="8850313" y="4205288"/>
          <p14:tracePt t="241426" x="8850313" y="4217988"/>
          <p14:tracePt t="241434" x="8850313" y="4230688"/>
          <p14:tracePt t="241458" x="8850313" y="4241800"/>
          <p14:tracePt t="241483" x="8850313" y="4254500"/>
          <p14:tracePt t="241506" x="8850313" y="4267200"/>
          <p14:tracePt t="241530" x="8850313" y="4279900"/>
          <p14:tracePt t="241554" x="8850313" y="4292600"/>
          <p14:tracePt t="241570" x="8850313" y="4305300"/>
          <p14:tracePt t="241578" x="8850313" y="4318000"/>
          <p14:tracePt t="241586" x="8850313" y="4330700"/>
          <p14:tracePt t="241602" x="8850313" y="4341813"/>
          <p14:tracePt t="241618" x="8850313" y="4354513"/>
          <p14:tracePt t="241778" x="8850313" y="4367213"/>
          <p14:tracePt t="250820" x="8850313" y="4379913"/>
          <p14:tracePt t="250845" x="8837613" y="4379913"/>
          <p14:tracePt t="250855" x="8824913" y="4379913"/>
          <p14:tracePt t="250863" x="8786813" y="4379913"/>
          <p14:tracePt t="250866" x="8774113" y="4367213"/>
          <p14:tracePt t="250874" x="8763000" y="4341813"/>
          <p14:tracePt t="250881" x="8750300" y="4305300"/>
          <p14:tracePt t="250894" x="8750300" y="4254500"/>
          <p14:tracePt t="250910" x="8799513" y="4029075"/>
          <p14:tracePt t="250913" x="8837613" y="3892550"/>
          <p14:tracePt t="250924" x="8886825" y="3754438"/>
          <p14:tracePt t="250929" x="8950325" y="3629025"/>
          <p14:tracePt t="250940" x="9012238" y="3503613"/>
          <p14:tracePt t="250945" x="9050338" y="3416300"/>
          <p14:tracePt t="250958" x="9075738" y="3341688"/>
          <p14:tracePt t="250961" x="9112250" y="3303588"/>
          <p14:tracePt t="250974" x="9124950" y="3267075"/>
          <p14:tracePt t="250977" x="9150350" y="3228975"/>
          <p14:tracePt t="250990" x="9163050" y="3203575"/>
          <p14:tracePt t="250993" x="9175750" y="3178175"/>
          <p14:tracePt t="251002" x="9188450" y="3165475"/>
          <p14:tracePt t="251091" x="9175750" y="3178175"/>
          <p14:tracePt t="251098" x="9150350" y="3228975"/>
          <p14:tracePt t="251106" x="9088438" y="3303588"/>
          <p14:tracePt t="251113" x="8999538" y="3416300"/>
          <p14:tracePt t="251123" x="8937625" y="3503613"/>
          <p14:tracePt t="251130" x="8850313" y="3616325"/>
          <p14:tracePt t="251140" x="8763000" y="3729038"/>
          <p14:tracePt t="251145" x="8661400" y="3854450"/>
          <p14:tracePt t="251157" x="8548688" y="3967163"/>
          <p14:tracePt t="251161" x="8424863" y="4054475"/>
          <p14:tracePt t="251175" x="8299450" y="4141788"/>
          <p14:tracePt t="251176" x="8174038" y="4230688"/>
          <p14:tracePt t="251190" x="8035925" y="4279900"/>
          <p14:tracePt t="251193" x="7897813" y="4330700"/>
          <p14:tracePt t="251202" x="7773988" y="4392613"/>
          <p14:tracePt t="251208" x="7623175" y="4430713"/>
          <p14:tracePt t="251217" x="7472363" y="4443413"/>
          <p14:tracePt t="251226" x="7348538" y="4454525"/>
          <p14:tracePt t="251233" x="7210425" y="4454525"/>
          <p14:tracePt t="251241" x="7097713" y="4454525"/>
          <p14:tracePt t="251249" x="6972300" y="4454525"/>
          <p14:tracePt t="251258" x="6884988" y="4443413"/>
          <p14:tracePt t="251265" x="6797675" y="4430713"/>
          <p14:tracePt t="251273" x="6759575" y="4418013"/>
          <p14:tracePt t="251281" x="6734175" y="4418013"/>
          <p14:tracePt t="251293" x="6721475" y="4405313"/>
          <p14:tracePt t="251296" x="6708775" y="4405313"/>
          <p14:tracePt t="251313" x="6696075" y="4405313"/>
          <p14:tracePt t="251369" x="6684963" y="4392613"/>
          <p14:tracePt t="251618" x="6672263" y="4392613"/>
          <p14:tracePt t="251629" x="6672263" y="4405313"/>
          <p14:tracePt t="251641" x="6659563" y="4418013"/>
          <p14:tracePt t="251648" x="6646863" y="4430713"/>
          <p14:tracePt t="251657" x="6634163" y="4443413"/>
          <p14:tracePt t="251665" x="6621463" y="4454525"/>
          <p14:tracePt t="251729" x="6634163" y="4467225"/>
          <p14:tracePt t="251739" x="6646863" y="4467225"/>
          <p14:tracePt t="251745" x="6684963" y="4443413"/>
          <p14:tracePt t="251758" x="6734175" y="4418013"/>
          <p14:tracePt t="251761" x="6808788" y="4379913"/>
          <p14:tracePt t="251773" x="6872288" y="4341813"/>
          <p14:tracePt t="251777" x="6972300" y="4305300"/>
          <p14:tracePt t="251786" x="7085013" y="4267200"/>
          <p14:tracePt t="251792" x="7210425" y="4230688"/>
          <p14:tracePt t="251800" x="7335838" y="4179888"/>
          <p14:tracePt t="251809" x="7435850" y="4141788"/>
          <p14:tracePt t="251818" x="7561263" y="4092575"/>
          <p14:tracePt t="251825" x="7661275" y="4041775"/>
          <p14:tracePt t="251832" x="7748588" y="4017963"/>
          <p14:tracePt t="251840" x="7823200" y="3979863"/>
          <p14:tracePt t="251848" x="7861300" y="3967163"/>
          <p14:tracePt t="251857" x="7886700" y="3954463"/>
          <p14:tracePt t="251873" x="7897813" y="3954463"/>
          <p14:tracePt t="251905" x="7897813" y="3967163"/>
          <p14:tracePt t="251912" x="7886700" y="3992563"/>
          <p14:tracePt t="251923" x="7861300" y="4017963"/>
          <p14:tracePt t="251928" x="7823200" y="4054475"/>
          <p14:tracePt t="251941" x="7773988" y="4117975"/>
          <p14:tracePt t="251944" x="7735888" y="4167188"/>
          <p14:tracePt t="251956" x="7673975" y="4230688"/>
          <p14:tracePt t="251960" x="7623175" y="4267200"/>
          <p14:tracePt t="251972" x="7561263" y="4330700"/>
          <p14:tracePt t="251976" x="7523163" y="4367213"/>
          <p14:tracePt t="251984" x="7472363" y="4405313"/>
          <p14:tracePt t="251993" x="7448550" y="4430713"/>
          <p14:tracePt t="252000" x="7410450" y="4443413"/>
          <p14:tracePt t="252009" x="7372350" y="4467225"/>
          <p14:tracePt t="252016" x="7359650" y="4479925"/>
          <p14:tracePt t="252032" x="7348538" y="4479925"/>
          <p14:tracePt t="252040" x="7335838" y="4479925"/>
          <p14:tracePt t="252057" x="7323138" y="4479925"/>
          <p14:tracePt t="252064" x="7310438" y="4479925"/>
          <p14:tracePt t="252081" x="7310438" y="4467225"/>
          <p14:tracePt t="252090" x="7310438" y="4430713"/>
          <p14:tracePt t="252096" x="7310438" y="4418013"/>
          <p14:tracePt t="252107" x="7310438" y="4405313"/>
          <p14:tracePt t="252112" x="7310438" y="4367213"/>
          <p14:tracePt t="252123" x="7323138" y="4330700"/>
          <p14:tracePt t="252129" x="7335838" y="4292600"/>
          <p14:tracePt t="252141" x="7335838" y="4267200"/>
          <p14:tracePt t="252144" x="7335838" y="4230688"/>
          <p14:tracePt t="252157" x="7335838" y="4192588"/>
          <p14:tracePt t="252160" x="7335838" y="4167188"/>
          <p14:tracePt t="252173" x="7335838" y="4129088"/>
          <p14:tracePt t="252176" x="7335838" y="4092575"/>
          <p14:tracePt t="252185" x="7323138" y="4067175"/>
          <p14:tracePt t="252193" x="7323138" y="4054475"/>
          <p14:tracePt t="252200" x="7323138" y="4041775"/>
          <p14:tracePt t="252208" x="7310438" y="4017963"/>
          <p14:tracePt t="252217" x="7297738" y="4005263"/>
          <p14:tracePt t="252225" x="7297738" y="3992563"/>
          <p14:tracePt t="252232" x="7297738" y="3979863"/>
          <p14:tracePt t="252249" x="7297738" y="3967163"/>
          <p14:tracePt t="252257" x="7297738" y="3954463"/>
          <p14:tracePt t="252264" x="7285038" y="3929063"/>
          <p14:tracePt t="252273" x="7272338" y="3905250"/>
          <p14:tracePt t="252289" x="7272338" y="3879850"/>
          <p14:tracePt t="252296" x="7272338" y="3854450"/>
          <p14:tracePt t="252308" x="7272338" y="3841750"/>
          <p14:tracePt t="252312" x="7272338" y="3829050"/>
          <p14:tracePt t="252323" x="7272338" y="3792538"/>
          <p14:tracePt t="252328" x="7272338" y="3767138"/>
          <p14:tracePt t="252340" x="7272338" y="3729038"/>
          <p14:tracePt t="252344" x="7272338" y="3692525"/>
          <p14:tracePt t="252356" x="7272338" y="3654425"/>
          <p14:tracePt t="252360" x="7272338" y="3603625"/>
          <p14:tracePt t="252373" x="7272338" y="3567113"/>
          <p14:tracePt t="252376" x="7272338" y="3516313"/>
          <p14:tracePt t="252385" x="7272338" y="3479800"/>
          <p14:tracePt t="252394" x="7272338" y="3454400"/>
          <p14:tracePt t="252400" x="7272338" y="3429000"/>
          <p14:tracePt t="252408" x="7272338" y="3390900"/>
          <p14:tracePt t="252416" x="7272338" y="3367088"/>
          <p14:tracePt t="252426" x="7272338" y="3341688"/>
          <p14:tracePt t="252432" x="7272338" y="3316288"/>
          <p14:tracePt t="252441" x="7259638" y="3278188"/>
          <p14:tracePt t="252449" x="7246938" y="3254375"/>
          <p14:tracePt t="252457" x="7235825" y="3228975"/>
          <p14:tracePt t="252465" x="7235825" y="3216275"/>
          <p14:tracePt t="252473" x="7235825" y="3190875"/>
          <p14:tracePt t="252481" x="7235825" y="3178175"/>
          <p14:tracePt t="252490" x="7235825" y="3154363"/>
          <p14:tracePt t="252521" x="7223125" y="3141663"/>
          <p14:tracePt t="252576" x="7210425" y="3165475"/>
          <p14:tracePt t="252584" x="7197725" y="3178175"/>
          <p14:tracePt t="252592" x="7197725" y="3203575"/>
          <p14:tracePt t="252600" x="7185025" y="3216275"/>
          <p14:tracePt t="252608" x="7172325" y="3241675"/>
          <p14:tracePt t="252616" x="7159625" y="3267075"/>
          <p14:tracePt t="252625" x="7159625" y="3290888"/>
          <p14:tracePt t="252632" x="7146925" y="3303588"/>
          <p14:tracePt t="252689" x="7146925" y="3290888"/>
          <p14:tracePt t="252696" x="7146925" y="3254375"/>
          <p14:tracePt t="252705" x="7146925" y="3228975"/>
          <p14:tracePt t="252712" x="7146925" y="3203575"/>
          <p14:tracePt t="252724" x="7146925" y="3178175"/>
          <p14:tracePt t="252729" x="7146925" y="3154363"/>
          <p14:tracePt t="252740" x="7146925" y="3141663"/>
          <p14:tracePt t="252745" x="7146925" y="3128963"/>
          <p14:tracePt t="252825" x="7146925" y="3141663"/>
          <p14:tracePt t="252834" x="7146925" y="3154363"/>
          <p14:tracePt t="252841" x="7146925" y="3178175"/>
          <p14:tracePt t="252848" x="7146925" y="3203575"/>
          <p14:tracePt t="252858" x="7146925" y="3228975"/>
          <p14:tracePt t="252865" x="7146925" y="3267075"/>
          <p14:tracePt t="252874" x="7146925" y="3303588"/>
          <p14:tracePt t="252881" x="7159625" y="3316288"/>
          <p14:tracePt t="252893" x="7172325" y="3328988"/>
          <p14:tracePt t="252897" x="7172325" y="3341688"/>
          <p14:tracePt t="252908" x="7197725" y="3354388"/>
          <p14:tracePt t="252914" x="7197725" y="3367088"/>
          <p14:tracePt t="252924" x="7210425" y="3367088"/>
          <p14:tracePt t="252941" x="7235825" y="3367088"/>
          <p14:tracePt t="252945" x="7259638" y="3367088"/>
          <p14:tracePt t="252958" x="7272338" y="3354388"/>
          <p14:tracePt t="252960" x="7297738" y="3316288"/>
          <p14:tracePt t="252973" x="7323138" y="3278188"/>
          <p14:tracePt t="252976" x="7359650" y="3216275"/>
          <p14:tracePt t="252991" x="7410450" y="3141663"/>
          <p14:tracePt t="252993" x="7459663" y="3065463"/>
          <p14:tracePt t="253000" x="7497763" y="3003550"/>
          <p14:tracePt t="253008" x="7535863" y="2928938"/>
          <p14:tracePt t="253016" x="7572375" y="2852738"/>
          <p14:tracePt t="253024" x="7610475" y="2790825"/>
          <p14:tracePt t="253033" x="7635875" y="2752725"/>
          <p14:tracePt t="253040" x="7648575" y="2716213"/>
          <p14:tracePt t="253048" x="7661275" y="2703513"/>
          <p14:tracePt t="253169" x="7661275" y="2716213"/>
          <p14:tracePt t="253193" x="7661275" y="2728913"/>
          <p14:tracePt t="253217" x="7661275" y="2740025"/>
          <p14:tracePt t="253224" x="7661275" y="2752725"/>
          <p14:tracePt t="253481" x="7661275" y="2765425"/>
          <p14:tracePt t="253504" x="7661275" y="2778125"/>
          <p14:tracePt t="253523" x="7661275" y="2790825"/>
          <p14:tracePt t="253538" x="7661275" y="2803525"/>
          <p14:tracePt t="253553" x="7661275" y="2816225"/>
          <p14:tracePt t="253585" x="7661275" y="2828925"/>
          <p14:tracePt t="253601" x="7661275" y="2840038"/>
          <p14:tracePt t="253610" x="7673975" y="2852738"/>
          <p14:tracePt t="253617" x="7685088" y="2852738"/>
          <p14:tracePt t="253626" x="7685088" y="2878138"/>
          <p14:tracePt t="253633" x="7697788" y="2890838"/>
          <p14:tracePt t="253640" x="7710488" y="2916238"/>
          <p14:tracePt t="253649" x="7723188" y="2941638"/>
          <p14:tracePt t="253658" x="7735888" y="2978150"/>
          <p14:tracePt t="253665" x="7748588" y="3016250"/>
          <p14:tracePt t="253673" x="7773988" y="3090863"/>
          <p14:tracePt t="253681" x="7810500" y="3141663"/>
          <p14:tracePt t="253692" x="7848600" y="3216275"/>
          <p14:tracePt t="253696" x="7910513" y="3290888"/>
          <p14:tracePt t="253708" x="7974013" y="3367088"/>
          <p14:tracePt t="253713" x="8035925" y="3429000"/>
          <p14:tracePt t="253725" x="8110538" y="3479800"/>
          <p14:tracePt t="253728" x="8186738" y="3529013"/>
          <p14:tracePt t="253741" x="8299450" y="3590925"/>
          <p14:tracePt t="253744" x="8399463" y="3641725"/>
          <p14:tracePt t="253757" x="8486775" y="3679825"/>
          <p14:tracePt t="253760" x="8586788" y="3716338"/>
          <p14:tracePt t="253774" x="8650288" y="3754438"/>
          <p14:tracePt t="253776" x="8724900" y="3792538"/>
          <p14:tracePt t="253786" x="8763000" y="3816350"/>
          <p14:tracePt t="253793" x="8786813" y="3841750"/>
          <p14:tracePt t="253801" x="8812213" y="3867150"/>
          <p14:tracePt t="253810" x="8850313" y="3879850"/>
          <p14:tracePt t="253817" x="8850313" y="3892550"/>
          <p14:tracePt t="253825" x="8863013" y="3905250"/>
          <p14:tracePt t="253833" x="8863013" y="3916363"/>
          <p14:tracePt t="253840" x="8863013" y="3941763"/>
          <p14:tracePt t="253848" x="8850313" y="3954463"/>
          <p14:tracePt t="253857" x="8812213" y="3992563"/>
          <p14:tracePt t="253865" x="8786813" y="4005263"/>
          <p14:tracePt t="253874" x="8774113" y="4029075"/>
          <p14:tracePt t="253881" x="8763000" y="4054475"/>
          <p14:tracePt t="254001" x="8750300" y="4054475"/>
          <p14:tracePt t="254008" x="8737600" y="4029075"/>
          <p14:tracePt t="254016" x="8724900" y="3992563"/>
          <p14:tracePt t="254024" x="8699500" y="3929063"/>
          <p14:tracePt t="254032" x="8674100" y="3879850"/>
          <p14:tracePt t="254040" x="8661400" y="3803650"/>
          <p14:tracePt t="254048" x="8661400" y="3754438"/>
          <p14:tracePt t="254057" x="8661400" y="3716338"/>
          <p14:tracePt t="254064" x="8661400" y="3692525"/>
          <p14:tracePt t="254073" x="8661400" y="3667125"/>
          <p14:tracePt t="254081" x="8661400" y="3654425"/>
          <p14:tracePt t="254092" x="8674100" y="3629025"/>
          <p14:tracePt t="254120" x="8686800" y="3616325"/>
          <p14:tracePt t="254193" x="8686800" y="3629025"/>
          <p14:tracePt t="254200" x="8686800" y="3667125"/>
          <p14:tracePt t="254208" x="8699500" y="3729038"/>
          <p14:tracePt t="254217" x="8712200" y="3792538"/>
          <p14:tracePt t="254225" x="8724900" y="3867150"/>
          <p14:tracePt t="254232" x="8737600" y="3929063"/>
          <p14:tracePt t="254240" x="8763000" y="4005263"/>
          <p14:tracePt t="254248" x="8774113" y="4079875"/>
          <p14:tracePt t="254257" x="8799513" y="4141788"/>
          <p14:tracePt t="254264" x="8812213" y="4179888"/>
          <p14:tracePt t="254273" x="8824913" y="4192588"/>
          <p14:tracePt t="254281" x="8837613" y="4205288"/>
          <p14:tracePt t="254320" x="8837613" y="4192588"/>
          <p14:tracePt t="254328" x="8837613" y="4167188"/>
          <p14:tracePt t="254338" x="8837613" y="4129088"/>
          <p14:tracePt t="254346" x="8824913" y="4079875"/>
          <p14:tracePt t="254356" x="8812213" y="4029075"/>
          <p14:tracePt t="254360" x="8812213" y="3992563"/>
          <p14:tracePt t="254374" x="8799513" y="3941763"/>
          <p14:tracePt t="254376" x="8786813" y="3905250"/>
          <p14:tracePt t="254385" x="8786813" y="3867150"/>
          <p14:tracePt t="254392" x="8786813" y="3854450"/>
          <p14:tracePt t="254408" x="8786813" y="3829050"/>
          <p14:tracePt t="254464" x="8786813" y="3854450"/>
          <p14:tracePt t="254472" x="8786813" y="3892550"/>
          <p14:tracePt t="254480" x="8786813" y="3929063"/>
          <p14:tracePt t="254490" x="8786813" y="3967163"/>
          <p14:tracePt t="254496" x="8786813" y="4005263"/>
          <p14:tracePt t="254507" x="8786813" y="4029075"/>
          <p14:tracePt t="254512" x="8786813" y="4054475"/>
          <p14:tracePt t="254529" x="8786813" y="4067175"/>
          <p14:tracePt t="254560" x="8786813" y="4054475"/>
          <p14:tracePt t="254568" x="8786813" y="4017963"/>
          <p14:tracePt t="254577" x="8786813" y="3979863"/>
          <p14:tracePt t="254585" x="8786813" y="3941763"/>
          <p14:tracePt t="254592" x="8786813" y="3905250"/>
          <p14:tracePt t="254600" x="8786813" y="3854450"/>
          <p14:tracePt t="254608" x="8786813" y="3829050"/>
          <p14:tracePt t="254617" x="8786813" y="3803650"/>
          <p14:tracePt t="254624" x="8786813" y="3792538"/>
          <p14:tracePt t="254680" x="8786813" y="3816350"/>
          <p14:tracePt t="254688" x="8786813" y="3841750"/>
          <p14:tracePt t="254697" x="8786813" y="3854450"/>
          <p14:tracePt t="254707" x="8786813" y="3867150"/>
          <p14:tracePt t="254712" x="8786813" y="3892550"/>
          <p14:tracePt t="254728" x="8786813" y="3905250"/>
          <p14:tracePt t="254770" x="8786813" y="3892550"/>
          <p14:tracePt t="254777" x="8799513" y="3867150"/>
          <p14:tracePt t="254784" x="8812213" y="3829050"/>
          <p14:tracePt t="254792" x="8812213" y="3792538"/>
          <p14:tracePt t="254800" x="8824913" y="3741738"/>
          <p14:tracePt t="254808" x="8837613" y="3703638"/>
          <p14:tracePt t="254816" x="8863013" y="3679825"/>
          <p14:tracePt t="254824" x="8863013" y="3654425"/>
          <p14:tracePt t="254832" x="8874125" y="3641725"/>
          <p14:tracePt t="254840" x="8886825" y="3629025"/>
          <p14:tracePt t="254872" x="8912225" y="3629025"/>
          <p14:tracePt t="254880" x="8912225" y="3654425"/>
          <p14:tracePt t="254891" x="8924925" y="3679825"/>
          <p14:tracePt t="254896" x="8937625" y="3716338"/>
          <p14:tracePt t="254907" x="8950325" y="3754438"/>
          <p14:tracePt t="254912" x="8950325" y="3779838"/>
          <p14:tracePt t="254924" x="8950325" y="3816350"/>
          <p14:tracePt t="254928" x="8950325" y="3867150"/>
          <p14:tracePt t="254941" x="8950325" y="3905250"/>
          <p14:tracePt t="254944" x="8950325" y="3929063"/>
          <p14:tracePt t="254957" x="8950325" y="3941763"/>
          <p14:tracePt t="254960" x="8950325" y="3954463"/>
          <p14:tracePt t="254972" x="8950325" y="3967163"/>
          <p14:tracePt t="255097" x="8950325" y="3954463"/>
          <p14:tracePt t="255112" x="8963025" y="3954463"/>
          <p14:tracePt t="255121" x="8963025" y="3941763"/>
          <p14:tracePt t="255145" x="8975725" y="3941763"/>
          <p14:tracePt t="255192" x="8986838" y="3941763"/>
          <p14:tracePt t="255200" x="8999538" y="3941763"/>
          <p14:tracePt t="261272" x="9012238" y="3941763"/>
          <p14:tracePt t="261280" x="9037638" y="3941763"/>
          <p14:tracePt t="261288" x="9099550" y="3967163"/>
          <p14:tracePt t="261295" x="9175750" y="3992563"/>
          <p14:tracePt t="261306" x="9224963" y="4005263"/>
          <p14:tracePt t="261311" x="9237663" y="4005263"/>
          <p14:tracePt t="261324" x="9263063" y="4005263"/>
          <p14:tracePt t="261424" x="9263063" y="4017963"/>
          <p14:tracePt t="261431" x="9250363" y="4017963"/>
          <p14:tracePt t="261441" x="9250363" y="4029075"/>
          <p14:tracePt t="261448" x="9224963" y="4041775"/>
          <p14:tracePt t="261457" x="9188450" y="4067175"/>
          <p14:tracePt t="261464" x="9150350" y="4105275"/>
          <p14:tracePt t="261473" x="9088438" y="4154488"/>
          <p14:tracePt t="261481" x="9012238" y="4192588"/>
          <p14:tracePt t="261490" x="8924925" y="4217988"/>
          <p14:tracePt t="261496" x="8799513" y="4241800"/>
          <p14:tracePt t="261507" x="8686800" y="4254500"/>
          <p14:tracePt t="261512" x="8548688" y="4254500"/>
          <p14:tracePt t="261527" x="8386763" y="4254500"/>
          <p14:tracePt t="261528" x="8186738" y="4254500"/>
          <p14:tracePt t="261540" x="7910513" y="4254500"/>
          <p14:tracePt t="261543" x="7572375" y="4254500"/>
          <p14:tracePt t="261556" x="7197725" y="4254500"/>
          <p14:tracePt t="261560" x="6821488" y="4254500"/>
          <p14:tracePt t="261568" x="6446838" y="4254500"/>
          <p14:tracePt t="261575" x="6034088" y="4254500"/>
          <p14:tracePt t="261584" x="5657850" y="4254500"/>
          <p14:tracePt t="261591" x="5257800" y="4254500"/>
          <p14:tracePt t="261601" x="4881563" y="4254500"/>
          <p14:tracePt t="261609" x="4543425" y="4254500"/>
          <p14:tracePt t="261616" x="4230688" y="4254500"/>
          <p14:tracePt t="261624" x="3917950" y="4254500"/>
          <p14:tracePt t="261632" x="3654425" y="4217988"/>
          <p14:tracePt t="261641" x="3429000" y="4167188"/>
          <p14:tracePt t="261647" x="3254375" y="4129088"/>
          <p14:tracePt t="261657" x="3116263" y="4079875"/>
          <p14:tracePt t="261663" x="3041650" y="4029075"/>
          <p14:tracePt t="261674" x="2992438" y="3992563"/>
          <p14:tracePt t="261679" x="2941638" y="3954463"/>
          <p14:tracePt t="261690" x="2916238" y="3905250"/>
          <p14:tracePt t="261695" x="2890838" y="3854450"/>
          <p14:tracePt t="261707" x="2867025" y="3792538"/>
          <p14:tracePt t="261711" x="2841625" y="3741738"/>
          <p14:tracePt t="261725" x="2828925" y="3679825"/>
          <p14:tracePt t="261727" x="2816225" y="3629025"/>
          <p14:tracePt t="261740" x="2816225" y="3579813"/>
          <p14:tracePt t="261743" x="2803525" y="3541713"/>
          <p14:tracePt t="261752" x="2803525" y="3516313"/>
          <p14:tracePt t="261760" x="2790825" y="3479800"/>
          <p14:tracePt t="261767" x="2778125" y="3467100"/>
          <p14:tracePt t="261840" x="2778125" y="3454400"/>
          <p14:tracePt t="261855" x="2790825" y="3454400"/>
          <p14:tracePt t="261863" x="2828925" y="3454400"/>
          <p14:tracePt t="261871" x="2879725" y="3454400"/>
          <p14:tracePt t="261879" x="2928938" y="3454400"/>
          <p14:tracePt t="261897" x="3016250" y="3454400"/>
          <p14:tracePt t="261898" x="3103563" y="3454400"/>
          <p14:tracePt t="261907" x="3179763" y="3454400"/>
          <p14:tracePt t="261911" x="3267075" y="3454400"/>
          <p14:tracePt t="261924" x="3341688" y="3467100"/>
          <p14:tracePt t="261929" x="3417888" y="3490913"/>
          <p14:tracePt t="261941" x="3479800" y="3503613"/>
          <p14:tracePt t="261944" x="3554413" y="3516313"/>
          <p14:tracePt t="261957" x="3605213" y="3516313"/>
          <p14:tracePt t="261959" x="3679825" y="3529013"/>
          <p14:tracePt t="261968" x="3717925" y="3541713"/>
          <p14:tracePt t="261976" x="3743325" y="3554413"/>
          <p14:tracePt t="262000" x="3756025" y="3554413"/>
          <p14:tracePt t="262008" x="3767138" y="3554413"/>
          <p14:tracePt t="262016" x="3779838" y="3554413"/>
          <p14:tracePt t="262032" x="3792538" y="3541713"/>
          <p14:tracePt t="262040" x="3792538" y="3503613"/>
          <p14:tracePt t="262049" x="3805238" y="3479800"/>
          <p14:tracePt t="262058" x="3830638" y="3441700"/>
          <p14:tracePt t="262063" x="3830638" y="3416300"/>
          <p14:tracePt t="262074" x="3843338" y="3378200"/>
          <p14:tracePt t="262080" x="3843338" y="3354388"/>
          <p14:tracePt t="262096" x="3867150" y="3267075"/>
          <p14:tracePt t="262108" x="3867150" y="3254375"/>
          <p14:tracePt t="262112" x="3867150" y="3228975"/>
          <p14:tracePt t="262124" x="3867150" y="3203575"/>
          <p14:tracePt t="262129" x="3867150" y="3190875"/>
          <p14:tracePt t="262143" x="3867150" y="3178175"/>
          <p14:tracePt t="262231" x="3856038" y="3178175"/>
          <p14:tracePt t="262239" x="3856038" y="3190875"/>
          <p14:tracePt t="262247" x="3843338" y="3216275"/>
          <p14:tracePt t="262257" x="3843338" y="3228975"/>
          <p14:tracePt t="262263" x="3817938" y="3254375"/>
          <p14:tracePt t="262273" x="3805238" y="3290888"/>
          <p14:tracePt t="262279" x="3792538" y="3316288"/>
          <p14:tracePt t="262291" x="3779838" y="3341688"/>
          <p14:tracePt t="262295" x="3756025" y="3378200"/>
          <p14:tracePt t="262307" x="3756025" y="3403600"/>
          <p14:tracePt t="262311" x="3743325" y="3441700"/>
          <p14:tracePt t="262323" x="3743325" y="3454400"/>
          <p14:tracePt t="262327" x="3743325" y="3479800"/>
          <p14:tracePt t="262340" x="3743325" y="3503613"/>
          <p14:tracePt t="262343" x="3743325" y="3516313"/>
          <p14:tracePt t="262359" x="3743325" y="3529013"/>
          <p14:tracePt t="262391" x="3767138" y="3529013"/>
          <p14:tracePt t="262399" x="3805238" y="3516313"/>
          <p14:tracePt t="262407" x="3830638" y="3479800"/>
          <p14:tracePt t="262415" x="3856038" y="3454400"/>
          <p14:tracePt t="262424" x="3879850" y="3429000"/>
          <p14:tracePt t="262431" x="3905250" y="3390900"/>
          <p14:tracePt t="262440" x="3917950" y="3367088"/>
          <p14:tracePt t="262447" x="3930650" y="3341688"/>
          <p14:tracePt t="262457" x="3930650" y="3328988"/>
          <p14:tracePt t="262463" x="3930650" y="3303588"/>
          <p14:tracePt t="262473" x="3930650" y="3290888"/>
          <p14:tracePt t="262480" x="3930650" y="3278188"/>
          <p14:tracePt t="262496" x="3930650" y="3267075"/>
          <p14:tracePt t="262544" x="3905250" y="3267075"/>
          <p14:tracePt t="262560" x="3879850" y="3278188"/>
          <p14:tracePt t="262567" x="3867150" y="3278188"/>
          <p14:tracePt t="262578" x="3843338" y="3303588"/>
          <p14:tracePt t="262590" x="3830638" y="3316288"/>
          <p14:tracePt t="262596" x="3792538" y="3341688"/>
          <p14:tracePt t="262599" x="3779838" y="3367088"/>
          <p14:tracePt t="262608" x="3756025" y="3378200"/>
          <p14:tracePt t="262617" x="3717925" y="3416300"/>
          <p14:tracePt t="262624" x="3705225" y="3441700"/>
          <p14:tracePt t="262632" x="3692525" y="3454400"/>
          <p14:tracePt t="262640" x="3679825" y="3490913"/>
          <p14:tracePt t="262657" x="3667125" y="3516313"/>
          <p14:tracePt t="262664" x="3667125" y="3529013"/>
          <p14:tracePt t="262674" x="3667125" y="3554413"/>
          <p14:tracePt t="262680" x="3667125" y="3579813"/>
          <p14:tracePt t="262690" x="3667125" y="3603625"/>
          <p14:tracePt t="262696" x="3667125" y="3641725"/>
          <p14:tracePt t="262708" x="3679825" y="3667125"/>
          <p14:tracePt t="262712" x="3679825" y="3692525"/>
          <p14:tracePt t="262723" x="3705225" y="3729038"/>
          <p14:tracePt t="262728" x="3717925" y="3741738"/>
          <p14:tracePt t="262742" x="3743325" y="3754438"/>
          <p14:tracePt t="262743" x="3756025" y="3767138"/>
          <p14:tracePt t="262751" x="3767138" y="3779838"/>
          <p14:tracePt t="262759" x="3805238" y="3792538"/>
          <p14:tracePt t="262767" x="3830638" y="3816350"/>
          <p14:tracePt t="262776" x="3856038" y="3829050"/>
          <p14:tracePt t="262783" x="3879850" y="3841750"/>
          <p14:tracePt t="262791" x="3917950" y="3854450"/>
          <p14:tracePt t="262799" x="3956050" y="3867150"/>
          <p14:tracePt t="262807" x="3992563" y="3892550"/>
          <p14:tracePt t="262816" x="4017963" y="3905250"/>
          <p14:tracePt t="262824" x="4056063" y="3916363"/>
          <p14:tracePt t="262831" x="4092575" y="3929063"/>
          <p14:tracePt t="262840" x="4117975" y="3941763"/>
          <p14:tracePt t="262858" x="4143375" y="3941763"/>
          <p14:tracePt t="262863" x="4156075" y="3941763"/>
          <p14:tracePt t="262874" x="4181475" y="3941763"/>
          <p14:tracePt t="262880" x="4192588" y="3941763"/>
          <p14:tracePt t="262892" x="4217988" y="3941763"/>
          <p14:tracePt t="262895" x="4243388" y="3941763"/>
          <p14:tracePt t="262907" x="4256088" y="3929063"/>
          <p14:tracePt t="262911" x="4281488" y="3916363"/>
          <p14:tracePt t="262924" x="4281488" y="3905250"/>
          <p14:tracePt t="262927" x="4294188" y="3892550"/>
          <p14:tracePt t="262941" x="4318000" y="3867150"/>
          <p14:tracePt t="262943" x="4330700" y="3841750"/>
          <p14:tracePt t="262951" x="4330700" y="3816350"/>
          <p14:tracePt t="262959" x="4330700" y="3803650"/>
          <p14:tracePt t="262967" x="4330700" y="3779838"/>
          <p14:tracePt t="262975" x="4330700" y="3754438"/>
          <p14:tracePt t="262983" x="4330700" y="3716338"/>
          <p14:tracePt t="262991" x="4330700" y="3679825"/>
          <p14:tracePt t="262999" x="4305300" y="3654425"/>
          <p14:tracePt t="263007" x="4305300" y="3629025"/>
          <p14:tracePt t="263016" x="4281488" y="3603625"/>
          <p14:tracePt t="263025" x="4268788" y="3579813"/>
          <p14:tracePt t="263031" x="4256088" y="3567113"/>
          <p14:tracePt t="263041" x="4243388" y="3554413"/>
          <p14:tracePt t="263058" x="4217988" y="3554413"/>
          <p14:tracePt t="263063" x="4192588" y="3541713"/>
          <p14:tracePt t="263073" x="4156075" y="3529013"/>
          <p14:tracePt t="263080" x="4143375" y="3529013"/>
          <p14:tracePt t="263096" x="4117975" y="3529013"/>
          <p14:tracePt t="263107" x="4092575" y="3529013"/>
          <p14:tracePt t="263111" x="4068763" y="3529013"/>
          <p14:tracePt t="263123" x="4043363" y="3529013"/>
          <p14:tracePt t="263127" x="4017963" y="3529013"/>
          <p14:tracePt t="263142" x="3992563" y="3529013"/>
          <p14:tracePt t="263144" x="3968750" y="3529013"/>
          <p14:tracePt t="263157" x="3930650" y="3529013"/>
          <p14:tracePt t="263159" x="3905250" y="3529013"/>
          <p14:tracePt t="263168" x="3879850" y="3529013"/>
          <p14:tracePt t="263175" x="3879850" y="3541713"/>
          <p14:tracePt t="263231" x="3905250" y="3529013"/>
          <p14:tracePt t="263240" x="3956050" y="3490913"/>
          <p14:tracePt t="263247" x="4030663" y="3467100"/>
          <p14:tracePt t="263258" x="4117975" y="3441700"/>
          <p14:tracePt t="263264" x="4205288" y="3416300"/>
          <p14:tracePt t="263274" x="4305300" y="3390900"/>
          <p14:tracePt t="263279" x="4394200" y="3367088"/>
          <p14:tracePt t="263290" x="4506913" y="3354388"/>
          <p14:tracePt t="263295" x="4594225" y="3328988"/>
          <p14:tracePt t="263306" x="4643438" y="3303588"/>
          <p14:tracePt t="263311" x="4706938" y="3267075"/>
          <p14:tracePt t="263324" x="4743450" y="3254375"/>
          <p14:tracePt t="263327" x="4781550" y="3228975"/>
          <p14:tracePt t="263340" x="4806950" y="3216275"/>
          <p14:tracePt t="263343" x="4819650" y="3178175"/>
          <p14:tracePt t="263351" x="4819650" y="3154363"/>
          <p14:tracePt t="263359" x="4819650" y="3141663"/>
          <p14:tracePt t="263367" x="4819650" y="3116263"/>
          <p14:tracePt t="263375" x="4819650" y="3090863"/>
          <p14:tracePt t="263383" x="4819650" y="3054350"/>
          <p14:tracePt t="263391" x="4819650" y="3016250"/>
          <p14:tracePt t="263407" x="4819650" y="3003550"/>
          <p14:tracePt t="263415" x="4819650" y="2978150"/>
          <p14:tracePt t="263424" x="4819650" y="2965450"/>
          <p14:tracePt t="263431" x="4806950" y="2952750"/>
          <p14:tracePt t="263439" x="4806950" y="2928938"/>
          <p14:tracePt t="263447" x="4794250" y="2916238"/>
          <p14:tracePt t="263457" x="4781550" y="2903538"/>
          <p14:tracePt t="263473" x="4781550" y="2878138"/>
          <p14:tracePt t="263495" x="4768850" y="2865438"/>
          <p14:tracePt t="263507" x="4756150" y="2840038"/>
          <p14:tracePt t="263523" x="4756150" y="2828925"/>
          <p14:tracePt t="263527" x="4756150" y="2816225"/>
          <p14:tracePt t="263540" x="4756150" y="2790825"/>
          <p14:tracePt t="263543" x="4756150" y="2765425"/>
          <p14:tracePt t="263551" x="4756150" y="2752725"/>
          <p14:tracePt t="263559" x="4756150" y="2740025"/>
          <p14:tracePt t="263567" x="4756150" y="2716213"/>
          <p14:tracePt t="263575" x="4756150" y="2703513"/>
          <p14:tracePt t="263583" x="4756150" y="2690813"/>
          <p14:tracePt t="263591" x="4756150" y="2678113"/>
          <p14:tracePt t="263607" x="4756150" y="2665413"/>
          <p14:tracePt t="263647" x="4732338" y="2665413"/>
          <p14:tracePt t="263655" x="4719638" y="2678113"/>
          <p14:tracePt t="263663" x="4706938" y="2716213"/>
          <p14:tracePt t="263673" x="4681538" y="2740025"/>
          <p14:tracePt t="263679" x="4656138" y="2778125"/>
          <p14:tracePt t="263690" x="4643438" y="2816225"/>
          <p14:tracePt t="263695" x="4619625" y="2865438"/>
          <p14:tracePt t="263708" x="4606925" y="2890838"/>
          <p14:tracePt t="263723" x="4606925" y="2916238"/>
          <p14:tracePt t="263727" x="4606925" y="2928938"/>
          <p14:tracePt t="263739" x="4619625" y="2928938"/>
          <p14:tracePt t="263743" x="4643438" y="2928938"/>
          <p14:tracePt t="263751" x="4694238" y="2928938"/>
          <p14:tracePt t="263759" x="4756150" y="2928938"/>
          <p14:tracePt t="263767" x="4832350" y="2903538"/>
          <p14:tracePt t="263775" x="4906963" y="2865438"/>
          <p14:tracePt t="263783" x="4981575" y="2840038"/>
          <p14:tracePt t="263791" x="5032375" y="2816225"/>
          <p14:tracePt t="263799" x="5081588" y="2790825"/>
          <p14:tracePt t="263807" x="5106988" y="2752725"/>
          <p14:tracePt t="263815" x="5119688" y="2752725"/>
          <p14:tracePt t="263823" x="5132388" y="2728913"/>
          <p14:tracePt t="263847" x="5132388" y="2716213"/>
          <p14:tracePt t="263856" x="5132388" y="2703513"/>
          <p14:tracePt t="263879" x="5119688" y="2703513"/>
          <p14:tracePt t="263903" x="5119688" y="2690813"/>
          <p14:tracePt t="263920" x="5094288" y="2690813"/>
          <p14:tracePt t="263936" x="5094288" y="2678113"/>
          <p14:tracePt t="263943" x="5094288" y="2665413"/>
          <p14:tracePt t="263951" x="5094288" y="2652713"/>
          <p14:tracePt t="263959" x="5094288" y="2627313"/>
          <p14:tracePt t="263967" x="5094288" y="2616200"/>
          <p14:tracePt t="263975" x="5094288" y="2603500"/>
          <p14:tracePt t="263983" x="5094288" y="2590800"/>
          <p14:tracePt t="264031" x="5081588" y="2590800"/>
          <p14:tracePt t="264038" x="5057775" y="2590800"/>
          <p14:tracePt t="264047" x="5032375" y="2616200"/>
          <p14:tracePt t="264057" x="5019675" y="2627313"/>
          <p14:tracePt t="264063" x="4994275" y="2652713"/>
          <p14:tracePt t="264073" x="4981575" y="2678113"/>
          <p14:tracePt t="264079" x="4968875" y="2703513"/>
          <p14:tracePt t="264090" x="4956175" y="2716213"/>
          <p14:tracePt t="264119" x="4956175" y="2728913"/>
          <p14:tracePt t="264136" x="4981575" y="2728913"/>
          <p14:tracePt t="264142" x="5006975" y="2703513"/>
          <p14:tracePt t="264151" x="5032375" y="2690813"/>
          <p14:tracePt t="264159" x="5057775" y="2652713"/>
          <p14:tracePt t="264167" x="5094288" y="2627313"/>
          <p14:tracePt t="264175" x="5106988" y="2616200"/>
          <p14:tracePt t="264183" x="5119688" y="2616200"/>
          <p14:tracePt t="264231" x="5119688" y="2640013"/>
          <p14:tracePt t="264239" x="5094288" y="2665413"/>
          <p14:tracePt t="264247" x="5081588" y="2703513"/>
          <p14:tracePt t="264256" x="5057775" y="2728913"/>
          <p14:tracePt t="264263" x="5032375" y="2752725"/>
          <p14:tracePt t="264274" x="5019675" y="2778125"/>
          <p14:tracePt t="264279" x="4994275" y="2778125"/>
          <p14:tracePt t="264290" x="4994275" y="2790825"/>
          <p14:tracePt t="264311" x="4981575" y="2790825"/>
          <p14:tracePt t="264323" x="4981575" y="2778125"/>
          <p14:tracePt t="264327" x="4968875" y="2765425"/>
          <p14:tracePt t="264339" x="4968875" y="2740025"/>
          <p14:tracePt t="264343" x="4968875" y="2703513"/>
          <p14:tracePt t="264351" x="4968875" y="2665413"/>
          <p14:tracePt t="264359" x="4968875" y="2640013"/>
          <p14:tracePt t="264367" x="4968875" y="2616200"/>
          <p14:tracePt t="264374" x="4968875" y="2590800"/>
          <p14:tracePt t="264383" x="4968875" y="2552700"/>
          <p14:tracePt t="264391" x="4968875" y="2540000"/>
          <p14:tracePt t="264399" x="4981575" y="2516188"/>
          <p14:tracePt t="264439" x="4994275" y="2516188"/>
          <p14:tracePt t="264456" x="5006975" y="2540000"/>
          <p14:tracePt t="264471" x="5006975" y="2578100"/>
          <p14:tracePt t="264479" x="5006975" y="2616200"/>
          <p14:tracePt t="264488" x="5006975" y="2640013"/>
          <p14:tracePt t="264495" x="5006975" y="2665413"/>
          <p14:tracePt t="264507" x="4994275" y="2703513"/>
          <p14:tracePt t="264511" x="4981575" y="2740025"/>
          <p14:tracePt t="264524" x="4956175" y="2765425"/>
          <p14:tracePt t="264527" x="4932363" y="2778125"/>
          <p14:tracePt t="264535" x="4919663" y="2790825"/>
          <p14:tracePt t="264543" x="4906963" y="2790825"/>
          <p14:tracePt t="264551" x="4881563" y="2803525"/>
          <p14:tracePt t="264559" x="4868863" y="2803525"/>
          <p14:tracePt t="264575" x="4843463" y="2803525"/>
          <p14:tracePt t="264583" x="4832350" y="2790825"/>
          <p14:tracePt t="264590" x="4819650" y="2752725"/>
          <p14:tracePt t="264599" x="4806950" y="2716213"/>
          <p14:tracePt t="264607" x="4806950" y="2690813"/>
          <p14:tracePt t="264615" x="4806950" y="2652713"/>
          <p14:tracePt t="264623" x="4806950" y="2603500"/>
          <p14:tracePt t="264631" x="4819650" y="2578100"/>
          <p14:tracePt t="264641" x="4856163" y="2540000"/>
          <p14:tracePt t="264647" x="4881563" y="2516188"/>
          <p14:tracePt t="264656" x="4906963" y="2503488"/>
          <p14:tracePt t="264663" x="4945063" y="2478088"/>
          <p14:tracePt t="264673" x="4994275" y="2465388"/>
          <p14:tracePt t="264690" x="5019675" y="2465388"/>
          <p14:tracePt t="264695" x="5032375" y="2478088"/>
          <p14:tracePt t="264707" x="5057775" y="2490788"/>
          <p14:tracePt t="264711" x="5057775" y="2503488"/>
          <p14:tracePt t="264723" x="5057775" y="2552700"/>
          <p14:tracePt t="264727" x="5045075" y="2603500"/>
          <p14:tracePt t="264739" x="5032375" y="2640013"/>
          <p14:tracePt t="264743" x="4994275" y="2678113"/>
          <p14:tracePt t="264751" x="4968875" y="2716213"/>
          <p14:tracePt t="264759" x="4932363" y="2728913"/>
          <p14:tracePt t="264767" x="4906963" y="2740025"/>
          <p14:tracePt t="264775" x="4881563" y="2752725"/>
          <p14:tracePt t="264783" x="4868863" y="2752725"/>
          <p14:tracePt t="264799" x="4856163" y="2752725"/>
          <p14:tracePt t="264822" x="4843463" y="2752725"/>
          <p14:tracePt t="264831" x="4843463" y="2740025"/>
          <p14:tracePt t="264841" x="4843463" y="2716213"/>
          <p14:tracePt t="264847" x="4843463" y="2665413"/>
          <p14:tracePt t="264858" x="4868863" y="2627313"/>
          <p14:tracePt t="264863" x="4881563" y="2590800"/>
          <p14:tracePt t="264873" x="4919663" y="2552700"/>
          <p14:tracePt t="264881" x="4945063" y="2516188"/>
          <p14:tracePt t="264892" x="4981575" y="2503488"/>
          <p14:tracePt t="264896" x="5019675" y="2478088"/>
          <p14:tracePt t="264908" x="5057775" y="2478088"/>
          <p14:tracePt t="264911" x="5094288" y="2465388"/>
          <p14:tracePt t="264925" x="5119688" y="2465388"/>
          <p14:tracePt t="264927" x="5157788" y="2465388"/>
          <p14:tracePt t="264940" x="5194300" y="2465388"/>
          <p14:tracePt t="264942" x="5219700" y="2490788"/>
          <p14:tracePt t="264952" x="5232400" y="2516188"/>
          <p14:tracePt t="264960" x="5245100" y="2552700"/>
          <p14:tracePt t="264967" x="5270500" y="2590800"/>
          <p14:tracePt t="264975" x="5270500" y="2627313"/>
          <p14:tracePt t="264983" x="5270500" y="2665413"/>
          <p14:tracePt t="264991" x="5257800" y="2703513"/>
          <p14:tracePt t="265001" x="5207000" y="2752725"/>
          <p14:tracePt t="265008" x="5157788" y="2778125"/>
          <p14:tracePt t="265016" x="5081588" y="2816225"/>
          <p14:tracePt t="265027" x="5019675" y="2840038"/>
          <p14:tracePt t="265031" x="4968875" y="2865438"/>
          <p14:tracePt t="265041" x="4932363" y="2878138"/>
          <p14:tracePt t="265047" x="4894263" y="2890838"/>
          <p14:tracePt t="265063" x="4881563" y="2890838"/>
          <p14:tracePt t="265074" x="4843463" y="2890838"/>
          <p14:tracePt t="265080" x="4843463" y="2865438"/>
          <p14:tracePt t="265091" x="4819650" y="2852738"/>
          <p14:tracePt t="265095" x="4819650" y="2816225"/>
          <p14:tracePt t="265106" x="4819650" y="2790825"/>
          <p14:tracePt t="265111" x="4819650" y="2752725"/>
          <p14:tracePt t="265125" x="4819650" y="2716213"/>
          <p14:tracePt t="265126" x="4819650" y="2652713"/>
          <p14:tracePt t="265139" x="4819650" y="2616200"/>
          <p14:tracePt t="265143" x="4843463" y="2578100"/>
          <p14:tracePt t="265151" x="4868863" y="2565400"/>
          <p14:tracePt t="265159" x="4894263" y="2540000"/>
          <p14:tracePt t="265167" x="4919663" y="2527300"/>
          <p14:tracePt t="265175" x="4945063" y="2516188"/>
          <p14:tracePt t="265191" x="4956175" y="2516188"/>
          <p14:tracePt t="265199" x="4968875" y="2516188"/>
          <p14:tracePt t="265207" x="4981575" y="2516188"/>
          <p14:tracePt t="265215" x="4994275" y="2516188"/>
          <p14:tracePt t="265231" x="5006975" y="2540000"/>
          <p14:tracePt t="265239" x="5006975" y="2565400"/>
          <p14:tracePt t="265247" x="5019675" y="2616200"/>
          <p14:tracePt t="265257" x="5019675" y="2627313"/>
          <p14:tracePt t="265263" x="5019675" y="2652713"/>
          <p14:tracePt t="265273" x="5019675" y="2678113"/>
          <p14:tracePt t="265279" x="5019675" y="2703513"/>
          <p14:tracePt t="265290" x="5019675" y="2740025"/>
          <p14:tracePt t="265295" x="5019675" y="2765425"/>
          <p14:tracePt t="265307" x="5006975" y="2778125"/>
          <p14:tracePt t="265311" x="4981575" y="2790825"/>
          <p14:tracePt t="265324" x="4981575" y="2803525"/>
          <p14:tracePt t="265326" x="4968875" y="2816225"/>
          <p14:tracePt t="265639" x="4956175" y="2816225"/>
          <p14:tracePt t="265657" x="4945063" y="2803525"/>
          <p14:tracePt t="265663" x="4932363" y="2790825"/>
          <p14:tracePt t="265671" x="4932363" y="2778125"/>
          <p14:tracePt t="265687" x="4932363" y="2765425"/>
          <p14:tracePt t="265711" x="4932363" y="2752725"/>
          <p14:tracePt t="265727" x="4932363" y="2728913"/>
          <p14:tracePt t="265751" x="4945063" y="2716213"/>
          <p14:tracePt t="265783" x="4968875" y="2716213"/>
          <p14:tracePt t="265790" x="4981575" y="2728913"/>
          <p14:tracePt t="265799" x="4994275" y="2752725"/>
          <p14:tracePt t="265807" x="5019675" y="2790825"/>
          <p14:tracePt t="265815" x="5032375" y="2816225"/>
          <p14:tracePt t="265824" x="5032375" y="2828925"/>
          <p14:tracePt t="265831" x="5032375" y="2852738"/>
          <p14:tracePt t="265840" x="5019675" y="2878138"/>
          <p14:tracePt t="265847" x="5006975" y="2903538"/>
          <p14:tracePt t="265857" x="4981575" y="2916238"/>
          <p14:tracePt t="265862" x="4956175" y="2916238"/>
          <p14:tracePt t="265873" x="4945063" y="2928938"/>
          <p14:tracePt t="265893" x="4932363" y="2928938"/>
          <p14:tracePt t="265894" x="4919663" y="2928938"/>
          <p14:tracePt t="265907" x="4894263" y="2916238"/>
          <p14:tracePt t="265910" x="4881563" y="2890838"/>
          <p14:tracePt t="265923" x="4881563" y="2852738"/>
          <p14:tracePt t="265927" x="4868863" y="2816225"/>
          <p14:tracePt t="265935" x="4856163" y="2752725"/>
          <p14:tracePt t="265943" x="4843463" y="2716213"/>
          <p14:tracePt t="265950" x="4843463" y="2690813"/>
          <p14:tracePt t="265959" x="4843463" y="2665413"/>
          <p14:tracePt t="265967" x="4843463" y="2652713"/>
          <p14:tracePt t="265976" x="4843463" y="2627313"/>
          <p14:tracePt t="265983" x="4843463" y="2603500"/>
          <p14:tracePt t="265991" x="4856163" y="2590800"/>
          <p14:tracePt t="265999" x="4856163" y="2578100"/>
          <p14:tracePt t="266006" x="4868863" y="2578100"/>
          <p14:tracePt t="266031" x="4881563" y="2578100"/>
          <p14:tracePt t="266047" x="4894263" y="2578100"/>
          <p14:tracePt t="266058" x="4906963" y="2578100"/>
          <p14:tracePt t="266063" x="4919663" y="2578100"/>
          <p14:tracePt t="266160" x="4919663" y="2590800"/>
          <p14:tracePt t="266199" x="4919663" y="2603500"/>
          <p14:tracePt t="266239" x="4919663" y="2616200"/>
          <p14:tracePt t="266415" x="4932363" y="2627313"/>
          <p14:tracePt t="266471" x="4932363" y="2640013"/>
          <p14:tracePt t="266504" x="4932363" y="2652713"/>
          <p14:tracePt t="266584" x="4932363" y="2665413"/>
          <p14:tracePt t="266591" x="4932363" y="2690813"/>
          <p14:tracePt t="266607" x="4919663" y="2716213"/>
          <p14:tracePt t="266623" x="4906963" y="2728913"/>
          <p14:tracePt t="266630" x="4894263" y="2728913"/>
          <p14:tracePt t="266640" x="4894263" y="2740025"/>
          <p14:tracePt t="266646" x="4881563" y="2752725"/>
          <p14:tracePt t="266657" x="4881563" y="2765425"/>
          <p14:tracePt t="266663" x="4856163" y="2778125"/>
          <p14:tracePt t="266687" x="4843463" y="2790825"/>
          <p14:tracePt t="266695" x="4832350" y="2803525"/>
          <p14:tracePt t="266708" x="4819650" y="2803525"/>
          <p14:tracePt t="266815" x="4806950" y="2803525"/>
          <p14:tracePt t="266846" x="4806950" y="2790825"/>
          <p14:tracePt t="266854" x="4806950" y="2778125"/>
          <p14:tracePt t="266873" x="4819650" y="2778125"/>
          <p14:tracePt t="266894" x="4819650" y="2765425"/>
          <p14:tracePt t="266903" x="4832350" y="2752725"/>
          <p14:tracePt t="266911" x="4832350" y="2740025"/>
          <p14:tracePt t="266922" x="4843463" y="2740025"/>
          <p14:tracePt t="267136" x="4856163" y="2728913"/>
          <p14:tracePt t="267142" x="4868863" y="2716213"/>
          <p14:tracePt t="267151" x="4881563" y="2716213"/>
          <p14:tracePt t="267158" x="4894263" y="2703513"/>
          <p14:tracePt t="267175" x="4906963" y="2703513"/>
          <p14:tracePt t="267184" x="4919663" y="2703513"/>
          <p14:tracePt t="267190" x="4932363" y="2690813"/>
          <p14:tracePt t="267263" x="4932363" y="2716213"/>
          <p14:tracePt t="267270" x="4919663" y="2716213"/>
          <p14:tracePt t="267278" x="4919663" y="2728913"/>
          <p14:tracePt t="267290" x="4894263" y="2765425"/>
          <p14:tracePt t="267295" x="4881563" y="2790825"/>
          <p14:tracePt t="267307" x="4843463" y="2828925"/>
          <p14:tracePt t="267310" x="4806950" y="2878138"/>
          <p14:tracePt t="267323" x="4756150" y="2941638"/>
          <p14:tracePt t="267327" x="4694238" y="3003550"/>
          <p14:tracePt t="267336" x="4630738" y="3090863"/>
          <p14:tracePt t="267343" x="4543425" y="3203575"/>
          <p14:tracePt t="267351" x="4468813" y="3290888"/>
          <p14:tracePt t="267359" x="4381500" y="3403600"/>
          <p14:tracePt t="267367" x="4305300" y="3490913"/>
          <p14:tracePt t="267374" x="4230688" y="3590925"/>
          <p14:tracePt t="267383" x="4156075" y="3667125"/>
          <p14:tracePt t="267391" x="4092575" y="3741738"/>
          <p14:tracePt t="267399" x="4030663" y="3816350"/>
          <p14:tracePt t="267408" x="3992563" y="3867150"/>
          <p14:tracePt t="267416" x="3956050" y="3892550"/>
          <p14:tracePt t="267424" x="3943350" y="3905250"/>
          <p14:tracePt t="267431" x="3917950" y="3929063"/>
          <p14:tracePt t="267442" x="3905250" y="3929063"/>
          <p14:tracePt t="267457" x="3892550" y="3929063"/>
          <p14:tracePt t="267463" x="3879850" y="3929063"/>
          <p14:tracePt t="267479" x="3867150" y="3929063"/>
          <p14:tracePt t="267491" x="3843338" y="3929063"/>
          <p14:tracePt t="267507" x="3830638" y="3929063"/>
          <p14:tracePt t="267523" x="3830638" y="3916363"/>
          <p14:tracePt t="267526" x="3830638" y="3905250"/>
          <p14:tracePt t="267536" x="3830638" y="3879850"/>
          <p14:tracePt t="267543" x="3830638" y="3867150"/>
          <p14:tracePt t="267551" x="3830638" y="3841750"/>
          <p14:tracePt t="267558" x="3830638" y="3803650"/>
          <p14:tracePt t="267566" x="3843338" y="3779838"/>
          <p14:tracePt t="267575" x="3843338" y="3754438"/>
          <p14:tracePt t="267584" x="3867150" y="3716338"/>
          <p14:tracePt t="267590" x="3879850" y="3692525"/>
          <p14:tracePt t="267599" x="3892550" y="3679825"/>
          <p14:tracePt t="267607" x="3905250" y="3654425"/>
          <p14:tracePt t="267614" x="3917950" y="3641725"/>
          <p14:tracePt t="267623" x="3930650" y="3629025"/>
          <p14:tracePt t="267631" x="3930650" y="3616325"/>
          <p14:tracePt t="267663" x="3943350" y="3603625"/>
          <p14:tracePt t="267695" x="3956050" y="3603625"/>
          <p14:tracePt t="267719" x="3968750" y="3603625"/>
          <p14:tracePt t="267726" x="3992563" y="3603625"/>
          <p14:tracePt t="267735" x="4005263" y="3603625"/>
          <p14:tracePt t="267742" x="4030663" y="3616325"/>
          <p14:tracePt t="267751" x="4056063" y="3629025"/>
          <p14:tracePt t="267758" x="4068763" y="3654425"/>
          <p14:tracePt t="267766" x="4081463" y="3667125"/>
          <p14:tracePt t="267774" x="4081463" y="3692525"/>
          <p14:tracePt t="267790" x="4081463" y="3703638"/>
          <p14:tracePt t="267799" x="4081463" y="3729038"/>
          <p14:tracePt t="267807" x="4081463" y="3754438"/>
          <p14:tracePt t="267814" x="4068763" y="3767138"/>
          <p14:tracePt t="267823" x="4056063" y="3779838"/>
          <p14:tracePt t="267831" x="4030663" y="3792538"/>
          <p14:tracePt t="267840" x="4017963" y="3792538"/>
          <p14:tracePt t="267846" x="4005263" y="3803650"/>
          <p14:tracePt t="267856" x="3979863" y="3816350"/>
          <p14:tracePt t="267862" x="3968750" y="3816350"/>
          <p14:tracePt t="267879" x="3956050" y="3816350"/>
          <p14:tracePt t="267904" x="3930650" y="3816350"/>
          <p14:tracePt t="267911" x="3917950" y="3816350"/>
          <p14:tracePt t="267924" x="3905250" y="3803650"/>
          <p14:tracePt t="267926" x="3892550" y="3792538"/>
          <p14:tracePt t="267935" x="3892550" y="3779838"/>
          <p14:tracePt t="267942" x="3892550" y="3767138"/>
          <p14:tracePt t="267951" x="3892550" y="3754438"/>
          <p14:tracePt t="267958" x="3892550" y="3741738"/>
          <p14:tracePt t="267966" x="3892550" y="3729038"/>
          <p14:tracePt t="267976" x="3892550" y="3716338"/>
          <p14:tracePt t="267982" x="3892550" y="3692525"/>
          <p14:tracePt t="267990" x="3892550" y="3667125"/>
          <p14:tracePt t="267998" x="3905250" y="3641725"/>
          <p14:tracePt t="268008" x="3917950" y="3629025"/>
          <p14:tracePt t="268014" x="3930650" y="3616325"/>
          <p14:tracePt t="268023" x="3943350" y="3616325"/>
          <p14:tracePt t="268030" x="3956050" y="3603625"/>
          <p14:tracePt t="268040" x="3968750" y="3603625"/>
          <p14:tracePt t="268057" x="3979863" y="3603625"/>
          <p14:tracePt t="268062" x="3992563" y="3603625"/>
          <p14:tracePt t="268073" x="4017963" y="3603625"/>
          <p14:tracePt t="268078" x="4030663" y="3616325"/>
          <p14:tracePt t="268091" x="4043363" y="3641725"/>
          <p14:tracePt t="268094" x="4056063" y="3654425"/>
          <p14:tracePt t="268106" x="4056063" y="3679825"/>
          <p14:tracePt t="268111" x="4056063" y="3692525"/>
          <p14:tracePt t="268122" x="4056063" y="3703638"/>
          <p14:tracePt t="268127" x="4056063" y="3741738"/>
          <p14:tracePt t="268135" x="4056063" y="3754438"/>
          <p14:tracePt t="268142" x="4043363" y="3767138"/>
          <p14:tracePt t="268150" x="4030663" y="3779838"/>
          <p14:tracePt t="268158" x="4017963" y="3779838"/>
          <p14:tracePt t="268167" x="3992563" y="3792538"/>
          <p14:tracePt t="268182" x="3979863" y="3792538"/>
          <p14:tracePt t="268207" x="3956050" y="3792538"/>
          <p14:tracePt t="268222" x="3943350" y="3779838"/>
          <p14:tracePt t="268238" x="3943350" y="3767138"/>
          <p14:tracePt t="268246" x="3943350" y="3729038"/>
          <p14:tracePt t="268256" x="3943350" y="3716338"/>
          <p14:tracePt t="268262" x="3956050" y="3692525"/>
          <p14:tracePt t="268273" x="3956050" y="3667125"/>
          <p14:tracePt t="268278" x="3979863" y="3654425"/>
          <p14:tracePt t="268291" x="3992563" y="3641725"/>
          <p14:tracePt t="268294" x="4017963" y="3641725"/>
          <p14:tracePt t="268306" x="4056063" y="3629025"/>
          <p14:tracePt t="268310" x="4068763" y="3616325"/>
          <p14:tracePt t="268323" x="4081463" y="3616325"/>
          <p14:tracePt t="268326" x="4105275" y="3603625"/>
          <p14:tracePt t="268342" x="4130675" y="3603625"/>
          <p14:tracePt t="268350" x="4156075" y="3603625"/>
          <p14:tracePt t="268358" x="4181475" y="3629025"/>
          <p14:tracePt t="268366" x="4192588" y="3667125"/>
          <p14:tracePt t="268375" x="4192588" y="3692525"/>
          <p14:tracePt t="268382" x="4205288" y="3729038"/>
          <p14:tracePt t="268390" x="4205288" y="3741738"/>
          <p14:tracePt t="268399" x="4205288" y="3779838"/>
          <p14:tracePt t="268407" x="4205288" y="3816350"/>
          <p14:tracePt t="268414" x="4205288" y="3854450"/>
          <p14:tracePt t="268423" x="4192588" y="3892550"/>
          <p14:tracePt t="268431" x="4168775" y="3905250"/>
          <p14:tracePt t="268440" x="4168775" y="3916363"/>
          <p14:tracePt t="268446" x="4143375" y="3954463"/>
          <p14:tracePt t="268457" x="4117975" y="3954463"/>
          <p14:tracePt t="268462" x="4105275" y="3967163"/>
          <p14:tracePt t="268473" x="4068763" y="3979863"/>
          <p14:tracePt t="268490" x="4056063" y="3979863"/>
          <p14:tracePt t="268495" x="4043363" y="3979863"/>
          <p14:tracePt t="268508" x="4030663" y="3979863"/>
          <p14:tracePt t="268510" x="4005263" y="3967163"/>
          <p14:tracePt t="268523" x="3979863" y="3967163"/>
          <p14:tracePt t="268526" x="3968750" y="3941763"/>
          <p14:tracePt t="268535" x="3956050" y="3916363"/>
          <p14:tracePt t="268542" x="3943350" y="3892550"/>
          <p14:tracePt t="268550" x="3930650" y="3867150"/>
          <p14:tracePt t="268558" x="3930650" y="3841750"/>
          <p14:tracePt t="268566" x="3930650" y="3829050"/>
          <p14:tracePt t="268574" x="3930650" y="3803650"/>
          <p14:tracePt t="268582" x="3930650" y="3779838"/>
          <p14:tracePt t="268590" x="3930650" y="3754438"/>
          <p14:tracePt t="268598" x="3930650" y="3729038"/>
          <p14:tracePt t="268606" x="3956050" y="3716338"/>
          <p14:tracePt t="268614" x="3968750" y="3692525"/>
          <p14:tracePt t="268623" x="3968750" y="3679825"/>
          <p14:tracePt t="268630" x="3979863" y="3667125"/>
          <p14:tracePt t="268640" x="3979863" y="3654425"/>
          <p14:tracePt t="268646" x="4005263" y="3654425"/>
          <p14:tracePt t="268660" x="4005263" y="3641725"/>
          <p14:tracePt t="268662" x="4030663" y="3629025"/>
          <p14:tracePt t="268686" x="4043363" y="3616325"/>
          <p14:tracePt t="268703" x="4068763" y="3616325"/>
          <p14:tracePt t="268711" x="4081463" y="3603625"/>
          <p14:tracePt t="268723" x="4092575" y="3590925"/>
          <p14:tracePt t="268726" x="4117975" y="3579813"/>
          <p14:tracePt t="268735" x="4130675" y="3579813"/>
          <p14:tracePt t="268742" x="4143375" y="3579813"/>
          <p14:tracePt t="268750" x="4156075" y="3567113"/>
          <p14:tracePt t="268758" x="4168775" y="3567113"/>
          <p14:tracePt t="268775" x="4181475" y="3567113"/>
          <p14:tracePt t="268790" x="4192588" y="3554413"/>
          <p14:tracePt t="268799" x="4205288" y="3554413"/>
          <p14:tracePt t="268911" x="4217988" y="3554413"/>
          <p14:tracePt t="268942" x="4230688" y="3554413"/>
          <p14:tracePt t="268958" x="4256088" y="3554413"/>
          <p14:tracePt t="268966" x="4268788" y="3554413"/>
          <p14:tracePt t="268974" x="4281488" y="3554413"/>
          <p14:tracePt t="268983" x="4305300" y="3567113"/>
          <p14:tracePt t="268991" x="4318000" y="3579813"/>
          <p14:tracePt t="268999" x="4343400" y="3603625"/>
          <p14:tracePt t="269008" x="4356100" y="3603625"/>
          <p14:tracePt t="269014" x="4368800" y="3641725"/>
          <p14:tracePt t="269027" x="4368800" y="3667125"/>
          <p14:tracePt t="269031" x="4394200" y="3692525"/>
          <p14:tracePt t="269043" x="4406900" y="3729038"/>
          <p14:tracePt t="269046" x="4406900" y="3741738"/>
          <p14:tracePt t="269057" x="4406900" y="3779838"/>
          <p14:tracePt t="269063" x="4406900" y="3829050"/>
          <p14:tracePt t="269073" x="4406900" y="3879850"/>
          <p14:tracePt t="269079" x="4394200" y="3905250"/>
          <p14:tracePt t="269090" x="4381500" y="3929063"/>
          <p14:tracePt t="269095" x="4368800" y="3967163"/>
          <p14:tracePt t="269108" x="4343400" y="3992563"/>
          <p14:tracePt t="269110" x="4330700" y="4017963"/>
          <p14:tracePt t="269123" x="4305300" y="4029075"/>
          <p14:tracePt t="269126" x="4294188" y="4054475"/>
          <p14:tracePt t="269135" x="4268788" y="4067175"/>
          <p14:tracePt t="269142" x="4217988" y="4105275"/>
          <p14:tracePt t="269150" x="4192588" y="4117975"/>
          <p14:tracePt t="269158" x="4156075" y="4141788"/>
          <p14:tracePt t="269166" x="4130675" y="4154488"/>
          <p14:tracePt t="269174" x="4092575" y="4167188"/>
          <p14:tracePt t="269182" x="4056063" y="4179888"/>
          <p14:tracePt t="269190" x="3992563" y="4205288"/>
          <p14:tracePt t="269198" x="3956050" y="4217988"/>
          <p14:tracePt t="269207" x="3905250" y="4217988"/>
          <p14:tracePt t="269215" x="3867150" y="4230688"/>
          <p14:tracePt t="269225" x="3817938" y="4241800"/>
          <p14:tracePt t="269230" x="3805238" y="4241800"/>
          <p14:tracePt t="269241" x="3779838" y="4241800"/>
          <p14:tracePt t="269246" x="3756025" y="4241800"/>
          <p14:tracePt t="269257" x="3730625" y="4241800"/>
          <p14:tracePt t="269262" x="3705225" y="4241800"/>
          <p14:tracePt t="269274" x="3679825" y="4241800"/>
          <p14:tracePt t="269278" x="3654425" y="4241800"/>
          <p14:tracePt t="269290" x="3617913" y="4217988"/>
          <p14:tracePt t="269295" x="3592513" y="4192588"/>
          <p14:tracePt t="269308" x="3541713" y="4179888"/>
          <p14:tracePt t="269310" x="3517900" y="4154488"/>
          <p14:tracePt t="269322" x="3492500" y="4141788"/>
          <p14:tracePt t="269326" x="3467100" y="4117975"/>
          <p14:tracePt t="269335" x="3429000" y="4105275"/>
          <p14:tracePt t="269343" x="3417888" y="4079875"/>
          <p14:tracePt t="269350" x="3405188" y="4067175"/>
          <p14:tracePt t="269358" x="3379788" y="4054475"/>
          <p14:tracePt t="269366" x="3379788" y="4029075"/>
          <p14:tracePt t="269374" x="3367088" y="4005263"/>
          <p14:tracePt t="269383" x="3354388" y="3979863"/>
          <p14:tracePt t="269391" x="3354388" y="3967163"/>
          <p14:tracePt t="269398" x="3354388" y="3929063"/>
          <p14:tracePt t="269406" x="3354388" y="3905250"/>
          <p14:tracePt t="269414" x="3354388" y="3879850"/>
          <p14:tracePt t="269423" x="3354388" y="3867150"/>
          <p14:tracePt t="269430" x="3354388" y="3841750"/>
          <p14:tracePt t="269440" x="3354388" y="3816350"/>
          <p14:tracePt t="269446" x="3367088" y="3792538"/>
          <p14:tracePt t="269456" x="3367088" y="3779838"/>
          <p14:tracePt t="269462" x="3379788" y="3754438"/>
          <p14:tracePt t="269478" x="3392488" y="3729038"/>
          <p14:tracePt t="269489" x="3392488" y="3716338"/>
          <p14:tracePt t="269494" x="3405188" y="3703638"/>
          <p14:tracePt t="269508" x="3417888" y="3692525"/>
          <p14:tracePt t="269510" x="3441700" y="3654425"/>
          <p14:tracePt t="269523" x="3441700" y="3641725"/>
          <p14:tracePt t="269526" x="3467100" y="3616325"/>
          <p14:tracePt t="269536" x="3479800" y="3590925"/>
          <p14:tracePt t="269542" x="3505200" y="3579813"/>
          <p14:tracePt t="269550" x="3517900" y="3554413"/>
          <p14:tracePt t="269558" x="3541713" y="3516313"/>
          <p14:tracePt t="269566" x="3567113" y="3503613"/>
          <p14:tracePt t="269574" x="3592513" y="3479800"/>
          <p14:tracePt t="269582" x="3617913" y="3454400"/>
          <p14:tracePt t="269590" x="3630613" y="3441700"/>
          <p14:tracePt t="269598" x="3643313" y="3416300"/>
          <p14:tracePt t="269607" x="3679825" y="3403600"/>
          <p14:tracePt t="269614" x="3692525" y="3390900"/>
          <p14:tracePt t="269623" x="3705225" y="3378200"/>
          <p14:tracePt t="269630" x="3730625" y="3367088"/>
          <p14:tracePt t="269643" x="3743325" y="3367088"/>
          <p14:tracePt t="269646" x="3767138" y="3354388"/>
          <p14:tracePt t="269657" x="3779838" y="3341688"/>
          <p14:tracePt t="269662" x="3805238" y="3328988"/>
          <p14:tracePt t="269673" x="3817938" y="3328988"/>
          <p14:tracePt t="269678" x="3830638" y="3328988"/>
          <p14:tracePt t="269690" x="3843338" y="3328988"/>
          <p14:tracePt t="269694" x="3867150" y="3316288"/>
          <p14:tracePt t="269709" x="3879850" y="3316288"/>
          <p14:tracePt t="269711" x="3892550" y="3316288"/>
          <p14:tracePt t="269723" x="3905250" y="3316288"/>
          <p14:tracePt t="269726" x="3930650" y="3316288"/>
          <p14:tracePt t="269736" x="3968750" y="3303588"/>
          <p14:tracePt t="269743" x="3992563" y="3290888"/>
          <p14:tracePt t="269750" x="4005263" y="3290888"/>
          <p14:tracePt t="269758" x="4030663" y="3290888"/>
          <p14:tracePt t="269767" x="4056063" y="3290888"/>
          <p14:tracePt t="269774" x="4081463" y="3290888"/>
          <p14:tracePt t="269783" x="4105275" y="3290888"/>
          <p14:tracePt t="269793" x="4130675" y="3290888"/>
          <p14:tracePt t="269799" x="4156075" y="3303588"/>
          <p14:tracePt t="269809" x="4168775" y="3316288"/>
          <p14:tracePt t="269815" x="4192588" y="3341688"/>
          <p14:tracePt t="269824" x="4230688" y="3367088"/>
          <p14:tracePt t="269831" x="4243388" y="3390900"/>
          <p14:tracePt t="269841" x="4268788" y="3429000"/>
          <p14:tracePt t="269846" x="4281488" y="3467100"/>
          <p14:tracePt t="269858" x="4305300" y="3516313"/>
          <p14:tracePt t="269863" x="4330700" y="3567113"/>
          <p14:tracePt t="269874" x="4330700" y="3603625"/>
          <p14:tracePt t="269879" x="4343400" y="3641725"/>
          <p14:tracePt t="269892" x="4343400" y="3654425"/>
          <p14:tracePt t="269894" x="4343400" y="3679825"/>
          <p14:tracePt t="269909" x="4343400" y="3703638"/>
          <p14:tracePt t="269911" x="4343400" y="3729038"/>
          <p14:tracePt t="269923" x="4343400" y="3754438"/>
          <p14:tracePt t="269926" x="4343400" y="3767138"/>
          <p14:tracePt t="269935" x="4343400" y="3779838"/>
          <p14:tracePt t="269942" x="4343400" y="3792538"/>
          <p14:tracePt t="269952" x="4343400" y="3816350"/>
          <p14:tracePt t="269958" x="4343400" y="3829050"/>
          <p14:tracePt t="269966" x="4343400" y="3854450"/>
          <p14:tracePt t="269974" x="4343400" y="3867150"/>
          <p14:tracePt t="269983" x="4343400" y="3905250"/>
          <p14:tracePt t="269991" x="4330700" y="3916363"/>
          <p14:tracePt t="269998" x="4318000" y="3941763"/>
          <p14:tracePt t="270007" x="4318000" y="3967163"/>
          <p14:tracePt t="270014" x="4305300" y="3979863"/>
          <p14:tracePt t="270030" x="4294188" y="4005263"/>
          <p14:tracePt t="270040" x="4281488" y="4029075"/>
          <p14:tracePt t="270046" x="4281488" y="4041775"/>
          <p14:tracePt t="270057" x="4268788" y="4054475"/>
          <p14:tracePt t="270074" x="4256088" y="4079875"/>
          <p14:tracePt t="270078" x="4256088" y="4092575"/>
          <p14:tracePt t="270090" x="4243388" y="4105275"/>
          <p14:tracePt t="270094" x="4243388" y="4117975"/>
          <p14:tracePt t="270106" x="4230688" y="4129088"/>
          <p14:tracePt t="270110" x="4217988" y="4141788"/>
          <p14:tracePt t="270118" x="4205288" y="4141788"/>
          <p14:tracePt t="270126" x="4192588" y="4154488"/>
          <p14:tracePt t="270135" x="4168775" y="4167188"/>
          <p14:tracePt t="270142" x="4143375" y="4167188"/>
          <p14:tracePt t="270158" x="4117975" y="4179888"/>
          <p14:tracePt t="270166" x="4092575" y="4192588"/>
          <p14:tracePt t="270174" x="4081463" y="4192588"/>
          <p14:tracePt t="270182" x="4068763" y="4192588"/>
          <p14:tracePt t="270198" x="4056063" y="4192588"/>
          <p14:tracePt t="270206" x="4043363" y="4192588"/>
          <p14:tracePt t="270215" x="4030663" y="4192588"/>
          <p14:tracePt t="270223" x="4017963" y="4192588"/>
          <p14:tracePt t="270246" x="4005263" y="4192588"/>
          <p14:tracePt t="270262" x="3992563" y="4192588"/>
          <p14:tracePt t="270275" x="3979863" y="4192588"/>
          <p14:tracePt t="270290" x="3968750" y="4192588"/>
          <p14:tracePt t="270359" x="3956050" y="4192588"/>
          <p14:tracePt t="270415" x="3956050" y="4179888"/>
          <p14:tracePt t="270441" x="3956050" y="4167188"/>
          <p14:tracePt t="270455" x="3943350" y="4154488"/>
          <p14:tracePt t="270543" x="3930650" y="4141788"/>
          <p14:tracePt t="270567" x="3930650" y="4129088"/>
          <p14:tracePt t="270574" x="3930650" y="4117975"/>
          <p14:tracePt t="270582" x="3930650" y="4092575"/>
          <p14:tracePt t="270590" x="3930650" y="4067175"/>
          <p14:tracePt t="270600" x="3930650" y="4017963"/>
          <p14:tracePt t="270607" x="3930650" y="3992563"/>
          <p14:tracePt t="270614" x="3943350" y="3967163"/>
          <p14:tracePt t="270623" x="3956050" y="3941763"/>
          <p14:tracePt t="270631" x="3968750" y="3916363"/>
          <p14:tracePt t="270642" x="3968750" y="3905250"/>
          <p14:tracePt t="270646" x="3979863" y="3892550"/>
          <p14:tracePt t="270657" x="3992563" y="3879850"/>
          <p14:tracePt t="270662" x="4005263" y="3879850"/>
          <p14:tracePt t="270689" x="4017963" y="3867150"/>
          <p14:tracePt t="270766" x="4030663" y="3841750"/>
          <p14:tracePt t="271775" x="4043363" y="3841750"/>
          <p14:tracePt t="271799" x="4043363" y="3854450"/>
          <p14:tracePt t="271815" x="4043363" y="3867150"/>
          <p14:tracePt t="271831" x="4017963" y="3879850"/>
          <p14:tracePt t="271839" x="4005263" y="3879850"/>
          <p14:tracePt t="271846" x="3992563" y="3892550"/>
          <p14:tracePt t="271856" x="3968750" y="3905250"/>
          <p14:tracePt t="271862" x="3956050" y="3916363"/>
          <p14:tracePt t="271874" x="3943350" y="3916363"/>
          <p14:tracePt t="271878" x="3917950" y="3929063"/>
          <p14:tracePt t="271893" x="3892550" y="3941763"/>
          <p14:tracePt t="271895" x="3879850" y="3941763"/>
          <p14:tracePt t="271909" x="3867150" y="3954463"/>
          <p14:tracePt t="271913" x="3856038" y="3954463"/>
          <p14:tracePt t="271942" x="3843338" y="3954463"/>
          <p14:tracePt t="271974" x="3830638" y="3954463"/>
          <p14:tracePt t="271991" x="3805238" y="3954463"/>
          <p14:tracePt t="272374" x="3805238" y="3967163"/>
          <p14:tracePt t="272382" x="3805238" y="4005263"/>
          <p14:tracePt t="272390" x="3817938" y="4029075"/>
          <p14:tracePt t="272398" x="3830638" y="4054475"/>
          <p14:tracePt t="272406" x="3843338" y="4079875"/>
          <p14:tracePt t="272414" x="3867150" y="4117975"/>
          <p14:tracePt t="272423" x="3879850" y="4141788"/>
          <p14:tracePt t="272430" x="3905250" y="4167188"/>
          <p14:tracePt t="272441" x="3943350" y="4192588"/>
          <p14:tracePt t="272445" x="3968750" y="4217988"/>
          <p14:tracePt t="272457" x="3992563" y="4241800"/>
          <p14:tracePt t="272461" x="4030663" y="4267200"/>
          <p14:tracePt t="272473" x="4056063" y="4279900"/>
          <p14:tracePt t="272478" x="4092575" y="4305300"/>
          <p14:tracePt t="272491" x="4130675" y="4318000"/>
          <p14:tracePt t="272494" x="4168775" y="4330700"/>
          <p14:tracePt t="272510" x="4181475" y="4341813"/>
          <p14:tracePt t="272518" x="4205288" y="4341813"/>
          <p14:tracePt t="272614" x="4205288" y="4305300"/>
          <p14:tracePt t="272622" x="4205288" y="4279900"/>
          <p14:tracePt t="272630" x="4192588" y="4254500"/>
          <p14:tracePt t="272641" x="4181475" y="4230688"/>
          <p14:tracePt t="272646" x="4181475" y="4192588"/>
          <p14:tracePt t="272657" x="4156075" y="4167188"/>
          <p14:tracePt t="272662" x="4143375" y="4141788"/>
          <p14:tracePt t="272673" x="4130675" y="4129088"/>
          <p14:tracePt t="272678" x="4117975" y="4105275"/>
          <p14:tracePt t="272691" x="4117975" y="4092575"/>
          <p14:tracePt t="272695" x="4105275" y="4067175"/>
          <p14:tracePt t="272707" x="4092575" y="4054475"/>
          <p14:tracePt t="272725" x="4092575" y="4029075"/>
          <p14:tracePt t="272726" x="4081463" y="4029075"/>
          <p14:tracePt t="272735" x="4068763" y="4005263"/>
          <p14:tracePt t="272758" x="4056063" y="3992563"/>
          <p14:tracePt t="272767" x="4043363" y="3992563"/>
          <p14:tracePt t="272774" x="4030663" y="3992563"/>
          <p14:tracePt t="272782" x="4017963" y="3979863"/>
          <p14:tracePt t="272813" x="3992563" y="3967163"/>
          <p14:tracePt t="272830" x="3979863" y="3967163"/>
          <p14:tracePt t="272838" x="3968750" y="3954463"/>
          <p14:tracePt t="272845" x="3943350" y="3941763"/>
          <p14:tracePt t="272857" x="3930650" y="3941763"/>
          <p14:tracePt t="272861" x="3905250" y="3941763"/>
          <p14:tracePt t="272873" x="3879850" y="3929063"/>
          <p14:tracePt t="272878" x="3879850" y="3916363"/>
          <p14:tracePt t="272890" x="3856038" y="3892550"/>
          <p14:tracePt t="272904" x="3830638" y="3867150"/>
          <p14:tracePt t="272918" x="3817938" y="3854450"/>
          <p14:tracePt t="272950" x="3817938" y="3841750"/>
          <p14:tracePt t="272982" x="3805238" y="3841750"/>
          <p14:tracePt t="273021" x="3792538" y="3829050"/>
          <p14:tracePt t="273341" x="3779838" y="3829050"/>
          <p14:tracePt t="273415" x="3779838" y="3841750"/>
          <p14:tracePt t="273421" x="3779838" y="3854450"/>
          <p14:tracePt t="273469" x="3779838" y="3867150"/>
          <p14:tracePt t="273487" x="3779838" y="3879850"/>
          <p14:tracePt t="273526" x="3779838" y="3892550"/>
          <p14:tracePt t="273533" x="3779838" y="3905250"/>
          <p14:tracePt t="273541" x="3779838" y="3916363"/>
          <p14:tracePt t="273565" x="3779838" y="3929063"/>
          <p14:tracePt t="273581" x="3779838" y="3954463"/>
          <p14:tracePt t="273605" x="3792538" y="3954463"/>
          <p14:tracePt t="273613" x="3792538" y="3967163"/>
          <p14:tracePt t="273624" x="3805238" y="3967163"/>
          <p14:tracePt t="273638" x="3817938" y="3979863"/>
          <p14:tracePt t="273645" x="3830638" y="3979863"/>
          <p14:tracePt t="273657" x="3856038" y="3992563"/>
          <p14:tracePt t="273673" x="3892550" y="3992563"/>
          <p14:tracePt t="273678" x="3905250" y="3992563"/>
          <p14:tracePt t="273690" x="3930650" y="4005263"/>
          <p14:tracePt t="273694" x="3943350" y="4017963"/>
          <p14:tracePt t="273709" x="3956050" y="4017963"/>
          <p14:tracePt t="273718" x="3968750" y="4017963"/>
          <p14:tracePt t="273725" x="3979863" y="4017963"/>
          <p14:tracePt t="273735" x="3992563" y="4017963"/>
          <p14:tracePt t="273742" x="4005263" y="4017963"/>
          <p14:tracePt t="273758" x="4030663" y="4017963"/>
          <p14:tracePt t="273773" x="4043363" y="4017963"/>
          <p14:tracePt t="273791" x="4056063" y="4017963"/>
          <p14:tracePt t="273806" x="4068763" y="4017963"/>
          <p14:tracePt t="273814" x="4081463" y="4017963"/>
          <p14:tracePt t="273829" x="4092575" y="4017963"/>
          <p14:tracePt t="273840" x="4117975" y="4005263"/>
          <p14:tracePt t="273845" x="4130675" y="3967163"/>
          <p14:tracePt t="273856" x="4156075" y="3954463"/>
          <p14:tracePt t="273862" x="4156075" y="3941763"/>
          <p14:tracePt t="273873" x="4181475" y="3905250"/>
          <p14:tracePt t="273877" x="4192588" y="3867150"/>
          <p14:tracePt t="273891" x="4217988" y="3841750"/>
          <p14:tracePt t="273894" x="4230688" y="3816350"/>
          <p14:tracePt t="273907" x="4256088" y="3779838"/>
          <p14:tracePt t="273910" x="4268788" y="3741738"/>
          <p14:tracePt t="273917" x="4281488" y="3716338"/>
          <p14:tracePt t="273926" x="4294188" y="3679825"/>
          <p14:tracePt t="273933" x="4305300" y="3641725"/>
          <p14:tracePt t="273941" x="4318000" y="3603625"/>
          <p14:tracePt t="273949" x="4318000" y="3590925"/>
          <p14:tracePt t="273958" x="4318000" y="3554413"/>
          <p14:tracePt t="273965" x="4318000" y="3516313"/>
          <p14:tracePt t="273974" x="4318000" y="3479800"/>
          <p14:tracePt t="273982" x="4318000" y="3454400"/>
          <p14:tracePt t="273991" x="4318000" y="3429000"/>
          <p14:tracePt t="273997" x="4318000" y="3416300"/>
          <p14:tracePt t="274006" x="4305300" y="3390900"/>
          <p14:tracePt t="274013" x="4305300" y="3367088"/>
          <p14:tracePt t="274024" x="4294188" y="3354388"/>
          <p14:tracePt t="274029" x="4281488" y="3341688"/>
          <p14:tracePt t="274045" x="4256088" y="3328988"/>
          <p14:tracePt t="274056" x="4230688" y="3316288"/>
          <p14:tracePt t="274062" x="4217988" y="3316288"/>
          <p14:tracePt t="274073" x="4181475" y="3316288"/>
          <p14:tracePt t="274077" x="4143375" y="3316288"/>
          <p14:tracePt t="274090" x="4081463" y="3316288"/>
          <p14:tracePt t="274094" x="4005263" y="3328988"/>
          <p14:tracePt t="274109" x="3930650" y="3354388"/>
          <p14:tracePt t="274110" x="3867150" y="3367088"/>
          <p14:tracePt t="274117" x="3792538" y="3390900"/>
          <p14:tracePt t="274126" x="3743325" y="3416300"/>
          <p14:tracePt t="274134" x="3692525" y="3441700"/>
          <p14:tracePt t="274142" x="3654425" y="3467100"/>
          <p14:tracePt t="274150" x="3630613" y="3479800"/>
          <p14:tracePt t="274157" x="3592513" y="3516313"/>
          <p14:tracePt t="274165" x="3567113" y="3529013"/>
          <p14:tracePt t="274173" x="3554413" y="3554413"/>
          <p14:tracePt t="274181" x="3541713" y="3567113"/>
          <p14:tracePt t="274197" x="3541713" y="3579813"/>
          <p14:tracePt t="274214" x="3541713" y="3590925"/>
          <p14:tracePt t="274286" x="3554413" y="3590925"/>
          <p14:tracePt t="274293" x="3567113" y="3590925"/>
          <p14:tracePt t="274311" x="3592513" y="3579813"/>
          <p14:tracePt t="274318" x="3592513" y="3567113"/>
          <p14:tracePt t="274327" x="3617913" y="3554413"/>
          <p14:tracePt t="274335" x="3630613" y="3541713"/>
          <p14:tracePt t="274342" x="3643313" y="3516313"/>
          <p14:tracePt t="274351" x="3643313" y="3503613"/>
          <p14:tracePt t="274359" x="3654425" y="3479800"/>
          <p14:tracePt t="274366" x="3654425" y="3467100"/>
          <p14:tracePt t="274373" x="3654425" y="3454400"/>
          <p14:tracePt t="274382" x="3654425" y="3441700"/>
          <p14:tracePt t="274391" x="3654425" y="3429000"/>
          <p14:tracePt t="274398" x="3654425" y="3416300"/>
          <p14:tracePt t="274407" x="3654425" y="3403600"/>
          <p14:tracePt t="274423" x="3654425" y="3390900"/>
          <p14:tracePt t="274431" x="3654425" y="3378200"/>
          <p14:tracePt t="274454" x="3654425" y="3367088"/>
          <p14:tracePt t="274461" x="3654425" y="3354388"/>
          <p14:tracePt t="274475" x="3643313" y="3354388"/>
          <p14:tracePt t="274503" x="3643313" y="3341688"/>
          <p14:tracePt t="274757" x="3617913" y="3341688"/>
          <p14:tracePt t="275086" x="3617913" y="3354388"/>
          <p14:tracePt t="275093" x="3617913" y="3367088"/>
          <p14:tracePt t="275104" x="3630613" y="3378200"/>
          <p14:tracePt t="275166" x="3643313" y="3390900"/>
          <p14:tracePt t="275206" x="3643313" y="3367088"/>
          <p14:tracePt t="275213" x="3643313" y="3354388"/>
          <p14:tracePt t="275223" x="3643313" y="3341688"/>
          <p14:tracePt t="275230" x="3643313" y="3316288"/>
          <p14:tracePt t="275240" x="3643313" y="3303588"/>
          <p14:tracePt t="275246" x="3630613" y="3290888"/>
          <p14:tracePt t="275258" x="3630613" y="3278188"/>
          <p14:tracePt t="275261" x="3617913" y="3267075"/>
          <p14:tracePt t="275274" x="3579813" y="3254375"/>
          <p14:tracePt t="275278" x="3554413" y="3241675"/>
          <p14:tracePt t="275291" x="3530600" y="3228975"/>
          <p14:tracePt t="275293" x="3505200" y="3203575"/>
          <p14:tracePt t="275307" x="3467100" y="3203575"/>
          <p14:tracePt t="275310" x="3429000" y="3203575"/>
          <p14:tracePt t="275317" x="3379788" y="3203575"/>
          <p14:tracePt t="275325" x="3341688" y="3203575"/>
          <p14:tracePt t="275333" x="3305175" y="3203575"/>
          <p14:tracePt t="275342" x="3279775" y="3203575"/>
          <p14:tracePt t="275349" x="3241675" y="3203575"/>
          <p14:tracePt t="275358" x="3216275" y="3228975"/>
          <p14:tracePt t="275366" x="3205163" y="3228975"/>
          <p14:tracePt t="275373" x="3179763" y="3254375"/>
          <p14:tracePt t="275381" x="3167063" y="3278188"/>
          <p14:tracePt t="275390" x="3154363" y="3303588"/>
          <p14:tracePt t="275397" x="3141663" y="3328988"/>
          <p14:tracePt t="275413" x="3141663" y="3341688"/>
          <p14:tracePt t="275509" x="3141663" y="3316288"/>
          <p14:tracePt t="275534" x="3116263" y="3303588"/>
          <p14:tracePt t="275549" x="3079750" y="3303588"/>
          <p14:tracePt t="275557" x="3028950" y="3303588"/>
          <p14:tracePt t="275565" x="2967038" y="3328988"/>
          <p14:tracePt t="275573" x="2903538" y="3354388"/>
          <p14:tracePt t="275582" x="2828925" y="3390900"/>
          <p14:tracePt t="275590" x="2741613" y="3429000"/>
          <p14:tracePt t="275597" x="2667000" y="3467100"/>
          <p14:tracePt t="275607" x="2590800" y="3503613"/>
          <p14:tracePt t="275613" x="2516188" y="3554413"/>
          <p14:tracePt t="275624" x="2441575" y="3603625"/>
          <p14:tracePt t="275629" x="2390775" y="3641725"/>
          <p14:tracePt t="275640" x="2352675" y="3692525"/>
          <p14:tracePt t="275645" x="2328863" y="3741738"/>
          <p14:tracePt t="275657" x="2316163" y="3779838"/>
          <p14:tracePt t="275662" x="2316163" y="3816350"/>
          <p14:tracePt t="275673" x="2316163" y="3854450"/>
          <p14:tracePt t="275677" x="2328863" y="3905250"/>
          <p14:tracePt t="275691" x="2339975" y="3954463"/>
          <p14:tracePt t="275693" x="2390775" y="4005263"/>
          <p14:tracePt t="275702" x="2452688" y="4054475"/>
          <p14:tracePt t="275709" x="2516188" y="4105275"/>
          <p14:tracePt t="275717" x="2590800" y="4141788"/>
          <p14:tracePt t="275726" x="2654300" y="4154488"/>
          <p14:tracePt t="275733" x="2728913" y="4179888"/>
          <p14:tracePt t="275741" x="2778125" y="4192588"/>
          <p14:tracePt t="275749" x="2803525" y="4192588"/>
          <p14:tracePt t="275757" x="2828925" y="4192588"/>
          <p14:tracePt t="275765" x="2841625" y="4192588"/>
          <p14:tracePt t="275774" x="2841625" y="4167188"/>
          <p14:tracePt t="275781" x="2841625" y="4154488"/>
          <p14:tracePt t="275791" x="2841625" y="4117975"/>
          <p14:tracePt t="275797" x="2803525" y="4092575"/>
          <p14:tracePt t="275806" x="2767013" y="4067175"/>
          <p14:tracePt t="275813" x="2728913" y="4041775"/>
          <p14:tracePt t="275823" x="2690813" y="4029075"/>
          <p14:tracePt t="275829" x="2654300" y="4029075"/>
          <p14:tracePt t="275840" x="2616200" y="4029075"/>
          <p14:tracePt t="275845" x="2590800" y="4029075"/>
          <p14:tracePt t="275857" x="2541588" y="4041775"/>
          <p14:tracePt t="275861" x="2516188" y="4054475"/>
          <p14:tracePt t="275874" x="2478088" y="4092575"/>
          <p14:tracePt t="275877" x="2452688" y="4129088"/>
          <p14:tracePt t="275890" x="2428875" y="4192588"/>
          <p14:tracePt t="275893" x="2416175" y="4254500"/>
          <p14:tracePt t="275910" x="2403475" y="4418013"/>
          <p14:tracePt t="275917" x="2403475" y="4518025"/>
          <p14:tracePt t="275925" x="2428875" y="4579938"/>
          <p14:tracePt t="275933" x="2465388" y="4656138"/>
          <p14:tracePt t="275941" x="2528888" y="4730750"/>
          <p14:tracePt t="275949" x="2590800" y="4818063"/>
          <p14:tracePt t="275957" x="2690813" y="4868863"/>
          <p14:tracePt t="275965" x="2767013" y="4918075"/>
          <p14:tracePt t="275973" x="2816225" y="4943475"/>
          <p14:tracePt t="275981" x="2854325" y="4943475"/>
          <p14:tracePt t="275991" x="2879725" y="4968875"/>
          <p14:tracePt t="275997" x="2916238" y="4981575"/>
          <p14:tracePt t="276013" x="2928938" y="4981575"/>
          <p14:tracePt t="276023" x="2954338" y="4981575"/>
          <p14:tracePt t="276045" x="2967038" y="4981575"/>
          <p14:tracePt t="276061" x="2992438" y="4981575"/>
          <p14:tracePt t="276074" x="3016250" y="4992688"/>
          <p14:tracePt t="276077" x="3041650" y="5005388"/>
          <p14:tracePt t="276091" x="3067050" y="5018088"/>
          <p14:tracePt t="276093" x="3116263" y="5030788"/>
          <p14:tracePt t="276102" x="3179763" y="5056188"/>
          <p14:tracePt t="276110" x="3228975" y="5068888"/>
          <p14:tracePt t="276118" x="3267075" y="5068888"/>
          <p14:tracePt t="276126" x="3317875" y="5068888"/>
          <p14:tracePt t="276133" x="3367088" y="5068888"/>
          <p14:tracePt t="276141" x="3417888" y="5056188"/>
          <p14:tracePt t="276149" x="3441700" y="5043488"/>
          <p14:tracePt t="276157" x="3454400" y="5043488"/>
          <p14:tracePt t="276165" x="3479800" y="5043488"/>
          <p14:tracePt t="276173" x="3505200" y="5030788"/>
          <p14:tracePt t="276181" x="3517900" y="5005388"/>
          <p14:tracePt t="276190" x="3530600" y="5005388"/>
          <p14:tracePt t="276197" x="3530600" y="4992688"/>
          <p14:tracePt t="276207" x="3541713" y="4968875"/>
          <p14:tracePt t="276213" x="3554413" y="4956175"/>
          <p14:tracePt t="276223" x="3554413" y="4930775"/>
          <p14:tracePt t="276241" x="3554413" y="4918075"/>
          <p14:tracePt t="276245" x="3554413" y="4892675"/>
          <p14:tracePt t="276325" x="3554413" y="4905375"/>
          <p14:tracePt t="276333" x="3541713" y="4918075"/>
          <p14:tracePt t="276341" x="3517900" y="4943475"/>
          <p14:tracePt t="276349" x="3505200" y="4981575"/>
          <p14:tracePt t="276358" x="3505200" y="5018088"/>
          <p14:tracePt t="276365" x="3492500" y="5056188"/>
          <p14:tracePt t="276375" x="3492500" y="5092700"/>
          <p14:tracePt t="276381" x="3492500" y="5130800"/>
          <p14:tracePt t="276390" x="3492500" y="5181600"/>
          <p14:tracePt t="276397" x="3505200" y="5218113"/>
          <p14:tracePt t="276407" x="3530600" y="5256213"/>
          <p14:tracePt t="276413" x="3567113" y="5294313"/>
          <p14:tracePt t="276424" x="3643313" y="5318125"/>
          <p14:tracePt t="276429" x="3730625" y="5343525"/>
          <p14:tracePt t="276441" x="3817938" y="5381625"/>
          <p14:tracePt t="276445" x="3905250" y="5394325"/>
          <p14:tracePt t="276457" x="3992563" y="5394325"/>
          <p14:tracePt t="276461" x="4081463" y="5394325"/>
          <p14:tracePt t="276473" x="4130675" y="5394325"/>
          <p14:tracePt t="276477" x="4168775" y="5394325"/>
          <p14:tracePt t="276490" x="4205288" y="5394325"/>
          <p14:tracePt t="276493" x="4256088" y="5394325"/>
          <p14:tracePt t="276502" x="4281488" y="5394325"/>
          <p14:tracePt t="276509" x="4305300" y="5394325"/>
          <p14:tracePt t="276525" x="4330700" y="5394325"/>
          <p14:tracePt t="276526" x="4368800" y="5394325"/>
          <p14:tracePt t="276534" x="4406900" y="5394325"/>
          <p14:tracePt t="276541" x="4456113" y="5394325"/>
          <p14:tracePt t="276550" x="4543425" y="5381625"/>
          <p14:tracePt t="276560" x="4619625" y="5368925"/>
          <p14:tracePt t="276566" x="4706938" y="5356225"/>
          <p14:tracePt t="276574" x="4806950" y="5330825"/>
          <p14:tracePt t="276582" x="4906963" y="5305425"/>
          <p14:tracePt t="276591" x="5019675" y="5268913"/>
          <p14:tracePt t="276599" x="5106988" y="5230813"/>
          <p14:tracePt t="276607" x="5181600" y="5205413"/>
          <p14:tracePt t="276614" x="5232400" y="5181600"/>
          <p14:tracePt t="276623" x="5257800" y="5168900"/>
          <p14:tracePt t="276630" x="5281613" y="5168900"/>
          <p14:tracePt t="276644" x="5281613" y="5156200"/>
          <p14:tracePt t="276646" x="5294313" y="5156200"/>
          <p14:tracePt t="276658" x="5294313" y="5143500"/>
          <p14:tracePt t="276687" x="5307013" y="5130800"/>
          <p14:tracePt t="276694" x="5319713" y="5130800"/>
          <p14:tracePt t="276707" x="5319713" y="5118100"/>
          <p14:tracePt t="276709" x="5332413" y="5118100"/>
          <p14:tracePt t="276719" x="5345113" y="5105400"/>
          <p14:tracePt t="276726" x="5370513" y="5092700"/>
          <p14:tracePt t="276734" x="5407025" y="5068888"/>
          <p14:tracePt t="276742" x="5470525" y="5030788"/>
          <p14:tracePt t="276750" x="5545138" y="4981575"/>
          <p14:tracePt t="276757" x="5670550" y="4918075"/>
          <p14:tracePt t="276766" x="5795963" y="4830763"/>
          <p14:tracePt t="276776" x="5921375" y="4756150"/>
          <p14:tracePt t="276781" x="6057900" y="4667250"/>
          <p14:tracePt t="276790" x="6221413" y="4579938"/>
          <p14:tracePt t="276798" x="6408738" y="4467225"/>
          <p14:tracePt t="276808" x="6608763" y="4341813"/>
          <p14:tracePt t="276813" x="6808788" y="4254500"/>
          <p14:tracePt t="276823" x="6985000" y="4179888"/>
          <p14:tracePt t="276829" x="7172325" y="4117975"/>
          <p14:tracePt t="276841" x="7348538" y="4054475"/>
          <p14:tracePt t="276845" x="7485063" y="4017963"/>
          <p14:tracePt t="276856" x="7597775" y="4005263"/>
          <p14:tracePt t="276861" x="7685088" y="3992563"/>
          <p14:tracePt t="276873" x="7735888" y="3979863"/>
          <p14:tracePt t="276877" x="7748588" y="3979863"/>
          <p14:tracePt t="276893" x="7761288" y="3979863"/>
          <p14:tracePt t="276902" x="7773988" y="3979863"/>
          <p14:tracePt t="276909" x="7785100" y="3979863"/>
          <p14:tracePt t="276917" x="7797800" y="3992563"/>
          <p14:tracePt t="276925" x="7797800" y="4017963"/>
          <p14:tracePt t="276933" x="7797800" y="4054475"/>
          <p14:tracePt t="276941" x="7797800" y="4092575"/>
          <p14:tracePt t="276949" x="7797800" y="4154488"/>
          <p14:tracePt t="276957" x="7785100" y="4192588"/>
          <p14:tracePt t="276965" x="7761288" y="4241800"/>
          <p14:tracePt t="276973" x="7723188" y="4292600"/>
          <p14:tracePt t="276981" x="7685088" y="4330700"/>
          <p14:tracePt t="276990" x="7623175" y="4367213"/>
          <p14:tracePt t="276997" x="7572375" y="4392613"/>
          <p14:tracePt t="277007" x="7497763" y="4418013"/>
          <p14:tracePt t="277013" x="7423150" y="4430713"/>
          <p14:tracePt t="277024" x="7335838" y="4454525"/>
          <p14:tracePt t="277029" x="7246938" y="4467225"/>
          <p14:tracePt t="277041" x="7172325" y="4479925"/>
          <p14:tracePt t="277046" x="7085013" y="4492625"/>
          <p14:tracePt t="277056" x="6972300" y="4505325"/>
          <p14:tracePt t="277062" x="6872288" y="4505325"/>
          <p14:tracePt t="277073" x="6746875" y="4505325"/>
          <p14:tracePt t="277078" x="6584950" y="4505325"/>
          <p14:tracePt t="277091" x="6370638" y="4492625"/>
          <p14:tracePt t="277093" x="6170613" y="4454525"/>
          <p14:tracePt t="277102" x="5970588" y="4405313"/>
          <p14:tracePt t="277110" x="5770563" y="4367213"/>
          <p14:tracePt t="277118" x="5545138" y="4318000"/>
          <p14:tracePt t="277126" x="5345113" y="4279900"/>
          <p14:tracePt t="277133" x="5194300" y="4241800"/>
          <p14:tracePt t="277141" x="5045075" y="4217988"/>
          <p14:tracePt t="277150" x="4932363" y="4192588"/>
          <p14:tracePt t="277157" x="4819650" y="4179888"/>
          <p14:tracePt t="277168" x="4756150" y="4167188"/>
          <p14:tracePt t="277178" x="4694238" y="4154488"/>
          <p14:tracePt t="277181" x="4668838" y="4141788"/>
          <p14:tracePt t="277192" x="4656138" y="4129088"/>
          <p14:tracePt t="277198" x="4630738" y="4117975"/>
          <p14:tracePt t="277221" x="4619625" y="4092575"/>
          <p14:tracePt t="277237" x="4606925" y="4079875"/>
          <p14:tracePt t="277254" x="4594225" y="4067175"/>
          <p14:tracePt t="277261" x="4568825" y="4054475"/>
          <p14:tracePt t="277277" x="4543425" y="4029075"/>
          <p14:tracePt t="277291" x="4506913" y="4029075"/>
          <p14:tracePt t="277293" x="4468813" y="4029075"/>
          <p14:tracePt t="277301" x="4418013" y="4029075"/>
          <p14:tracePt t="277309" x="4368800" y="4029075"/>
          <p14:tracePt t="277317" x="4294188" y="4029075"/>
          <p14:tracePt t="277326" x="4230688" y="4029075"/>
          <p14:tracePt t="277333" x="4181475" y="4029075"/>
          <p14:tracePt t="277341" x="4143375" y="4029075"/>
          <p14:tracePt t="277349" x="4105275" y="4029075"/>
          <p14:tracePt t="277357" x="4092575" y="4029075"/>
          <p14:tracePt t="277365" x="4081463" y="4029075"/>
          <p14:tracePt t="277373" x="4068763" y="4017963"/>
          <p14:tracePt t="277421" x="4068763" y="4005263"/>
          <p14:tracePt t="277429" x="4056063" y="4005263"/>
          <p14:tracePt t="277453" x="4056063" y="3992563"/>
          <p14:tracePt t="277461" x="4043363" y="3979863"/>
          <p14:tracePt t="277470" x="4030663" y="3967163"/>
          <p14:tracePt t="277477" x="4030663" y="3954463"/>
          <p14:tracePt t="277491" x="4017963" y="3941763"/>
          <p14:tracePt t="277493" x="4005263" y="3929063"/>
          <p14:tracePt t="277501" x="3979863" y="3916363"/>
          <p14:tracePt t="277509" x="3968750" y="3905250"/>
          <p14:tracePt t="277517" x="3956050" y="3892550"/>
          <p14:tracePt t="277525" x="3930650" y="3879850"/>
          <p14:tracePt t="277533" x="3917950" y="3867150"/>
          <p14:tracePt t="277541" x="3892550" y="3867150"/>
          <p14:tracePt t="277550" x="3892550" y="3854450"/>
          <p14:tracePt t="277557" x="3879850" y="3841750"/>
          <p14:tracePt t="277566" x="3867150" y="3841750"/>
          <p14:tracePt t="277582" x="3856038" y="3829050"/>
          <p14:tracePt t="277605" x="3856038" y="3816350"/>
          <p14:tracePt t="277621" x="3856038" y="3792538"/>
          <p14:tracePt t="277629" x="3856038" y="3779838"/>
          <p14:tracePt t="277641" x="3856038" y="3767138"/>
          <p14:tracePt t="277645" x="3856038" y="3741738"/>
          <p14:tracePt t="277658" x="3856038" y="3716338"/>
          <p14:tracePt t="277661" x="3856038" y="3679825"/>
          <p14:tracePt t="277674" x="3856038" y="3654425"/>
          <p14:tracePt t="277677" x="3856038" y="3641725"/>
          <p14:tracePt t="277694" x="3856038" y="3616325"/>
          <p14:tracePt t="277702" x="3856038" y="3603625"/>
          <p14:tracePt t="277711" x="3856038" y="3579813"/>
          <p14:tracePt t="277717" x="3843338" y="3554413"/>
          <p14:tracePt t="277725" x="3830638" y="3541713"/>
          <p14:tracePt t="277733" x="3817938" y="3529013"/>
          <p14:tracePt t="277742" x="3805238" y="3503613"/>
          <p14:tracePt t="277750" x="3779838" y="3490913"/>
          <p14:tracePt t="277758" x="3756025" y="3479800"/>
          <p14:tracePt t="277765" x="3730625" y="3467100"/>
          <p14:tracePt t="277775" x="3717925" y="3454400"/>
          <p14:tracePt t="277782" x="3705225" y="3441700"/>
          <p14:tracePt t="277790" x="3692525" y="3416300"/>
          <p14:tracePt t="277797" x="3679825" y="3403600"/>
          <p14:tracePt t="277807" x="3667125" y="3378200"/>
          <p14:tracePt t="277813" x="3643313" y="3367088"/>
          <p14:tracePt t="277823" x="3592513" y="3328988"/>
          <p14:tracePt t="277829" x="3554413" y="3316288"/>
          <p14:tracePt t="277840" x="3517900" y="3290888"/>
          <p14:tracePt t="277845" x="3467100" y="3254375"/>
          <p14:tracePt t="277856" x="3417888" y="3241675"/>
          <p14:tracePt t="277861" x="3354388" y="3216275"/>
          <p14:tracePt t="277873" x="3292475" y="3203575"/>
          <p14:tracePt t="277877" x="3216275" y="3203575"/>
          <p14:tracePt t="277890" x="3141663" y="3203575"/>
          <p14:tracePt t="277907" x="2928938" y="3216275"/>
          <p14:tracePt t="277909" x="2841625" y="3254375"/>
          <p14:tracePt t="277917" x="2767013" y="3290888"/>
          <p14:tracePt t="277925" x="2703513" y="3341688"/>
          <p14:tracePt t="277933" x="2654300" y="3403600"/>
          <p14:tracePt t="277941" x="2628900" y="3467100"/>
          <p14:tracePt t="277949" x="2603500" y="3541713"/>
          <p14:tracePt t="277957" x="2590800" y="3616325"/>
          <p14:tracePt t="277965" x="2590800" y="3641725"/>
          <p14:tracePt t="277975" x="2590800" y="3692525"/>
          <p14:tracePt t="277981" x="2641600" y="3729038"/>
          <p14:tracePt t="277990" x="2703513" y="3767138"/>
          <p14:tracePt t="277997" x="2767013" y="3779838"/>
          <p14:tracePt t="278007" x="2816225" y="3779838"/>
          <p14:tracePt t="278013" x="2903538" y="3779838"/>
          <p14:tracePt t="278023" x="2992438" y="3779838"/>
          <p14:tracePt t="278029" x="3041650" y="3767138"/>
          <p14:tracePt t="278040" x="3079750" y="3754438"/>
          <p14:tracePt t="278045" x="3103563" y="3741738"/>
          <p14:tracePt t="278061" x="3116263" y="3729038"/>
          <p14:tracePt t="278077" x="3116263" y="3716338"/>
          <p14:tracePt t="278090" x="3103563" y="3716338"/>
          <p14:tracePt t="278093" x="3079750" y="3716338"/>
          <p14:tracePt t="278102" x="3054350" y="3716338"/>
          <p14:tracePt t="278110" x="2992438" y="3716338"/>
          <p14:tracePt t="278118" x="2928938" y="3741738"/>
          <p14:tracePt t="278125" x="2890838" y="3767138"/>
          <p14:tracePt t="278135" x="2828925" y="3829050"/>
          <p14:tracePt t="278144" x="2767013" y="3905250"/>
          <p14:tracePt t="278149" x="2728913" y="3992563"/>
          <p14:tracePt t="278157" x="2703513" y="4105275"/>
          <p14:tracePt t="278165" x="2667000" y="4217988"/>
          <p14:tracePt t="278174" x="2678113" y="4354513"/>
          <p14:tracePt t="278182" x="2703513" y="4505325"/>
          <p14:tracePt t="278190" x="2741613" y="4643438"/>
          <p14:tracePt t="278197" x="2803525" y="4768850"/>
          <p14:tracePt t="278207" x="2903538" y="4892675"/>
          <p14:tracePt t="278214" x="3054350" y="5005388"/>
          <p14:tracePt t="278224" x="3279775" y="5130800"/>
          <p14:tracePt t="278229" x="3567113" y="5243513"/>
          <p14:tracePt t="278240" x="3943350" y="5343525"/>
          <p14:tracePt t="278246" x="4356100" y="5394325"/>
          <p14:tracePt t="278259" x="4843463" y="5407025"/>
          <p14:tracePt t="278261" x="5319713" y="5430838"/>
          <p14:tracePt t="278273" x="5757863" y="5430838"/>
          <p14:tracePt t="278277" x="6283325" y="5418138"/>
          <p14:tracePt t="278290" x="6734175" y="5356225"/>
          <p14:tracePt t="278293" x="7172325" y="5268913"/>
          <p14:tracePt t="278307" x="7510463" y="5168900"/>
          <p14:tracePt t="278309" x="7723188" y="5092700"/>
          <p14:tracePt t="278318" x="7835900" y="5018088"/>
          <p14:tracePt t="278325" x="7910513" y="4956175"/>
          <p14:tracePt t="278334" x="7948613" y="4879975"/>
          <p14:tracePt t="278342" x="7961313" y="4830763"/>
          <p14:tracePt t="278349" x="7974013" y="4756150"/>
          <p14:tracePt t="278357" x="7974013" y="4718050"/>
          <p14:tracePt t="278366" x="7974013" y="4656138"/>
          <p14:tracePt t="278374" x="7974013" y="4630738"/>
          <p14:tracePt t="278381" x="7974013" y="4579938"/>
          <p14:tracePt t="278390" x="7974013" y="4543425"/>
          <p14:tracePt t="278397" x="7986713" y="4479925"/>
          <p14:tracePt t="278407" x="8023225" y="4418013"/>
          <p14:tracePt t="278413" x="8048625" y="4367213"/>
          <p14:tracePt t="278423" x="8086725" y="4330700"/>
          <p14:tracePt t="278429" x="8110538" y="4292600"/>
          <p14:tracePt t="278440" x="8148638" y="4254500"/>
          <p14:tracePt t="278445" x="8186738" y="4230688"/>
          <p14:tracePt t="278457" x="8235950" y="4192588"/>
          <p14:tracePt t="278461" x="8261350" y="4179888"/>
          <p14:tracePt t="278473" x="8299450" y="4154488"/>
          <p14:tracePt t="278477" x="8335963" y="4141788"/>
          <p14:tracePt t="278485" x="8361363" y="4129088"/>
          <p14:tracePt t="278493" x="8399463" y="4117975"/>
          <p14:tracePt t="278501" x="8448675" y="4092575"/>
          <p14:tracePt t="278509" x="8486775" y="4079875"/>
          <p14:tracePt t="278517" x="8537575" y="4079875"/>
          <p14:tracePt t="278525" x="8586788" y="4079875"/>
          <p14:tracePt t="278533" x="8661400" y="4079875"/>
          <p14:tracePt t="278541" x="8712200" y="4079875"/>
          <p14:tracePt t="278549" x="8799513" y="4079875"/>
          <p14:tracePt t="278557" x="8824913" y="4079875"/>
          <p14:tracePt t="278565" x="8874125" y="4079875"/>
          <p14:tracePt t="278573" x="8886825" y="4092575"/>
          <p14:tracePt t="278581" x="8912225" y="4117975"/>
          <p14:tracePt t="278589" x="8924925" y="4117975"/>
          <p14:tracePt t="278607" x="8937625" y="4117975"/>
          <p14:tracePt t="278629" x="8950325" y="4117975"/>
          <p14:tracePt t="278710" x="8950325" y="4105275"/>
          <p14:tracePt t="278717" x="8950325" y="4092575"/>
          <p14:tracePt t="278725" x="8950325" y="4067175"/>
          <p14:tracePt t="278733" x="8937625" y="4029075"/>
          <p14:tracePt t="278743" x="8937625" y="4005263"/>
          <p14:tracePt t="278749" x="8937625" y="3954463"/>
          <p14:tracePt t="278757" x="8937625" y="3916363"/>
          <p14:tracePt t="278766" x="8924925" y="3867150"/>
          <p14:tracePt t="278774" x="8912225" y="3816350"/>
          <p14:tracePt t="278782" x="8899525" y="3754438"/>
          <p14:tracePt t="278791" x="8886825" y="3703638"/>
          <p14:tracePt t="278797" x="8874125" y="3654425"/>
          <p14:tracePt t="278807" x="8874125" y="3616325"/>
          <p14:tracePt t="278813" x="8874125" y="3567113"/>
          <p14:tracePt t="278831" x="8899525" y="3479800"/>
          <p14:tracePt t="278843" x="8924925" y="3454400"/>
          <p14:tracePt t="278845" x="8950325" y="3416300"/>
          <p14:tracePt t="278858" x="8999538" y="3403600"/>
          <p14:tracePt t="278861" x="9037638" y="3390900"/>
          <p14:tracePt t="278875" x="9088438" y="3390900"/>
          <p14:tracePt t="278877" x="9163050" y="3390900"/>
          <p14:tracePt t="278892" x="9288463" y="3403600"/>
          <p14:tracePt t="278893" x="9388475" y="3441700"/>
          <p14:tracePt t="278902" x="9513888" y="3503613"/>
          <p14:tracePt t="278909" x="9613900" y="3567113"/>
          <p14:tracePt t="278917" x="9701213" y="3629025"/>
          <p14:tracePt t="278925" x="9775825" y="3703638"/>
          <p14:tracePt t="278933" x="9826625" y="3779838"/>
          <p14:tracePt t="278941" x="9863138" y="3892550"/>
          <p14:tracePt t="278949" x="9875838" y="3992563"/>
          <p14:tracePt t="278957" x="9875838" y="4092575"/>
          <p14:tracePt t="278965" x="9852025" y="4217988"/>
          <p14:tracePt t="278973" x="9813925" y="4318000"/>
          <p14:tracePt t="278981" x="9763125" y="4392613"/>
          <p14:tracePt t="278990" x="9701213" y="4454525"/>
          <p14:tracePt t="278997" x="9626600" y="4505325"/>
          <p14:tracePt t="279007" x="9550400" y="4543425"/>
          <p14:tracePt t="279013" x="9488488" y="4579938"/>
          <p14:tracePt t="279023" x="9437688" y="4605338"/>
          <p14:tracePt t="279029" x="9388475" y="4605338"/>
          <p14:tracePt t="279040" x="9324975" y="4618038"/>
          <p14:tracePt t="279045" x="9288463" y="4618038"/>
          <p14:tracePt t="279057" x="9237663" y="4618038"/>
          <p14:tracePt t="279061" x="9175750" y="4618038"/>
          <p14:tracePt t="279073" x="9112250" y="4605338"/>
          <p14:tracePt t="279077" x="9063038" y="4605338"/>
          <p14:tracePt t="279090" x="9024938" y="4592638"/>
          <p14:tracePt t="279093" x="8986838" y="4592638"/>
          <p14:tracePt t="279101" x="8950325" y="4592638"/>
          <p14:tracePt t="279109" x="8912225" y="4592638"/>
          <p14:tracePt t="279117" x="8863013" y="4579938"/>
          <p14:tracePt t="279125" x="8837613" y="4579938"/>
          <p14:tracePt t="279134" x="8774113" y="4567238"/>
          <p14:tracePt t="279141" x="8763000" y="4567238"/>
          <p14:tracePt t="279148" x="8737600" y="4567238"/>
          <p14:tracePt t="279157" x="8712200" y="4567238"/>
          <p14:tracePt t="279165" x="8661400" y="4554538"/>
          <p14:tracePt t="279173" x="8637588" y="4554538"/>
          <p14:tracePt t="279182" x="8599488" y="4543425"/>
          <p14:tracePt t="279191" x="8574088" y="4518025"/>
          <p14:tracePt t="279197" x="8561388" y="4505325"/>
          <p14:tracePt t="279208" x="8537575" y="4479925"/>
          <p14:tracePt t="279213" x="8524875" y="4443413"/>
          <p14:tracePt t="279223" x="8524875" y="4418013"/>
          <p14:tracePt t="279231" x="8524875" y="4367213"/>
          <p14:tracePt t="279243" x="8524875" y="4330700"/>
          <p14:tracePt t="279247" x="8524875" y="4254500"/>
          <p14:tracePt t="279258" x="8537575" y="4217988"/>
          <p14:tracePt t="279261" x="8561388" y="4192588"/>
          <p14:tracePt t="279275" x="8586788" y="4167188"/>
          <p14:tracePt t="279277" x="8624888" y="4129088"/>
          <p14:tracePt t="279291" x="8674100" y="4105275"/>
          <p14:tracePt t="279293" x="8724900" y="4092575"/>
          <p14:tracePt t="279302" x="8799513" y="4079875"/>
          <p14:tracePt t="279309" x="8899525" y="4067175"/>
          <p14:tracePt t="279317" x="8986838" y="4067175"/>
          <p14:tracePt t="279325" x="9099550" y="4067175"/>
          <p14:tracePt t="279333" x="9237663" y="4079875"/>
          <p14:tracePt t="279342" x="9350375" y="4105275"/>
          <p14:tracePt t="279352" x="9463088" y="4141788"/>
          <p14:tracePt t="279358" x="9550400" y="4192588"/>
          <p14:tracePt t="279366" x="9601200" y="4254500"/>
          <p14:tracePt t="279375" x="9637713" y="4318000"/>
          <p14:tracePt t="279381" x="9650413" y="4379913"/>
          <p14:tracePt t="279406" x="9663113" y="4543425"/>
          <p14:tracePt t="279407" x="9626600" y="4630738"/>
          <p14:tracePt t="279413" x="9588500" y="4718050"/>
          <p14:tracePt t="279424" x="9513888" y="4792663"/>
          <p14:tracePt t="279431" x="9450388" y="4868863"/>
          <p14:tracePt t="279440" x="9363075" y="4943475"/>
          <p14:tracePt t="279445" x="9275763" y="5005388"/>
          <p14:tracePt t="279457" x="9175750" y="5043488"/>
          <p14:tracePt t="279461" x="9088438" y="5081588"/>
          <p14:tracePt t="279475" x="9012238" y="5118100"/>
          <p14:tracePt t="279477" x="8963025" y="5143500"/>
          <p14:tracePt t="279490" x="8924925" y="5156200"/>
          <p14:tracePt t="279493" x="8886825" y="5156200"/>
          <p14:tracePt t="279501" x="8863013" y="5156200"/>
          <p14:tracePt t="279509" x="8824913" y="5156200"/>
          <p14:tracePt t="279517" x="8799513" y="5156200"/>
          <p14:tracePt t="279525" x="8774113" y="5156200"/>
          <p14:tracePt t="279533" x="8750300" y="5130800"/>
          <p14:tracePt t="279541" x="8724900" y="5105400"/>
          <p14:tracePt t="279549" x="8686800" y="5068888"/>
          <p14:tracePt t="279557" x="8650288" y="5005388"/>
          <p14:tracePt t="279565" x="8624888" y="4956175"/>
          <p14:tracePt t="279573" x="8586788" y="4905375"/>
          <p14:tracePt t="279581" x="8561388" y="4843463"/>
          <p14:tracePt t="279590" x="8537575" y="4768850"/>
          <p14:tracePt t="279597" x="8524875" y="4730750"/>
          <p14:tracePt t="279607" x="8512175" y="4692650"/>
          <p14:tracePt t="279613" x="8512175" y="4656138"/>
          <p14:tracePt t="279624" x="8512175" y="4605338"/>
          <p14:tracePt t="279629" x="8512175" y="4530725"/>
          <p14:tracePt t="279640" x="8512175" y="4479925"/>
          <p14:tracePt t="279645" x="8512175" y="4443413"/>
          <p14:tracePt t="279657" x="8524875" y="4379913"/>
          <p14:tracePt t="279661" x="8548688" y="4318000"/>
          <p14:tracePt t="279674" x="8574088" y="4279900"/>
          <p14:tracePt t="279676" x="8586788" y="4241800"/>
          <p14:tracePt t="279690" x="8612188" y="4217988"/>
          <p14:tracePt t="279693" x="8624888" y="4192588"/>
          <p14:tracePt t="279702" x="8650288" y="4179888"/>
          <p14:tracePt t="279709" x="8661400" y="4167188"/>
          <p14:tracePt t="279717" x="8674100" y="4167188"/>
          <p14:tracePt t="279725" x="8699500" y="4167188"/>
          <p14:tracePt t="279733" x="8724900" y="4167188"/>
          <p14:tracePt t="279741" x="8774113" y="4179888"/>
          <p14:tracePt t="279749" x="8812213" y="4192588"/>
          <p14:tracePt t="279761" x="8874125" y="4230688"/>
          <p14:tracePt t="279766" x="8937625" y="4279900"/>
          <p14:tracePt t="279776" x="8986838" y="4330700"/>
          <p14:tracePt t="279781" x="9037638" y="4379913"/>
          <p14:tracePt t="279790" x="9063038" y="4443413"/>
          <p14:tracePt t="279798" x="9075738" y="4530725"/>
          <p14:tracePt t="279807" x="9088438" y="4605338"/>
          <p14:tracePt t="279813" x="9088438" y="4656138"/>
          <p14:tracePt t="279824" x="9075738" y="4743450"/>
          <p14:tracePt t="279829" x="9037638" y="4818063"/>
          <p14:tracePt t="279841" x="8986838" y="4879975"/>
          <p14:tracePt t="279845" x="8924925" y="4943475"/>
          <p14:tracePt t="279857" x="8863013" y="4992688"/>
          <p14:tracePt t="279861" x="8799513" y="5043488"/>
          <p14:tracePt t="279873" x="8750300" y="5081588"/>
          <p14:tracePt t="279878" x="8674100" y="5130800"/>
          <p14:tracePt t="279894" x="8574088" y="5205413"/>
          <p14:tracePt t="279902" x="8524875" y="5218113"/>
          <p14:tracePt t="279910" x="8486775" y="5230813"/>
          <p14:tracePt t="279918" x="8461375" y="5243513"/>
          <p14:tracePt t="279926" x="8435975" y="5256213"/>
          <p14:tracePt t="279933" x="8412163" y="5268913"/>
          <p14:tracePt t="279949" x="8399463" y="5268913"/>
          <p14:tracePt t="279960" x="8386763" y="5268913"/>
          <p14:tracePt t="279973" x="8386763" y="5256213"/>
          <p14:tracePt t="279981" x="8386763" y="5218113"/>
          <p14:tracePt t="279990" x="8386763" y="5181600"/>
          <p14:tracePt t="279998" x="8399463" y="5118100"/>
          <p14:tracePt t="280006" x="8412163" y="5056188"/>
          <p14:tracePt t="280013" x="8435975" y="4992688"/>
          <p14:tracePt t="280023" x="8461375" y="4918075"/>
          <p14:tracePt t="280029" x="8512175" y="4843463"/>
          <p14:tracePt t="280041" x="8561388" y="4756150"/>
          <p14:tracePt t="280045" x="8599488" y="4692650"/>
          <p14:tracePt t="280058" x="8661400" y="4618038"/>
          <p14:tracePt t="280061" x="8712200" y="4554538"/>
          <p14:tracePt t="280073" x="8763000" y="4492625"/>
          <p14:tracePt t="280077" x="8824913" y="4443413"/>
          <p14:tracePt t="280085" x="8886825" y="4418013"/>
          <p14:tracePt t="280093" x="8924925" y="4392613"/>
          <p14:tracePt t="280100" x="8950325" y="4379913"/>
          <p14:tracePt t="280109" x="8963025" y="4379913"/>
          <p14:tracePt t="280117" x="8986838" y="4379913"/>
          <p14:tracePt t="280126" x="9012238" y="4379913"/>
          <p14:tracePt t="280141" x="9037638" y="4405313"/>
          <p14:tracePt t="280149" x="9037638" y="4430713"/>
          <p14:tracePt t="280157" x="9050338" y="4454525"/>
          <p14:tracePt t="280165" x="9050338" y="4479925"/>
          <p14:tracePt t="280173" x="9050338" y="4530725"/>
          <p14:tracePt t="280181" x="9012238" y="4592638"/>
          <p14:tracePt t="280190" x="8986838" y="4643438"/>
          <p14:tracePt t="280196" x="8937625" y="4679950"/>
          <p14:tracePt t="280206" x="8863013" y="4718050"/>
          <p14:tracePt t="280212" x="8774113" y="4756150"/>
          <p14:tracePt t="280223" x="8674100" y="4779963"/>
          <p14:tracePt t="280229" x="8537575" y="4805363"/>
          <p14:tracePt t="280240" x="8374063" y="4830763"/>
          <p14:tracePt t="280245" x="8186738" y="4830763"/>
          <p14:tracePt t="280256" x="7986713" y="4830763"/>
          <p14:tracePt t="280261" x="7748588" y="4830763"/>
          <p14:tracePt t="280273" x="7472363" y="4830763"/>
          <p14:tracePt t="280277" x="7097713" y="4818063"/>
          <p14:tracePt t="280285" x="6696075" y="4756150"/>
          <p14:tracePt t="280293" x="6270625" y="4692650"/>
          <p14:tracePt t="280301" x="5870575" y="4605338"/>
          <p14:tracePt t="280309" x="5432425" y="4518025"/>
          <p14:tracePt t="280317" x="5045075" y="4454525"/>
          <p14:tracePt t="280325" x="4681538" y="4379913"/>
          <p14:tracePt t="280333" x="4343400" y="4292600"/>
          <p14:tracePt t="280341" x="4043363" y="4241800"/>
          <p14:tracePt t="280349" x="3779838" y="4192588"/>
          <p14:tracePt t="280358" x="3605213" y="4129088"/>
          <p14:tracePt t="280365" x="3454400" y="4092575"/>
          <p14:tracePt t="280374" x="3328988" y="4041775"/>
          <p14:tracePt t="280381" x="3241675" y="4005263"/>
          <p14:tracePt t="280391" x="3179763" y="3979863"/>
          <p14:tracePt t="280397" x="3154363" y="3954463"/>
          <p14:tracePt t="280409" x="3141663" y="3941763"/>
          <p14:tracePt t="280413" x="3128963" y="3941763"/>
          <p14:tracePt t="280424" x="3116263" y="3929063"/>
          <p14:tracePt t="280493" x="3116263" y="3916363"/>
          <p14:tracePt t="280501" x="3116263" y="3905250"/>
          <p14:tracePt t="280508" x="3116263" y="3892550"/>
          <p14:tracePt t="280549" x="3141663" y="3879850"/>
          <p14:tracePt t="280652" x="3154363" y="3879850"/>
          <p14:tracePt t="280670" x="3179763" y="3879850"/>
          <p14:tracePt t="280677" x="3205163" y="3905250"/>
          <p14:tracePt t="280689" x="3254375" y="3916363"/>
          <p14:tracePt t="280698" x="3292475" y="3941763"/>
          <p14:tracePt t="280700" x="3328988" y="3954463"/>
          <p14:tracePt t="280709" x="3354388" y="3967163"/>
          <p14:tracePt t="280717" x="3379788" y="3979863"/>
          <p14:tracePt t="280725" x="3417888" y="3992563"/>
          <p14:tracePt t="280733" x="3454400" y="4005263"/>
          <p14:tracePt t="280741" x="3530600" y="4029075"/>
          <p14:tracePt t="280749" x="3654425" y="4041775"/>
          <p14:tracePt t="280756" x="3805238" y="4067175"/>
          <p14:tracePt t="280765" x="4043363" y="4117975"/>
          <p14:tracePt t="280775" x="4418013" y="4141788"/>
          <p14:tracePt t="280781" x="4945063" y="4167188"/>
          <p14:tracePt t="280790" x="5519738" y="4167188"/>
          <p14:tracePt t="280797" x="6259513" y="4167188"/>
          <p14:tracePt t="280806" x="7034213" y="4167188"/>
          <p14:tracePt t="280813" x="7785100" y="4167188"/>
          <p14:tracePt t="280824" x="8424863" y="4167188"/>
          <p14:tracePt t="280829" x="8975725" y="4167188"/>
          <p14:tracePt t="280840" x="9375775" y="4167188"/>
          <p14:tracePt t="280845" x="9613900" y="4167188"/>
          <p14:tracePt t="280856" x="9763125" y="4167188"/>
          <p14:tracePt t="280861" x="9839325" y="4167188"/>
          <p14:tracePt t="280873" x="9863138" y="4167188"/>
          <p14:tracePt t="280894" x="9875838" y="4167188"/>
          <p14:tracePt t="280901" x="9875838" y="4179888"/>
          <p14:tracePt t="280916" x="9863138" y="4192588"/>
          <p14:tracePt t="280925" x="9852025" y="4205288"/>
          <p14:tracePt t="280933" x="9839325" y="4217988"/>
          <p14:tracePt t="280940" x="9826625" y="4217988"/>
          <p14:tracePt t="280948" x="9813925" y="4241800"/>
          <p14:tracePt t="280957" x="9788525" y="4254500"/>
          <p14:tracePt t="280965" x="9775825" y="4279900"/>
          <p14:tracePt t="280974" x="9763125" y="4292600"/>
          <p14:tracePt t="280980" x="9739313" y="4318000"/>
          <p14:tracePt t="280990" x="9726613" y="4318000"/>
          <p14:tracePt t="280997" x="9701213" y="4330700"/>
          <p14:tracePt t="281012" x="9688513" y="4341813"/>
          <p14:tracePt t="281023" x="9675813" y="4354513"/>
          <p14:tracePt t="281029" x="9663113" y="4354513"/>
          <p14:tracePt t="281045" x="9650413" y="4354513"/>
          <p14:tracePt t="281057" x="9626600" y="4354513"/>
          <p14:tracePt t="281061" x="9588500" y="4341813"/>
          <p14:tracePt t="281073" x="9537700" y="4330700"/>
          <p14:tracePt t="281076" x="9488488" y="4305300"/>
          <p14:tracePt t="281093" x="9375775" y="4254500"/>
          <p14:tracePt t="281101" x="9312275" y="4230688"/>
          <p14:tracePt t="281109" x="9250363" y="4192588"/>
          <p14:tracePt t="281117" x="9199563" y="4179888"/>
          <p14:tracePt t="281125" x="9163050" y="4167188"/>
          <p14:tracePt t="281132" x="9137650" y="4154488"/>
          <p14:tracePt t="281140" x="9099550" y="4141788"/>
          <p14:tracePt t="281157" x="9088438" y="4129088"/>
          <p14:tracePt t="281165" x="9075738" y="4129088"/>
          <p14:tracePt t="281181" x="9063038" y="4117975"/>
          <p14:tracePt t="281254" x="9050338" y="4117975"/>
          <p14:tracePt t="281263" x="9037638" y="4117975"/>
          <p14:tracePt t="281272" x="8999538" y="4129088"/>
          <p14:tracePt t="281279" x="8950325" y="4141788"/>
          <p14:tracePt t="281290" x="8912225" y="4167188"/>
          <p14:tracePt t="281293" x="8874125" y="4192588"/>
          <p14:tracePt t="281302" x="8824913" y="4205288"/>
          <p14:tracePt t="281309" x="8786813" y="4230688"/>
          <p14:tracePt t="281317" x="8763000" y="4241800"/>
          <p14:tracePt t="281324" x="8737600" y="4241800"/>
          <p14:tracePt t="281333" x="8724900" y="4254500"/>
          <p14:tracePt t="281397" x="8763000" y="4254500"/>
          <p14:tracePt t="281405" x="8837613" y="4254500"/>
          <p14:tracePt t="281413" x="8899525" y="4241800"/>
          <p14:tracePt t="281425" x="8950325" y="4230688"/>
          <p14:tracePt t="281428" x="9012238" y="4217988"/>
          <p14:tracePt t="281440" x="9037638" y="4217988"/>
          <p14:tracePt t="281444" x="9050338" y="4205288"/>
          <p14:tracePt t="281461" x="9063038" y="4205288"/>
          <p14:tracePt t="281477" x="9075738" y="4205288"/>
          <p14:tracePt t="281492" x="9075738" y="4217988"/>
          <p14:tracePt t="281501" x="9063038" y="4230688"/>
          <p14:tracePt t="281508" x="9063038" y="4241800"/>
          <p14:tracePt t="281517" x="9037638" y="4267200"/>
          <p14:tracePt t="281525" x="9024938" y="4279900"/>
          <p14:tracePt t="281533" x="8986838" y="4292600"/>
          <p14:tracePt t="281541" x="8963025" y="4305300"/>
          <p14:tracePt t="281549" x="8937625" y="4318000"/>
          <p14:tracePt t="281556" x="8912225" y="4318000"/>
          <p14:tracePt t="281565" x="8886825" y="4330700"/>
          <p14:tracePt t="281574" x="8863013" y="4330700"/>
          <p14:tracePt t="281580" x="8837613" y="4330700"/>
          <p14:tracePt t="281591" x="8812213" y="4330700"/>
          <p14:tracePt t="281597" x="8786813" y="4330700"/>
          <p14:tracePt t="281607" x="8763000" y="4330700"/>
          <p14:tracePt t="281613" x="8750300" y="4330700"/>
          <p14:tracePt t="281625" x="8712200" y="4330700"/>
          <p14:tracePt t="281642" x="8699500" y="4318000"/>
          <p14:tracePt t="281645" x="8699500" y="4305300"/>
          <p14:tracePt t="281657" x="8686800" y="4279900"/>
          <p14:tracePt t="281673" x="8674100" y="4254500"/>
          <p14:tracePt t="281676" x="8674100" y="4241800"/>
          <p14:tracePt t="281685" x="8674100" y="4217988"/>
          <p14:tracePt t="281692" x="8674100" y="4192588"/>
          <p14:tracePt t="281709" x="8686800" y="4167188"/>
          <p14:tracePt t="281716" x="8699500" y="4141788"/>
          <p14:tracePt t="281725" x="8712200" y="4129088"/>
          <p14:tracePt t="281733" x="8712200" y="4117975"/>
          <p14:tracePt t="281748" x="8712200" y="4105275"/>
          <p14:tracePt t="281765" x="8724900" y="4092575"/>
          <p14:tracePt t="281853" x="8737600" y="4079875"/>
          <p14:tracePt t="281893" x="8737600" y="4067175"/>
          <p14:tracePt t="281900" x="8724900" y="4067175"/>
          <p14:tracePt t="281908" x="8699500" y="4067175"/>
          <p14:tracePt t="281916" x="8674100" y="4067175"/>
          <p14:tracePt t="281925" x="8637588" y="4067175"/>
          <p14:tracePt t="281943" x="8574088" y="4067175"/>
          <p14:tracePt t="281948" x="8524875" y="4079875"/>
          <p14:tracePt t="281958" x="8486775" y="4092575"/>
          <p14:tracePt t="281964" x="8448675" y="4105275"/>
          <p14:tracePt t="281974" x="8412163" y="4141788"/>
          <p14:tracePt t="281981" x="8386763" y="4167188"/>
          <p14:tracePt t="281990" x="8374063" y="4192588"/>
          <p14:tracePt t="281996" x="8361363" y="4217988"/>
          <p14:tracePt t="282007" x="8361363" y="4230688"/>
          <p14:tracePt t="282013" x="8361363" y="4254500"/>
          <p14:tracePt t="282024" x="8361363" y="4292600"/>
          <p14:tracePt t="282028" x="8386763" y="4305300"/>
          <p14:tracePt t="282040" x="8412163" y="4305300"/>
          <p14:tracePt t="282045" x="8435975" y="4330700"/>
          <p14:tracePt t="282057" x="8461375" y="4341813"/>
          <p14:tracePt t="282061" x="8499475" y="4354513"/>
          <p14:tracePt t="282073" x="8537575" y="4367213"/>
          <p14:tracePt t="282076" x="8599488" y="4392613"/>
          <p14:tracePt t="282085" x="8637588" y="4405313"/>
          <p14:tracePt t="282093" x="8674100" y="4418013"/>
          <p14:tracePt t="282100" x="8712200" y="4430713"/>
          <p14:tracePt t="282108" x="8763000" y="4443413"/>
          <p14:tracePt t="282116" x="8774113" y="4443413"/>
          <p14:tracePt t="282124" x="8786813" y="4443413"/>
          <p14:tracePt t="282132" x="8799513" y="4443413"/>
          <p14:tracePt t="282141" x="8824913" y="4443413"/>
          <p14:tracePt t="282198" x="8837613" y="4443413"/>
          <p14:tracePt t="282230" x="8837613" y="4430713"/>
          <p14:tracePt t="282245" x="8837613" y="4418013"/>
          <p14:tracePt t="282252" x="8837613" y="4405313"/>
          <p14:tracePt t="282270" x="8837613" y="4392613"/>
          <p14:tracePt t="282277" x="8837613" y="4367213"/>
          <p14:tracePt t="282286" x="8824913" y="4354513"/>
          <p14:tracePt t="282292" x="8824913" y="4330700"/>
          <p14:tracePt t="282301" x="8812213" y="4305300"/>
          <p14:tracePt t="282317" x="8812213" y="4279900"/>
          <p14:tracePt t="282324" x="8799513" y="4254500"/>
          <p14:tracePt t="282333" x="8799513" y="4230688"/>
          <p14:tracePt t="282340" x="8799513" y="4217988"/>
          <p14:tracePt t="282351" x="8799513" y="4192588"/>
          <p14:tracePt t="282358" x="8799513" y="4179888"/>
          <p14:tracePt t="282365" x="8812213" y="4154488"/>
          <p14:tracePt t="282374" x="8812213" y="4141788"/>
          <p14:tracePt t="282381" x="8812213" y="4117975"/>
          <p14:tracePt t="282392" x="8824913" y="4105275"/>
          <p14:tracePt t="282397" x="8837613" y="4079875"/>
          <p14:tracePt t="282421" x="8837613" y="4067175"/>
          <p14:tracePt t="282669" x="8837613" y="4054475"/>
          <p14:tracePt t="282693" x="8837613" y="4029075"/>
          <p14:tracePt t="282700" x="8824913" y="4029075"/>
          <p14:tracePt t="282716" x="8812213" y="4017963"/>
          <p14:tracePt t="282869" x="8799513" y="4017963"/>
          <p14:tracePt t="282924" x="8799513" y="4029075"/>
          <p14:tracePt t="283053" x="8799513" y="4017963"/>
          <p14:tracePt t="283070" x="8799513" y="4005263"/>
          <p14:tracePt t="283078" x="8799513" y="3992563"/>
          <p14:tracePt t="283085" x="8799513" y="3979863"/>
          <p14:tracePt t="283095" x="8799513" y="3967163"/>
          <p14:tracePt t="283101" x="8799513" y="3954463"/>
          <p14:tracePt t="283108" x="8799513" y="3929063"/>
          <p14:tracePt t="283118" x="8799513" y="3916363"/>
          <p14:tracePt t="283133" x="8799513" y="3892550"/>
          <p14:tracePt t="283149" x="8799513" y="3867150"/>
          <p14:tracePt t="283157" x="8812213" y="3854450"/>
          <p14:tracePt t="283173" x="8812213" y="3841750"/>
          <p14:tracePt t="283191" x="8824913" y="3816350"/>
          <p14:tracePt t="283197" x="8837613" y="3792538"/>
          <p14:tracePt t="283208" x="8837613" y="3779838"/>
          <p14:tracePt t="283213" x="8850313" y="3767138"/>
          <p14:tracePt t="283224" x="8863013" y="3754438"/>
          <p14:tracePt t="283228" x="8874125" y="3741738"/>
          <p14:tracePt t="283242" x="8874125" y="3729038"/>
          <p14:tracePt t="283245" x="8886825" y="3729038"/>
          <p14:tracePt t="283257" x="8912225" y="3729038"/>
          <p14:tracePt t="283260" x="8924925" y="3729038"/>
          <p14:tracePt t="283273" x="8937625" y="3729038"/>
          <p14:tracePt t="283276" x="8975725" y="3729038"/>
          <p14:tracePt t="283285" x="9012238" y="3729038"/>
          <p14:tracePt t="283292" x="9075738" y="3729038"/>
          <p14:tracePt t="283301" x="9124950" y="3741738"/>
          <p14:tracePt t="283308" x="9188450" y="3767138"/>
          <p14:tracePt t="283316" x="9250363" y="3803650"/>
          <p14:tracePt t="283325" x="9301163" y="3841750"/>
          <p14:tracePt t="283332" x="9363075" y="3892550"/>
          <p14:tracePt t="283341" x="9413875" y="3929063"/>
          <p14:tracePt t="283348" x="9450388" y="3979863"/>
          <p14:tracePt t="283356" x="9488488" y="4029075"/>
          <p14:tracePt t="283364" x="9513888" y="4079875"/>
          <p14:tracePt t="283373" x="9525000" y="4117975"/>
          <p14:tracePt t="283380" x="9525000" y="4167188"/>
          <p14:tracePt t="283390" x="9525000" y="4192588"/>
          <p14:tracePt t="283396" x="9525000" y="4217988"/>
          <p14:tracePt t="283407" x="9525000" y="4254500"/>
          <p14:tracePt t="283412" x="9525000" y="4267200"/>
          <p14:tracePt t="283423" x="9525000" y="4292600"/>
          <p14:tracePt t="283439" x="9525000" y="4305300"/>
          <p14:tracePt t="283444" x="9513888" y="4318000"/>
          <p14:tracePt t="283605" x="9513888" y="4305300"/>
          <p14:tracePt t="283629" x="9501188" y="4292600"/>
          <p14:tracePt t="283636" x="9501188" y="4279900"/>
          <p14:tracePt t="283644" x="9488488" y="4279900"/>
          <p14:tracePt t="283660" x="9475788" y="4254500"/>
          <p14:tracePt t="283668" x="9463088" y="4254500"/>
          <p14:tracePt t="283676" x="9450388" y="4254500"/>
          <p14:tracePt t="283685" x="9424988" y="4254500"/>
          <p14:tracePt t="283692" x="9401175" y="4254500"/>
          <p14:tracePt t="283700" x="9363075" y="4254500"/>
          <p14:tracePt t="283708" x="9301163" y="4267200"/>
          <p14:tracePt t="283716" x="9250363" y="4279900"/>
          <p14:tracePt t="283724" x="9212263" y="4292600"/>
          <p14:tracePt t="283732" x="9150350" y="4305300"/>
          <p14:tracePt t="283741" x="9099550" y="4305300"/>
          <p14:tracePt t="283748" x="9075738" y="4305300"/>
          <p14:tracePt t="283757" x="9024938" y="4318000"/>
          <p14:tracePt t="283765" x="8999538" y="4330700"/>
          <p14:tracePt t="283773" x="8986838" y="4330700"/>
          <p14:tracePt t="283780" x="8975725" y="4330700"/>
          <p14:tracePt t="283790" x="8963025" y="4330700"/>
          <p14:tracePt t="283806" x="8950325" y="4330700"/>
          <p14:tracePt t="283823" x="8937625" y="4330700"/>
          <p14:tracePt t="283828" x="8924925" y="4318000"/>
          <p14:tracePt t="283844" x="8912225" y="4305300"/>
          <p14:tracePt t="283860" x="8899525" y="4292600"/>
          <p14:tracePt t="283872" x="8899525" y="4279900"/>
          <p14:tracePt t="283893" x="8863013" y="4267200"/>
          <p14:tracePt t="283900" x="8850313" y="4241800"/>
          <p14:tracePt t="283908" x="8837613" y="4241800"/>
          <p14:tracePt t="283924" x="8824913" y="4230688"/>
          <p14:tracePt t="283996" x="8812213" y="4230688"/>
          <p14:tracePt t="284004" x="8799513" y="4230688"/>
          <p14:tracePt t="284061" x="8786813" y="4230688"/>
          <p14:tracePt t="284077" x="8774113" y="4230688"/>
          <p14:tracePt t="284093" x="8774113" y="4217988"/>
          <p14:tracePt t="284124" x="8763000" y="4205288"/>
          <p14:tracePt t="284149" x="8750300" y="4205288"/>
          <p14:tracePt t="284165" x="8737600" y="4205288"/>
          <p14:tracePt t="284181" x="8724900" y="4205288"/>
          <p14:tracePt t="284197" x="8712200" y="4205288"/>
          <p14:tracePt t="284205" x="8699500" y="4205288"/>
          <p14:tracePt t="284214" x="8686800" y="4205288"/>
          <p14:tracePt t="284229" x="8674100" y="4205288"/>
          <p14:tracePt t="284245" x="8650288" y="4192588"/>
          <p14:tracePt t="284277" x="8637588" y="4192588"/>
          <p14:tracePt t="284293" x="8624888" y="4192588"/>
          <p14:tracePt t="284300" x="8612188" y="4192588"/>
          <p14:tracePt t="284317" x="8599488" y="4192588"/>
          <p14:tracePt t="284333" x="8586788" y="4192588"/>
          <p14:tracePt t="284340" x="8574088" y="4192588"/>
          <p14:tracePt t="284348" x="8561388" y="4192588"/>
          <p14:tracePt t="284357" x="8561388" y="4205288"/>
          <p14:tracePt t="284374" x="8548688" y="4205288"/>
          <p14:tracePt t="284380" x="8537575" y="4217988"/>
          <p14:tracePt t="284391" x="8524875" y="4217988"/>
          <p14:tracePt t="284396" x="8524875" y="4230688"/>
          <p14:tracePt t="284407" x="8512175" y="4230688"/>
          <p14:tracePt t="284412" x="8512175" y="4241800"/>
          <p14:tracePt t="284428" x="8512175" y="4254500"/>
          <p14:tracePt t="284440" x="8512175" y="4267200"/>
          <p14:tracePt t="284444" x="8512175" y="4279900"/>
          <p14:tracePt t="284458" x="8512175" y="4292600"/>
          <p14:tracePt t="284460" x="8512175" y="4305300"/>
          <p14:tracePt t="284473" x="8512175" y="4318000"/>
          <p14:tracePt t="284484" x="8512175" y="4341813"/>
          <p14:tracePt t="284500" x="8512175" y="4367213"/>
          <p14:tracePt t="284508" x="8524875" y="4379913"/>
          <p14:tracePt t="284516" x="8524875" y="4392613"/>
          <p14:tracePt t="284524" x="8524875" y="4405313"/>
          <p14:tracePt t="284543" x="8537575" y="4430713"/>
          <p14:tracePt t="284548" x="8548688" y="4443413"/>
          <p14:tracePt t="284558" x="8548688" y="4454525"/>
          <p14:tracePt t="284573" x="8561388" y="4467225"/>
          <p14:tracePt t="284589" x="8574088" y="4479925"/>
          <p14:tracePt t="284607" x="8586788" y="4479925"/>
          <p14:tracePt t="284612" x="8599488" y="4492625"/>
          <p14:tracePt t="284645" x="8624888" y="4492625"/>
          <p14:tracePt t="284661" x="8637588" y="4492625"/>
          <p14:tracePt t="284669" x="8650288" y="4492625"/>
          <p14:tracePt t="284676" x="8661400" y="4492625"/>
          <p14:tracePt t="284692" x="8674100" y="4492625"/>
          <p14:tracePt t="284708" x="8686800" y="4492625"/>
          <p14:tracePt t="284733" x="8699500" y="4492625"/>
          <p14:tracePt t="284765" x="8712200" y="4492625"/>
          <p14:tracePt t="284783" x="8724900" y="4492625"/>
          <p14:tracePt t="284797" x="8737600" y="4492625"/>
          <p14:tracePt t="284805" x="8750300" y="4492625"/>
          <p14:tracePt t="284853" x="8763000" y="4492625"/>
          <p14:tracePt t="284885" x="8786813" y="4479925"/>
          <p14:tracePt t="284901" x="8799513" y="4479925"/>
          <p14:tracePt t="284916" x="8812213" y="4454525"/>
          <p14:tracePt t="284940" x="8824913" y="4443413"/>
          <p14:tracePt t="284948" x="8824913" y="4430713"/>
          <p14:tracePt t="284956" x="8837613" y="4418013"/>
          <p14:tracePt t="284972" x="8850313" y="4405313"/>
          <p14:tracePt t="284980" x="8850313" y="4392613"/>
          <p14:tracePt t="284996" x="8850313" y="4367213"/>
          <p14:tracePt t="285007" x="8863013" y="4354513"/>
          <p14:tracePt t="285012" x="8863013" y="4341813"/>
          <p14:tracePt t="285028" x="8863013" y="4330700"/>
          <p14:tracePt t="285044" x="8863013" y="4318000"/>
          <p14:tracePt t="285068" x="8863013" y="4305300"/>
          <p14:tracePt t="285076" x="8863013" y="4292600"/>
          <p14:tracePt t="285108" x="8863013" y="4279900"/>
          <p14:tracePt t="285124" x="8863013" y="4267200"/>
          <p14:tracePt t="285156" x="8863013" y="4241800"/>
          <p14:tracePt t="285205" x="8850313" y="4230688"/>
          <p14:tracePt t="285212" x="8837613" y="4230688"/>
          <p14:tracePt t="285228" x="8837613" y="4217988"/>
          <p14:tracePt t="285245" x="8824913" y="4205288"/>
          <p14:tracePt t="285276" x="8812213" y="4192588"/>
          <p14:tracePt t="285317" x="8799513" y="4179888"/>
          <p14:tracePt t="285356" x="8786813" y="4167188"/>
          <p14:tracePt t="285381" x="8774113" y="4167188"/>
          <p14:tracePt t="285396" x="8774113" y="4154488"/>
          <p14:tracePt t="285412" x="8763000" y="4154488"/>
          <p14:tracePt t="285428" x="8750300" y="4154488"/>
          <p14:tracePt t="285436" x="8737600" y="4154488"/>
          <p14:tracePt t="285453" x="8724900" y="4154488"/>
          <p14:tracePt t="285460" x="8712200" y="4154488"/>
          <p14:tracePt t="285473" x="8699500" y="4154488"/>
          <p14:tracePt t="285484" x="8686800" y="4154488"/>
          <p14:tracePt t="285500" x="8674100" y="4154488"/>
          <p14:tracePt t="285524" x="8661400" y="4154488"/>
          <p14:tracePt t="285556" x="8650288" y="4154488"/>
          <p14:tracePt t="285580" x="8637588" y="4167188"/>
          <p14:tracePt t="285612" x="8624888" y="4179888"/>
          <p14:tracePt t="285636" x="8612188" y="4192588"/>
          <p14:tracePt t="285669" x="8612188" y="4205288"/>
          <p14:tracePt t="285684" x="8599488" y="4205288"/>
          <p14:tracePt t="285717" x="8586788" y="4217988"/>
          <p14:tracePt t="285724" x="8586788" y="4230688"/>
          <p14:tracePt t="285749" x="8574088" y="4241800"/>
          <p14:tracePt t="285781" x="8574088" y="4254500"/>
          <p14:tracePt t="285845" x="8561388" y="4267200"/>
          <p14:tracePt t="285869" x="8561388" y="4279900"/>
          <p14:tracePt t="285892" x="8561388" y="4292600"/>
          <p14:tracePt t="285916" x="8561388" y="4305300"/>
          <p14:tracePt t="285924" x="8574088" y="4318000"/>
          <p14:tracePt t="285940" x="8586788" y="4330700"/>
          <p14:tracePt t="285948" x="8599488" y="4341813"/>
          <p14:tracePt t="285964" x="8612188" y="4354513"/>
          <p14:tracePt t="285980" x="8624888" y="4354513"/>
          <p14:tracePt t="285990" x="8637588" y="4367213"/>
          <p14:tracePt t="286007" x="8650288" y="4367213"/>
          <p14:tracePt t="286012" x="8674100" y="4367213"/>
          <p14:tracePt t="286038" x="8686800" y="4367213"/>
          <p14:tracePt t="286053" x="8699500" y="4379913"/>
          <p14:tracePt t="286068" x="8712200" y="4392613"/>
          <p14:tracePt t="286163" x="8724900" y="4392613"/>
          <p14:tracePt t="286492" x="8724900" y="4379913"/>
          <p14:tracePt t="286500" x="8699500" y="4379913"/>
          <p14:tracePt t="286508" x="8650288" y="4379913"/>
          <p14:tracePt t="286516" x="8561388" y="4379913"/>
          <p14:tracePt t="286524" x="8461375" y="4379913"/>
          <p14:tracePt t="286532" x="8286750" y="4379913"/>
          <p14:tracePt t="286540" x="8023225" y="4379913"/>
          <p14:tracePt t="286548" x="7685088" y="4379913"/>
          <p14:tracePt t="286556" x="7246938" y="4379913"/>
          <p14:tracePt t="286564" x="6734175" y="4379913"/>
          <p14:tracePt t="286574" x="6196013" y="4379913"/>
          <p14:tracePt t="286580" x="5619750" y="4379913"/>
          <p14:tracePt t="286590" x="5045075" y="4379913"/>
          <p14:tracePt t="286596" x="4494213" y="4379913"/>
          <p14:tracePt t="286608" x="3992563" y="4379913"/>
          <p14:tracePt t="286614" x="3541713" y="4379913"/>
          <p14:tracePt t="286625" x="3154363" y="4341813"/>
          <p14:tracePt t="286628" x="2903538" y="4305300"/>
          <p14:tracePt t="286640" x="2741613" y="4279900"/>
          <p14:tracePt t="286644" x="2603500" y="4254500"/>
          <p14:tracePt t="286656" x="2490788" y="4230688"/>
          <p14:tracePt t="286660" x="2416175" y="4192588"/>
          <p14:tracePt t="286668" x="2390775" y="4179888"/>
          <p14:tracePt t="286676" x="2378075" y="4154488"/>
          <p14:tracePt t="286684" x="2365375" y="4141788"/>
          <p14:tracePt t="286692" x="2365375" y="4129088"/>
          <p14:tracePt t="286700" x="2365375" y="4117975"/>
          <p14:tracePt t="286708" x="2365375" y="4105275"/>
          <p14:tracePt t="286716" x="2365375" y="4079875"/>
          <p14:tracePt t="286732" x="2365375" y="4067175"/>
          <p14:tracePt t="286748" x="2365375" y="4054475"/>
          <p14:tracePt t="286773" x="2365375" y="4029075"/>
          <p14:tracePt t="286779" x="2352675" y="4017963"/>
          <p14:tracePt t="286791" x="2352675" y="4005263"/>
          <p14:tracePt t="286796" x="2352675" y="3992563"/>
          <p14:tracePt t="286807" x="2352675" y="3979863"/>
          <p14:tracePt t="286812" x="2352675" y="3967163"/>
          <p14:tracePt t="286824" x="2352675" y="3941763"/>
          <p14:tracePt t="286828" x="2352675" y="3929063"/>
          <p14:tracePt t="286840" x="2352675" y="3916363"/>
          <p14:tracePt t="286844" x="2352675" y="3879850"/>
          <p14:tracePt t="286858" x="2352675" y="3841750"/>
          <p14:tracePt t="286860" x="2352675" y="3829050"/>
          <p14:tracePt t="286868" x="2365375" y="3779838"/>
          <p14:tracePt t="286893" x="2365375" y="3667125"/>
          <p14:tracePt t="286900" x="2378075" y="3603625"/>
          <p14:tracePt t="286908" x="2390775" y="3567113"/>
          <p14:tracePt t="286916" x="2403475" y="3529013"/>
          <p14:tracePt t="286924" x="2428875" y="3503613"/>
          <p14:tracePt t="286934" x="2441575" y="3490913"/>
          <p14:tracePt t="286941" x="2465388" y="3467100"/>
          <p14:tracePt t="286948" x="2465388" y="3454400"/>
          <p14:tracePt t="286958" x="2478088" y="3441700"/>
          <p14:tracePt t="287028" x="2478088" y="3454400"/>
          <p14:tracePt t="287044" x="2478088" y="3467100"/>
          <p14:tracePt t="287085" x="2478088" y="3479800"/>
          <p14:tracePt t="287100" x="2503488" y="3479800"/>
          <p14:tracePt t="287116" x="2516188" y="3467100"/>
          <p14:tracePt t="287123" x="2516188" y="3454400"/>
          <p14:tracePt t="287132" x="2528888" y="3454400"/>
          <p14:tracePt t="287141" x="2541588" y="3441700"/>
          <p14:tracePt t="287148" x="2554288" y="3429000"/>
          <p14:tracePt t="287157" x="2554288" y="3416300"/>
          <p14:tracePt t="287164" x="2565400" y="3416300"/>
          <p14:tracePt t="287188" x="2578100" y="3403600"/>
          <p14:tracePt t="287308" x="2590800" y="3403600"/>
          <p14:tracePt t="287372" x="2616200" y="3390900"/>
          <p14:tracePt t="287404" x="2616200" y="3378200"/>
          <p14:tracePt t="287508" x="2628900" y="3378200"/>
          <p14:tracePt t="287524" x="2628900" y="3390900"/>
          <p14:tracePt t="287532" x="2628900" y="3403600"/>
          <p14:tracePt t="287540" x="2628900" y="3429000"/>
          <p14:tracePt t="287548" x="2628900" y="3454400"/>
          <p14:tracePt t="287556" x="2628900" y="3479800"/>
          <p14:tracePt t="287564" x="2628900" y="3503613"/>
          <p14:tracePt t="287573" x="2628900" y="3529013"/>
          <p14:tracePt t="287580" x="2628900" y="3554413"/>
          <p14:tracePt t="287590" x="2628900" y="3590925"/>
          <p14:tracePt t="287595" x="2628900" y="3629025"/>
          <p14:tracePt t="287607" x="2628900" y="3654425"/>
          <p14:tracePt t="287612" x="2628900" y="3679825"/>
          <p14:tracePt t="287624" x="2628900" y="3716338"/>
          <p14:tracePt t="287627" x="2628900" y="3754438"/>
          <p14:tracePt t="287640" x="2628900" y="3803650"/>
          <p14:tracePt t="287644" x="2616200" y="3829050"/>
          <p14:tracePt t="287657" x="2603500" y="3867150"/>
          <p14:tracePt t="287660" x="2603500" y="3905250"/>
          <p14:tracePt t="287667" x="2590800" y="3929063"/>
          <p14:tracePt t="287675" x="2590800" y="3954463"/>
          <p14:tracePt t="287684" x="2578100" y="3979863"/>
          <p14:tracePt t="287691" x="2578100" y="3992563"/>
          <p14:tracePt t="287700" x="2578100" y="4017963"/>
          <p14:tracePt t="287708" x="2578100" y="4041775"/>
          <p14:tracePt t="287716" x="2578100" y="4067175"/>
          <p14:tracePt t="287723" x="2578100" y="4079875"/>
          <p14:tracePt t="287731" x="2578100" y="4092575"/>
          <p14:tracePt t="287748" x="2578100" y="4105275"/>
          <p14:tracePt t="287812" x="2590800" y="4105275"/>
          <p14:tracePt t="287820" x="2616200" y="4105275"/>
          <p14:tracePt t="287828" x="2641600" y="4092575"/>
          <p14:tracePt t="287840" x="2678113" y="4079875"/>
          <p14:tracePt t="287844" x="2716213" y="4054475"/>
          <p14:tracePt t="287856" x="2767013" y="4041775"/>
          <p14:tracePt t="287860" x="2841625" y="4017963"/>
          <p14:tracePt t="287876" x="2928938" y="4005263"/>
          <p14:tracePt t="287878" x="3028950" y="3979863"/>
          <p14:tracePt t="287894" x="3267075" y="3941763"/>
          <p14:tracePt t="287900" x="3405188" y="3916363"/>
          <p14:tracePt t="287909" x="3530600" y="3892550"/>
          <p14:tracePt t="287916" x="3643313" y="3867150"/>
          <p14:tracePt t="287924" x="3730625" y="3854450"/>
          <p14:tracePt t="287932" x="3805238" y="3841750"/>
          <p14:tracePt t="287940" x="3843338" y="3841750"/>
          <p14:tracePt t="287948" x="3879850" y="3841750"/>
          <p14:tracePt t="287958" x="3905250" y="3841750"/>
          <p14:tracePt t="287974" x="3930650" y="3841750"/>
          <p14:tracePt t="288004" x="3943350" y="3841750"/>
          <p14:tracePt t="288020" x="3968750" y="3841750"/>
          <p14:tracePt t="288060" x="3968750" y="3854450"/>
          <p14:tracePt t="288092" x="3968750" y="3867150"/>
          <p14:tracePt t="288107" x="3968750" y="3879850"/>
          <p14:tracePt t="288115" x="3956050" y="3892550"/>
          <p14:tracePt t="288124" x="3930650" y="3892550"/>
          <p14:tracePt t="288140" x="3917950" y="3892550"/>
          <p14:tracePt t="288148" x="3879850" y="3892550"/>
          <p14:tracePt t="288156" x="3843338" y="3892550"/>
          <p14:tracePt t="288164" x="3805238" y="3892550"/>
          <p14:tracePt t="288173" x="3756025" y="3892550"/>
          <p14:tracePt t="288180" x="3705225" y="3892550"/>
          <p14:tracePt t="288191" x="3654425" y="3879850"/>
          <p14:tracePt t="288195" x="3592513" y="3867150"/>
          <p14:tracePt t="288207" x="3530600" y="3854450"/>
          <p14:tracePt t="288212" x="3454400" y="3841750"/>
          <p14:tracePt t="288223" x="3379788" y="3829050"/>
          <p14:tracePt t="288228" x="3305175" y="3816350"/>
          <p14:tracePt t="288240" x="3216275" y="3803650"/>
          <p14:tracePt t="288244" x="3141663" y="3792538"/>
          <p14:tracePt t="288256" x="3092450" y="3792538"/>
          <p14:tracePt t="288259" x="3028950" y="3792538"/>
          <p14:tracePt t="288268" x="2941638" y="3792538"/>
          <p14:tracePt t="288277" x="2867025" y="3792538"/>
          <p14:tracePt t="288283" x="2803525" y="3792538"/>
          <p14:tracePt t="288292" x="2767013" y="3792538"/>
          <p14:tracePt t="288300" x="2741613" y="3792538"/>
          <p14:tracePt t="288308" x="2728913" y="3792538"/>
          <p14:tracePt t="288316" x="2703513" y="3792538"/>
          <p14:tracePt t="288340" x="2690813" y="3792538"/>
          <p14:tracePt t="288356" x="2678113" y="3803650"/>
          <p14:tracePt t="288363" x="2678113" y="3816350"/>
          <p14:tracePt t="288380" x="2678113" y="3829050"/>
          <p14:tracePt t="288391" x="2678113" y="3841750"/>
          <p14:tracePt t="288408" x="2678113" y="3867150"/>
          <p14:tracePt t="288424" x="2678113" y="3879850"/>
          <p14:tracePt t="288428" x="2678113" y="3892550"/>
          <p14:tracePt t="288441" x="2678113" y="3905250"/>
          <p14:tracePt t="288469" x="2678113" y="3916363"/>
          <p14:tracePt t="288540" x="2690813" y="3905250"/>
          <p14:tracePt t="288548" x="2690813" y="3879850"/>
          <p14:tracePt t="288557" x="2703513" y="3841750"/>
          <p14:tracePt t="288565" x="2728913" y="3803650"/>
          <p14:tracePt t="288573" x="2728913" y="3779838"/>
          <p14:tracePt t="288580" x="2741613" y="3754438"/>
          <p14:tracePt t="288590" x="2754313" y="3729038"/>
          <p14:tracePt t="288596" x="2767013" y="3692525"/>
          <p14:tracePt t="288606" x="2767013" y="3679825"/>
          <p14:tracePt t="288612" x="2767013" y="3641725"/>
          <p14:tracePt t="288623" x="2767013" y="3629025"/>
          <p14:tracePt t="288628" x="2767013" y="3603625"/>
          <p14:tracePt t="288647" x="2767013" y="3579813"/>
          <p14:tracePt t="288657" x="2767013" y="3567113"/>
          <p14:tracePt t="288669" x="2767013" y="3554413"/>
          <p14:tracePt t="288828" x="2778125" y="3529013"/>
          <p14:tracePt t="288836" x="2790825" y="3529013"/>
          <p14:tracePt t="288868" x="2790825" y="3516313"/>
          <p14:tracePt t="289011" x="2790825" y="3503613"/>
          <p14:tracePt t="289036" x="2790825" y="3490913"/>
          <p14:tracePt t="289043" x="2790825" y="3479800"/>
          <p14:tracePt t="289052" x="2790825" y="3467100"/>
          <p14:tracePt t="289059" x="2790825" y="3454400"/>
          <p14:tracePt t="289068" x="2790825" y="3441700"/>
          <p14:tracePt t="289085" x="2790825" y="3429000"/>
          <p14:tracePt t="289123" x="2790825" y="3416300"/>
          <p14:tracePt t="289173" x="2778125" y="3416300"/>
          <p14:tracePt t="289213" x="2767013" y="3429000"/>
          <p14:tracePt t="289228" x="2754313" y="3441700"/>
          <p14:tracePt t="289244" x="2741613" y="3467100"/>
          <p14:tracePt t="289257" x="2728913" y="3479800"/>
          <p14:tracePt t="289269" x="2728913" y="3490913"/>
          <p14:tracePt t="289277" x="2728913" y="3503613"/>
          <p14:tracePt t="289284" x="2728913" y="3516313"/>
          <p14:tracePt t="289293" x="2703513" y="3541713"/>
          <p14:tracePt t="289300" x="2703513" y="3567113"/>
          <p14:tracePt t="289308" x="2690813" y="3603625"/>
          <p14:tracePt t="289316" x="2678113" y="3629025"/>
          <p14:tracePt t="289324" x="2667000" y="3654425"/>
          <p14:tracePt t="289334" x="2654300" y="3679825"/>
          <p14:tracePt t="289342" x="2641600" y="3716338"/>
          <p14:tracePt t="289347" x="2641600" y="3741738"/>
          <p14:tracePt t="289357" x="2628900" y="3754438"/>
          <p14:tracePt t="289364" x="2616200" y="3779838"/>
          <p14:tracePt t="289375" x="2616200" y="3792538"/>
          <p14:tracePt t="289379" x="2616200" y="3816350"/>
          <p14:tracePt t="289390" x="2616200" y="3829050"/>
          <p14:tracePt t="289396" x="2616200" y="3841750"/>
          <p14:tracePt t="289407" x="2616200" y="3854450"/>
          <p14:tracePt t="289412" x="2616200" y="3867150"/>
          <p14:tracePt t="289423" x="2616200" y="3879850"/>
          <p14:tracePt t="289572" x="2628900" y="3867150"/>
          <p14:tracePt t="289579" x="2628900" y="3854450"/>
          <p14:tracePt t="289596" x="2654300" y="3854450"/>
          <p14:tracePt t="289612" x="2667000" y="3841750"/>
          <p14:tracePt t="289620" x="2690813" y="3841750"/>
          <p14:tracePt t="289627" x="2703513" y="3829050"/>
          <p14:tracePt t="289640" x="2728913" y="3816350"/>
          <p14:tracePt t="289643" x="2767013" y="3803650"/>
          <p14:tracePt t="289652" x="2816225" y="3803650"/>
          <p14:tracePt t="289660" x="2854325" y="3803650"/>
          <p14:tracePt t="289667" x="2916238" y="3803650"/>
          <p14:tracePt t="289676" x="3016250" y="3792538"/>
          <p14:tracePt t="289685" x="3116263" y="3779838"/>
          <p14:tracePt t="289692" x="3205163" y="3779838"/>
          <p14:tracePt t="289700" x="3317875" y="3779838"/>
          <p14:tracePt t="289708" x="3429000" y="3779838"/>
          <p14:tracePt t="289715" x="3530600" y="3779838"/>
          <p14:tracePt t="289724" x="3617913" y="3779838"/>
          <p14:tracePt t="289731" x="3679825" y="3779838"/>
          <p14:tracePt t="289740" x="3743325" y="3779838"/>
          <p14:tracePt t="289747" x="3792538" y="3779838"/>
          <p14:tracePt t="289756" x="3817938" y="3779838"/>
          <p14:tracePt t="289763" x="3843338" y="3792538"/>
          <p14:tracePt t="289773" x="3856038" y="3792538"/>
          <p14:tracePt t="289779" x="3879850" y="3803650"/>
          <p14:tracePt t="289796" x="3905250" y="3816350"/>
          <p14:tracePt t="289812" x="3930650" y="3829050"/>
          <p14:tracePt t="289827" x="3943350" y="3841750"/>
          <p14:tracePt t="289843" x="3956050" y="3841750"/>
          <p14:tracePt t="289856" x="3968750" y="3841750"/>
          <p14:tracePt t="289868" x="3979863" y="3841750"/>
          <p14:tracePt t="289892" x="4005263" y="3841750"/>
          <p14:tracePt t="289909" x="4017963" y="3841750"/>
          <p14:tracePt t="289956" x="4017963" y="3829050"/>
          <p14:tracePt t="289972" x="4017963" y="3816350"/>
          <p14:tracePt t="289979" x="4017963" y="3803650"/>
          <p14:tracePt t="290005" x="4017963" y="3779838"/>
          <p14:tracePt t="290020" x="4005263" y="3767138"/>
          <p14:tracePt t="290029" x="3992563" y="3754438"/>
          <p14:tracePt t="290040" x="3992563" y="3741738"/>
          <p14:tracePt t="290047" x="3968750" y="3729038"/>
          <p14:tracePt t="290058" x="3956050" y="3716338"/>
          <p14:tracePt t="290059" x="3917950" y="3703638"/>
          <p14:tracePt t="290068" x="3892550" y="3692525"/>
          <p14:tracePt t="290076" x="3843338" y="3679825"/>
          <p14:tracePt t="290084" x="3805238" y="3654425"/>
          <p14:tracePt t="290091" x="3767138" y="3641725"/>
          <p14:tracePt t="290100" x="3705225" y="3616325"/>
          <p14:tracePt t="290109" x="3617913" y="3590925"/>
          <p14:tracePt t="290115" x="3530600" y="3554413"/>
          <p14:tracePt t="290123" x="3441700" y="3516313"/>
          <p14:tracePt t="290132" x="3354388" y="3479800"/>
          <p14:tracePt t="290140" x="3254375" y="3441700"/>
          <p14:tracePt t="290147" x="3154363" y="3390900"/>
          <p14:tracePt t="290157" x="3103563" y="3378200"/>
          <p14:tracePt t="290163" x="3028950" y="3354388"/>
          <p14:tracePt t="290173" x="2992438" y="3328988"/>
          <p14:tracePt t="290179" x="2967038" y="3316288"/>
          <p14:tracePt t="290191" x="2941638" y="3303588"/>
          <p14:tracePt t="290195" x="2941638" y="3290888"/>
          <p14:tracePt t="290206" x="2928938" y="3290888"/>
          <p14:tracePt t="290224" x="2916238" y="3290888"/>
          <p14:tracePt t="290252" x="2903538" y="3290888"/>
          <p14:tracePt t="290267" x="2890838" y="3290888"/>
          <p14:tracePt t="290275" x="2879725" y="3290888"/>
          <p14:tracePt t="290283" x="2867025" y="3303588"/>
          <p14:tracePt t="290916" x="2867025" y="3290888"/>
          <p14:tracePt t="290939" x="2879725" y="3290888"/>
          <p14:tracePt t="290996" x="2879725" y="3278188"/>
          <p14:tracePt t="291636" x="2890838" y="3278188"/>
          <p14:tracePt t="291925" x="2903538" y="3278188"/>
          <p14:tracePt t="292124" x="2903538" y="3290888"/>
          <p14:tracePt t="292139" x="2903538" y="3303588"/>
          <p14:tracePt t="292651" x="2903538" y="3316288"/>
          <p14:tracePt t="292659" x="2890838" y="3328988"/>
          <p14:tracePt t="292667" x="2879725" y="3341688"/>
          <p14:tracePt t="292675" x="2879725" y="3367088"/>
          <p14:tracePt t="292683" x="2854325" y="3378200"/>
          <p14:tracePt t="292692" x="2841625" y="3403600"/>
          <p14:tracePt t="292699" x="2816225" y="3429000"/>
          <p14:tracePt t="292707" x="2790825" y="3467100"/>
          <p14:tracePt t="292716" x="2767013" y="3490913"/>
          <p14:tracePt t="292727" x="2741613" y="3516313"/>
          <p14:tracePt t="292732" x="2728913" y="3554413"/>
          <p14:tracePt t="292740" x="2703513" y="3567113"/>
          <p14:tracePt t="292748" x="2703513" y="3579813"/>
          <p14:tracePt t="292758" x="2690813" y="3603625"/>
          <p14:tracePt t="292774" x="2690813" y="3616325"/>
          <p14:tracePt t="292791" x="2690813" y="3629025"/>
          <p14:tracePt t="292820" x="2690813" y="3641725"/>
          <p14:tracePt t="292860" x="2703513" y="3641725"/>
          <p14:tracePt t="292867" x="2728913" y="3641725"/>
          <p14:tracePt t="292875" x="2767013" y="3641725"/>
          <p14:tracePt t="292883" x="2816225" y="3641725"/>
          <p14:tracePt t="292891" x="2903538" y="3641725"/>
          <p14:tracePt t="292899" x="3041650" y="3641725"/>
          <p14:tracePt t="292907" x="3205163" y="3641725"/>
          <p14:tracePt t="292916" x="3379788" y="3641725"/>
          <p14:tracePt t="292926" x="3643313" y="3641725"/>
          <p14:tracePt t="292932" x="3979863" y="3641725"/>
          <p14:tracePt t="292943" x="4381500" y="3641725"/>
          <p14:tracePt t="292947" x="4832350" y="3641725"/>
          <p14:tracePt t="292957" x="5270500" y="3641725"/>
          <p14:tracePt t="292964" x="5645150" y="3641725"/>
          <p14:tracePt t="292974" x="6021388" y="3641725"/>
          <p14:tracePt t="292979" x="6334125" y="3667125"/>
          <p14:tracePt t="292990" x="6521450" y="3679825"/>
          <p14:tracePt t="292995" x="6672263" y="3703638"/>
          <p14:tracePt t="293007" x="6759575" y="3741738"/>
          <p14:tracePt t="293011" x="6821488" y="3779838"/>
          <p14:tracePt t="293024" x="6859588" y="3803650"/>
          <p14:tracePt t="293027" x="6910388" y="3841750"/>
          <p14:tracePt t="293041" x="6934200" y="3867150"/>
          <p14:tracePt t="293043" x="6959600" y="3905250"/>
          <p14:tracePt t="293051" x="6985000" y="3941763"/>
          <p14:tracePt t="293059" x="7010400" y="3979863"/>
          <p14:tracePt t="293067" x="7046913" y="4017963"/>
          <p14:tracePt t="293075" x="7097713" y="4041775"/>
          <p14:tracePt t="293083" x="7146925" y="4079875"/>
          <p14:tracePt t="293091" x="7210425" y="4117975"/>
          <p14:tracePt t="293099" x="7246938" y="4141788"/>
          <p14:tracePt t="293107" x="7310438" y="4154488"/>
          <p14:tracePt t="293115" x="7348538" y="4167188"/>
          <p14:tracePt t="293128" x="7385050" y="4192588"/>
          <p14:tracePt t="293131" x="7410450" y="4205288"/>
          <p14:tracePt t="293140" x="7448550" y="4217988"/>
          <p14:tracePt t="293147" x="7497763" y="4241800"/>
          <p14:tracePt t="293157" x="7548563" y="4267200"/>
          <p14:tracePt t="293163" x="7610475" y="4279900"/>
          <p14:tracePt t="293174" x="7661275" y="4279900"/>
          <p14:tracePt t="293179" x="7697788" y="4279900"/>
          <p14:tracePt t="293190" x="7735888" y="4279900"/>
          <p14:tracePt t="293195" x="7748588" y="4279900"/>
          <p14:tracePt t="293208" x="7773988" y="4279900"/>
          <p14:tracePt t="293227" x="7773988" y="4254500"/>
          <p14:tracePt t="293240" x="7735888" y="4230688"/>
          <p14:tracePt t="293243" x="7623175" y="4192588"/>
          <p14:tracePt t="293251" x="7485063" y="4129088"/>
          <p14:tracePt t="293259" x="7335838" y="4079875"/>
          <p14:tracePt t="293267" x="7185025" y="4017963"/>
          <p14:tracePt t="293275" x="6985000" y="3979863"/>
          <p14:tracePt t="293283" x="6759575" y="3929063"/>
          <p14:tracePt t="293291" x="6496050" y="3867150"/>
          <p14:tracePt t="293299" x="6157913" y="3816350"/>
          <p14:tracePt t="293307" x="5832475" y="3754438"/>
          <p14:tracePt t="293315" x="5470525" y="3692525"/>
          <p14:tracePt t="293323" x="5119688" y="3654425"/>
          <p14:tracePt t="293331" x="4756150" y="3616325"/>
          <p14:tracePt t="293342" x="4481513" y="3603625"/>
          <p14:tracePt t="293347" x="4268788" y="3579813"/>
          <p14:tracePt t="293356" x="4081463" y="3567113"/>
          <p14:tracePt t="293363" x="3968750" y="3554413"/>
          <p14:tracePt t="293374" x="3879850" y="3541713"/>
          <p14:tracePt t="293379" x="3843338" y="3541713"/>
          <p14:tracePt t="293389" x="3805238" y="3541713"/>
          <p14:tracePt t="293395" x="3767138" y="3541713"/>
          <p14:tracePt t="293408" x="3743325" y="3529013"/>
          <p14:tracePt t="293411" x="3730625" y="3516313"/>
          <p14:tracePt t="293423" x="3705225" y="3503613"/>
          <p14:tracePt t="293427" x="3679825" y="3503613"/>
          <p14:tracePt t="293439" x="3654425" y="3490913"/>
          <p14:tracePt t="293443" x="3630613" y="3479800"/>
          <p14:tracePt t="293451" x="3605213" y="3479800"/>
          <p14:tracePt t="293459" x="3579813" y="3454400"/>
          <p14:tracePt t="293467" x="3541713" y="3441700"/>
          <p14:tracePt t="293475" x="3517900" y="3441700"/>
          <p14:tracePt t="293484" x="3492500" y="3416300"/>
          <p14:tracePt t="293493" x="3454400" y="3390900"/>
          <p14:tracePt t="293499" x="3417888" y="3390900"/>
          <p14:tracePt t="293508" x="3392488" y="3367088"/>
          <p14:tracePt t="293515" x="3367088" y="3367088"/>
          <p14:tracePt t="293523" x="3341688" y="3354388"/>
          <p14:tracePt t="293531" x="3317875" y="3341688"/>
          <p14:tracePt t="293540" x="3305175" y="3328988"/>
          <p14:tracePt t="293547" x="3292475" y="3328988"/>
          <p14:tracePt t="293563" x="3279775" y="3328988"/>
          <p14:tracePt t="293574" x="3267075" y="3328988"/>
          <p14:tracePt t="293595" x="3254375" y="3328988"/>
          <p14:tracePt t="293608" x="3241675" y="3328988"/>
          <p14:tracePt t="293623" x="3228975" y="3328988"/>
          <p14:tracePt t="293627" x="3216275" y="3328988"/>
          <p14:tracePt t="293644" x="3205163" y="3328988"/>
          <p14:tracePt t="293659" x="3192463" y="3328988"/>
          <p14:tracePt t="293667" x="3154363" y="3316288"/>
          <p14:tracePt t="293675" x="3141663" y="3303588"/>
          <p14:tracePt t="293691" x="3116263" y="3303588"/>
          <p14:tracePt t="293707" x="3103563" y="3303588"/>
          <p14:tracePt t="293732" x="3092450" y="3303588"/>
          <p14:tracePt t="293741" x="3079750" y="3303588"/>
          <p14:tracePt t="293747" x="3079750" y="3290888"/>
          <p14:tracePt t="293763" x="3067050" y="3290888"/>
          <p14:tracePt t="293779" x="3054350" y="3290888"/>
          <p14:tracePt t="293819" x="3041650" y="3290888"/>
          <p14:tracePt t="293859" x="3028950" y="3290888"/>
          <p14:tracePt t="293964" x="3016250" y="3290888"/>
          <p14:tracePt t="294179" x="3003550" y="3290888"/>
          <p14:tracePt t="294203" x="2992438" y="3290888"/>
          <p14:tracePt t="294220" x="2979738" y="3278188"/>
          <p14:tracePt t="294958" x="2967038" y="3278188"/>
          <p14:tracePt t="296724" x="2967038" y="3290888"/>
          <p14:tracePt t="296747" x="2954338" y="3316288"/>
          <p14:tracePt t="296755" x="2941638" y="3328988"/>
          <p14:tracePt t="296764" x="2941638" y="3341688"/>
          <p14:tracePt t="296779" x="2928938" y="3354388"/>
          <p14:tracePt t="296792" x="2928938" y="3367088"/>
          <p14:tracePt t="296811" x="2916238" y="3378200"/>
          <p14:tracePt t="296824" x="2916238" y="3390900"/>
          <p14:tracePt t="296827" x="2916238" y="3416300"/>
          <p14:tracePt t="296840" x="2916238" y="3429000"/>
          <p14:tracePt t="296843" x="2903538" y="3467100"/>
          <p14:tracePt t="296851" x="2890838" y="3490913"/>
          <p14:tracePt t="296860" x="2890838" y="3529013"/>
          <p14:tracePt t="296867" x="2890838" y="3541713"/>
          <p14:tracePt t="296874" x="2890838" y="3567113"/>
          <p14:tracePt t="296891" x="2867025" y="3654425"/>
          <p14:tracePt t="296899" x="2854325" y="3692525"/>
          <p14:tracePt t="296908" x="2854325" y="3729038"/>
          <p14:tracePt t="296915" x="2841625" y="3779838"/>
          <p14:tracePt t="296924" x="2828925" y="3816350"/>
          <p14:tracePt t="296930" x="2828925" y="3829050"/>
          <p14:tracePt t="296940" x="2816225" y="3867150"/>
          <p14:tracePt t="296947" x="2816225" y="3892550"/>
          <p14:tracePt t="296957" x="2790825" y="3916363"/>
          <p14:tracePt t="296963" x="2778125" y="3954463"/>
          <p14:tracePt t="296973" x="2778125" y="3979863"/>
          <p14:tracePt t="296990" x="2767013" y="4005263"/>
          <p14:tracePt t="296995" x="2754313" y="4017963"/>
          <p14:tracePt t="297011" x="2754313" y="4029075"/>
          <p14:tracePt t="297023" x="2754313" y="4041775"/>
          <p14:tracePt t="297026" x="2754313" y="4067175"/>
          <p14:tracePt t="297050" x="2754313" y="4079875"/>
          <p14:tracePt t="297138" x="2754313" y="4092575"/>
          <p14:tracePt t="297155" x="2754313" y="4105275"/>
          <p14:tracePt t="297283" x="2754313" y="4117975"/>
          <p14:tracePt t="297306" x="2754313" y="4129088"/>
          <p14:tracePt t="297339" x="2754313" y="4141788"/>
          <p14:tracePt t="297379" x="2754313" y="4154488"/>
          <p14:tracePt t="297443" x="2767013" y="4167188"/>
          <p14:tracePt t="297483" x="2778125" y="4167188"/>
          <p14:tracePt t="297595" x="2790825" y="4167188"/>
          <p14:tracePt t="297626" x="2803525" y="4167188"/>
          <p14:tracePt t="297658" x="2816225" y="4167188"/>
          <p14:tracePt t="297666" x="2828925" y="4167188"/>
          <p14:tracePt t="297683" x="2841625" y="4179888"/>
          <p14:tracePt t="297690" x="2867025" y="4179888"/>
          <p14:tracePt t="297698" x="2879725" y="4192588"/>
          <p14:tracePt t="297707" x="2903538" y="4217988"/>
          <p14:tracePt t="297714" x="2941638" y="4230688"/>
          <p14:tracePt t="297723" x="2979738" y="4267200"/>
          <p14:tracePt t="297730" x="3028950" y="4279900"/>
          <p14:tracePt t="297743" x="3103563" y="4305300"/>
          <p14:tracePt t="297747" x="3179763" y="4318000"/>
          <p14:tracePt t="297758" x="3254375" y="4341813"/>
          <p14:tracePt t="297763" x="3317875" y="4354513"/>
          <p14:tracePt t="297773" x="3392488" y="4379913"/>
          <p14:tracePt t="297780" x="3454400" y="4392613"/>
          <p14:tracePt t="297791" x="3517900" y="4392613"/>
          <p14:tracePt t="297794" x="3579813" y="4392613"/>
          <p14:tracePt t="297807" x="3643313" y="4392613"/>
          <p14:tracePt t="297811" x="3705225" y="4392613"/>
          <p14:tracePt t="297824" x="3756025" y="4392613"/>
          <p14:tracePt t="297826" x="3792538" y="4392613"/>
          <p14:tracePt t="297835" x="3817938" y="4392613"/>
          <p14:tracePt t="297842" x="3830638" y="4392613"/>
          <p14:tracePt t="297851" x="3867150" y="4392613"/>
          <p14:tracePt t="297860" x="3879850" y="4392613"/>
          <p14:tracePt t="297883" x="3892550" y="4392613"/>
          <p14:tracePt t="300003" x="3892550" y="4379913"/>
          <p14:tracePt t="300026" x="3892550" y="4367213"/>
          <p14:tracePt t="300035" x="3879850" y="4367213"/>
          <p14:tracePt t="300042" x="3867150" y="4354513"/>
          <p14:tracePt t="300050" x="3856038" y="4341813"/>
          <p14:tracePt t="300058" x="3843338" y="4318000"/>
          <p14:tracePt t="300066" x="3817938" y="4267200"/>
          <p14:tracePt t="300074" x="3792538" y="4217988"/>
          <p14:tracePt t="300082" x="3743325" y="4154488"/>
          <p14:tracePt t="300090" x="3692525" y="4092575"/>
          <p14:tracePt t="300098" x="3654425" y="4017963"/>
          <p14:tracePt t="300106" x="3592513" y="3941763"/>
          <p14:tracePt t="300114" x="3530600" y="3867150"/>
          <p14:tracePt t="300123" x="3441700" y="3816350"/>
          <p14:tracePt t="300130" x="3367088" y="3767138"/>
          <p14:tracePt t="300139" x="3305175" y="3716338"/>
          <p14:tracePt t="300146" x="3241675" y="3679825"/>
          <p14:tracePt t="300158" x="3205163" y="3654425"/>
          <p14:tracePt t="300162" x="3167063" y="3629025"/>
          <p14:tracePt t="300174" x="3141663" y="3616325"/>
          <p14:tracePt t="300178" x="3141663" y="3603625"/>
          <p14:tracePt t="300194" x="3128963" y="3603625"/>
          <p14:tracePt t="300219" x="3103563" y="3603625"/>
          <p14:tracePt t="300226" x="3103563" y="3616325"/>
          <p14:tracePt t="300235" x="3103563" y="3667125"/>
          <p14:tracePt t="300244" x="3092450" y="3692525"/>
          <p14:tracePt t="300251" x="3092450" y="3716338"/>
          <p14:tracePt t="300258" x="3092450" y="3754438"/>
          <p14:tracePt t="300266" x="3092450" y="3803650"/>
          <p14:tracePt t="300274" x="3103563" y="3867150"/>
          <p14:tracePt t="300283" x="3141663" y="3905250"/>
          <p14:tracePt t="300291" x="3192463" y="3967163"/>
          <p14:tracePt t="300299" x="3267075" y="4041775"/>
          <p14:tracePt t="300308" x="3379788" y="4092575"/>
          <p14:tracePt t="300315" x="3517900" y="4154488"/>
          <p14:tracePt t="300326" x="3679825" y="4192588"/>
          <p14:tracePt t="300330" x="3867150" y="4217988"/>
          <p14:tracePt t="300340" x="4081463" y="4241800"/>
          <p14:tracePt t="300346" x="4256088" y="4241800"/>
          <p14:tracePt t="300359" x="4430713" y="4230688"/>
          <p14:tracePt t="300362" x="4581525" y="4217988"/>
          <p14:tracePt t="300374" x="4706938" y="4192588"/>
          <p14:tracePt t="300379" x="4781550" y="4154488"/>
          <p14:tracePt t="300391" x="4806950" y="4129088"/>
          <p14:tracePt t="300395" x="4819650" y="4079875"/>
          <p14:tracePt t="300409" x="4819650" y="4029075"/>
          <p14:tracePt t="300411" x="4794250" y="3916363"/>
          <p14:tracePt t="300419" x="4732338" y="3841750"/>
          <p14:tracePt t="300426" x="4643438" y="3767138"/>
          <p14:tracePt t="300436" x="4556125" y="3679825"/>
          <p14:tracePt t="300443" x="4443413" y="3603625"/>
          <p14:tracePt t="300450" x="4356100" y="3554413"/>
          <p14:tracePt t="300458" x="4268788" y="3516313"/>
          <p14:tracePt t="300467" x="4181475" y="3503613"/>
          <p14:tracePt t="300474" x="4092575" y="3490913"/>
          <p14:tracePt t="300484" x="4043363" y="3490913"/>
          <p14:tracePt t="300492" x="3979863" y="3490913"/>
          <p14:tracePt t="300498" x="3892550" y="3490913"/>
          <p14:tracePt t="300507" x="3805238" y="3503613"/>
          <p14:tracePt t="300515" x="3705225" y="3516313"/>
          <p14:tracePt t="300524" x="3579813" y="3541713"/>
          <p14:tracePt t="300530" x="3467100" y="3567113"/>
          <p14:tracePt t="300540" x="3328988" y="3590925"/>
          <p14:tracePt t="300546" x="3192463" y="3616325"/>
          <p14:tracePt t="300557" x="3054350" y="3667125"/>
          <p14:tracePt t="300562" x="2928938" y="3703638"/>
          <p14:tracePt t="300573" x="2828925" y="3741738"/>
          <p14:tracePt t="300578" x="2741613" y="3779838"/>
          <p14:tracePt t="300589" x="2678113" y="3803650"/>
          <p14:tracePt t="300594" x="2641600" y="3816350"/>
          <p14:tracePt t="300606" x="2616200" y="3816350"/>
          <p14:tracePt t="300610" x="2603500" y="3816350"/>
          <p14:tracePt t="300618" x="2590800" y="3816350"/>
          <p14:tracePt t="300634" x="2565400" y="3816350"/>
          <p14:tracePt t="300642" x="2565400" y="3803650"/>
          <p14:tracePt t="300650" x="2554288" y="3767138"/>
          <p14:tracePt t="300658" x="2554288" y="3741738"/>
          <p14:tracePt t="300666" x="2541588" y="3679825"/>
          <p14:tracePt t="300674" x="2528888" y="3641725"/>
          <p14:tracePt t="300682" x="2516188" y="3590925"/>
          <p14:tracePt t="300690" x="2503488" y="3541713"/>
          <p14:tracePt t="300698" x="2478088" y="3503613"/>
          <p14:tracePt t="300707" x="2465388" y="3479800"/>
          <p14:tracePt t="300714" x="2452688" y="3467100"/>
          <p14:tracePt t="300724" x="2441575" y="3467100"/>
          <p14:tracePt t="300746" x="2428875" y="3467100"/>
          <p14:tracePt t="300756" x="2416175" y="3479800"/>
          <p14:tracePt t="300762" x="2403475" y="3503613"/>
          <p14:tracePt t="300773" x="2390775" y="3554413"/>
          <p14:tracePt t="300778" x="2390775" y="3603625"/>
          <p14:tracePt t="300790" x="2390775" y="3679825"/>
          <p14:tracePt t="300794" x="2390775" y="3741738"/>
          <p14:tracePt t="300808" x="2390775" y="3829050"/>
          <p14:tracePt t="300810" x="2390775" y="3892550"/>
          <p14:tracePt t="300818" x="2390775" y="3979863"/>
          <p14:tracePt t="300826" x="2416175" y="4067175"/>
          <p14:tracePt t="300835" x="2441575" y="4141788"/>
          <p14:tracePt t="300843" x="2490788" y="4217988"/>
          <p14:tracePt t="300850" x="2541588" y="4292600"/>
          <p14:tracePt t="300858" x="2603500" y="4341813"/>
          <p14:tracePt t="300866" x="2678113" y="4405313"/>
          <p14:tracePt t="300874" x="2754313" y="4454525"/>
          <p14:tracePt t="300882" x="2828925" y="4492625"/>
          <p14:tracePt t="300890" x="2903538" y="4530725"/>
          <p14:tracePt t="300898" x="2992438" y="4554538"/>
          <p14:tracePt t="300907" x="3079750" y="4592638"/>
          <p14:tracePt t="300914" x="3154363" y="4630738"/>
          <p14:tracePt t="300923" x="3228975" y="4643438"/>
          <p14:tracePt t="300930" x="3279775" y="4667250"/>
          <p14:tracePt t="300939" x="3328988" y="4679950"/>
          <p14:tracePt t="300946" x="3354388" y="4692650"/>
          <p14:tracePt t="300957" x="3379788" y="4705350"/>
          <p14:tracePt t="300962" x="3405188" y="4718050"/>
          <p14:tracePt t="300973" x="3429000" y="4743450"/>
          <p14:tracePt t="300978" x="3454400" y="4768850"/>
          <p14:tracePt t="300990" x="3467100" y="4792663"/>
          <p14:tracePt t="300994" x="3505200" y="4805363"/>
          <p14:tracePt t="301008" x="3530600" y="4830763"/>
          <p14:tracePt t="301010" x="3567113" y="4856163"/>
          <p14:tracePt t="301018" x="3630613" y="4879975"/>
          <p14:tracePt t="301026" x="3667125" y="4892675"/>
          <p14:tracePt t="301034" x="3717925" y="4905375"/>
          <p14:tracePt t="301042" x="3767138" y="4905375"/>
          <p14:tracePt t="301050" x="3856038" y="4905375"/>
          <p14:tracePt t="301058" x="3956050" y="4905375"/>
          <p14:tracePt t="301066" x="4043363" y="4905375"/>
          <p14:tracePt t="301074" x="4143375" y="4905375"/>
          <p14:tracePt t="301082" x="4205288" y="4905375"/>
          <p14:tracePt t="301092" x="4243388" y="4905375"/>
          <p14:tracePt t="301108" x="4330700" y="4905375"/>
          <p14:tracePt t="301114" x="4356100" y="4918075"/>
          <p14:tracePt t="301125" x="4368800" y="4918075"/>
          <p14:tracePt t="301130" x="4394200" y="4930775"/>
          <p14:tracePt t="301141" x="4418013" y="4930775"/>
          <p14:tracePt t="301157" x="4443413" y="4943475"/>
          <p14:tracePt t="301174" x="4468813" y="4956175"/>
          <p14:tracePt t="301178" x="4494213" y="4968875"/>
          <p14:tracePt t="301190" x="4518025" y="4968875"/>
          <p14:tracePt t="301194" x="4556125" y="4968875"/>
          <p14:tracePt t="301207" x="4606925" y="4968875"/>
          <p14:tracePt t="301210" x="4656138" y="4968875"/>
          <p14:tracePt t="301218" x="4743450" y="4968875"/>
          <p14:tracePt t="301226" x="4806950" y="4956175"/>
          <p14:tracePt t="301234" x="4868863" y="4930775"/>
          <p14:tracePt t="301242" x="4919663" y="4905375"/>
          <p14:tracePt t="301251" x="4968875" y="4879975"/>
          <p14:tracePt t="301258" x="4994275" y="4868863"/>
          <p14:tracePt t="301266" x="5019675" y="4856163"/>
          <p14:tracePt t="301274" x="5045075" y="4843463"/>
          <p14:tracePt t="301282" x="5081588" y="4818063"/>
          <p14:tracePt t="301290" x="5094288" y="4805363"/>
          <p14:tracePt t="301298" x="5106988" y="4792663"/>
          <p14:tracePt t="301354" x="5119688" y="4779963"/>
          <p14:tracePt t="301362" x="5119688" y="4768850"/>
          <p14:tracePt t="301371" x="5132388" y="4768850"/>
          <p14:tracePt t="301378" x="5132388" y="4756150"/>
          <p14:tracePt t="301389" x="5145088" y="4743450"/>
          <p14:tracePt t="301394" x="5170488" y="4730750"/>
          <p14:tracePt t="301406" x="5170488" y="4705350"/>
          <p14:tracePt t="301410" x="5194300" y="4692650"/>
          <p14:tracePt t="301418" x="5207000" y="4667250"/>
          <p14:tracePt t="301426" x="5219700" y="4656138"/>
          <p14:tracePt t="301434" x="5257800" y="4630738"/>
          <p14:tracePt t="301442" x="5281613" y="4630738"/>
          <p14:tracePt t="301450" x="5294313" y="4605338"/>
          <p14:tracePt t="301458" x="5319713" y="4605338"/>
          <p14:tracePt t="301466" x="5319713" y="4579938"/>
          <p14:tracePt t="301474" x="5332413" y="4579938"/>
          <p14:tracePt t="301490" x="5345113" y="4567238"/>
          <p14:tracePt t="301563" x="5357813" y="4554538"/>
          <p14:tracePt t="301570" x="5357813" y="4530725"/>
          <p14:tracePt t="301577" x="5370513" y="4518025"/>
          <p14:tracePt t="301590" x="5383213" y="4492625"/>
          <p14:tracePt t="301594" x="5394325" y="4467225"/>
          <p14:tracePt t="301607" x="5394325" y="4443413"/>
          <p14:tracePt t="301609" x="5394325" y="4418013"/>
          <p14:tracePt t="301618" x="5394325" y="4379913"/>
          <p14:tracePt t="301626" x="5394325" y="4341813"/>
          <p14:tracePt t="301634" x="5383213" y="4305300"/>
          <p14:tracePt t="301642" x="5370513" y="4254500"/>
          <p14:tracePt t="301650" x="5357813" y="4217988"/>
          <p14:tracePt t="301659" x="5357813" y="4154488"/>
          <p14:tracePt t="301666" x="5357813" y="4129088"/>
          <p14:tracePt t="301674" x="5345113" y="4079875"/>
          <p14:tracePt t="301682" x="5332413" y="4041775"/>
          <p14:tracePt t="301690" x="5307013" y="4005263"/>
          <p14:tracePt t="301698" x="5307013" y="3954463"/>
          <p14:tracePt t="301707" x="5307013" y="3941763"/>
          <p14:tracePt t="301714" x="5307013" y="3916363"/>
          <p14:tracePt t="301723" x="5307013" y="3905250"/>
          <p14:tracePt t="301730" x="5307013" y="3892550"/>
          <p14:tracePt t="301741" x="5307013" y="3879850"/>
          <p14:tracePt t="301746" x="5307013" y="3867150"/>
          <p14:tracePt t="301787" x="5307013" y="3854450"/>
          <p14:tracePt t="301827" x="5319713" y="3854450"/>
          <p14:tracePt t="301850" x="5332413" y="3854450"/>
          <p14:tracePt t="301858" x="5345113" y="3854450"/>
          <p14:tracePt t="301866" x="5357813" y="3854450"/>
          <p14:tracePt t="301874" x="5370513" y="3867150"/>
          <p14:tracePt t="301882" x="5370513" y="3892550"/>
          <p14:tracePt t="301893" x="5383213" y="3929063"/>
          <p14:tracePt t="301898" x="5383213" y="3941763"/>
          <p14:tracePt t="301909" x="5383213" y="3979863"/>
          <p14:tracePt t="301914" x="5383213" y="4005263"/>
          <p14:tracePt t="301924" x="5383213" y="4029075"/>
          <p14:tracePt t="301930" x="5383213" y="4067175"/>
          <p14:tracePt t="301941" x="5383213" y="4092575"/>
          <p14:tracePt t="301946" x="5370513" y="4105275"/>
          <p14:tracePt t="301958" x="5345113" y="4117975"/>
          <p14:tracePt t="301962" x="5345113" y="4129088"/>
          <p14:tracePt t="301979" x="5332413" y="4141788"/>
          <p14:tracePt t="301992" x="5319713" y="4141788"/>
          <p14:tracePt t="302042" x="5319713" y="4129088"/>
          <p14:tracePt t="302049" x="5319713" y="4105275"/>
          <p14:tracePt t="302058" x="5319713" y="4079875"/>
          <p14:tracePt t="302066" x="5319713" y="4054475"/>
          <p14:tracePt t="302074" x="5319713" y="4029075"/>
          <p14:tracePt t="302082" x="5319713" y="3992563"/>
          <p14:tracePt t="302090" x="5319713" y="3954463"/>
          <p14:tracePt t="302098" x="5332413" y="3929063"/>
          <p14:tracePt t="302107" x="5345113" y="3905250"/>
          <p14:tracePt t="302114" x="5357813" y="3892550"/>
          <p14:tracePt t="302123" x="5370513" y="3867150"/>
          <p14:tracePt t="302130" x="5383213" y="3867150"/>
          <p14:tracePt t="302170" x="5394325" y="3867150"/>
          <p14:tracePt t="302178" x="5419725" y="3867150"/>
          <p14:tracePt t="302194" x="5432425" y="3879850"/>
          <p14:tracePt t="302210" x="5432425" y="3905250"/>
          <p14:tracePt t="302218" x="5432425" y="3916363"/>
          <p14:tracePt t="302228" x="5432425" y="3941763"/>
          <p14:tracePt t="302234" x="5432425" y="3967163"/>
          <p14:tracePt t="302242" x="5432425" y="3979863"/>
          <p14:tracePt t="302250" x="5419725" y="3992563"/>
          <p14:tracePt t="302258" x="5394325" y="3992563"/>
          <p14:tracePt t="302266" x="5394325" y="4005263"/>
          <p14:tracePt t="302322" x="5383213" y="4005263"/>
          <p14:tracePt t="302339" x="5383213" y="3992563"/>
          <p14:tracePt t="302346" x="5383213" y="3967163"/>
          <p14:tracePt t="302355" x="5383213" y="3941763"/>
          <p14:tracePt t="302362" x="5394325" y="3929063"/>
          <p14:tracePt t="302373" x="5394325" y="3916363"/>
          <p14:tracePt t="302378" x="5419725" y="3905250"/>
          <p14:tracePt t="302392" x="5419725" y="3892550"/>
          <p14:tracePt t="302435" x="5419725" y="3905250"/>
          <p14:tracePt t="302442" x="5419725" y="3916363"/>
          <p14:tracePt t="302449" x="5419725" y="3941763"/>
          <p14:tracePt t="302458" x="5394325" y="3941763"/>
          <p14:tracePt t="302467" x="5394325" y="3954463"/>
          <p14:tracePt t="302538" x="5407025" y="3954463"/>
          <p14:tracePt t="302547" x="5445125" y="3954463"/>
          <p14:tracePt t="302555" x="5532438" y="3967163"/>
          <p14:tracePt t="302561" x="5657850" y="3979863"/>
          <p14:tracePt t="302573" x="5821363" y="3992563"/>
          <p14:tracePt t="302577" x="6034088" y="4029075"/>
          <p14:tracePt t="302592" x="6259513" y="4067175"/>
          <p14:tracePt t="302597" x="6559550" y="4129088"/>
          <p14:tracePt t="302608" x="6859588" y="4179888"/>
          <p14:tracePt t="302610" x="7134225" y="4279900"/>
          <p14:tracePt t="302618" x="7385050" y="4367213"/>
          <p14:tracePt t="302627" x="7597775" y="4443413"/>
          <p14:tracePt t="302634" x="7785100" y="4530725"/>
          <p14:tracePt t="302641" x="7923213" y="4605338"/>
          <p14:tracePt t="302650" x="8023225" y="4692650"/>
          <p14:tracePt t="302658" x="8110538" y="4779963"/>
          <p14:tracePt t="302666" x="8186738" y="4879975"/>
          <p14:tracePt t="302674" x="8235950" y="4956175"/>
          <p14:tracePt t="302681" x="8286750" y="5043488"/>
          <p14:tracePt t="302690" x="8324850" y="5130800"/>
          <p14:tracePt t="302698" x="8348663" y="5218113"/>
          <p14:tracePt t="302707" x="8386763" y="5294313"/>
          <p14:tracePt t="302713" x="8412163" y="5356225"/>
          <p14:tracePt t="302723" x="8435975" y="5407025"/>
          <p14:tracePt t="302730" x="8461375" y="5443538"/>
          <p14:tracePt t="302740" x="8461375" y="5481638"/>
          <p14:tracePt t="302745" x="8474075" y="5494338"/>
          <p14:tracePt t="302757" x="8486775" y="5518150"/>
          <p14:tracePt t="302761" x="8486775" y="5530850"/>
          <p14:tracePt t="302774" x="8499475" y="5543550"/>
          <p14:tracePt t="302810" x="8512175" y="5556250"/>
          <p14:tracePt t="302826" x="8524875" y="5556250"/>
          <p14:tracePt t="302833" x="8548688" y="5530850"/>
          <p14:tracePt t="302842" x="8561388" y="5507038"/>
          <p14:tracePt t="302850" x="8586788" y="5481638"/>
          <p14:tracePt t="302858" x="8612188" y="5456238"/>
          <p14:tracePt t="302866" x="8650288" y="5407025"/>
          <p14:tracePt t="302874" x="8661400" y="5368925"/>
          <p14:tracePt t="302892" x="8724900" y="5268913"/>
          <p14:tracePt t="302898" x="8737600" y="5243513"/>
          <p14:tracePt t="302907" x="8750300" y="5218113"/>
          <p14:tracePt t="302914" x="8774113" y="5194300"/>
          <p14:tracePt t="302923" x="8774113" y="5181600"/>
          <p14:tracePt t="302930" x="8786813" y="5168900"/>
          <p14:tracePt t="308434" x="8799513" y="5168900"/>
          <p14:tracePt t="308441" x="8812213" y="5168900"/>
          <p14:tracePt t="308457" x="8837613" y="5156200"/>
          <p14:tracePt t="308465" x="8850313" y="5130800"/>
          <p14:tracePt t="308473" x="8886825" y="5118100"/>
          <p14:tracePt t="308482" x="8912225" y="5092700"/>
          <p14:tracePt t="308491" x="8937625" y="5068888"/>
          <p14:tracePt t="308497" x="8975725" y="5056188"/>
          <p14:tracePt t="308506" x="9012238" y="5030788"/>
          <p14:tracePt t="308513" x="9050338" y="5005388"/>
          <p14:tracePt t="308524" x="9075738" y="4992688"/>
          <p14:tracePt t="308528" x="9099550" y="4981575"/>
          <p14:tracePt t="308540" x="9124950" y="4968875"/>
          <p14:tracePt t="308545" x="9150350" y="4943475"/>
          <p14:tracePt t="308556" x="9175750" y="4930775"/>
          <p14:tracePt t="308561" x="9212263" y="4905375"/>
          <p14:tracePt t="308573" x="9237663" y="4892675"/>
          <p14:tracePt t="308577" x="9250363" y="4879975"/>
          <p14:tracePt t="308589" x="9275763" y="4868863"/>
          <p14:tracePt t="308593" x="9288463" y="4856163"/>
          <p14:tracePt t="308602" x="9301163" y="4843463"/>
          <p14:tracePt t="308617" x="9312275" y="4843463"/>
          <p14:tracePt t="317440" x="9312275" y="4830763"/>
          <p14:tracePt t="317448" x="9288463" y="4830763"/>
          <p14:tracePt t="317456" x="9237663" y="4856163"/>
          <p14:tracePt t="317464" x="9188450" y="4879975"/>
          <p14:tracePt t="317473" x="9150350" y="4918075"/>
          <p14:tracePt t="317480" x="9112250" y="4943475"/>
          <p14:tracePt t="317490" x="9088438" y="4981575"/>
          <p14:tracePt t="317496" x="9063038" y="5005388"/>
          <p14:tracePt t="317506" x="9037638" y="5018088"/>
          <p14:tracePt t="317512" x="9024938" y="5043488"/>
          <p14:tracePt t="317524" x="8999538" y="5068888"/>
          <p14:tracePt t="317528" x="8986838" y="5081588"/>
          <p14:tracePt t="317540" x="8963025" y="5118100"/>
          <p14:tracePt t="317544" x="8937625" y="5143500"/>
          <p14:tracePt t="317558" x="8924925" y="5156200"/>
          <p14:tracePt t="317560" x="8899525" y="5181600"/>
          <p14:tracePt t="317567" x="8886825" y="5194300"/>
          <p14:tracePt t="317575" x="8874125" y="5194300"/>
          <p14:tracePt t="317624" x="8863013" y="5194300"/>
          <p14:tracePt t="317664" x="8850313" y="5181600"/>
          <p14:tracePt t="317680" x="8850313" y="5168900"/>
          <p14:tracePt t="317705" x="8850313" y="5156200"/>
          <p14:tracePt t="317711" x="8850313" y="5143500"/>
          <p14:tracePt t="317720" x="8850313" y="5130800"/>
          <p14:tracePt t="317736" x="8850313" y="5105400"/>
          <p14:tracePt t="317752" x="8850313" y="5092700"/>
          <p14:tracePt t="317760" x="8850313" y="5081588"/>
          <p14:tracePt t="317768" x="8837613" y="5068888"/>
          <p14:tracePt t="317776" x="8837613" y="5043488"/>
          <p14:tracePt t="317784" x="8812213" y="5030788"/>
          <p14:tracePt t="317791" x="8799513" y="5018088"/>
          <p14:tracePt t="317800" x="8774113" y="4981575"/>
          <p14:tracePt t="317808" x="8763000" y="4968875"/>
          <p14:tracePt t="317815" x="8750300" y="4956175"/>
          <p14:tracePt t="317824" x="8712200" y="4943475"/>
          <p14:tracePt t="317832" x="8699500" y="4930775"/>
          <p14:tracePt t="317840" x="8686800" y="4930775"/>
          <p14:tracePt t="317848" x="8674100" y="4930775"/>
          <p14:tracePt t="317857" x="8637588" y="4930775"/>
          <p14:tracePt t="317864" x="8612188" y="4943475"/>
          <p14:tracePt t="317874" x="8586788" y="4943475"/>
          <p14:tracePt t="317880" x="8537575" y="4981575"/>
          <p14:tracePt t="317893" x="8499475" y="5018088"/>
          <p14:tracePt t="317896" x="8435975" y="5068888"/>
          <p14:tracePt t="317907" x="8361363" y="5118100"/>
          <p14:tracePt t="317912" x="8299450" y="5181600"/>
          <p14:tracePt t="317925" x="8235950" y="5230813"/>
          <p14:tracePt t="317928" x="8174038" y="5294313"/>
          <p14:tracePt t="317940" x="8135938" y="5356225"/>
          <p14:tracePt t="317943" x="8086725" y="5430838"/>
          <p14:tracePt t="317956" x="8048625" y="5507038"/>
          <p14:tracePt t="317960" x="8010525" y="5581650"/>
          <p14:tracePt t="317968" x="7986713" y="5643563"/>
          <p14:tracePt t="317976" x="7974013" y="5707063"/>
          <p14:tracePt t="317984" x="7974013" y="5743575"/>
          <p14:tracePt t="317992" x="7974013" y="5781675"/>
          <p14:tracePt t="318000" x="7974013" y="5843588"/>
          <p14:tracePt t="318009" x="7986713" y="5868988"/>
          <p14:tracePt t="318016" x="8010525" y="5894388"/>
          <p14:tracePt t="318025" x="8035925" y="5932488"/>
          <p14:tracePt t="318032" x="8074025" y="5956300"/>
          <p14:tracePt t="318040" x="8110538" y="5981700"/>
          <p14:tracePt t="318048" x="8148638" y="5994400"/>
          <p14:tracePt t="318056" x="8186738" y="6019800"/>
          <p14:tracePt t="318064" x="8235950" y="6045200"/>
          <p14:tracePt t="318073" x="8286750" y="6056313"/>
          <p14:tracePt t="318080" x="8374063" y="6081713"/>
          <p14:tracePt t="318090" x="8424863" y="6094413"/>
          <p14:tracePt t="318095" x="8512175" y="6119813"/>
          <p14:tracePt t="318106" x="8586788" y="6132513"/>
          <p14:tracePt t="318112" x="8674100" y="6145213"/>
          <p14:tracePt t="318122" x="8763000" y="6157913"/>
          <p14:tracePt t="318127" x="8850313" y="6169025"/>
          <p14:tracePt t="318140" x="8899525" y="6169025"/>
          <p14:tracePt t="318144" x="8963025" y="6169025"/>
          <p14:tracePt t="318156" x="9050338" y="6169025"/>
          <p14:tracePt t="318159" x="9112250" y="6145213"/>
          <p14:tracePt t="318174" x="9163050" y="6132513"/>
          <p14:tracePt t="318177" x="9237663" y="6094413"/>
          <p14:tracePt t="318184" x="9301163" y="6045200"/>
          <p14:tracePt t="318192" x="9337675" y="5994400"/>
          <p14:tracePt t="318200" x="9375775" y="5956300"/>
          <p14:tracePt t="318208" x="9401175" y="5894388"/>
          <p14:tracePt t="318216" x="9424988" y="5856288"/>
          <p14:tracePt t="318223" x="9424988" y="5807075"/>
          <p14:tracePt t="318232" x="9424988" y="5768975"/>
          <p14:tracePt t="318240" x="9424988" y="5719763"/>
          <p14:tracePt t="318247" x="9424988" y="5681663"/>
          <p14:tracePt t="318257" x="9424988" y="5643563"/>
          <p14:tracePt t="318264" x="9424988" y="5619750"/>
          <p14:tracePt t="318273" x="9401175" y="5594350"/>
          <p14:tracePt t="318280" x="9401175" y="5568950"/>
          <p14:tracePt t="318291" x="9375775" y="5530850"/>
          <p14:tracePt t="318296" x="9363075" y="5507038"/>
          <p14:tracePt t="318307" x="9337675" y="5481638"/>
          <p14:tracePt t="318312" x="9324975" y="5443538"/>
          <p14:tracePt t="318323" x="9301163" y="5418138"/>
          <p14:tracePt t="318328" x="9275763" y="5381625"/>
          <p14:tracePt t="318342" x="9237663" y="5356225"/>
          <p14:tracePt t="318344" x="9212263" y="5330825"/>
          <p14:tracePt t="318356" x="9188450" y="5294313"/>
          <p14:tracePt t="318360" x="9150350" y="5294313"/>
          <p14:tracePt t="318368" x="9112250" y="5281613"/>
          <p14:tracePt t="318376" x="9088438" y="5256213"/>
          <p14:tracePt t="318384" x="9050338" y="5256213"/>
          <p14:tracePt t="318392" x="9024938" y="5243513"/>
          <p14:tracePt t="318400" x="8999538" y="5243513"/>
          <p14:tracePt t="318408" x="8950325" y="5243513"/>
          <p14:tracePt t="318416" x="8899525" y="5243513"/>
          <p14:tracePt t="318424" x="8850313" y="5243513"/>
          <p14:tracePt t="318432" x="8774113" y="5243513"/>
          <p14:tracePt t="318440" x="8712200" y="5243513"/>
          <p14:tracePt t="318448" x="8637588" y="5243513"/>
          <p14:tracePt t="318456" x="8548688" y="5243513"/>
          <p14:tracePt t="318463" x="8486775" y="5256213"/>
          <p14:tracePt t="318473" x="8435975" y="5268913"/>
          <p14:tracePt t="318480" x="8374063" y="5281613"/>
          <p14:tracePt t="318491" x="8335963" y="5294313"/>
          <p14:tracePt t="318495" x="8299450" y="5305425"/>
          <p14:tracePt t="318507" x="8274050" y="5318125"/>
          <p14:tracePt t="318512" x="8235950" y="5318125"/>
          <p14:tracePt t="318523" x="8235950" y="5330825"/>
          <p14:tracePt t="318728" x="8223250" y="5330825"/>
          <p14:tracePt t="318737" x="8186738" y="5343525"/>
          <p14:tracePt t="318744" x="8135938" y="5356225"/>
          <p14:tracePt t="318757" x="8099425" y="5356225"/>
          <p14:tracePt t="318759" x="8023225" y="5356225"/>
          <p14:tracePt t="318768" x="7923213" y="5343525"/>
          <p14:tracePt t="318778" x="7823200" y="5330825"/>
          <p14:tracePt t="318785" x="7723188" y="5294313"/>
          <p14:tracePt t="318794" x="7597775" y="5243513"/>
          <p14:tracePt t="318800" x="7459663" y="5205413"/>
          <p14:tracePt t="318807" x="7323138" y="5143500"/>
          <p14:tracePt t="318817" x="7185025" y="5092700"/>
          <p14:tracePt t="318824" x="7046913" y="5018088"/>
          <p14:tracePt t="318831" x="6910388" y="4956175"/>
          <p14:tracePt t="318840" x="6784975" y="4868863"/>
          <p14:tracePt t="318848" x="6659563" y="4805363"/>
          <p14:tracePt t="318857" x="6534150" y="4730750"/>
          <p14:tracePt t="318863" x="6408738" y="4656138"/>
          <p14:tracePt t="318873" x="6270625" y="4567238"/>
          <p14:tracePt t="318880" x="6108700" y="4467225"/>
          <p14:tracePt t="318891" x="5908675" y="4341813"/>
          <p14:tracePt t="318896" x="5719763" y="4254500"/>
          <p14:tracePt t="318907" x="5557838" y="4167188"/>
          <p14:tracePt t="318912" x="5432425" y="4079875"/>
          <p14:tracePt t="318923" x="5319713" y="3992563"/>
          <p14:tracePt t="318928" x="5232400" y="3941763"/>
          <p14:tracePt t="318941" x="5157788" y="3892550"/>
          <p14:tracePt t="318945" x="5081588" y="3854450"/>
          <p14:tracePt t="318952" x="5019675" y="3829050"/>
          <p14:tracePt t="318960" x="4994275" y="3792538"/>
          <p14:tracePt t="318968" x="4968875" y="3767138"/>
          <p14:tracePt t="318977" x="4945063" y="3741738"/>
          <p14:tracePt t="318983" x="4932363" y="3692525"/>
          <p14:tracePt t="318991" x="4906963" y="3654425"/>
          <p14:tracePt t="319000" x="4868863" y="3616325"/>
          <p14:tracePt t="319007" x="4843463" y="3579813"/>
          <p14:tracePt t="319016" x="4819650" y="3554413"/>
          <p14:tracePt t="319024" x="4768850" y="3529013"/>
          <p14:tracePt t="319031" x="4756150" y="3529013"/>
          <p14:tracePt t="319040" x="4743450" y="3503613"/>
          <p14:tracePt t="319048" x="4719638" y="3503613"/>
          <p14:tracePt t="319057" x="4706938" y="3479800"/>
          <p14:tracePt t="319064" x="4694238" y="3479800"/>
          <p14:tracePt t="319073" x="4681538" y="3454400"/>
          <p14:tracePt t="319080" x="4668838" y="3454400"/>
          <p14:tracePt t="319089" x="4630738" y="3429000"/>
          <p14:tracePt t="319096" x="4606925" y="3416300"/>
          <p14:tracePt t="319107" x="4581525" y="3416300"/>
          <p14:tracePt t="319111" x="4568825" y="3403600"/>
          <p14:tracePt t="319123" x="4556125" y="3390900"/>
          <p14:tracePt t="319184" x="4568825" y="3390900"/>
          <p14:tracePt t="319191" x="4606925" y="3390900"/>
          <p14:tracePt t="319199" x="4656138" y="3403600"/>
          <p14:tracePt t="319207" x="4719638" y="3416300"/>
          <p14:tracePt t="319215" x="4781550" y="3429000"/>
          <p14:tracePt t="319224" x="4868863" y="3441700"/>
          <p14:tracePt t="319231" x="4945063" y="3467100"/>
          <p14:tracePt t="319240" x="5019675" y="3490913"/>
          <p14:tracePt t="319247" x="5081588" y="3529013"/>
          <p14:tracePt t="319256" x="5145088" y="3554413"/>
          <p14:tracePt t="319263" x="5207000" y="3590925"/>
          <p14:tracePt t="319273" x="5232400" y="3629025"/>
          <p14:tracePt t="319280" x="5257800" y="3654425"/>
          <p14:tracePt t="319289" x="5270500" y="3667125"/>
          <p14:tracePt t="319295" x="5281613" y="3692525"/>
          <p14:tracePt t="319320" x="5270500" y="3703638"/>
          <p14:tracePt t="319327" x="5257800" y="3716338"/>
          <p14:tracePt t="319340" x="5219700" y="3741738"/>
          <p14:tracePt t="319343" x="5181600" y="3741738"/>
          <p14:tracePt t="319356" x="5157788" y="3754438"/>
          <p14:tracePt t="319360" x="5119688" y="3767138"/>
          <p14:tracePt t="319368" x="5094288" y="3779838"/>
          <p14:tracePt t="319440" x="5106988" y="3779838"/>
          <p14:tracePt t="319447" x="5132388" y="3779838"/>
          <p14:tracePt t="319455" x="5181600" y="3792538"/>
          <p14:tracePt t="319464" x="5207000" y="3792538"/>
          <p14:tracePt t="319474" x="5257800" y="3792538"/>
          <p14:tracePt t="319479" x="5294313" y="3803650"/>
          <p14:tracePt t="319489" x="5319713" y="3829050"/>
          <p14:tracePt t="319496" x="5345113" y="3829050"/>
          <p14:tracePt t="319508" x="5357813" y="3854450"/>
          <p14:tracePt t="319511" x="5370513" y="3854450"/>
          <p14:tracePt t="319523" x="5370513" y="3867150"/>
          <p14:tracePt t="319527" x="5370513" y="3892550"/>
          <p14:tracePt t="319540" x="5357813" y="3905250"/>
          <p14:tracePt t="319544" x="5345113" y="3929063"/>
          <p14:tracePt t="319552" x="5319713" y="3941763"/>
          <p14:tracePt t="319559" x="5294313" y="3967163"/>
          <p14:tracePt t="319567" x="5257800" y="3967163"/>
          <p14:tracePt t="319585" x="5245100" y="3967163"/>
          <p14:tracePt t="319600" x="5219700" y="3967163"/>
          <p14:tracePt t="319607" x="5207000" y="3941763"/>
          <p14:tracePt t="319616" x="5194300" y="3916363"/>
          <p14:tracePt t="319623" x="5194300" y="3879850"/>
          <p14:tracePt t="319631" x="5194300" y="3829050"/>
          <p14:tracePt t="319640" x="5194300" y="3792538"/>
          <p14:tracePt t="319648" x="5194300" y="3741738"/>
          <p14:tracePt t="319657" x="5219700" y="3703638"/>
          <p14:tracePt t="319664" x="5232400" y="3667125"/>
          <p14:tracePt t="319673" x="5270500" y="3641725"/>
          <p14:tracePt t="319679" x="5294313" y="3629025"/>
          <p14:tracePt t="319690" x="5319713" y="3603625"/>
          <p14:tracePt t="319695" x="5345113" y="3603625"/>
          <p14:tracePt t="319707" x="5357813" y="3603625"/>
          <p14:tracePt t="319712" x="5383213" y="3603625"/>
          <p14:tracePt t="319723" x="5419725" y="3603625"/>
          <p14:tracePt t="319727" x="5432425" y="3616325"/>
          <p14:tracePt t="319740" x="5457825" y="3641725"/>
          <p14:tracePt t="319743" x="5470525" y="3692525"/>
          <p14:tracePt t="319756" x="5470525" y="3729038"/>
          <p14:tracePt t="319759" x="5470525" y="3767138"/>
          <p14:tracePt t="319768" x="5470525" y="3803650"/>
          <p14:tracePt t="319775" x="5470525" y="3841750"/>
          <p14:tracePt t="319784" x="5470525" y="3879850"/>
          <p14:tracePt t="319792" x="5470525" y="3892550"/>
          <p14:tracePt t="319799" x="5457825" y="3892550"/>
          <p14:tracePt t="319807" x="5445125" y="3905250"/>
          <p14:tracePt t="319815" x="5419725" y="3905250"/>
          <p14:tracePt t="319823" x="5394325" y="3905250"/>
          <p14:tracePt t="319833" x="5345113" y="3905250"/>
          <p14:tracePt t="319839" x="5307013" y="3892550"/>
          <p14:tracePt t="319847" x="5257800" y="3879850"/>
          <p14:tracePt t="319856" x="5207000" y="3841750"/>
          <p14:tracePt t="319864" x="5157788" y="3803650"/>
          <p14:tracePt t="319874" x="5094288" y="3767138"/>
          <p14:tracePt t="319879" x="5057775" y="3703638"/>
          <p14:tracePt t="319890" x="5006975" y="3629025"/>
          <p14:tracePt t="319895" x="4932363" y="3554413"/>
          <p14:tracePt t="319907" x="4881563" y="3490913"/>
          <p14:tracePt t="319912" x="4794250" y="3429000"/>
          <p14:tracePt t="319923" x="4719638" y="3378200"/>
          <p14:tracePt t="319927" x="4668838" y="3328988"/>
          <p14:tracePt t="319941" x="4619625" y="3278188"/>
          <p14:tracePt t="319943" x="4581525" y="3241675"/>
          <p14:tracePt t="319958" x="4543425" y="3216275"/>
          <p14:tracePt t="319960" x="4518025" y="3203575"/>
          <p14:tracePt t="319967" x="4506913" y="3178175"/>
          <p14:tracePt t="319975" x="4468813" y="3165475"/>
          <p14:tracePt t="319984" x="4456113" y="3154363"/>
          <p14:tracePt t="319991" x="4443413" y="3141663"/>
          <p14:tracePt t="319999" x="4430713" y="3141663"/>
          <p14:tracePt t="320007" x="4418013" y="3141663"/>
          <p14:tracePt t="320015" x="4406900" y="3141663"/>
          <p14:tracePt t="320023" x="4381500" y="3141663"/>
          <p14:tracePt t="320032" x="4356100" y="3141663"/>
          <p14:tracePt t="320040" x="4330700" y="3141663"/>
          <p14:tracePt t="320047" x="4305300" y="3141663"/>
          <p14:tracePt t="320056" x="4281488" y="3141663"/>
          <p14:tracePt t="320064" x="4243388" y="3141663"/>
          <p14:tracePt t="320074" x="4230688" y="3141663"/>
          <p14:tracePt t="320079" x="4205288" y="3154363"/>
          <p14:tracePt t="320090" x="4192588" y="3154363"/>
          <p14:tracePt t="320096" x="4192588" y="3165475"/>
          <p14:tracePt t="320144" x="4181475" y="3165475"/>
          <p14:tracePt t="320159" x="4168775" y="3154363"/>
          <p14:tracePt t="320167" x="4156075" y="3141663"/>
          <p14:tracePt t="320175" x="4143375" y="3116263"/>
          <p14:tracePt t="320184" x="4130675" y="3090863"/>
          <p14:tracePt t="320191" x="4105275" y="3065463"/>
          <p14:tracePt t="320200" x="4092575" y="3041650"/>
          <p14:tracePt t="320210" x="4068763" y="3028950"/>
          <p14:tracePt t="320215" x="4056063" y="3016250"/>
          <p14:tracePt t="320223" x="4030663" y="2990850"/>
          <p14:tracePt t="320232" x="4030663" y="2978150"/>
          <p14:tracePt t="320241" x="4005263" y="2965450"/>
          <p14:tracePt t="320247" x="4005263" y="2952750"/>
          <p14:tracePt t="320257" x="3992563" y="2941638"/>
          <p14:tracePt t="320304" x="3979863" y="2941638"/>
          <p14:tracePt t="320385" x="3979863" y="2952750"/>
          <p14:tracePt t="320391" x="3979863" y="2965450"/>
          <p14:tracePt t="320399" x="4005263" y="3003550"/>
          <p14:tracePt t="320407" x="4030663" y="3016250"/>
          <p14:tracePt t="320415" x="4056063" y="3054350"/>
          <p14:tracePt t="320423" x="4092575" y="3090863"/>
          <p14:tracePt t="320432" x="4117975" y="3116263"/>
          <p14:tracePt t="320442" x="4156075" y="3165475"/>
          <p14:tracePt t="320447" x="4181475" y="3190875"/>
          <p14:tracePt t="320457" x="4205288" y="3203575"/>
          <p14:tracePt t="320463" x="4230688" y="3228975"/>
          <p14:tracePt t="320487" x="4230688" y="3241675"/>
          <p14:tracePt t="320511" x="4217988" y="3241675"/>
          <p14:tracePt t="320520" x="4205288" y="3241675"/>
          <p14:tracePt t="320527" x="4192588" y="3241675"/>
          <p14:tracePt t="320540" x="4181475" y="3228975"/>
          <p14:tracePt t="320544" x="4156075" y="3216275"/>
          <p14:tracePt t="320556" x="4143375" y="3203575"/>
          <p14:tracePt t="320560" x="4117975" y="3178175"/>
          <p14:tracePt t="320568" x="4117975" y="3154363"/>
          <p14:tracePt t="320576" x="4092575" y="3141663"/>
          <p14:tracePt t="320584" x="4092575" y="3116263"/>
          <p14:tracePt t="320592" x="4068763" y="3116263"/>
          <p14:tracePt t="320600" x="4068763" y="3103563"/>
          <p14:tracePt t="320609" x="4056063" y="3103563"/>
          <p14:tracePt t="320696" x="4068763" y="3103563"/>
          <p14:tracePt t="320704" x="4081463" y="3116263"/>
          <p14:tracePt t="320720" x="4081463" y="3128963"/>
          <p14:tracePt t="320784" x="4068763" y="3116263"/>
          <p14:tracePt t="320791" x="4068763" y="3103563"/>
          <p14:tracePt t="320799" x="4043363" y="3078163"/>
          <p14:tracePt t="320809" x="4030663" y="3065463"/>
          <p14:tracePt t="320815" x="3992563" y="3028950"/>
          <p14:tracePt t="320823" x="3968750" y="3003550"/>
          <p14:tracePt t="320832" x="3930650" y="2978150"/>
          <p14:tracePt t="320840" x="3879850" y="2965450"/>
          <p14:tracePt t="320847" x="3843338" y="2941638"/>
          <p14:tracePt t="320856" x="3817938" y="2916238"/>
          <p14:tracePt t="320863" x="3792538" y="2916238"/>
          <p14:tracePt t="320873" x="3779838" y="2903538"/>
          <p14:tracePt t="320895" x="3767138" y="2903538"/>
          <p14:tracePt t="320907" x="3756025" y="2903538"/>
          <p14:tracePt t="320968" x="3756025" y="2890838"/>
          <p14:tracePt t="321303" x="3767138" y="2890838"/>
          <p14:tracePt t="321311" x="3767138" y="2903538"/>
          <p14:tracePt t="321320" x="3779838" y="2916238"/>
          <p14:tracePt t="321327" x="3792538" y="2928938"/>
          <p14:tracePt t="321341" x="3817938" y="2965450"/>
          <p14:tracePt t="321344" x="3843338" y="2978150"/>
          <p14:tracePt t="321357" x="3879850" y="3003550"/>
          <p14:tracePt t="321359" x="3956050" y="3028950"/>
          <p14:tracePt t="321368" x="4043363" y="3065463"/>
          <p14:tracePt t="321377" x="4156075" y="3103563"/>
          <p14:tracePt t="321384" x="4268788" y="3154363"/>
          <p14:tracePt t="321392" x="4406900" y="3203575"/>
          <p14:tracePt t="321400" x="4568825" y="3254375"/>
          <p14:tracePt t="321407" x="4756150" y="3278188"/>
          <p14:tracePt t="321416" x="4956175" y="3328988"/>
          <p14:tracePt t="321426" x="5181600" y="3378200"/>
          <p14:tracePt t="321432" x="5419725" y="3429000"/>
          <p14:tracePt t="321441" x="5657850" y="3490913"/>
          <p14:tracePt t="321448" x="5821363" y="3541713"/>
          <p14:tracePt t="321459" x="5983288" y="3579813"/>
          <p14:tracePt t="321464" x="6083300" y="3616325"/>
          <p14:tracePt t="321474" x="6157913" y="3641725"/>
          <p14:tracePt t="321480" x="6196013" y="3667125"/>
          <p14:tracePt t="321490" x="6208713" y="3679825"/>
          <p14:tracePt t="321496" x="6221413" y="3679825"/>
          <p14:tracePt t="321568" x="6221413" y="3692525"/>
          <p14:tracePt t="321584" x="6208713" y="3703638"/>
          <p14:tracePt t="321608" x="6183313" y="3703638"/>
          <p14:tracePt t="321624" x="6170613" y="3703638"/>
          <p14:tracePt t="321631" x="6157913" y="3703638"/>
          <p14:tracePt t="321639" x="6146800" y="3703638"/>
          <p14:tracePt t="321647" x="6134100" y="3703638"/>
          <p14:tracePt t="321657" x="6108700" y="3703638"/>
          <p14:tracePt t="321663" x="6096000" y="3692525"/>
          <p14:tracePt t="321673" x="6070600" y="3692525"/>
          <p14:tracePt t="321679" x="6045200" y="3679825"/>
          <p14:tracePt t="321689" x="6008688" y="3667125"/>
          <p14:tracePt t="321695" x="5983288" y="3654425"/>
          <p14:tracePt t="321706" x="5957888" y="3641725"/>
          <p14:tracePt t="321711" x="5932488" y="3629025"/>
          <p14:tracePt t="321723" x="5908675" y="3616325"/>
          <p14:tracePt t="321727" x="5870575" y="3603625"/>
          <p14:tracePt t="321740" x="5845175" y="3590925"/>
          <p14:tracePt t="321743" x="5821363" y="3567113"/>
          <p14:tracePt t="321751" x="5795963" y="3554413"/>
          <p14:tracePt t="321759" x="5783263" y="3541713"/>
          <p14:tracePt t="321767" x="5770563" y="3529013"/>
          <p14:tracePt t="321775" x="5757863" y="3516313"/>
          <p14:tracePt t="321791" x="5745163" y="3490913"/>
          <p14:tracePt t="321799" x="5732463" y="3479800"/>
          <p14:tracePt t="321807" x="5732463" y="3467100"/>
          <p14:tracePt t="321815" x="5719763" y="3441700"/>
          <p14:tracePt t="321824" x="5708650" y="3441700"/>
          <p14:tracePt t="321831" x="5708650" y="3416300"/>
          <p14:tracePt t="321840" x="5695950" y="3416300"/>
          <p14:tracePt t="321863" x="5683250" y="3403600"/>
          <p14:tracePt t="321904" x="5670550" y="3403600"/>
          <p14:tracePt t="321919" x="5657850" y="3403600"/>
          <p14:tracePt t="321936" x="5645150" y="3403600"/>
          <p14:tracePt t="321959" x="5632450" y="3403600"/>
          <p14:tracePt t="321967" x="5619750" y="3403600"/>
          <p14:tracePt t="321991" x="5607050" y="3403600"/>
          <p14:tracePt t="321999" x="5583238" y="3403600"/>
          <p14:tracePt t="322016" x="5570538" y="3403600"/>
          <p14:tracePt t="322023" x="5557838" y="3403600"/>
          <p14:tracePt t="322031" x="5545138" y="3403600"/>
          <p14:tracePt t="322040" x="5519738" y="3403600"/>
          <p14:tracePt t="322047" x="5507038" y="3403600"/>
          <p14:tracePt t="322056" x="5495925" y="3403600"/>
          <p14:tracePt t="322063" x="5483225" y="3403600"/>
          <p14:tracePt t="322074" x="5470525" y="3403600"/>
          <p14:tracePt t="322090" x="5445125" y="3403600"/>
          <p14:tracePt t="322096" x="5432425" y="3403600"/>
          <p14:tracePt t="322108" x="5419725" y="3403600"/>
          <p14:tracePt t="322111" x="5407025" y="3403600"/>
          <p14:tracePt t="322123" x="5394325" y="3403600"/>
          <p14:tracePt t="322127" x="5383213" y="3403600"/>
          <p14:tracePt t="322140" x="5357813" y="3403600"/>
          <p14:tracePt t="322143" x="5345113" y="3403600"/>
          <p14:tracePt t="322151" x="5332413" y="3403600"/>
          <p14:tracePt t="322159" x="5319713" y="3403600"/>
          <p14:tracePt t="322167" x="5307013" y="3403600"/>
          <p14:tracePt t="322175" x="5294313" y="3403600"/>
          <p14:tracePt t="322183" x="5270500" y="3416300"/>
          <p14:tracePt t="322191" x="5257800" y="3416300"/>
          <p14:tracePt t="322199" x="5232400" y="3441700"/>
          <p14:tracePt t="322207" x="5207000" y="3441700"/>
          <p14:tracePt t="322215" x="5194300" y="3454400"/>
          <p14:tracePt t="322223" x="5181600" y="3467100"/>
          <p14:tracePt t="322231" x="5170488" y="3467100"/>
          <p14:tracePt t="322240" x="5170488" y="3479800"/>
          <p14:tracePt t="322247" x="5145088" y="3490913"/>
          <p14:tracePt t="322263" x="5132388" y="3503613"/>
          <p14:tracePt t="322274" x="5119688" y="3516313"/>
          <p14:tracePt t="322279" x="5106988" y="3529013"/>
          <p14:tracePt t="322290" x="5094288" y="3541713"/>
          <p14:tracePt t="322311" x="5068888" y="3554413"/>
          <p14:tracePt t="322323" x="5057775" y="3567113"/>
          <p14:tracePt t="322327" x="5045075" y="3567113"/>
          <p14:tracePt t="322343" x="5045075" y="3579813"/>
          <p14:tracePt t="322357" x="5032375" y="3579813"/>
          <p14:tracePt t="322359" x="5032375" y="3590925"/>
          <p14:tracePt t="322375" x="5019675" y="3590925"/>
          <p14:tracePt t="322391" x="5019675" y="3616325"/>
          <p14:tracePt t="322399" x="5006975" y="3641725"/>
          <p14:tracePt t="322407" x="5006975" y="3654425"/>
          <p14:tracePt t="322415" x="5006975" y="3667125"/>
          <p14:tracePt t="322431" x="5006975" y="3692525"/>
          <p14:tracePt t="322439" x="4994275" y="3716338"/>
          <p14:tracePt t="322447" x="4994275" y="3729038"/>
          <p14:tracePt t="322457" x="4994275" y="3741738"/>
          <p14:tracePt t="322463" x="4994275" y="3767138"/>
          <p14:tracePt t="322474" x="4994275" y="3779838"/>
          <p14:tracePt t="322479" x="4994275" y="3803650"/>
          <p14:tracePt t="322489" x="4994275" y="3816350"/>
          <p14:tracePt t="322495" x="4994275" y="3841750"/>
          <p14:tracePt t="322507" x="4994275" y="3854450"/>
          <p14:tracePt t="322512" x="4994275" y="3879850"/>
          <p14:tracePt t="322525" x="4994275" y="3892550"/>
          <p14:tracePt t="322528" x="4994275" y="3905250"/>
          <p14:tracePt t="322539" x="5006975" y="3905250"/>
          <p14:tracePt t="322543" x="5006975" y="3916363"/>
          <p14:tracePt t="322551" x="5019675" y="3929063"/>
          <p14:tracePt t="322559" x="5019675" y="3941763"/>
          <p14:tracePt t="322567" x="5019675" y="3954463"/>
          <p14:tracePt t="322575" x="5032375" y="3979863"/>
          <p14:tracePt t="322583" x="5045075" y="3992563"/>
          <p14:tracePt t="322599" x="5057775" y="4017963"/>
          <p14:tracePt t="322608" x="5057775" y="4029075"/>
          <p14:tracePt t="322615" x="5068888" y="4041775"/>
          <p14:tracePt t="322624" x="5081588" y="4067175"/>
          <p14:tracePt t="322632" x="5094288" y="4067175"/>
          <p14:tracePt t="322640" x="5106988" y="4092575"/>
          <p14:tracePt t="322657" x="5119688" y="4117975"/>
          <p14:tracePt t="322663" x="5132388" y="4117975"/>
          <p14:tracePt t="322679" x="5132388" y="4129088"/>
          <p14:tracePt t="322695" x="5145088" y="4129088"/>
          <p14:tracePt t="322711" x="5157788" y="4129088"/>
          <p14:tracePt t="322723" x="5157788" y="4141788"/>
          <p14:tracePt t="322741" x="5170488" y="4141788"/>
          <p14:tracePt t="322760" x="5181600" y="4141788"/>
          <p14:tracePt t="322840" x="5194300" y="4154488"/>
          <p14:tracePt t="323303" x="5207000" y="4154488"/>
          <p14:tracePt t="323560" x="5219700" y="4154488"/>
          <p14:tracePt t="323576" x="5219700" y="4141788"/>
          <p14:tracePt t="323583" x="5232400" y="4141788"/>
          <p14:tracePt t="323591" x="5232400" y="4129088"/>
          <p14:tracePt t="323911" x="5245100" y="4129088"/>
          <p14:tracePt t="323951" x="5245100" y="4117975"/>
          <p14:tracePt t="323958" x="5245100" y="4105275"/>
          <p14:tracePt t="323975" x="5245100" y="4092575"/>
          <p14:tracePt t="323991" x="5245100" y="4079875"/>
          <p14:tracePt t="323999" x="5245100" y="4067175"/>
          <p14:tracePt t="324006" x="5245100" y="4054475"/>
          <p14:tracePt t="324015" x="5245100" y="4029075"/>
          <p14:tracePt t="324023" x="5257800" y="4005263"/>
          <p14:tracePt t="324031" x="5270500" y="3992563"/>
          <p14:tracePt t="324041" x="5270500" y="3979863"/>
          <p14:tracePt t="324047" x="5281613" y="3954463"/>
          <p14:tracePt t="324057" x="5281613" y="3941763"/>
          <p14:tracePt t="324063" x="5294313" y="3916363"/>
          <p14:tracePt t="324079" x="5294313" y="3905250"/>
          <p14:tracePt t="324089" x="5307013" y="3879850"/>
          <p14:tracePt t="324107" x="5319713" y="3867150"/>
          <p14:tracePt t="324184" x="5332413" y="3867150"/>
          <p14:tracePt t="324255" x="5332413" y="3854450"/>
          <p14:tracePt t="324263" x="5332413" y="3841750"/>
          <p14:tracePt t="324272" x="5319713" y="3841750"/>
          <p14:tracePt t="324279" x="5307013" y="3829050"/>
          <p14:tracePt t="324291" x="5294313" y="3816350"/>
          <p14:tracePt t="324295" x="5257800" y="3792538"/>
          <p14:tracePt t="324307" x="5219700" y="3767138"/>
          <p14:tracePt t="324311" x="5157788" y="3729038"/>
          <p14:tracePt t="324323" x="5119688" y="3692525"/>
          <p14:tracePt t="324327" x="5057775" y="3654425"/>
          <p14:tracePt t="324341" x="4994275" y="3603625"/>
          <p14:tracePt t="324342" x="4932363" y="3554413"/>
          <p14:tracePt t="324352" x="4881563" y="3503613"/>
          <p14:tracePt t="324361" x="4819650" y="3454400"/>
          <p14:tracePt t="324367" x="4756150" y="3429000"/>
          <p14:tracePt t="324375" x="4706938" y="3403600"/>
          <p14:tracePt t="324383" x="4656138" y="3378200"/>
          <p14:tracePt t="324391" x="4619625" y="3367088"/>
          <p14:tracePt t="324399" x="4594225" y="3354388"/>
          <p14:tracePt t="324407" x="4556125" y="3354388"/>
          <p14:tracePt t="324415" x="4530725" y="3354388"/>
          <p14:tracePt t="324423" x="4506913" y="3354388"/>
          <p14:tracePt t="324431" x="4481513" y="3354388"/>
          <p14:tracePt t="324440" x="4468813" y="3354388"/>
          <p14:tracePt t="324456" x="4456113" y="3354388"/>
          <p14:tracePt t="324463" x="4443413" y="3354388"/>
          <p14:tracePt t="324504" x="4443413" y="3341688"/>
          <p14:tracePt t="324543" x="4443413" y="3328988"/>
          <p14:tracePt t="324550" x="4443413" y="3316288"/>
          <p14:tracePt t="325199" x="4456113" y="3303588"/>
          <p14:tracePt t="325639" x="4456113" y="3290888"/>
          <p14:tracePt t="325671" x="4443413" y="3278188"/>
          <p14:tracePt t="325696" x="4430713" y="3278188"/>
          <p14:tracePt t="325710" x="4418013" y="3278188"/>
          <p14:tracePt t="325719" x="4406900" y="3267075"/>
          <p14:tracePt t="325726" x="4394200" y="3267075"/>
          <p14:tracePt t="325741" x="4381500" y="3254375"/>
          <p14:tracePt t="325743" x="4368800" y="3241675"/>
          <p14:tracePt t="325751" x="4356100" y="3241675"/>
          <p14:tracePt t="325758" x="4330700" y="3216275"/>
          <p14:tracePt t="325767" x="4318000" y="3203575"/>
          <p14:tracePt t="325775" x="4281488" y="3190875"/>
          <p14:tracePt t="325784" x="4268788" y="3178175"/>
          <p14:tracePt t="325791" x="4243388" y="3165475"/>
          <p14:tracePt t="325798" x="4217988" y="3154363"/>
          <p14:tracePt t="325806" x="4192588" y="3154363"/>
          <p14:tracePt t="325815" x="4181475" y="3141663"/>
          <p14:tracePt t="325823" x="4168775" y="3128963"/>
          <p14:tracePt t="325840" x="4156075" y="3128963"/>
          <p14:tracePt t="325846" x="4130675" y="3116263"/>
          <p14:tracePt t="325863" x="4117975" y="3116263"/>
          <p14:tracePt t="325873" x="4105275" y="3116263"/>
          <p14:tracePt t="325878" x="4081463" y="3116263"/>
          <p14:tracePt t="325892" x="4068763" y="3116263"/>
          <p14:tracePt t="325895" x="4056063" y="3116263"/>
          <p14:tracePt t="325909" x="4043363" y="3103563"/>
          <p14:tracePt t="325926" x="4030663" y="3103563"/>
          <p14:tracePt t="325943" x="4017963" y="3103563"/>
          <p14:tracePt t="325950" x="4005263" y="3103563"/>
          <p14:tracePt t="325966" x="3992563" y="3103563"/>
          <p14:tracePt t="325974" x="3979863" y="3103563"/>
          <p14:tracePt t="325983" x="3968750" y="3103563"/>
          <p14:tracePt t="325991" x="3956050" y="3090863"/>
          <p14:tracePt t="325998" x="3943350" y="3078163"/>
          <p14:tracePt t="326007" x="3943350" y="3065463"/>
          <p14:tracePt t="326014" x="3930650" y="3054350"/>
          <p14:tracePt t="326023" x="3930650" y="3041650"/>
          <p14:tracePt t="326030" x="3917950" y="3028950"/>
          <p14:tracePt t="326046" x="3917950" y="3016250"/>
          <p14:tracePt t="326056" x="3917950" y="3003550"/>
          <p14:tracePt t="326063" x="3917950" y="2978150"/>
          <p14:tracePt t="326074" x="3917950" y="2952750"/>
          <p14:tracePt t="326079" x="3917950" y="2941638"/>
          <p14:tracePt t="326090" x="3917950" y="2928938"/>
          <p14:tracePt t="326095" x="3917950" y="2916238"/>
          <p14:tracePt t="326107" x="3917950" y="2890838"/>
          <p14:tracePt t="326112" x="3917950" y="2878138"/>
          <p14:tracePt t="326125" x="3917950" y="2852738"/>
          <p14:tracePt t="326127" x="3917950" y="2840038"/>
          <p14:tracePt t="326142" x="3917950" y="2828925"/>
          <p14:tracePt t="326157" x="3917950" y="2816225"/>
          <p14:tracePt t="326158" x="3917950" y="2803525"/>
          <p14:tracePt t="326167" x="3917950" y="2790825"/>
          <p14:tracePt t="326174" x="3917950" y="2778125"/>
          <p14:tracePt t="326183" x="3917950" y="2765425"/>
          <p14:tracePt t="326192" x="3917950" y="2740025"/>
          <p14:tracePt t="326199" x="3917950" y="2728913"/>
          <p14:tracePt t="326215" x="3917950" y="2703513"/>
          <p14:tracePt t="326224" x="3917950" y="2690813"/>
          <p14:tracePt t="326232" x="3917950" y="2665413"/>
          <p14:tracePt t="326241" x="3917950" y="2652713"/>
          <p14:tracePt t="326247" x="3917950" y="2640013"/>
          <p14:tracePt t="326258" x="3905250" y="2616200"/>
          <p14:tracePt t="326263" x="3892550" y="2603500"/>
          <p14:tracePt t="326275" x="3892550" y="2590800"/>
          <p14:tracePt t="326278" x="3892550" y="2578100"/>
          <p14:tracePt t="326291" x="3892550" y="2552700"/>
          <p14:tracePt t="326295" x="3879850" y="2540000"/>
          <p14:tracePt t="326311" x="3879850" y="2516188"/>
          <p14:tracePt t="326327" x="3879850" y="2503488"/>
          <p14:tracePt t="326340" x="3867150" y="2490788"/>
          <p14:tracePt t="326351" x="3867150" y="2478088"/>
          <p14:tracePt t="326366" x="3856038" y="2452688"/>
          <p14:tracePt t="326375" x="3843338" y="2452688"/>
          <p14:tracePt t="326383" x="3830638" y="2427288"/>
          <p14:tracePt t="326398" x="3817938" y="2414588"/>
          <p14:tracePt t="326415" x="3805238" y="2414588"/>
          <p14:tracePt t="326423" x="3779838" y="2403475"/>
          <p14:tracePt t="326431" x="3779838" y="2390775"/>
          <p14:tracePt t="326441" x="3756025" y="2390775"/>
          <p14:tracePt t="326447" x="3756025" y="2378075"/>
          <p14:tracePt t="326457" x="3743325" y="2378075"/>
          <p14:tracePt t="326463" x="3730625" y="2378075"/>
          <p14:tracePt t="326479" x="3717925" y="2378075"/>
          <p14:tracePt t="326490" x="3705225" y="2378075"/>
          <p14:tracePt t="326507" x="3692525" y="2378075"/>
          <p14:tracePt t="326511" x="3679825" y="2378075"/>
          <p14:tracePt t="326523" x="3667125" y="2378075"/>
          <p14:tracePt t="326535" x="3654425" y="2378075"/>
          <p14:tracePt t="326551" x="3630613" y="2378075"/>
          <p14:tracePt t="326559" x="3617913" y="2390775"/>
          <p14:tracePt t="326567" x="3605213" y="2390775"/>
          <p14:tracePt t="326591" x="3592513" y="2403475"/>
          <p14:tracePt t="326606" x="3579813" y="2414588"/>
          <p14:tracePt t="326615" x="3567113" y="2427288"/>
          <p14:tracePt t="326623" x="3554413" y="2427288"/>
          <p14:tracePt t="326631" x="3554413" y="2439988"/>
          <p14:tracePt t="326642" x="3541713" y="2439988"/>
          <p14:tracePt t="326646" x="3530600" y="2452688"/>
          <p14:tracePt t="326657" x="3530600" y="2465388"/>
          <p14:tracePt t="326662" x="3505200" y="2490788"/>
          <p14:tracePt t="326673" x="3505200" y="2503488"/>
          <p14:tracePt t="326678" x="3492500" y="2516188"/>
          <p14:tracePt t="326690" x="3479800" y="2527300"/>
          <p14:tracePt t="326694" x="3479800" y="2540000"/>
          <p14:tracePt t="326706" x="3454400" y="2552700"/>
          <p14:tracePt t="326711" x="3454400" y="2565400"/>
          <p14:tracePt t="326726" x="3441700" y="2590800"/>
          <p14:tracePt t="326742" x="3441700" y="2616200"/>
          <p14:tracePt t="326750" x="3429000" y="2627313"/>
          <p14:tracePt t="326758" x="3429000" y="2640013"/>
          <p14:tracePt t="326766" x="3429000" y="2652713"/>
          <p14:tracePt t="326774" x="3417888" y="2690813"/>
          <p14:tracePt t="326783" x="3417888" y="2703513"/>
          <p14:tracePt t="326790" x="3417888" y="2716213"/>
          <p14:tracePt t="326799" x="3405188" y="2752725"/>
          <p14:tracePt t="326808" x="3405188" y="2778125"/>
          <p14:tracePt t="326823" x="3405188" y="2790825"/>
          <p14:tracePt t="326831" x="3405188" y="2816225"/>
          <p14:tracePt t="326846" x="3405188" y="2840038"/>
          <p14:tracePt t="326863" x="3405188" y="2852738"/>
          <p14:tracePt t="326873" x="3405188" y="2878138"/>
          <p14:tracePt t="326879" x="3405188" y="2890838"/>
          <p14:tracePt t="326893" x="3405188" y="2903538"/>
          <p14:tracePt t="326894" x="3417888" y="2916238"/>
          <p14:tracePt t="326907" x="3429000" y="2928938"/>
          <p14:tracePt t="326911" x="3441700" y="2952750"/>
          <p14:tracePt t="326925" x="3454400" y="2965450"/>
          <p14:tracePt t="326928" x="3467100" y="2990850"/>
          <p14:tracePt t="326940" x="3479800" y="3016250"/>
          <p14:tracePt t="326942" x="3505200" y="3041650"/>
          <p14:tracePt t="326952" x="3505200" y="3065463"/>
          <p14:tracePt t="326958" x="3530600" y="3078163"/>
          <p14:tracePt t="326967" x="3541713" y="3103563"/>
          <p14:tracePt t="326974" x="3567113" y="3116263"/>
          <p14:tracePt t="326983" x="3592513" y="3154363"/>
          <p14:tracePt t="326991" x="3605213" y="3165475"/>
          <p14:tracePt t="326999" x="3643313" y="3190875"/>
          <p14:tracePt t="327008" x="3667125" y="3203575"/>
          <p14:tracePt t="327015" x="3692525" y="3228975"/>
          <p14:tracePt t="327023" x="3717925" y="3228975"/>
          <p14:tracePt t="327031" x="3743325" y="3241675"/>
          <p14:tracePt t="327041" x="3767138" y="3254375"/>
          <p14:tracePt t="327049" x="3779838" y="3254375"/>
          <p14:tracePt t="327058" x="3792538" y="3267075"/>
          <p14:tracePt t="327063" x="3792538" y="3278188"/>
          <p14:tracePt t="327079" x="3817938" y="3278188"/>
          <p14:tracePt t="327094" x="3830638" y="3278188"/>
          <p14:tracePt t="327107" x="3843338" y="3278188"/>
          <p14:tracePt t="327111" x="3856038" y="3267075"/>
          <p14:tracePt t="327124" x="3879850" y="3254375"/>
          <p14:tracePt t="327127" x="3892550" y="3241675"/>
          <p14:tracePt t="327135" x="3905250" y="3228975"/>
          <p14:tracePt t="327142" x="3943350" y="3203575"/>
          <p14:tracePt t="327151" x="3968750" y="3190875"/>
          <p14:tracePt t="327158" x="4005263" y="3165475"/>
          <p14:tracePt t="327167" x="4043363" y="3141663"/>
          <p14:tracePt t="327174" x="4092575" y="3116263"/>
          <p14:tracePt t="327182" x="4117975" y="3090863"/>
          <p14:tracePt t="327190" x="4143375" y="3078163"/>
          <p14:tracePt t="327198" x="4181475" y="3065463"/>
          <p14:tracePt t="327207" x="4205288" y="3054350"/>
          <p14:tracePt t="327214" x="4230688" y="3016250"/>
          <p14:tracePt t="327224" x="4256088" y="3003550"/>
          <p14:tracePt t="327230" x="4281488" y="2978150"/>
          <p14:tracePt t="327240" x="4294188" y="2965450"/>
          <p14:tracePt t="327247" x="4318000" y="2952750"/>
          <p14:tracePt t="327257" x="4318000" y="2928938"/>
          <p14:tracePt t="327262" x="4330700" y="2916238"/>
          <p14:tracePt t="327273" x="4343400" y="2890838"/>
          <p14:tracePt t="327279" x="4356100" y="2852738"/>
          <p14:tracePt t="327291" x="4356100" y="2828925"/>
          <p14:tracePt t="327306" x="4356100" y="2803525"/>
          <p14:tracePt t="327311" x="4356100" y="2778125"/>
          <p14:tracePt t="327323" x="4356100" y="2765425"/>
          <p14:tracePt t="327326" x="4356100" y="2740025"/>
          <p14:tracePt t="327335" x="4356100" y="2703513"/>
          <p14:tracePt t="327342" x="4356100" y="2678113"/>
          <p14:tracePt t="327351" x="4330700" y="2652713"/>
          <p14:tracePt t="327358" x="4318000" y="2627313"/>
          <p14:tracePt t="327367" x="4294188" y="2603500"/>
          <p14:tracePt t="327375" x="4281488" y="2578100"/>
          <p14:tracePt t="327382" x="4256088" y="2540000"/>
          <p14:tracePt t="327391" x="4243388" y="2516188"/>
          <p14:tracePt t="327399" x="4217988" y="2503488"/>
          <p14:tracePt t="327408" x="4217988" y="2478088"/>
          <p14:tracePt t="327414" x="4192588" y="2478088"/>
          <p14:tracePt t="327423" x="4181475" y="2452688"/>
          <p14:tracePt t="327431" x="4168775" y="2452688"/>
          <p14:tracePt t="327440" x="4143375" y="2439988"/>
          <p14:tracePt t="327459" x="4117975" y="2427288"/>
          <p14:tracePt t="327463" x="4081463" y="2427288"/>
          <p14:tracePt t="327474" x="4068763" y="2414588"/>
          <p14:tracePt t="327479" x="4056063" y="2414588"/>
          <p14:tracePt t="327492" x="4017963" y="2414588"/>
          <p14:tracePt t="327495" x="3979863" y="2403475"/>
          <p14:tracePt t="327508" x="3943350" y="2390775"/>
          <p14:tracePt t="327510" x="3905250" y="2390775"/>
          <p14:tracePt t="327523" x="3879850" y="2390775"/>
          <p14:tracePt t="327527" x="3830638" y="2378075"/>
          <p14:tracePt t="327535" x="3805238" y="2365375"/>
          <p14:tracePt t="327543" x="3792538" y="2365375"/>
          <p14:tracePt t="327551" x="3779838" y="2365375"/>
          <p14:tracePt t="327559" x="3767138" y="2365375"/>
          <p14:tracePt t="327567" x="3756025" y="2365375"/>
          <p14:tracePt t="327576" x="3743325" y="2365375"/>
          <p14:tracePt t="327583" x="3717925" y="2365375"/>
          <p14:tracePt t="327591" x="3705225" y="2365375"/>
          <p14:tracePt t="327599" x="3679825" y="2390775"/>
          <p14:tracePt t="327607" x="3667125" y="2390775"/>
          <p14:tracePt t="327615" x="3654425" y="2403475"/>
          <p14:tracePt t="327625" x="3643313" y="2414588"/>
          <p14:tracePt t="327640" x="3630613" y="2427288"/>
          <p14:tracePt t="327657" x="3617913" y="2465388"/>
          <p14:tracePt t="327663" x="3617913" y="2490788"/>
          <p14:tracePt t="327673" x="3617913" y="2516188"/>
          <p14:tracePt t="327679" x="3617913" y="2540000"/>
          <p14:tracePt t="327691" x="3617913" y="2578100"/>
          <p14:tracePt t="327695" x="3617913" y="2627313"/>
          <p14:tracePt t="327706" x="3617913" y="2703513"/>
          <p14:tracePt t="327710" x="3630613" y="2740025"/>
          <p14:tracePt t="327723" x="3667125" y="2803525"/>
          <p14:tracePt t="327726" x="3705225" y="2852738"/>
          <p14:tracePt t="327734" x="3767138" y="2928938"/>
          <p14:tracePt t="327742" x="3830638" y="2978150"/>
          <p14:tracePt t="327750" x="3917950" y="3028950"/>
          <p14:tracePt t="327759" x="3992563" y="3103563"/>
          <p14:tracePt t="327766" x="4081463" y="3141663"/>
          <p14:tracePt t="327774" x="4168775" y="3178175"/>
          <p14:tracePt t="327782" x="4256088" y="3216275"/>
          <p14:tracePt t="327791" x="4368800" y="3267075"/>
          <p14:tracePt t="327798" x="4468813" y="3303588"/>
          <p14:tracePt t="327807" x="4581525" y="3341688"/>
          <p14:tracePt t="327814" x="4681538" y="3378200"/>
          <p14:tracePt t="327824" x="4768850" y="3441700"/>
          <p14:tracePt t="327830" x="4881563" y="3490913"/>
          <p14:tracePt t="327839" x="4968875" y="3541713"/>
          <p14:tracePt t="327846" x="5081588" y="3603625"/>
          <p14:tracePt t="327857" x="5170488" y="3667125"/>
          <p14:tracePt t="327862" x="5257800" y="3716338"/>
          <p14:tracePt t="327873" x="5319713" y="3741738"/>
          <p14:tracePt t="327893" x="5407025" y="3792538"/>
          <p14:tracePt t="327895" x="5419725" y="3792538"/>
          <p14:tracePt t="327907" x="5432425" y="3803650"/>
          <p14:tracePt t="327910" x="5445125" y="3803650"/>
          <p14:tracePt t="327923" x="5470525" y="3816350"/>
          <p14:tracePt t="327926" x="5483225" y="3816350"/>
          <p14:tracePt t="327951" x="5495925" y="3829050"/>
          <p14:tracePt t="328016" x="5483225" y="3829050"/>
          <p14:tracePt t="328023" x="5470525" y="3829050"/>
          <p14:tracePt t="328031" x="5445125" y="3829050"/>
          <p14:tracePt t="328040" x="5432425" y="3829050"/>
          <p14:tracePt t="328047" x="5394325" y="3816350"/>
          <p14:tracePt t="328058" x="5383213" y="3816350"/>
          <p14:tracePt t="328073" x="5357813" y="3803650"/>
          <p14:tracePt t="328090" x="5345113" y="3792538"/>
          <p14:tracePt t="328108" x="5332413" y="3779838"/>
          <p14:tracePt t="328110" x="5319713" y="3767138"/>
          <p14:tracePt t="328175" x="5319713" y="3754438"/>
          <p14:tracePt t="328190" x="5319713" y="3741738"/>
          <p14:tracePt t="328223" x="5319713" y="3716338"/>
          <p14:tracePt t="328238" x="5307013" y="3692525"/>
          <p14:tracePt t="328246" x="5294313" y="3679825"/>
          <p14:tracePt t="328262" x="5294313" y="3667125"/>
          <p14:tracePt t="328271" x="5294313" y="3654425"/>
          <p14:tracePt t="328294" x="5294313" y="3641725"/>
          <p14:tracePt t="328416" x="5294313" y="3654425"/>
          <p14:tracePt t="328422" x="5294313" y="3667125"/>
          <p14:tracePt t="328430" x="5294313" y="3692525"/>
          <p14:tracePt t="328440" x="5294313" y="3703638"/>
          <p14:tracePt t="328446" x="5294313" y="3729038"/>
          <p14:tracePt t="328456" x="5294313" y="3741738"/>
          <p14:tracePt t="328462" x="5294313" y="3767138"/>
          <p14:tracePt t="328478" x="5294313" y="3792538"/>
          <p14:tracePt t="328494" x="5294313" y="3803650"/>
          <p14:tracePt t="328559" x="5294313" y="3792538"/>
          <p14:tracePt t="328566" x="5294313" y="3779838"/>
          <p14:tracePt t="328574" x="5294313" y="3754438"/>
          <p14:tracePt t="328583" x="5294313" y="3703638"/>
          <p14:tracePt t="328592" x="5307013" y="3679825"/>
          <p14:tracePt t="328599" x="5307013" y="3654425"/>
          <p14:tracePt t="328607" x="5307013" y="3616325"/>
          <p14:tracePt t="328615" x="5307013" y="3579813"/>
          <p14:tracePt t="328624" x="5307013" y="3541713"/>
          <p14:tracePt t="328631" x="5307013" y="3516313"/>
          <p14:tracePt t="328641" x="5307013" y="3503613"/>
          <p14:tracePt t="328647" x="5307013" y="3479800"/>
          <p14:tracePt t="328657" x="5307013" y="3467100"/>
          <p14:tracePt t="328663" x="5294313" y="3467100"/>
          <p14:tracePt t="328675" x="5294313" y="3454400"/>
          <p14:tracePt t="328678" x="5281613" y="3454400"/>
          <p14:tracePt t="328691" x="5270500" y="3454400"/>
          <p14:tracePt t="328694" x="5245100" y="3454400"/>
          <p14:tracePt t="328709" x="5219700" y="3454400"/>
          <p14:tracePt t="328711" x="5181600" y="3454400"/>
          <p14:tracePt t="328724" x="5157788" y="3454400"/>
          <p14:tracePt t="328727" x="5106988" y="3454400"/>
          <p14:tracePt t="328735" x="5068888" y="3454400"/>
          <p14:tracePt t="328742" x="5032375" y="3479800"/>
          <p14:tracePt t="328751" x="4994275" y="3490913"/>
          <p14:tracePt t="328759" x="4981575" y="3516313"/>
          <p14:tracePt t="328766" x="4956175" y="3529013"/>
          <p14:tracePt t="328775" x="4945063" y="3554413"/>
          <p14:tracePt t="328783" x="4932363" y="3579813"/>
          <p14:tracePt t="328798" x="4932363" y="3603625"/>
          <p14:tracePt t="328815" x="4932363" y="3629025"/>
          <p14:tracePt t="328823" x="4945063" y="3654425"/>
          <p14:tracePt t="328830" x="4945063" y="3679825"/>
          <p14:tracePt t="328839" x="4968875" y="3692525"/>
          <p14:tracePt t="328846" x="4981575" y="3703638"/>
          <p14:tracePt t="328856" x="5006975" y="3741738"/>
          <p14:tracePt t="328862" x="5019675" y="3741738"/>
          <p14:tracePt t="328873" x="5045075" y="3767138"/>
          <p14:tracePt t="328878" x="5068888" y="3779838"/>
          <p14:tracePt t="328891" x="5081588" y="3792538"/>
          <p14:tracePt t="328894" x="5106988" y="3803650"/>
          <p14:tracePt t="328907" x="5119688" y="3816350"/>
          <p14:tracePt t="328910" x="5145088" y="3829050"/>
          <p14:tracePt t="328923" x="5170488" y="3841750"/>
          <p14:tracePt t="328926" x="5181600" y="3841750"/>
          <p14:tracePt t="328935" x="5194300" y="3854450"/>
          <p14:tracePt t="328942" x="5219700" y="3867150"/>
          <p14:tracePt t="328958" x="5257800" y="3867150"/>
          <p14:tracePt t="328966" x="5270500" y="3879850"/>
          <p14:tracePt t="328974" x="5294313" y="3892550"/>
          <p14:tracePt t="328982" x="5319713" y="3892550"/>
          <p14:tracePt t="328991" x="5332413" y="3905250"/>
          <p14:tracePt t="329007" x="5345113" y="3905250"/>
          <p14:tracePt t="329014" x="5357813" y="3905250"/>
          <p14:tracePt t="329023" x="5370513" y="3905250"/>
          <p14:tracePt t="329041" x="5383213" y="3905250"/>
          <p14:tracePt t="329057" x="5394325" y="3905250"/>
          <p14:tracePt t="329073" x="5407025" y="3892550"/>
          <p14:tracePt t="329079" x="5419725" y="3892550"/>
          <p14:tracePt t="329094" x="5419725" y="3867150"/>
          <p14:tracePt t="329107" x="5432425" y="3854450"/>
          <p14:tracePt t="329110" x="5432425" y="3841750"/>
          <p14:tracePt t="329119" x="5432425" y="3829050"/>
          <p14:tracePt t="329126" x="5445125" y="3803650"/>
          <p14:tracePt t="329135" x="5457825" y="3779838"/>
          <p14:tracePt t="329150" x="5457825" y="3767138"/>
          <p14:tracePt t="329158" x="5445125" y="3741738"/>
          <p14:tracePt t="329166" x="5445125" y="3729038"/>
          <p14:tracePt t="329174" x="5445125" y="3716338"/>
          <p14:tracePt t="329182" x="5432425" y="3667125"/>
          <p14:tracePt t="329191" x="5419725" y="3654425"/>
          <p14:tracePt t="329198" x="5407025" y="3641725"/>
          <p14:tracePt t="329208" x="5394325" y="3616325"/>
          <p14:tracePt t="329214" x="5383213" y="3603625"/>
          <p14:tracePt t="329223" x="5357813" y="3579813"/>
          <p14:tracePt t="329231" x="5332413" y="3579813"/>
          <p14:tracePt t="329240" x="5319713" y="3554413"/>
          <p14:tracePt t="329246" x="5294313" y="3554413"/>
          <p14:tracePt t="329262" x="5270500" y="3541713"/>
          <p14:tracePt t="329274" x="5257800" y="3541713"/>
          <p14:tracePt t="329278" x="5245100" y="3541713"/>
          <p14:tracePt t="329290" x="5232400" y="3541713"/>
          <p14:tracePt t="329294" x="5219700" y="3541713"/>
          <p14:tracePt t="329306" x="5207000" y="3541713"/>
          <p14:tracePt t="329310" x="5194300" y="3541713"/>
          <p14:tracePt t="329326" x="5181600" y="3541713"/>
          <p14:tracePt t="329455" x="5170488" y="3541713"/>
          <p14:tracePt t="329495" x="5170488" y="3554413"/>
          <p14:tracePt t="329502" x="5181600" y="3554413"/>
          <p14:tracePt t="329510" x="5181600" y="3567113"/>
          <p14:tracePt t="329518" x="5207000" y="3567113"/>
          <p14:tracePt t="329526" x="5207000" y="3590925"/>
          <p14:tracePt t="329534" x="5219700" y="3590925"/>
          <p14:tracePt t="329542" x="5232400" y="3616325"/>
          <p14:tracePt t="329550" x="5245100" y="3616325"/>
          <p14:tracePt t="329558" x="5257800" y="3641725"/>
          <p14:tracePt t="329566" x="5270500" y="3641725"/>
          <p14:tracePt t="329574" x="5281613" y="3654425"/>
          <p14:tracePt t="329598" x="5294313" y="3679825"/>
          <p14:tracePt t="329639" x="5294313" y="3692525"/>
          <p14:tracePt t="329646" x="5294313" y="3703638"/>
          <p14:tracePt t="329656" x="5294313" y="3716338"/>
          <p14:tracePt t="329783" x="5281613" y="3716338"/>
          <p14:tracePt t="329790" x="5270500" y="3716338"/>
          <p14:tracePt t="329798" x="5257800" y="3716338"/>
          <p14:tracePt t="329814" x="5219700" y="3716338"/>
          <p14:tracePt t="329824" x="5194300" y="3692525"/>
          <p14:tracePt t="329831" x="5145088" y="3679825"/>
          <p14:tracePt t="329840" x="5094288" y="3654425"/>
          <p14:tracePt t="329846" x="5019675" y="3616325"/>
          <p14:tracePt t="329857" x="4932363" y="3579813"/>
          <p14:tracePt t="329862" x="4843463" y="3529013"/>
          <p14:tracePt t="329873" x="4732338" y="3490913"/>
          <p14:tracePt t="329878" x="4630738" y="3454400"/>
          <p14:tracePt t="329891" x="4518025" y="3403600"/>
          <p14:tracePt t="329894" x="4430713" y="3354388"/>
          <p14:tracePt t="329907" x="4356100" y="3316288"/>
          <p14:tracePt t="329910" x="4268788" y="3278188"/>
          <p14:tracePt t="329924" x="4192588" y="3241675"/>
          <p14:tracePt t="329926" x="4143375" y="3228975"/>
          <p14:tracePt t="329934" x="4081463" y="3203575"/>
          <p14:tracePt t="329942" x="4030663" y="3165475"/>
          <p14:tracePt t="329951" x="3979863" y="3141663"/>
          <p14:tracePt t="329958" x="3943350" y="3116263"/>
          <p14:tracePt t="329966" x="3917950" y="3090863"/>
          <p14:tracePt t="329974" x="3879850" y="3078163"/>
          <p14:tracePt t="329983" x="3867150" y="3065463"/>
          <p14:tracePt t="329990" x="3856038" y="3054350"/>
          <p14:tracePt t="329998" x="3843338" y="3054350"/>
          <p14:tracePt t="330022" x="3830638" y="3041650"/>
          <p14:tracePt t="330182" x="3817938" y="3028950"/>
          <p14:tracePt t="330262" x="3817938" y="3016250"/>
          <p14:tracePt t="330290" x="3843338" y="3016250"/>
          <p14:tracePt t="330296" x="3856038" y="3016250"/>
          <p14:tracePt t="330304" x="3892550" y="3016250"/>
          <p14:tracePt t="330310" x="3917950" y="3028950"/>
          <p14:tracePt t="330324" x="3956050" y="3041650"/>
          <p14:tracePt t="330328" x="3979863" y="3041650"/>
          <p14:tracePt t="330344" x="4056063" y="3054350"/>
          <p14:tracePt t="330351" x="4068763" y="3054350"/>
          <p14:tracePt t="330358" x="4092575" y="3054350"/>
          <p14:tracePt t="330367" x="4117975" y="3054350"/>
          <p14:tracePt t="330374" x="4143375" y="3054350"/>
          <p14:tracePt t="330383" x="4192588" y="3065463"/>
          <p14:tracePt t="330390" x="4256088" y="3078163"/>
          <p14:tracePt t="330398" x="4305300" y="3090863"/>
          <p14:tracePt t="330409" x="4394200" y="3116263"/>
          <p14:tracePt t="330415" x="4494213" y="3128963"/>
          <p14:tracePt t="330424" x="4606925" y="3154363"/>
          <p14:tracePt t="330430" x="4706938" y="3165475"/>
          <p14:tracePt t="330440" x="4806950" y="3190875"/>
          <p14:tracePt t="330448" x="4894263" y="3203575"/>
          <p14:tracePt t="330457" x="4968875" y="3228975"/>
          <p14:tracePt t="330463" x="5032375" y="3241675"/>
          <p14:tracePt t="330473" x="5106988" y="3254375"/>
          <p14:tracePt t="330478" x="5157788" y="3267075"/>
          <p14:tracePt t="330491" x="5219700" y="3278188"/>
          <p14:tracePt t="330494" x="5257800" y="3278188"/>
          <p14:tracePt t="330507" x="5307013" y="3290888"/>
          <p14:tracePt t="330510" x="5345113" y="3303588"/>
          <p14:tracePt t="330523" x="5370513" y="3316288"/>
          <p14:tracePt t="330526" x="5394325" y="3316288"/>
          <p14:tracePt t="330534" x="5419725" y="3316288"/>
          <p14:tracePt t="330542" x="5432425" y="3328988"/>
          <p14:tracePt t="330550" x="5445125" y="3328988"/>
          <p14:tracePt t="330558" x="5470525" y="3341688"/>
          <p14:tracePt t="330575" x="5483225" y="3341688"/>
          <p14:tracePt t="333903" x="5457825" y="3341688"/>
          <p14:tracePt t="333910" x="5419725" y="3341688"/>
          <p14:tracePt t="333918" x="5357813" y="3341688"/>
          <p14:tracePt t="333925" x="5319713" y="3341688"/>
          <p14:tracePt t="333935" x="5270500" y="3341688"/>
          <p14:tracePt t="333941" x="5245100" y="3341688"/>
          <p14:tracePt t="333950" x="5232400" y="3341688"/>
          <p14:tracePt t="333990" x="5232400" y="3328988"/>
          <p14:tracePt t="333998" x="5270500" y="3316288"/>
          <p14:tracePt t="334007" x="5345113" y="3278188"/>
          <p14:tracePt t="334015" x="5432425" y="3241675"/>
          <p14:tracePt t="334024" x="5519738" y="3190875"/>
          <p14:tracePt t="334030" x="5570538" y="3178175"/>
          <p14:tracePt t="334040" x="5583238" y="3165475"/>
          <p14:tracePt t="334058" x="5595938" y="3165475"/>
          <p14:tracePt t="334103" x="5595938" y="3141663"/>
          <p14:tracePt t="334110" x="5595938" y="3116263"/>
          <p14:tracePt t="334118" x="5595938" y="3090863"/>
          <p14:tracePt t="334126" x="5595938" y="3078163"/>
          <p14:tracePt t="334135" x="5595938" y="3065463"/>
          <p14:tracePt t="334142" x="5595938" y="3054350"/>
          <p14:tracePt t="334182" x="5595938" y="3065463"/>
          <p14:tracePt t="334190" x="5607050" y="3128963"/>
          <p14:tracePt t="334197" x="5632450" y="3216275"/>
          <p14:tracePt t="334207" x="5683250" y="3328988"/>
          <p14:tracePt t="334213" x="5757863" y="3441700"/>
          <p14:tracePt t="334227" x="5832475" y="3567113"/>
          <p14:tracePt t="334229" x="5921375" y="3703638"/>
          <p14:tracePt t="334241" x="6021388" y="3854450"/>
          <p14:tracePt t="334245" x="6134100" y="3967163"/>
          <p14:tracePt t="334257" x="6259513" y="4054475"/>
          <p14:tracePt t="334262" x="6359525" y="4141788"/>
          <p14:tracePt t="334273" x="6472238" y="4205288"/>
          <p14:tracePt t="334277" x="6546850" y="4254500"/>
          <p14:tracePt t="334290" x="6608763" y="4292600"/>
          <p14:tracePt t="334294" x="6634163" y="4305300"/>
          <p14:tracePt t="334306" x="6659563" y="4318000"/>
          <p14:tracePt t="334309" x="6672263" y="4330700"/>
          <p14:tracePt t="334422" x="6672263" y="4341813"/>
          <p14:tracePt t="334429" x="6672263" y="4354513"/>
          <p14:tracePt t="334438" x="6672263" y="4367213"/>
          <p14:tracePt t="334445" x="6672263" y="4405313"/>
          <p14:tracePt t="334456" x="6684963" y="4443413"/>
          <p14:tracePt t="334463" x="6684963" y="4505325"/>
          <p14:tracePt t="334473" x="6696075" y="4543425"/>
          <p14:tracePt t="334477" x="6721475" y="4592638"/>
          <p14:tracePt t="334490" x="6759575" y="4643438"/>
          <p14:tracePt t="334493" x="6784975" y="4679950"/>
          <p14:tracePt t="334508" x="6821488" y="4730750"/>
          <p14:tracePt t="334509" x="6846888" y="4768850"/>
          <p14:tracePt t="334517" x="6884988" y="4830763"/>
          <p14:tracePt t="334526" x="6921500" y="4868863"/>
          <p14:tracePt t="334535" x="6959600" y="4930775"/>
          <p14:tracePt t="334541" x="6985000" y="4992688"/>
          <p14:tracePt t="334549" x="7021513" y="5068888"/>
          <p14:tracePt t="334558" x="7059613" y="5118100"/>
          <p14:tracePt t="334565" x="7097713" y="5168900"/>
          <p14:tracePt t="334573" x="7123113" y="5194300"/>
          <p14:tracePt t="334581" x="7146925" y="5218113"/>
          <p14:tracePt t="334645" x="7134225" y="5218113"/>
          <p14:tracePt t="334653" x="7123113" y="5205413"/>
          <p14:tracePt t="334662" x="7110413" y="5194300"/>
          <p14:tracePt t="334673" x="7110413" y="5181600"/>
          <p14:tracePt t="334677" x="7097713" y="5156200"/>
          <p14:tracePt t="334689" x="7097713" y="5143500"/>
          <p14:tracePt t="334694" x="7097713" y="5118100"/>
          <p14:tracePt t="334708" x="7097713" y="5092700"/>
          <p14:tracePt t="334709" x="7097713" y="5068888"/>
          <p14:tracePt t="334717" x="7097713" y="5056188"/>
          <p14:tracePt t="334725" x="7097713" y="5018088"/>
          <p14:tracePt t="334735" x="7097713" y="4992688"/>
          <p14:tracePt t="334741" x="7097713" y="4981575"/>
          <p14:tracePt t="334750" x="7110413" y="4956175"/>
          <p14:tracePt t="334757" x="7123113" y="4956175"/>
          <p14:tracePt t="334766" x="7123113" y="4943475"/>
          <p14:tracePt t="334782" x="7123113" y="4930775"/>
          <p14:tracePt t="334805" x="7123113" y="4918075"/>
          <p14:tracePt t="334813" x="7123113" y="4905375"/>
          <p14:tracePt t="334888" x="7134225" y="4905375"/>
          <p14:tracePt t="334894" x="7146925" y="4918075"/>
          <p14:tracePt t="334901" x="7146925" y="4956175"/>
          <p14:tracePt t="334910" x="7159625" y="4981575"/>
          <p14:tracePt t="334918" x="7185025" y="5005388"/>
          <p14:tracePt t="334926" x="7197725" y="5043488"/>
          <p14:tracePt t="334934" x="7223125" y="5092700"/>
          <p14:tracePt t="334941" x="7235825" y="5130800"/>
          <p14:tracePt t="334951" x="7272338" y="5156200"/>
          <p14:tracePt t="334962" x="7285038" y="5181600"/>
          <p14:tracePt t="334966" x="7310438" y="5218113"/>
          <p14:tracePt t="334982" x="7323138" y="5230813"/>
          <p14:tracePt t="334998" x="7359650" y="5230813"/>
          <p14:tracePt t="335007" x="7397750" y="5205413"/>
          <p14:tracePt t="335014" x="7435850" y="5181600"/>
          <p14:tracePt t="335024" x="7485063" y="5118100"/>
          <p14:tracePt t="335029" x="7548563" y="5030788"/>
          <p14:tracePt t="335040" x="7623175" y="4930775"/>
          <p14:tracePt t="335045" x="7685088" y="4830763"/>
          <p14:tracePt t="335057" x="7735888" y="4718050"/>
          <p14:tracePt t="335061" x="7773988" y="4618038"/>
          <p14:tracePt t="335075" x="7797800" y="4543425"/>
          <p14:tracePt t="335078" x="7823200" y="4492625"/>
          <p14:tracePt t="335090" x="7848600" y="4443413"/>
          <p14:tracePt t="335093" x="7861300" y="4405313"/>
          <p14:tracePt t="335109" x="7861300" y="4392613"/>
          <p14:tracePt t="335117" x="7861300" y="4379913"/>
          <p14:tracePt t="335125" x="7861300" y="4367213"/>
          <p14:tracePt t="335230" x="7874000" y="4354513"/>
          <p14:tracePt t="335654" x="7874000" y="4367213"/>
          <p14:tracePt t="335661" x="7861300" y="4379913"/>
          <p14:tracePt t="335677" x="7848600" y="4405313"/>
          <p14:tracePt t="335798" x="7835900" y="4405313"/>
          <p14:tracePt t="335814" x="7810500" y="4405313"/>
          <p14:tracePt t="335829" x="7810500" y="4418013"/>
          <p14:tracePt t="335837" x="7797800" y="4418013"/>
          <p14:tracePt t="335853" x="7773988" y="4430713"/>
          <p14:tracePt t="335861" x="7735888" y="4443413"/>
          <p14:tracePt t="335873" x="7710488" y="4454525"/>
          <p14:tracePt t="335877" x="7685088" y="4467225"/>
          <p14:tracePt t="335892" x="7661275" y="4479925"/>
          <p14:tracePt t="335893" x="7623175" y="4505325"/>
          <p14:tracePt t="335901" x="7585075" y="4530725"/>
          <p14:tracePt t="335909" x="7548563" y="4554538"/>
          <p14:tracePt t="335917" x="7510463" y="4579938"/>
          <p14:tracePt t="335925" x="7472363" y="4592638"/>
          <p14:tracePt t="335933" x="7435850" y="4630738"/>
          <p14:tracePt t="335941" x="7397750" y="4656138"/>
          <p14:tracePt t="335949" x="7348538" y="4692650"/>
          <p14:tracePt t="335957" x="7323138" y="4718050"/>
          <p14:tracePt t="335965" x="7285038" y="4756150"/>
          <p14:tracePt t="335973" x="7259638" y="4768850"/>
          <p14:tracePt t="335981" x="7235825" y="4792663"/>
          <p14:tracePt t="335991" x="7223125" y="4792663"/>
          <p14:tracePt t="335997" x="7197725" y="4805363"/>
          <p14:tracePt t="336022" x="7185025" y="4818063"/>
          <p14:tracePt t="336222" x="7210425" y="4818063"/>
          <p14:tracePt t="336229" x="7223125" y="4818063"/>
          <p14:tracePt t="336237" x="7246938" y="4818063"/>
          <p14:tracePt t="336245" x="7285038" y="4818063"/>
          <p14:tracePt t="336257" x="7335838" y="4818063"/>
          <p14:tracePt t="336261" x="7397750" y="4818063"/>
          <p14:tracePt t="336273" x="7497763" y="4818063"/>
          <p14:tracePt t="336277" x="7623175" y="4818063"/>
          <p14:tracePt t="336290" x="7761288" y="4856163"/>
          <p14:tracePt t="336293" x="7910513" y="4879975"/>
          <p14:tracePt t="336309" x="8223250" y="4930775"/>
          <p14:tracePt t="336317" x="8386763" y="4981575"/>
          <p14:tracePt t="336325" x="8524875" y="5018088"/>
          <p14:tracePt t="336333" x="8624888" y="5043488"/>
          <p14:tracePt t="336341" x="8686800" y="5081588"/>
          <p14:tracePt t="336349" x="8724900" y="5092700"/>
          <p14:tracePt t="336357" x="8750300" y="5118100"/>
          <p14:tracePt t="336365" x="8763000" y="5130800"/>
          <p14:tracePt t="336373" x="8774113" y="5143500"/>
          <p14:tracePt t="336381" x="8786813" y="5156200"/>
          <p14:tracePt t="336389" x="8786813" y="5181600"/>
          <p14:tracePt t="336397" x="8786813" y="5194300"/>
          <p14:tracePt t="336406" x="8799513" y="5218113"/>
          <p14:tracePt t="336413" x="8799513" y="5230813"/>
          <p14:tracePt t="336424" x="8812213" y="5268913"/>
          <p14:tracePt t="336429" x="8824913" y="5281613"/>
          <p14:tracePt t="336440" x="8824913" y="5294313"/>
          <p14:tracePt t="336445" x="8850313" y="5318125"/>
          <p14:tracePt t="336461" x="8863013" y="5330825"/>
          <p14:tracePt t="336486" x="8863013" y="5343525"/>
          <p14:tracePt t="336493" x="8863013" y="5356225"/>
          <p14:tracePt t="336541" x="8863013" y="5368925"/>
          <p14:tracePt t="336582" x="8850313" y="5368925"/>
          <p14:tracePt t="336589" x="8837613" y="5356225"/>
          <p14:tracePt t="336605" x="8837613" y="5330825"/>
          <p14:tracePt t="336613" x="8824913" y="5318125"/>
          <p14:tracePt t="336645" x="8812213" y="5294313"/>
          <p14:tracePt t="336653" x="8799513" y="5294313"/>
          <p14:tracePt t="336673" x="8799513" y="5281613"/>
          <p14:tracePt t="336679" x="8786813" y="5281613"/>
          <p14:tracePt t="336690" x="8774113" y="5256213"/>
          <p14:tracePt t="336693" x="8750300" y="5256213"/>
          <p14:tracePt t="336702" x="8737600" y="5256213"/>
          <p14:tracePt t="336709" x="8686800" y="5243513"/>
          <p14:tracePt t="336717" x="8674100" y="5243513"/>
          <p14:tracePt t="336725" x="8650288" y="5243513"/>
          <p14:tracePt t="336733" x="8637588" y="5230813"/>
          <p14:tracePt t="336741" x="8624888" y="5230813"/>
          <p14:tracePt t="336757" x="8624888" y="5218113"/>
          <p14:tracePt t="336781" x="8624888" y="5205413"/>
          <p14:tracePt t="336789" x="8624888" y="5194300"/>
          <p14:tracePt t="336797" x="8637588" y="5194300"/>
          <p14:tracePt t="336807" x="8650288" y="5181600"/>
          <p14:tracePt t="336813" x="8674100" y="5168900"/>
          <p14:tracePt t="336829" x="8686800" y="5168900"/>
          <p14:tracePt t="336840" x="8699500" y="5168900"/>
          <p14:tracePt t="336845" x="8724900" y="5168900"/>
          <p14:tracePt t="336857" x="8750300" y="5168900"/>
          <p14:tracePt t="336861" x="8750300" y="5181600"/>
          <p14:tracePt t="336874" x="8774113" y="5181600"/>
          <p14:tracePt t="336877" x="8774113" y="5205413"/>
          <p14:tracePt t="336893" x="8774113" y="5230813"/>
          <p14:tracePt t="336901" x="8774113" y="5243513"/>
          <p14:tracePt t="336909" x="8774113" y="5268913"/>
          <p14:tracePt t="336925" x="8774113" y="5294313"/>
          <p14:tracePt t="336941" x="8763000" y="5294313"/>
          <p14:tracePt t="337005" x="8763000" y="5281613"/>
          <p14:tracePt t="337013" x="8763000" y="5243513"/>
          <p14:tracePt t="337021" x="8763000" y="5230813"/>
          <p14:tracePt t="337029" x="8774113" y="5205413"/>
          <p14:tracePt t="337041" x="8774113" y="5194300"/>
          <p14:tracePt t="337045" x="8799513" y="5168900"/>
          <p14:tracePt t="337101" x="8812213" y="5168900"/>
          <p14:tracePt t="337109" x="8824913" y="5168900"/>
          <p14:tracePt t="337125" x="8837613" y="5194300"/>
          <p14:tracePt t="337142" x="8850313" y="5218113"/>
          <p14:tracePt t="337149" x="8850313" y="5230813"/>
          <p14:tracePt t="337157" x="8850313" y="5243513"/>
          <p14:tracePt t="337173" x="8850313" y="5268913"/>
          <p14:tracePt t="337181" x="8850313" y="5281613"/>
          <p14:tracePt t="337245" x="8837613" y="5281613"/>
          <p14:tracePt t="337262" x="8824913" y="5268913"/>
          <p14:tracePt t="337278" x="8824913" y="5256213"/>
          <p14:tracePt t="337294" x="8824913" y="5243513"/>
          <p14:tracePt t="337301" x="8812213" y="5230813"/>
          <p14:tracePt t="337318" x="8799513" y="5218113"/>
          <p14:tracePt t="337357" x="8799513" y="5205413"/>
          <p14:tracePt t="337487" x="8786813" y="5230813"/>
          <p14:tracePt t="337501" x="8786813" y="5243513"/>
          <p14:tracePt t="337509" x="8774113" y="5268913"/>
          <p14:tracePt t="337525" x="8774113" y="5281613"/>
          <p14:tracePt t="337533" x="8774113" y="5294313"/>
          <p14:tracePt t="337549" x="8774113" y="5305425"/>
          <p14:tracePt t="337629" x="8774113" y="5294313"/>
          <p14:tracePt t="337637" x="8774113" y="5268913"/>
          <p14:tracePt t="337645" x="8774113" y="5243513"/>
          <p14:tracePt t="337653" x="8774113" y="5230813"/>
          <p14:tracePt t="337661" x="8774113" y="5218113"/>
          <p14:tracePt t="337677" x="8774113" y="5205413"/>
          <p14:tracePt t="337690" x="8774113" y="5194300"/>
          <p14:tracePt t="338094" x="8786813" y="5194300"/>
          <p14:tracePt t="338109" x="8763000" y="5194300"/>
          <p14:tracePt t="338117" x="8724900" y="5205413"/>
          <p14:tracePt t="338125" x="8674100" y="5218113"/>
          <p14:tracePt t="338133" x="8612188" y="5218113"/>
          <p14:tracePt t="338142" x="8512175" y="5218113"/>
          <p14:tracePt t="338149" x="8374063" y="5218113"/>
          <p14:tracePt t="338157" x="8212138" y="5205413"/>
          <p14:tracePt t="338165" x="8035925" y="5168900"/>
          <p14:tracePt t="338173" x="7848600" y="5130800"/>
          <p14:tracePt t="338181" x="7585075" y="5081588"/>
          <p14:tracePt t="338190" x="7285038" y="5018088"/>
          <p14:tracePt t="338197" x="6985000" y="4968875"/>
          <p14:tracePt t="338206" x="6684963" y="4892675"/>
          <p14:tracePt t="338213" x="6346825" y="4805363"/>
          <p14:tracePt t="338229" x="5821363" y="4630738"/>
          <p14:tracePt t="338240" x="5583238" y="4543425"/>
          <p14:tracePt t="338245" x="5394325" y="4467225"/>
          <p14:tracePt t="338256" x="5207000" y="4392613"/>
          <p14:tracePt t="338261" x="5057775" y="4318000"/>
          <p14:tracePt t="338273" x="4919663" y="4241800"/>
          <p14:tracePt t="338277" x="4756150" y="4154488"/>
          <p14:tracePt t="338290" x="4630738" y="4079875"/>
          <p14:tracePt t="338293" x="4506913" y="3979863"/>
          <p14:tracePt t="338301" x="4394200" y="3905250"/>
          <p14:tracePt t="338309" x="4294188" y="3816350"/>
          <p14:tracePt t="338317" x="4217988" y="3741738"/>
          <p14:tracePt t="338325" x="4143375" y="3667125"/>
          <p14:tracePt t="338333" x="4092575" y="3603625"/>
          <p14:tracePt t="338343" x="4043363" y="3541713"/>
          <p14:tracePt t="338349" x="4005263" y="3503613"/>
          <p14:tracePt t="338357" x="3992563" y="3467100"/>
          <p14:tracePt t="338365" x="3979863" y="3441700"/>
          <p14:tracePt t="338373" x="3968750" y="3429000"/>
          <p14:tracePt t="338383" x="3956050" y="3403600"/>
          <p14:tracePt t="338390" x="3943350" y="3403600"/>
          <p14:tracePt t="338407" x="3943350" y="3390900"/>
          <p14:tracePt t="338426" x="3943350" y="3378200"/>
          <p14:tracePt t="338429" x="3943350" y="3367088"/>
          <p14:tracePt t="338453" x="3943350" y="3354388"/>
          <p14:tracePt t="338486" x="3943350" y="3341688"/>
          <p14:tracePt t="338504" x="3943350" y="3316288"/>
          <p14:tracePt t="338511" x="3943350" y="3290888"/>
          <p14:tracePt t="338518" x="3943350" y="3267075"/>
          <p14:tracePt t="338526" x="3930650" y="3228975"/>
          <p14:tracePt t="338533" x="3930650" y="3203575"/>
          <p14:tracePt t="338541" x="3930650" y="3165475"/>
          <p14:tracePt t="338549" x="3917950" y="3141663"/>
          <p14:tracePt t="338558" x="3917950" y="3116263"/>
          <p14:tracePt t="338565" x="3905250" y="3090863"/>
          <p14:tracePt t="338581" x="3905250" y="3065463"/>
          <p14:tracePt t="338594" x="3892550" y="3054350"/>
          <p14:tracePt t="338597" x="3879850" y="3041650"/>
          <p14:tracePt t="338607" x="3879850" y="3028950"/>
          <p14:tracePt t="338613" x="3867150" y="2990850"/>
          <p14:tracePt t="338623" x="3856038" y="2990850"/>
          <p14:tracePt t="338640" x="3856038" y="2965450"/>
          <p14:tracePt t="338645" x="3843338" y="2965450"/>
          <p14:tracePt t="338656" x="3843338" y="2952750"/>
          <p14:tracePt t="338693" x="3843338" y="2941638"/>
          <p14:tracePt t="338709" x="3830638" y="2928938"/>
          <p14:tracePt t="338821" x="3817938" y="2928938"/>
          <p14:tracePt t="338829" x="3817938" y="2916238"/>
          <p14:tracePt t="338839" x="3817938" y="2903538"/>
          <p14:tracePt t="338847" x="3817938" y="2878138"/>
          <p14:tracePt t="338858" x="3805238" y="2840038"/>
          <p14:tracePt t="338861" x="3792538" y="2816225"/>
          <p14:tracePt t="338873" x="3792538" y="2803525"/>
          <p14:tracePt t="338891" x="3792538" y="2765425"/>
          <p14:tracePt t="338893" x="3792538" y="2752725"/>
          <p14:tracePt t="338901" x="3792538" y="2740025"/>
          <p14:tracePt t="339013" x="3792538" y="2752725"/>
          <p14:tracePt t="339021" x="3792538" y="2778125"/>
          <p14:tracePt t="339029" x="3779838" y="2816225"/>
          <p14:tracePt t="339042" x="3767138" y="2828925"/>
          <p14:tracePt t="339045" x="3756025" y="2840038"/>
          <p14:tracePt t="339056" x="3756025" y="2865438"/>
          <p14:tracePt t="339061" x="3743325" y="2865438"/>
          <p14:tracePt t="339072" x="3730625" y="2878138"/>
          <p14:tracePt t="339077" x="3717925" y="2878138"/>
          <p14:tracePt t="339090" x="3705225" y="2890838"/>
          <p14:tracePt t="339133" x="3679825" y="2890838"/>
          <p14:tracePt t="339141" x="3679825" y="2878138"/>
          <p14:tracePt t="339149" x="3667125" y="2852738"/>
          <p14:tracePt t="339157" x="3654425" y="2828925"/>
          <p14:tracePt t="339165" x="3643313" y="2803525"/>
          <p14:tracePt t="339173" x="3630613" y="2765425"/>
          <p14:tracePt t="339181" x="3617913" y="2752725"/>
          <p14:tracePt t="339189" x="3617913" y="2740025"/>
          <p14:tracePt t="339208" x="3617913" y="2716213"/>
          <p14:tracePt t="339224" x="3617913" y="2703513"/>
          <p14:tracePt t="339229" x="3617913" y="2690813"/>
          <p14:tracePt t="339253" x="3617913" y="2678113"/>
          <p14:tracePt t="339309" x="3630613" y="2678113"/>
          <p14:tracePt t="339317" x="3643313" y="2678113"/>
          <p14:tracePt t="339325" x="3654425" y="2678113"/>
          <p14:tracePt t="339332" x="3667125" y="2678113"/>
          <p14:tracePt t="339341" x="3679825" y="2678113"/>
          <p14:tracePt t="339349" x="3705225" y="2678113"/>
          <p14:tracePt t="339367" x="3717925" y="2678113"/>
          <p14:tracePt t="339376" x="3730625" y="2678113"/>
          <p14:tracePt t="339381" x="3756025" y="2678113"/>
          <p14:tracePt t="339398" x="3779838" y="2690813"/>
          <p14:tracePt t="339407" x="3779838" y="2703513"/>
          <p14:tracePt t="339413" x="3792538" y="2716213"/>
          <p14:tracePt t="339425" x="3805238" y="2728913"/>
          <p14:tracePt t="339440" x="3805238" y="2740025"/>
          <p14:tracePt t="339458" x="3805238" y="2765425"/>
          <p14:tracePt t="339474" x="3805238" y="2790825"/>
          <p14:tracePt t="339477" x="3779838" y="2803525"/>
          <p14:tracePt t="339491" x="3779838" y="2816225"/>
          <p14:tracePt t="339493" x="3767138" y="2828925"/>
          <p14:tracePt t="339533" x="3756025" y="2828925"/>
          <p14:tracePt t="339589" x="3743325" y="2828925"/>
          <p14:tracePt t="339597" x="3730625" y="2828925"/>
          <p14:tracePt t="339613" x="3717925" y="2803525"/>
          <p14:tracePt t="339621" x="3705225" y="2778125"/>
          <p14:tracePt t="339629" x="3705225" y="2765425"/>
          <p14:tracePt t="339639" x="3705225" y="2752725"/>
          <p14:tracePt t="339645" x="3705225" y="2740025"/>
          <p14:tracePt t="339657" x="3705225" y="2716213"/>
          <p14:tracePt t="339660" x="3705225" y="2690813"/>
          <p14:tracePt t="339673" x="3705225" y="2665413"/>
          <p14:tracePt t="339677" x="3705225" y="2640013"/>
          <p14:tracePt t="339689" x="3705225" y="2603500"/>
          <p14:tracePt t="339693" x="3705225" y="2565400"/>
          <p14:tracePt t="339708" x="3705225" y="2527300"/>
          <p14:tracePt t="339717" x="3717925" y="2516188"/>
          <p14:tracePt t="339725" x="3730625" y="2490788"/>
          <p14:tracePt t="339733" x="3743325" y="2490788"/>
          <p14:tracePt t="339749" x="3743325" y="2478088"/>
          <p14:tracePt t="339797" x="3756025" y="2465388"/>
          <p14:tracePt t="339845" x="3756025" y="2452688"/>
          <p14:tracePt t="339917" x="3756025" y="2439988"/>
          <p14:tracePt t="339924" x="3767138" y="2427288"/>
          <p14:tracePt t="339933" x="3767138" y="2414588"/>
          <p14:tracePt t="339941" x="3767138" y="2403475"/>
          <p14:tracePt t="339949" x="3767138" y="2378075"/>
          <p14:tracePt t="339957" x="3767138" y="2365375"/>
          <p14:tracePt t="339965" x="3767138" y="2339975"/>
          <p14:tracePt t="339973" x="3767138" y="2327275"/>
          <p14:tracePt t="339981" x="3767138" y="2290763"/>
          <p14:tracePt t="339990" x="3767138" y="2265363"/>
          <p14:tracePt t="339997" x="3767138" y="2239963"/>
          <p14:tracePt t="340007" x="3767138" y="2214563"/>
          <p14:tracePt t="340013" x="3767138" y="2190750"/>
          <p14:tracePt t="340024" x="3767138" y="2165350"/>
          <p14:tracePt t="340029" x="3767138" y="2127250"/>
          <p14:tracePt t="340040" x="3767138" y="2101850"/>
          <p14:tracePt t="340045" x="3767138" y="2065338"/>
          <p14:tracePt t="340058" x="3767138" y="2039938"/>
          <p14:tracePt t="340060" x="3767138" y="2014538"/>
          <p14:tracePt t="340073" x="3756025" y="2001838"/>
          <p14:tracePt t="340077" x="3756025" y="1989138"/>
          <p14:tracePt t="340092" x="3756025" y="1978025"/>
          <p14:tracePt t="340109" x="3756025" y="1965325"/>
          <p14:tracePt t="340197" x="3756025" y="1989138"/>
          <p14:tracePt t="340205" x="3756025" y="2027238"/>
          <p14:tracePt t="340213" x="3767138" y="2052638"/>
          <p14:tracePt t="340224" x="3767138" y="2065338"/>
          <p14:tracePt t="340229" x="3767138" y="2101850"/>
          <p14:tracePt t="340241" x="3767138" y="2127250"/>
          <p14:tracePt t="340245" x="3767138" y="2152650"/>
          <p14:tracePt t="340259" x="3767138" y="2178050"/>
          <p14:tracePt t="340261" x="3767138" y="2201863"/>
          <p14:tracePt t="340274" x="3767138" y="2214563"/>
          <p14:tracePt t="340277" x="3767138" y="2227263"/>
          <p14:tracePt t="340291" x="3767138" y="2252663"/>
          <p14:tracePt t="340293" x="3767138" y="2278063"/>
          <p14:tracePt t="340302" x="3767138" y="2303463"/>
          <p14:tracePt t="340309" x="3767138" y="2327275"/>
          <p14:tracePt t="340317" x="3767138" y="2339975"/>
          <p14:tracePt t="340324" x="3767138" y="2352675"/>
          <p14:tracePt t="340333" x="3767138" y="2365375"/>
          <p14:tracePt t="340421" x="3779838" y="2365375"/>
          <p14:tracePt t="340428" x="3779838" y="2339975"/>
          <p14:tracePt t="340446" x="3779838" y="2327275"/>
          <p14:tracePt t="340453" x="3779838" y="2303463"/>
          <p14:tracePt t="340460" x="3792538" y="2278063"/>
          <p14:tracePt t="340477" x="3792538" y="2265363"/>
          <p14:tracePt t="340489" x="3792538" y="2252663"/>
          <p14:tracePt t="340565" x="3792538" y="2265363"/>
          <p14:tracePt t="340572" x="3792538" y="2290763"/>
          <p14:tracePt t="340581" x="3792538" y="2303463"/>
          <p14:tracePt t="340590" x="3805238" y="2327275"/>
          <p14:tracePt t="340597" x="3805238" y="2339975"/>
          <p14:tracePt t="340694" x="3830638" y="2339975"/>
          <p14:tracePt t="340700" x="3830638" y="2352675"/>
          <p14:tracePt t="340708" x="3856038" y="2365375"/>
          <p14:tracePt t="340716" x="3856038" y="2378075"/>
          <p14:tracePt t="340725" x="3879850" y="2414588"/>
          <p14:tracePt t="340733" x="3892550" y="2452688"/>
          <p14:tracePt t="340740" x="3917950" y="2503488"/>
          <p14:tracePt t="340749" x="3930650" y="2578100"/>
          <p14:tracePt t="340756" x="3943350" y="2652713"/>
          <p14:tracePt t="340765" x="3956050" y="2716213"/>
          <p14:tracePt t="340773" x="3956050" y="2765425"/>
          <p14:tracePt t="340781" x="3956050" y="2852738"/>
          <p14:tracePt t="340791" x="3943350" y="2928938"/>
          <p14:tracePt t="340796" x="3917950" y="2978150"/>
          <p14:tracePt t="340806" x="3892550" y="3028950"/>
          <p14:tracePt t="340813" x="3856038" y="3054350"/>
          <p14:tracePt t="340823" x="3843338" y="3078163"/>
          <p14:tracePt t="340828" x="3817938" y="3078163"/>
          <p14:tracePt t="340840" x="3805238" y="3090863"/>
          <p14:tracePt t="340871" x="3792538" y="3090863"/>
          <p14:tracePt t="340877" x="3779838" y="3090863"/>
          <p14:tracePt t="340893" x="3756025" y="3090863"/>
          <p14:tracePt t="340901" x="3743325" y="3090863"/>
          <p14:tracePt t="340910" x="3743325" y="3078163"/>
          <p14:tracePt t="340916" x="3730625" y="3065463"/>
          <p14:tracePt t="340925" x="3717925" y="3054350"/>
          <p14:tracePt t="340933" x="3705225" y="3054350"/>
          <p14:tracePt t="340941" x="3692525" y="3028950"/>
          <p14:tracePt t="340950" x="3679825" y="3003550"/>
          <p14:tracePt t="340957" x="3667125" y="2978150"/>
          <p14:tracePt t="340965" x="3667125" y="2952750"/>
          <p14:tracePt t="340975" x="3667125" y="2928938"/>
          <p14:tracePt t="340981" x="3667125" y="2890838"/>
          <p14:tracePt t="340992" x="3667125" y="2865438"/>
          <p14:tracePt t="340997" x="3667125" y="2840038"/>
          <p14:tracePt t="341009" x="3667125" y="2828925"/>
          <p14:tracePt t="341013" x="3667125" y="2803525"/>
          <p14:tracePt t="341025" x="3667125" y="2778125"/>
          <p14:tracePt t="341030" x="3667125" y="2765425"/>
          <p14:tracePt t="341042" x="3667125" y="2752725"/>
          <p14:tracePt t="341045" x="3667125" y="2740025"/>
          <p14:tracePt t="341057" x="3667125" y="2728913"/>
          <p14:tracePt t="341074" x="3667125" y="2703513"/>
          <p14:tracePt t="341091" x="3667125" y="2690813"/>
          <p14:tracePt t="341092" x="3667125" y="2678113"/>
          <p14:tracePt t="341101" x="3667125" y="2665413"/>
          <p14:tracePt t="341109" x="3667125" y="2652713"/>
          <p14:tracePt t="341125" x="3667125" y="2640013"/>
          <p14:tracePt t="341140" x="3667125" y="2616200"/>
          <p14:tracePt t="341158" x="3667125" y="2590800"/>
          <p14:tracePt t="341173" x="3679825" y="2565400"/>
          <p14:tracePt t="341191" x="3692525" y="2552700"/>
          <p14:tracePt t="341213" x="3692525" y="2540000"/>
          <p14:tracePt t="341223" x="3705225" y="2527300"/>
          <p14:tracePt t="341228" x="3717925" y="2516188"/>
          <p14:tracePt t="341245" x="3730625" y="2503488"/>
          <p14:tracePt t="341256" x="3730625" y="2490788"/>
          <p14:tracePt t="341274" x="3743325" y="2478088"/>
          <p14:tracePt t="341276" x="3756025" y="2465388"/>
          <p14:tracePt t="341285" x="3767138" y="2452688"/>
          <p14:tracePt t="341293" x="3767138" y="2439988"/>
          <p14:tracePt t="341301" x="3779838" y="2439988"/>
          <p14:tracePt t="341316" x="3792538" y="2427288"/>
          <p14:tracePt t="341365" x="3805238" y="2427288"/>
          <p14:tracePt t="341381" x="3817938" y="2427288"/>
          <p14:tracePt t="341389" x="3830638" y="2427288"/>
          <p14:tracePt t="341396" x="3856038" y="2427288"/>
          <p14:tracePt t="341407" x="3867150" y="2427288"/>
          <p14:tracePt t="341412" x="3879850" y="2439988"/>
          <p14:tracePt t="341429" x="3905250" y="2439988"/>
          <p14:tracePt t="341440" x="3905250" y="2452688"/>
          <p14:tracePt t="341444" x="3930650" y="2465388"/>
          <p14:tracePt t="341456" x="3943350" y="2478088"/>
          <p14:tracePt t="341461" x="3956050" y="2478088"/>
          <p14:tracePt t="341473" x="3968750" y="2503488"/>
          <p14:tracePt t="341476" x="3979863" y="2516188"/>
          <p14:tracePt t="341485" x="3992563" y="2527300"/>
          <p14:tracePt t="341492" x="3992563" y="2552700"/>
          <p14:tracePt t="341508" x="3992563" y="2578100"/>
          <p14:tracePt t="341517" x="3992563" y="2590800"/>
          <p14:tracePt t="341524" x="3992563" y="2603500"/>
          <p14:tracePt t="341533" x="3992563" y="2627313"/>
          <p14:tracePt t="341540" x="3992563" y="2665413"/>
          <p14:tracePt t="341549" x="3992563" y="2703513"/>
          <p14:tracePt t="341558" x="3979863" y="2728913"/>
          <p14:tracePt t="341565" x="3968750" y="2740025"/>
          <p14:tracePt t="341574" x="3956050" y="2765425"/>
          <p14:tracePt t="341581" x="3930650" y="2803525"/>
          <p14:tracePt t="341590" x="3930650" y="2816225"/>
          <p14:tracePt t="341599" x="3905250" y="2828925"/>
          <p14:tracePt t="341607" x="3892550" y="2852738"/>
          <p14:tracePt t="341613" x="3867150" y="2865438"/>
          <p14:tracePt t="341623" x="3856038" y="2890838"/>
          <p14:tracePt t="341629" x="3843338" y="2890838"/>
          <p14:tracePt t="341642" x="3830638" y="2903538"/>
          <p14:tracePt t="341658" x="3805238" y="2916238"/>
          <p14:tracePt t="341661" x="3792538" y="2916238"/>
          <p14:tracePt t="341678" x="3779838" y="2916238"/>
          <p14:tracePt t="341686" x="3743325" y="2916238"/>
          <p14:tracePt t="341693" x="3717925" y="2916238"/>
          <p14:tracePt t="341701" x="3705225" y="2916238"/>
          <p14:tracePt t="341709" x="3679825" y="2890838"/>
          <p14:tracePt t="341718" x="3654425" y="2878138"/>
          <p14:tracePt t="341725" x="3630613" y="2852738"/>
          <p14:tracePt t="341733" x="3617913" y="2840038"/>
          <p14:tracePt t="341741" x="3592513" y="2803525"/>
          <p14:tracePt t="341749" x="3567113" y="2765425"/>
          <p14:tracePt t="341758" x="3541713" y="2740025"/>
          <p14:tracePt t="341765" x="3530600" y="2716213"/>
          <p14:tracePt t="341776" x="3517900" y="2678113"/>
          <p14:tracePt t="341781" x="3517900" y="2665413"/>
          <p14:tracePt t="341790" x="3517900" y="2627313"/>
          <p14:tracePt t="341798" x="3517900" y="2603500"/>
          <p14:tracePt t="341809" x="3517900" y="2565400"/>
          <p14:tracePt t="341812" x="3517900" y="2540000"/>
          <p14:tracePt t="341824" x="3530600" y="2527300"/>
          <p14:tracePt t="341829" x="3541713" y="2503488"/>
          <p14:tracePt t="341842" x="3554413" y="2503488"/>
          <p14:tracePt t="341844" x="3567113" y="2490788"/>
          <p14:tracePt t="341857" x="3579813" y="2490788"/>
          <p14:tracePt t="341860" x="3592513" y="2478088"/>
          <p14:tracePt t="341873" x="3605213" y="2478088"/>
          <p14:tracePt t="341876" x="3630613" y="2465388"/>
          <p14:tracePt t="341893" x="3643313" y="2465388"/>
          <p14:tracePt t="341900" x="3654425" y="2465388"/>
          <p14:tracePt t="341908" x="3667125" y="2465388"/>
          <p14:tracePt t="341916" x="3679825" y="2465388"/>
          <p14:tracePt t="341924" x="3717925" y="2465388"/>
          <p14:tracePt t="341932" x="3730625" y="2478088"/>
          <p14:tracePt t="341940" x="3756025" y="2478088"/>
          <p14:tracePt t="341948" x="3767138" y="2503488"/>
          <p14:tracePt t="341957" x="3779838" y="2503488"/>
          <p14:tracePt t="341964" x="3779838" y="2527300"/>
          <p14:tracePt t="341974" x="3792538" y="2527300"/>
          <p14:tracePt t="341980" x="3792538" y="2540000"/>
          <p14:tracePt t="341990" x="3805238" y="2552700"/>
          <p14:tracePt t="342007" x="3805238" y="2565400"/>
          <p14:tracePt t="342012" x="3805238" y="2590800"/>
          <p14:tracePt t="342029" x="3805238" y="2603500"/>
          <p14:tracePt t="342044" x="3805238" y="2616200"/>
          <p14:tracePt t="342057" x="3805238" y="2627313"/>
          <p14:tracePt t="342060" x="3805238" y="2640013"/>
          <p14:tracePt t="342073" x="3805238" y="2652713"/>
          <p14:tracePt t="342086" x="3805238" y="2678113"/>
          <p14:tracePt t="342092" x="3805238" y="2703513"/>
          <p14:tracePt t="342101" x="3792538" y="2728913"/>
          <p14:tracePt t="342108" x="3779838" y="2740025"/>
          <p14:tracePt t="342117" x="3779838" y="2752725"/>
          <p14:tracePt t="342126" x="3779838" y="2765425"/>
          <p14:tracePt t="342133" x="3767138" y="2778125"/>
          <p14:tracePt t="342141" x="3756025" y="2803525"/>
          <p14:tracePt t="342149" x="3743325" y="2828925"/>
          <p14:tracePt t="342157" x="3743325" y="2840038"/>
          <p14:tracePt t="342166" x="3730625" y="2852738"/>
          <p14:tracePt t="342181" x="3717925" y="2865438"/>
          <p14:tracePt t="342190" x="3705225" y="2878138"/>
          <p14:tracePt t="342197" x="3692525" y="2890838"/>
          <p14:tracePt t="342208" x="3679825" y="2903538"/>
          <p14:tracePt t="342224" x="3667125" y="2903538"/>
          <p14:tracePt t="342241" x="3654425" y="2903538"/>
          <p14:tracePt t="342258" x="3643313" y="2903538"/>
          <p14:tracePt t="342274" x="3617913" y="2903538"/>
          <p14:tracePt t="342276" x="3592513" y="2890838"/>
          <p14:tracePt t="342290" x="3579813" y="2878138"/>
          <p14:tracePt t="342292" x="3554413" y="2852738"/>
          <p14:tracePt t="342301" x="3554413" y="2828925"/>
          <p14:tracePt t="342308" x="3530600" y="2803525"/>
          <p14:tracePt t="342317" x="3517900" y="2765425"/>
          <p14:tracePt t="342328" x="3517900" y="2740025"/>
          <p14:tracePt t="342332" x="3517900" y="2716213"/>
          <p14:tracePt t="342342" x="3517900" y="2690813"/>
          <p14:tracePt t="342348" x="3517900" y="2665413"/>
          <p14:tracePt t="342357" x="3517900" y="2627313"/>
          <p14:tracePt t="342364" x="3517900" y="2616200"/>
          <p14:tracePt t="342373" x="3517900" y="2590800"/>
          <p14:tracePt t="342380" x="3530600" y="2565400"/>
          <p14:tracePt t="342390" x="3541713" y="2565400"/>
          <p14:tracePt t="342396" x="3554413" y="2540000"/>
          <p14:tracePt t="342407" x="3567113" y="2527300"/>
          <p14:tracePt t="342412" x="3592513" y="2527300"/>
          <p14:tracePt t="342423" x="3617913" y="2516188"/>
          <p14:tracePt t="342428" x="3643313" y="2503488"/>
          <p14:tracePt t="342439" x="3667125" y="2503488"/>
          <p14:tracePt t="342445" x="3692525" y="2490788"/>
          <p14:tracePt t="342457" x="3730625" y="2478088"/>
          <p14:tracePt t="342460" x="3756025" y="2478088"/>
          <p14:tracePt t="342472" x="3779838" y="2478088"/>
          <p14:tracePt t="342476" x="3792538" y="2478088"/>
          <p14:tracePt t="342485" x="3805238" y="2478088"/>
          <p14:tracePt t="342492" x="3830638" y="2478088"/>
          <p14:tracePt t="342500" x="3843338" y="2478088"/>
          <p14:tracePt t="342508" x="3856038" y="2478088"/>
          <p14:tracePt t="342516" x="3879850" y="2503488"/>
          <p14:tracePt t="342525" x="3892550" y="2516188"/>
          <p14:tracePt t="342532" x="3892550" y="2540000"/>
          <p14:tracePt t="342541" x="3917950" y="2578100"/>
          <p14:tracePt t="342549" x="3917950" y="2603500"/>
          <p14:tracePt t="342556" x="3917950" y="2616200"/>
          <p14:tracePt t="342565" x="3917950" y="2640013"/>
          <p14:tracePt t="342574" x="3917950" y="2665413"/>
          <p14:tracePt t="342580" x="3917950" y="2703513"/>
          <p14:tracePt t="342590" x="3917950" y="2740025"/>
          <p14:tracePt t="342596" x="3892550" y="2765425"/>
          <p14:tracePt t="342609" x="3892550" y="2778125"/>
          <p14:tracePt t="342613" x="3867150" y="2803525"/>
          <p14:tracePt t="342629" x="3856038" y="2816225"/>
          <p14:tracePt t="342645" x="3817938" y="2828925"/>
          <p14:tracePt t="342660" x="3805238" y="2840038"/>
          <p14:tracePt t="342677" x="3792538" y="2840038"/>
          <p14:tracePt t="342685" x="3779838" y="2852738"/>
          <p14:tracePt t="342757" x="3767138" y="2852738"/>
          <p14:tracePt t="342789" x="3756025" y="2852738"/>
          <p14:tracePt t="342796" x="3756025" y="2840038"/>
          <p14:tracePt t="342822" x="3756025" y="2828925"/>
          <p14:tracePt t="342845" x="3756025" y="2816225"/>
          <p14:tracePt t="342870" x="3756025" y="2803525"/>
          <p14:tracePt t="343053" x="3767138" y="2803525"/>
          <p14:tracePt t="343061" x="3779838" y="2803525"/>
          <p14:tracePt t="343076" x="3779838" y="2816225"/>
          <p14:tracePt t="343084" x="3792538" y="2816225"/>
          <p14:tracePt t="343092" x="3792538" y="2828925"/>
          <p14:tracePt t="343116" x="3792538" y="2840038"/>
          <p14:tracePt t="343132" x="3792538" y="2852738"/>
          <p14:tracePt t="343140" x="3792538" y="2878138"/>
          <p14:tracePt t="343148" x="3792538" y="2890838"/>
          <p14:tracePt t="343157" x="3779838" y="2903538"/>
          <p14:tracePt t="343164" x="3756025" y="2916238"/>
          <p14:tracePt t="343173" x="3743325" y="2941638"/>
          <p14:tracePt t="343181" x="3717925" y="2952750"/>
          <p14:tracePt t="343191" x="3717925" y="2978150"/>
          <p14:tracePt t="343196" x="3692525" y="2990850"/>
          <p14:tracePt t="343207" x="3679825" y="3003550"/>
          <p14:tracePt t="343212" x="3679825" y="3016250"/>
          <p14:tracePt t="343224" x="3667125" y="3028950"/>
          <p14:tracePt t="343240" x="3654425" y="3041650"/>
          <p14:tracePt t="343293" x="3643313" y="3041650"/>
          <p14:tracePt t="343309" x="3630613" y="3041650"/>
          <p14:tracePt t="343324" x="3630613" y="3028950"/>
          <p14:tracePt t="343332" x="3617913" y="3016250"/>
          <p14:tracePt t="343349" x="3605213" y="3003550"/>
          <p14:tracePt t="343357" x="3605213" y="2990850"/>
          <p14:tracePt t="343364" x="3592513" y="2978150"/>
          <p14:tracePt t="343375" x="3579813" y="2952750"/>
          <p14:tracePt t="343381" x="3567113" y="2941638"/>
          <p14:tracePt t="343391" x="3554413" y="2928938"/>
          <p14:tracePt t="343397" x="3541713" y="2916238"/>
          <p14:tracePt t="343408" x="3541713" y="2903538"/>
          <p14:tracePt t="343426" x="3541713" y="2878138"/>
          <p14:tracePt t="343442" x="3541713" y="2865438"/>
          <p14:tracePt t="343444" x="3530600" y="2852738"/>
          <p14:tracePt t="343636" x="3530600" y="2840038"/>
          <p14:tracePt t="343655" x="3530600" y="2828925"/>
          <p14:tracePt t="343671" x="3530600" y="2816225"/>
          <p14:tracePt t="343692" x="3530600" y="2803525"/>
          <p14:tracePt t="343700" x="3530600" y="2790825"/>
          <p14:tracePt t="343709" x="3530600" y="2778125"/>
          <p14:tracePt t="343716" x="3530600" y="2752725"/>
          <p14:tracePt t="343732" x="3530600" y="2740025"/>
          <p14:tracePt t="343740" x="3541713" y="2728913"/>
          <p14:tracePt t="343749" x="3541713" y="2716213"/>
          <p14:tracePt t="343757" x="3541713" y="2703513"/>
          <p14:tracePt t="343764" x="3554413" y="2678113"/>
          <p14:tracePt t="343774" x="3567113" y="2678113"/>
          <p14:tracePt t="343780" x="3567113" y="2665413"/>
          <p14:tracePt t="343791" x="3567113" y="2652713"/>
          <p14:tracePt t="343796" x="3579813" y="2640013"/>
          <p14:tracePt t="343807" x="3592513" y="2627313"/>
          <p14:tracePt t="343812" x="3605213" y="2616200"/>
          <p14:tracePt t="343823" x="3617913" y="2603500"/>
          <p14:tracePt t="343828" x="3630613" y="2578100"/>
          <p14:tracePt t="343841" x="3643313" y="2578100"/>
          <p14:tracePt t="343844" x="3667125" y="2552700"/>
          <p14:tracePt t="343856" x="3679825" y="2552700"/>
          <p14:tracePt t="343860" x="3705225" y="2540000"/>
          <p14:tracePt t="343875" x="3717925" y="2527300"/>
          <p14:tracePt t="343876" x="3730625" y="2527300"/>
          <p14:tracePt t="343892" x="3756025" y="2516188"/>
          <p14:tracePt t="343900" x="3779838" y="2503488"/>
          <p14:tracePt t="343908" x="3792538" y="2503488"/>
          <p14:tracePt t="343916" x="3805238" y="2503488"/>
          <p14:tracePt t="343924" x="3817938" y="2503488"/>
          <p14:tracePt t="343932" x="3830638" y="2503488"/>
          <p14:tracePt t="343948" x="3843338" y="2503488"/>
          <p14:tracePt t="343964" x="3856038" y="2503488"/>
          <p14:tracePt t="343973" x="3867150" y="2503488"/>
          <p14:tracePt t="343980" x="3892550" y="2503488"/>
          <p14:tracePt t="343990" x="3905250" y="2503488"/>
          <p14:tracePt t="343996" x="3930650" y="2516188"/>
          <p14:tracePt t="344007" x="3943350" y="2540000"/>
          <p14:tracePt t="344012" x="3956050" y="2565400"/>
          <p14:tracePt t="344023" x="3968750" y="2590800"/>
          <p14:tracePt t="344028" x="3979863" y="2616200"/>
          <p14:tracePt t="344040" x="3992563" y="2640013"/>
          <p14:tracePt t="344044" x="4005263" y="2665413"/>
          <p14:tracePt t="344057" x="4005263" y="2690813"/>
          <p14:tracePt t="344060" x="4005263" y="2703513"/>
          <p14:tracePt t="344074" x="4017963" y="2740025"/>
          <p14:tracePt t="344076" x="4017963" y="2765425"/>
          <p14:tracePt t="344084" x="4017963" y="2778125"/>
          <p14:tracePt t="344092" x="4017963" y="2816225"/>
          <p14:tracePt t="344100" x="4017963" y="2828925"/>
          <p14:tracePt t="344108" x="4017963" y="2852738"/>
          <p14:tracePt t="344116" x="4005263" y="2865438"/>
          <p14:tracePt t="344125" x="3992563" y="2878138"/>
          <p14:tracePt t="344132" x="3979863" y="2890838"/>
          <p14:tracePt t="344140" x="3968750" y="2903538"/>
          <p14:tracePt t="344157" x="3943350" y="2903538"/>
          <p14:tracePt t="344165" x="3930650" y="2903538"/>
          <p14:tracePt t="344174" x="3905250" y="2916238"/>
          <p14:tracePt t="344180" x="3879850" y="2928938"/>
          <p14:tracePt t="344192" x="3867150" y="2928938"/>
          <p14:tracePt t="344196" x="3856038" y="2928938"/>
          <p14:tracePt t="344207" x="3830638" y="2928938"/>
          <p14:tracePt t="344213" x="3792538" y="2941638"/>
          <p14:tracePt t="344225" x="3767138" y="2952750"/>
          <p14:tracePt t="344228" x="3756025" y="2952750"/>
          <p14:tracePt t="344241" x="3730625" y="2952750"/>
          <p14:tracePt t="344244" x="3705225" y="2952750"/>
          <p14:tracePt t="344257" x="3679825" y="2952750"/>
          <p14:tracePt t="344260" x="3667125" y="2952750"/>
          <p14:tracePt t="344269" x="3654425" y="2952750"/>
          <p14:tracePt t="344277" x="3630613" y="2952750"/>
          <p14:tracePt t="344292" x="3617913" y="2952750"/>
          <p14:tracePt t="344301" x="3605213" y="2941638"/>
          <p14:tracePt t="344309" x="3592513" y="2941638"/>
          <p14:tracePt t="344317" x="3579813" y="2928938"/>
          <p14:tracePt t="344324" x="3567113" y="2928938"/>
          <p14:tracePt t="344332" x="3554413" y="2916238"/>
          <p14:tracePt t="344349" x="3554413" y="2903538"/>
          <p14:tracePt t="344359" x="3541713" y="2903538"/>
          <p14:tracePt t="344365" x="3530600" y="2890838"/>
          <p14:tracePt t="344388" x="3530600" y="2878138"/>
          <p14:tracePt t="344397" x="3530600" y="2865438"/>
          <p14:tracePt t="344407" x="3530600" y="2852738"/>
          <p14:tracePt t="344412" x="3530600" y="2828925"/>
          <p14:tracePt t="344423" x="3530600" y="2803525"/>
          <p14:tracePt t="344429" x="3530600" y="2778125"/>
          <p14:tracePt t="344440" x="3530600" y="2752725"/>
          <p14:tracePt t="344444" x="3530600" y="2728913"/>
          <p14:tracePt t="344457" x="3530600" y="2703513"/>
          <p14:tracePt t="344460" x="3530600" y="2665413"/>
          <p14:tracePt t="344473" x="3541713" y="2640013"/>
          <p14:tracePt t="344484" x="3541713" y="2627313"/>
          <p14:tracePt t="344500" x="3554413" y="2603500"/>
          <p14:tracePt t="344532" x="3554413" y="2590800"/>
          <p14:tracePt t="344557" x="3567113" y="2590800"/>
          <p14:tracePt t="344572" x="3567113" y="2578100"/>
          <p14:tracePt t="344597" x="3579813" y="2565400"/>
          <p14:tracePt t="344604" x="3579813" y="2552700"/>
          <p14:tracePt t="344638" x="3592513" y="2552700"/>
          <p14:tracePt t="344797" x="3605213" y="2552700"/>
          <p14:tracePt t="344812" x="3617913" y="2552700"/>
          <p14:tracePt t="344845" x="3630613" y="2552700"/>
          <p14:tracePt t="345045" x="3617913" y="2540000"/>
          <p14:tracePt t="345058" x="3605213" y="2527300"/>
          <p14:tracePt t="345064" x="3592513" y="2527300"/>
          <p14:tracePt t="345076" x="3579813" y="2516188"/>
          <p14:tracePt t="345085" x="3567113" y="2516188"/>
          <p14:tracePt t="345140" x="3567113" y="2503488"/>
          <p14:tracePt t="345156" x="3554413" y="2503488"/>
          <p14:tracePt t="345173" x="3541713" y="2503488"/>
          <p14:tracePt t="345189" x="3530600" y="2503488"/>
          <p14:tracePt t="345196" x="3517900" y="2503488"/>
          <p14:tracePt t="345204" x="3505200" y="2503488"/>
          <p14:tracePt t="345213" x="3492500" y="2490788"/>
          <p14:tracePt t="345225" x="3467100" y="2490788"/>
          <p14:tracePt t="345228" x="3454400" y="2465388"/>
          <p14:tracePt t="345240" x="3429000" y="2465388"/>
          <p14:tracePt t="345244" x="3405188" y="2439988"/>
          <p14:tracePt t="345257" x="3367088" y="2427288"/>
          <p14:tracePt t="345260" x="3341688" y="2390775"/>
          <p14:tracePt t="345268" x="3305175" y="2378075"/>
          <p14:tracePt t="345276" x="3254375" y="2352675"/>
          <p14:tracePt t="345285" x="3216275" y="2327275"/>
          <p14:tracePt t="345293" x="3192463" y="2303463"/>
          <p14:tracePt t="345300" x="3167063" y="2290763"/>
          <p14:tracePt t="345308" x="3128963" y="2265363"/>
          <p14:tracePt t="345316" x="3103563" y="2252663"/>
          <p14:tracePt t="345325" x="3092450" y="2239963"/>
          <p14:tracePt t="345332" x="3067050" y="2227263"/>
          <p14:tracePt t="345340" x="3054350" y="2214563"/>
          <p14:tracePt t="345348" x="3041650" y="2201863"/>
          <p14:tracePt t="345357" x="3016250" y="2190750"/>
          <p14:tracePt t="345380" x="3016250" y="2178050"/>
          <p14:tracePt t="345412" x="3016250" y="2152650"/>
          <p14:tracePt t="345428" x="3028950" y="2152650"/>
          <p14:tracePt t="345444" x="3041650" y="2152650"/>
          <p14:tracePt t="345453" x="3079750" y="2152650"/>
          <p14:tracePt t="345469" x="3092450" y="2152650"/>
          <p14:tracePt t="345476" x="3116263" y="2152650"/>
          <p14:tracePt t="345484" x="3167063" y="2139950"/>
          <p14:tracePt t="345492" x="3205163" y="2127250"/>
          <p14:tracePt t="345500" x="3228975" y="2114550"/>
          <p14:tracePt t="345508" x="3241675" y="2114550"/>
          <p14:tracePt t="345516" x="3279775" y="2114550"/>
          <p14:tracePt t="345524" x="3305175" y="2101850"/>
          <p14:tracePt t="345532" x="3317875" y="2101850"/>
          <p14:tracePt t="345541" x="3328988" y="2101850"/>
          <p14:tracePt t="345548" x="3341688" y="2101850"/>
          <p14:tracePt t="345564" x="3354388" y="2101850"/>
          <p14:tracePt t="345636" x="3367088" y="2089150"/>
          <p14:tracePt t="345660" x="3379788" y="2089150"/>
          <p14:tracePt t="345685" x="3392488" y="2089150"/>
          <p14:tracePt t="345692" x="3417888" y="2078038"/>
          <p14:tracePt t="345708" x="3441700" y="2078038"/>
          <p14:tracePt t="345716" x="3454400" y="2078038"/>
          <p14:tracePt t="345724" x="3505200" y="2065338"/>
          <p14:tracePt t="345732" x="3517900" y="2065338"/>
          <p14:tracePt t="345741" x="3567113" y="2052638"/>
          <p14:tracePt t="345748" x="3605213" y="2052638"/>
          <p14:tracePt t="345757" x="3643313" y="2039938"/>
          <p14:tracePt t="345764" x="3667125" y="2039938"/>
          <p14:tracePt t="345773" x="3692525" y="2039938"/>
          <p14:tracePt t="345780" x="3705225" y="2039938"/>
          <p14:tracePt t="345790" x="3717925" y="2039938"/>
          <p14:tracePt t="345991" x="3730625" y="2039938"/>
          <p14:tracePt t="346020" x="3743325" y="2039938"/>
          <p14:tracePt t="346038" x="3756025" y="2039938"/>
          <p14:tracePt t="346054" x="3756025" y="2052638"/>
          <p14:tracePt t="346060" x="3767138" y="2065338"/>
          <p14:tracePt t="346150" x="3767138" y="2078038"/>
          <p14:tracePt t="346160" x="3767138" y="2089150"/>
          <p14:tracePt t="346172" x="3767138" y="2101850"/>
          <p14:tracePt t="346190" x="3767138" y="2114550"/>
          <p14:tracePt t="346197" x="3767138" y="2127250"/>
          <p14:tracePt t="346207" x="3767138" y="2139950"/>
          <p14:tracePt t="346212" x="3767138" y="2152650"/>
          <p14:tracePt t="346229" x="3767138" y="2178050"/>
          <p14:tracePt t="346241" x="3767138" y="2227263"/>
          <p14:tracePt t="346244" x="3756025" y="2265363"/>
          <p14:tracePt t="346257" x="3756025" y="2303463"/>
          <p14:tracePt t="346260" x="3756025" y="2365375"/>
          <p14:tracePt t="346277" x="3756025" y="2516188"/>
          <p14:tracePt t="346285" x="3767138" y="2590800"/>
          <p14:tracePt t="346293" x="3792538" y="2640013"/>
          <p14:tracePt t="346301" x="3805238" y="2703513"/>
          <p14:tracePt t="346308" x="3830638" y="2765425"/>
          <p14:tracePt t="346316" x="3856038" y="2828925"/>
          <p14:tracePt t="346324" x="3867150" y="2878138"/>
          <p14:tracePt t="346332" x="3892550" y="2928938"/>
          <p14:tracePt t="346340" x="3917950" y="2952750"/>
          <p14:tracePt t="346349" x="3930650" y="2978150"/>
          <p14:tracePt t="346358" x="3943350" y="3003550"/>
          <p14:tracePt t="346365" x="3956050" y="3016250"/>
          <p14:tracePt t="346374" x="3968750" y="3028950"/>
          <p14:tracePt t="346380" x="3979863" y="3041650"/>
          <p14:tracePt t="346396" x="3979863" y="3054350"/>
          <p14:tracePt t="346428" x="3979863" y="3065463"/>
          <p14:tracePt t="346444" x="3979863" y="3078163"/>
          <p14:tracePt t="346452" x="3979863" y="3103563"/>
          <p14:tracePt t="346460" x="3979863" y="3116263"/>
          <p14:tracePt t="346474" x="3968750" y="3141663"/>
          <p14:tracePt t="346476" x="3956050" y="3165475"/>
          <p14:tracePt t="346484" x="3956050" y="3178175"/>
          <p14:tracePt t="346492" x="3930650" y="3203575"/>
          <p14:tracePt t="346500" x="3917950" y="3241675"/>
          <p14:tracePt t="346508" x="3905250" y="3254375"/>
          <p14:tracePt t="346516" x="3892550" y="3267075"/>
          <p14:tracePt t="346526" x="3879850" y="3290888"/>
          <p14:tracePt t="346532" x="3856038" y="3303588"/>
          <p14:tracePt t="346540" x="3843338" y="3328988"/>
          <p14:tracePt t="346548" x="3830638" y="3341688"/>
          <p14:tracePt t="346556" x="3805238" y="3367088"/>
          <p14:tracePt t="346564" x="3792538" y="3390900"/>
          <p14:tracePt t="346573" x="3767138" y="3403600"/>
          <p14:tracePt t="346591" x="3756025" y="3416300"/>
          <p14:tracePt t="346607" x="3743325" y="3416300"/>
          <p14:tracePt t="346623" x="3730625" y="3416300"/>
          <p14:tracePt t="346640" x="3743325" y="3378200"/>
          <p14:tracePt t="346644" x="3756025" y="3354388"/>
          <p14:tracePt t="346657" x="3779838" y="3328988"/>
          <p14:tracePt t="346660" x="3817938" y="3303588"/>
          <p14:tracePt t="346669" x="3856038" y="3254375"/>
          <p14:tracePt t="346677" x="3917950" y="3216275"/>
          <p14:tracePt t="346685" x="3992563" y="3178175"/>
          <p14:tracePt t="346692" x="4092575" y="3141663"/>
          <p14:tracePt t="346700" x="4217988" y="3103563"/>
          <p14:tracePt t="346708" x="4368800" y="3065463"/>
          <p14:tracePt t="346716" x="4506913" y="3016250"/>
          <p14:tracePt t="346724" x="4656138" y="2990850"/>
          <p14:tracePt t="346732" x="4794250" y="2978150"/>
          <p14:tracePt t="346740" x="4894263" y="2965450"/>
          <p14:tracePt t="346748" x="4968875" y="2952750"/>
          <p14:tracePt t="346757" x="5019675" y="2941638"/>
          <p14:tracePt t="346764" x="5032375" y="2941638"/>
          <p14:tracePt t="346774" x="5057775" y="2941638"/>
          <p14:tracePt t="346780" x="5068888" y="2941638"/>
          <p14:tracePt t="346790" x="5081588" y="2941638"/>
          <p14:tracePt t="346820" x="5094288" y="2952750"/>
          <p14:tracePt t="346828" x="5094288" y="2965450"/>
          <p14:tracePt t="346844" x="5094288" y="2978150"/>
          <p14:tracePt t="346856" x="5094288" y="2990850"/>
          <p14:tracePt t="346860" x="5094288" y="3003550"/>
          <p14:tracePt t="346876" x="5106988" y="3016250"/>
          <p14:tracePt t="346971" x="5106988" y="3041650"/>
          <p14:tracePt t="347012" x="5094288" y="3041650"/>
          <p14:tracePt t="347020" x="5068888" y="3041650"/>
          <p14:tracePt t="347028" x="5045075" y="3041650"/>
          <p14:tracePt t="347036" x="5006975" y="3041650"/>
          <p14:tracePt t="347044" x="4956175" y="3041650"/>
          <p14:tracePt t="347056" x="4856163" y="3041650"/>
          <p14:tracePt t="347060" x="4768850" y="3028950"/>
          <p14:tracePt t="347068" x="4681538" y="3003550"/>
          <p14:tracePt t="347076" x="4581525" y="2990850"/>
          <p14:tracePt t="347083" x="4456113" y="2965450"/>
          <p14:tracePt t="347092" x="4356100" y="2952750"/>
          <p14:tracePt t="347100" x="4256088" y="2941638"/>
          <p14:tracePt t="347108" x="4192588" y="2941638"/>
          <p14:tracePt t="347117" x="4081463" y="2928938"/>
          <p14:tracePt t="347123" x="4017963" y="2916238"/>
          <p14:tracePt t="347131" x="3992563" y="2916238"/>
          <p14:tracePt t="347139" x="3956050" y="2916238"/>
          <p14:tracePt t="347148" x="3930650" y="2916238"/>
          <p14:tracePt t="347157" x="3917950" y="2916238"/>
          <p14:tracePt t="347163" x="3905250" y="2916238"/>
          <p14:tracePt t="347173" x="3892550" y="2916238"/>
          <p14:tracePt t="347180" x="3879850" y="2916238"/>
          <p14:tracePt t="347190" x="3867150" y="2916238"/>
          <p14:tracePt t="347212" x="3856038" y="2916238"/>
          <p14:tracePt t="347708" x="3843338" y="2903538"/>
          <p14:tracePt t="348300" x="3856038" y="2890838"/>
          <p14:tracePt t="348323" x="3867150" y="2890838"/>
          <p14:tracePt t="348525" x="3879850" y="2890838"/>
          <p14:tracePt t="348548" x="3892550" y="2890838"/>
          <p14:tracePt t="348556" x="3905250" y="2890838"/>
          <p14:tracePt t="348580" x="3917950" y="2890838"/>
          <p14:tracePt t="348604" x="3930650" y="2890838"/>
          <p14:tracePt t="348611" x="3956050" y="2890838"/>
          <p14:tracePt t="348620" x="3968750" y="2890838"/>
          <p14:tracePt t="348627" x="3992563" y="2890838"/>
          <p14:tracePt t="348640" x="4017963" y="2890838"/>
          <p14:tracePt t="348644" x="4043363" y="2890838"/>
          <p14:tracePt t="348657" x="4081463" y="2890838"/>
          <p14:tracePt t="348659" x="4105275" y="2890838"/>
          <p14:tracePt t="348667" x="4130675" y="2890838"/>
          <p14:tracePt t="348675" x="4168775" y="2890838"/>
          <p14:tracePt t="348685" x="4192588" y="2890838"/>
          <p14:tracePt t="348692" x="4243388" y="2890838"/>
          <p14:tracePt t="348699" x="4268788" y="2903538"/>
          <p14:tracePt t="348708" x="4305300" y="2916238"/>
          <p14:tracePt t="348715" x="4318000" y="2916238"/>
          <p14:tracePt t="348724" x="4356100" y="2916238"/>
          <p14:tracePt t="348731" x="4381500" y="2928938"/>
          <p14:tracePt t="348741" x="4406900" y="2952750"/>
          <p14:tracePt t="348747" x="4430713" y="2952750"/>
          <p14:tracePt t="348756" x="4468813" y="2965450"/>
          <p14:tracePt t="348764" x="4481513" y="2978150"/>
          <p14:tracePt t="348773" x="4494213" y="2990850"/>
          <p14:tracePt t="348780" x="4506913" y="3003550"/>
          <p14:tracePt t="348790" x="4518025" y="3016250"/>
          <p14:tracePt t="348795" x="4518025" y="3028950"/>
          <p14:tracePt t="348807" x="4518025" y="3041650"/>
          <p14:tracePt t="348811" x="4518025" y="3054350"/>
          <p14:tracePt t="349340" x="4518025" y="3065463"/>
          <p14:tracePt t="349347" x="4518025" y="3078163"/>
          <p14:tracePt t="349356" x="4518025" y="3103563"/>
          <p14:tracePt t="349363" x="4518025" y="3128963"/>
          <p14:tracePt t="349373" x="4518025" y="3165475"/>
          <p14:tracePt t="349379" x="4506913" y="3190875"/>
          <p14:tracePt t="349391" x="4506913" y="3203575"/>
          <p14:tracePt t="349396" x="4494213" y="3216275"/>
          <p14:tracePt t="349407" x="4494213" y="3228975"/>
          <p14:tracePt t="349468" x="4481513" y="3228975"/>
          <p14:tracePt t="365353" x="4481513" y="3241675"/>
          <p14:tracePt t="365361" x="4481513" y="3254375"/>
          <p14:tracePt t="365394" x="4481513" y="3267075"/>
          <p14:tracePt t="365417" x="4481513" y="3278188"/>
          <p14:tracePt t="365451" x="4481513" y="3290888"/>
          <p14:tracePt t="365530" x="4481513" y="3303588"/>
          <p14:tracePt t="365538" x="4481513" y="3316288"/>
          <p14:tracePt t="365570" x="4481513" y="3328988"/>
          <p14:tracePt t="365586" x="4494213" y="3341688"/>
          <p14:tracePt t="365593" x="4506913" y="3354388"/>
          <p14:tracePt t="365601" x="4518025" y="3378200"/>
          <p14:tracePt t="365609" x="4556125" y="3403600"/>
          <p14:tracePt t="365617" x="4581525" y="3429000"/>
          <p14:tracePt t="365627" x="4619625" y="3467100"/>
          <p14:tracePt t="365633" x="4694238" y="3503613"/>
          <p14:tracePt t="365641" x="4794250" y="3554413"/>
          <p14:tracePt t="365649" x="4881563" y="3603625"/>
          <p14:tracePt t="365659" x="4981575" y="3667125"/>
          <p14:tracePt t="365665" x="5106988" y="3741738"/>
          <p14:tracePt t="365673" x="5245100" y="3792538"/>
          <p14:tracePt t="365682" x="5383213" y="3854450"/>
          <p14:tracePt t="365689" x="5545138" y="3916363"/>
          <p14:tracePt t="365698" x="5695950" y="3979863"/>
          <p14:tracePt t="365706" x="5845175" y="4041775"/>
          <p14:tracePt t="365713" x="6045200" y="4129088"/>
          <p14:tracePt t="365723" x="6234113" y="4205288"/>
          <p14:tracePt t="365730" x="6396038" y="4267200"/>
          <p14:tracePt t="365742" x="6534150" y="4330700"/>
          <p14:tracePt t="365745" x="6672263" y="4379913"/>
          <p14:tracePt t="365757" x="6772275" y="4418013"/>
          <p14:tracePt t="365761" x="6846888" y="4454525"/>
          <p14:tracePt t="365773" x="6897688" y="4479925"/>
          <p14:tracePt t="365778" x="6946900" y="4505325"/>
          <p14:tracePt t="365790" x="6959600" y="4505325"/>
          <p14:tracePt t="365793" x="6972300" y="4518025"/>
          <p14:tracePt t="365802" x="6972300" y="4530725"/>
          <p14:tracePt t="365817" x="6972300" y="4543425"/>
          <p14:tracePt t="365833" x="6972300" y="4567238"/>
          <p14:tracePt t="365849" x="6972300" y="4579938"/>
          <p14:tracePt t="365857" x="6972300" y="4592638"/>
          <p14:tracePt t="365865" x="6972300" y="4605338"/>
          <p14:tracePt t="365873" x="6972300" y="4618038"/>
          <p14:tracePt t="365892" x="6972300" y="4667250"/>
          <p14:tracePt t="365898" x="6972300" y="4679950"/>
          <p14:tracePt t="365907" x="6972300" y="4718050"/>
          <p14:tracePt t="365914" x="6972300" y="4756150"/>
          <p14:tracePt t="365924" x="6985000" y="4792663"/>
          <p14:tracePt t="365930" x="6997700" y="4830763"/>
          <p14:tracePt t="365941" x="6997700" y="4856163"/>
          <p14:tracePt t="365946" x="7010400" y="4905375"/>
          <p14:tracePt t="365957" x="7010400" y="4943475"/>
          <p14:tracePt t="365962" x="7010400" y="4981575"/>
          <p14:tracePt t="365974" x="7021513" y="5018088"/>
          <p14:tracePt t="365977" x="7034213" y="5043488"/>
          <p14:tracePt t="365992" x="7046913" y="5092700"/>
          <p14:tracePt t="365994" x="7059613" y="5143500"/>
          <p14:tracePt t="366002" x="7059613" y="5218113"/>
          <p14:tracePt t="366009" x="7072313" y="5294313"/>
          <p14:tracePt t="366018" x="7085013" y="5356225"/>
          <p14:tracePt t="366026" x="7110413" y="5430838"/>
          <p14:tracePt t="366034" x="7123113" y="5507038"/>
          <p14:tracePt t="366042" x="7146925" y="5568950"/>
          <p14:tracePt t="366050" x="7159625" y="5656263"/>
          <p14:tracePt t="366057" x="7172325" y="5743575"/>
          <p14:tracePt t="366066" x="7185025" y="5794375"/>
          <p14:tracePt t="366074" x="7210425" y="5856288"/>
          <p14:tracePt t="366082" x="7235825" y="5919788"/>
          <p14:tracePt t="366090" x="7246938" y="5956300"/>
          <p14:tracePt t="366098" x="7259638" y="5981700"/>
          <p14:tracePt t="366109" x="7272338" y="6007100"/>
          <p14:tracePt t="366113" x="7297738" y="6045200"/>
          <p14:tracePt t="366123" x="7323138" y="6069013"/>
          <p14:tracePt t="366130" x="7348538" y="6094413"/>
          <p14:tracePt t="366141" x="7359650" y="6107113"/>
          <p14:tracePt t="366145" x="7385050" y="6132513"/>
          <p14:tracePt t="366156" x="7435850" y="6157913"/>
          <p14:tracePt t="366162" x="7459663" y="6181725"/>
          <p14:tracePt t="366173" x="7485063" y="6207125"/>
          <p14:tracePt t="366177" x="7510463" y="6219825"/>
          <p14:tracePt t="366190" x="7548563" y="6232525"/>
          <p14:tracePt t="366193" x="7561263" y="6245225"/>
          <p14:tracePt t="366202" x="7572375" y="6257925"/>
          <p14:tracePt t="366482" x="7561263" y="6257925"/>
          <p14:tracePt t="366514" x="7548563" y="6245225"/>
          <p14:tracePt t="366538" x="7535863" y="6245225"/>
          <p14:tracePt t="366545" x="7523163" y="6232525"/>
          <p14:tracePt t="366554" x="7497763" y="6232525"/>
          <p14:tracePt t="366561" x="7472363" y="6219825"/>
          <p14:tracePt t="366574" x="7448550" y="6207125"/>
          <p14:tracePt t="366577" x="7410450" y="6194425"/>
          <p14:tracePt t="366591" x="7372350" y="6181725"/>
          <p14:tracePt t="366593" x="7310438" y="6157913"/>
          <p14:tracePt t="366608" x="7259638" y="6119813"/>
          <p14:tracePt t="366609" x="7159625" y="6069013"/>
          <p14:tracePt t="366618" x="7046913" y="6019800"/>
          <p14:tracePt t="366626" x="6921500" y="5945188"/>
          <p14:tracePt t="366635" x="6784975" y="5894388"/>
          <p14:tracePt t="366641" x="6659563" y="5819775"/>
          <p14:tracePt t="366650" x="6534150" y="5732463"/>
          <p14:tracePt t="366657" x="6408738" y="5630863"/>
          <p14:tracePt t="366666" x="6283325" y="5507038"/>
          <p14:tracePt t="366675" x="6170613" y="5381625"/>
          <p14:tracePt t="366681" x="6057900" y="5256213"/>
          <p14:tracePt t="366690" x="5970588" y="5092700"/>
          <p14:tracePt t="366697" x="5883275" y="4956175"/>
          <p14:tracePt t="366706" x="5808663" y="4805363"/>
          <p14:tracePt t="366713" x="5732463" y="4692650"/>
          <p14:tracePt t="366723" x="5670550" y="4592638"/>
          <p14:tracePt t="366729" x="5632450" y="4492625"/>
          <p14:tracePt t="366740" x="5595938" y="4405313"/>
          <p14:tracePt t="366745" x="5557838" y="4330700"/>
          <p14:tracePt t="366757" x="5532438" y="4241800"/>
          <p14:tracePt t="366761" x="5495925" y="4167188"/>
          <p14:tracePt t="366773" x="5457825" y="4092575"/>
          <p14:tracePt t="366777" x="5419725" y="4017963"/>
          <p14:tracePt t="366790" x="5394325" y="3929063"/>
          <p14:tracePt t="366793" x="5357813" y="3841750"/>
          <p14:tracePt t="366801" x="5319713" y="3779838"/>
          <p14:tracePt t="366809" x="5270500" y="3716338"/>
          <p14:tracePt t="366817" x="5219700" y="3667125"/>
          <p14:tracePt t="366825" x="5181600" y="3603625"/>
          <p14:tracePt t="366833" x="5145088" y="3554413"/>
          <p14:tracePt t="366841" x="5106988" y="3529013"/>
          <p14:tracePt t="366849" x="5068888" y="3503613"/>
          <p14:tracePt t="366857" x="5032375" y="3479800"/>
          <p14:tracePt t="366865" x="4994275" y="3454400"/>
          <p14:tracePt t="366873" x="4968875" y="3441700"/>
          <p14:tracePt t="366881" x="4956175" y="3416300"/>
          <p14:tracePt t="366892" x="4932363" y="3416300"/>
          <p14:tracePt t="366897" x="4894263" y="3390900"/>
          <p14:tracePt t="366906" x="4881563" y="3378200"/>
          <p14:tracePt t="366913" x="4856163" y="3354388"/>
          <p14:tracePt t="366924" x="4843463" y="3316288"/>
          <p14:tracePt t="366929" x="4832350" y="3290888"/>
          <p14:tracePt t="366939" x="4819650" y="3267075"/>
          <p14:tracePt t="366945" x="4806950" y="3241675"/>
          <p14:tracePt t="366957" x="4794250" y="3203575"/>
          <p14:tracePt t="366961" x="4794250" y="3178175"/>
          <p14:tracePt t="366973" x="4781550" y="3154363"/>
          <p14:tracePt t="366977" x="4781550" y="3128963"/>
          <p14:tracePt t="366990" x="4768850" y="3078163"/>
          <p14:tracePt t="366993" x="4768850" y="3065463"/>
          <p14:tracePt t="367001" x="4768850" y="3041650"/>
          <p14:tracePt t="367009" x="4768850" y="3016250"/>
          <p14:tracePt t="367017" x="4768850" y="3003550"/>
          <p14:tracePt t="367025" x="4768850" y="2990850"/>
          <p14:tracePt t="367041" x="4768850" y="2978150"/>
          <p14:tracePt t="367129" x="4768850" y="2990850"/>
          <p14:tracePt t="367137" x="4768850" y="3028950"/>
          <p14:tracePt t="367145" x="4781550" y="3065463"/>
          <p14:tracePt t="367158" x="4819650" y="3103563"/>
          <p14:tracePt t="367161" x="4843463" y="3154363"/>
          <p14:tracePt t="367173" x="4881563" y="3203575"/>
          <p14:tracePt t="367177" x="4932363" y="3278188"/>
          <p14:tracePt t="367189" x="4981575" y="3341688"/>
          <p14:tracePt t="367193" x="5032375" y="3403600"/>
          <p14:tracePt t="367201" x="5068888" y="3454400"/>
          <p14:tracePt t="367209" x="5119688" y="3490913"/>
          <p14:tracePt t="367217" x="5157788" y="3554413"/>
          <p14:tracePt t="367226" x="5181600" y="3590925"/>
          <p14:tracePt t="367233" x="5232400" y="3629025"/>
          <p14:tracePt t="367241" x="5257800" y="3654425"/>
          <p14:tracePt t="367249" x="5281613" y="3679825"/>
          <p14:tracePt t="367257" x="5294313" y="3716338"/>
          <p14:tracePt t="367265" x="5319713" y="3729038"/>
          <p14:tracePt t="367274" x="5332413" y="3754438"/>
          <p14:tracePt t="367281" x="5345113" y="3779838"/>
          <p14:tracePt t="367290" x="5357813" y="3803650"/>
          <p14:tracePt t="367297" x="5370513" y="3841750"/>
          <p14:tracePt t="367307" x="5370513" y="3854450"/>
          <p14:tracePt t="367314" x="5383213" y="3892550"/>
          <p14:tracePt t="367324" x="5383213" y="3916363"/>
          <p14:tracePt t="367329" x="5383213" y="3954463"/>
          <p14:tracePt t="367340" x="5383213" y="3979863"/>
          <p14:tracePt t="367345" x="5383213" y="4017963"/>
          <p14:tracePt t="367357" x="5383213" y="4029075"/>
          <p14:tracePt t="367361" x="5370513" y="4067175"/>
          <p14:tracePt t="367374" x="5370513" y="4092575"/>
          <p14:tracePt t="367377" x="5357813" y="4129088"/>
          <p14:tracePt t="367393" x="5357813" y="4141788"/>
          <p14:tracePt t="367401" x="5345113" y="4179888"/>
          <p14:tracePt t="367409" x="5332413" y="4205288"/>
          <p14:tracePt t="367417" x="5332413" y="4230688"/>
          <p14:tracePt t="367425" x="5332413" y="4241800"/>
          <p14:tracePt t="367434" x="5319713" y="4279900"/>
          <p14:tracePt t="367441" x="5307013" y="4318000"/>
          <p14:tracePt t="367449" x="5294313" y="4367213"/>
          <p14:tracePt t="367457" x="5281613" y="4418013"/>
          <p14:tracePt t="367465" x="5281613" y="4467225"/>
          <p14:tracePt t="367473" x="5257800" y="4543425"/>
          <p14:tracePt t="367481" x="5245100" y="4618038"/>
          <p14:tracePt t="367490" x="5232400" y="4679950"/>
          <p14:tracePt t="367497" x="5219700" y="4743450"/>
          <p14:tracePt t="367506" x="5194300" y="4792663"/>
          <p14:tracePt t="367513" x="5170488" y="4856163"/>
          <p14:tracePt t="367523" x="5145088" y="4905375"/>
          <p14:tracePt t="367529" x="5145088" y="4943475"/>
          <p14:tracePt t="367539" x="5119688" y="4968875"/>
          <p14:tracePt t="367545" x="5106988" y="5005388"/>
          <p14:tracePt t="367558" x="5081588" y="5030788"/>
          <p14:tracePt t="367562" x="5068888" y="5056188"/>
          <p14:tracePt t="367574" x="5057775" y="5081588"/>
          <p14:tracePt t="367577" x="5045075" y="5092700"/>
          <p14:tracePt t="367589" x="5006975" y="5105400"/>
          <p14:tracePt t="367593" x="4994275" y="5105400"/>
          <p14:tracePt t="367601" x="4968875" y="5118100"/>
          <p14:tracePt t="367609" x="4945063" y="5130800"/>
          <p14:tracePt t="367617" x="4919663" y="5130800"/>
          <p14:tracePt t="367625" x="4894263" y="5130800"/>
          <p14:tracePt t="367633" x="4868863" y="5130800"/>
          <p14:tracePt t="367641" x="4832350" y="5130800"/>
          <p14:tracePt t="367649" x="4794250" y="5130800"/>
          <p14:tracePt t="367657" x="4732338" y="5130800"/>
          <p14:tracePt t="367665" x="4656138" y="5118100"/>
          <p14:tracePt t="367673" x="4594225" y="5105400"/>
          <p14:tracePt t="367681" x="4518025" y="5092700"/>
          <p14:tracePt t="367690" x="4430713" y="5081588"/>
          <p14:tracePt t="367697" x="4343400" y="5068888"/>
          <p14:tracePt t="367707" x="4281488" y="5068888"/>
          <p14:tracePt t="367713" x="4192588" y="5068888"/>
          <p14:tracePt t="367727" x="4081463" y="5056188"/>
          <p14:tracePt t="367729" x="3943350" y="5030788"/>
          <p14:tracePt t="367740" x="3817938" y="5005388"/>
          <p14:tracePt t="367745" x="3679825" y="4981575"/>
          <p14:tracePt t="367757" x="3567113" y="4956175"/>
          <p14:tracePt t="367761" x="3441700" y="4918075"/>
          <p14:tracePt t="367774" x="3328988" y="4892675"/>
          <p14:tracePt t="367777" x="3228975" y="4879975"/>
          <p14:tracePt t="367790" x="3116263" y="4856163"/>
          <p14:tracePt t="367793" x="3028950" y="4843463"/>
          <p14:tracePt t="367801" x="2967038" y="4818063"/>
          <p14:tracePt t="367809" x="2903538" y="4805363"/>
          <p14:tracePt t="367817" x="2854325" y="4792663"/>
          <p14:tracePt t="367825" x="2790825" y="4779963"/>
          <p14:tracePt t="367833" x="2754313" y="4756150"/>
          <p14:tracePt t="367842" x="2728913" y="4743450"/>
          <p14:tracePt t="367849" x="2703513" y="4743450"/>
          <p14:tracePt t="367856" x="2690813" y="4730750"/>
          <p14:tracePt t="367873" x="2678113" y="4718050"/>
          <p14:tracePt t="367890" x="2667000" y="4705350"/>
          <p14:tracePt t="367897" x="2654300" y="4705350"/>
          <p14:tracePt t="367906" x="2654300" y="4692650"/>
          <p14:tracePt t="367923" x="2654300" y="4667250"/>
          <p14:tracePt t="367929" x="2641600" y="4656138"/>
          <p14:tracePt t="367953" x="2641600" y="4643438"/>
          <p14:tracePt t="368017" x="2641600" y="4630738"/>
          <p14:tracePt t="368041" x="2641600" y="4618038"/>
          <p14:tracePt t="368057" x="2641600" y="4605338"/>
          <p14:tracePt t="368065" x="2641600" y="4579938"/>
          <p14:tracePt t="368073" x="2641600" y="4554538"/>
          <p14:tracePt t="368081" x="2654300" y="4543425"/>
          <p14:tracePt t="368090" x="2667000" y="4518025"/>
          <p14:tracePt t="368097" x="2667000" y="4505325"/>
          <p14:tracePt t="368107" x="2667000" y="4492625"/>
          <p14:tracePt t="368113" x="2667000" y="4479925"/>
          <p14:tracePt t="368129" x="2678113" y="4454525"/>
          <p14:tracePt t="368140" x="2678113" y="4430713"/>
          <p14:tracePt t="368145" x="2678113" y="4405313"/>
          <p14:tracePt t="368158" x="2678113" y="4367213"/>
          <p14:tracePt t="368161" x="2678113" y="4341813"/>
          <p14:tracePt t="368173" x="2678113" y="4292600"/>
          <p14:tracePt t="368177" x="2667000" y="4254500"/>
          <p14:tracePt t="368190" x="2641600" y="4205288"/>
          <p14:tracePt t="368193" x="2616200" y="4167188"/>
          <p14:tracePt t="368201" x="2603500" y="4129088"/>
          <p14:tracePt t="368209" x="2578100" y="4092575"/>
          <p14:tracePt t="368217" x="2554288" y="4054475"/>
          <p14:tracePt t="368225" x="2528888" y="4017963"/>
          <p14:tracePt t="368233" x="2503488" y="3992563"/>
          <p14:tracePt t="368241" x="2478088" y="3967163"/>
          <p14:tracePt t="368249" x="2465388" y="3954463"/>
          <p14:tracePt t="368257" x="2452688" y="3929063"/>
          <p14:tracePt t="368289" x="2452688" y="3916363"/>
          <p14:tracePt t="368345" x="2441575" y="3916363"/>
          <p14:tracePt t="368417" x="2441575" y="3905250"/>
          <p14:tracePt t="368433" x="2441575" y="3892550"/>
          <p14:tracePt t="368441" x="2441575" y="3879850"/>
          <p14:tracePt t="368449" x="2441575" y="3841750"/>
          <p14:tracePt t="368457" x="2441575" y="3803650"/>
          <p14:tracePt t="368465" x="2452688" y="3767138"/>
          <p14:tracePt t="368473" x="2452688" y="3741738"/>
          <p14:tracePt t="368481" x="2465388" y="3692525"/>
          <p14:tracePt t="368490" x="2465388" y="3667125"/>
          <p14:tracePt t="368497" x="2478088" y="3641725"/>
          <p14:tracePt t="368507" x="2490788" y="3603625"/>
          <p14:tracePt t="368513" x="2503488" y="3590925"/>
          <p14:tracePt t="368529" x="2503488" y="3579813"/>
          <p14:tracePt t="368540" x="2503488" y="3567113"/>
          <p14:tracePt t="368617" x="2490788" y="3567113"/>
          <p14:tracePt t="368649" x="2478088" y="3567113"/>
          <p14:tracePt t="368697" x="2478088" y="3554413"/>
          <p14:tracePt t="368721" x="2478088" y="3541713"/>
          <p14:tracePt t="368729" x="2478088" y="3529013"/>
          <p14:tracePt t="368761" x="2478088" y="3516313"/>
          <p14:tracePt t="368833" x="2503488" y="3516313"/>
          <p14:tracePt t="368841" x="2516188" y="3503613"/>
          <p14:tracePt t="368849" x="2541588" y="3490913"/>
          <p14:tracePt t="368857" x="2565400" y="3490913"/>
          <p14:tracePt t="368865" x="2590800" y="3479800"/>
          <p14:tracePt t="368872" x="2603500" y="3467100"/>
          <p14:tracePt t="368881" x="2616200" y="3467100"/>
          <p14:tracePt t="368905" x="2628900" y="3467100"/>
          <p14:tracePt t="368921" x="2654300" y="3467100"/>
          <p14:tracePt t="368929" x="2667000" y="3490913"/>
          <p14:tracePt t="368940" x="2690813" y="3516313"/>
          <p14:tracePt t="368945" x="2716213" y="3554413"/>
          <p14:tracePt t="368958" x="2754313" y="3603625"/>
          <p14:tracePt t="368961" x="2778125" y="3667125"/>
          <p14:tracePt t="368973" x="2828925" y="3703638"/>
          <p14:tracePt t="368977" x="2879725" y="3767138"/>
          <p14:tracePt t="368990" x="2941638" y="3816350"/>
          <p14:tracePt t="368993" x="3003550" y="3867150"/>
          <p14:tracePt t="369001" x="3067050" y="3905250"/>
          <p14:tracePt t="369009" x="3141663" y="3941763"/>
          <p14:tracePt t="369017" x="3228975" y="3954463"/>
          <p14:tracePt t="369025" x="3328988" y="3967163"/>
          <p14:tracePt t="369033" x="3454400" y="3979863"/>
          <p14:tracePt t="369041" x="3541713" y="3979863"/>
          <p14:tracePt t="369049" x="3617913" y="3979863"/>
          <p14:tracePt t="369056" x="3692525" y="3967163"/>
          <p14:tracePt t="369065" x="3767138" y="3941763"/>
          <p14:tracePt t="369073" x="3817938" y="3916363"/>
          <p14:tracePt t="369081" x="3879850" y="3892550"/>
          <p14:tracePt t="369090" x="3917950" y="3879850"/>
          <p14:tracePt t="369097" x="3956050" y="3854450"/>
          <p14:tracePt t="369106" x="3979863" y="3829050"/>
          <p14:tracePt t="369124" x="4005263" y="3816350"/>
          <p14:tracePt t="369140" x="4017963" y="3816350"/>
          <p14:tracePt t="369145" x="4030663" y="3816350"/>
          <p14:tracePt t="369157" x="4043363" y="3816350"/>
          <p14:tracePt t="369161" x="4081463" y="3816350"/>
          <p14:tracePt t="369173" x="4092575" y="3803650"/>
          <p14:tracePt t="369189" x="4117975" y="3803650"/>
          <p14:tracePt t="369193" x="4130675" y="3803650"/>
          <p14:tracePt t="369201" x="4143375" y="3803650"/>
          <p14:tracePt t="369208" x="4168775" y="3829050"/>
          <p14:tracePt t="369217" x="4181475" y="3841750"/>
          <p14:tracePt t="369225" x="4205288" y="3867150"/>
          <p14:tracePt t="369233" x="4217988" y="3905250"/>
          <p14:tracePt t="369242" x="4230688" y="3954463"/>
          <p14:tracePt t="369249" x="4243388" y="3992563"/>
          <p14:tracePt t="369257" x="4256088" y="4017963"/>
          <p14:tracePt t="369265" x="4294188" y="4029075"/>
          <p14:tracePt t="369273" x="4343400" y="4041775"/>
          <p14:tracePt t="369281" x="4368800" y="4041775"/>
          <p14:tracePt t="369289" x="4406900" y="4041775"/>
          <p14:tracePt t="369297" x="4456113" y="4041775"/>
          <p14:tracePt t="369306" x="4518025" y="4041775"/>
          <p14:tracePt t="369313" x="4594225" y="4041775"/>
          <p14:tracePt t="369324" x="4668838" y="4041775"/>
          <p14:tracePt t="369329" x="4743450" y="4029075"/>
          <p14:tracePt t="369340" x="4819650" y="4005263"/>
          <p14:tracePt t="369345" x="4894263" y="3979863"/>
          <p14:tracePt t="369357" x="4956175" y="3954463"/>
          <p14:tracePt t="369361" x="5032375" y="3916363"/>
          <p14:tracePt t="369373" x="5094288" y="3879850"/>
          <p14:tracePt t="369377" x="5157788" y="3841750"/>
          <p14:tracePt t="369390" x="5194300" y="3829050"/>
          <p14:tracePt t="369393" x="5219700" y="3816350"/>
          <p14:tracePt t="369401" x="5245100" y="3803650"/>
          <p14:tracePt t="369409" x="5257800" y="3803650"/>
          <p14:tracePt t="369424" x="5270500" y="3803650"/>
          <p14:tracePt t="369433" x="5281613" y="3803650"/>
          <p14:tracePt t="369441" x="5294313" y="3803650"/>
          <p14:tracePt t="369449" x="5307013" y="3803650"/>
          <p14:tracePt t="369457" x="5332413" y="3829050"/>
          <p14:tracePt t="369465" x="5332413" y="3841750"/>
          <p14:tracePt t="369473" x="5357813" y="3879850"/>
          <p14:tracePt t="369481" x="5357813" y="3892550"/>
          <p14:tracePt t="369491" x="5383213" y="3905250"/>
          <p14:tracePt t="369497" x="5394325" y="3929063"/>
          <p14:tracePt t="369545" x="5407025" y="3916363"/>
          <p14:tracePt t="369553" x="5419725" y="3892550"/>
          <p14:tracePt t="369561" x="5445125" y="3867150"/>
          <p14:tracePt t="369574" x="5457825" y="3816350"/>
          <p14:tracePt t="369577" x="5470525" y="3779838"/>
          <p14:tracePt t="369590" x="5470525" y="3741738"/>
          <p14:tracePt t="369593" x="5470525" y="3679825"/>
          <p14:tracePt t="369602" x="5470525" y="3590925"/>
          <p14:tracePt t="369609" x="5457825" y="3516313"/>
          <p14:tracePt t="369617" x="5432425" y="3441700"/>
          <p14:tracePt t="369624" x="5419725" y="3390900"/>
          <p14:tracePt t="369633" x="5383213" y="3316288"/>
          <p14:tracePt t="369640" x="5345113" y="3241675"/>
          <p14:tracePt t="369650" x="5319713" y="3165475"/>
          <p14:tracePt t="369658" x="5294313" y="3090863"/>
          <p14:tracePt t="369665" x="5257800" y="3028950"/>
          <p14:tracePt t="369673" x="5232400" y="2952750"/>
          <p14:tracePt t="369681" x="5194300" y="2890838"/>
          <p14:tracePt t="369694" x="5170488" y="2840038"/>
          <p14:tracePt t="369697" x="5157788" y="2778125"/>
          <p14:tracePt t="369707" x="5132388" y="2728913"/>
          <p14:tracePt t="369713" x="5106988" y="2690813"/>
          <p14:tracePt t="369725" x="5094288" y="2678113"/>
          <p14:tracePt t="369729" x="5081588" y="2665413"/>
          <p14:tracePt t="369776" x="5081588" y="2678113"/>
          <p14:tracePt t="369786" x="5094288" y="2703513"/>
          <p14:tracePt t="369793" x="5106988" y="2765425"/>
          <p14:tracePt t="369801" x="5119688" y="2828925"/>
          <p14:tracePt t="369809" x="5157788" y="2916238"/>
          <p14:tracePt t="369817" x="5194300" y="3028950"/>
          <p14:tracePt t="369825" x="5245100" y="3128963"/>
          <p14:tracePt t="369833" x="5307013" y="3241675"/>
          <p14:tracePt t="369840" x="5357813" y="3328988"/>
          <p14:tracePt t="369848" x="5383213" y="3416300"/>
          <p14:tracePt t="369856" x="5419725" y="3490913"/>
          <p14:tracePt t="369865" x="5432425" y="3554413"/>
          <p14:tracePt t="369873" x="5445125" y="3616325"/>
          <p14:tracePt t="369893" x="5470525" y="3703638"/>
          <p14:tracePt t="369896" x="5470525" y="3729038"/>
          <p14:tracePt t="369913" x="5470525" y="3741738"/>
          <p14:tracePt t="369969" x="5457825" y="3741738"/>
          <p14:tracePt t="369977" x="5432425" y="3741738"/>
          <p14:tracePt t="369985" x="5419725" y="3729038"/>
          <p14:tracePt t="369993" x="5383213" y="3716338"/>
          <p14:tracePt t="370001" x="5319713" y="3667125"/>
          <p14:tracePt t="370009" x="5232400" y="3603625"/>
          <p14:tracePt t="370017" x="5106988" y="3516313"/>
          <p14:tracePt t="370025" x="4945063" y="3416300"/>
          <p14:tracePt t="370033" x="4706938" y="3267075"/>
          <p14:tracePt t="370040" x="4481513" y="3141663"/>
          <p14:tracePt t="370049" x="4268788" y="3003550"/>
          <p14:tracePt t="370057" x="4068763" y="2890838"/>
          <p14:tracePt t="370065" x="3956050" y="2828925"/>
          <p14:tracePt t="370073" x="3830638" y="2765425"/>
          <p14:tracePt t="370081" x="3756025" y="2716213"/>
          <p14:tracePt t="370090" x="3692525" y="2690813"/>
          <p14:tracePt t="370097" x="3679825" y="2678113"/>
          <p14:tracePt t="370106" x="3667125" y="2678113"/>
          <p14:tracePt t="370153" x="3667125" y="2690813"/>
          <p14:tracePt t="370160" x="3679825" y="2716213"/>
          <p14:tracePt t="370169" x="3692525" y="2740025"/>
          <p14:tracePt t="370177" x="3717925" y="2790825"/>
          <p14:tracePt t="370192" x="3756025" y="2852738"/>
          <p14:tracePt t="370193" x="3830638" y="2928938"/>
          <p14:tracePt t="370201" x="3917950" y="3003550"/>
          <p14:tracePt t="370208" x="4043363" y="3065463"/>
          <p14:tracePt t="370217" x="4181475" y="3141663"/>
          <p14:tracePt t="370225" x="4330700" y="3190875"/>
          <p14:tracePt t="370233" x="4468813" y="3241675"/>
          <p14:tracePt t="370240" x="4606925" y="3278188"/>
          <p14:tracePt t="370249" x="4732338" y="3316288"/>
          <p14:tracePt t="370258" x="4843463" y="3341688"/>
          <p14:tracePt t="370265" x="4968875" y="3367088"/>
          <p14:tracePt t="370273" x="5045075" y="3390900"/>
          <p14:tracePt t="370281" x="5094288" y="3416300"/>
          <p14:tracePt t="370289" x="5119688" y="3441700"/>
          <p14:tracePt t="370313" x="5132388" y="3454400"/>
          <p14:tracePt t="370328" x="5119688" y="3454400"/>
          <p14:tracePt t="370341" x="5094288" y="3454400"/>
          <p14:tracePt t="370346" x="5032375" y="3441700"/>
          <p14:tracePt t="370356" x="4956175" y="3429000"/>
          <p14:tracePt t="370360" x="4868863" y="3390900"/>
          <p14:tracePt t="370373" x="4768850" y="3354388"/>
          <p14:tracePt t="370376" x="4643438" y="3316288"/>
          <p14:tracePt t="370389" x="4543425" y="3267075"/>
          <p14:tracePt t="370392" x="4430713" y="3228975"/>
          <p14:tracePt t="370401" x="4356100" y="3203575"/>
          <p14:tracePt t="370409" x="4281488" y="3165475"/>
          <p14:tracePt t="370417" x="4256088" y="3165475"/>
          <p14:tracePt t="370425" x="4230688" y="3154363"/>
          <p14:tracePt t="370441" x="4217988" y="3154363"/>
          <p14:tracePt t="370472" x="4243388" y="3178175"/>
          <p14:tracePt t="370480" x="4256088" y="3203575"/>
          <p14:tracePt t="370490" x="4281488" y="3228975"/>
          <p14:tracePt t="370496" x="4318000" y="3254375"/>
          <p14:tracePt t="370507" x="4368800" y="3341688"/>
          <p14:tracePt t="370513" x="4443413" y="3390900"/>
          <p14:tracePt t="370523" x="4530725" y="3454400"/>
          <p14:tracePt t="370529" x="4643438" y="3516313"/>
          <p14:tracePt t="370540" x="4743450" y="3590925"/>
          <p14:tracePt t="370545" x="4868863" y="3641725"/>
          <p14:tracePt t="370556" x="4968875" y="3692525"/>
          <p14:tracePt t="370561" x="5045075" y="3741738"/>
          <p14:tracePt t="370573" x="5119688" y="3779838"/>
          <p14:tracePt t="370579" x="5170488" y="3816350"/>
          <p14:tracePt t="370587" x="5194300" y="3829050"/>
          <p14:tracePt t="370594" x="5207000" y="3841750"/>
          <p14:tracePt t="370601" x="5219700" y="3841750"/>
          <p14:tracePt t="370657" x="5232400" y="3803650"/>
          <p14:tracePt t="370664" x="5245100" y="3767138"/>
          <p14:tracePt t="370673" x="5245100" y="3729038"/>
          <p14:tracePt t="370680" x="5245100" y="3667125"/>
          <p14:tracePt t="370690" x="5245100" y="3616325"/>
          <p14:tracePt t="370699" x="5245100" y="3567113"/>
          <p14:tracePt t="370707" x="5245100" y="3529013"/>
          <p14:tracePt t="370713" x="5245100" y="3503613"/>
          <p14:tracePt t="370724" x="5245100" y="3479800"/>
          <p14:tracePt t="370742" x="5245100" y="3467100"/>
          <p14:tracePt t="370758" x="5245100" y="3454400"/>
          <p14:tracePt t="370773" x="5245100" y="3441700"/>
          <p14:tracePt t="370779" x="5257800" y="3429000"/>
          <p14:tracePt t="370913" x="5257800" y="3403600"/>
          <p14:tracePt t="370929" x="5257800" y="3390900"/>
          <p14:tracePt t="370937" x="5257800" y="3378200"/>
          <p14:tracePt t="370944" x="5232400" y="3341688"/>
          <p14:tracePt t="370957" x="5219700" y="3316288"/>
          <p14:tracePt t="370961" x="5194300" y="3290888"/>
          <p14:tracePt t="370973" x="5181600" y="3254375"/>
          <p14:tracePt t="370977" x="5157788" y="3203575"/>
          <p14:tracePt t="370985" x="5145088" y="3154363"/>
          <p14:tracePt t="370993" x="5119688" y="3116263"/>
          <p14:tracePt t="371001" x="5119688" y="3078163"/>
          <p14:tracePt t="371008" x="5094288" y="3065463"/>
          <p14:tracePt t="371016" x="5081588" y="3054350"/>
          <p14:tracePt t="371025" x="5057775" y="3028950"/>
          <p14:tracePt t="371032" x="5045075" y="3016250"/>
          <p14:tracePt t="371040" x="5032375" y="3016250"/>
          <p14:tracePt t="371056" x="5019675" y="3016250"/>
          <p14:tracePt t="371073" x="5006975" y="3016250"/>
          <p14:tracePt t="371089" x="5006975" y="3028950"/>
          <p14:tracePt t="371097" x="5006975" y="3054350"/>
          <p14:tracePt t="371107" x="5019675" y="3090863"/>
          <p14:tracePt t="371112" x="5019675" y="3128963"/>
          <p14:tracePt t="371123" x="5045075" y="3165475"/>
          <p14:tracePt t="371129" x="5094288" y="3228975"/>
          <p14:tracePt t="371141" x="5132388" y="3303588"/>
          <p14:tracePt t="371144" x="5181600" y="3378200"/>
          <p14:tracePt t="371156" x="5219700" y="3454400"/>
          <p14:tracePt t="371161" x="5270500" y="3529013"/>
          <p14:tracePt t="371173" x="5319713" y="3616325"/>
          <p14:tracePt t="371176" x="5357813" y="3703638"/>
          <p14:tracePt t="371185" x="5394325" y="3779838"/>
          <p14:tracePt t="371193" x="5445125" y="3854450"/>
          <p14:tracePt t="371201" x="5483225" y="3929063"/>
          <p14:tracePt t="371208" x="5519738" y="3992563"/>
          <p14:tracePt t="371216" x="5557838" y="4041775"/>
          <p14:tracePt t="371225" x="5570538" y="4092575"/>
          <p14:tracePt t="371232" x="5583238" y="4129088"/>
          <p14:tracePt t="371249" x="5583238" y="4154488"/>
          <p14:tracePt t="371257" x="5583238" y="4179888"/>
          <p14:tracePt t="371265" x="5583238" y="4192588"/>
          <p14:tracePt t="371274" x="5570538" y="4205288"/>
          <p14:tracePt t="371281" x="5557838" y="4205288"/>
          <p14:tracePt t="371296" x="5545138" y="4217988"/>
          <p14:tracePt t="371307" x="5532438" y="4230688"/>
          <p14:tracePt t="371313" x="5507038" y="4254500"/>
          <p14:tracePt t="371323" x="5495925" y="4267200"/>
          <p14:tracePt t="371329" x="5483225" y="4279900"/>
          <p14:tracePt t="371340" x="5470525" y="4292600"/>
          <p14:tracePt t="371344" x="5457825" y="4305300"/>
          <p14:tracePt t="371360" x="5457825" y="4330700"/>
          <p14:tracePt t="371373" x="5445125" y="4354513"/>
          <p14:tracePt t="371376" x="5432425" y="4392613"/>
          <p14:tracePt t="371386" x="5419725" y="4430713"/>
          <p14:tracePt t="371392" x="5394325" y="4467225"/>
          <p14:tracePt t="371401" x="5383213" y="4518025"/>
          <p14:tracePt t="371409" x="5357813" y="4592638"/>
          <p14:tracePt t="371416" x="5319713" y="4667250"/>
          <p14:tracePt t="371425" x="5294313" y="4730750"/>
          <p14:tracePt t="371432" x="5270500" y="4779963"/>
          <p14:tracePt t="371440" x="5232400" y="4843463"/>
          <p14:tracePt t="371448" x="5194300" y="4879975"/>
          <p14:tracePt t="371456" x="5157788" y="4943475"/>
          <p14:tracePt t="371464" x="5132388" y="4968875"/>
          <p14:tracePt t="371473" x="5106988" y="5005388"/>
          <p14:tracePt t="371480" x="5068888" y="5018088"/>
          <p14:tracePt t="371489" x="5045075" y="5056188"/>
          <p14:tracePt t="371496" x="5019675" y="5068888"/>
          <p14:tracePt t="371509" x="4994275" y="5092700"/>
          <p14:tracePt t="371512" x="4956175" y="5092700"/>
          <p14:tracePt t="371524" x="4932363" y="5105400"/>
          <p14:tracePt t="371529" x="4906963" y="5105400"/>
          <p14:tracePt t="371540" x="4868863" y="5105400"/>
          <p14:tracePt t="371545" x="4819650" y="5105400"/>
          <p14:tracePt t="371557" x="4781550" y="5105400"/>
          <p14:tracePt t="371561" x="4732338" y="5105400"/>
          <p14:tracePt t="371572" x="4643438" y="5105400"/>
          <p14:tracePt t="371576" x="4581525" y="5092700"/>
          <p14:tracePt t="371585" x="4506913" y="5081588"/>
          <p14:tracePt t="371592" x="4418013" y="5056188"/>
          <p14:tracePt t="371601" x="4368800" y="5030788"/>
          <p14:tracePt t="371608" x="4281488" y="5005388"/>
          <p14:tracePt t="371617" x="4205288" y="4968875"/>
          <p14:tracePt t="371626" x="4117975" y="4943475"/>
          <p14:tracePt t="371632" x="4043363" y="4918075"/>
          <p14:tracePt t="371640" x="3956050" y="4918075"/>
          <p14:tracePt t="371649" x="3867150" y="4905375"/>
          <p14:tracePt t="371657" x="3792538" y="4879975"/>
          <p14:tracePt t="371665" x="3717925" y="4843463"/>
          <p14:tracePt t="371674" x="3630613" y="4805363"/>
          <p14:tracePt t="371680" x="3567113" y="4779963"/>
          <p14:tracePt t="371690" x="3492500" y="4743450"/>
          <p14:tracePt t="371696" x="3429000" y="4718050"/>
          <p14:tracePt t="371709" x="3379788" y="4692650"/>
          <p14:tracePt t="371713" x="3328988" y="4667250"/>
          <p14:tracePt t="371725" x="3305175" y="4643438"/>
          <p14:tracePt t="371729" x="3279775" y="4630738"/>
          <p14:tracePt t="371740" x="3254375" y="4592638"/>
          <p14:tracePt t="371746" x="3228975" y="4579938"/>
          <p14:tracePt t="371758" x="3192463" y="4543425"/>
          <p14:tracePt t="371761" x="3154363" y="4518025"/>
          <p14:tracePt t="371773" x="3116263" y="4492625"/>
          <p14:tracePt t="371776" x="3092450" y="4479925"/>
          <p14:tracePt t="371786" x="3067050" y="4454525"/>
          <p14:tracePt t="371794" x="3028950" y="4454525"/>
          <p14:tracePt t="371801" x="3003550" y="4430713"/>
          <p14:tracePt t="371808" x="2992438" y="4430713"/>
          <p14:tracePt t="371817" x="2967038" y="4405313"/>
          <p14:tracePt t="371824" x="2954338" y="4392613"/>
          <p14:tracePt t="371833" x="2928938" y="4354513"/>
          <p14:tracePt t="371840" x="2916238" y="4341813"/>
          <p14:tracePt t="371849" x="2903538" y="4318000"/>
          <p14:tracePt t="371857" x="2867025" y="4292600"/>
          <p14:tracePt t="371865" x="2841625" y="4241800"/>
          <p14:tracePt t="371876" x="2803525" y="4179888"/>
          <p14:tracePt t="371881" x="2767013" y="4105275"/>
          <p14:tracePt t="371893" x="2728913" y="4041775"/>
          <p14:tracePt t="371897" x="2678113" y="3967163"/>
          <p14:tracePt t="371907" x="2628900" y="3892550"/>
          <p14:tracePt t="371913" x="2603500" y="3829050"/>
          <p14:tracePt t="371924" x="2578100" y="3792538"/>
          <p14:tracePt t="371929" x="2578100" y="3767138"/>
          <p14:tracePt t="371940" x="2565400" y="3767138"/>
          <p14:tracePt t="371992" x="2565400" y="3779838"/>
          <p14:tracePt t="372000" x="2590800" y="3803650"/>
          <p14:tracePt t="372008" x="2603500" y="3829050"/>
          <p14:tracePt t="372017" x="2616200" y="3854450"/>
          <p14:tracePt t="372024" x="2628900" y="3879850"/>
          <p14:tracePt t="372033" x="2641600" y="3905250"/>
          <p14:tracePt t="372041" x="2654300" y="3916363"/>
          <p14:tracePt t="372048" x="2654300" y="3941763"/>
          <p14:tracePt t="372057" x="2654300" y="3954463"/>
          <p14:tracePt t="372065" x="2654300" y="3967163"/>
          <p14:tracePt t="372074" x="2654300" y="3979863"/>
          <p14:tracePt t="372114" x="2654300" y="3954463"/>
          <p14:tracePt t="372122" x="2654300" y="3905250"/>
          <p14:tracePt t="372128" x="2654300" y="3867150"/>
          <p14:tracePt t="372140" x="2654300" y="3816350"/>
          <p14:tracePt t="372145" x="2654300" y="3767138"/>
          <p14:tracePt t="372158" x="2654300" y="3716338"/>
          <p14:tracePt t="372160" x="2654300" y="3667125"/>
          <p14:tracePt t="372172" x="2654300" y="3590925"/>
          <p14:tracePt t="372176" x="2641600" y="3529013"/>
          <p14:tracePt t="372186" x="2641600" y="3479800"/>
          <p14:tracePt t="372193" x="2641600" y="3403600"/>
          <p14:tracePt t="372200" x="2641600" y="3341688"/>
          <p14:tracePt t="372208" x="2641600" y="3267075"/>
          <p14:tracePt t="372216" x="2641600" y="3216275"/>
          <p14:tracePt t="372224" x="2641600" y="3178175"/>
          <p14:tracePt t="372233" x="2641600" y="3154363"/>
          <p14:tracePt t="372240" x="2641600" y="3128963"/>
          <p14:tracePt t="372249" x="2641600" y="3116263"/>
          <p14:tracePt t="372337" x="2641600" y="3128963"/>
          <p14:tracePt t="372354" x="2641600" y="3141663"/>
          <p14:tracePt t="372361" x="2641600" y="3154363"/>
          <p14:tracePt t="372370" x="2641600" y="3165475"/>
          <p14:tracePt t="372377" x="2641600" y="3178175"/>
          <p14:tracePt t="372385" x="2654300" y="3216275"/>
          <p14:tracePt t="372392" x="2678113" y="3241675"/>
          <p14:tracePt t="372401" x="2678113" y="3278188"/>
          <p14:tracePt t="372410" x="2703513" y="3316288"/>
          <p14:tracePt t="372417" x="2716213" y="3354388"/>
          <p14:tracePt t="372425" x="2741613" y="3378200"/>
          <p14:tracePt t="372433" x="2767013" y="3403600"/>
          <p14:tracePt t="372442" x="2803525" y="3441700"/>
          <p14:tracePt t="372449" x="2828925" y="3454400"/>
          <p14:tracePt t="372457" x="2867025" y="3479800"/>
          <p14:tracePt t="372465" x="2941638" y="3490913"/>
          <p14:tracePt t="372475" x="3003550" y="3490913"/>
          <p14:tracePt t="372481" x="3128963" y="3503613"/>
          <p14:tracePt t="372490" x="3205163" y="3503613"/>
          <p14:tracePt t="372496" x="3341688" y="3516313"/>
          <p14:tracePt t="372507" x="3454400" y="3529013"/>
          <p14:tracePt t="372513" x="3579813" y="3554413"/>
          <p14:tracePt t="372523" x="3667125" y="3579813"/>
          <p14:tracePt t="372528" x="3756025" y="3590925"/>
          <p14:tracePt t="372540" x="3805238" y="3603625"/>
          <p14:tracePt t="372544" x="3843338" y="3616325"/>
          <p14:tracePt t="372557" x="3879850" y="3616325"/>
          <p14:tracePt t="372560" x="3905250" y="3629025"/>
          <p14:tracePt t="372573" x="3905250" y="3641725"/>
          <p14:tracePt t="372705" x="3905250" y="3654425"/>
          <p14:tracePt t="372728" x="3905250" y="3667125"/>
          <p14:tracePt t="372745" x="3905250" y="3679825"/>
          <p14:tracePt t="372752" x="3905250" y="3692525"/>
          <p14:tracePt t="372776" x="3905250" y="3703638"/>
          <p14:tracePt t="372785" x="3905250" y="3716338"/>
          <p14:tracePt t="372792" x="3905250" y="3741738"/>
          <p14:tracePt t="372800" x="3905250" y="3779838"/>
          <p14:tracePt t="372808" x="3917950" y="3792538"/>
          <p14:tracePt t="372816" x="3956050" y="3829050"/>
          <p14:tracePt t="372824" x="3979863" y="3854450"/>
          <p14:tracePt t="372833" x="4030663" y="3892550"/>
          <p14:tracePt t="372846" x="4081463" y="3929063"/>
          <p14:tracePt t="372848" x="4156075" y="3967163"/>
          <p14:tracePt t="372856" x="4243388" y="4005263"/>
          <p14:tracePt t="372864" x="4330700" y="4041775"/>
          <p14:tracePt t="372873" x="4430713" y="4092575"/>
          <p14:tracePt t="372880" x="4530725" y="4129088"/>
          <p14:tracePt t="372890" x="4656138" y="4179888"/>
          <p14:tracePt t="372896" x="4768850" y="4217988"/>
          <p14:tracePt t="372907" x="4881563" y="4267200"/>
          <p14:tracePt t="372912" x="4956175" y="4305300"/>
          <p14:tracePt t="372925" x="5032375" y="4330700"/>
          <p14:tracePt t="372928" x="5068888" y="4354513"/>
          <p14:tracePt t="372940" x="5094288" y="4354513"/>
          <p14:tracePt t="372944" x="5106988" y="4354513"/>
          <p14:tracePt t="372968" x="5119688" y="4354513"/>
          <p14:tracePt t="372993" x="5119688" y="4330700"/>
          <p14:tracePt t="373001" x="5119688" y="4318000"/>
          <p14:tracePt t="373008" x="5119688" y="4305300"/>
          <p14:tracePt t="373016" x="5119688" y="4279900"/>
          <p14:tracePt t="373024" x="5119688" y="4241800"/>
          <p14:tracePt t="373041" x="5119688" y="4230688"/>
          <p14:tracePt t="373048" x="5106988" y="4217988"/>
          <p14:tracePt t="373273" x="5106988" y="4205288"/>
          <p14:tracePt t="373280" x="5119688" y="4192588"/>
          <p14:tracePt t="373289" x="5119688" y="4179888"/>
          <p14:tracePt t="373296" x="5132388" y="4179888"/>
          <p14:tracePt t="373313" x="5145088" y="4167188"/>
          <p14:tracePt t="373328" x="5170488" y="4167188"/>
          <p14:tracePt t="373340" x="5181600" y="4154488"/>
          <p14:tracePt t="373344" x="5194300" y="4141788"/>
          <p14:tracePt t="373357" x="5207000" y="4141788"/>
          <p14:tracePt t="373361" x="5232400" y="4141788"/>
          <p14:tracePt t="373368" x="5245100" y="4141788"/>
          <p14:tracePt t="373385" x="5257800" y="4141788"/>
          <p14:tracePt t="373393" x="5270500" y="4141788"/>
          <p14:tracePt t="373400" x="5281613" y="4141788"/>
          <p14:tracePt t="373408" x="5294313" y="4141788"/>
          <p14:tracePt t="373416" x="5307013" y="4141788"/>
          <p14:tracePt t="373432" x="5319713" y="4141788"/>
          <p14:tracePt t="373472" x="5332413" y="4129088"/>
          <p14:tracePt t="373480" x="5332413" y="4117975"/>
          <p14:tracePt t="373489" x="5345113" y="4079875"/>
          <p14:tracePt t="373496" x="5357813" y="4029075"/>
          <p14:tracePt t="373506" x="5370513" y="3967163"/>
          <p14:tracePt t="373512" x="5370513" y="3916363"/>
          <p14:tracePt t="373523" x="5370513" y="3829050"/>
          <p14:tracePt t="373528" x="5357813" y="3767138"/>
          <p14:tracePt t="373540" x="5332413" y="3692525"/>
          <p14:tracePt t="373544" x="5307013" y="3629025"/>
          <p14:tracePt t="373556" x="5294313" y="3590925"/>
          <p14:tracePt t="373560" x="5270500" y="3567113"/>
          <p14:tracePt t="373573" x="5257800" y="3529013"/>
          <p14:tracePt t="373577" x="5219700" y="3490913"/>
          <p14:tracePt t="373584" x="5207000" y="3454400"/>
          <p14:tracePt t="373592" x="5181600" y="3441700"/>
          <p14:tracePt t="373600" x="5170488" y="3403600"/>
          <p14:tracePt t="373609" x="5145088" y="3367088"/>
          <p14:tracePt t="373616" x="5132388" y="3354388"/>
          <p14:tracePt t="373624" x="5106988" y="3316288"/>
          <p14:tracePt t="373633" x="5094288" y="3278188"/>
          <p14:tracePt t="373640" x="5068888" y="3267075"/>
          <p14:tracePt t="373648" x="5057775" y="3241675"/>
          <p14:tracePt t="373656" x="5045075" y="3228975"/>
          <p14:tracePt t="373664" x="5032375" y="3216275"/>
          <p14:tracePt t="373736" x="5019675" y="3216275"/>
          <p14:tracePt t="373793" x="5032375" y="3216275"/>
          <p14:tracePt t="373809" x="5057775" y="3216275"/>
          <p14:tracePt t="373816" x="5081588" y="3216275"/>
          <p14:tracePt t="373833" x="5106988" y="3228975"/>
          <p14:tracePt t="373840" x="5119688" y="3241675"/>
          <p14:tracePt t="373880" x="5119688" y="3254375"/>
          <p14:tracePt t="373888" x="5106988" y="3278188"/>
          <p14:tracePt t="373896" x="5081588" y="3290888"/>
          <p14:tracePt t="373906" x="5032375" y="3303588"/>
          <p14:tracePt t="373912" x="4994275" y="3316288"/>
          <p14:tracePt t="373923" x="4981575" y="3316288"/>
          <p14:tracePt t="373928" x="4968875" y="3316288"/>
          <p14:tracePt t="373941" x="4956175" y="3316288"/>
          <p14:tracePt t="374009" x="4981575" y="3316288"/>
          <p14:tracePt t="374016" x="5006975" y="3316288"/>
          <p14:tracePt t="374024" x="5019675" y="3303588"/>
          <p14:tracePt t="374072" x="5032375" y="3303588"/>
          <p14:tracePt t="374089" x="5032375" y="3316288"/>
          <p14:tracePt t="374105" x="5032375" y="3328988"/>
          <p14:tracePt t="374185" x="5032375" y="3316288"/>
          <p14:tracePt t="374192" x="5032375" y="3303588"/>
          <p14:tracePt t="374200" x="5032375" y="3278188"/>
          <p14:tracePt t="374208" x="5032375" y="3267075"/>
          <p14:tracePt t="374220" x="5032375" y="3254375"/>
          <p14:tracePt t="374225" x="5032375" y="3228975"/>
          <p14:tracePt t="374233" x="5019675" y="3190875"/>
          <p14:tracePt t="374240" x="5006975" y="3165475"/>
          <p14:tracePt t="374248" x="4994275" y="3128963"/>
          <p14:tracePt t="374258" x="4981575" y="3116263"/>
          <p14:tracePt t="374265" x="4968875" y="3090863"/>
          <p14:tracePt t="374274" x="4932363" y="3078163"/>
          <p14:tracePt t="374280" x="4906963" y="3065463"/>
          <p14:tracePt t="374289" x="4868863" y="3054350"/>
          <p14:tracePt t="374299" x="4832350" y="3054350"/>
          <p14:tracePt t="374307" x="4781550" y="3041650"/>
          <p14:tracePt t="374313" x="4743450" y="3028950"/>
          <p14:tracePt t="374323" x="4706938" y="3028950"/>
          <p14:tracePt t="374328" x="4643438" y="3016250"/>
          <p14:tracePt t="374341" x="4630738" y="3016250"/>
          <p14:tracePt t="374345" x="4606925" y="3003550"/>
          <p14:tracePt t="374357" x="4594225" y="3003550"/>
          <p14:tracePt t="374360" x="4568825" y="2990850"/>
          <p14:tracePt t="374376" x="4556125" y="2978150"/>
          <p14:tracePt t="374392" x="4556125" y="2965450"/>
          <p14:tracePt t="374416" x="4556125" y="2952750"/>
          <p14:tracePt t="374432" x="4556125" y="2941638"/>
          <p14:tracePt t="374448" x="4556125" y="2928938"/>
          <p14:tracePt t="374457" x="4556125" y="2916238"/>
          <p14:tracePt t="374488" x="4556125" y="2903538"/>
          <p14:tracePt t="374528" x="4556125" y="2890838"/>
          <p14:tracePt t="374544" x="4556125" y="2878138"/>
          <p14:tracePt t="374560" x="4543425" y="2878138"/>
          <p14:tracePt t="374568" x="4518025" y="2865438"/>
          <p14:tracePt t="374576" x="4494213" y="2852738"/>
          <p14:tracePt t="374584" x="4481513" y="2852738"/>
          <p14:tracePt t="374592" x="4468813" y="2840038"/>
          <p14:tracePt t="374608" x="4456113" y="2840038"/>
          <p14:tracePt t="374616" x="4443413" y="2840038"/>
          <p14:tracePt t="374632" x="4430713" y="2816225"/>
          <p14:tracePt t="374640" x="4430713" y="2803525"/>
          <p14:tracePt t="374648" x="4418013" y="2778125"/>
          <p14:tracePt t="374664" x="4418013" y="2765425"/>
          <p14:tracePt t="374673" x="4406900" y="2752725"/>
          <p14:tracePt t="374680" x="4406900" y="2740025"/>
          <p14:tracePt t="374696" x="4394200" y="2740025"/>
          <p14:tracePt t="374707" x="4394200" y="2728913"/>
          <p14:tracePt t="374712" x="4381500" y="2728913"/>
          <p14:tracePt t="374728" x="4368800" y="2716213"/>
          <p14:tracePt t="374740" x="4356100" y="2703513"/>
          <p14:tracePt t="374756" x="4343400" y="2703513"/>
          <p14:tracePt t="374760" x="4330700" y="2703513"/>
          <p14:tracePt t="374773" x="4318000" y="2703513"/>
          <p14:tracePt t="374777" x="4305300" y="2703513"/>
          <p14:tracePt t="374785" x="4294188" y="2703513"/>
          <p14:tracePt t="374793" x="4281488" y="2703513"/>
          <p14:tracePt t="374808" x="4256088" y="2703513"/>
          <p14:tracePt t="374817" x="4243388" y="2703513"/>
          <p14:tracePt t="374825" x="4243388" y="2716213"/>
          <p14:tracePt t="374913" x="4268788" y="2716213"/>
          <p14:tracePt t="374922" x="4268788" y="2703513"/>
          <p14:tracePt t="374928" x="4281488" y="2703513"/>
          <p14:tracePt t="374993" x="4256088" y="2703513"/>
          <p14:tracePt t="375000" x="4230688" y="2716213"/>
          <p14:tracePt t="375008" x="4217988" y="2728913"/>
          <p14:tracePt t="375016" x="4192588" y="2740025"/>
          <p14:tracePt t="375032" x="4181475" y="2740025"/>
          <p14:tracePt t="375041" x="4168775" y="2740025"/>
          <p14:tracePt t="375048" x="4156075" y="2740025"/>
          <p14:tracePt t="375120" x="4168775" y="2740025"/>
          <p14:tracePt t="375128" x="4181475" y="2728913"/>
          <p14:tracePt t="375136" x="4192588" y="2728913"/>
          <p14:tracePt t="375144" x="4217988" y="2728913"/>
          <p14:tracePt t="375157" x="4256088" y="2728913"/>
          <p14:tracePt t="375160" x="4294188" y="2728913"/>
          <p14:tracePt t="375172" x="4330700" y="2728913"/>
          <p14:tracePt t="375176" x="4356100" y="2728913"/>
          <p14:tracePt t="375184" x="4368800" y="2728913"/>
          <p14:tracePt t="375192" x="4381500" y="2728913"/>
          <p14:tracePt t="375200" x="4394200" y="2728913"/>
          <p14:tracePt t="375232" x="4406900" y="2728913"/>
          <p14:tracePt t="375256" x="4394200" y="2728913"/>
          <p14:tracePt t="375265" x="4381500" y="2728913"/>
          <p14:tracePt t="375274" x="4343400" y="2728913"/>
          <p14:tracePt t="375280" x="4330700" y="2728913"/>
          <p14:tracePt t="375291" x="4318000" y="2728913"/>
          <p14:tracePt t="375296" x="4305300" y="2728913"/>
          <p14:tracePt t="375307" x="4281488" y="2728913"/>
          <p14:tracePt t="375313" x="4256088" y="2740025"/>
          <p14:tracePt t="375328" x="4243388" y="2740025"/>
          <p14:tracePt t="375341" x="4230688" y="2740025"/>
          <p14:tracePt t="375357" x="4217988" y="2752725"/>
          <p14:tracePt t="375448" x="4230688" y="2752725"/>
          <p14:tracePt t="375456" x="4256088" y="2752725"/>
          <p14:tracePt t="375464" x="4281488" y="2752725"/>
          <p14:tracePt t="375474" x="4318000" y="2740025"/>
          <p14:tracePt t="375480" x="4343400" y="2740025"/>
          <p14:tracePt t="375489" x="4368800" y="2740025"/>
          <p14:tracePt t="375497" x="4381500" y="2740025"/>
          <p14:tracePt t="375507" x="4394200" y="2740025"/>
          <p14:tracePt t="375513" x="4406900" y="2740025"/>
          <p14:tracePt t="375560" x="4381500" y="2740025"/>
          <p14:tracePt t="375568" x="4356100" y="2740025"/>
          <p14:tracePt t="375576" x="4318000" y="2740025"/>
          <p14:tracePt t="375584" x="4281488" y="2740025"/>
          <p14:tracePt t="375592" x="4217988" y="2728913"/>
          <p14:tracePt t="375600" x="4181475" y="2716213"/>
          <p14:tracePt t="375608" x="4168775" y="2703513"/>
          <p14:tracePt t="375616" x="4143375" y="2703513"/>
          <p14:tracePt t="375624" x="4130675" y="2703513"/>
          <p14:tracePt t="375696" x="4143375" y="2703513"/>
          <p14:tracePt t="375704" x="4156075" y="2703513"/>
          <p14:tracePt t="375712" x="4168775" y="2716213"/>
          <p14:tracePt t="375723" x="4181475" y="2716213"/>
          <p14:tracePt t="375728" x="4192588" y="2716213"/>
          <p14:tracePt t="375740" x="4217988" y="2716213"/>
          <p14:tracePt t="375759" x="4230688" y="2716213"/>
          <p14:tracePt t="375922" x="4230688" y="2728913"/>
          <p14:tracePt t="375944" x="4243388" y="2728913"/>
          <p14:tracePt t="375952" x="4256088" y="2728913"/>
          <p14:tracePt t="375960" x="4268788" y="2728913"/>
          <p14:tracePt t="375968" x="4294188" y="2728913"/>
          <p14:tracePt t="375976" x="4343400" y="2740025"/>
          <p14:tracePt t="375992" x="4356100" y="2740025"/>
          <p14:tracePt t="375999" x="4381500" y="2740025"/>
          <p14:tracePt t="376008" x="4394200" y="2740025"/>
          <p14:tracePt t="376096" x="4368800" y="2740025"/>
          <p14:tracePt t="376106" x="4330700" y="2740025"/>
          <p14:tracePt t="376112" x="4294188" y="2740025"/>
          <p14:tracePt t="376128" x="4268788" y="2740025"/>
          <p14:tracePt t="376129" x="4243388" y="2740025"/>
          <p14:tracePt t="376145" x="4217988" y="2740025"/>
          <p14:tracePt t="376146" x="4192588" y="2740025"/>
          <p14:tracePt t="376157" x="4181475" y="2740025"/>
          <p14:tracePt t="376160" x="4156075" y="2740025"/>
          <p14:tracePt t="376169" x="4143375" y="2740025"/>
          <p14:tracePt t="376176" x="4130675" y="2740025"/>
          <p14:tracePt t="376256" x="4143375" y="2740025"/>
          <p14:tracePt t="376264" x="4156075" y="2740025"/>
          <p14:tracePt t="376272" x="4192588" y="2740025"/>
          <p14:tracePt t="376280" x="4217988" y="2728913"/>
          <p14:tracePt t="376292" x="4243388" y="2728913"/>
          <p14:tracePt t="376297" x="4268788" y="2728913"/>
          <p14:tracePt t="376307" x="4294188" y="2728913"/>
          <p14:tracePt t="376312" x="4305300" y="2728913"/>
          <p14:tracePt t="376324" x="4318000" y="2728913"/>
          <p14:tracePt t="376340" x="4330700" y="2728913"/>
          <p14:tracePt t="376368" x="4330700" y="2740025"/>
          <p14:tracePt t="376392" x="4318000" y="2740025"/>
          <p14:tracePt t="376400" x="4305300" y="2740025"/>
          <p14:tracePt t="376416" x="4294188" y="2740025"/>
          <p14:tracePt t="376424" x="4281488" y="2740025"/>
          <p14:tracePt t="376569" x="4294188" y="2740025"/>
          <p14:tracePt t="376576" x="4305300" y="2740025"/>
          <p14:tracePt t="376584" x="4318000" y="2740025"/>
          <p14:tracePt t="376592" x="4330700" y="2740025"/>
          <p14:tracePt t="376608" x="4343400" y="2740025"/>
          <p14:tracePt t="376736" x="4330700" y="2740025"/>
          <p14:tracePt t="376744" x="4318000" y="2728913"/>
          <p14:tracePt t="376752" x="4305300" y="2728913"/>
          <p14:tracePt t="376768" x="4294188" y="2728913"/>
          <p14:tracePt t="376775" x="4268788" y="2728913"/>
          <p14:tracePt t="376784" x="4243388" y="2728913"/>
          <p14:tracePt t="376792" x="4230688" y="2728913"/>
          <p14:tracePt t="376800" x="4217988" y="2728913"/>
          <p14:tracePt t="376808" x="4205288" y="2728913"/>
          <p14:tracePt t="376816" x="4192588" y="2728913"/>
          <p14:tracePt t="376824" x="4181475" y="2728913"/>
          <p14:tracePt t="376832" x="4156075" y="2728913"/>
          <p14:tracePt t="376849" x="4143375" y="2728913"/>
          <p14:tracePt t="376928" x="4168775" y="2728913"/>
          <p14:tracePt t="376939" x="4205288" y="2728913"/>
          <p14:tracePt t="376945" x="4256088" y="2728913"/>
          <p14:tracePt t="376956" x="4294188" y="2728913"/>
          <p14:tracePt t="376960" x="4343400" y="2728913"/>
          <p14:tracePt t="376969" x="4381500" y="2728913"/>
          <p14:tracePt t="376976" x="4430713" y="2728913"/>
          <p14:tracePt t="376985" x="4456113" y="2740025"/>
          <p14:tracePt t="376992" x="4481513" y="2740025"/>
          <p14:tracePt t="377008" x="4494213" y="2740025"/>
          <p14:tracePt t="377064" x="4481513" y="2740025"/>
          <p14:tracePt t="377072" x="4468813" y="2740025"/>
          <p14:tracePt t="377080" x="4456113" y="2740025"/>
          <p14:tracePt t="377091" x="4443413" y="2740025"/>
          <p14:tracePt t="377096" x="4418013" y="2740025"/>
          <p14:tracePt t="377107" x="4394200" y="2740025"/>
          <p14:tracePt t="377112" x="4356100" y="2740025"/>
          <p14:tracePt t="377124" x="4330700" y="2740025"/>
          <p14:tracePt t="377128" x="4294188" y="2740025"/>
          <p14:tracePt t="377140" x="4268788" y="2740025"/>
          <p14:tracePt t="377144" x="4217988" y="2752725"/>
          <p14:tracePt t="377157" x="4181475" y="2752725"/>
          <p14:tracePt t="377160" x="4143375" y="2765425"/>
          <p14:tracePt t="377176" x="4130675" y="2765425"/>
          <p14:tracePt t="377184" x="4105275" y="2765425"/>
          <p14:tracePt t="377192" x="4092575" y="2765425"/>
          <p14:tracePt t="377200" x="4081463" y="2765425"/>
          <p14:tracePt t="377320" x="4105275" y="2765425"/>
          <p14:tracePt t="377328" x="4156075" y="2765425"/>
          <p14:tracePt t="377337" x="4205288" y="2765425"/>
          <p14:tracePt t="377343" x="4256088" y="2765425"/>
          <p14:tracePt t="377356" x="4330700" y="2765425"/>
          <p14:tracePt t="377360" x="4368800" y="2765425"/>
          <p14:tracePt t="377373" x="4406900" y="2765425"/>
          <p14:tracePt t="377376" x="4456113" y="2765425"/>
          <p14:tracePt t="377383" x="4468813" y="2765425"/>
          <p14:tracePt t="377392" x="4481513" y="2765425"/>
          <p14:tracePt t="377400" x="4494213" y="2765425"/>
          <p14:tracePt t="377480" x="4481513" y="2765425"/>
          <p14:tracePt t="377487" x="4468813" y="2765425"/>
          <p14:tracePt t="377497" x="4443413" y="2765425"/>
          <p14:tracePt t="377506" x="4406900" y="2765425"/>
          <p14:tracePt t="377511" x="4368800" y="2765425"/>
          <p14:tracePt t="377523" x="4343400" y="2752725"/>
          <p14:tracePt t="377543" x="4318000" y="2752725"/>
          <p14:tracePt t="377649" x="4330700" y="2752725"/>
          <p14:tracePt t="377656" x="4343400" y="2752725"/>
          <p14:tracePt t="377663" x="4356100" y="2752725"/>
          <p14:tracePt t="377673" x="4381500" y="2752725"/>
          <p14:tracePt t="377680" x="4406900" y="2752725"/>
          <p14:tracePt t="377690" x="4443413" y="2752725"/>
          <p14:tracePt t="377696" x="4468813" y="2752725"/>
          <p14:tracePt t="377706" x="4506913" y="2752725"/>
          <p14:tracePt t="377711" x="4543425" y="2752725"/>
          <p14:tracePt t="377723" x="4556125" y="2752725"/>
          <p14:tracePt t="377728" x="4568825" y="2752725"/>
          <p14:tracePt t="377741" x="4581525" y="2752725"/>
          <p14:tracePt t="377792" x="4581525" y="2740025"/>
          <p14:tracePt t="377799" x="4568825" y="2740025"/>
          <p14:tracePt t="377808" x="4556125" y="2740025"/>
          <p14:tracePt t="377815" x="4530725" y="2740025"/>
          <p14:tracePt t="377825" x="4494213" y="2740025"/>
          <p14:tracePt t="377832" x="4456113" y="2740025"/>
          <p14:tracePt t="377842" x="4418013" y="2740025"/>
          <p14:tracePt t="377847" x="4381500" y="2740025"/>
          <p14:tracePt t="377857" x="4330700" y="2740025"/>
          <p14:tracePt t="377864" x="4294188" y="2740025"/>
          <p14:tracePt t="377873" x="4281488" y="2740025"/>
          <p14:tracePt t="377892" x="4256088" y="2740025"/>
          <p14:tracePt t="377906" x="4243388" y="2740025"/>
          <p14:tracePt t="378104" x="4230688" y="2740025"/>
          <p14:tracePt t="378120" x="4230688" y="2752725"/>
          <p14:tracePt t="378144" x="4205288" y="2752725"/>
          <p14:tracePt t="378160" x="4205288" y="2765425"/>
          <p14:tracePt t="378168" x="4192588" y="2765425"/>
          <p14:tracePt t="378239" x="4181475" y="2765425"/>
          <p14:tracePt t="378616" x="4205288" y="2765425"/>
          <p14:tracePt t="378632" x="4217988" y="2765425"/>
          <p14:tracePt t="378641" x="4243388" y="2765425"/>
          <p14:tracePt t="378647" x="4268788" y="2778125"/>
          <p14:tracePt t="378656" x="4268788" y="2790825"/>
          <p14:tracePt t="378664" x="4281488" y="2790825"/>
          <p14:tracePt t="378673" x="4294188" y="2790825"/>
          <p14:tracePt t="378704" x="4305300" y="2790825"/>
          <p14:tracePt t="378720" x="4318000" y="2790825"/>
          <p14:tracePt t="378736" x="4330700" y="2778125"/>
          <p14:tracePt t="378743" x="4343400" y="2752725"/>
          <p14:tracePt t="378756" x="4356100" y="2740025"/>
          <p14:tracePt t="378760" x="4368800" y="2728913"/>
          <p14:tracePt t="378768" x="4368800" y="2716213"/>
          <p14:tracePt t="378775" x="4381500" y="2716213"/>
          <p14:tracePt t="378785" x="4394200" y="2690813"/>
          <p14:tracePt t="378791" x="4394200" y="2678113"/>
          <p14:tracePt t="378808" x="4406900" y="2652713"/>
          <p14:tracePt t="378815" x="4418013" y="2627313"/>
          <p14:tracePt t="378832" x="4418013" y="2603500"/>
          <p14:tracePt t="378840" x="4418013" y="2590800"/>
          <p14:tracePt t="378847" x="4418013" y="2578100"/>
          <p14:tracePt t="378857" x="4418013" y="2565400"/>
          <p14:tracePt t="378863" x="4418013" y="2540000"/>
          <p14:tracePt t="378873" x="4418013" y="2527300"/>
          <p14:tracePt t="378892" x="4418013" y="2503488"/>
          <p14:tracePt t="378895" x="4418013" y="2478088"/>
          <p14:tracePt t="378912" x="4418013" y="2465388"/>
          <p14:tracePt t="378925" x="4418013" y="2452688"/>
          <p14:tracePt t="378927" x="4418013" y="2439988"/>
          <p14:tracePt t="378975" x="4418013" y="2452688"/>
          <p14:tracePt t="378983" x="4394200" y="2465388"/>
          <p14:tracePt t="378991" x="4381500" y="2503488"/>
          <p14:tracePt t="379000" x="4368800" y="2565400"/>
          <p14:tracePt t="379008" x="4343400" y="2616200"/>
          <p14:tracePt t="379016" x="4305300" y="2690813"/>
          <p14:tracePt t="379023" x="4268788" y="2765425"/>
          <p14:tracePt t="379032" x="4243388" y="2828925"/>
          <p14:tracePt t="379039" x="4217988" y="2865438"/>
          <p14:tracePt t="379047" x="4217988" y="2890838"/>
          <p14:tracePt t="379056" x="4217988" y="2903538"/>
          <p14:tracePt t="379120" x="4230688" y="2890838"/>
          <p14:tracePt t="379129" x="4256088" y="2865438"/>
          <p14:tracePt t="379137" x="4268788" y="2840038"/>
          <p14:tracePt t="379144" x="4281488" y="2778125"/>
          <p14:tracePt t="379156" x="4294188" y="2728913"/>
          <p14:tracePt t="379160" x="4305300" y="2690813"/>
          <p14:tracePt t="379168" x="4318000" y="2652713"/>
          <p14:tracePt t="379175" x="4318000" y="2616200"/>
          <p14:tracePt t="379184" x="4330700" y="2590800"/>
          <p14:tracePt t="379192" x="4330700" y="2578100"/>
          <p14:tracePt t="379208" x="4330700" y="2565400"/>
          <p14:tracePt t="379256" x="4330700" y="2578100"/>
          <p14:tracePt t="379263" x="4330700" y="2616200"/>
          <p14:tracePt t="379271" x="4318000" y="2665413"/>
          <p14:tracePt t="379280" x="4318000" y="2690813"/>
          <p14:tracePt t="379292" x="4305300" y="2752725"/>
          <p14:tracePt t="379295" x="4294188" y="2778125"/>
          <p14:tracePt t="379337" x="4305300" y="2765425"/>
          <p14:tracePt t="379344" x="4343400" y="2728913"/>
          <p14:tracePt t="379353" x="4394200" y="2665413"/>
          <p14:tracePt t="379360" x="4443413" y="2603500"/>
          <p14:tracePt t="379368" x="4506913" y="2540000"/>
          <p14:tracePt t="379375" x="4543425" y="2490788"/>
          <p14:tracePt t="379383" x="4581525" y="2439988"/>
          <p14:tracePt t="379391" x="4619625" y="2403475"/>
          <p14:tracePt t="379400" x="4630738" y="2365375"/>
          <p14:tracePt t="379409" x="4643438" y="2365375"/>
          <p14:tracePt t="379416" x="4643438" y="2352675"/>
          <p14:tracePt t="379439" x="4656138" y="2352675"/>
          <p14:tracePt t="379447" x="4656138" y="2378075"/>
          <p14:tracePt t="379456" x="4656138" y="2427288"/>
          <p14:tracePt t="379464" x="4656138" y="2490788"/>
          <p14:tracePt t="379473" x="4656138" y="2578100"/>
          <p14:tracePt t="379479" x="4656138" y="2678113"/>
          <p14:tracePt t="379491" x="4656138" y="2765425"/>
          <p14:tracePt t="379495" x="4656138" y="2878138"/>
          <p14:tracePt t="379507" x="4656138" y="2990850"/>
          <p14:tracePt t="379512" x="4656138" y="3128963"/>
          <p14:tracePt t="379523" x="4656138" y="3241675"/>
          <p14:tracePt t="379528" x="4656138" y="3367088"/>
          <p14:tracePt t="379540" x="4668838" y="3467100"/>
          <p14:tracePt t="379543" x="4681538" y="3529013"/>
          <p14:tracePt t="379556" x="4694238" y="3567113"/>
          <p14:tracePt t="379559" x="4694238" y="3603625"/>
          <p14:tracePt t="379568" x="4719638" y="3616325"/>
          <p14:tracePt t="379576" x="4743450" y="3629025"/>
          <p14:tracePt t="379583" x="4756150" y="3629025"/>
          <p14:tracePt t="379592" x="4768850" y="3629025"/>
          <p14:tracePt t="379600" x="4781550" y="3629025"/>
          <p14:tracePt t="379608" x="4794250" y="3629025"/>
          <p14:tracePt t="379615" x="4819650" y="3616325"/>
          <p14:tracePt t="379624" x="4819650" y="3603625"/>
          <p14:tracePt t="379632" x="4843463" y="3590925"/>
          <p14:tracePt t="379640" x="4856163" y="3567113"/>
          <p14:tracePt t="379649" x="4868863" y="3541713"/>
          <p14:tracePt t="379658" x="4881563" y="3516313"/>
          <p14:tracePt t="379664" x="4894263" y="3490913"/>
          <p14:tracePt t="379675" x="4906963" y="3467100"/>
          <p14:tracePt t="379691" x="4906963" y="3454400"/>
          <p14:tracePt t="379696" x="4906963" y="3441700"/>
          <p14:tracePt t="379752" x="4894263" y="3441700"/>
          <p14:tracePt t="379760" x="4881563" y="3454400"/>
          <p14:tracePt t="379768" x="4856163" y="3490913"/>
          <p14:tracePt t="379777" x="4843463" y="3516313"/>
          <p14:tracePt t="379784" x="4806950" y="3554413"/>
          <p14:tracePt t="379793" x="4781550" y="3603625"/>
          <p14:tracePt t="379800" x="4743450" y="3641725"/>
          <p14:tracePt t="379807" x="4706938" y="3703638"/>
          <p14:tracePt t="379816" x="4681538" y="3754438"/>
          <p14:tracePt t="379824" x="4656138" y="3816350"/>
          <p14:tracePt t="379832" x="4630738" y="3854450"/>
          <p14:tracePt t="379840" x="4619625" y="3916363"/>
          <p14:tracePt t="379848" x="4606925" y="3954463"/>
          <p14:tracePt t="379857" x="4606925" y="3967163"/>
          <p14:tracePt t="379864" x="4606925" y="3992563"/>
          <p14:tracePt t="379873" x="4594225" y="4017963"/>
          <p14:tracePt t="379892" x="4594225" y="4029075"/>
          <p14:tracePt t="379935" x="4581525" y="4017963"/>
          <p14:tracePt t="379943" x="4581525" y="3992563"/>
          <p14:tracePt t="379952" x="4568825" y="3929063"/>
          <p14:tracePt t="379959" x="4556125" y="3892550"/>
          <p14:tracePt t="379967" x="4556125" y="3854450"/>
          <p14:tracePt t="379975" x="4530725" y="3792538"/>
          <p14:tracePt t="379983" x="4518025" y="3754438"/>
          <p14:tracePt t="379991" x="4494213" y="3692525"/>
          <p14:tracePt t="379999" x="4456113" y="3654425"/>
          <p14:tracePt t="380007" x="4443413" y="3603625"/>
          <p14:tracePt t="380015" x="4418013" y="3579813"/>
          <p14:tracePt t="380024" x="4406900" y="3567113"/>
          <p14:tracePt t="380031" x="4381500" y="3554413"/>
          <p14:tracePt t="380055" x="4368800" y="3554413"/>
          <p14:tracePt t="380063" x="4356100" y="3554413"/>
          <p14:tracePt t="380079" x="4356100" y="3590925"/>
          <p14:tracePt t="380090" x="4356100" y="3629025"/>
          <p14:tracePt t="380095" x="4356100" y="3679825"/>
          <p14:tracePt t="380107" x="4356100" y="3729038"/>
          <p14:tracePt t="380111" x="4356100" y="3792538"/>
          <p14:tracePt t="380123" x="4356100" y="3867150"/>
          <p14:tracePt t="380127" x="4356100" y="3916363"/>
          <p14:tracePt t="380140" x="4356100" y="3967163"/>
          <p14:tracePt t="380143" x="4356100" y="4017963"/>
          <p14:tracePt t="380157" x="4356100" y="4054475"/>
          <p14:tracePt t="380159" x="4356100" y="4067175"/>
          <p14:tracePt t="380168" x="4356100" y="4079875"/>
          <p14:tracePt t="380178" x="4356100" y="4092575"/>
          <p14:tracePt t="380185" x="4356100" y="4105275"/>
          <p14:tracePt t="380218" x="4356100" y="4117975"/>
          <p14:tracePt t="380297" x="4343400" y="4117975"/>
          <p14:tracePt t="380431" x="4318000" y="4117975"/>
          <p14:tracePt t="380456" x="4305300" y="4117975"/>
          <p14:tracePt t="380471" x="4294188" y="4141788"/>
          <p14:tracePt t="380495" x="4281488" y="4154488"/>
          <p14:tracePt t="380511" x="4281488" y="4167188"/>
          <p14:tracePt t="380519" x="4281488" y="4179888"/>
          <p14:tracePt t="380537" x="4281488" y="4192588"/>
          <p14:tracePt t="380583" x="4281488" y="4205288"/>
          <p14:tracePt t="380607" x="4294188" y="4205288"/>
          <p14:tracePt t="380615" x="4305300" y="4192588"/>
          <p14:tracePt t="380623" x="4343400" y="4167188"/>
          <p14:tracePt t="380631" x="4368800" y="4154488"/>
          <p14:tracePt t="380640" x="4394200" y="4129088"/>
          <p14:tracePt t="380647" x="4418013" y="4092575"/>
          <p14:tracePt t="380657" x="4468813" y="4067175"/>
          <p14:tracePt t="380663" x="4494213" y="4017963"/>
          <p14:tracePt t="380673" x="4543425" y="3954463"/>
          <p14:tracePt t="380679" x="4581525" y="3905250"/>
          <p14:tracePt t="380691" x="4619625" y="3841750"/>
          <p14:tracePt t="380696" x="4643438" y="3803650"/>
          <p14:tracePt t="380710" x="4643438" y="3741738"/>
          <p14:tracePt t="380711" x="4643438" y="3716338"/>
          <p14:tracePt t="380724" x="4643438" y="3667125"/>
          <p14:tracePt t="380728" x="4643438" y="3629025"/>
          <p14:tracePt t="380742" x="4643438" y="3579813"/>
          <p14:tracePt t="380744" x="4643438" y="3567113"/>
          <p14:tracePt t="380752" x="4643438" y="3529013"/>
          <p14:tracePt t="380759" x="4643438" y="3490913"/>
          <p14:tracePt t="380768" x="4630738" y="3467100"/>
          <p14:tracePt t="380775" x="4630738" y="3441700"/>
          <p14:tracePt t="380784" x="4619625" y="3416300"/>
          <p14:tracePt t="380792" x="4619625" y="3403600"/>
          <p14:tracePt t="380800" x="4619625" y="3367088"/>
          <p14:tracePt t="380807" x="4606925" y="3341688"/>
          <p14:tracePt t="380816" x="4594225" y="3303588"/>
          <p14:tracePt t="380824" x="4581525" y="3290888"/>
          <p14:tracePt t="380832" x="4581525" y="3278188"/>
          <p14:tracePt t="380841" x="4568825" y="3241675"/>
          <p14:tracePt t="380848" x="4556125" y="3228975"/>
          <p14:tracePt t="380857" x="4543425" y="3216275"/>
          <p14:tracePt t="380864" x="4518025" y="3178175"/>
          <p14:tracePt t="380875" x="4506913" y="3154363"/>
          <p14:tracePt t="380893" x="4468813" y="3103563"/>
          <p14:tracePt t="380895" x="4443413" y="3065463"/>
          <p14:tracePt t="380909" x="4443413" y="3054350"/>
          <p14:tracePt t="380911" x="4418013" y="3028950"/>
          <p14:tracePt t="380925" x="4418013" y="3003550"/>
          <p14:tracePt t="380927" x="4394200" y="2978150"/>
          <p14:tracePt t="380940" x="4381500" y="2965450"/>
          <p14:tracePt t="380944" x="4368800" y="2941638"/>
          <p14:tracePt t="380952" x="4356100" y="2928938"/>
          <p14:tracePt t="380959" x="4356100" y="2903538"/>
          <p14:tracePt t="380967" x="4356100" y="2890838"/>
          <p14:tracePt t="380975" x="4343400" y="2852738"/>
          <p14:tracePt t="380985" x="4318000" y="2840038"/>
          <p14:tracePt t="380991" x="4305300" y="2816225"/>
          <p14:tracePt t="380999" x="4281488" y="2778125"/>
          <p14:tracePt t="381007" x="4281488" y="2752725"/>
          <p14:tracePt t="381015" x="4256088" y="2740025"/>
          <p14:tracePt t="381024" x="4256088" y="2728913"/>
          <p14:tracePt t="381040" x="4243388" y="2716213"/>
          <p14:tracePt t="381096" x="4217988" y="2703513"/>
          <p14:tracePt t="381111" x="4205288" y="2690813"/>
          <p14:tracePt t="381127" x="4192588" y="2690813"/>
          <p14:tracePt t="381136" x="4181475" y="2690813"/>
          <p14:tracePt t="381143" x="4143375" y="2690813"/>
          <p14:tracePt t="381151" x="4117975" y="2690813"/>
          <p14:tracePt t="381159" x="4092575" y="2690813"/>
          <p14:tracePt t="381167" x="4056063" y="2703513"/>
          <p14:tracePt t="381175" x="4030663" y="2716213"/>
          <p14:tracePt t="381183" x="4017963" y="2716213"/>
          <p14:tracePt t="381199" x="3992563" y="2728913"/>
          <p14:tracePt t="381207" x="3979863" y="2740025"/>
          <p14:tracePt t="381223" x="3968750" y="2740025"/>
          <p14:tracePt t="381247" x="3956050" y="2740025"/>
          <p14:tracePt t="381263" x="3930650" y="2740025"/>
          <p14:tracePt t="381279" x="3905250" y="2752725"/>
          <p14:tracePt t="381290" x="3892550" y="2765425"/>
          <p14:tracePt t="381308" x="3856038" y="2765425"/>
          <p14:tracePt t="381324" x="3830638" y="2778125"/>
          <p14:tracePt t="381327" x="3817938" y="2790825"/>
          <p14:tracePt t="381340" x="3792538" y="2790825"/>
          <p14:tracePt t="381343" x="3779838" y="2803525"/>
          <p14:tracePt t="381351" x="3767138" y="2816225"/>
          <p14:tracePt t="381359" x="3730625" y="2828925"/>
          <p14:tracePt t="381367" x="3717925" y="2840038"/>
          <p14:tracePt t="381375" x="3705225" y="2852738"/>
          <p14:tracePt t="381391" x="3679825" y="2852738"/>
          <p14:tracePt t="381407" x="3679825" y="2865438"/>
          <p14:tracePt t="381455" x="3667125" y="2865438"/>
          <p14:tracePt t="381463" x="3654425" y="2865438"/>
          <p14:tracePt t="381472" x="3643313" y="2878138"/>
          <p14:tracePt t="381479" x="3643313" y="2890838"/>
          <p14:tracePt t="381490" x="3630613" y="2903538"/>
          <p14:tracePt t="381495" x="3617913" y="2928938"/>
          <p14:tracePt t="381507" x="3605213" y="2965450"/>
          <p14:tracePt t="381511" x="3592513" y="3003550"/>
          <p14:tracePt t="381523" x="3579813" y="3041650"/>
          <p14:tracePt t="381527" x="3579813" y="3090863"/>
          <p14:tracePt t="381539" x="3567113" y="3141663"/>
          <p14:tracePt t="381543" x="3541713" y="3216275"/>
          <p14:tracePt t="381551" x="3505200" y="3290888"/>
          <p14:tracePt t="381559" x="3479800" y="3341688"/>
          <p14:tracePt t="381567" x="3441700" y="3416300"/>
          <p14:tracePt t="381576" x="3405188" y="3490913"/>
          <p14:tracePt t="381583" x="3367088" y="3567113"/>
          <p14:tracePt t="381593" x="3328988" y="3616325"/>
          <p14:tracePt t="381599" x="3317875" y="3679825"/>
          <p14:tracePt t="381607" x="3292475" y="3729038"/>
          <p14:tracePt t="381616" x="3267075" y="3792538"/>
          <p14:tracePt t="381623" x="3241675" y="3841750"/>
          <p14:tracePt t="381633" x="3216275" y="3905250"/>
          <p14:tracePt t="381641" x="3192463" y="3979863"/>
          <p14:tracePt t="381647" x="3179763" y="4029075"/>
          <p14:tracePt t="381657" x="3154363" y="4092575"/>
          <p14:tracePt t="381664" x="3128963" y="4141788"/>
          <p14:tracePt t="381675" x="3103563" y="4205288"/>
          <p14:tracePt t="381679" x="3092450" y="4241800"/>
          <p14:tracePt t="381692" x="3092450" y="4279900"/>
          <p14:tracePt t="381695" x="3079750" y="4318000"/>
          <p14:tracePt t="381707" x="3079750" y="4330700"/>
          <p14:tracePt t="381713" x="3079750" y="4367213"/>
          <p14:tracePt t="381725" x="3079750" y="4392613"/>
          <p14:tracePt t="381727" x="3079750" y="4418013"/>
          <p14:tracePt t="381741" x="3079750" y="4454525"/>
          <p14:tracePt t="381743" x="3079750" y="4479925"/>
          <p14:tracePt t="381758" x="3079750" y="4518025"/>
          <p14:tracePt t="381759" x="3079750" y="4567238"/>
          <p14:tracePt t="381768" x="3092450" y="4618038"/>
          <p14:tracePt t="381776" x="3103563" y="4667250"/>
          <p14:tracePt t="381784" x="3128963" y="4718050"/>
          <p14:tracePt t="381792" x="3154363" y="4779963"/>
          <p14:tracePt t="381799" x="3179763" y="4830763"/>
          <p14:tracePt t="381807" x="3216275" y="4892675"/>
          <p14:tracePt t="381816" x="3254375" y="4943475"/>
          <p14:tracePt t="381824" x="3317875" y="4992688"/>
          <p14:tracePt t="381832" x="3367088" y="5043488"/>
          <p14:tracePt t="381842" x="3417888" y="5105400"/>
          <p14:tracePt t="381848" x="3505200" y="5156200"/>
          <p14:tracePt t="381858" x="3579813" y="5205413"/>
          <p14:tracePt t="381864" x="3643313" y="5243513"/>
          <p14:tracePt t="381874" x="3717925" y="5294313"/>
          <p14:tracePt t="381879" x="3817938" y="5343525"/>
          <p14:tracePt t="381890" x="3905250" y="5368925"/>
          <p14:tracePt t="381895" x="3968750" y="5394325"/>
          <p14:tracePt t="381907" x="4043363" y="5407025"/>
          <p14:tracePt t="381911" x="4092575" y="5418138"/>
          <p14:tracePt t="381923" x="4130675" y="5418138"/>
          <p14:tracePt t="381927" x="4168775" y="5418138"/>
          <p14:tracePt t="381939" x="4205288" y="5418138"/>
          <p14:tracePt t="381943" x="4268788" y="5418138"/>
          <p14:tracePt t="381952" x="4305300" y="5407025"/>
          <p14:tracePt t="381959" x="4356100" y="5394325"/>
          <p14:tracePt t="381967" x="4394200" y="5394325"/>
          <p14:tracePt t="381975" x="4443413" y="5381625"/>
          <p14:tracePt t="381983" x="4506913" y="5356225"/>
          <p14:tracePt t="381991" x="4581525" y="5343525"/>
          <p14:tracePt t="381999" x="4643438" y="5318125"/>
          <p14:tracePt t="382007" x="4732338" y="5294313"/>
          <p14:tracePt t="382015" x="4819650" y="5268913"/>
          <p14:tracePt t="382023" x="4906963" y="5243513"/>
          <p14:tracePt t="382031" x="4981575" y="5230813"/>
          <p14:tracePt t="382041" x="5057775" y="5205413"/>
          <p14:tracePt t="382047" x="5119688" y="5181600"/>
          <p14:tracePt t="382057" x="5181600" y="5156200"/>
          <p14:tracePt t="382063" x="5219700" y="5143500"/>
          <p14:tracePt t="382073" x="5270500" y="5105400"/>
          <p14:tracePt t="382079" x="5307013" y="5081588"/>
          <p14:tracePt t="382090" x="5357813" y="5030788"/>
          <p14:tracePt t="382095" x="5383213" y="4992688"/>
          <p14:tracePt t="382107" x="5419725" y="4943475"/>
          <p14:tracePt t="382111" x="5457825" y="4879975"/>
          <p14:tracePt t="382124" x="5495925" y="4805363"/>
          <p14:tracePt t="382127" x="5532438" y="4743450"/>
          <p14:tracePt t="382139" x="5570538" y="4679950"/>
          <p14:tracePt t="382143" x="5583238" y="4618038"/>
          <p14:tracePt t="382152" x="5607050" y="4554538"/>
          <p14:tracePt t="382160" x="5619750" y="4479925"/>
          <p14:tracePt t="382167" x="5632450" y="4405313"/>
          <p14:tracePt t="382176" x="5645150" y="4341813"/>
          <p14:tracePt t="382183" x="5657850" y="4254500"/>
          <p14:tracePt t="382191" x="5657850" y="4205288"/>
          <p14:tracePt t="382200" x="5657850" y="4129088"/>
          <p14:tracePt t="382208" x="5657850" y="4054475"/>
          <p14:tracePt t="382216" x="5657850" y="3979863"/>
          <p14:tracePt t="382224" x="5657850" y="3916363"/>
          <p14:tracePt t="382231" x="5657850" y="3841750"/>
          <p14:tracePt t="382241" x="5657850" y="3792538"/>
          <p14:tracePt t="382248" x="5657850" y="3729038"/>
          <p14:tracePt t="382257" x="5645150" y="3692525"/>
          <p14:tracePt t="382263" x="5645150" y="3641725"/>
          <p14:tracePt t="382273" x="5645150" y="3616325"/>
          <p14:tracePt t="382280" x="5632450" y="3567113"/>
          <p14:tracePt t="382291" x="5619750" y="3529013"/>
          <p14:tracePt t="382295" x="5607050" y="3503613"/>
          <p14:tracePt t="382306" x="5607050" y="3479800"/>
          <p14:tracePt t="382311" x="5595938" y="3441700"/>
          <p14:tracePt t="382326" x="5570538" y="3403600"/>
          <p14:tracePt t="382328" x="5557838" y="3367088"/>
          <p14:tracePt t="382340" x="5519738" y="3341688"/>
          <p14:tracePt t="382343" x="5507038" y="3303588"/>
          <p14:tracePt t="382352" x="5483225" y="3267075"/>
          <p14:tracePt t="382360" x="5457825" y="3228975"/>
          <p14:tracePt t="382368" x="5432425" y="3190875"/>
          <p14:tracePt t="382376" x="5407025" y="3141663"/>
          <p14:tracePt t="382384" x="5370513" y="3116263"/>
          <p14:tracePt t="382391" x="5345113" y="3078163"/>
          <p14:tracePt t="382400" x="5307013" y="3028950"/>
          <p14:tracePt t="382408" x="5270500" y="2990850"/>
          <p14:tracePt t="382415" x="5245100" y="2952750"/>
          <p14:tracePt t="382424" x="5219700" y="2928938"/>
          <p14:tracePt t="382431" x="5170488" y="2903538"/>
          <p14:tracePt t="382442" x="5132388" y="2890838"/>
          <p14:tracePt t="382447" x="5081588" y="2878138"/>
          <p14:tracePt t="382457" x="5045075" y="2852738"/>
          <p14:tracePt t="382463" x="4994275" y="2840038"/>
          <p14:tracePt t="382474" x="4968875" y="2828925"/>
          <p14:tracePt t="382480" x="4932363" y="2816225"/>
          <p14:tracePt t="382491" x="4894263" y="2803525"/>
          <p14:tracePt t="382495" x="4843463" y="2790825"/>
          <p14:tracePt t="382506" x="4781550" y="2790825"/>
          <p14:tracePt t="382511" x="4732338" y="2778125"/>
          <p14:tracePt t="382524" x="4681538" y="2765425"/>
          <p14:tracePt t="382527" x="4606925" y="2752725"/>
          <p14:tracePt t="382536" x="4530725" y="2740025"/>
          <p14:tracePt t="382543" x="4481513" y="2728913"/>
          <p14:tracePt t="382551" x="4430713" y="2716213"/>
          <p14:tracePt t="382559" x="4394200" y="2716213"/>
          <p14:tracePt t="382567" x="4343400" y="2716213"/>
          <p14:tracePt t="382575" x="4294188" y="2716213"/>
          <p14:tracePt t="382583" x="4256088" y="2716213"/>
          <p14:tracePt t="382591" x="4217988" y="2716213"/>
          <p14:tracePt t="382599" x="4181475" y="2716213"/>
          <p14:tracePt t="382608" x="4143375" y="2716213"/>
          <p14:tracePt t="382615" x="4117975" y="2716213"/>
          <p14:tracePt t="382624" x="4081463" y="2716213"/>
          <p14:tracePt t="382631" x="4056063" y="2716213"/>
          <p14:tracePt t="382640" x="4005263" y="2716213"/>
          <p14:tracePt t="382647" x="3968750" y="2728913"/>
          <p14:tracePt t="382656" x="3930650" y="2740025"/>
          <p14:tracePt t="382663" x="3892550" y="2752725"/>
          <p14:tracePt t="382673" x="3843338" y="2778125"/>
          <p14:tracePt t="382679" x="3817938" y="2790825"/>
          <p14:tracePt t="382691" x="3779838" y="2803525"/>
          <p14:tracePt t="382695" x="3756025" y="2816225"/>
          <p14:tracePt t="382707" x="3730625" y="2828925"/>
          <p14:tracePt t="382711" x="3705225" y="2840038"/>
          <p14:tracePt t="382723" x="3692525" y="2865438"/>
          <p14:tracePt t="382727" x="3667125" y="2865438"/>
          <p14:tracePt t="382739" x="3643313" y="2890838"/>
          <p14:tracePt t="382743" x="3617913" y="2890838"/>
          <p14:tracePt t="382752" x="3605213" y="2916238"/>
          <p14:tracePt t="382759" x="3579813" y="2928938"/>
          <p14:tracePt t="382769" x="3567113" y="2941638"/>
          <p14:tracePt t="382781" x="3541713" y="2952750"/>
          <p14:tracePt t="382783" x="3530600" y="2952750"/>
          <p14:tracePt t="382791" x="3517900" y="2965450"/>
          <p14:tracePt t="382799" x="3505200" y="2978150"/>
          <p14:tracePt t="382810" x="3492500" y="3003550"/>
          <p14:tracePt t="382815" x="3467100" y="3003550"/>
          <p14:tracePt t="382832" x="3454400" y="3016250"/>
          <p14:tracePt t="382842" x="3441700" y="3028950"/>
          <p14:tracePt t="382904" x="3429000" y="3041650"/>
          <p14:tracePt t="383056" x="3429000" y="3028950"/>
          <p14:tracePt t="383063" x="3429000" y="3016250"/>
          <p14:tracePt t="383079" x="3429000" y="3003550"/>
          <p14:tracePt t="383087" x="3429000" y="2990850"/>
          <p14:tracePt t="383096" x="3429000" y="2965450"/>
          <p14:tracePt t="383107" x="3429000" y="2941638"/>
          <p14:tracePt t="383112" x="3429000" y="2928938"/>
          <p14:tracePt t="383123" x="3429000" y="2916238"/>
          <p14:tracePt t="383127" x="3429000" y="2903538"/>
          <p14:tracePt t="383142" x="3429000" y="2890838"/>
          <p14:tracePt t="383151" x="3429000" y="2878138"/>
          <p14:tracePt t="383159" x="3429000" y="2865438"/>
          <p14:tracePt t="383177" x="3429000" y="2852738"/>
          <p14:tracePt t="383199" x="3417888" y="2852738"/>
          <p14:tracePt t="383207" x="3405188" y="2840038"/>
          <p14:tracePt t="383217" x="3392488" y="2828925"/>
          <p14:tracePt t="383232" x="3379788" y="2828925"/>
          <p14:tracePt t="383241" x="3367088" y="2828925"/>
          <p14:tracePt t="383247" x="3354388" y="2828925"/>
          <p14:tracePt t="383258" x="3341688" y="2828925"/>
          <p14:tracePt t="383263" x="3328988" y="2828925"/>
          <p14:tracePt t="383274" x="3317875" y="2828925"/>
          <p14:tracePt t="383295" x="3305175" y="2828925"/>
          <p14:tracePt t="383307" x="3292475" y="2828925"/>
          <p14:tracePt t="383311" x="3279775" y="2828925"/>
          <p14:tracePt t="383323" x="3267075" y="2828925"/>
          <p14:tracePt t="383327" x="3254375" y="2828925"/>
          <p14:tracePt t="383342" x="3241675" y="2828925"/>
          <p14:tracePt t="383343" x="3216275" y="2828925"/>
          <p14:tracePt t="383351" x="3192463" y="2828925"/>
          <p14:tracePt t="383359" x="3179763" y="2840038"/>
          <p14:tracePt t="383367" x="3154363" y="2852738"/>
          <p14:tracePt t="383375" x="3128963" y="2865438"/>
          <p14:tracePt t="383383" x="3103563" y="2878138"/>
          <p14:tracePt t="383391" x="3079750" y="2878138"/>
          <p14:tracePt t="383399" x="3067050" y="2890838"/>
          <p14:tracePt t="383407" x="3054350" y="2890838"/>
          <p14:tracePt t="383415" x="3028950" y="2903538"/>
          <p14:tracePt t="383423" x="3003550" y="2903538"/>
          <p14:tracePt t="383430" x="2979738" y="2916238"/>
          <p14:tracePt t="383439" x="2967038" y="2941638"/>
          <p14:tracePt t="383447" x="2941638" y="2941638"/>
          <p14:tracePt t="383457" x="2916238" y="2952750"/>
          <p14:tracePt t="383462" x="2890838" y="2965450"/>
          <p14:tracePt t="383473" x="2867025" y="2965450"/>
          <p14:tracePt t="383479" x="2854325" y="2978150"/>
          <p14:tracePt t="383490" x="2828925" y="3003550"/>
          <p14:tracePt t="383495" x="2816225" y="3003550"/>
          <p14:tracePt t="383506" x="2803525" y="3016250"/>
          <p14:tracePt t="383511" x="2778125" y="3028950"/>
          <p14:tracePt t="383523" x="2767013" y="3041650"/>
          <p14:tracePt t="383527" x="2741613" y="3054350"/>
          <p14:tracePt t="383542" x="2728913" y="3065463"/>
          <p14:tracePt t="383547" x="2716213" y="3078163"/>
          <p14:tracePt t="383552" x="2703513" y="3090863"/>
          <p14:tracePt t="383559" x="2690813" y="3103563"/>
          <p14:tracePt t="383568" x="2667000" y="3128963"/>
          <p14:tracePt t="383575" x="2654300" y="3141663"/>
          <p14:tracePt t="383583" x="2641600" y="3165475"/>
          <p14:tracePt t="383591" x="2628900" y="3190875"/>
          <p14:tracePt t="383599" x="2616200" y="3203575"/>
          <p14:tracePt t="383607" x="2590800" y="3228975"/>
          <p14:tracePt t="383615" x="2590800" y="3254375"/>
          <p14:tracePt t="383626" x="2578100" y="3278188"/>
          <p14:tracePt t="383631" x="2565400" y="3303588"/>
          <p14:tracePt t="383641" x="2565400" y="3328988"/>
          <p14:tracePt t="383647" x="2554288" y="3367088"/>
          <p14:tracePt t="383658" x="2541588" y="3403600"/>
          <p14:tracePt t="383664" x="2528888" y="3429000"/>
          <p14:tracePt t="383675" x="2528888" y="3441700"/>
          <p14:tracePt t="383679" x="2528888" y="3490913"/>
          <p14:tracePt t="383691" x="2528888" y="3516313"/>
          <p14:tracePt t="383695" x="2528888" y="3541713"/>
          <p14:tracePt t="383708" x="2528888" y="3567113"/>
          <p14:tracePt t="383711" x="2516188" y="3616325"/>
          <p14:tracePt t="383723" x="2503488" y="3654425"/>
          <p14:tracePt t="383727" x="2490788" y="3679825"/>
          <p14:tracePt t="383741" x="2490788" y="3692525"/>
          <p14:tracePt t="383742" x="2490788" y="3716338"/>
          <p14:tracePt t="383751" x="2490788" y="3741738"/>
          <p14:tracePt t="383759" x="2490788" y="3754438"/>
          <p14:tracePt t="383767" x="2490788" y="3779838"/>
          <p14:tracePt t="383775" x="2490788" y="3803650"/>
          <p14:tracePt t="383784" x="2490788" y="3816350"/>
          <p14:tracePt t="383798" x="2490788" y="3841750"/>
          <p14:tracePt t="383816" x="2490788" y="3854450"/>
          <p14:tracePt t="383824" x="2490788" y="3867150"/>
          <p14:tracePt t="383830" x="2490788" y="3879850"/>
          <p14:tracePt t="383847" x="2490788" y="3892550"/>
          <p14:tracePt t="383871" x="2490788" y="3905250"/>
          <p14:tracePt t="383904" x="2490788" y="3916363"/>
          <p14:tracePt t="384247" x="2490788" y="3929063"/>
          <p14:tracePt t="384295" x="2503488" y="3929063"/>
          <p14:tracePt t="384328" x="2516188" y="3929063"/>
          <p14:tracePt t="384336" x="2528888" y="3929063"/>
          <p14:tracePt t="384342" x="2541588" y="3929063"/>
          <p14:tracePt t="384358" x="2565400" y="3929063"/>
          <p14:tracePt t="384376" x="2590800" y="3929063"/>
          <p14:tracePt t="384383" x="2603500" y="3929063"/>
          <p14:tracePt t="384395" x="2628900" y="3916363"/>
          <p14:tracePt t="384399" x="2654300" y="3905250"/>
          <p14:tracePt t="384409" x="2667000" y="3905250"/>
          <p14:tracePt t="384415" x="2678113" y="3905250"/>
          <p14:tracePt t="384424" x="2690813" y="3905250"/>
          <p14:tracePt t="384432" x="2703513" y="3905250"/>
          <p14:tracePt t="384441" x="2716213" y="3905250"/>
          <p14:tracePt t="384457" x="2728913" y="3892550"/>
          <p14:tracePt t="384463" x="2741613" y="3892550"/>
          <p14:tracePt t="384479" x="2741613" y="3879850"/>
          <p14:tracePt t="384512" x="2767013" y="3867150"/>
          <p14:tracePt t="384537" x="2767013" y="3854450"/>
          <p14:tracePt t="384551" x="2778125" y="3841750"/>
          <p14:tracePt t="384559" x="2790825" y="3816350"/>
          <p14:tracePt t="384568" x="2790825" y="3803650"/>
          <p14:tracePt t="384578" x="2790825" y="3792538"/>
          <p14:tracePt t="384583" x="2803525" y="3767138"/>
          <p14:tracePt t="384591" x="2816225" y="3754438"/>
          <p14:tracePt t="384598" x="2816225" y="3741738"/>
          <p14:tracePt t="384607" x="2828925" y="3716338"/>
          <p14:tracePt t="384615" x="2841625" y="3703638"/>
          <p14:tracePt t="384624" x="2854325" y="3692525"/>
          <p14:tracePt t="384630" x="2854325" y="3679825"/>
          <p14:tracePt t="384640" x="2854325" y="3641725"/>
          <p14:tracePt t="384646" x="2867025" y="3629025"/>
          <p14:tracePt t="384656" x="2879725" y="3603625"/>
          <p14:tracePt t="384662" x="2879725" y="3579813"/>
          <p14:tracePt t="384673" x="2879725" y="3554413"/>
          <p14:tracePt t="384678" x="2879725" y="3529013"/>
          <p14:tracePt t="384690" x="2879725" y="3490913"/>
          <p14:tracePt t="384695" x="2879725" y="3454400"/>
          <p14:tracePt t="384707" x="2879725" y="3429000"/>
          <p14:tracePt t="384711" x="2879725" y="3403600"/>
          <p14:tracePt t="384722" x="2879725" y="3390900"/>
          <p14:tracePt t="384726" x="2867025" y="3354388"/>
          <p14:tracePt t="384739" x="2854325" y="3328988"/>
          <p14:tracePt t="384742" x="2854325" y="3316288"/>
          <p14:tracePt t="384751" x="2841625" y="3290888"/>
          <p14:tracePt t="384759" x="2828925" y="3290888"/>
          <p14:tracePt t="384766" x="2828925" y="3278188"/>
          <p14:tracePt t="384783" x="2828925" y="3267075"/>
          <p14:tracePt t="384790" x="2828925" y="3254375"/>
          <p14:tracePt t="384799" x="2828925" y="3241675"/>
          <p14:tracePt t="384823" x="2828925" y="3228975"/>
          <p14:tracePt t="384830" x="2828925" y="3203575"/>
          <p14:tracePt t="384842" x="2841625" y="3203575"/>
          <p14:tracePt t="384847" x="2841625" y="3178175"/>
          <p14:tracePt t="384863" x="2854325" y="3165475"/>
          <p14:tracePt t="384873" x="2867025" y="3165475"/>
          <p14:tracePt t="384880" x="2867025" y="3154363"/>
          <p14:tracePt t="384893" x="2879725" y="3141663"/>
          <p14:tracePt t="384908" x="2890838" y="3141663"/>
          <p14:tracePt t="384927" x="2903538" y="3128963"/>
          <p14:tracePt t="384943" x="2916238" y="3128963"/>
          <p14:tracePt t="384944" x="2941638" y="3128963"/>
          <p14:tracePt t="384951" x="2967038" y="3128963"/>
          <p14:tracePt t="384959" x="3003550" y="3154363"/>
          <p14:tracePt t="384967" x="3054350" y="3190875"/>
          <p14:tracePt t="384975" x="3116263" y="3241675"/>
          <p14:tracePt t="384983" x="3167063" y="3267075"/>
          <p14:tracePt t="384991" x="3228975" y="3303588"/>
          <p14:tracePt t="384999" x="3292475" y="3341688"/>
          <p14:tracePt t="385008" x="3328988" y="3378200"/>
          <p14:tracePt t="385015" x="3354388" y="3390900"/>
          <p14:tracePt t="385024" x="3379788" y="3403600"/>
          <p14:tracePt t="385031" x="3392488" y="3403600"/>
          <p14:tracePt t="385042" x="3405188" y="3416300"/>
          <p14:tracePt t="385048" x="3405188" y="3429000"/>
          <p14:tracePt t="385071" x="3417888" y="3429000"/>
          <p14:tracePt t="385086" x="3429000" y="3441700"/>
          <p14:tracePt t="385095" x="3441700" y="3441700"/>
          <p14:tracePt t="385200" x="3441700" y="3429000"/>
          <p14:tracePt t="385208" x="3441700" y="3416300"/>
          <p14:tracePt t="385214" x="3441700" y="3390900"/>
          <p14:tracePt t="385223" x="3441700" y="3354388"/>
          <p14:tracePt t="385231" x="3417888" y="3328988"/>
          <p14:tracePt t="385240" x="3405188" y="3303588"/>
          <p14:tracePt t="385246" x="3367088" y="3278188"/>
          <p14:tracePt t="385257" x="3341688" y="3241675"/>
          <p14:tracePt t="385263" x="3317875" y="3216275"/>
          <p14:tracePt t="385273" x="3292475" y="3190875"/>
          <p14:tracePt t="385279" x="3267075" y="3178175"/>
          <p14:tracePt t="385290" x="3241675" y="3165475"/>
          <p14:tracePt t="385294" x="3228975" y="3154363"/>
          <p14:tracePt t="385307" x="3205163" y="3141663"/>
          <p14:tracePt t="385323" x="3192463" y="3141663"/>
          <p14:tracePt t="385327" x="3167063" y="3128963"/>
          <p14:tracePt t="385342" x="3128963" y="3116263"/>
          <p14:tracePt t="385351" x="3092450" y="3103563"/>
          <p14:tracePt t="385359" x="3067050" y="3103563"/>
          <p14:tracePt t="385367" x="3041650" y="3103563"/>
          <p14:tracePt t="385375" x="3016250" y="3103563"/>
          <p14:tracePt t="385382" x="2992438" y="3103563"/>
          <p14:tracePt t="385391" x="2954338" y="3103563"/>
          <p14:tracePt t="385399" x="2928938" y="3103563"/>
          <p14:tracePt t="385408" x="2890838" y="3116263"/>
          <p14:tracePt t="385415" x="2867025" y="3128963"/>
          <p14:tracePt t="385423" x="2841625" y="3141663"/>
          <p14:tracePt t="385431" x="2828925" y="3154363"/>
          <p14:tracePt t="385440" x="2803525" y="3165475"/>
          <p14:tracePt t="385457" x="2778125" y="3178175"/>
          <p14:tracePt t="385463" x="2767013" y="3190875"/>
          <p14:tracePt t="385473" x="2754313" y="3216275"/>
          <p14:tracePt t="385479" x="2728913" y="3241675"/>
          <p14:tracePt t="385493" x="2716213" y="3267075"/>
          <p14:tracePt t="385497" x="2678113" y="3303588"/>
          <p14:tracePt t="385508" x="2654300" y="3354388"/>
          <p14:tracePt t="385510" x="2654300" y="3378200"/>
          <p14:tracePt t="385523" x="2641600" y="3416300"/>
          <p14:tracePt t="385527" x="2628900" y="3454400"/>
          <p14:tracePt t="385540" x="2616200" y="3503613"/>
          <p14:tracePt t="385542" x="2616200" y="3541713"/>
          <p14:tracePt t="385551" x="2616200" y="3579813"/>
          <p14:tracePt t="385558" x="2616200" y="3629025"/>
          <p14:tracePt t="385568" x="2616200" y="3667125"/>
          <p14:tracePt t="385577" x="2616200" y="3703638"/>
          <p14:tracePt t="385583" x="2616200" y="3767138"/>
          <p14:tracePt t="385593" x="2616200" y="3816350"/>
          <p14:tracePt t="385599" x="2616200" y="3879850"/>
          <p14:tracePt t="385610" x="2641600" y="3954463"/>
          <p14:tracePt t="385615" x="2667000" y="4029075"/>
          <p14:tracePt t="385624" x="2690813" y="4105275"/>
          <p14:tracePt t="385631" x="2728913" y="4154488"/>
          <p14:tracePt t="385640" x="2767013" y="4217988"/>
          <p14:tracePt t="385647" x="2790825" y="4279900"/>
          <p14:tracePt t="385657" x="2816225" y="4330700"/>
          <p14:tracePt t="385662" x="2854325" y="4354513"/>
          <p14:tracePt t="385674" x="2867025" y="4405313"/>
          <p14:tracePt t="385679" x="2903538" y="4430713"/>
          <p14:tracePt t="385692" x="2928938" y="4454525"/>
          <p14:tracePt t="385694" x="2954338" y="4479925"/>
          <p14:tracePt t="385708" x="2992438" y="4505325"/>
          <p14:tracePt t="385711" x="3041650" y="4518025"/>
          <p14:tracePt t="385723" x="3092450" y="4554538"/>
          <p14:tracePt t="385726" x="3167063" y="4579938"/>
          <p14:tracePt t="385736" x="3254375" y="4618038"/>
          <p14:tracePt t="385742" x="3367088" y="4656138"/>
          <p14:tracePt t="385750" x="3467100" y="4692650"/>
          <p14:tracePt t="385758" x="3592513" y="4730750"/>
          <p14:tracePt t="385767" x="3692525" y="4779963"/>
          <p14:tracePt t="385775" x="3817938" y="4805363"/>
          <p14:tracePt t="385782" x="3930650" y="4843463"/>
          <p14:tracePt t="385790" x="4056063" y="4868863"/>
          <p14:tracePt t="385798" x="4156075" y="4905375"/>
          <p14:tracePt t="385806" x="4268788" y="4930775"/>
          <p14:tracePt t="385814" x="4356100" y="4956175"/>
          <p14:tracePt t="385823" x="4418013" y="4968875"/>
          <p14:tracePt t="385831" x="4468813" y="4981575"/>
          <p14:tracePt t="385840" x="4530725" y="4992688"/>
          <p14:tracePt t="385846" x="4556125" y="4992688"/>
          <p14:tracePt t="385858" x="4594225" y="4992688"/>
          <p14:tracePt t="385862" x="4630738" y="4992688"/>
          <p14:tracePt t="385873" x="4656138" y="4981575"/>
          <p14:tracePt t="385879" x="4694238" y="4943475"/>
          <p14:tracePt t="385890" x="4706938" y="4918075"/>
          <p14:tracePt t="385895" x="4732338" y="4892675"/>
          <p14:tracePt t="385906" x="4768850" y="4868863"/>
          <p14:tracePt t="385910" x="4781550" y="4818063"/>
          <p14:tracePt t="385923" x="4819650" y="4779963"/>
          <p14:tracePt t="385927" x="4856163" y="4730750"/>
          <p14:tracePt t="385941" x="4881563" y="4692650"/>
          <p14:tracePt t="385943" x="4919663" y="4643438"/>
          <p14:tracePt t="385951" x="4956175" y="4592638"/>
          <p14:tracePt t="385959" x="4981575" y="4543425"/>
          <p14:tracePt t="385968" x="5019675" y="4505325"/>
          <p14:tracePt t="385976" x="5045075" y="4467225"/>
          <p14:tracePt t="385983" x="5068888" y="4443413"/>
          <p14:tracePt t="385991" x="5081588" y="4405313"/>
          <p14:tracePt t="385999" x="5119688" y="4341813"/>
          <p14:tracePt t="386009" x="5145088" y="4292600"/>
          <p14:tracePt t="386016" x="5181600" y="4230688"/>
          <p14:tracePt t="386024" x="5219700" y="4154488"/>
          <p14:tracePt t="386031" x="5270500" y="4079875"/>
          <p14:tracePt t="386042" x="5319713" y="4005263"/>
          <p14:tracePt t="386047" x="5345113" y="3929063"/>
          <p14:tracePt t="386058" x="5370513" y="3879850"/>
          <p14:tracePt t="386063" x="5394325" y="3816350"/>
          <p14:tracePt t="386074" x="5419725" y="3767138"/>
          <p14:tracePt t="386079" x="5432425" y="3729038"/>
          <p14:tracePt t="386090" x="5432425" y="3703638"/>
          <p14:tracePt t="386097" x="5432425" y="3667125"/>
          <p14:tracePt t="386109" x="5432425" y="3654425"/>
          <p14:tracePt t="386111" x="5432425" y="3641725"/>
          <p14:tracePt t="386124" x="5432425" y="3616325"/>
          <p14:tracePt t="386126" x="5432425" y="3590925"/>
          <p14:tracePt t="386144" x="5432425" y="3541713"/>
          <p14:tracePt t="386151" x="5432425" y="3516313"/>
          <p14:tracePt t="386159" x="5432425" y="3503613"/>
          <p14:tracePt t="386167" x="5432425" y="3479800"/>
          <p14:tracePt t="386176" x="5432425" y="3467100"/>
          <p14:tracePt t="386182" x="5419725" y="3429000"/>
          <p14:tracePt t="386190" x="5419725" y="3403600"/>
          <p14:tracePt t="386199" x="5407025" y="3378200"/>
          <p14:tracePt t="386206" x="5407025" y="3354388"/>
          <p14:tracePt t="386215" x="5383213" y="3316288"/>
          <p14:tracePt t="386223" x="5370513" y="3278188"/>
          <p14:tracePt t="386230" x="5357813" y="3241675"/>
          <p14:tracePt t="386239" x="5345113" y="3203575"/>
          <p14:tracePt t="386247" x="5345113" y="3178175"/>
          <p14:tracePt t="386257" x="5332413" y="3116263"/>
          <p14:tracePt t="386262" x="5319713" y="3078163"/>
          <p14:tracePt t="386274" x="5307013" y="3054350"/>
          <p14:tracePt t="386278" x="5294313" y="3028950"/>
          <p14:tracePt t="386289" x="5281613" y="3003550"/>
          <p14:tracePt t="386295" x="5270500" y="2965450"/>
          <p14:tracePt t="386306" x="5257800" y="2941638"/>
          <p14:tracePt t="386310" x="5232400" y="2916238"/>
          <p14:tracePt t="386323" x="5219700" y="2890838"/>
          <p14:tracePt t="386326" x="5194300" y="2865438"/>
          <p14:tracePt t="386335" x="5170488" y="2852738"/>
          <p14:tracePt t="386342" x="5145088" y="2840038"/>
          <p14:tracePt t="386350" x="5106988" y="2828925"/>
          <p14:tracePt t="386358" x="5068888" y="2816225"/>
          <p14:tracePt t="386366" x="5045075" y="2790825"/>
          <p14:tracePt t="386374" x="5006975" y="2778125"/>
          <p14:tracePt t="386382" x="4956175" y="2765425"/>
          <p14:tracePt t="386390" x="4894263" y="2752725"/>
          <p14:tracePt t="386398" x="4843463" y="2728913"/>
          <p14:tracePt t="386407" x="4768850" y="2716213"/>
          <p14:tracePt t="386415" x="4719638" y="2690813"/>
          <p14:tracePt t="386423" x="4668838" y="2690813"/>
          <p14:tracePt t="386430" x="4630738" y="2678113"/>
          <p14:tracePt t="386440" x="4606925" y="2678113"/>
          <p14:tracePt t="386446" x="4581525" y="2678113"/>
          <p14:tracePt t="386457" x="4556125" y="2665413"/>
          <p14:tracePt t="386463" x="4530725" y="2652713"/>
          <p14:tracePt t="386479" x="4506913" y="2652713"/>
          <p14:tracePt t="386543" x="4494213" y="2652713"/>
          <p14:tracePt t="386559" x="4494213" y="2665413"/>
          <p14:tracePt t="386575" x="4494213" y="2678113"/>
          <p14:tracePt t="386583" x="4506913" y="2703513"/>
          <p14:tracePt t="386591" x="4518025" y="2703513"/>
          <p14:tracePt t="386599" x="4530725" y="2728913"/>
          <p14:tracePt t="386607" x="4556125" y="2740025"/>
          <p14:tracePt t="386615" x="4568825" y="2765425"/>
          <p14:tracePt t="386626" x="4606925" y="2778125"/>
          <p14:tracePt t="386631" x="4630738" y="2803525"/>
          <p14:tracePt t="386643" x="4656138" y="2828925"/>
          <p14:tracePt t="386647" x="4694238" y="2852738"/>
          <p14:tracePt t="386657" x="4732338" y="2865438"/>
          <p14:tracePt t="386664" x="4756150" y="2890838"/>
          <p14:tracePt t="386674" x="4781550" y="2916238"/>
          <p14:tracePt t="386679" x="4806950" y="2941638"/>
          <p14:tracePt t="386690" x="4819650" y="2965450"/>
          <p14:tracePt t="386695" x="4832350" y="2978150"/>
          <p14:tracePt t="386708" x="4856163" y="2990850"/>
          <p14:tracePt t="386710" x="4868863" y="3003550"/>
          <p14:tracePt t="386723" x="4868863" y="3016250"/>
          <p14:tracePt t="386775" x="4868863" y="3028950"/>
          <p14:tracePt t="386783" x="4868863" y="3041650"/>
          <p14:tracePt t="386790" x="4868863" y="3054350"/>
          <p14:tracePt t="386798" x="4868863" y="3078163"/>
          <p14:tracePt t="386807" x="4856163" y="3078163"/>
          <p14:tracePt t="386814" x="4843463" y="3090863"/>
          <p14:tracePt t="386823" x="4819650" y="3103563"/>
          <p14:tracePt t="386830" x="4794250" y="3103563"/>
          <p14:tracePt t="386840" x="4781550" y="3103563"/>
          <p14:tracePt t="386847" x="4756150" y="3103563"/>
          <p14:tracePt t="386856" x="4719638" y="3103563"/>
          <p14:tracePt t="386863" x="4681538" y="3103563"/>
          <p14:tracePt t="386873" x="4630738" y="3103563"/>
          <p14:tracePt t="386878" x="4594225" y="3103563"/>
          <p14:tracePt t="386891" x="4556125" y="3103563"/>
          <p14:tracePt t="386894" x="4506913" y="3116263"/>
          <p14:tracePt t="386908" x="4468813" y="3128963"/>
          <p14:tracePt t="386910" x="4443413" y="3141663"/>
          <p14:tracePt t="386926" x="4418013" y="3141663"/>
          <p14:tracePt t="386967" x="4418013" y="3154363"/>
          <p14:tracePt t="386984" x="4418013" y="3178175"/>
          <p14:tracePt t="386991" x="4430713" y="3190875"/>
          <p14:tracePt t="386998" x="4456113" y="3216275"/>
          <p14:tracePt t="387006" x="4494213" y="3254375"/>
          <p14:tracePt t="387015" x="4556125" y="3290888"/>
          <p14:tracePt t="387024" x="4630738" y="3328988"/>
          <p14:tracePt t="387030" x="4719638" y="3378200"/>
          <p14:tracePt t="387042" x="4806950" y="3441700"/>
          <p14:tracePt t="387046" x="4919663" y="3503613"/>
          <p14:tracePt t="387057" x="5045075" y="3567113"/>
          <p14:tracePt t="387063" x="5157788" y="3603625"/>
          <p14:tracePt t="387073" x="5281613" y="3654425"/>
          <p14:tracePt t="387078" x="5394325" y="3703638"/>
          <p14:tracePt t="387090" x="5507038" y="3754438"/>
          <p14:tracePt t="387095" x="5595938" y="3792538"/>
          <p14:tracePt t="387108" x="5670550" y="3816350"/>
          <p14:tracePt t="387110" x="5732463" y="3841750"/>
          <p14:tracePt t="387123" x="5770563" y="3854450"/>
          <p14:tracePt t="387126" x="5795963" y="3879850"/>
          <p14:tracePt t="387135" x="5821363" y="3879850"/>
          <p14:tracePt t="387150" x="5832475" y="3892550"/>
          <p14:tracePt t="387174" x="5845175" y="3892550"/>
          <p14:tracePt t="387198" x="5857875" y="3892550"/>
          <p14:tracePt t="387206" x="5857875" y="3905250"/>
          <p14:tracePt t="387246" x="5857875" y="3916363"/>
          <p14:tracePt t="389479" x="5870575" y="3941763"/>
          <p14:tracePt t="389798" x="5908675" y="3929063"/>
          <p14:tracePt t="389806" x="5945188" y="3916363"/>
          <p14:tracePt t="389814" x="5995988" y="3892550"/>
          <p14:tracePt t="389824" x="6045200" y="3867150"/>
          <p14:tracePt t="389830" x="6083300" y="3829050"/>
          <p14:tracePt t="389839" x="6096000" y="3792538"/>
          <p14:tracePt t="389846" x="6096000" y="3754438"/>
          <p14:tracePt t="389856" x="6096000" y="3703638"/>
          <p14:tracePt t="389862" x="6083300" y="3641725"/>
          <p14:tracePt t="389873" x="6045200" y="3554413"/>
          <p14:tracePt t="389878" x="5970588" y="3467100"/>
          <p14:tracePt t="389891" x="5908675" y="3378200"/>
          <p14:tracePt t="389894" x="5845175" y="3290888"/>
          <p14:tracePt t="389907" x="5783263" y="3216275"/>
          <p14:tracePt t="389910" x="5732463" y="3154363"/>
          <p14:tracePt t="389918" x="5670550" y="3078163"/>
          <p14:tracePt t="389926" x="5619750" y="2978150"/>
          <p14:tracePt t="389934" x="5545138" y="2878138"/>
          <p14:tracePt t="389944" x="5483225" y="2790825"/>
          <p14:tracePt t="389950" x="5419725" y="2678113"/>
          <p14:tracePt t="389958" x="5345113" y="2565400"/>
          <p14:tracePt t="389966" x="5294313" y="2478088"/>
          <p14:tracePt t="389973" x="5257800" y="2390775"/>
          <p14:tracePt t="389982" x="5219700" y="2327275"/>
          <p14:tracePt t="389990" x="5207000" y="2303463"/>
          <p14:tracePt t="389998" x="5181600" y="2278063"/>
          <p14:tracePt t="390007" x="5170488" y="2265363"/>
          <p14:tracePt t="390014" x="5157788" y="2252663"/>
          <p14:tracePt t="390024" x="5145088" y="2239963"/>
          <p14:tracePt t="390030" x="5132388" y="2227263"/>
          <p14:tracePt t="390040" x="5106988" y="2227263"/>
          <p14:tracePt t="390046" x="5081588" y="2214563"/>
          <p14:tracePt t="390057" x="5057775" y="2201863"/>
          <p14:tracePt t="390062" x="5032375" y="2178050"/>
          <p14:tracePt t="390073" x="5006975" y="2165350"/>
          <p14:tracePt t="390078" x="4981575" y="2139950"/>
          <p14:tracePt t="390090" x="4956175" y="2114550"/>
          <p14:tracePt t="390094" x="4906963" y="2078038"/>
          <p14:tracePt t="390109" x="4881563" y="2052638"/>
          <p14:tracePt t="390110" x="4843463" y="2027238"/>
          <p14:tracePt t="390118" x="4794250" y="2001838"/>
          <p14:tracePt t="390126" x="4743450" y="1965325"/>
          <p14:tracePt t="390134" x="4694238" y="1939925"/>
          <p14:tracePt t="390143" x="4643438" y="1927225"/>
          <p14:tracePt t="390150" x="4606925" y="1927225"/>
          <p14:tracePt t="390158" x="4556125" y="1927225"/>
          <p14:tracePt t="390166" x="4518025" y="1927225"/>
          <p14:tracePt t="390174" x="4481513" y="1927225"/>
          <p14:tracePt t="390182" x="4418013" y="1927225"/>
          <p14:tracePt t="390191" x="4356100" y="1939925"/>
          <p14:tracePt t="390198" x="4294188" y="1952625"/>
          <p14:tracePt t="390206" x="4217988" y="1965325"/>
          <p14:tracePt t="390214" x="4130675" y="1978025"/>
          <p14:tracePt t="390223" x="4043363" y="2001838"/>
          <p14:tracePt t="390230" x="3956050" y="2014538"/>
          <p14:tracePt t="390239" x="3879850" y="2027238"/>
          <p14:tracePt t="390246" x="3805238" y="2039938"/>
          <p14:tracePt t="390257" x="3730625" y="2052638"/>
          <p14:tracePt t="390262" x="3667125" y="2065338"/>
          <p14:tracePt t="390272" x="3592513" y="2089150"/>
          <p14:tracePt t="390278" x="3505200" y="2101850"/>
          <p14:tracePt t="390290" x="3417888" y="2127250"/>
          <p14:tracePt t="390294" x="3328988" y="2139950"/>
          <p14:tracePt t="390308" x="3254375" y="2165350"/>
          <p14:tracePt t="390310" x="3192463" y="2165350"/>
          <p14:tracePt t="390318" x="3128963" y="2178050"/>
          <p14:tracePt t="390326" x="3079750" y="2190750"/>
          <p14:tracePt t="390335" x="3028950" y="2201863"/>
          <p14:tracePt t="390342" x="2954338" y="2214563"/>
          <p14:tracePt t="390350" x="2890838" y="2227263"/>
          <p14:tracePt t="390358" x="2816225" y="2239963"/>
          <p14:tracePt t="390366" x="2728913" y="2265363"/>
          <p14:tracePt t="390374" x="2641600" y="2290763"/>
          <p14:tracePt t="390382" x="2565400" y="2303463"/>
          <p14:tracePt t="390391" x="2503488" y="2327275"/>
          <p14:tracePt t="390398" x="2428875" y="2365375"/>
          <p14:tracePt t="390406" x="2328863" y="2403475"/>
          <p14:tracePt t="390414" x="2265363" y="2439988"/>
          <p14:tracePt t="390424" x="2190750" y="2465388"/>
          <p14:tracePt t="390430" x="2116138" y="2503488"/>
          <p14:tracePt t="390440" x="2052638" y="2527300"/>
          <p14:tracePt t="390446" x="2014538" y="2552700"/>
          <p14:tracePt t="390456" x="1990725" y="2578100"/>
          <p14:tracePt t="390462" x="1952625" y="2616200"/>
          <p14:tracePt t="390474" x="1927225" y="2652713"/>
          <p14:tracePt t="390478" x="1890713" y="2703513"/>
          <p14:tracePt t="390490" x="1852613" y="2752725"/>
          <p14:tracePt t="390494" x="1814513" y="2816225"/>
          <p14:tracePt t="390508" x="1801813" y="2890838"/>
          <p14:tracePt t="390510" x="1778000" y="2952750"/>
          <p14:tracePt t="390518" x="1752600" y="3041650"/>
          <p14:tracePt t="390526" x="1714500" y="3141663"/>
          <p14:tracePt t="390534" x="1689100" y="3203575"/>
          <p14:tracePt t="390542" x="1665288" y="3316288"/>
          <p14:tracePt t="390550" x="1652588" y="3403600"/>
          <p14:tracePt t="390558" x="1639888" y="3503613"/>
          <p14:tracePt t="390566" x="1639888" y="3579813"/>
          <p14:tracePt t="390574" x="1639888" y="3667125"/>
          <p14:tracePt t="390582" x="1639888" y="3767138"/>
          <p14:tracePt t="390591" x="1652588" y="3854450"/>
          <p14:tracePt t="390598" x="1665288" y="3941763"/>
          <p14:tracePt t="390606" x="1689100" y="4041775"/>
          <p14:tracePt t="390614" x="1714500" y="4129088"/>
          <p14:tracePt t="390623" x="1752600" y="4241800"/>
          <p14:tracePt t="390630" x="1790700" y="4330700"/>
          <p14:tracePt t="390640" x="1839913" y="4405313"/>
          <p14:tracePt t="390646" x="1890713" y="4492625"/>
          <p14:tracePt t="390656" x="1952625" y="4554538"/>
          <p14:tracePt t="390662" x="2003425" y="4630738"/>
          <p14:tracePt t="390674" x="2065338" y="4692650"/>
          <p14:tracePt t="390678" x="2127250" y="4743450"/>
          <p14:tracePt t="390689" x="2203450" y="4805363"/>
          <p14:tracePt t="390694" x="2278063" y="4856163"/>
          <p14:tracePt t="390707" x="2352675" y="4892675"/>
          <p14:tracePt t="390710" x="2441575" y="4930775"/>
          <p14:tracePt t="390722" x="2528888" y="4956175"/>
          <p14:tracePt t="390726" x="2616200" y="4968875"/>
          <p14:tracePt t="390735" x="2703513" y="4992688"/>
          <p14:tracePt t="390742" x="2790825" y="5005388"/>
          <p14:tracePt t="390750" x="2854325" y="5030788"/>
          <p14:tracePt t="390758" x="2928938" y="5030788"/>
          <p14:tracePt t="390766" x="3016250" y="5043488"/>
          <p14:tracePt t="390774" x="3079750" y="5056188"/>
          <p14:tracePt t="390782" x="3141663" y="5068888"/>
          <p14:tracePt t="390791" x="3192463" y="5081588"/>
          <p14:tracePt t="390798" x="3241675" y="5081588"/>
          <p14:tracePt t="390807" x="3317875" y="5092700"/>
          <p14:tracePt t="390814" x="3392488" y="5105400"/>
          <p14:tracePt t="390824" x="3441700" y="5105400"/>
          <p14:tracePt t="390830" x="3505200" y="5105400"/>
          <p14:tracePt t="390839" x="3554413" y="5105400"/>
          <p14:tracePt t="390846" x="3605213" y="5105400"/>
          <p14:tracePt t="390856" x="3679825" y="5105400"/>
          <p14:tracePt t="390862" x="3717925" y="5105400"/>
          <p14:tracePt t="390875" x="3756025" y="5081588"/>
          <p14:tracePt t="390893" x="3856038" y="5030788"/>
          <p14:tracePt t="390894" x="3917950" y="4992688"/>
          <p14:tracePt t="390907" x="3956050" y="4968875"/>
          <p14:tracePt t="390910" x="4005263" y="4943475"/>
          <p14:tracePt t="390918" x="4030663" y="4930775"/>
          <p14:tracePt t="390926" x="4056063" y="4918075"/>
          <p14:tracePt t="390934" x="4068763" y="4918075"/>
          <p14:tracePt t="390942" x="4081463" y="4918075"/>
          <p14:tracePt t="390950" x="4092575" y="4905375"/>
          <p14:tracePt t="390958" x="4105275" y="4905375"/>
          <p14:tracePt t="390974" x="4117975" y="4905375"/>
          <p14:tracePt t="390991" x="4130675" y="4892675"/>
          <p14:tracePt t="390998" x="4143375" y="4892675"/>
          <p14:tracePt t="391007" x="4156075" y="4868863"/>
          <p14:tracePt t="391014" x="4181475" y="4868863"/>
          <p14:tracePt t="391023" x="4217988" y="4843463"/>
          <p14:tracePt t="391030" x="4281488" y="4805363"/>
          <p14:tracePt t="391040" x="4330700" y="4779963"/>
          <p14:tracePt t="391046" x="4381500" y="4730750"/>
          <p14:tracePt t="391057" x="4443413" y="4679950"/>
          <p14:tracePt t="391062" x="4506913" y="4618038"/>
          <p14:tracePt t="391074" x="4556125" y="4554538"/>
          <p14:tracePt t="391078" x="4594225" y="4467225"/>
          <p14:tracePt t="391090" x="4630738" y="4379913"/>
          <p14:tracePt t="391094" x="4668838" y="4279900"/>
          <p14:tracePt t="391106" x="4694238" y="4167188"/>
          <p14:tracePt t="391110" x="4719638" y="4054475"/>
          <p14:tracePt t="391118" x="4732338" y="3954463"/>
          <p14:tracePt t="391126" x="4732338" y="3867150"/>
          <p14:tracePt t="391135" x="4743450" y="3779838"/>
          <p14:tracePt t="391142" x="4756150" y="3729038"/>
          <p14:tracePt t="391150" x="4768850" y="3667125"/>
          <p14:tracePt t="391158" x="4781550" y="3616325"/>
          <p14:tracePt t="391166" x="4781550" y="3590925"/>
          <p14:tracePt t="391174" x="4781550" y="3567113"/>
          <p14:tracePt t="391182" x="4794250" y="3516313"/>
          <p14:tracePt t="391190" x="4806950" y="3479800"/>
          <p14:tracePt t="391198" x="4806950" y="3454400"/>
          <p14:tracePt t="391207" x="4806950" y="3429000"/>
          <p14:tracePt t="391214" x="4806950" y="3403600"/>
          <p14:tracePt t="391223" x="4806950" y="3367088"/>
          <p14:tracePt t="391230" x="4806950" y="3341688"/>
          <p14:tracePt t="391240" x="4806950" y="3303588"/>
          <p14:tracePt t="391246" x="4806950" y="3267075"/>
          <p14:tracePt t="391256" x="4806950" y="3216275"/>
          <p14:tracePt t="391262" x="4806950" y="3178175"/>
          <p14:tracePt t="391275" x="4806950" y="3128963"/>
          <p14:tracePt t="391277" x="4794250" y="3103563"/>
          <p14:tracePt t="391291" x="4794250" y="3078163"/>
          <p14:tracePt t="391294" x="4781550" y="3041650"/>
          <p14:tracePt t="391306" x="4781550" y="3028950"/>
          <p14:tracePt t="391310" x="4781550" y="3016250"/>
          <p14:tracePt t="391318" x="4781550" y="2990850"/>
          <p14:tracePt t="391334" x="4781550" y="2978150"/>
          <p14:tracePt t="391342" x="4781550" y="2965450"/>
          <p14:tracePt t="391350" x="4781550" y="2952750"/>
          <p14:tracePt t="391366" x="4781550" y="2941638"/>
          <p14:tracePt t="391398" x="4781550" y="2928938"/>
          <p14:tracePt t="391415" x="4781550" y="2903538"/>
          <p14:tracePt t="391422" x="4781550" y="2890838"/>
          <p14:tracePt t="391430" x="4768850" y="2878138"/>
          <p14:tracePt t="391454" x="4768850" y="2865438"/>
          <p14:tracePt t="391520" x="4768850" y="2878138"/>
          <p14:tracePt t="391527" x="4794250" y="2916238"/>
          <p14:tracePt t="391535" x="4819650" y="2965450"/>
          <p14:tracePt t="391542" x="4843463" y="3016250"/>
          <p14:tracePt t="391550" x="4881563" y="3065463"/>
          <p14:tracePt t="391559" x="4919663" y="3128963"/>
          <p14:tracePt t="391566" x="4956175" y="3178175"/>
          <p14:tracePt t="391574" x="4981575" y="3241675"/>
          <p14:tracePt t="391582" x="5006975" y="3290888"/>
          <p14:tracePt t="391590" x="5032375" y="3354388"/>
          <p14:tracePt t="391599" x="5045075" y="3390900"/>
          <p14:tracePt t="391607" x="5057775" y="3429000"/>
          <p14:tracePt t="391614" x="5068888" y="3467100"/>
          <p14:tracePt t="391624" x="5081588" y="3490913"/>
          <p14:tracePt t="391630" x="5081588" y="3516313"/>
          <p14:tracePt t="391641" x="5094288" y="3554413"/>
          <p14:tracePt t="391646" x="5094288" y="3579813"/>
          <p14:tracePt t="391657" x="5106988" y="3603625"/>
          <p14:tracePt t="391662" x="5106988" y="3629025"/>
          <p14:tracePt t="391673" x="5106988" y="3654425"/>
          <p14:tracePt t="391678" x="5119688" y="3667125"/>
          <p14:tracePt t="391691" x="5119688" y="3679825"/>
          <p14:tracePt t="391774" x="5106988" y="3679825"/>
          <p14:tracePt t="391782" x="5081588" y="3667125"/>
          <p14:tracePt t="391789" x="5057775" y="3629025"/>
          <p14:tracePt t="391798" x="5006975" y="3603625"/>
          <p14:tracePt t="391807" x="4968875" y="3567113"/>
          <p14:tracePt t="391814" x="4919663" y="3529013"/>
          <p14:tracePt t="391823" x="4868863" y="3503613"/>
          <p14:tracePt t="391830" x="4806950" y="3467100"/>
          <p14:tracePt t="391841" x="4743450" y="3429000"/>
          <p14:tracePt t="391846" x="4681538" y="3390900"/>
          <p14:tracePt t="391857" x="4619625" y="3354388"/>
          <p14:tracePt t="391862" x="4556125" y="3328988"/>
          <p14:tracePt t="391873" x="4518025" y="3316288"/>
          <p14:tracePt t="391878" x="4494213" y="3290888"/>
          <p14:tracePt t="391892" x="4468813" y="3278188"/>
          <p14:tracePt t="391894" x="4443413" y="3267075"/>
          <p14:tracePt t="391909" x="4418013" y="3254375"/>
          <p14:tracePt t="391918" x="4418013" y="3241675"/>
          <p14:tracePt t="391934" x="4406900" y="3241675"/>
          <p14:tracePt t="391950" x="4406900" y="3228975"/>
          <p14:tracePt t="392022" x="4418013" y="3228975"/>
          <p14:tracePt t="392030" x="4443413" y="3241675"/>
          <p14:tracePt t="392038" x="4494213" y="3278188"/>
          <p14:tracePt t="392048" x="4568825" y="3316288"/>
          <p14:tracePt t="392059" x="4643438" y="3354388"/>
          <p14:tracePt t="392062" x="4732338" y="3390900"/>
          <p14:tracePt t="392074" x="4819650" y="3429000"/>
          <p14:tracePt t="392078" x="4919663" y="3467100"/>
          <p14:tracePt t="392091" x="5006975" y="3516313"/>
          <p14:tracePt t="392094" x="5119688" y="3567113"/>
          <p14:tracePt t="392107" x="5194300" y="3641725"/>
          <p14:tracePt t="392110" x="5270500" y="3692525"/>
          <p14:tracePt t="392124" x="5319713" y="3729038"/>
          <p14:tracePt t="392126" x="5345113" y="3754438"/>
          <p14:tracePt t="392135" x="5370513" y="3792538"/>
          <p14:tracePt t="392142" x="5370513" y="3816350"/>
          <p14:tracePt t="392150" x="5383213" y="3829050"/>
          <p14:tracePt t="392174" x="5383213" y="3841750"/>
          <p14:tracePt t="392190" x="5345113" y="3829050"/>
          <p14:tracePt t="392197" x="5294313" y="3829050"/>
          <p14:tracePt t="392208" x="5207000" y="3792538"/>
          <p14:tracePt t="392214" x="5094288" y="3741738"/>
          <p14:tracePt t="392225" x="4994275" y="3703638"/>
          <p14:tracePt t="392230" x="4881563" y="3667125"/>
          <p14:tracePt t="392240" x="4794250" y="3641725"/>
          <p14:tracePt t="392247" x="4706938" y="3629025"/>
          <p14:tracePt t="392256" x="4619625" y="3603625"/>
          <p14:tracePt t="392262" x="4568825" y="3590925"/>
          <p14:tracePt t="392273" x="4530725" y="3579813"/>
          <p14:tracePt t="392278" x="4506913" y="3567113"/>
          <p14:tracePt t="392291" x="4506913" y="3554413"/>
          <p14:tracePt t="392326" x="4518025" y="3554413"/>
          <p14:tracePt t="392333" x="4556125" y="3554413"/>
          <p14:tracePt t="392341" x="4619625" y="3567113"/>
          <p14:tracePt t="392350" x="4681538" y="3590925"/>
          <p14:tracePt t="392358" x="4732338" y="3629025"/>
          <p14:tracePt t="392366" x="4794250" y="3667125"/>
          <p14:tracePt t="392374" x="4856163" y="3692525"/>
          <p14:tracePt t="392381" x="4906963" y="3729038"/>
          <p14:tracePt t="392390" x="4956175" y="3792538"/>
          <p14:tracePt t="392398" x="5006975" y="3854450"/>
          <p14:tracePt t="392407" x="5057775" y="3929063"/>
          <p14:tracePt t="392414" x="5094288" y="4005263"/>
          <p14:tracePt t="392423" x="5119688" y="4092575"/>
          <p14:tracePt t="392430" x="5145088" y="4154488"/>
          <p14:tracePt t="392440" x="5157788" y="4241800"/>
          <p14:tracePt t="392446" x="5170488" y="4318000"/>
          <p14:tracePt t="392456" x="5170488" y="4418013"/>
          <p14:tracePt t="392462" x="5157788" y="4505325"/>
          <p14:tracePt t="392473" x="5132388" y="4592638"/>
          <p14:tracePt t="392478" x="5081588" y="4679950"/>
          <p14:tracePt t="392492" x="5019675" y="4792663"/>
          <p14:tracePt t="392493" x="4968875" y="4879975"/>
          <p14:tracePt t="392506" x="4919663" y="4981575"/>
          <p14:tracePt t="392510" x="4856163" y="5081588"/>
          <p14:tracePt t="392519" x="4806950" y="5168900"/>
          <p14:tracePt t="392527" x="4732338" y="5243513"/>
          <p14:tracePt t="392534" x="4668838" y="5318125"/>
          <p14:tracePt t="392542" x="4594225" y="5407025"/>
          <p14:tracePt t="392550" x="4518025" y="5468938"/>
          <p14:tracePt t="392557" x="4443413" y="5507038"/>
          <p14:tracePt t="392566" x="4356100" y="5530850"/>
          <p14:tracePt t="392576" x="4268788" y="5543550"/>
          <p14:tracePt t="392582" x="4181475" y="5543550"/>
          <p14:tracePt t="392591" x="4030663" y="5518150"/>
          <p14:tracePt t="392598" x="3879850" y="5468938"/>
          <p14:tracePt t="392608" x="3705225" y="5407025"/>
          <p14:tracePt t="392615" x="3505200" y="5294313"/>
          <p14:tracePt t="392627" x="3292475" y="5194300"/>
          <p14:tracePt t="392631" x="3054350" y="5043488"/>
          <p14:tracePt t="392641" x="2854325" y="4930775"/>
          <p14:tracePt t="392646" x="2654300" y="4818063"/>
          <p14:tracePt t="392657" x="2516188" y="4730750"/>
          <p14:tracePt t="392662" x="2390775" y="4667250"/>
          <p14:tracePt t="392674" x="2303463" y="4592638"/>
          <p14:tracePt t="392678" x="2228850" y="4543425"/>
          <p14:tracePt t="392691" x="2165350" y="4479925"/>
          <p14:tracePt t="392694" x="2116138" y="4430713"/>
          <p14:tracePt t="392708" x="2078038" y="4354513"/>
          <p14:tracePt t="392710" x="2039938" y="4279900"/>
          <p14:tracePt t="392719" x="2014538" y="4205288"/>
          <p14:tracePt t="392726" x="2003425" y="4117975"/>
          <p14:tracePt t="392735" x="2003425" y="4054475"/>
          <p14:tracePt t="392742" x="2003425" y="4005263"/>
          <p14:tracePt t="392750" x="2003425" y="3929063"/>
          <p14:tracePt t="392758" x="2003425" y="3879850"/>
          <p14:tracePt t="392766" x="2003425" y="3803650"/>
          <p14:tracePt t="392775" x="2014538" y="3767138"/>
          <p14:tracePt t="392781" x="2027238" y="3741738"/>
          <p14:tracePt t="392790" x="2039938" y="3703638"/>
          <p14:tracePt t="392798" x="2065338" y="3667125"/>
          <p14:tracePt t="392808" x="2065338" y="3629025"/>
          <p14:tracePt t="392814" x="2090738" y="3590925"/>
          <p14:tracePt t="392825" x="2103438" y="3567113"/>
          <p14:tracePt t="392830" x="2116138" y="3541713"/>
          <p14:tracePt t="392840" x="2127250" y="3529013"/>
          <p14:tracePt t="392846" x="2127250" y="3503613"/>
          <p14:tracePt t="392870" x="2127250" y="3490913"/>
          <p14:tracePt t="392878" x="2139950" y="3479800"/>
          <p14:tracePt t="392893" x="2152650" y="3454400"/>
          <p14:tracePt t="392906" x="2152650" y="3441700"/>
          <p14:tracePt t="392918" x="2165350" y="3441700"/>
          <p14:tracePt t="392925" x="2178050" y="3429000"/>
          <p14:tracePt t="392933" x="2190750" y="3416300"/>
          <p14:tracePt t="392949" x="2228850" y="3416300"/>
          <p14:tracePt t="392957" x="2252663" y="3403600"/>
          <p14:tracePt t="392965" x="2290763" y="3390900"/>
          <p14:tracePt t="392975" x="2328863" y="3390900"/>
          <p14:tracePt t="392982" x="2378075" y="3390900"/>
          <p14:tracePt t="392992" x="2403475" y="3390900"/>
          <p14:tracePt t="392998" x="2478088" y="3390900"/>
          <p14:tracePt t="393006" x="2516188" y="3403600"/>
          <p14:tracePt t="393014" x="2554288" y="3416300"/>
          <p14:tracePt t="393023" x="2578100" y="3429000"/>
          <p14:tracePt t="393030" x="2590800" y="3441700"/>
          <p14:tracePt t="393040" x="2603500" y="3454400"/>
          <p14:tracePt t="393058" x="2603500" y="3467100"/>
          <p14:tracePt t="393062" x="2603500" y="3479800"/>
          <p14:tracePt t="393073" x="2603500" y="3503613"/>
          <p14:tracePt t="393091" x="2590800" y="3529013"/>
          <p14:tracePt t="393093" x="2578100" y="3529013"/>
          <p14:tracePt t="393107" x="2565400" y="3541713"/>
          <p14:tracePt t="393142" x="2554288" y="3541713"/>
          <p14:tracePt t="393174" x="2541588" y="3541713"/>
          <p14:tracePt t="393190" x="2528888" y="3541713"/>
          <p14:tracePt t="393197" x="2516188" y="3541713"/>
          <p14:tracePt t="393414" x="2516188" y="3554413"/>
        </p14:tracePtLst>
      </p14:laserTrace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799263" y="5657850"/>
            <a:ext cx="2133600" cy="357188"/>
          </a:xfrm>
        </p:spPr>
        <p:txBody>
          <a:bodyPr/>
          <a:lstStyle/>
          <a:p>
            <a:fld id="{B68EA20F-A787-46AD-BCDB-78060AC3A821}" type="slidenum">
              <a:rPr lang="en-US" altLang="en-US" sz="1350"/>
              <a:pPr/>
              <a:t>12</a:t>
            </a:fld>
            <a:endParaRPr lang="en-US" alt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937974" y="1665817"/>
            <a:ext cx="535454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663300"/>
                </a:solidFill>
              </a:rPr>
              <a:t>Algorithm for DFS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4DFAF8BD-8549-4C8C-9EAB-188281A56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868" y="2058233"/>
            <a:ext cx="8061158" cy="3600450"/>
          </a:xfrm>
        </p:spPr>
        <p:txBody>
          <a:bodyPr>
            <a:noAutofit/>
          </a:bodyPr>
          <a:lstStyle/>
          <a:p>
            <a:r>
              <a:rPr lang="en-IN" sz="1800" b="1" dirty="0"/>
              <a:t>Step 1:</a:t>
            </a:r>
            <a:r>
              <a:rPr lang="en-IN" sz="1800" dirty="0"/>
              <a:t> Define a Stack of size total number of vertices</a:t>
            </a:r>
          </a:p>
          <a:p>
            <a:r>
              <a:rPr lang="en-IN" sz="1800" b="1" dirty="0"/>
              <a:t>Step 2:</a:t>
            </a:r>
            <a:r>
              <a:rPr lang="en-IN" sz="1800" dirty="0"/>
              <a:t> Select any vertex as </a:t>
            </a:r>
            <a:r>
              <a:rPr lang="en-IN" sz="1800" b="1" dirty="0">
                <a:solidFill>
                  <a:srgbClr val="FF0000"/>
                </a:solidFill>
              </a:rPr>
              <a:t>starting point</a:t>
            </a:r>
            <a:r>
              <a:rPr lang="en-IN" sz="1800" b="1" dirty="0"/>
              <a:t>. </a:t>
            </a:r>
            <a:r>
              <a:rPr lang="en-IN" sz="1800" dirty="0"/>
              <a:t>Visit that vertex and push it on to the Stack.</a:t>
            </a:r>
          </a:p>
          <a:p>
            <a:r>
              <a:rPr lang="en-IN" sz="1800" b="1" dirty="0"/>
              <a:t>Step 3:</a:t>
            </a:r>
            <a:r>
              <a:rPr lang="en-IN" sz="1800" dirty="0"/>
              <a:t> Visit any one of the </a:t>
            </a:r>
            <a:r>
              <a:rPr lang="en-IN" sz="1800" b="1" dirty="0">
                <a:solidFill>
                  <a:srgbClr val="FF0000"/>
                </a:solidFill>
              </a:rPr>
              <a:t>adjacent</a:t>
            </a:r>
            <a:r>
              <a:rPr lang="en-IN" sz="1800" dirty="0"/>
              <a:t> vertex of the vertex which is at </a:t>
            </a:r>
            <a:r>
              <a:rPr lang="en-IN" sz="1800" b="1" dirty="0">
                <a:solidFill>
                  <a:srgbClr val="FF0000"/>
                </a:solidFill>
              </a:rPr>
              <a:t>top of the stack </a:t>
            </a:r>
            <a:r>
              <a:rPr lang="en-IN" sz="1800" dirty="0"/>
              <a:t>which is </a:t>
            </a:r>
            <a:r>
              <a:rPr lang="en-IN" sz="1800" b="1" dirty="0">
                <a:solidFill>
                  <a:srgbClr val="FF0000"/>
                </a:solidFill>
              </a:rPr>
              <a:t>not visited </a:t>
            </a:r>
            <a:r>
              <a:rPr lang="en-IN" sz="1800" dirty="0">
                <a:solidFill>
                  <a:srgbClr val="FF0000"/>
                </a:solidFill>
              </a:rPr>
              <a:t>and </a:t>
            </a:r>
            <a:r>
              <a:rPr lang="en-IN" sz="1800" b="1" dirty="0">
                <a:solidFill>
                  <a:srgbClr val="FF0000"/>
                </a:solidFill>
              </a:rPr>
              <a:t>push</a:t>
            </a:r>
            <a:r>
              <a:rPr lang="en-IN" sz="1800" dirty="0">
                <a:solidFill>
                  <a:srgbClr val="FF0000"/>
                </a:solidFill>
              </a:rPr>
              <a:t> </a:t>
            </a:r>
            <a:r>
              <a:rPr lang="en-IN" sz="1800" dirty="0"/>
              <a:t>it on to the stack.</a:t>
            </a:r>
          </a:p>
          <a:p>
            <a:r>
              <a:rPr lang="en-IN" sz="1800" b="1" dirty="0"/>
              <a:t>Step 4:</a:t>
            </a:r>
            <a:r>
              <a:rPr lang="en-IN" sz="1800" dirty="0"/>
              <a:t> Repeat step 3 until there are no new vertex to be visit from the vertex on top of the stack.</a:t>
            </a:r>
          </a:p>
          <a:p>
            <a:r>
              <a:rPr lang="en-IN" sz="1800" b="1" dirty="0"/>
              <a:t>Step 5:</a:t>
            </a:r>
            <a:r>
              <a:rPr lang="en-IN" sz="1800" dirty="0"/>
              <a:t> When there is no new vertex to be visit then use </a:t>
            </a:r>
            <a:r>
              <a:rPr lang="en-IN" sz="1800" b="1" dirty="0">
                <a:solidFill>
                  <a:srgbClr val="FF0000"/>
                </a:solidFill>
              </a:rPr>
              <a:t>back tracking</a:t>
            </a:r>
            <a:r>
              <a:rPr lang="en-IN" sz="1800" dirty="0"/>
              <a:t> and pop one vertex from the stack.</a:t>
            </a:r>
          </a:p>
          <a:p>
            <a:r>
              <a:rPr lang="en-IN" sz="1800" b="1" dirty="0"/>
              <a:t>Step 6:</a:t>
            </a:r>
            <a:r>
              <a:rPr lang="en-IN" sz="1800" dirty="0"/>
              <a:t> Repeat steps 3, 4 and 5 until stack becomes Empty. When stack becomes Empty, then produce final spanning tree by removing unused edges from the graph</a:t>
            </a:r>
          </a:p>
          <a:p>
            <a:pPr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3996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512"/>
    </mc:Choice>
    <mc:Fallback xmlns="">
      <p:transition spd="slow" advTm="174512"/>
    </mc:Fallback>
  </mc:AlternateContent>
  <p:extLst>
    <p:ext uri="{3A86A75C-4F4B-4683-9AE1-C65F6400EC91}">
      <p14:laserTraceLst xmlns:p14="http://schemas.microsoft.com/office/powerpoint/2010/main">
        <p14:tracePtLst>
          <p14:tracePt t="5362" x="2979738" y="2089150"/>
          <p14:tracePt t="5483" x="2979738" y="2078038"/>
          <p14:tracePt t="5499" x="2992438" y="2078038"/>
          <p14:tracePt t="5507" x="3041650" y="2065338"/>
          <p14:tracePt t="5515" x="3054350" y="2065338"/>
          <p14:tracePt t="5522" x="3079750" y="2052638"/>
          <p14:tracePt t="5531" x="3092450" y="2052638"/>
          <p14:tracePt t="5538" x="3141663" y="2039938"/>
          <p14:tracePt t="5547" x="3192463" y="2027238"/>
          <p14:tracePt t="5557" x="3228975" y="2027238"/>
          <p14:tracePt t="5562" x="3279775" y="2027238"/>
          <p14:tracePt t="5571" x="3328988" y="2027238"/>
          <p14:tracePt t="5578" x="3379788" y="2027238"/>
          <p14:tracePt t="5587" x="3441700" y="2027238"/>
          <p14:tracePt t="5594" x="3517900" y="2027238"/>
          <p14:tracePt t="5603" x="3567113" y="2027238"/>
          <p14:tracePt t="5610" x="3630613" y="2027238"/>
          <p14:tracePt t="5619" x="3679825" y="2027238"/>
          <p14:tracePt t="5626" x="3717925" y="2027238"/>
          <p14:tracePt t="5638" x="3767138" y="2027238"/>
          <p14:tracePt t="5643" x="3805238" y="2027238"/>
          <p14:tracePt t="5652" x="3843338" y="2027238"/>
          <p14:tracePt t="5658" x="3879850" y="2027238"/>
          <p14:tracePt t="5668" x="3905250" y="2027238"/>
          <p14:tracePt t="5675" x="3930650" y="2027238"/>
          <p14:tracePt t="5682" x="3956050" y="2027238"/>
          <p14:tracePt t="5690" x="3968750" y="2039938"/>
          <p14:tracePt t="5699" x="3979863" y="2039938"/>
          <p14:tracePt t="5715" x="4005263" y="2039938"/>
          <p14:tracePt t="5731" x="4017963" y="2039938"/>
          <p14:tracePt t="5738" x="4056063" y="2039938"/>
          <p14:tracePt t="5747" x="4068763" y="2039938"/>
          <p14:tracePt t="5756" x="4105275" y="2039938"/>
          <p14:tracePt t="5762" x="4117975" y="2039938"/>
          <p14:tracePt t="5771" x="4143375" y="2039938"/>
          <p14:tracePt t="5778" x="4168775" y="2039938"/>
          <p14:tracePt t="5787" x="4205288" y="2039938"/>
          <p14:tracePt t="5797" x="4243388" y="2039938"/>
          <p14:tracePt t="5803" x="4281488" y="2039938"/>
          <p14:tracePt t="5811" x="4318000" y="2039938"/>
          <p14:tracePt t="5819" x="4343400" y="2039938"/>
          <p14:tracePt t="5827" x="4381500" y="2039938"/>
          <p14:tracePt t="5840" x="4430713" y="2039938"/>
          <p14:tracePt t="5842" x="4481513" y="2039938"/>
          <p14:tracePt t="5852" x="4530725" y="2039938"/>
          <p14:tracePt t="5859" x="4581525" y="2039938"/>
          <p14:tracePt t="5867" x="4630738" y="2039938"/>
          <p14:tracePt t="5875" x="4668838" y="2039938"/>
          <p14:tracePt t="5882" x="4694238" y="2039938"/>
          <p14:tracePt t="5902" x="4756150" y="2039938"/>
          <p14:tracePt t="5915" x="4768850" y="2039938"/>
          <p14:tracePt t="6123" x="4781550" y="2039938"/>
          <p14:tracePt t="6138" x="4794250" y="2039938"/>
          <p14:tracePt t="6147" x="4806950" y="2039938"/>
          <p14:tracePt t="6154" x="4819650" y="2039938"/>
          <p14:tracePt t="6171" x="4843463" y="2039938"/>
          <p14:tracePt t="6178" x="4868863" y="2027238"/>
          <p14:tracePt t="6208" x="4994275" y="2001838"/>
          <p14:tracePt t="6211" x="5045075" y="2001838"/>
          <p14:tracePt t="6218" x="5119688" y="2001838"/>
          <p14:tracePt t="6226" x="5219700" y="2014538"/>
          <p14:tracePt t="6237" x="5307013" y="2014538"/>
          <p14:tracePt t="6243" x="5407025" y="2039938"/>
          <p14:tracePt t="6252" x="5483225" y="2089150"/>
          <p14:tracePt t="6258" x="5507038" y="2114550"/>
          <p14:tracePt t="6267" x="5519738" y="2114550"/>
          <p14:tracePt t="6484" x="5507038" y="2101850"/>
          <p14:tracePt t="6491" x="5483225" y="2089150"/>
          <p14:tracePt t="6499" x="5470525" y="2078038"/>
          <p14:tracePt t="6507" x="5445125" y="2065338"/>
          <p14:tracePt t="6522" x="5432425" y="2065338"/>
          <p14:tracePt t="6595" x="5457825" y="2052638"/>
          <p14:tracePt t="6603" x="5483225" y="2027238"/>
          <p14:tracePt t="6611" x="5495925" y="2001838"/>
          <p14:tracePt t="6619" x="5507038" y="1978025"/>
          <p14:tracePt t="6626" x="5519738" y="1965325"/>
          <p14:tracePt t="6667" x="5519738" y="1952625"/>
          <p14:tracePt t="6674" x="5519738" y="1939925"/>
          <p14:tracePt t="6771" x="5532438" y="1939925"/>
          <p14:tracePt t="6779" x="5545138" y="1939925"/>
          <p14:tracePt t="6787" x="5557838" y="1939925"/>
          <p14:tracePt t="6794" x="5583238" y="1927225"/>
          <p14:tracePt t="6810" x="5595938" y="1927225"/>
          <p14:tracePt t="6822" x="5619750" y="1927225"/>
          <p14:tracePt t="6826" x="5632450" y="1927225"/>
          <p14:tracePt t="6838" x="5657850" y="1927225"/>
          <p14:tracePt t="6842" x="5670550" y="1927225"/>
          <p14:tracePt t="6852" x="5695950" y="1927225"/>
          <p14:tracePt t="6867" x="5708650" y="1927225"/>
          <p14:tracePt t="6874" x="5719763" y="1927225"/>
          <p14:tracePt t="6887" x="5732463" y="1927225"/>
          <p14:tracePt t="6890" x="5745163" y="1927225"/>
          <p14:tracePt t="6987" x="5757863" y="1927225"/>
          <p14:tracePt t="8563" x="5757863" y="1939925"/>
          <p14:tracePt t="8579" x="5745163" y="1952625"/>
          <p14:tracePt t="8642" x="5732463" y="1952625"/>
          <p14:tracePt t="9674" x="5719763" y="1952625"/>
          <p14:tracePt t="9907" x="5719763" y="1965325"/>
          <p14:tracePt t="10811" x="5732463" y="1965325"/>
          <p14:tracePt t="10818" x="5757863" y="1965325"/>
          <p14:tracePt t="10826" x="5808663" y="1965325"/>
          <p14:tracePt t="10835" x="5883275" y="1965325"/>
          <p14:tracePt t="10843" x="6008688" y="1965325"/>
          <p14:tracePt t="10857" x="6134100" y="1965325"/>
          <p14:tracePt t="10858" x="6308725" y="1965325"/>
          <p14:tracePt t="10866" x="6483350" y="1965325"/>
          <p14:tracePt t="10874" x="6672263" y="1965325"/>
          <p14:tracePt t="10882" x="6834188" y="1965325"/>
          <p14:tracePt t="10890" x="6997700" y="1965325"/>
          <p14:tracePt t="10904" x="7146925" y="1965325"/>
          <p14:tracePt t="10905" x="7259638" y="1965325"/>
          <p14:tracePt t="10914" x="7359650" y="1965325"/>
          <p14:tracePt t="10922" x="7448550" y="1965325"/>
          <p14:tracePt t="10931" x="7497763" y="1965325"/>
          <p14:tracePt t="10938" x="7523163" y="1965325"/>
          <p14:tracePt t="10946" x="7548563" y="1965325"/>
          <p14:tracePt t="10962" x="7561263" y="1965325"/>
          <p14:tracePt t="10986" x="7572375" y="1965325"/>
          <p14:tracePt t="11012" x="7585075" y="1965325"/>
          <p14:tracePt t="11019" x="7597775" y="1965325"/>
          <p14:tracePt t="11035" x="7610475" y="1965325"/>
          <p14:tracePt t="11067" x="7623175" y="1965325"/>
          <p14:tracePt t="11274" x="7623175" y="1978025"/>
          <p14:tracePt t="11394" x="7623175" y="1989138"/>
          <p14:tracePt t="11410" x="7610475" y="2001838"/>
          <p14:tracePt t="11419" x="7597775" y="2001838"/>
          <p14:tracePt t="11442" x="7597775" y="2014538"/>
          <p14:tracePt t="11667" x="7585075" y="2039938"/>
          <p14:tracePt t="11819" x="7585075" y="2027238"/>
          <p14:tracePt t="11826" x="7585075" y="2001838"/>
          <p14:tracePt t="11842" x="7597775" y="1989138"/>
          <p14:tracePt t="11922" x="7610475" y="1989138"/>
          <p14:tracePt t="11930" x="7635875" y="1989138"/>
          <p14:tracePt t="11938" x="7661275" y="1989138"/>
          <p14:tracePt t="11946" x="7685088" y="1989138"/>
          <p14:tracePt t="11955" x="7723188" y="1989138"/>
          <p14:tracePt t="11962" x="7773988" y="1989138"/>
          <p14:tracePt t="11970" x="7835900" y="1989138"/>
          <p14:tracePt t="11978" x="7935913" y="1989138"/>
          <p14:tracePt t="11985" x="8035925" y="1989138"/>
          <p14:tracePt t="11995" x="8161338" y="1989138"/>
          <p14:tracePt t="12002" x="8261350" y="1989138"/>
          <p14:tracePt t="12009" x="8374063" y="1989138"/>
          <p14:tracePt t="12019" x="8461375" y="1989138"/>
          <p14:tracePt t="12026" x="8524875" y="1989138"/>
          <p14:tracePt t="12036" x="8574088" y="1989138"/>
          <p14:tracePt t="12042" x="8612188" y="1989138"/>
          <p14:tracePt t="12050" x="8637588" y="1989138"/>
          <p14:tracePt t="12067" x="8650288" y="1989138"/>
          <p14:tracePt t="12089" x="8661400" y="1989138"/>
          <p14:tracePt t="12098" x="8674100" y="1978025"/>
          <p14:tracePt t="12106" x="8686800" y="1978025"/>
          <p14:tracePt t="12122" x="8686800" y="1965325"/>
          <p14:tracePt t="12138" x="8699500" y="1965325"/>
          <p14:tracePt t="12537" x="8699500" y="1952625"/>
          <p14:tracePt t="13410" x="8699500" y="1965325"/>
          <p14:tracePt t="13420" x="8699500" y="1978025"/>
          <p14:tracePt t="14786" x="8699500" y="1989138"/>
          <p14:tracePt t="14793" x="8699500" y="2001838"/>
          <p14:tracePt t="14801" x="8686800" y="2014538"/>
          <p14:tracePt t="14809" x="8674100" y="2014538"/>
          <p14:tracePt t="14819" x="8674100" y="2027238"/>
          <p14:tracePt t="14835" x="8661400" y="2027238"/>
          <p14:tracePt t="14867" x="8661400" y="2039938"/>
          <p14:tracePt t="14874" x="8650288" y="2039938"/>
          <p14:tracePt t="14898" x="8650288" y="2052638"/>
          <p14:tracePt t="14921" x="8637588" y="2065338"/>
          <p14:tracePt t="14930" x="8624888" y="2078038"/>
          <p14:tracePt t="14954" x="8612188" y="2089150"/>
          <p14:tracePt t="14977" x="8612188" y="2101850"/>
          <p14:tracePt t="14985" x="8599488" y="2114550"/>
          <p14:tracePt t="15041" x="8599488" y="2127250"/>
          <p14:tracePt t="15049" x="8586788" y="2127250"/>
          <p14:tracePt t="15066" x="8574088" y="2152650"/>
          <p14:tracePt t="15081" x="8574088" y="2178050"/>
          <p14:tracePt t="15090" x="8561388" y="2178050"/>
          <p14:tracePt t="15105" x="8548688" y="2201863"/>
          <p14:tracePt t="15121" x="8537575" y="2227263"/>
          <p14:tracePt t="15137" x="8524875" y="2252663"/>
          <p14:tracePt t="15193" x="8524875" y="2265363"/>
          <p14:tracePt t="17460" x="8524875" y="2278063"/>
          <p14:tracePt t="17465" x="8512175" y="2278063"/>
          <p14:tracePt t="17475" x="8486775" y="2278063"/>
          <p14:tracePt t="17481" x="8448675" y="2278063"/>
          <p14:tracePt t="17489" x="8435975" y="2278063"/>
          <p14:tracePt t="17498" x="8399463" y="2290763"/>
          <p14:tracePt t="17513" x="8374063" y="2290763"/>
          <p14:tracePt t="17521" x="8361363" y="2290763"/>
          <p14:tracePt t="17529" x="8348663" y="2303463"/>
          <p14:tracePt t="17545" x="8335963" y="2303463"/>
          <p14:tracePt t="17593" x="8324850" y="2303463"/>
          <p14:tracePt t="17619" x="8312150" y="2314575"/>
          <p14:tracePt t="17633" x="8299450" y="2314575"/>
          <p14:tracePt t="17641" x="8274050" y="2327275"/>
          <p14:tracePt t="17649" x="8261350" y="2339975"/>
          <p14:tracePt t="17658" x="8248650" y="2339975"/>
          <p14:tracePt t="17665" x="8248650" y="2352675"/>
          <p14:tracePt t="17681" x="8235950" y="2352675"/>
          <p14:tracePt t="17809" x="8223250" y="2352675"/>
          <p14:tracePt t="17833" x="8212138" y="2352675"/>
          <p14:tracePt t="17849" x="8199438" y="2352675"/>
          <p14:tracePt t="17870" x="8186738" y="2352675"/>
          <p14:tracePt t="17873" x="8174038" y="2352675"/>
          <p14:tracePt t="17881" x="8161338" y="2352675"/>
          <p14:tracePt t="17902" x="8123238" y="2352675"/>
          <p14:tracePt t="17906" x="8110538" y="2352675"/>
          <p14:tracePt t="17913" x="8086725" y="2352675"/>
          <p14:tracePt t="17921" x="8061325" y="2352675"/>
          <p14:tracePt t="17929" x="8048625" y="2352675"/>
          <p14:tracePt t="17937" x="8035925" y="2352675"/>
          <p14:tracePt t="17946" x="8010525" y="2339975"/>
          <p14:tracePt t="17961" x="7986713" y="2339975"/>
          <p14:tracePt t="17969" x="7961313" y="2339975"/>
          <p14:tracePt t="17977" x="7948613" y="2339975"/>
          <p14:tracePt t="17990" x="7910513" y="2339975"/>
          <p14:tracePt t="17994" x="7886700" y="2339975"/>
          <p14:tracePt t="18005" x="7848600" y="2339975"/>
          <p14:tracePt t="18009" x="7797800" y="2339975"/>
          <p14:tracePt t="18019" x="7748588" y="2339975"/>
          <p14:tracePt t="18026" x="7710488" y="2339975"/>
          <p14:tracePt t="18033" x="7661275" y="2339975"/>
          <p14:tracePt t="18041" x="7610475" y="2339975"/>
          <p14:tracePt t="18050" x="7561263" y="2339975"/>
          <p14:tracePt t="18058" x="7510463" y="2339975"/>
          <p14:tracePt t="18066" x="7459663" y="2339975"/>
          <p14:tracePt t="18073" x="7385050" y="2339975"/>
          <p14:tracePt t="18081" x="7323138" y="2327275"/>
          <p14:tracePt t="18089" x="7259638" y="2314575"/>
          <p14:tracePt t="18097" x="7223125" y="2290763"/>
          <p14:tracePt t="18105" x="7172325" y="2278063"/>
          <p14:tracePt t="18113" x="7134225" y="2278063"/>
          <p14:tracePt t="18121" x="7110413" y="2278063"/>
          <p14:tracePt t="18129" x="7059613" y="2265363"/>
          <p14:tracePt t="18138" x="7021513" y="2252663"/>
          <p14:tracePt t="18145" x="6985000" y="2239963"/>
          <p14:tracePt t="18153" x="6959600" y="2239963"/>
          <p14:tracePt t="18161" x="6921500" y="2239963"/>
          <p14:tracePt t="18170" x="6872288" y="2239963"/>
          <p14:tracePt t="18177" x="6834188" y="2227263"/>
          <p14:tracePt t="18186" x="6808788" y="2227263"/>
          <p14:tracePt t="18193" x="6772275" y="2227263"/>
          <p14:tracePt t="18202" x="6734175" y="2227263"/>
          <p14:tracePt t="18209" x="6708775" y="2227263"/>
          <p14:tracePt t="18219" x="6684963" y="2227263"/>
          <p14:tracePt t="18225" x="6646863" y="2227263"/>
          <p14:tracePt t="18233" x="6621463" y="2227263"/>
          <p14:tracePt t="18241" x="6572250" y="2214563"/>
          <p14:tracePt t="18249" x="6546850" y="2214563"/>
          <p14:tracePt t="18257" x="6496050" y="2214563"/>
          <p14:tracePt t="18266" x="6446838" y="2201863"/>
          <p14:tracePt t="18273" x="6383338" y="2190750"/>
          <p14:tracePt t="18281" x="6359525" y="2190750"/>
          <p14:tracePt t="18289" x="6308725" y="2190750"/>
          <p14:tracePt t="18297" x="6270625" y="2190750"/>
          <p14:tracePt t="18305" x="6221413" y="2190750"/>
          <p14:tracePt t="18313" x="6183313" y="2190750"/>
          <p14:tracePt t="18321" x="6134100" y="2190750"/>
          <p14:tracePt t="18329" x="6083300" y="2190750"/>
          <p14:tracePt t="18337" x="6045200" y="2190750"/>
          <p14:tracePt t="18345" x="6008688" y="2190750"/>
          <p14:tracePt t="18355" x="5970588" y="2190750"/>
          <p14:tracePt t="18361" x="5945188" y="2190750"/>
          <p14:tracePt t="18369" x="5921375" y="2190750"/>
          <p14:tracePt t="18377" x="5895975" y="2190750"/>
          <p14:tracePt t="18386" x="5857875" y="2178050"/>
          <p14:tracePt t="18395" x="5832475" y="2178050"/>
          <p14:tracePt t="18402" x="5795963" y="2165350"/>
          <p14:tracePt t="18409" x="5770563" y="2152650"/>
          <p14:tracePt t="18419" x="5757863" y="2152650"/>
          <p14:tracePt t="18425" x="5732463" y="2139950"/>
          <p14:tracePt t="18434" x="5708650" y="2139950"/>
          <p14:tracePt t="18441" x="5695950" y="2127250"/>
          <p14:tracePt t="18449" x="5683250" y="2114550"/>
          <p14:tracePt t="18458" x="5657850" y="2114550"/>
          <p14:tracePt t="18474" x="5645150" y="2114550"/>
          <p14:tracePt t="18481" x="5632450" y="2114550"/>
          <p14:tracePt t="18921" x="5619750" y="2114550"/>
          <p14:tracePt t="18937" x="5607050" y="2114550"/>
          <p14:tracePt t="18945" x="5595938" y="2114550"/>
          <p14:tracePt t="18962" x="5583238" y="2114550"/>
          <p14:tracePt t="18969" x="5557838" y="2114550"/>
          <p14:tracePt t="18993" x="5545138" y="2114550"/>
          <p14:tracePt t="19017" x="5532438" y="2114550"/>
          <p14:tracePt t="19033" x="5519738" y="2114550"/>
          <p14:tracePt t="19048" x="5507038" y="2114550"/>
          <p14:tracePt t="19073" x="5495925" y="2114550"/>
          <p14:tracePt t="19113" x="5483225" y="2114550"/>
          <p14:tracePt t="19153" x="5470525" y="2114550"/>
          <p14:tracePt t="19161" x="5457825" y="2114550"/>
          <p14:tracePt t="19193" x="5445125" y="2114550"/>
          <p14:tracePt t="19225" x="5432425" y="2114550"/>
          <p14:tracePt t="19258" x="5419725" y="2114550"/>
          <p14:tracePt t="19265" x="5407025" y="2114550"/>
          <p14:tracePt t="21440" x="5419725" y="2114550"/>
          <p14:tracePt t="21529" x="5432425" y="2101850"/>
          <p14:tracePt t="21537" x="5432425" y="2089150"/>
          <p14:tracePt t="21617" x="5445125" y="2089150"/>
          <p14:tracePt t="21634" x="5457825" y="2089150"/>
          <p14:tracePt t="22121" x="5470525" y="2089150"/>
          <p14:tracePt t="22321" x="5483225" y="2089150"/>
          <p14:tracePt t="22361" x="5495925" y="2089150"/>
          <p14:tracePt t="22649" x="5507038" y="2089150"/>
          <p14:tracePt t="22673" x="5519738" y="2089150"/>
          <p14:tracePt t="22680" x="5532438" y="2078038"/>
          <p14:tracePt t="22737" x="5545138" y="2078038"/>
          <p14:tracePt t="22760" x="5557838" y="2078038"/>
          <p14:tracePt t="24113" x="5570538" y="2078038"/>
          <p14:tracePt t="24129" x="5570538" y="2065338"/>
          <p14:tracePt t="24232" x="5570538" y="2078038"/>
          <p14:tracePt t="24241" x="5570538" y="2089150"/>
          <p14:tracePt t="24328" x="5595938" y="2089150"/>
          <p14:tracePt t="24336" x="5595938" y="2078038"/>
          <p14:tracePt t="24345" x="5595938" y="2065338"/>
          <p14:tracePt t="24361" x="5595938" y="2052638"/>
          <p14:tracePt t="24480" x="5607050" y="2039938"/>
          <p14:tracePt t="26024" x="5619750" y="2039938"/>
          <p14:tracePt t="26032" x="5632450" y="2039938"/>
          <p14:tracePt t="26040" x="5645150" y="2039938"/>
          <p14:tracePt t="26056" x="5670550" y="2039938"/>
          <p14:tracePt t="26072" x="5683250" y="2039938"/>
          <p14:tracePt t="26088" x="5708650" y="2039938"/>
          <p14:tracePt t="26096" x="5708650" y="2052638"/>
          <p14:tracePt t="26120" x="5719763" y="2052638"/>
          <p14:tracePt t="26248" x="5732463" y="2052638"/>
          <p14:tracePt t="26263" x="5745163" y="2052638"/>
          <p14:tracePt t="26296" x="5757863" y="2052638"/>
          <p14:tracePt t="26400" x="5770563" y="2052638"/>
          <p14:tracePt t="26688" x="5783263" y="2052638"/>
          <p14:tracePt t="26720" x="5795963" y="2052638"/>
          <p14:tracePt t="26728" x="5808663" y="2052638"/>
          <p14:tracePt t="26800" x="5821363" y="2052638"/>
          <p14:tracePt t="26872" x="5821363" y="2039938"/>
          <p14:tracePt t="26888" x="5832475" y="2039938"/>
          <p14:tracePt t="26904" x="5832475" y="2052638"/>
          <p14:tracePt t="26921" x="5832475" y="2065338"/>
          <p14:tracePt t="27057" x="5821363" y="2065338"/>
          <p14:tracePt t="27064" x="5808663" y="2065338"/>
          <p14:tracePt t="27071" x="5795963" y="2065338"/>
          <p14:tracePt t="27080" x="5757863" y="2065338"/>
          <p14:tracePt t="27088" x="5708650" y="2078038"/>
          <p14:tracePt t="27096" x="5670550" y="2089150"/>
          <p14:tracePt t="27104" x="5619750" y="2101850"/>
          <p14:tracePt t="27112" x="5545138" y="2127250"/>
          <p14:tracePt t="27120" x="5470525" y="2152650"/>
          <p14:tracePt t="27128" x="5394325" y="2190750"/>
          <p14:tracePt t="27137" x="5294313" y="2227263"/>
          <p14:tracePt t="27144" x="5181600" y="2265363"/>
          <p14:tracePt t="27153" x="5094288" y="2303463"/>
          <p14:tracePt t="27160" x="4994275" y="2339975"/>
          <p14:tracePt t="27169" x="4906963" y="2378075"/>
          <p14:tracePt t="27176" x="4794250" y="2414588"/>
          <p14:tracePt t="27185" x="4706938" y="2452688"/>
          <p14:tracePt t="27192" x="4619625" y="2478088"/>
          <p14:tracePt t="27200" x="4530725" y="2503488"/>
          <p14:tracePt t="27208" x="4443413" y="2516188"/>
          <p14:tracePt t="27216" x="4381500" y="2516188"/>
          <p14:tracePt t="27224" x="4281488" y="2527300"/>
          <p14:tracePt t="27232" x="4205288" y="2527300"/>
          <p14:tracePt t="27240" x="4143375" y="2527300"/>
          <p14:tracePt t="27247" x="4092575" y="2527300"/>
          <p14:tracePt t="27255" x="4017963" y="2527300"/>
          <p14:tracePt t="27264" x="3968750" y="2527300"/>
          <p14:tracePt t="27271" x="3930650" y="2527300"/>
          <p14:tracePt t="27280" x="3892550" y="2527300"/>
          <p14:tracePt t="27288" x="3879850" y="2527300"/>
          <p14:tracePt t="27296" x="3867150" y="2527300"/>
          <p14:tracePt t="27304" x="3843338" y="2527300"/>
          <p14:tracePt t="27312" x="3830638" y="2527300"/>
          <p14:tracePt t="27320" x="3817938" y="2527300"/>
          <p14:tracePt t="27327" x="3792538" y="2527300"/>
          <p14:tracePt t="27336" x="3779838" y="2527300"/>
          <p14:tracePt t="27344" x="3767138" y="2527300"/>
          <p14:tracePt t="27353" x="3756025" y="2516188"/>
          <p14:tracePt t="27376" x="3730625" y="2516188"/>
          <p14:tracePt t="27391" x="3717925" y="2516188"/>
          <p14:tracePt t="27400" x="3692525" y="2516188"/>
          <p14:tracePt t="27407" x="3667125" y="2516188"/>
          <p14:tracePt t="27415" x="3654425" y="2527300"/>
          <p14:tracePt t="27424" x="3643313" y="2527300"/>
          <p14:tracePt t="27448" x="3630613" y="2527300"/>
          <p14:tracePt t="28600" x="3630613" y="2516188"/>
          <p14:tracePt t="28608" x="3643313" y="2503488"/>
          <p14:tracePt t="28799" x="3630613" y="2503488"/>
          <p14:tracePt t="28807" x="3617913" y="2503488"/>
          <p14:tracePt t="28817" x="3605213" y="2503488"/>
          <p14:tracePt t="28824" x="3579813" y="2503488"/>
          <p14:tracePt t="28832" x="3541713" y="2503488"/>
          <p14:tracePt t="28839" x="3517900" y="2503488"/>
          <p14:tracePt t="28848" x="3467100" y="2516188"/>
          <p14:tracePt t="28855" x="3441700" y="2516188"/>
          <p14:tracePt t="28864" x="3379788" y="2527300"/>
          <p14:tracePt t="28872" x="3341688" y="2540000"/>
          <p14:tracePt t="28880" x="3317875" y="2540000"/>
          <p14:tracePt t="28888" x="3279775" y="2540000"/>
          <p14:tracePt t="28905" x="3216275" y="2540000"/>
          <p14:tracePt t="28912" x="3192463" y="2527300"/>
          <p14:tracePt t="28921" x="3179763" y="2516188"/>
          <p14:tracePt t="28928" x="3167063" y="2516188"/>
          <p14:tracePt t="28937" x="3154363" y="2516188"/>
          <p14:tracePt t="28944" x="3141663" y="2503488"/>
          <p14:tracePt t="28960" x="3128963" y="2503488"/>
          <p14:tracePt t="28970" x="3116263" y="2503488"/>
          <p14:tracePt t="28976" x="3092450" y="2503488"/>
          <p14:tracePt t="28984" x="3079750" y="2503488"/>
          <p14:tracePt t="28993" x="3067050" y="2527300"/>
          <p14:tracePt t="29001" x="3028950" y="2540000"/>
          <p14:tracePt t="29008" x="3003550" y="2565400"/>
          <p14:tracePt t="29017" x="2967038" y="2578100"/>
          <p14:tracePt t="29024" x="2941638" y="2590800"/>
          <p14:tracePt t="29033" x="2916238" y="2616200"/>
          <p14:tracePt t="29039" x="2890838" y="2616200"/>
          <p14:tracePt t="29048" x="2867025" y="2627313"/>
          <p14:tracePt t="29055" x="2854325" y="2627313"/>
          <p14:tracePt t="29064" x="2828925" y="2627313"/>
          <p14:tracePt t="29072" x="2816225" y="2627313"/>
          <p14:tracePt t="29087" x="2803525" y="2627313"/>
          <p14:tracePt t="29096" x="2790825" y="2627313"/>
          <p14:tracePt t="29104" x="2778125" y="2627313"/>
          <p14:tracePt t="29120" x="2754313" y="2627313"/>
          <p14:tracePt t="29136" x="2741613" y="2627313"/>
          <p14:tracePt t="29159" x="2728913" y="2616200"/>
          <p14:tracePt t="29184" x="2716213" y="2616200"/>
          <p14:tracePt t="29192" x="2703513" y="2616200"/>
          <p14:tracePt t="29199" x="2678113" y="2627313"/>
          <p14:tracePt t="29216" x="2667000" y="2627313"/>
          <p14:tracePt t="29233" x="2641600" y="2627313"/>
          <p14:tracePt t="29239" x="2628900" y="2627313"/>
          <p14:tracePt t="29255" x="2616200" y="2627313"/>
          <p14:tracePt t="29272" x="2603500" y="2627313"/>
          <p14:tracePt t="29287" x="2590800" y="2627313"/>
          <p14:tracePt t="29295" x="2578100" y="2640013"/>
          <p14:tracePt t="29311" x="2565400" y="2640013"/>
          <p14:tracePt t="29344" x="2554288" y="2640013"/>
          <p14:tracePt t="29359" x="2541588" y="2640013"/>
          <p14:tracePt t="29376" x="2528888" y="2652713"/>
          <p14:tracePt t="29401" x="2516188" y="2652713"/>
          <p14:tracePt t="29416" x="2503488" y="2652713"/>
          <p14:tracePt t="29432" x="2490788" y="2652713"/>
          <p14:tracePt t="29441" x="2478088" y="2652713"/>
          <p14:tracePt t="29455" x="2465388" y="2652713"/>
          <p14:tracePt t="29471" x="2441575" y="2665413"/>
          <p14:tracePt t="29480" x="2428875" y="2665413"/>
          <p14:tracePt t="29496" x="2416175" y="2665413"/>
          <p14:tracePt t="29504" x="2403475" y="2665413"/>
          <p14:tracePt t="29528" x="2390775" y="2665413"/>
          <p14:tracePt t="29544" x="2378075" y="2665413"/>
          <p14:tracePt t="29560" x="2352675" y="2665413"/>
          <p14:tracePt t="29576" x="2339975" y="2665413"/>
          <p14:tracePt t="29592" x="2328863" y="2665413"/>
          <p14:tracePt t="29603" x="2316163" y="2665413"/>
          <p14:tracePt t="29607" x="2303463" y="2665413"/>
          <p14:tracePt t="29624" x="2290763" y="2665413"/>
          <p14:tracePt t="29640" x="2278063" y="2665413"/>
          <p14:tracePt t="29664" x="2265363" y="2665413"/>
          <p14:tracePt t="29680" x="2252663" y="2665413"/>
          <p14:tracePt t="29711" x="2239963" y="2665413"/>
          <p14:tracePt t="29743" x="2228850" y="2665413"/>
          <p14:tracePt t="29760" x="2203450" y="2665413"/>
          <p14:tracePt t="29768" x="2203450" y="2652713"/>
          <p14:tracePt t="29775" x="2190750" y="2640013"/>
          <p14:tracePt t="29792" x="2178050" y="2640013"/>
          <p14:tracePt t="29800" x="2165350" y="2640013"/>
          <p14:tracePt t="29815" x="2152650" y="2640013"/>
          <p14:tracePt t="29863" x="2139950" y="2640013"/>
          <p14:tracePt t="29895" x="2127250" y="2640013"/>
          <p14:tracePt t="29919" x="2116138" y="2640013"/>
          <p14:tracePt t="29935" x="2103438" y="2640013"/>
          <p14:tracePt t="29967" x="2090738" y="2640013"/>
          <p14:tracePt t="30000" x="2090738" y="2627313"/>
          <p14:tracePt t="30015" x="2078038" y="2627313"/>
          <p14:tracePt t="30048" x="2065338" y="2627313"/>
          <p14:tracePt t="30055" x="2065338" y="2616200"/>
          <p14:tracePt t="30089" x="2052638" y="2603500"/>
          <p14:tracePt t="31025" x="2078038" y="2603500"/>
          <p14:tracePt t="31031" x="2103438" y="2603500"/>
          <p14:tracePt t="31039" x="2139950" y="2603500"/>
          <p14:tracePt t="31048" x="2165350" y="2603500"/>
          <p14:tracePt t="31055" x="2190750" y="2578100"/>
          <p14:tracePt t="31064" x="2216150" y="2565400"/>
          <p14:tracePt t="31080" x="2239963" y="2565400"/>
          <p14:tracePt t="31088" x="2252663" y="2565400"/>
          <p14:tracePt t="31096" x="2278063" y="2552700"/>
          <p14:tracePt t="31104" x="2303463" y="2540000"/>
          <p14:tracePt t="31112" x="2316163" y="2540000"/>
          <p14:tracePt t="31120" x="2328863" y="2540000"/>
          <p14:tracePt t="31128" x="2339975" y="2540000"/>
          <p14:tracePt t="31136" x="2352675" y="2540000"/>
          <p14:tracePt t="31144" x="2378075" y="2527300"/>
          <p14:tracePt t="31155" x="2390775" y="2527300"/>
          <p14:tracePt t="31160" x="2416175" y="2516188"/>
          <p14:tracePt t="31169" x="2428875" y="2516188"/>
          <p14:tracePt t="31176" x="2465388" y="2516188"/>
          <p14:tracePt t="31186" x="2490788" y="2516188"/>
          <p14:tracePt t="31191" x="2528888" y="2516188"/>
          <p14:tracePt t="31200" x="2578100" y="2503488"/>
          <p14:tracePt t="31208" x="2603500" y="2490788"/>
          <p14:tracePt t="31217" x="2628900" y="2490788"/>
          <p14:tracePt t="31223" x="2678113" y="2478088"/>
          <p14:tracePt t="31232" x="2703513" y="2478088"/>
          <p14:tracePt t="31239" x="2728913" y="2478088"/>
          <p14:tracePt t="31247" x="2767013" y="2478088"/>
          <p14:tracePt t="31255" x="2790825" y="2478088"/>
          <p14:tracePt t="31264" x="2816225" y="2478088"/>
          <p14:tracePt t="31272" x="2841625" y="2478088"/>
          <p14:tracePt t="31279" x="2854325" y="2478088"/>
          <p14:tracePt t="31295" x="2867025" y="2478088"/>
          <p14:tracePt t="31303" x="2879725" y="2478088"/>
          <p14:tracePt t="31320" x="2890838" y="2478088"/>
          <p14:tracePt t="31327" x="2903538" y="2478088"/>
          <p14:tracePt t="31337" x="2928938" y="2478088"/>
          <p14:tracePt t="31352" x="2941638" y="2478088"/>
          <p14:tracePt t="31359" x="2954338" y="2478088"/>
          <p14:tracePt t="31369" x="2979738" y="2490788"/>
          <p14:tracePt t="31375" x="3003550" y="2490788"/>
          <p14:tracePt t="31391" x="3016250" y="2490788"/>
          <p14:tracePt t="31399" x="3028950" y="2490788"/>
          <p14:tracePt t="31407" x="3054350" y="2503488"/>
          <p14:tracePt t="31423" x="3067050" y="2503488"/>
          <p14:tracePt t="31447" x="3079750" y="2503488"/>
          <p14:tracePt t="31455" x="3092450" y="2503488"/>
          <p14:tracePt t="31511" x="3103563" y="2503488"/>
          <p14:tracePt t="31639" x="3116263" y="2503488"/>
          <p14:tracePt t="31681" x="3128963" y="2503488"/>
          <p14:tracePt t="31688" x="3141663" y="2503488"/>
          <p14:tracePt t="31712" x="3154363" y="2503488"/>
          <p14:tracePt t="31721" x="3179763" y="2503488"/>
          <p14:tracePt t="31727" x="3205163" y="2503488"/>
          <p14:tracePt t="31735" x="3216275" y="2503488"/>
          <p14:tracePt t="31744" x="3241675" y="2503488"/>
          <p14:tracePt t="31753" x="3267075" y="2503488"/>
          <p14:tracePt t="31759" x="3305175" y="2503488"/>
          <p14:tracePt t="31769" x="3354388" y="2503488"/>
          <p14:tracePt t="31776" x="3441700" y="2490788"/>
          <p14:tracePt t="31785" x="3517900" y="2478088"/>
          <p14:tracePt t="31791" x="3579813" y="2478088"/>
          <p14:tracePt t="31803" x="3667125" y="2478088"/>
          <p14:tracePt t="31807" x="3767138" y="2478088"/>
          <p14:tracePt t="31815" x="3856038" y="2478088"/>
          <p14:tracePt t="31823" x="3956050" y="2478088"/>
          <p14:tracePt t="31831" x="4030663" y="2478088"/>
          <p14:tracePt t="31839" x="4105275" y="2478088"/>
          <p14:tracePt t="31847" x="4156075" y="2478088"/>
          <p14:tracePt t="31855" x="4192588" y="2478088"/>
          <p14:tracePt t="31863" x="4230688" y="2478088"/>
          <p14:tracePt t="31871" x="4256088" y="2478088"/>
          <p14:tracePt t="31879" x="4268788" y="2478088"/>
          <p14:tracePt t="31911" x="4281488" y="2478088"/>
          <p14:tracePt t="32152" x="4294188" y="2478088"/>
          <p14:tracePt t="32279" x="4305300" y="2478088"/>
          <p14:tracePt t="32303" x="4318000" y="2478088"/>
          <p14:tracePt t="32311" x="4330700" y="2478088"/>
          <p14:tracePt t="32319" x="4343400" y="2478088"/>
          <p14:tracePt t="32329" x="4356100" y="2478088"/>
          <p14:tracePt t="32338" x="4381500" y="2478088"/>
          <p14:tracePt t="32344" x="4406900" y="2478088"/>
          <p14:tracePt t="32352" x="4430713" y="2478088"/>
          <p14:tracePt t="32359" x="4443413" y="2478088"/>
          <p14:tracePt t="32370" x="4468813" y="2478088"/>
          <p14:tracePt t="32375" x="4494213" y="2478088"/>
          <p14:tracePt t="32384" x="4506913" y="2478088"/>
          <p14:tracePt t="32391" x="4518025" y="2478088"/>
          <p14:tracePt t="32400" x="4530725" y="2478088"/>
          <p14:tracePt t="32408" x="4543425" y="2478088"/>
          <p14:tracePt t="32415" x="4556125" y="2478088"/>
          <p14:tracePt t="32423" x="4581525" y="2478088"/>
          <p14:tracePt t="32432" x="4606925" y="2478088"/>
          <p14:tracePt t="32448" x="4630738" y="2478088"/>
          <p14:tracePt t="32463" x="4643438" y="2478088"/>
          <p14:tracePt t="32472" x="4656138" y="2478088"/>
          <p14:tracePt t="32479" x="4668838" y="2478088"/>
          <p14:tracePt t="32488" x="4681538" y="2478088"/>
          <p14:tracePt t="32495" x="4694238" y="2478088"/>
          <p14:tracePt t="32504" x="4706938" y="2478088"/>
          <p14:tracePt t="32512" x="4719638" y="2478088"/>
          <p14:tracePt t="32528" x="4743450" y="2478088"/>
          <p14:tracePt t="32543" x="4756150" y="2478088"/>
          <p14:tracePt t="32583" x="4768850" y="2478088"/>
          <p14:tracePt t="32623" x="4781550" y="2478088"/>
          <p14:tracePt t="32631" x="4794250" y="2478088"/>
          <p14:tracePt t="32695" x="4806950" y="2478088"/>
          <p14:tracePt t="32711" x="4819650" y="2478088"/>
          <p14:tracePt t="32719" x="4832350" y="2478088"/>
          <p14:tracePt t="32727" x="4843463" y="2478088"/>
          <p14:tracePt t="32738" x="4856163" y="2478088"/>
          <p14:tracePt t="32986" x="4868863" y="2478088"/>
          <p14:tracePt t="32991" x="4881563" y="2478088"/>
          <p14:tracePt t="32999" x="4894263" y="2478088"/>
          <p14:tracePt t="33007" x="4906963" y="2478088"/>
          <p14:tracePt t="33015" x="4919663" y="2478088"/>
          <p14:tracePt t="33031" x="4932363" y="2478088"/>
          <p14:tracePt t="33039" x="4945063" y="2478088"/>
          <p14:tracePt t="33048" x="4956175" y="2478088"/>
          <p14:tracePt t="33055" x="4981575" y="2478088"/>
          <p14:tracePt t="33063" x="4994275" y="2478088"/>
          <p14:tracePt t="33071" x="5006975" y="2478088"/>
          <p14:tracePt t="33079" x="5019675" y="2478088"/>
          <p14:tracePt t="33087" x="5045075" y="2478088"/>
          <p14:tracePt t="33095" x="5057775" y="2478088"/>
          <p14:tracePt t="33111" x="5081588" y="2478088"/>
          <p14:tracePt t="33119" x="5094288" y="2478088"/>
          <p14:tracePt t="33127" x="5106988" y="2478088"/>
          <p14:tracePt t="33136" x="5132388" y="2478088"/>
          <p14:tracePt t="33153" x="5145088" y="2478088"/>
          <p14:tracePt t="33158" x="5181600" y="2490788"/>
          <p14:tracePt t="33169" x="5194300" y="2490788"/>
          <p14:tracePt t="33175" x="5219700" y="2490788"/>
          <p14:tracePt t="33183" x="5245100" y="2503488"/>
          <p14:tracePt t="33191" x="5257800" y="2503488"/>
          <p14:tracePt t="33199" x="5270500" y="2503488"/>
          <p14:tracePt t="33207" x="5281613" y="2503488"/>
          <p14:tracePt t="33215" x="5307013" y="2503488"/>
          <p14:tracePt t="33222" x="5319713" y="2516188"/>
          <p14:tracePt t="33599" x="5332413" y="2516188"/>
          <p14:tracePt t="33607" x="5345113" y="2516188"/>
          <p14:tracePt t="33615" x="5370513" y="2516188"/>
          <p14:tracePt t="33623" x="5394325" y="2516188"/>
          <p14:tracePt t="33631" x="5432425" y="2516188"/>
          <p14:tracePt t="33639" x="5483225" y="2516188"/>
          <p14:tracePt t="33647" x="5570538" y="2516188"/>
          <p14:tracePt t="33655" x="5619750" y="2516188"/>
          <p14:tracePt t="33664" x="5683250" y="2516188"/>
          <p14:tracePt t="33671" x="5770563" y="2516188"/>
          <p14:tracePt t="33680" x="5832475" y="2516188"/>
          <p14:tracePt t="33688" x="5908675" y="2516188"/>
          <p14:tracePt t="33695" x="5957888" y="2516188"/>
          <p14:tracePt t="33704" x="5995988" y="2516188"/>
          <p14:tracePt t="33712" x="6021388" y="2516188"/>
          <p14:tracePt t="33720" x="6045200" y="2516188"/>
          <p14:tracePt t="33726" x="6057900" y="2516188"/>
          <p14:tracePt t="33735" x="6070600" y="2516188"/>
          <p14:tracePt t="33775" x="6083300" y="2516188"/>
          <p14:tracePt t="33798" x="6096000" y="2516188"/>
          <p14:tracePt t="33888" x="6108700" y="2516188"/>
          <p14:tracePt t="33926" x="6121400" y="2516188"/>
          <p14:tracePt t="33935" x="6134100" y="2516188"/>
          <p14:tracePt t="33943" x="6146800" y="2516188"/>
          <p14:tracePt t="33951" x="6157913" y="2516188"/>
          <p14:tracePt t="33967" x="6183313" y="2516188"/>
          <p14:tracePt t="33975" x="6196013" y="2516188"/>
          <p14:tracePt t="33984" x="6221413" y="2516188"/>
          <p14:tracePt t="33991" x="6259513" y="2516188"/>
          <p14:tracePt t="34000" x="6270625" y="2516188"/>
          <p14:tracePt t="34007" x="6308725" y="2527300"/>
          <p14:tracePt t="34014" x="6346825" y="2527300"/>
          <p14:tracePt t="34022" x="6383338" y="2540000"/>
          <p14:tracePt t="34031" x="6421438" y="2552700"/>
          <p14:tracePt t="34039" x="6459538" y="2552700"/>
          <p14:tracePt t="34046" x="6521450" y="2552700"/>
          <p14:tracePt t="34055" x="6584950" y="2552700"/>
          <p14:tracePt t="34063" x="6659563" y="2552700"/>
          <p14:tracePt t="34071" x="6721475" y="2552700"/>
          <p14:tracePt t="34080" x="6808788" y="2552700"/>
          <p14:tracePt t="34087" x="6897688" y="2552700"/>
          <p14:tracePt t="34095" x="6959600" y="2552700"/>
          <p14:tracePt t="34103" x="7021513" y="2552700"/>
          <p14:tracePt t="34112" x="7097713" y="2552700"/>
          <p14:tracePt t="34123" x="7159625" y="2552700"/>
          <p14:tracePt t="34127" x="7197725" y="2552700"/>
          <p14:tracePt t="34135" x="7223125" y="2552700"/>
          <p14:tracePt t="34143" x="7246938" y="2552700"/>
          <p14:tracePt t="34159" x="7259638" y="2552700"/>
          <p14:tracePt t="34694" x="7272338" y="2552700"/>
          <p14:tracePt t="34719" x="7297738" y="2552700"/>
          <p14:tracePt t="34727" x="7310438" y="2552700"/>
          <p14:tracePt t="34735" x="7348538" y="2552700"/>
          <p14:tracePt t="34743" x="7397750" y="2565400"/>
          <p14:tracePt t="34753" x="7459663" y="2565400"/>
          <p14:tracePt t="34759" x="7497763" y="2590800"/>
          <p14:tracePt t="34769" x="7561263" y="2627313"/>
          <p14:tracePt t="34775" x="7585075" y="2640013"/>
          <p14:tracePt t="34783" x="7597775" y="2652713"/>
          <p14:tracePt t="35079" x="7597775" y="2627313"/>
          <p14:tracePt t="35087" x="7585075" y="2603500"/>
          <p14:tracePt t="35095" x="7585075" y="2578100"/>
          <p14:tracePt t="35103" x="7585075" y="2490788"/>
          <p14:tracePt t="35111" x="7597775" y="2452688"/>
          <p14:tracePt t="35127" x="7597775" y="2439988"/>
          <p14:tracePt t="35152" x="7623175" y="2427288"/>
          <p14:tracePt t="35159" x="7635875" y="2427288"/>
          <p14:tracePt t="35169" x="7648575" y="2414588"/>
          <p14:tracePt t="35175" x="7648575" y="2403475"/>
          <p14:tracePt t="35191" x="7661275" y="2403475"/>
          <p14:tracePt t="35215" x="7673975" y="2403475"/>
          <p14:tracePt t="35224" x="7685088" y="2403475"/>
          <p14:tracePt t="35238" x="7697788" y="2403475"/>
          <p14:tracePt t="35254" x="7710488" y="2403475"/>
          <p14:tracePt t="35279" x="7723188" y="2403475"/>
          <p14:tracePt t="35327" x="7735888" y="2403475"/>
          <p14:tracePt t="35345" x="7748588" y="2403475"/>
          <p14:tracePt t="35368" x="7761288" y="2414588"/>
          <p14:tracePt t="35375" x="7773988" y="2414588"/>
          <p14:tracePt t="35383" x="7785100" y="2427288"/>
          <p14:tracePt t="35406" x="7810500" y="2427288"/>
          <p14:tracePt t="35414" x="7823200" y="2439988"/>
          <p14:tracePt t="35423" x="7823200" y="2452688"/>
          <p14:tracePt t="35430" x="7835900" y="2452688"/>
          <p14:tracePt t="35438" x="7835900" y="2465388"/>
          <p14:tracePt t="35447" x="7861300" y="2465388"/>
          <p14:tracePt t="35454" x="7861300" y="2478088"/>
          <p14:tracePt t="35463" x="7874000" y="2490788"/>
          <p14:tracePt t="35472" x="7886700" y="2503488"/>
          <p14:tracePt t="35478" x="7897813" y="2516188"/>
          <p14:tracePt t="35495" x="7910513" y="2516188"/>
          <p14:tracePt t="35511" x="7923213" y="2540000"/>
          <p14:tracePt t="35695" x="7935913" y="2540000"/>
          <p14:tracePt t="35776" x="7948613" y="2540000"/>
          <p14:tracePt t="35798" x="7961313" y="2540000"/>
          <p14:tracePt t="35806" x="7974013" y="2540000"/>
          <p14:tracePt t="35830" x="7986713" y="2540000"/>
          <p14:tracePt t="35847" x="8010525" y="2540000"/>
          <p14:tracePt t="35863" x="8023225" y="2540000"/>
          <p14:tracePt t="35872" x="8048625" y="2540000"/>
          <p14:tracePt t="35879" x="8086725" y="2540000"/>
          <p14:tracePt t="35888" x="8123238" y="2540000"/>
          <p14:tracePt t="35894" x="8148638" y="2540000"/>
          <p14:tracePt t="35903" x="8186738" y="2540000"/>
          <p14:tracePt t="35911" x="8199438" y="2540000"/>
          <p14:tracePt t="35919" x="8212138" y="2540000"/>
          <p14:tracePt t="35926" x="8235950" y="2540000"/>
          <p14:tracePt t="35943" x="8248650" y="2540000"/>
          <p14:tracePt t="36694" x="8261350" y="2540000"/>
          <p14:tracePt t="36734" x="8286750" y="2552700"/>
          <p14:tracePt t="36775" x="8286750" y="2565400"/>
          <p14:tracePt t="36782" x="8299450" y="2565400"/>
          <p14:tracePt t="36823" x="8299450" y="2578100"/>
          <p14:tracePt t="36871" x="8312150" y="2578100"/>
          <p14:tracePt t="36895" x="8324850" y="2578100"/>
          <p14:tracePt t="36937" x="8324850" y="2590800"/>
          <p14:tracePt t="36952" x="8335963" y="2590800"/>
          <p14:tracePt t="37016" x="8348663" y="2603500"/>
          <p14:tracePt t="37038" x="8348663" y="2616200"/>
          <p14:tracePt t="37047" x="8361363" y="2616200"/>
          <p14:tracePt t="37095" x="8374063" y="2627313"/>
          <p14:tracePt t="37199" x="8386763" y="2627313"/>
          <p14:tracePt t="37238" x="8399463" y="2627313"/>
          <p14:tracePt t="37295" x="8399463" y="2640013"/>
          <p14:tracePt t="37415" x="8399463" y="2652713"/>
          <p14:tracePt t="37424" x="8399463" y="2665413"/>
          <p14:tracePt t="37454" x="8386763" y="2665413"/>
          <p14:tracePt t="37471" x="8374063" y="2665413"/>
          <p14:tracePt t="37479" x="8361363" y="2665413"/>
          <p14:tracePt t="37487" x="8324850" y="2678113"/>
          <p14:tracePt t="37495" x="8286750" y="2690813"/>
          <p14:tracePt t="37503" x="8235950" y="2703513"/>
          <p14:tracePt t="37511" x="8161338" y="2703513"/>
          <p14:tracePt t="37520" x="8061325" y="2740025"/>
          <p14:tracePt t="37527" x="7961313" y="2752725"/>
          <p14:tracePt t="37536" x="7861300" y="2752725"/>
          <p14:tracePt t="37543" x="7723188" y="2765425"/>
          <p14:tracePt t="37552" x="7610475" y="2765425"/>
          <p14:tracePt t="37559" x="7459663" y="2765425"/>
          <p14:tracePt t="37568" x="7297738" y="2765425"/>
          <p14:tracePt t="37575" x="7110413" y="2778125"/>
          <p14:tracePt t="37583" x="6959600" y="2778125"/>
          <p14:tracePt t="37590" x="6797675" y="2778125"/>
          <p14:tracePt t="37598" x="6634163" y="2778125"/>
          <p14:tracePt t="37606" x="6446838" y="2778125"/>
          <p14:tracePt t="37615" x="6270625" y="2778125"/>
          <p14:tracePt t="37622" x="6083300" y="2778125"/>
          <p14:tracePt t="37630" x="5883275" y="2778125"/>
          <p14:tracePt t="37638" x="5683250" y="2778125"/>
          <p14:tracePt t="37646" x="5432425" y="2790825"/>
          <p14:tracePt t="37654" x="5207000" y="2803525"/>
          <p14:tracePt t="37663" x="5045075" y="2803525"/>
          <p14:tracePt t="37671" x="4881563" y="2803525"/>
          <p14:tracePt t="37678" x="4719638" y="2803525"/>
          <p14:tracePt t="37686" x="4556125" y="2803525"/>
          <p14:tracePt t="37694" x="4406900" y="2803525"/>
          <p14:tracePt t="37703" x="4268788" y="2803525"/>
          <p14:tracePt t="37710" x="4156075" y="2803525"/>
          <p14:tracePt t="37720" x="4056063" y="2803525"/>
          <p14:tracePt t="37726" x="3956050" y="2803525"/>
          <p14:tracePt t="37736" x="3867150" y="2803525"/>
          <p14:tracePt t="37743" x="3792538" y="2803525"/>
          <p14:tracePt t="37752" x="3717925" y="2803525"/>
          <p14:tracePt t="37758" x="3630613" y="2816225"/>
          <p14:tracePt t="37770" x="3541713" y="2828925"/>
          <p14:tracePt t="37775" x="3454400" y="2840038"/>
          <p14:tracePt t="37782" x="3392488" y="2840038"/>
          <p14:tracePt t="37790" x="3317875" y="2840038"/>
          <p14:tracePt t="37798" x="3254375" y="2840038"/>
          <p14:tracePt t="37806" x="3179763" y="2840038"/>
          <p14:tracePt t="37815" x="3116263" y="2840038"/>
          <p14:tracePt t="37822" x="3079750" y="2840038"/>
          <p14:tracePt t="37830" x="3041650" y="2840038"/>
          <p14:tracePt t="37838" x="3003550" y="2840038"/>
          <p14:tracePt t="37846" x="2979738" y="2840038"/>
          <p14:tracePt t="37854" x="2941638" y="2840038"/>
          <p14:tracePt t="37862" x="2916238" y="2840038"/>
          <p14:tracePt t="37872" x="2890838" y="2840038"/>
          <p14:tracePt t="37878" x="2867025" y="2840038"/>
          <p14:tracePt t="37887" x="2841625" y="2828925"/>
          <p14:tracePt t="37904" x="2828925" y="2828925"/>
          <p14:tracePt t="37912" x="2816225" y="2828925"/>
          <p14:tracePt t="37975" x="2803525" y="2828925"/>
          <p14:tracePt t="38119" x="2803525" y="2816225"/>
          <p14:tracePt t="38137" x="2816225" y="2803525"/>
          <p14:tracePt t="38157" x="2841625" y="2790825"/>
          <p14:tracePt t="38162" x="2854325" y="2790825"/>
          <p14:tracePt t="38171" x="2854325" y="2778125"/>
          <p14:tracePt t="38182" x="2879725" y="2778125"/>
          <p14:tracePt t="38190" x="2879725" y="2765425"/>
          <p14:tracePt t="38198" x="2890838" y="2752725"/>
          <p14:tracePt t="38222" x="2916238" y="2740025"/>
          <p14:tracePt t="38278" x="2928938" y="2740025"/>
          <p14:tracePt t="38294" x="2954338" y="2740025"/>
          <p14:tracePt t="38311" x="2967038" y="2740025"/>
          <p14:tracePt t="38319" x="2979738" y="2740025"/>
          <p14:tracePt t="38326" x="2992438" y="2740025"/>
          <p14:tracePt t="38334" x="3003550" y="2740025"/>
          <p14:tracePt t="38342" x="3041650" y="2740025"/>
          <p14:tracePt t="38352" x="3067050" y="2740025"/>
          <p14:tracePt t="38358" x="3092450" y="2740025"/>
          <p14:tracePt t="38366" x="3103563" y="2740025"/>
          <p14:tracePt t="38374" x="3116263" y="2740025"/>
          <p14:tracePt t="38383" x="3154363" y="2728913"/>
          <p14:tracePt t="38391" x="3179763" y="2728913"/>
          <p14:tracePt t="38398" x="3192463" y="2728913"/>
          <p14:tracePt t="38406" x="3228975" y="2728913"/>
          <p14:tracePt t="38415" x="3241675" y="2716213"/>
          <p14:tracePt t="38422" x="3267075" y="2703513"/>
          <p14:tracePt t="38431" x="3279775" y="2703513"/>
          <p14:tracePt t="38439" x="3305175" y="2690813"/>
          <p14:tracePt t="38454" x="3328988" y="2678113"/>
          <p14:tracePt t="38463" x="3341688" y="2678113"/>
          <p14:tracePt t="38471" x="3367088" y="2665413"/>
          <p14:tracePt t="38494" x="3379788" y="2665413"/>
          <p14:tracePt t="38503" x="3392488" y="2665413"/>
          <p14:tracePt t="38543" x="3405188" y="2665413"/>
          <p14:tracePt t="38663" x="3417888" y="2665413"/>
          <p14:tracePt t="38689" x="3429000" y="2652713"/>
          <p14:tracePt t="38719" x="3441700" y="2652713"/>
          <p14:tracePt t="38759" x="3454400" y="2652713"/>
          <p14:tracePt t="38799" x="3467100" y="2640013"/>
          <p14:tracePt t="45229" x="3479800" y="2640013"/>
          <p14:tracePt t="45237" x="3505200" y="2640013"/>
          <p14:tracePt t="45245" x="3541713" y="2640013"/>
          <p14:tracePt t="45254" x="3579813" y="2652713"/>
          <p14:tracePt t="45261" x="3592513" y="2652713"/>
          <p14:tracePt t="45278" x="3617913" y="2652713"/>
          <p14:tracePt t="45279" x="3643313" y="2652713"/>
          <p14:tracePt t="45288" x="3667125" y="2652713"/>
          <p14:tracePt t="45293" x="3679825" y="2652713"/>
          <p14:tracePt t="45304" x="3692525" y="2652713"/>
          <p14:tracePt t="45309" x="3705225" y="2652713"/>
          <p14:tracePt t="45326" x="3730625" y="2652713"/>
          <p14:tracePt t="45341" x="3743325" y="2652713"/>
          <p14:tracePt t="45349" x="3756025" y="2652713"/>
          <p14:tracePt t="45357" x="3767138" y="2652713"/>
          <p14:tracePt t="45366" x="3779838" y="2652713"/>
          <p14:tracePt t="45390" x="3792538" y="2652713"/>
          <p14:tracePt t="45421" x="3805238" y="2652713"/>
          <p14:tracePt t="45437" x="3817938" y="2652713"/>
          <p14:tracePt t="45446" x="3830638" y="2652713"/>
          <p14:tracePt t="45462" x="3856038" y="2665413"/>
          <p14:tracePt t="45486" x="3867150" y="2665413"/>
          <p14:tracePt t="45502" x="3879850" y="2665413"/>
          <p14:tracePt t="45526" x="3892550" y="2665413"/>
          <p14:tracePt t="45550" x="3905250" y="2665413"/>
          <p14:tracePt t="45606" x="3917950" y="2665413"/>
          <p14:tracePt t="45646" x="3930650" y="2665413"/>
          <p14:tracePt t="45662" x="3943350" y="2665413"/>
          <p14:tracePt t="45677" x="3968750" y="2665413"/>
          <p14:tracePt t="45694" x="3992563" y="2665413"/>
          <p14:tracePt t="45702" x="4005263" y="2665413"/>
          <p14:tracePt t="45726" x="4030663" y="2652713"/>
          <p14:tracePt t="45733" x="4043363" y="2640013"/>
          <p14:tracePt t="45742" x="4056063" y="2640013"/>
          <p14:tracePt t="45837" x="4068763" y="2640013"/>
          <p14:tracePt t="45845" x="4068763" y="2652713"/>
          <p14:tracePt t="45853" x="4081463" y="2665413"/>
          <p14:tracePt t="45870" x="4092575" y="2678113"/>
          <p14:tracePt t="45877" x="4092575" y="2703513"/>
          <p14:tracePt t="45903" x="4092575" y="2740025"/>
          <p14:tracePt t="45910" x="4105275" y="2765425"/>
          <p14:tracePt t="45920" x="4105275" y="2778125"/>
          <p14:tracePt t="45935" x="4105275" y="2790825"/>
          <p14:tracePt t="45942" x="4105275" y="2803525"/>
          <p14:tracePt t="45950" x="4105275" y="2816225"/>
          <p14:tracePt t="46037" x="4130675" y="2816225"/>
          <p14:tracePt t="46102" x="4130675" y="2803525"/>
          <p14:tracePt t="46182" x="4143375" y="2803525"/>
          <p14:tracePt t="46487" x="4143375" y="2816225"/>
          <p14:tracePt t="46501" x="4143375" y="2828925"/>
          <p14:tracePt t="46733" x="4143375" y="2840038"/>
          <p14:tracePt t="46750" x="4143375" y="2852738"/>
          <p14:tracePt t="46982" x="4156075" y="2852738"/>
          <p14:tracePt t="47181" x="4168775" y="2852738"/>
          <p14:tracePt t="47765" x="4156075" y="2852738"/>
          <p14:tracePt t="47789" x="4130675" y="2865438"/>
          <p14:tracePt t="47797" x="4117975" y="2878138"/>
          <p14:tracePt t="47813" x="4092575" y="2890838"/>
          <p14:tracePt t="47821" x="4081463" y="2903538"/>
          <p14:tracePt t="47830" x="4056063" y="2916238"/>
          <p14:tracePt t="47839" x="4030663" y="2928938"/>
          <p14:tracePt t="47846" x="4017963" y="2941638"/>
          <p14:tracePt t="47853" x="3992563" y="2952750"/>
          <p14:tracePt t="47861" x="3968750" y="2965450"/>
          <p14:tracePt t="47870" x="3943350" y="2978150"/>
          <p14:tracePt t="47878" x="3917950" y="3003550"/>
          <p14:tracePt t="47888" x="3892550" y="3003550"/>
          <p14:tracePt t="47893" x="3879850" y="3028950"/>
          <p14:tracePt t="47903" x="3856038" y="3028950"/>
          <p14:tracePt t="47909" x="3830638" y="3054350"/>
          <p14:tracePt t="47920" x="3817938" y="3065463"/>
          <p14:tracePt t="47925" x="3805238" y="3065463"/>
          <p14:tracePt t="47934" x="3792538" y="3078163"/>
          <p14:tracePt t="47942" x="3779838" y="3078163"/>
          <p14:tracePt t="47957" x="3767138" y="3078163"/>
          <p14:tracePt t="47965" x="3756025" y="3090863"/>
          <p14:tracePt t="47981" x="3743325" y="3090863"/>
          <p14:tracePt t="47989" x="3717925" y="3103563"/>
          <p14:tracePt t="48005" x="3705225" y="3116263"/>
          <p14:tracePt t="48013" x="3692525" y="3116263"/>
          <p14:tracePt t="48021" x="3679825" y="3116263"/>
          <p14:tracePt t="48029" x="3654425" y="3128963"/>
          <p14:tracePt t="48039" x="3643313" y="3128963"/>
          <p14:tracePt t="48045" x="3630613" y="3141663"/>
          <p14:tracePt t="48053" x="3605213" y="3154363"/>
          <p14:tracePt t="48061" x="3592513" y="3154363"/>
          <p14:tracePt t="48070" x="3567113" y="3165475"/>
          <p14:tracePt t="48077" x="3554413" y="3165475"/>
          <p14:tracePt t="48086" x="3530600" y="3178175"/>
          <p14:tracePt t="48093" x="3517900" y="3178175"/>
          <p14:tracePt t="48102" x="3505200" y="3178175"/>
          <p14:tracePt t="48109" x="3479800" y="3178175"/>
          <p14:tracePt t="48117" x="3467100" y="3178175"/>
          <p14:tracePt t="48133" x="3441700" y="3178175"/>
          <p14:tracePt t="48141" x="3429000" y="3178175"/>
          <p14:tracePt t="48149" x="3417888" y="3178175"/>
          <p14:tracePt t="48157" x="3392488" y="3178175"/>
          <p14:tracePt t="48165" x="3367088" y="3178175"/>
          <p14:tracePt t="48173" x="3354388" y="3178175"/>
          <p14:tracePt t="48180" x="3317875" y="3190875"/>
          <p14:tracePt t="48189" x="3305175" y="3190875"/>
          <p14:tracePt t="48197" x="3292475" y="3190875"/>
          <p14:tracePt t="48213" x="3267075" y="3203575"/>
          <p14:tracePt t="48221" x="3241675" y="3203575"/>
          <p14:tracePt t="48229" x="3228975" y="3216275"/>
          <p14:tracePt t="48239" x="3216275" y="3216275"/>
          <p14:tracePt t="48253" x="3205163" y="3228975"/>
          <p14:tracePt t="48261" x="3192463" y="3228975"/>
          <p14:tracePt t="48269" x="3179763" y="3241675"/>
          <p14:tracePt t="48301" x="3167063" y="3241675"/>
          <p14:tracePt t="49429" x="3167063" y="3267075"/>
          <p14:tracePt t="49445" x="3167063" y="3290888"/>
          <p14:tracePt t="49453" x="3167063" y="3303588"/>
          <p14:tracePt t="49462" x="3167063" y="3316288"/>
          <p14:tracePt t="49469" x="3167063" y="3328988"/>
          <p14:tracePt t="49517" x="3167063" y="3316288"/>
          <p14:tracePt t="49525" x="3179763" y="3290888"/>
          <p14:tracePt t="49534" x="3192463" y="3254375"/>
          <p14:tracePt t="49540" x="3192463" y="3228975"/>
          <p14:tracePt t="49548" x="3205163" y="3178175"/>
          <p14:tracePt t="49557" x="3216275" y="3141663"/>
          <p14:tracePt t="49565" x="3216275" y="3116263"/>
          <p14:tracePt t="49573" x="3216275" y="3103563"/>
          <p14:tracePt t="49581" x="3216275" y="3078163"/>
          <p14:tracePt t="49661" x="3216275" y="3090863"/>
          <p14:tracePt t="49669" x="3216275" y="3116263"/>
          <p14:tracePt t="49677" x="3216275" y="3141663"/>
          <p14:tracePt t="49685" x="3216275" y="3165475"/>
          <p14:tracePt t="49693" x="3216275" y="3178175"/>
          <p14:tracePt t="49706" x="3216275" y="3203575"/>
          <p14:tracePt t="49709" x="3216275" y="3228975"/>
          <p14:tracePt t="49813" x="3216275" y="3203575"/>
          <p14:tracePt t="49821" x="3216275" y="3190875"/>
          <p14:tracePt t="49829" x="3228975" y="3178175"/>
          <p14:tracePt t="49838" x="3241675" y="3141663"/>
          <p14:tracePt t="49845" x="3241675" y="3128963"/>
          <p14:tracePt t="49853" x="3254375" y="3116263"/>
          <p14:tracePt t="49869" x="3254375" y="3090863"/>
          <p14:tracePt t="50071" x="3267075" y="3078163"/>
          <p14:tracePt t="53236" x="3279775" y="3078163"/>
          <p14:tracePt t="53253" x="3279775" y="3065463"/>
          <p14:tracePt t="53260" x="3292475" y="3054350"/>
          <p14:tracePt t="53364" x="3292475" y="3065463"/>
          <p14:tracePt t="53373" x="3292475" y="3078163"/>
          <p14:tracePt t="53388" x="3292475" y="3090863"/>
          <p14:tracePt t="53437" x="3292475" y="3103563"/>
          <p14:tracePt t="53485" x="3292475" y="3090863"/>
          <p14:tracePt t="53508" x="3292475" y="3078163"/>
          <p14:tracePt t="53517" x="3305175" y="3065463"/>
          <p14:tracePt t="54077" x="3305175" y="3054350"/>
          <p14:tracePt t="54108" x="3305175" y="3041650"/>
          <p14:tracePt t="54118" x="3305175" y="3028950"/>
          <p14:tracePt t="54124" x="3317875" y="3016250"/>
          <p14:tracePt t="54149" x="3317875" y="3003550"/>
          <p14:tracePt t="54172" x="3317875" y="2990850"/>
          <p14:tracePt t="54341" x="3317875" y="2978150"/>
          <p14:tracePt t="54356" x="3317875" y="2965450"/>
          <p14:tracePt t="54380" x="3317875" y="2952750"/>
          <p14:tracePt t="54517" x="3317875" y="2941638"/>
          <p14:tracePt t="54525" x="3317875" y="2928938"/>
          <p14:tracePt t="54549" x="3317875" y="2916238"/>
          <p14:tracePt t="54574" x="3317875" y="2903538"/>
          <p14:tracePt t="54596" x="3317875" y="2890838"/>
          <p14:tracePt t="54613" x="3317875" y="2878138"/>
          <p14:tracePt t="54627" x="3317875" y="2865438"/>
          <p14:tracePt t="54660" x="3328988" y="2840038"/>
          <p14:tracePt t="54668" x="3341688" y="2840038"/>
          <p14:tracePt t="54701" x="3341688" y="2828925"/>
          <p14:tracePt t="54716" x="3341688" y="2816225"/>
          <p14:tracePt t="54757" x="3341688" y="2803525"/>
          <p14:tracePt t="54956" x="3341688" y="2790825"/>
          <p14:tracePt t="54996" x="3341688" y="2778125"/>
          <p14:tracePt t="55012" x="3354388" y="2778125"/>
          <p14:tracePt t="55045" x="3354388" y="2765425"/>
          <p14:tracePt t="55661" x="3367088" y="2765425"/>
          <p14:tracePt t="55679" x="3367088" y="2752725"/>
          <p14:tracePt t="55688" x="3379788" y="2740025"/>
          <p14:tracePt t="55692" x="3379788" y="2728913"/>
          <p14:tracePt t="55780" x="3392488" y="2728913"/>
          <p14:tracePt t="55846" x="3392488" y="2740025"/>
          <p14:tracePt t="55860" x="3405188" y="2740025"/>
          <p14:tracePt t="55869" x="3441700" y="2740025"/>
          <p14:tracePt t="55877" x="3467100" y="2728913"/>
          <p14:tracePt t="55888" x="3479800" y="2728913"/>
          <p14:tracePt t="55891" x="3505200" y="2716213"/>
          <p14:tracePt t="55902" x="3530600" y="2703513"/>
          <p14:tracePt t="55908" x="3541713" y="2703513"/>
          <p14:tracePt t="55917" x="3567113" y="2690813"/>
          <p14:tracePt t="55923" x="3605213" y="2678113"/>
          <p14:tracePt t="55931" x="3617913" y="2678113"/>
          <p14:tracePt t="55940" x="3630613" y="2665413"/>
          <p14:tracePt t="55948" x="3643313" y="2665413"/>
          <p14:tracePt t="55955" x="3667125" y="2652713"/>
          <p14:tracePt t="55964" x="3679825" y="2652713"/>
          <p14:tracePt t="55997" x="3692525" y="2652713"/>
          <p14:tracePt t="56011" x="3692525" y="2665413"/>
          <p14:tracePt t="56028" x="3692525" y="2678113"/>
          <p14:tracePt t="56036" x="3692525" y="2703513"/>
          <p14:tracePt t="56043" x="3705225" y="2716213"/>
          <p14:tracePt t="56052" x="3717925" y="2728913"/>
          <p14:tracePt t="59148" x="3692525" y="2765425"/>
          <p14:tracePt t="59164" x="3679825" y="2778125"/>
          <p14:tracePt t="59172" x="3667125" y="2803525"/>
          <p14:tracePt t="59179" x="3654425" y="2816225"/>
          <p14:tracePt t="59187" x="3643313" y="2828925"/>
          <p14:tracePt t="59197" x="3630613" y="2828925"/>
          <p14:tracePt t="59204" x="3617913" y="2840038"/>
          <p14:tracePt t="59436" x="3605213" y="2840038"/>
          <p14:tracePt t="59462" x="3592513" y="2852738"/>
          <p14:tracePt t="59484" x="3579813" y="2865438"/>
          <p14:tracePt t="59532" x="3567113" y="2878138"/>
          <p14:tracePt t="59630" x="3554413" y="2890838"/>
          <p14:tracePt t="59651" x="3541713" y="2903538"/>
          <p14:tracePt t="59672" x="3530600" y="2903538"/>
          <p14:tracePt t="59675" x="3517900" y="2916238"/>
          <p14:tracePt t="59692" x="3492500" y="2941638"/>
          <p14:tracePt t="59709" x="3467100" y="2965450"/>
          <p14:tracePt t="59715" x="3454400" y="2965450"/>
          <p14:tracePt t="59723" x="3429000" y="2990850"/>
          <p14:tracePt t="59731" x="3405188" y="3003550"/>
          <p14:tracePt t="59740" x="3392488" y="3028950"/>
          <p14:tracePt t="59748" x="3367088" y="3041650"/>
          <p14:tracePt t="59755" x="3341688" y="3065463"/>
          <p14:tracePt t="59763" x="3305175" y="3090863"/>
          <p14:tracePt t="59771" x="3292475" y="3103563"/>
          <p14:tracePt t="59779" x="3267075" y="3128963"/>
          <p14:tracePt t="59788" x="3228975" y="3141663"/>
          <p14:tracePt t="59795" x="3216275" y="3154363"/>
          <p14:tracePt t="59804" x="3205163" y="3165475"/>
          <p14:tracePt t="59812" x="3167063" y="3178175"/>
          <p14:tracePt t="59819" x="3154363" y="3190875"/>
          <p14:tracePt t="59828" x="3128963" y="3203575"/>
          <p14:tracePt t="59836" x="3103563" y="3216275"/>
          <p14:tracePt t="59844" x="3067050" y="3228975"/>
          <p14:tracePt t="59853" x="3054350" y="3228975"/>
          <p14:tracePt t="59860" x="3016250" y="3241675"/>
          <p14:tracePt t="59869" x="3003550" y="3241675"/>
          <p14:tracePt t="59876" x="2979738" y="3241675"/>
          <p14:tracePt t="59891" x="2954338" y="3241675"/>
          <p14:tracePt t="59901" x="2941638" y="3241675"/>
          <p14:tracePt t="59908" x="2903538" y="3254375"/>
          <p14:tracePt t="59917" x="2879725" y="3267075"/>
          <p14:tracePt t="59923" x="2854325" y="3267075"/>
          <p14:tracePt t="59932" x="2828925" y="3278188"/>
          <p14:tracePt t="59939" x="2816225" y="3278188"/>
          <p14:tracePt t="59948" x="2778125" y="3278188"/>
          <p14:tracePt t="59955" x="2741613" y="3290888"/>
          <p14:tracePt t="59964" x="2703513" y="3316288"/>
          <p14:tracePt t="59971" x="2654300" y="3328988"/>
          <p14:tracePt t="59980" x="2603500" y="3354388"/>
          <p14:tracePt t="59989" x="2554288" y="3367088"/>
          <p14:tracePt t="59999" x="2516188" y="3390900"/>
          <p14:tracePt t="60005" x="2452688" y="3403600"/>
          <p14:tracePt t="60012" x="2416175" y="3416300"/>
          <p14:tracePt t="60019" x="2378075" y="3429000"/>
          <p14:tracePt t="60028" x="2352675" y="3441700"/>
          <p14:tracePt t="60038" x="2328863" y="3441700"/>
          <p14:tracePt t="60044" x="2290763" y="3441700"/>
          <p14:tracePt t="60053" x="2265363" y="3454400"/>
          <p14:tracePt t="60060" x="2252663" y="3454400"/>
          <p14:tracePt t="60070" x="2239963" y="3454400"/>
          <p14:tracePt t="60076" x="2203450" y="3467100"/>
          <p14:tracePt t="60092" x="2190750" y="3467100"/>
          <p14:tracePt t="60108" x="2165350" y="3467100"/>
          <p14:tracePt t="60117" x="2139950" y="3479800"/>
          <p14:tracePt t="60123" x="2127250" y="3479800"/>
          <p14:tracePt t="60132" x="2116138" y="3479800"/>
          <p14:tracePt t="60140" x="2090738" y="3490913"/>
          <p14:tracePt t="60156" x="2078038" y="3490913"/>
          <p14:tracePt t="60164" x="2065338" y="3490913"/>
          <p14:tracePt t="60172" x="2052638" y="3490913"/>
          <p14:tracePt t="60180" x="2027238" y="3503613"/>
          <p14:tracePt t="60203" x="2014538" y="3503613"/>
          <p14:tracePt t="60219" x="2003425" y="3503613"/>
          <p14:tracePt t="60244" x="1990725" y="3503613"/>
          <p14:tracePt t="60252" x="1978025" y="3503613"/>
          <p14:tracePt t="60292" x="1965325" y="3503613"/>
          <p14:tracePt t="60300" x="1965325" y="3490913"/>
          <p14:tracePt t="60326" x="1952625" y="3490913"/>
          <p14:tracePt t="60339" x="1939925" y="3490913"/>
          <p14:tracePt t="60355" x="1927225" y="3479800"/>
          <p14:tracePt t="60388" x="1914525" y="3479800"/>
          <p14:tracePt t="60411" x="1903413" y="3479800"/>
          <p14:tracePt t="60419" x="1890713" y="3479800"/>
          <p14:tracePt t="60436" x="1878013" y="3479800"/>
          <p14:tracePt t="60476" x="1865313" y="3479800"/>
          <p14:tracePt t="60491" x="1865313" y="3467100"/>
          <p14:tracePt t="60524" x="1852613" y="3467100"/>
          <p14:tracePt t="60893" x="1852613" y="3454400"/>
          <p14:tracePt t="60907" x="1852613" y="3441700"/>
          <p14:tracePt t="60916" x="1865313" y="3441700"/>
          <p14:tracePt t="60923" x="1865313" y="3429000"/>
          <p14:tracePt t="60939" x="1878013" y="3429000"/>
          <p14:tracePt t="60948" x="1890713" y="3429000"/>
          <p14:tracePt t="60955" x="1903413" y="3429000"/>
          <p14:tracePt t="60964" x="1927225" y="3416300"/>
          <p14:tracePt t="60979" x="1952625" y="3416300"/>
          <p14:tracePt t="60988" x="1965325" y="3416300"/>
          <p14:tracePt t="60996" x="2014538" y="3403600"/>
          <p14:tracePt t="61003" x="2027238" y="3403600"/>
          <p14:tracePt t="61012" x="2090738" y="3390900"/>
          <p14:tracePt t="61021" x="2152650" y="3378200"/>
          <p14:tracePt t="61028" x="2228850" y="3354388"/>
          <p14:tracePt t="61035" x="2290763" y="3354388"/>
          <p14:tracePt t="61043" x="2339975" y="3354388"/>
          <p14:tracePt t="61055" x="2390775" y="3354388"/>
          <p14:tracePt t="61060" x="2452688" y="3354388"/>
          <p14:tracePt t="61070" x="2490788" y="3354388"/>
          <p14:tracePt t="61075" x="2554288" y="3341688"/>
          <p14:tracePt t="61084" x="2578100" y="3341688"/>
          <p14:tracePt t="61092" x="2603500" y="3328988"/>
          <p14:tracePt t="61099" x="2616200" y="3316288"/>
          <p14:tracePt t="61116" x="2628900" y="3316288"/>
          <p14:tracePt t="61123" x="2641600" y="3316288"/>
          <p14:tracePt t="61276" x="2654300" y="3316288"/>
          <p14:tracePt t="61292" x="2678113" y="3328988"/>
          <p14:tracePt t="61301" x="2716213" y="3367088"/>
          <p14:tracePt t="61307" x="2767013" y="3378200"/>
          <p14:tracePt t="61315" x="2854325" y="3390900"/>
          <p14:tracePt t="61324" x="2967038" y="3416300"/>
          <p14:tracePt t="61332" x="3092450" y="3429000"/>
          <p14:tracePt t="61339" x="3228975" y="3429000"/>
          <p14:tracePt t="61348" x="3379788" y="3429000"/>
          <p14:tracePt t="61355" x="3530600" y="3429000"/>
          <p14:tracePt t="61363" x="3643313" y="3467100"/>
          <p14:tracePt t="61371" x="3730625" y="3490913"/>
          <p14:tracePt t="61381" x="3767138" y="3529013"/>
          <p14:tracePt t="61388" x="3779838" y="3554413"/>
          <p14:tracePt t="61396" x="3792538" y="3554413"/>
          <p14:tracePt t="61651" x="3767138" y="3529013"/>
          <p14:tracePt t="61660" x="3756025" y="3503613"/>
          <p14:tracePt t="61672" x="3717925" y="3479800"/>
          <p14:tracePt t="61675" x="3692525" y="3454400"/>
          <p14:tracePt t="61683" x="3630613" y="3416300"/>
          <p14:tracePt t="61692" x="3579813" y="3390900"/>
          <p14:tracePt t="61699" x="3517900" y="3354388"/>
          <p14:tracePt t="61707" x="3454400" y="3341688"/>
          <p14:tracePt t="61715" x="3379788" y="3328988"/>
          <p14:tracePt t="61723" x="3354388" y="3328988"/>
          <p14:tracePt t="61731" x="3328988" y="3316288"/>
          <p14:tracePt t="61747" x="3317875" y="3316288"/>
          <p14:tracePt t="61763" x="3292475" y="3316288"/>
          <p14:tracePt t="62187" x="3305175" y="3316288"/>
          <p14:tracePt t="62196" x="3317875" y="3316288"/>
          <p14:tracePt t="62211" x="3328988" y="3316288"/>
          <p14:tracePt t="62219" x="3341688" y="3316288"/>
          <p14:tracePt t="62228" x="3367088" y="3316288"/>
          <p14:tracePt t="62236" x="3379788" y="3316288"/>
          <p14:tracePt t="62244" x="3417888" y="3316288"/>
          <p14:tracePt t="62254" x="3441700" y="3316288"/>
          <p14:tracePt t="62259" x="3479800" y="3316288"/>
          <p14:tracePt t="62269" x="3492500" y="3303588"/>
          <p14:tracePt t="62275" x="3505200" y="3303588"/>
          <p14:tracePt t="62291" x="3530600" y="3290888"/>
          <p14:tracePt t="62307" x="3541713" y="3290888"/>
          <p14:tracePt t="62316" x="3554413" y="3290888"/>
          <p14:tracePt t="62395" x="3567113" y="3290888"/>
          <p14:tracePt t="62524" x="3579813" y="3290888"/>
          <p14:tracePt t="62556" x="3592513" y="3290888"/>
          <p14:tracePt t="62573" x="3617913" y="3290888"/>
          <p14:tracePt t="62579" x="3630613" y="3290888"/>
          <p14:tracePt t="62587" x="3654425" y="3303588"/>
          <p14:tracePt t="62596" x="3679825" y="3303588"/>
          <p14:tracePt t="62614" x="3705225" y="3316288"/>
          <p14:tracePt t="62621" x="3717925" y="3316288"/>
          <p14:tracePt t="62636" x="3730625" y="3328988"/>
          <p14:tracePt t="62643" x="3743325" y="3328988"/>
          <p14:tracePt t="62659" x="3756025" y="3328988"/>
          <p14:tracePt t="62669" x="3756025" y="3341688"/>
          <p14:tracePt t="62684" x="3767138" y="3341688"/>
          <p14:tracePt t="62707" x="3779838" y="3341688"/>
          <p14:tracePt t="62723" x="3805238" y="3341688"/>
          <p14:tracePt t="62739" x="3817938" y="3341688"/>
          <p14:tracePt t="62747" x="3830638" y="3341688"/>
          <p14:tracePt t="62754" x="3843338" y="3341688"/>
          <p14:tracePt t="62763" x="3856038" y="3341688"/>
          <p14:tracePt t="62771" x="3867150" y="3341688"/>
          <p14:tracePt t="62779" x="3892550" y="3341688"/>
          <p14:tracePt t="62788" x="3905250" y="3341688"/>
          <p14:tracePt t="62795" x="3917950" y="3341688"/>
          <p14:tracePt t="62803" x="3930650" y="3341688"/>
          <p14:tracePt t="62811" x="3943350" y="3341688"/>
          <p14:tracePt t="62820" x="3968750" y="3341688"/>
          <p14:tracePt t="62827" x="3979863" y="3341688"/>
          <p14:tracePt t="62836" x="3992563" y="3341688"/>
          <p14:tracePt t="62843" x="4017963" y="3341688"/>
          <p14:tracePt t="62854" x="4030663" y="3341688"/>
          <p14:tracePt t="62859" x="4043363" y="3341688"/>
          <p14:tracePt t="62867" x="4056063" y="3341688"/>
          <p14:tracePt t="62875" x="4068763" y="3341688"/>
          <p14:tracePt t="62888" x="4092575" y="3341688"/>
          <p14:tracePt t="62899" x="4105275" y="3341688"/>
          <p14:tracePt t="62907" x="4117975" y="3341688"/>
          <p14:tracePt t="62915" x="4130675" y="3341688"/>
          <p14:tracePt t="62923" x="4143375" y="3354388"/>
          <p14:tracePt t="62940" x="4156075" y="3354388"/>
          <p14:tracePt t="62955" x="4181475" y="3354388"/>
          <p14:tracePt t="62971" x="4192588" y="3354388"/>
          <p14:tracePt t="62979" x="4205288" y="3354388"/>
          <p14:tracePt t="62987" x="4217988" y="3354388"/>
          <p14:tracePt t="62995" x="4230688" y="3354388"/>
          <p14:tracePt t="63003" x="4243388" y="3354388"/>
          <p14:tracePt t="63011" x="4268788" y="3354388"/>
          <p14:tracePt t="63022" x="4281488" y="3354388"/>
          <p14:tracePt t="63028" x="4305300" y="3354388"/>
          <p14:tracePt t="63036" x="4330700" y="3354388"/>
          <p14:tracePt t="63043" x="4343400" y="3341688"/>
          <p14:tracePt t="63053" x="4356100" y="3341688"/>
          <p14:tracePt t="63059" x="4368800" y="3341688"/>
          <p14:tracePt t="63069" x="4381500" y="3341688"/>
          <p14:tracePt t="63075" x="4394200" y="3341688"/>
          <p14:tracePt t="63091" x="4418013" y="3341688"/>
          <p14:tracePt t="63107" x="4430713" y="3341688"/>
          <p14:tracePt t="63115" x="4443413" y="3341688"/>
          <p14:tracePt t="63131" x="4456113" y="3341688"/>
          <p14:tracePt t="63140" x="4468813" y="3341688"/>
          <p14:tracePt t="63147" x="4481513" y="3341688"/>
          <p14:tracePt t="63155" x="4494213" y="3341688"/>
          <p14:tracePt t="63163" x="4518025" y="3341688"/>
          <p14:tracePt t="63171" x="4543425" y="3341688"/>
          <p14:tracePt t="63181" x="4581525" y="3341688"/>
          <p14:tracePt t="63189" x="4606925" y="3341688"/>
          <p14:tracePt t="63195" x="4630738" y="3341688"/>
          <p14:tracePt t="63204" x="4668838" y="3341688"/>
          <p14:tracePt t="63211" x="4706938" y="3341688"/>
          <p14:tracePt t="63223" x="4732338" y="3341688"/>
          <p14:tracePt t="63228" x="4756150" y="3341688"/>
          <p14:tracePt t="63237" x="4781550" y="3341688"/>
          <p14:tracePt t="63243" x="4794250" y="3341688"/>
          <p14:tracePt t="63252" x="4843463" y="3341688"/>
          <p14:tracePt t="63270" x="4856163" y="3341688"/>
          <p14:tracePt t="63283" x="4881563" y="3328988"/>
          <p14:tracePt t="63291" x="4894263" y="3316288"/>
          <p14:tracePt t="63331" x="4906963" y="3316288"/>
          <p14:tracePt t="63411" x="4932363" y="3316288"/>
          <p14:tracePt t="63451" x="4945063" y="3316288"/>
          <p14:tracePt t="63468" x="4956175" y="3316288"/>
          <p14:tracePt t="63475" x="4968875" y="3316288"/>
          <p14:tracePt t="63484" x="4981575" y="3316288"/>
          <p14:tracePt t="63491" x="5006975" y="3316288"/>
          <p14:tracePt t="63500" x="5032375" y="3316288"/>
          <p14:tracePt t="63507" x="5057775" y="3316288"/>
          <p14:tracePt t="63515" x="5106988" y="3303588"/>
          <p14:tracePt t="63523" x="5145088" y="3290888"/>
          <p14:tracePt t="63531" x="5207000" y="3278188"/>
          <p14:tracePt t="63538" x="5232400" y="3278188"/>
          <p14:tracePt t="63550" x="5294313" y="3267075"/>
          <p14:tracePt t="63555" x="5345113" y="3267075"/>
          <p14:tracePt t="63563" x="5383213" y="3254375"/>
          <p14:tracePt t="63571" x="5419725" y="3254375"/>
          <p14:tracePt t="63579" x="5470525" y="3254375"/>
          <p14:tracePt t="63589" x="5507038" y="3254375"/>
          <p14:tracePt t="63595" x="5545138" y="3254375"/>
          <p14:tracePt t="63603" x="5583238" y="3254375"/>
          <p14:tracePt t="63611" x="5619750" y="3254375"/>
          <p14:tracePt t="63620" x="5657850" y="3254375"/>
          <p14:tracePt t="63628" x="5683250" y="3254375"/>
          <p14:tracePt t="63636" x="5719763" y="3254375"/>
          <p14:tracePt t="63643" x="5745163" y="3254375"/>
          <p14:tracePt t="63654" x="5783263" y="3254375"/>
          <p14:tracePt t="63659" x="5795963" y="3254375"/>
          <p14:tracePt t="63670" x="5821363" y="3254375"/>
          <p14:tracePt t="63675" x="5845175" y="3254375"/>
          <p14:tracePt t="63683" x="5870575" y="3254375"/>
          <p14:tracePt t="63691" x="5895975" y="3254375"/>
          <p14:tracePt t="63699" x="5921375" y="3254375"/>
          <p14:tracePt t="63710" x="5932488" y="3254375"/>
          <p14:tracePt t="63715" x="5945188" y="3254375"/>
          <p14:tracePt t="63723" x="5957888" y="3254375"/>
          <p14:tracePt t="63731" x="5970588" y="3254375"/>
          <p14:tracePt t="63739" x="5995988" y="3254375"/>
          <p14:tracePt t="63755" x="6008688" y="3254375"/>
          <p14:tracePt t="63771" x="6021388" y="3254375"/>
          <p14:tracePt t="63779" x="6021388" y="3267075"/>
          <p14:tracePt t="63795" x="6034088" y="3267075"/>
          <p14:tracePt t="63803" x="6045200" y="3267075"/>
          <p14:tracePt t="63819" x="6057900" y="3267075"/>
          <p14:tracePt t="63828" x="6070600" y="3267075"/>
          <p14:tracePt t="63835" x="6083300" y="3267075"/>
          <p14:tracePt t="63842" x="6096000" y="3267075"/>
          <p14:tracePt t="63852" x="6121400" y="3267075"/>
          <p14:tracePt t="63858" x="6134100" y="3267075"/>
          <p14:tracePt t="63871" x="6157913" y="3267075"/>
          <p14:tracePt t="63874" x="6170613" y="3267075"/>
          <p14:tracePt t="63887" x="6196013" y="3267075"/>
          <p14:tracePt t="63890" x="6221413" y="3267075"/>
          <p14:tracePt t="63898" x="6234113" y="3254375"/>
          <p14:tracePt t="63906" x="6246813" y="3254375"/>
          <p14:tracePt t="63923" x="6259513" y="3254375"/>
          <p14:tracePt t="63938" x="6283325" y="3254375"/>
          <p14:tracePt t="63955" x="6296025" y="3254375"/>
          <p14:tracePt t="63962" x="6321425" y="3254375"/>
          <p14:tracePt t="63970" x="6334125" y="3267075"/>
          <p14:tracePt t="63979" x="6359525" y="3267075"/>
          <p14:tracePt t="63987" x="6396038" y="3278188"/>
          <p14:tracePt t="63994" x="6421438" y="3290888"/>
          <p14:tracePt t="64003" x="6459538" y="3303588"/>
          <p14:tracePt t="64011" x="6483350" y="3303588"/>
          <p14:tracePt t="64020" x="6521450" y="3303588"/>
          <p14:tracePt t="64027" x="6559550" y="3303588"/>
          <p14:tracePt t="64035" x="6608763" y="3303588"/>
          <p14:tracePt t="64042" x="6646863" y="3303588"/>
          <p14:tracePt t="64052" x="6684963" y="3303588"/>
          <p14:tracePt t="64059" x="6721475" y="3303588"/>
          <p14:tracePt t="64069" x="6746875" y="3316288"/>
          <p14:tracePt t="64075" x="6759575" y="3316288"/>
          <p14:tracePt t="64084" x="6808788" y="3328988"/>
          <p14:tracePt t="64090" x="6821488" y="3328988"/>
          <p14:tracePt t="64099" x="6846888" y="3328988"/>
          <p14:tracePt t="64107" x="6884988" y="3328988"/>
          <p14:tracePt t="64117" x="6921500" y="3328988"/>
          <p14:tracePt t="64122" x="6946900" y="3328988"/>
          <p14:tracePt t="64131" x="6972300" y="3328988"/>
          <p14:tracePt t="64138" x="6997700" y="3328988"/>
          <p14:tracePt t="64147" x="7021513" y="3328988"/>
          <p14:tracePt t="64155" x="7034213" y="3328988"/>
          <p14:tracePt t="64163" x="7059613" y="3328988"/>
          <p14:tracePt t="64307" x="7072313" y="3328988"/>
          <p14:tracePt t="64380" x="7085013" y="3328988"/>
          <p14:tracePt t="64419" x="7097713" y="3328988"/>
          <p14:tracePt t="64427" x="7110413" y="3328988"/>
          <p14:tracePt t="64443" x="7123113" y="3328988"/>
          <p14:tracePt t="64451" x="7134225" y="3328988"/>
          <p14:tracePt t="64459" x="7146925" y="3328988"/>
          <p14:tracePt t="64469" x="7159625" y="3328988"/>
          <p14:tracePt t="64475" x="7185025" y="3328988"/>
          <p14:tracePt t="64482" x="7223125" y="3328988"/>
          <p14:tracePt t="64490" x="7259638" y="3328988"/>
          <p14:tracePt t="64498" x="7297738" y="3328988"/>
          <p14:tracePt t="64507" x="7348538" y="3328988"/>
          <p14:tracePt t="64514" x="7410450" y="3328988"/>
          <p14:tracePt t="64522" x="7448550" y="3328988"/>
          <p14:tracePt t="64530" x="7485063" y="3328988"/>
          <p14:tracePt t="64538" x="7523163" y="3328988"/>
          <p14:tracePt t="64547" x="7548563" y="3328988"/>
          <p14:tracePt t="64554" x="7561263" y="3328988"/>
          <p14:tracePt t="64570" x="7572375" y="3328988"/>
          <p14:tracePt t="64699" x="7585075" y="3328988"/>
          <p14:tracePt t="64923" x="7597775" y="3328988"/>
          <p14:tracePt t="64932" x="7610475" y="3328988"/>
          <p14:tracePt t="64941" x="7635875" y="3328988"/>
          <p14:tracePt t="64948" x="7697788" y="3328988"/>
          <p14:tracePt t="64959" x="7723188" y="3328988"/>
          <p14:tracePt t="64963" x="7773988" y="3341688"/>
          <p14:tracePt t="64971" x="7797800" y="3341688"/>
          <p14:tracePt t="64979" x="7810500" y="3341688"/>
          <p14:tracePt t="64987" x="7835900" y="3341688"/>
          <p14:tracePt t="64995" x="7874000" y="3341688"/>
          <p14:tracePt t="65003" x="7897813" y="3341688"/>
          <p14:tracePt t="65011" x="7923213" y="3341688"/>
          <p14:tracePt t="65019" x="7948613" y="3341688"/>
          <p14:tracePt t="65027" x="7986713" y="3341688"/>
          <p14:tracePt t="65036" x="8035925" y="3341688"/>
          <p14:tracePt t="65043" x="8061325" y="3341688"/>
          <p14:tracePt t="65055" x="8086725" y="3328988"/>
          <p14:tracePt t="65059" x="8110538" y="3328988"/>
          <p14:tracePt t="65069" x="8135938" y="3328988"/>
          <p14:tracePt t="65075" x="8174038" y="3316288"/>
          <p14:tracePt t="65084" x="8199438" y="3316288"/>
          <p14:tracePt t="65091" x="8212138" y="3316288"/>
          <p14:tracePt t="65099" x="8223250" y="3316288"/>
          <p14:tracePt t="65106" x="8235950" y="3316288"/>
          <p14:tracePt t="65115" x="8248650" y="3316288"/>
          <p14:tracePt t="65122" x="8261350" y="3303588"/>
          <p14:tracePt t="65138" x="8274050" y="3303588"/>
          <p14:tracePt t="65306" x="8286750" y="3303588"/>
          <p14:tracePt t="65331" x="8299450" y="3303588"/>
          <p14:tracePt t="65346" x="8324850" y="3303588"/>
          <p14:tracePt t="65363" x="8335963" y="3316288"/>
          <p14:tracePt t="65371" x="8348663" y="3316288"/>
          <p14:tracePt t="65378" x="8361363" y="3316288"/>
          <p14:tracePt t="65387" x="8374063" y="3316288"/>
          <p14:tracePt t="65394" x="8386763" y="3341688"/>
          <p14:tracePt t="65411" x="8386763" y="3390900"/>
          <p14:tracePt t="65419" x="8386763" y="3403600"/>
          <p14:tracePt t="65754" x="8386763" y="3416300"/>
          <p14:tracePt t="65771" x="8374063" y="3416300"/>
          <p14:tracePt t="65779" x="8361363" y="3416300"/>
          <p14:tracePt t="65794" x="8335963" y="3416300"/>
          <p14:tracePt t="65803" x="8312150" y="3416300"/>
          <p14:tracePt t="65811" x="8312150" y="3403600"/>
          <p14:tracePt t="65819" x="8299450" y="3390900"/>
          <p14:tracePt t="65826" x="8286750" y="3390900"/>
          <p14:tracePt t="65836" x="8286750" y="3367088"/>
          <p14:tracePt t="65843" x="8274050" y="3367088"/>
          <p14:tracePt t="65852" x="8274050" y="3354388"/>
          <p14:tracePt t="65858" x="8274050" y="3341688"/>
          <p14:tracePt t="65869" x="8274050" y="3328988"/>
          <p14:tracePt t="65874" x="8274050" y="3290888"/>
          <p14:tracePt t="65882" x="8261350" y="3290888"/>
          <p14:tracePt t="65903" x="8248650" y="3267075"/>
          <p14:tracePt t="65914" x="8248650" y="3254375"/>
          <p14:tracePt t="65922" x="8248650" y="3241675"/>
          <p14:tracePt t="65954" x="8248650" y="3228975"/>
          <p14:tracePt t="66259" x="8261350" y="3228975"/>
          <p14:tracePt t="66283" x="8274050" y="3228975"/>
          <p14:tracePt t="66331" x="8286750" y="3228975"/>
          <p14:tracePt t="66354" x="8312150" y="3228975"/>
          <p14:tracePt t="66364" x="8348663" y="3241675"/>
          <p14:tracePt t="66372" x="8374063" y="3254375"/>
          <p14:tracePt t="66379" x="8399463" y="3267075"/>
          <p14:tracePt t="66389" x="8424863" y="3267075"/>
          <p14:tracePt t="66395" x="8461375" y="3278188"/>
          <p14:tracePt t="66404" x="8499475" y="3290888"/>
          <p14:tracePt t="66411" x="8561388" y="3303588"/>
          <p14:tracePt t="66420" x="8599488" y="3316288"/>
          <p14:tracePt t="66427" x="8650288" y="3316288"/>
          <p14:tracePt t="66436" x="8674100" y="3316288"/>
          <p14:tracePt t="66442" x="8724900" y="3328988"/>
          <p14:tracePt t="66452" x="8763000" y="3341688"/>
          <p14:tracePt t="66458" x="8774113" y="3341688"/>
          <p14:tracePt t="66467" x="8799513" y="3341688"/>
          <p14:tracePt t="66475" x="8824913" y="3354388"/>
          <p14:tracePt t="66482" x="8837613" y="3354388"/>
          <p14:tracePt t="66490" x="8850313" y="3354388"/>
          <p14:tracePt t="66498" x="8863013" y="3354388"/>
          <p14:tracePt t="66507" x="8886825" y="3354388"/>
          <p14:tracePt t="66522" x="8899525" y="3354388"/>
          <p14:tracePt t="66530" x="8912225" y="3354388"/>
          <p14:tracePt t="66570" x="8924925" y="3354388"/>
          <p14:tracePt t="66578" x="8937625" y="3354388"/>
          <p14:tracePt t="66778" x="8950325" y="3354388"/>
          <p14:tracePt t="66795" x="8950325" y="3341688"/>
          <p14:tracePt t="66803" x="8963025" y="3341688"/>
          <p14:tracePt t="66827" x="8975725" y="3328988"/>
          <p14:tracePt t="67514" x="8975725" y="3316288"/>
          <p14:tracePt t="67538" x="8986838" y="3303588"/>
          <p14:tracePt t="67562" x="8999538" y="3303588"/>
          <p14:tracePt t="67570" x="9012238" y="3290888"/>
          <p14:tracePt t="68075" x="9012238" y="3303588"/>
          <p14:tracePt t="68083" x="9012238" y="3316288"/>
          <p14:tracePt t="68147" x="9012238" y="3303588"/>
          <p14:tracePt t="68154" x="9024938" y="3278188"/>
          <p14:tracePt t="68163" x="9037638" y="3267075"/>
          <p14:tracePt t="68175" x="9037638" y="3254375"/>
          <p14:tracePt t="68179" x="9037638" y="3228975"/>
          <p14:tracePt t="68188" x="9037638" y="3216275"/>
          <p14:tracePt t="68195" x="9037638" y="3203575"/>
          <p14:tracePt t="68283" x="9037638" y="3216275"/>
          <p14:tracePt t="68298" x="9037638" y="3241675"/>
          <p14:tracePt t="68306" x="9024938" y="3254375"/>
          <p14:tracePt t="68322" x="9024938" y="3267075"/>
          <p14:tracePt t="68378" x="9024938" y="3254375"/>
          <p14:tracePt t="68386" x="9024938" y="3241675"/>
          <p14:tracePt t="68395" x="9024938" y="3216275"/>
          <p14:tracePt t="68402" x="9024938" y="3203575"/>
          <p14:tracePt t="68411" x="9024938" y="3178175"/>
          <p14:tracePt t="68419" x="9037638" y="3165475"/>
          <p14:tracePt t="68506" x="9037638" y="3190875"/>
          <p14:tracePt t="68515" x="9024938" y="3216275"/>
          <p14:tracePt t="68522" x="9024938" y="3228975"/>
          <p14:tracePt t="68538" x="9012238" y="3241675"/>
          <p14:tracePt t="68546" x="8999538" y="3267075"/>
          <p14:tracePt t="68643" x="8999538" y="3254375"/>
          <p14:tracePt t="68651" x="8999538" y="3228975"/>
          <p14:tracePt t="68659" x="8999538" y="3216275"/>
          <p14:tracePt t="68666" x="9012238" y="3203575"/>
          <p14:tracePt t="68690" x="9012238" y="3190875"/>
          <p14:tracePt t="68802" x="9012238" y="3203575"/>
          <p14:tracePt t="68811" x="9012238" y="3216275"/>
          <p14:tracePt t="68819" x="9012238" y="3228975"/>
          <p14:tracePt t="68827" x="8999538" y="3228975"/>
          <p14:tracePt t="68979" x="8999538" y="3216275"/>
          <p14:tracePt t="69002" x="8999538" y="3203575"/>
          <p14:tracePt t="69114" x="8999538" y="3228975"/>
          <p14:tracePt t="69131" x="8986838" y="3254375"/>
          <p14:tracePt t="69138" x="8975725" y="3254375"/>
          <p14:tracePt t="69267" x="8975725" y="3241675"/>
          <p14:tracePt t="69699" x="8975725" y="3228975"/>
          <p14:tracePt t="70017" x="8975725" y="3241675"/>
          <p14:tracePt t="70036" x="8975725" y="3254375"/>
          <p14:tracePt t="70050" x="8975725" y="3267075"/>
          <p14:tracePt t="70074" x="8975725" y="3278188"/>
          <p14:tracePt t="70195" x="8986838" y="3290888"/>
          <p14:tracePt t="70234" x="8999538" y="3290888"/>
          <p14:tracePt t="70258" x="9012238" y="3290888"/>
          <p14:tracePt t="70274" x="9024938" y="3290888"/>
          <p14:tracePt t="70282" x="9050338" y="3290888"/>
          <p14:tracePt t="70289" x="9063038" y="3303588"/>
          <p14:tracePt t="70298" x="9075738" y="3303588"/>
          <p14:tracePt t="70306" x="9112250" y="3316288"/>
          <p14:tracePt t="70314" x="9124950" y="3316288"/>
          <p14:tracePt t="70322" x="9150350" y="3316288"/>
          <p14:tracePt t="70331" x="9175750" y="3316288"/>
          <p14:tracePt t="70338" x="9199563" y="3316288"/>
          <p14:tracePt t="70345" x="9237663" y="3328988"/>
          <p14:tracePt t="70363" x="9263063" y="3328988"/>
          <p14:tracePt t="70372" x="9288463" y="3328988"/>
          <p14:tracePt t="70377" x="9312275" y="3328988"/>
          <p14:tracePt t="70386" x="9324975" y="3328988"/>
          <p14:tracePt t="70395" x="9337675" y="3328988"/>
          <p14:tracePt t="70403" x="9350375" y="3328988"/>
          <p14:tracePt t="70410" x="9375775" y="3328988"/>
          <p14:tracePt t="70419" x="9388475" y="3328988"/>
          <p14:tracePt t="70435" x="9401175" y="3328988"/>
          <p14:tracePt t="70442" x="9413875" y="3328988"/>
          <p14:tracePt t="70457" x="9424988" y="3328988"/>
          <p14:tracePt t="70475" x="9437688" y="3328988"/>
          <p14:tracePt t="70490" x="9450388" y="3328988"/>
          <p14:tracePt t="70514" x="9463088" y="3328988"/>
          <p14:tracePt t="70522" x="9475788" y="3328988"/>
          <p14:tracePt t="70538" x="9488488" y="3328988"/>
          <p14:tracePt t="70586" x="9501188" y="3328988"/>
          <p14:tracePt t="70602" x="9525000" y="3328988"/>
          <p14:tracePt t="70618" x="9537700" y="3328988"/>
          <p14:tracePt t="70635" x="9550400" y="3328988"/>
          <p14:tracePt t="70642" x="9563100" y="3328988"/>
          <p14:tracePt t="70658" x="9575800" y="3328988"/>
          <p14:tracePt t="70666" x="9588500" y="3328988"/>
          <p14:tracePt t="70682" x="9613900" y="3328988"/>
          <p14:tracePt t="70690" x="9637713" y="3328988"/>
          <p14:tracePt t="70698" x="9650413" y="3328988"/>
          <p14:tracePt t="70706" x="9675813" y="3328988"/>
          <p14:tracePt t="70714" x="9701213" y="3328988"/>
          <p14:tracePt t="70721" x="9726613" y="3328988"/>
          <p14:tracePt t="70731" x="9763125" y="3328988"/>
          <p14:tracePt t="70739" x="9788525" y="3328988"/>
          <p14:tracePt t="70746" x="9826625" y="3328988"/>
          <p14:tracePt t="70754" x="9839325" y="3328988"/>
          <p14:tracePt t="70762" x="9863138" y="3328988"/>
          <p14:tracePt t="70771" x="9888538" y="3328988"/>
          <p14:tracePt t="70778" x="9926638" y="3316288"/>
          <p14:tracePt t="70786" x="9952038" y="3316288"/>
          <p14:tracePt t="70795" x="9975850" y="3316288"/>
          <p14:tracePt t="70803" x="10013950" y="3303588"/>
          <p14:tracePt t="70810" x="10039350" y="3290888"/>
          <p14:tracePt t="70823" x="10052050" y="3290888"/>
          <p14:tracePt t="70826" x="10088563" y="3290888"/>
          <p14:tracePt t="70836" x="10113963" y="3290888"/>
          <p14:tracePt t="70842" x="10152063" y="3290888"/>
          <p14:tracePt t="70851" x="10188575" y="3290888"/>
          <p14:tracePt t="70860" x="10239375" y="3290888"/>
          <p14:tracePt t="70867" x="10288588" y="3290888"/>
          <p14:tracePt t="70874" x="10352088" y="3290888"/>
          <p14:tracePt t="70888" x="10401300" y="3290888"/>
          <p14:tracePt t="70889" x="10426700" y="3303588"/>
          <p14:tracePt t="70900" x="10452100" y="3328988"/>
          <p14:tracePt t="70906" x="10464800" y="3328988"/>
          <p14:tracePt t="70914" x="10477500" y="3354388"/>
          <p14:tracePt t="70921" x="10490200" y="3354388"/>
          <p14:tracePt t="70930" x="10490200" y="3367088"/>
          <p14:tracePt t="71250" x="10490200" y="3354388"/>
          <p14:tracePt t="71258" x="10490200" y="3316288"/>
          <p14:tracePt t="71267" x="10490200" y="3303588"/>
          <p14:tracePt t="71273" x="10514013" y="3267075"/>
          <p14:tracePt t="71281" x="10526713" y="3241675"/>
          <p14:tracePt t="71290" x="10564813" y="3216275"/>
          <p14:tracePt t="71298" x="10577513" y="3178175"/>
          <p14:tracePt t="71306" x="10602913" y="3165475"/>
          <p14:tracePt t="71313" x="10602913" y="3154363"/>
          <p14:tracePt t="71321" x="10626725" y="3128963"/>
          <p14:tracePt t="71330" x="10626725" y="3116263"/>
          <p14:tracePt t="71338" x="10639425" y="3103563"/>
          <p14:tracePt t="71346" x="10652125" y="3103563"/>
          <p14:tracePt t="71394" x="10664825" y="3103563"/>
          <p14:tracePt t="71410" x="10690225" y="3103563"/>
          <p14:tracePt t="71418" x="10739438" y="3103563"/>
          <p14:tracePt t="71426" x="10764838" y="3103563"/>
          <p14:tracePt t="71434" x="10802938" y="3103563"/>
          <p14:tracePt t="71441" x="10839450" y="3103563"/>
          <p14:tracePt t="71450" x="10890250" y="3103563"/>
          <p14:tracePt t="71458" x="10952163" y="3103563"/>
          <p14:tracePt t="71467" x="11041063" y="3103563"/>
          <p14:tracePt t="71473" x="11102975" y="3103563"/>
          <p14:tracePt t="71482" x="11177588" y="3103563"/>
          <p14:tracePt t="71490" x="11228388" y="3103563"/>
          <p14:tracePt t="71498" x="11277600" y="3103563"/>
          <p14:tracePt t="71506" x="11328400" y="3103563"/>
          <p14:tracePt t="71513" x="11366500" y="3116263"/>
          <p14:tracePt t="71521" x="11377613" y="3116263"/>
          <p14:tracePt t="71530" x="11390313" y="3128963"/>
          <p14:tracePt t="71538" x="11403013" y="3128963"/>
          <p14:tracePt t="71546" x="11403013" y="3141663"/>
          <p14:tracePt t="71554" x="11415713" y="3154363"/>
          <p14:tracePt t="71666" x="11415713" y="3165475"/>
          <p14:tracePt t="71681" x="11390313" y="3165475"/>
          <p14:tracePt t="71690" x="11366500" y="3165475"/>
          <p14:tracePt t="71698" x="11277600" y="3190875"/>
          <p14:tracePt t="71706" x="11215688" y="3190875"/>
          <p14:tracePt t="71715" x="11090275" y="3228975"/>
          <p14:tracePt t="71723" x="10952163" y="3241675"/>
          <p14:tracePt t="71730" x="10815638" y="3241675"/>
          <p14:tracePt t="71737" x="10577513" y="3267075"/>
          <p14:tracePt t="71746" x="10313988" y="3316288"/>
          <p14:tracePt t="71754" x="10013950" y="3378200"/>
          <p14:tracePt t="71762" x="9688513" y="3429000"/>
          <p14:tracePt t="71770" x="9324975" y="3490913"/>
          <p14:tracePt t="71778" x="8924925" y="3554413"/>
          <p14:tracePt t="71786" x="8537575" y="3616325"/>
          <p14:tracePt t="71794" x="8174038" y="3654425"/>
          <p14:tracePt t="71802" x="7823200" y="3703638"/>
          <p14:tracePt t="71809" x="7459663" y="3754438"/>
          <p14:tracePt t="71819" x="7134225" y="3816350"/>
          <p14:tracePt t="71826" x="6834188" y="3867150"/>
          <p14:tracePt t="71836" x="6508750" y="3929063"/>
          <p14:tracePt t="71841" x="6208713" y="3992563"/>
          <p14:tracePt t="71850" x="5957888" y="4017963"/>
          <p14:tracePt t="71858" x="5732463" y="4054475"/>
          <p14:tracePt t="71866" x="5507038" y="4079875"/>
          <p14:tracePt t="71874" x="5281613" y="4117975"/>
          <p14:tracePt t="71882" x="5094288" y="4141788"/>
          <p14:tracePt t="71890" x="4919663" y="4179888"/>
          <p14:tracePt t="71898" x="4756150" y="4192588"/>
          <p14:tracePt t="71905" x="4606925" y="4192588"/>
          <p14:tracePt t="71914" x="4456113" y="4192588"/>
          <p14:tracePt t="71921" x="4305300" y="4192588"/>
          <p14:tracePt t="71930" x="4181475" y="4192588"/>
          <p14:tracePt t="71938" x="4017963" y="4192588"/>
          <p14:tracePt t="71946" x="3917950" y="4192588"/>
          <p14:tracePt t="71954" x="3805238" y="4167188"/>
          <p14:tracePt t="71961" x="3717925" y="4154488"/>
          <p14:tracePt t="71970" x="3654425" y="4154488"/>
          <p14:tracePt t="71978" x="3592513" y="4141788"/>
          <p14:tracePt t="71986" x="3554413" y="4129088"/>
          <p14:tracePt t="71993" x="3530600" y="4117975"/>
          <p14:tracePt t="72004" x="3517900" y="4117975"/>
          <p14:tracePt t="72010" x="3479800" y="4117975"/>
          <p14:tracePt t="72019" x="3454400" y="4117975"/>
          <p14:tracePt t="72027" x="3441700" y="4117975"/>
          <p14:tracePt t="72036" x="3429000" y="4105275"/>
          <p14:tracePt t="72058" x="3417888" y="4105275"/>
          <p14:tracePt t="72067" x="3405188" y="4105275"/>
          <p14:tracePt t="72082" x="3379788" y="4105275"/>
          <p14:tracePt t="72090" x="3354388" y="4105275"/>
          <p14:tracePt t="72098" x="3317875" y="4105275"/>
          <p14:tracePt t="72114" x="3279775" y="4105275"/>
          <p14:tracePt t="72123" x="3267075" y="4105275"/>
          <p14:tracePt t="72138" x="3254375" y="4105275"/>
          <p14:tracePt t="72154" x="3241675" y="4105275"/>
          <p14:tracePt t="72170" x="3228975" y="4105275"/>
          <p14:tracePt t="72186" x="3216275" y="4105275"/>
          <p14:tracePt t="72202" x="3205163" y="4105275"/>
          <p14:tracePt t="72234" x="3205163" y="4092575"/>
          <p14:tracePt t="72242" x="3205163" y="4079875"/>
          <p14:tracePt t="72249" x="3205163" y="4067175"/>
          <p14:tracePt t="72258" x="3205163" y="4041775"/>
          <p14:tracePt t="72274" x="3205163" y="4029075"/>
          <p14:tracePt t="72282" x="3216275" y="4005263"/>
          <p14:tracePt t="72289" x="3228975" y="3992563"/>
          <p14:tracePt t="72305" x="3228975" y="3979863"/>
          <p14:tracePt t="72314" x="3228975" y="3967163"/>
          <p14:tracePt t="72329" x="3241675" y="3954463"/>
          <p14:tracePt t="72338" x="3254375" y="3941763"/>
          <p14:tracePt t="72810" x="3254375" y="3929063"/>
          <p14:tracePt t="72866" x="3267075" y="3916363"/>
          <p14:tracePt t="72882" x="3267075" y="3905250"/>
          <p14:tracePt t="72945" x="3279775" y="3892550"/>
          <p14:tracePt t="72993" x="3279775" y="3879850"/>
          <p14:tracePt t="73041" x="3292475" y="3854450"/>
          <p14:tracePt t="73106" x="3305175" y="3841750"/>
          <p14:tracePt t="73386" x="3305175" y="3829050"/>
          <p14:tracePt t="73401" x="3317875" y="3829050"/>
          <p14:tracePt t="73418" x="3328988" y="3816350"/>
          <p14:tracePt t="73467" x="3341688" y="3816350"/>
          <p14:tracePt t="73921" x="3354388" y="3816350"/>
          <p14:tracePt t="73946" x="3367088" y="3816350"/>
          <p14:tracePt t="73970" x="3379788" y="3803650"/>
          <p14:tracePt t="74010" x="3405188" y="3803650"/>
          <p14:tracePt t="74050" x="3417888" y="3803650"/>
          <p14:tracePt t="74065" x="3441700" y="3792538"/>
          <p14:tracePt t="74074" x="3454400" y="3779838"/>
          <p14:tracePt t="74089" x="3467100" y="3779838"/>
          <p14:tracePt t="74097" x="3492500" y="3779838"/>
          <p14:tracePt t="74114" x="3505200" y="3779838"/>
          <p14:tracePt t="74139" x="3517900" y="3779838"/>
          <p14:tracePt t="74153" x="3530600" y="3779838"/>
          <p14:tracePt t="74169" x="3554413" y="3767138"/>
          <p14:tracePt t="74178" x="3579813" y="3754438"/>
          <p14:tracePt t="74186" x="3605213" y="3741738"/>
          <p14:tracePt t="74194" x="3630613" y="3729038"/>
          <p14:tracePt t="74202" x="3643313" y="3729038"/>
          <p14:tracePt t="74210" x="3679825" y="3716338"/>
          <p14:tracePt t="74223" x="3705225" y="3716338"/>
          <p14:tracePt t="74225" x="3756025" y="3716338"/>
          <p14:tracePt t="74233" x="3792538" y="3703638"/>
          <p14:tracePt t="74241" x="3843338" y="3692525"/>
          <p14:tracePt t="74250" x="3867150" y="3692525"/>
          <p14:tracePt t="74258" x="3917950" y="3692525"/>
          <p14:tracePt t="74265" x="3956050" y="3692525"/>
          <p14:tracePt t="74273" x="4005263" y="3692525"/>
          <p14:tracePt t="74281" x="4043363" y="3692525"/>
          <p14:tracePt t="74289" x="4092575" y="3692525"/>
          <p14:tracePt t="74298" x="4143375" y="3692525"/>
          <p14:tracePt t="74305" x="4217988" y="3692525"/>
          <p14:tracePt t="74313" x="4268788" y="3692525"/>
          <p14:tracePt t="74321" x="4318000" y="3692525"/>
          <p14:tracePt t="74330" x="4368800" y="3692525"/>
          <p14:tracePt t="74338" x="4430713" y="3692525"/>
          <p14:tracePt t="74345" x="4468813" y="3692525"/>
          <p14:tracePt t="74354" x="4506913" y="3703638"/>
          <p14:tracePt t="74361" x="4543425" y="3703638"/>
          <p14:tracePt t="74369" x="4568825" y="3716338"/>
          <p14:tracePt t="74378" x="4581525" y="3716338"/>
          <p14:tracePt t="74386" x="4594225" y="3729038"/>
          <p14:tracePt t="74393" x="4606925" y="3729038"/>
          <p14:tracePt t="74402" x="4619625" y="3729038"/>
          <p14:tracePt t="74410" x="4643438" y="3729038"/>
          <p14:tracePt t="74420" x="4668838" y="3729038"/>
          <p14:tracePt t="74433" x="4694238" y="3729038"/>
          <p14:tracePt t="74441" x="4732338" y="3729038"/>
          <p14:tracePt t="74450" x="4756150" y="3729038"/>
          <p14:tracePt t="74458" x="4768850" y="3729038"/>
          <p14:tracePt t="74465" x="4806950" y="3716338"/>
          <p14:tracePt t="74482" x="4832350" y="3716338"/>
          <p14:tracePt t="74489" x="4856163" y="3716338"/>
          <p14:tracePt t="74498" x="4881563" y="3716338"/>
          <p14:tracePt t="74506" x="4894263" y="3716338"/>
          <p14:tracePt t="74514" x="4906963" y="3716338"/>
          <p14:tracePt t="74521" x="4932363" y="3716338"/>
          <p14:tracePt t="74530" x="4956175" y="3716338"/>
          <p14:tracePt t="74546" x="4968875" y="3716338"/>
          <p14:tracePt t="74554" x="4981575" y="3716338"/>
          <p14:tracePt t="74562" x="4994275" y="3716338"/>
          <p14:tracePt t="74569" x="5032375" y="3729038"/>
          <p14:tracePt t="74578" x="5045075" y="3729038"/>
          <p14:tracePt t="74589" x="5057775" y="3729038"/>
          <p14:tracePt t="74603" x="5068888" y="3729038"/>
          <p14:tracePt t="74610" x="5081588" y="3729038"/>
          <p14:tracePt t="74619" x="5094288" y="3729038"/>
          <p14:tracePt t="74629" x="5106988" y="3729038"/>
          <p14:tracePt t="74642" x="5119688" y="3729038"/>
          <p14:tracePt t="74650" x="5157788" y="3729038"/>
          <p14:tracePt t="74658" x="5170488" y="3729038"/>
          <p14:tracePt t="74667" x="5181600" y="3716338"/>
          <p14:tracePt t="74682" x="5207000" y="3716338"/>
          <p14:tracePt t="74689" x="5219700" y="3716338"/>
          <p14:tracePt t="74698" x="5232400" y="3703638"/>
          <p14:tracePt t="74706" x="5245100" y="3692525"/>
          <p14:tracePt t="74714" x="5257800" y="3679825"/>
          <p14:tracePt t="74746" x="5281613" y="3667125"/>
          <p14:tracePt t="74786" x="5294313" y="3667125"/>
          <p14:tracePt t="74801" x="5307013" y="3667125"/>
          <p14:tracePt t="74809" x="5319713" y="3667125"/>
          <p14:tracePt t="74818" x="5332413" y="3667125"/>
          <p14:tracePt t="74825" x="5357813" y="3679825"/>
          <p14:tracePt t="74841" x="5383213" y="3692525"/>
          <p14:tracePt t="74850" x="5407025" y="3703638"/>
          <p14:tracePt t="74857" x="5432425" y="3703638"/>
          <p14:tracePt t="74866" x="5445125" y="3703638"/>
          <p14:tracePt t="74873" x="5495925" y="3716338"/>
          <p14:tracePt t="74881" x="5519738" y="3716338"/>
          <p14:tracePt t="74889" x="5557838" y="3716338"/>
          <p14:tracePt t="74905" x="5607050" y="3716338"/>
          <p14:tracePt t="74905" x="5695950" y="3716338"/>
          <p14:tracePt t="74914" x="5770563" y="3703638"/>
          <p14:tracePt t="74922" x="5845175" y="3692525"/>
          <p14:tracePt t="74929" x="5932488" y="3667125"/>
          <p14:tracePt t="74937" x="6008688" y="3654425"/>
          <p14:tracePt t="74946" x="6070600" y="3654425"/>
          <p14:tracePt t="74955" x="6134100" y="3654425"/>
          <p14:tracePt t="74961" x="6183313" y="3654425"/>
          <p14:tracePt t="74969" x="6221413" y="3654425"/>
          <p14:tracePt t="74977" x="6246813" y="3654425"/>
          <p14:tracePt t="74986" x="6270625" y="3654425"/>
          <p14:tracePt t="75004" x="6283325" y="3654425"/>
          <p14:tracePt t="75033" x="6296025" y="3654425"/>
          <p14:tracePt t="75050" x="6308725" y="3667125"/>
          <p14:tracePt t="75115" x="6321425" y="3667125"/>
          <p14:tracePt t="75169" x="6334125" y="3667125"/>
          <p14:tracePt t="75187" x="6346825" y="3667125"/>
          <p14:tracePt t="75209" x="6359525" y="3667125"/>
          <p14:tracePt t="75219" x="6383338" y="3667125"/>
          <p14:tracePt t="75225" x="6396038" y="3654425"/>
          <p14:tracePt t="75234" x="6408738" y="3654425"/>
          <p14:tracePt t="75249" x="6421438" y="3654425"/>
          <p14:tracePt t="75257" x="6434138" y="3654425"/>
          <p14:tracePt t="75266" x="6446838" y="3654425"/>
          <p14:tracePt t="75281" x="6459538" y="3654425"/>
          <p14:tracePt t="75289" x="6472238" y="3654425"/>
          <p14:tracePt t="75305" x="6483350" y="3654425"/>
          <p14:tracePt t="75321" x="6496050" y="3654425"/>
          <p14:tracePt t="75330" x="6521450" y="3654425"/>
          <p14:tracePt t="75346" x="6546850" y="3654425"/>
          <p14:tracePt t="75353" x="6559550" y="3667125"/>
          <p14:tracePt t="75362" x="6572250" y="3667125"/>
          <p14:tracePt t="75370" x="6596063" y="3679825"/>
          <p14:tracePt t="75378" x="6608763" y="3679825"/>
          <p14:tracePt t="75386" x="6621463" y="3679825"/>
          <p14:tracePt t="75394" x="6659563" y="3679825"/>
          <p14:tracePt t="75405" x="6684963" y="3679825"/>
          <p14:tracePt t="75409" x="6721475" y="3679825"/>
          <p14:tracePt t="75420" x="6734175" y="3679825"/>
          <p14:tracePt t="75426" x="6772275" y="3667125"/>
          <p14:tracePt t="75435" x="6784975" y="3654425"/>
          <p14:tracePt t="75441" x="6797675" y="3654425"/>
          <p14:tracePt t="75450" x="6808788" y="3654425"/>
          <p14:tracePt t="75458" x="6846888" y="3654425"/>
          <p14:tracePt t="75466" x="6859588" y="3654425"/>
          <p14:tracePt t="75473" x="6872288" y="3654425"/>
          <p14:tracePt t="75482" x="6910388" y="3641725"/>
          <p14:tracePt t="75489" x="6934200" y="3629025"/>
          <p14:tracePt t="75498" x="6946900" y="3629025"/>
          <p14:tracePt t="75505" x="6972300" y="3629025"/>
          <p14:tracePt t="75514" x="6997700" y="3629025"/>
          <p14:tracePt t="75524" x="7021513" y="3629025"/>
          <p14:tracePt t="75529" x="7046913" y="3629025"/>
          <p14:tracePt t="75537" x="7085013" y="3629025"/>
          <p14:tracePt t="75546" x="7110413" y="3629025"/>
          <p14:tracePt t="75554" x="7134225" y="3629025"/>
          <p14:tracePt t="75562" x="7159625" y="3629025"/>
          <p14:tracePt t="75569" x="7185025" y="3629025"/>
          <p14:tracePt t="75577" x="7210425" y="3629025"/>
          <p14:tracePt t="75587" x="7235825" y="3629025"/>
          <p14:tracePt t="75593" x="7259638" y="3629025"/>
          <p14:tracePt t="75604" x="7297738" y="3629025"/>
          <p14:tracePt t="75609" x="7335838" y="3629025"/>
          <p14:tracePt t="75620" x="7372350" y="3629025"/>
          <p14:tracePt t="75625" x="7397750" y="3629025"/>
          <p14:tracePt t="75634" x="7423150" y="3629025"/>
          <p14:tracePt t="75642" x="7435850" y="3629025"/>
          <p14:tracePt t="75649" x="7459663" y="3629025"/>
          <p14:tracePt t="75657" x="7485063" y="3629025"/>
          <p14:tracePt t="75665" x="7497763" y="3629025"/>
          <p14:tracePt t="75673" x="7510463" y="3629025"/>
          <p14:tracePt t="75682" x="7523163" y="3629025"/>
          <p14:tracePt t="75689" x="7535863" y="3629025"/>
          <p14:tracePt t="75697" x="7548563" y="3629025"/>
          <p14:tracePt t="75705" x="7561263" y="3629025"/>
          <p14:tracePt t="75713" x="7585075" y="3629025"/>
          <p14:tracePt t="75729" x="7597775" y="3629025"/>
          <p14:tracePt t="75737" x="7635875" y="3629025"/>
          <p14:tracePt t="75745" x="7661275" y="3629025"/>
          <p14:tracePt t="75753" x="7685088" y="3629025"/>
          <p14:tracePt t="75763" x="7723188" y="3629025"/>
          <p14:tracePt t="75770" x="7748588" y="3629025"/>
          <p14:tracePt t="75777" x="7797800" y="3629025"/>
          <p14:tracePt t="75785" x="7835900" y="3629025"/>
          <p14:tracePt t="75793" x="7886700" y="3629025"/>
          <p14:tracePt t="75806" x="7961313" y="3616325"/>
          <p14:tracePt t="75809" x="8023225" y="3603625"/>
          <p14:tracePt t="75819" x="8099425" y="3590925"/>
          <p14:tracePt t="75826" x="8174038" y="3567113"/>
          <p14:tracePt t="75834" x="8235950" y="3554413"/>
          <p14:tracePt t="75842" x="8312150" y="3541713"/>
          <p14:tracePt t="75850" x="8374063" y="3541713"/>
          <p14:tracePt t="75858" x="8448675" y="3529013"/>
          <p14:tracePt t="75866" x="8499475" y="3529013"/>
          <p14:tracePt t="75873" x="8574088" y="3529013"/>
          <p14:tracePt t="75882" x="8624888" y="3529013"/>
          <p14:tracePt t="75889" x="8686800" y="3529013"/>
          <p14:tracePt t="75898" x="8750300" y="3529013"/>
          <p14:tracePt t="75905" x="8799513" y="3541713"/>
          <p14:tracePt t="75914" x="8837613" y="3554413"/>
          <p14:tracePt t="75921" x="8874125" y="3567113"/>
          <p14:tracePt t="75929" x="8912225" y="3579813"/>
          <p14:tracePt t="75938" x="8950325" y="3590925"/>
          <p14:tracePt t="75946" x="8975725" y="3616325"/>
          <p14:tracePt t="75953" x="8999538" y="3616325"/>
          <p14:tracePt t="75962" x="9012238" y="3616325"/>
          <p14:tracePt t="75969" x="9037638" y="3616325"/>
          <p14:tracePt t="75977" x="9050338" y="3616325"/>
          <p14:tracePt t="75986" x="9063038" y="3616325"/>
          <p14:tracePt t="75993" x="9075738" y="3616325"/>
          <p14:tracePt t="76010" x="9088438" y="3616325"/>
          <p14:tracePt t="76034" x="9099550" y="3616325"/>
          <p14:tracePt t="76053" x="9124950" y="3616325"/>
          <p14:tracePt t="76065" x="9137650" y="3603625"/>
          <p14:tracePt t="76073" x="9150350" y="3603625"/>
          <p14:tracePt t="76090" x="9150350" y="3590925"/>
          <p14:tracePt t="76442" x="9163050" y="3590925"/>
          <p14:tracePt t="76474" x="9163050" y="3579813"/>
          <p14:tracePt t="77361" x="9150350" y="3579813"/>
          <p14:tracePt t="77369" x="9137650" y="3579813"/>
          <p14:tracePt t="77378" x="9112250" y="3579813"/>
          <p14:tracePt t="77388" x="9075738" y="3579813"/>
          <p14:tracePt t="77393" x="9050338" y="3579813"/>
          <p14:tracePt t="77403" x="9024938" y="3579813"/>
          <p14:tracePt t="77409" x="8986838" y="3579813"/>
          <p14:tracePt t="77419" x="8950325" y="3579813"/>
          <p14:tracePt t="77425" x="8899525" y="3579813"/>
          <p14:tracePt t="77434" x="8863013" y="3579813"/>
          <p14:tracePt t="77441" x="8812213" y="3579813"/>
          <p14:tracePt t="77449" x="8763000" y="3579813"/>
          <p14:tracePt t="77457" x="8712200" y="3579813"/>
          <p14:tracePt t="77465" x="8661400" y="3579813"/>
          <p14:tracePt t="77473" x="8612188" y="3579813"/>
          <p14:tracePt t="77481" x="8537575" y="3579813"/>
          <p14:tracePt t="77489" x="8486775" y="3579813"/>
          <p14:tracePt t="77497" x="8448675" y="3579813"/>
          <p14:tracePt t="77505" x="8412163" y="3579813"/>
          <p14:tracePt t="77513" x="8374063" y="3579813"/>
          <p14:tracePt t="77521" x="8324850" y="3579813"/>
          <p14:tracePt t="77529" x="8299450" y="3579813"/>
          <p14:tracePt t="77537" x="8261350" y="3590925"/>
          <p14:tracePt t="77545" x="8223250" y="3603625"/>
          <p14:tracePt t="77553" x="8186738" y="3603625"/>
          <p14:tracePt t="77561" x="8161338" y="3616325"/>
          <p14:tracePt t="77577" x="8135938" y="3616325"/>
          <p14:tracePt t="77585" x="8099425" y="3629025"/>
          <p14:tracePt t="77602" x="8086725" y="3641725"/>
          <p14:tracePt t="78352" x="8110538" y="3629025"/>
          <p14:tracePt t="78361" x="8135938" y="3603625"/>
          <p14:tracePt t="78369" x="8174038" y="3603625"/>
          <p14:tracePt t="78377" x="8235950" y="3579813"/>
          <p14:tracePt t="78387" x="8274050" y="3554413"/>
          <p14:tracePt t="78392" x="8324850" y="3541713"/>
          <p14:tracePt t="78402" x="8399463" y="3529013"/>
          <p14:tracePt t="78409" x="8486775" y="3516313"/>
          <p14:tracePt t="78419" x="8548688" y="3516313"/>
          <p14:tracePt t="78426" x="8637588" y="3516313"/>
          <p14:tracePt t="78432" x="8724900" y="3516313"/>
          <p14:tracePt t="78441" x="8824913" y="3516313"/>
          <p14:tracePt t="78449" x="8899525" y="3516313"/>
          <p14:tracePt t="78457" x="8999538" y="3516313"/>
          <p14:tracePt t="78465" x="9088438" y="3516313"/>
          <p14:tracePt t="78473" x="9188450" y="3516313"/>
          <p14:tracePt t="78481" x="9275763" y="3516313"/>
          <p14:tracePt t="78489" x="9363075" y="3516313"/>
          <p14:tracePt t="78497" x="9424988" y="3516313"/>
          <p14:tracePt t="78505" x="9501188" y="3516313"/>
          <p14:tracePt t="78513" x="9575800" y="3516313"/>
          <p14:tracePt t="78521" x="9663113" y="3516313"/>
          <p14:tracePt t="78529" x="9750425" y="3516313"/>
          <p14:tracePt t="78537" x="9813925" y="3516313"/>
          <p14:tracePt t="78545" x="9901238" y="3516313"/>
          <p14:tracePt t="78553" x="9963150" y="3516313"/>
          <p14:tracePt t="78561" x="10064750" y="3503613"/>
          <p14:tracePt t="78569" x="10139363" y="3490913"/>
          <p14:tracePt t="78578" x="10226675" y="3467100"/>
          <p14:tracePt t="78586" x="10301288" y="3467100"/>
          <p14:tracePt t="78592" x="10390188" y="3454400"/>
          <p14:tracePt t="78602" x="10490200" y="3416300"/>
          <p14:tracePt t="78609" x="10590213" y="3390900"/>
          <p14:tracePt t="78619" x="10690225" y="3378200"/>
          <p14:tracePt t="78625" x="10777538" y="3367088"/>
          <p14:tracePt t="78635" x="10852150" y="3354388"/>
          <p14:tracePt t="78641" x="10902950" y="3354388"/>
          <p14:tracePt t="78649" x="10977563" y="3328988"/>
          <p14:tracePt t="78657" x="11028363" y="3316288"/>
          <p14:tracePt t="78666" x="11052175" y="3316288"/>
          <p14:tracePt t="78673" x="11077575" y="3316288"/>
          <p14:tracePt t="78681" x="11102975" y="3303588"/>
          <p14:tracePt t="78737" x="11102975" y="3316288"/>
          <p14:tracePt t="78745" x="11090275" y="3316288"/>
          <p14:tracePt t="78753" x="11064875" y="3328988"/>
          <p14:tracePt t="78761" x="11028363" y="3354388"/>
          <p14:tracePt t="78769" x="10964863" y="3367088"/>
          <p14:tracePt t="78777" x="10902950" y="3378200"/>
          <p14:tracePt t="78786" x="10815638" y="3378200"/>
          <p14:tracePt t="78793" x="10726738" y="3378200"/>
          <p14:tracePt t="78804" x="10614025" y="3378200"/>
          <p14:tracePt t="78809" x="10477500" y="3378200"/>
          <p14:tracePt t="78818" x="10352088" y="3378200"/>
          <p14:tracePt t="78826" x="10213975" y="3378200"/>
          <p14:tracePt t="78834" x="10101263" y="3378200"/>
          <p14:tracePt t="78841" x="9963150" y="3378200"/>
          <p14:tracePt t="78849" x="9852025" y="3378200"/>
          <p14:tracePt t="78857" x="9726613" y="3378200"/>
          <p14:tracePt t="78865" x="9613900" y="3378200"/>
          <p14:tracePt t="78873" x="9513888" y="3378200"/>
          <p14:tracePt t="78883" x="9424988" y="3378200"/>
          <p14:tracePt t="78903" x="9312275" y="3378200"/>
          <p14:tracePt t="78906" x="9263063" y="3378200"/>
          <p14:tracePt t="78913" x="9199563" y="3378200"/>
          <p14:tracePt t="78922" x="9163050" y="3378200"/>
          <p14:tracePt t="78929" x="9112250" y="3378200"/>
          <p14:tracePt t="78937" x="9050338" y="3378200"/>
          <p14:tracePt t="78945" x="8963025" y="3378200"/>
          <p14:tracePt t="78953" x="8863013" y="3378200"/>
          <p14:tracePt t="78962" x="8763000" y="3378200"/>
          <p14:tracePt t="78969" x="8650288" y="3378200"/>
          <p14:tracePt t="78976" x="8537575" y="3378200"/>
          <p14:tracePt t="78986" x="8399463" y="3378200"/>
          <p14:tracePt t="78993" x="8261350" y="3378200"/>
          <p14:tracePt t="79007" x="8135938" y="3378200"/>
          <p14:tracePt t="79009" x="8010525" y="3378200"/>
          <p14:tracePt t="79018" x="7897813" y="3378200"/>
          <p14:tracePt t="79025" x="7797800" y="3378200"/>
          <p14:tracePt t="79033" x="7710488" y="3378200"/>
          <p14:tracePt t="79043" x="7648575" y="3378200"/>
          <p14:tracePt t="79049" x="7597775" y="3378200"/>
          <p14:tracePt t="79057" x="7548563" y="3378200"/>
          <p14:tracePt t="79065" x="7510463" y="3378200"/>
          <p14:tracePt t="79072" x="7485063" y="3378200"/>
          <p14:tracePt t="79083" x="7459663" y="3378200"/>
          <p14:tracePt t="79097" x="7435850" y="3378200"/>
          <p14:tracePt t="79113" x="7423150" y="3378200"/>
          <p14:tracePt t="79128" x="7410450" y="3378200"/>
          <p14:tracePt t="79137" x="7372350" y="3378200"/>
          <p14:tracePt t="79153" x="7335838" y="3378200"/>
          <p14:tracePt t="79161" x="7310438" y="3367088"/>
          <p14:tracePt t="79170" x="7272338" y="3354388"/>
          <p14:tracePt t="79177" x="7197725" y="3341688"/>
          <p14:tracePt t="79185" x="7123113" y="3328988"/>
          <p14:tracePt t="79193" x="7046913" y="3316288"/>
          <p14:tracePt t="79203" x="6934200" y="3303588"/>
          <p14:tracePt t="79209" x="6834188" y="3290888"/>
          <p14:tracePt t="79216" x="6772275" y="3290888"/>
          <p14:tracePt t="79225" x="6646863" y="3278188"/>
          <p14:tracePt t="79233" x="6572250" y="3267075"/>
          <p14:tracePt t="79241" x="6483350" y="3267075"/>
          <p14:tracePt t="79248" x="6408738" y="3267075"/>
          <p14:tracePt t="79256" x="6359525" y="3267075"/>
          <p14:tracePt t="79265" x="6308725" y="3267075"/>
          <p14:tracePt t="79273" x="6283325" y="3267075"/>
          <p14:tracePt t="79281" x="6270625" y="3267075"/>
          <p14:tracePt t="79289" x="6246813" y="3267075"/>
          <p14:tracePt t="79304" x="6234113" y="3267075"/>
          <p14:tracePt t="79369" x="6234113" y="3254375"/>
          <p14:tracePt t="79385" x="6234113" y="3241675"/>
          <p14:tracePt t="79393" x="6246813" y="3241675"/>
          <p14:tracePt t="79401" x="6259513" y="3228975"/>
          <p14:tracePt t="79409" x="6296025" y="3216275"/>
          <p14:tracePt t="79417" x="6321425" y="3203575"/>
          <p14:tracePt t="79425" x="6346825" y="3203575"/>
          <p14:tracePt t="79434" x="6370638" y="3190875"/>
          <p14:tracePt t="79441" x="6408738" y="3165475"/>
          <p14:tracePt t="79449" x="6459538" y="3165475"/>
          <p14:tracePt t="79457" x="6508750" y="3154363"/>
          <p14:tracePt t="79465" x="6534150" y="3154363"/>
          <p14:tracePt t="79473" x="6559550" y="3154363"/>
          <p14:tracePt t="79481" x="6572250" y="3154363"/>
          <p14:tracePt t="79489" x="6584950" y="3154363"/>
          <p14:tracePt t="79497" x="6596063" y="3154363"/>
          <p14:tracePt t="79545" x="6584950" y="3178175"/>
          <p14:tracePt t="79553" x="6559550" y="3178175"/>
          <p14:tracePt t="79561" x="6521450" y="3190875"/>
          <p14:tracePt t="79569" x="6496050" y="3203575"/>
          <p14:tracePt t="79576" x="6459538" y="3216275"/>
          <p14:tracePt t="79586" x="6421438" y="3228975"/>
          <p14:tracePt t="79593" x="6383338" y="3241675"/>
          <p14:tracePt t="79602" x="6346825" y="3254375"/>
          <p14:tracePt t="79609" x="6308725" y="3254375"/>
          <p14:tracePt t="79617" x="6259513" y="3254375"/>
          <p14:tracePt t="79625" x="6208713" y="3254375"/>
          <p14:tracePt t="79634" x="6146800" y="3254375"/>
          <p14:tracePt t="79641" x="6070600" y="3254375"/>
          <p14:tracePt t="79648" x="6008688" y="3254375"/>
          <p14:tracePt t="79657" x="5945188" y="3254375"/>
          <p14:tracePt t="79665" x="5857875" y="3254375"/>
          <p14:tracePt t="79673" x="5757863" y="3254375"/>
          <p14:tracePt t="79681" x="5645150" y="3254375"/>
          <p14:tracePt t="79690" x="5519738" y="3254375"/>
          <p14:tracePt t="79696" x="5407025" y="3254375"/>
          <p14:tracePt t="79704" x="5270500" y="3254375"/>
          <p14:tracePt t="79713" x="5145088" y="3254375"/>
          <p14:tracePt t="79721" x="4994275" y="3254375"/>
          <p14:tracePt t="79728" x="4894263" y="3254375"/>
          <p14:tracePt t="79737" x="4756150" y="3241675"/>
          <p14:tracePt t="79744" x="4656138" y="3241675"/>
          <p14:tracePt t="79753" x="4530725" y="3228975"/>
          <p14:tracePt t="79761" x="4456113" y="3228975"/>
          <p14:tracePt t="79772" x="4368800" y="3228975"/>
          <p14:tracePt t="79777" x="4305300" y="3228975"/>
          <p14:tracePt t="79786" x="4243388" y="3228975"/>
          <p14:tracePt t="79793" x="4181475" y="3228975"/>
          <p14:tracePt t="79802" x="4143375" y="3228975"/>
          <p14:tracePt t="79809" x="4092575" y="3228975"/>
          <p14:tracePt t="79817" x="4056063" y="3228975"/>
          <p14:tracePt t="79825" x="4030663" y="3228975"/>
          <p14:tracePt t="79834" x="4005263" y="3228975"/>
          <p14:tracePt t="79841" x="3979863" y="3228975"/>
          <p14:tracePt t="79850" x="3943350" y="3228975"/>
          <p14:tracePt t="79857" x="3917950" y="3216275"/>
          <p14:tracePt t="79865" x="3905250" y="3216275"/>
          <p14:tracePt t="79872" x="3867150" y="3203575"/>
          <p14:tracePt t="79888" x="3856038" y="3190875"/>
          <p14:tracePt t="79890" x="3830638" y="3190875"/>
          <p14:tracePt t="79897" x="3792538" y="3190875"/>
          <p14:tracePt t="79905" x="3767138" y="3190875"/>
          <p14:tracePt t="79913" x="3730625" y="3190875"/>
          <p14:tracePt t="79921" x="3692525" y="3190875"/>
          <p14:tracePt t="79930" x="3643313" y="3190875"/>
          <p14:tracePt t="79939" x="3592513" y="3190875"/>
          <p14:tracePt t="79945" x="3554413" y="3190875"/>
          <p14:tracePt t="79953" x="3505200" y="3190875"/>
          <p14:tracePt t="79961" x="3467100" y="3190875"/>
          <p14:tracePt t="79970" x="3417888" y="3190875"/>
          <p14:tracePt t="79977" x="3379788" y="3190875"/>
          <p14:tracePt t="79986" x="3328988" y="3178175"/>
          <p14:tracePt t="79993" x="3305175" y="3165475"/>
          <p14:tracePt t="80003" x="3279775" y="3154363"/>
          <p14:tracePt t="80010" x="3254375" y="3154363"/>
          <p14:tracePt t="80019" x="3241675" y="3154363"/>
          <p14:tracePt t="80025" x="3228975" y="3141663"/>
          <p14:tracePt t="80041" x="3216275" y="3128963"/>
          <p14:tracePt t="80058" x="3205163" y="3128963"/>
          <p14:tracePt t="80065" x="3192463" y="3128963"/>
          <p14:tracePt t="80072" x="3167063" y="3116263"/>
          <p14:tracePt t="80089" x="3141663" y="3103563"/>
          <p14:tracePt t="80097" x="3128963" y="3103563"/>
          <p14:tracePt t="80104" x="3103563" y="3103563"/>
          <p14:tracePt t="80113" x="3092450" y="3090863"/>
          <p14:tracePt t="80129" x="3067050" y="3090863"/>
          <p14:tracePt t="80137" x="3041650" y="3090863"/>
          <p14:tracePt t="80145" x="3016250" y="3078163"/>
          <p14:tracePt t="80161" x="3003550" y="3078163"/>
          <p14:tracePt t="80170" x="2979738" y="3078163"/>
          <p14:tracePt t="80177" x="2967038" y="3065463"/>
          <p14:tracePt t="80201" x="2941638" y="3065463"/>
          <p14:tracePt t="80209" x="2928938" y="3054350"/>
          <p14:tracePt t="80224" x="2916238" y="3054350"/>
          <p14:tracePt t="80233" x="2903538" y="3054350"/>
          <p14:tracePt t="80249" x="2879725" y="3054350"/>
          <p14:tracePt t="80265" x="2867025" y="3054350"/>
          <p14:tracePt t="80281" x="2854325" y="3041650"/>
          <p14:tracePt t="80312" x="2841625" y="3041650"/>
          <p14:tracePt t="80320" x="2828925" y="3041650"/>
          <p14:tracePt t="80329" x="2803525" y="3041650"/>
          <p14:tracePt t="80344" x="2790825" y="3054350"/>
          <p14:tracePt t="80353" x="2778125" y="3065463"/>
          <p14:tracePt t="80361" x="2767013" y="3065463"/>
          <p14:tracePt t="80370" x="2754313" y="3090863"/>
          <p14:tracePt t="80379" x="2741613" y="3090863"/>
          <p14:tracePt t="80386" x="2728913" y="3103563"/>
          <p14:tracePt t="80393" x="2716213" y="3103563"/>
          <p14:tracePt t="80402" x="2703513" y="3116263"/>
          <p14:tracePt t="80409" x="2703513" y="3128963"/>
          <p14:tracePt t="80421" x="2690813" y="3141663"/>
          <p14:tracePt t="80424" x="2690813" y="3154363"/>
          <p14:tracePt t="80433" x="2690813" y="3165475"/>
          <p14:tracePt t="80441" x="2690813" y="3178175"/>
          <p14:tracePt t="80449" x="2690813" y="3190875"/>
          <p14:tracePt t="80460" x="2690813" y="3216275"/>
          <p14:tracePt t="80465" x="2690813" y="3254375"/>
          <p14:tracePt t="80472" x="2716213" y="3278188"/>
          <p14:tracePt t="80481" x="2728913" y="3303588"/>
          <p14:tracePt t="80488" x="2754313" y="3328988"/>
          <p14:tracePt t="80500" x="2790825" y="3367088"/>
          <p14:tracePt t="80505" x="2816225" y="3390900"/>
          <p14:tracePt t="80513" x="2841625" y="3416300"/>
          <p14:tracePt t="80521" x="2879725" y="3454400"/>
          <p14:tracePt t="80529" x="2916238" y="3479800"/>
          <p14:tracePt t="80539" x="2979738" y="3516313"/>
          <p14:tracePt t="80545" x="3054350" y="3541713"/>
          <p14:tracePt t="80554" x="3116263" y="3567113"/>
          <p14:tracePt t="80561" x="3192463" y="3590925"/>
          <p14:tracePt t="80569" x="3292475" y="3616325"/>
          <p14:tracePt t="80580" x="3405188" y="3641725"/>
          <p14:tracePt t="80586" x="3505200" y="3654425"/>
          <p14:tracePt t="80593" x="3617913" y="3667125"/>
          <p14:tracePt t="80602" x="3717925" y="3667125"/>
          <p14:tracePt t="80609" x="3817938" y="3667125"/>
          <p14:tracePt t="80620" x="3917950" y="3667125"/>
          <p14:tracePt t="80624" x="4043363" y="3667125"/>
          <p14:tracePt t="80632" x="4143375" y="3667125"/>
          <p14:tracePt t="80641" x="4268788" y="3654425"/>
          <p14:tracePt t="80648" x="4394200" y="3641725"/>
          <p14:tracePt t="80656" x="4506913" y="3616325"/>
          <p14:tracePt t="80665" x="4630738" y="3603625"/>
          <p14:tracePt t="80672" x="4732338" y="3579813"/>
          <p14:tracePt t="80680" x="4819650" y="3567113"/>
          <p14:tracePt t="80688" x="4894263" y="3554413"/>
          <p14:tracePt t="80697" x="4956175" y="3541713"/>
          <p14:tracePt t="80705" x="5019675" y="3529013"/>
          <p14:tracePt t="80712" x="5045075" y="3516313"/>
          <p14:tracePt t="80728" x="5057775" y="3516313"/>
          <p14:tracePt t="80738" x="5068888" y="3516313"/>
          <p14:tracePt t="80753" x="5081588" y="3516313"/>
          <p14:tracePt t="80872" x="5106988" y="3503613"/>
          <p14:tracePt t="80888" x="5119688" y="3490913"/>
          <p14:tracePt t="80897" x="5157788" y="3479800"/>
          <p14:tracePt t="80905" x="5194300" y="3479800"/>
          <p14:tracePt t="80913" x="5219700" y="3467100"/>
          <p14:tracePt t="80929" x="5245100" y="3467100"/>
          <p14:tracePt t="80937" x="5257800" y="3503613"/>
          <p14:tracePt t="80946" x="5270500" y="3529013"/>
          <p14:tracePt t="81194" x="5270500" y="3516313"/>
          <p14:tracePt t="81203" x="5257800" y="3490913"/>
          <p14:tracePt t="81208" x="5245100" y="3467100"/>
          <p14:tracePt t="81216" x="5232400" y="3454400"/>
          <p14:tracePt t="81225" x="5219700" y="3429000"/>
          <p14:tracePt t="81234" x="5194300" y="3416300"/>
          <p14:tracePt t="81240" x="5181600" y="3390900"/>
          <p14:tracePt t="81248" x="5170488" y="3390900"/>
          <p14:tracePt t="81256" x="5157788" y="3390900"/>
          <p14:tracePt t="81265" x="5145088" y="3378200"/>
          <p14:tracePt t="81280" x="5119688" y="3367088"/>
          <p14:tracePt t="81433" x="5132388" y="3367088"/>
          <p14:tracePt t="81440" x="5145088" y="3367088"/>
          <p14:tracePt t="81448" x="5157788" y="3367088"/>
          <p14:tracePt t="81457" x="5170488" y="3367088"/>
          <p14:tracePt t="81465" x="5194300" y="3367088"/>
          <p14:tracePt t="81472" x="5245100" y="3354388"/>
          <p14:tracePt t="81480" x="5270500" y="3341688"/>
          <p14:tracePt t="81488" x="5307013" y="3341688"/>
          <p14:tracePt t="81497" x="5357813" y="3341688"/>
          <p14:tracePt t="81505" x="5419725" y="3341688"/>
          <p14:tracePt t="81513" x="5507038" y="3341688"/>
          <p14:tracePt t="81522" x="5619750" y="3341688"/>
          <p14:tracePt t="81528" x="5757863" y="3341688"/>
          <p14:tracePt t="81537" x="5908675" y="3341688"/>
          <p14:tracePt t="81545" x="6057900" y="3341688"/>
          <p14:tracePt t="81553" x="6221413" y="3341688"/>
          <p14:tracePt t="81561" x="6383338" y="3341688"/>
          <p14:tracePt t="81571" x="6546850" y="3341688"/>
          <p14:tracePt t="81576" x="6721475" y="3341688"/>
          <p14:tracePt t="81586" x="6872288" y="3341688"/>
          <p14:tracePt t="81593" x="6985000" y="3341688"/>
          <p14:tracePt t="81605" x="7072313" y="3341688"/>
          <p14:tracePt t="81608" x="7123113" y="3341688"/>
          <p14:tracePt t="81616" x="7159625" y="3341688"/>
          <p14:tracePt t="81624" x="7172325" y="3341688"/>
          <p14:tracePt t="81633" x="7185025" y="3341688"/>
          <p14:tracePt t="81697" x="7197725" y="3341688"/>
          <p14:tracePt t="81713" x="7210425" y="3341688"/>
          <p14:tracePt t="81745" x="7223125" y="3354388"/>
          <p14:tracePt t="81777" x="7235825" y="3354388"/>
          <p14:tracePt t="81793" x="7235825" y="3367088"/>
          <p14:tracePt t="81802" x="7246938" y="3378200"/>
          <p14:tracePt t="81817" x="7259638" y="3390900"/>
          <p14:tracePt t="81833" x="7272338" y="3403600"/>
          <p14:tracePt t="81840" x="7285038" y="3403600"/>
          <p14:tracePt t="81850" x="7285038" y="3416300"/>
          <p14:tracePt t="81858" x="7297738" y="3429000"/>
          <p14:tracePt t="81865" x="7335838" y="3429000"/>
          <p14:tracePt t="81873" x="7359650" y="3441700"/>
          <p14:tracePt t="81881" x="7385050" y="3454400"/>
          <p14:tracePt t="81889" x="7423150" y="3467100"/>
          <p14:tracePt t="81904" x="7448550" y="3467100"/>
          <p14:tracePt t="81906" x="7485063" y="3467100"/>
          <p14:tracePt t="81913" x="7523163" y="3467100"/>
          <p14:tracePt t="81921" x="7572375" y="3467100"/>
          <p14:tracePt t="81929" x="7610475" y="3467100"/>
          <p14:tracePt t="81938" x="7661275" y="3467100"/>
          <p14:tracePt t="81944" x="7697788" y="3467100"/>
          <p14:tracePt t="81953" x="7735888" y="3467100"/>
          <p14:tracePt t="81961" x="7761288" y="3467100"/>
          <p14:tracePt t="81970" x="7785100" y="3467100"/>
          <p14:tracePt t="81976" x="7810500" y="3467100"/>
          <p14:tracePt t="81985" x="7823200" y="3467100"/>
          <p14:tracePt t="81992" x="7835900" y="3467100"/>
          <p14:tracePt t="82016" x="7835900" y="3479800"/>
          <p14:tracePt t="82040" x="7848600" y="3490913"/>
          <p14:tracePt t="82129" x="7848600" y="3503613"/>
          <p14:tracePt t="82161" x="7861300" y="3503613"/>
          <p14:tracePt t="82288" x="7874000" y="3516313"/>
          <p14:tracePt t="82472" x="7886700" y="3516313"/>
          <p14:tracePt t="82625" x="7897813" y="3516313"/>
          <p14:tracePt t="82648" x="7910513" y="3516313"/>
          <p14:tracePt t="82680" x="7923213" y="3516313"/>
          <p14:tracePt t="82688" x="7923213" y="3503613"/>
          <p14:tracePt t="82729" x="7935913" y="3490913"/>
          <p14:tracePt t="82755" x="7948613" y="3479800"/>
          <p14:tracePt t="82849" x="7961313" y="3479800"/>
          <p14:tracePt t="82872" x="7961313" y="3467100"/>
          <p14:tracePt t="82880" x="7974013" y="3467100"/>
          <p14:tracePt t="82897" x="7974013" y="3441700"/>
          <p14:tracePt t="82937" x="7986713" y="3429000"/>
          <p14:tracePt t="83145" x="7999413" y="3429000"/>
          <p14:tracePt t="83160" x="7999413" y="3416300"/>
          <p14:tracePt t="83202" x="7999413" y="3403600"/>
          <p14:tracePt t="83208" x="8010525" y="3390900"/>
          <p14:tracePt t="83393" x="8035925" y="3367088"/>
          <p14:tracePt t="83402" x="8035925" y="3354388"/>
          <p14:tracePt t="83408" x="8048625" y="3341688"/>
          <p14:tracePt t="83417" x="8061325" y="3316288"/>
          <p14:tracePt t="83424" x="8061325" y="3303588"/>
          <p14:tracePt t="83440" x="8074025" y="3278188"/>
          <p14:tracePt t="83537" x="8074025" y="3290888"/>
          <p14:tracePt t="83544" x="8074025" y="3316288"/>
          <p14:tracePt t="83553" x="8074025" y="3341688"/>
          <p14:tracePt t="85208" x="8074025" y="3354388"/>
          <p14:tracePt t="85960" x="8061325" y="3354388"/>
          <p14:tracePt t="86096" x="8061325" y="3367088"/>
          <p14:tracePt t="86848" x="8061325" y="3354388"/>
          <p14:tracePt t="86871" x="8061325" y="3341688"/>
          <p14:tracePt t="87008" x="8061325" y="3354388"/>
          <p14:tracePt t="87152" x="8061325" y="3341688"/>
          <p14:tracePt t="87185" x="8061325" y="3328988"/>
          <p14:tracePt t="87447" x="8061325" y="3316288"/>
          <p14:tracePt t="87479" x="8061325" y="3303588"/>
          <p14:tracePt t="87896" x="8048625" y="3303588"/>
          <p14:tracePt t="87904" x="8035925" y="3303588"/>
          <p14:tracePt t="88895" x="8023225" y="3303588"/>
          <p14:tracePt t="91703" x="8023225" y="3290888"/>
          <p14:tracePt t="91711" x="8023225" y="3278188"/>
          <p14:tracePt t="93568" x="8023225" y="3267075"/>
          <p14:tracePt t="97702" x="8010525" y="3267075"/>
          <p14:tracePt t="99982" x="7999413" y="3267075"/>
          <p14:tracePt t="100743" x="7999413" y="3278188"/>
          <p14:tracePt t="102607" x="7999413" y="3267075"/>
          <p14:tracePt t="102877" x="7999413" y="3254375"/>
          <p14:tracePt t="103046" x="7999413" y="3267075"/>
          <p14:tracePt t="103053" x="7986713" y="3278188"/>
          <p14:tracePt t="103061" x="7986713" y="3290888"/>
          <p14:tracePt t="103078" x="7986713" y="3316288"/>
          <p14:tracePt t="103087" x="7974013" y="3328988"/>
          <p14:tracePt t="103103" x="7961313" y="3341688"/>
          <p14:tracePt t="103126" x="7948613" y="3367088"/>
          <p14:tracePt t="103135" x="7935913" y="3367088"/>
          <p14:tracePt t="103142" x="7935913" y="3390900"/>
          <p14:tracePt t="103151" x="7897813" y="3403600"/>
          <p14:tracePt t="103158" x="7874000" y="3429000"/>
          <p14:tracePt t="103167" x="7835900" y="3454400"/>
          <p14:tracePt t="103174" x="7810500" y="3479800"/>
          <p14:tracePt t="103182" x="7761288" y="3516313"/>
          <p14:tracePt t="103190" x="7710488" y="3567113"/>
          <p14:tracePt t="103198" x="7635875" y="3616325"/>
          <p14:tracePt t="103205" x="7548563" y="3679825"/>
          <p14:tracePt t="103214" x="7459663" y="3754438"/>
          <p14:tracePt t="103223" x="7372350" y="3816350"/>
          <p14:tracePt t="103229" x="7259638" y="3892550"/>
          <p14:tracePt t="103237" x="7134225" y="3967163"/>
          <p14:tracePt t="103246" x="7010400" y="4041775"/>
          <p14:tracePt t="103254" x="6884988" y="4129088"/>
          <p14:tracePt t="103261" x="6746875" y="4205288"/>
          <p14:tracePt t="103270" x="6608763" y="4292600"/>
          <p14:tracePt t="103278" x="6472238" y="4379913"/>
          <p14:tracePt t="103286" x="6308725" y="4467225"/>
          <p14:tracePt t="103293" x="6157913" y="4530725"/>
          <p14:tracePt t="103302" x="5995988" y="4605338"/>
          <p14:tracePt t="103309" x="5845175" y="4656138"/>
          <p14:tracePt t="103318" x="5670550" y="4718050"/>
          <p14:tracePt t="103326" x="5519738" y="4756150"/>
          <p14:tracePt t="103335" x="5370513" y="4805363"/>
          <p14:tracePt t="103341" x="5219700" y="4830763"/>
          <p14:tracePt t="103349" x="5068888" y="4856163"/>
          <p14:tracePt t="103357" x="4919663" y="4868863"/>
          <p14:tracePt t="103366" x="4794250" y="4879975"/>
          <p14:tracePt t="103373" x="4706938" y="4879975"/>
          <p14:tracePt t="103382" x="4606925" y="4879975"/>
          <p14:tracePt t="103389" x="4530725" y="4879975"/>
          <p14:tracePt t="103397" x="4456113" y="4879975"/>
          <p14:tracePt t="103405" x="4368800" y="4879975"/>
          <p14:tracePt t="103414" x="4318000" y="4868863"/>
          <p14:tracePt t="103422" x="4281488" y="4856163"/>
          <p14:tracePt t="103429" x="4268788" y="4856163"/>
          <p14:tracePt t="103438" x="4230688" y="4856163"/>
          <p14:tracePt t="103445" x="4205288" y="4843463"/>
          <p14:tracePt t="103454" x="4192588" y="4830763"/>
          <p14:tracePt t="103463" x="4181475" y="4830763"/>
          <p14:tracePt t="103470" x="4156075" y="4818063"/>
          <p14:tracePt t="103478" x="4143375" y="4805363"/>
          <p14:tracePt t="103486" x="4117975" y="4792663"/>
          <p14:tracePt t="103494" x="4092575" y="4779963"/>
          <p14:tracePt t="103505" x="4081463" y="4779963"/>
          <p14:tracePt t="103510" x="4017963" y="4768850"/>
          <p14:tracePt t="103520" x="3956050" y="4756150"/>
          <p14:tracePt t="103526" x="3892550" y="4756150"/>
          <p14:tracePt t="103537" x="3843338" y="4743450"/>
          <p14:tracePt t="103542" x="3792538" y="4730750"/>
          <p14:tracePt t="103550" x="3756025" y="4718050"/>
          <p14:tracePt t="103558" x="3717925" y="4705350"/>
          <p14:tracePt t="103567" x="3705225" y="4705350"/>
          <p14:tracePt t="103574" x="3679825" y="4705350"/>
          <p14:tracePt t="103583" x="3643313" y="4705350"/>
          <p14:tracePt t="103590" x="3617913" y="4692650"/>
          <p14:tracePt t="103630" x="3605213" y="4679950"/>
          <p14:tracePt t="103646" x="3592513" y="4679950"/>
          <p14:tracePt t="103653" x="3579813" y="4667250"/>
          <p14:tracePt t="103663" x="3579813" y="4656138"/>
          <p14:tracePt t="103671" x="3554413" y="4656138"/>
          <p14:tracePt t="103678" x="3554413" y="4643438"/>
          <p14:tracePt t="103694" x="3541713" y="4643438"/>
          <p14:tracePt t="103710" x="3541713" y="4630738"/>
          <p14:tracePt t="103720" x="3541713" y="4618038"/>
          <p14:tracePt t="103725" x="3530600" y="4605338"/>
          <p14:tracePt t="103735" x="3517900" y="4605338"/>
          <p14:tracePt t="103749" x="3517900" y="4592638"/>
          <p14:tracePt t="103765" x="3505200" y="4592638"/>
          <p14:tracePt t="103773" x="3505200" y="4579938"/>
          <p14:tracePt t="103789" x="3505200" y="4567238"/>
          <p14:tracePt t="103797" x="3492500" y="4554538"/>
          <p14:tracePt t="103829" x="3479800" y="4554538"/>
          <p14:tracePt t="103869" x="3467100" y="4554538"/>
          <p14:tracePt t="103903" x="3467100" y="4543425"/>
          <p14:tracePt t="104749" x="3467100" y="4530725"/>
          <p14:tracePt t="104767" x="3467100" y="4518025"/>
          <p14:tracePt t="104773" x="3467100" y="4505325"/>
          <p14:tracePt t="104998" x="3479800" y="4492625"/>
          <p14:tracePt t="105214" x="3467100" y="4492625"/>
          <p14:tracePt t="105221" x="3454400" y="4492625"/>
          <p14:tracePt t="105229" x="3441700" y="4492625"/>
          <p14:tracePt t="105237" x="3417888" y="4492625"/>
          <p14:tracePt t="105246" x="3392488" y="4492625"/>
          <p14:tracePt t="105253" x="3367088" y="4492625"/>
          <p14:tracePt t="105263" x="3354388" y="4492625"/>
          <p14:tracePt t="105270" x="3328988" y="4492625"/>
          <p14:tracePt t="105277" x="3292475" y="4479925"/>
          <p14:tracePt t="105286" x="3267075" y="4479925"/>
          <p14:tracePt t="105294" x="3228975" y="4467225"/>
          <p14:tracePt t="105305" x="3205163" y="4467225"/>
          <p14:tracePt t="105309" x="3179763" y="4454525"/>
          <p14:tracePt t="105319" x="3167063" y="4454525"/>
          <p14:tracePt t="105326" x="3128963" y="4454525"/>
          <p14:tracePt t="105334" x="3103563" y="4443413"/>
          <p14:tracePt t="105342" x="3092450" y="4430713"/>
          <p14:tracePt t="105349" x="3067050" y="4430713"/>
          <p14:tracePt t="105357" x="3054350" y="4418013"/>
          <p14:tracePt t="105365" x="3041650" y="4405313"/>
          <p14:tracePt t="105373" x="3028950" y="4405313"/>
          <p14:tracePt t="105382" x="3003550" y="4405313"/>
          <p14:tracePt t="105397" x="2979738" y="4392613"/>
          <p14:tracePt t="105405" x="2967038" y="4379913"/>
          <p14:tracePt t="105421" x="2954338" y="4379913"/>
          <p14:tracePt t="105429" x="2928938" y="4379913"/>
          <p14:tracePt t="105437" x="2903538" y="4379913"/>
          <p14:tracePt t="105453" x="2890838" y="4379913"/>
          <p14:tracePt t="105462" x="2879725" y="4379913"/>
          <p14:tracePt t="105470" x="2841625" y="4367213"/>
          <p14:tracePt t="105477" x="2828925" y="4354513"/>
          <p14:tracePt t="105494" x="2816225" y="4354513"/>
          <p14:tracePt t="105503" x="2803525" y="4354513"/>
          <p14:tracePt t="105509" x="2778125" y="4341813"/>
          <p14:tracePt t="105520" x="2778125" y="4330700"/>
          <p14:tracePt t="105525" x="2767013" y="4330700"/>
          <p14:tracePt t="105534" x="2754313" y="4330700"/>
          <p14:tracePt t="105542" x="2741613" y="4330700"/>
          <p14:tracePt t="105554" x="2716213" y="4330700"/>
          <p14:tracePt t="105566" x="2703513" y="4330700"/>
          <p14:tracePt t="105574" x="2690813" y="4330700"/>
          <p14:tracePt t="105582" x="2678113" y="4330700"/>
          <p14:tracePt t="105589" x="2667000" y="4330700"/>
          <p14:tracePt t="105613" x="2654300" y="4330700"/>
          <p14:tracePt t="105621" x="2641600" y="4318000"/>
          <p14:tracePt t="105638" x="2628900" y="4318000"/>
          <p14:tracePt t="105686" x="2616200" y="4318000"/>
          <p14:tracePt t="105958" x="2616200" y="4292600"/>
          <p14:tracePt t="105973" x="2641600" y="4279900"/>
          <p14:tracePt t="105989" x="2667000" y="4267200"/>
          <p14:tracePt t="105998" x="2667000" y="4254500"/>
          <p14:tracePt t="106029" x="2678113" y="4254500"/>
          <p14:tracePt t="106037" x="2690813" y="4241800"/>
          <p14:tracePt t="106077" x="2703513" y="4241800"/>
          <p14:tracePt t="106094" x="2716213" y="4241800"/>
          <p14:tracePt t="106102" x="2728913" y="4241800"/>
          <p14:tracePt t="106109" x="2741613" y="4241800"/>
          <p14:tracePt t="106118" x="2767013" y="4230688"/>
          <p14:tracePt t="106125" x="2778125" y="4230688"/>
          <p14:tracePt t="106133" x="2803525" y="4230688"/>
          <p14:tracePt t="106141" x="2816225" y="4217988"/>
          <p14:tracePt t="106150" x="2841625" y="4205288"/>
          <p14:tracePt t="106158" x="2867025" y="4205288"/>
          <p14:tracePt t="106165" x="2903538" y="4205288"/>
          <p14:tracePt t="106173" x="2928938" y="4192588"/>
          <p14:tracePt t="106181" x="2967038" y="4167188"/>
          <p14:tracePt t="106189" x="3003550" y="4167188"/>
          <p14:tracePt t="106197" x="3041650" y="4141788"/>
          <p14:tracePt t="106205" x="3079750" y="4129088"/>
          <p14:tracePt t="106213" x="3092450" y="4117975"/>
          <p14:tracePt t="106221" x="3103563" y="4117975"/>
          <p14:tracePt t="106237" x="3116263" y="4117975"/>
          <p14:tracePt t="106590" x="3128963" y="4117975"/>
          <p14:tracePt t="106598" x="3141663" y="4105275"/>
          <p14:tracePt t="106613" x="3154363" y="4105275"/>
          <p14:tracePt t="106630" x="3167063" y="4105275"/>
          <p14:tracePt t="106637" x="3179763" y="4092575"/>
          <p14:tracePt t="106646" x="3205163" y="4079875"/>
          <p14:tracePt t="106656" x="3228975" y="4079875"/>
          <p14:tracePt t="106661" x="3241675" y="4067175"/>
          <p14:tracePt t="106670" x="3279775" y="4054475"/>
          <p14:tracePt t="106677" x="3292475" y="4054475"/>
          <p14:tracePt t="106686" x="3317875" y="4054475"/>
          <p14:tracePt t="106693" x="3354388" y="4041775"/>
          <p14:tracePt t="106702" x="3367088" y="4041775"/>
          <p14:tracePt t="106709" x="3392488" y="4041775"/>
          <p14:tracePt t="106720" x="3429000" y="4041775"/>
          <p14:tracePt t="106726" x="3467100" y="4041775"/>
          <p14:tracePt t="106740" x="3505200" y="4041775"/>
          <p14:tracePt t="106741" x="3541713" y="4041775"/>
          <p14:tracePt t="106749" x="3567113" y="4041775"/>
          <p14:tracePt t="106757" x="3592513" y="4041775"/>
          <p14:tracePt t="106765" x="3617913" y="4041775"/>
          <p14:tracePt t="106773" x="3643313" y="4041775"/>
          <p14:tracePt t="106781" x="3667125" y="4054475"/>
          <p14:tracePt t="106789" x="3692525" y="4067175"/>
          <p14:tracePt t="106805" x="3717925" y="4067175"/>
          <p14:tracePt t="106829" x="3730625" y="4067175"/>
          <p14:tracePt t="106853" x="3743325" y="4067175"/>
          <p14:tracePt t="106886" x="3756025" y="4067175"/>
          <p14:tracePt t="106893" x="3767138" y="4067175"/>
          <p14:tracePt t="106909" x="3779838" y="4067175"/>
          <p14:tracePt t="106934" x="3792538" y="4067175"/>
          <p14:tracePt t="106949" x="3817938" y="4067175"/>
          <p14:tracePt t="106966" x="3830638" y="4067175"/>
          <p14:tracePt t="106998" x="3843338" y="4067175"/>
          <p14:tracePt t="107022" x="3856038" y="4067175"/>
          <p14:tracePt t="107029" x="3867150" y="4067175"/>
          <p14:tracePt t="107037" x="3879850" y="4067175"/>
          <p14:tracePt t="107054" x="3905250" y="4067175"/>
          <p14:tracePt t="107061" x="3930650" y="4067175"/>
          <p14:tracePt t="107069" x="3943350" y="4054475"/>
          <p14:tracePt t="107077" x="3956050" y="4054475"/>
          <p14:tracePt t="107086" x="3979863" y="4054475"/>
          <p14:tracePt t="107093" x="4005263" y="4054475"/>
          <p14:tracePt t="107104" x="4030663" y="4054475"/>
          <p14:tracePt t="107109" x="4068763" y="4054475"/>
          <p14:tracePt t="107120" x="4105275" y="4067175"/>
          <p14:tracePt t="107126" x="4130675" y="4067175"/>
          <p14:tracePt t="107134" x="4143375" y="4067175"/>
          <p14:tracePt t="107141" x="4181475" y="4067175"/>
          <p14:tracePt t="107156" x="4217988" y="4067175"/>
          <p14:tracePt t="107157" x="4256088" y="4067175"/>
          <p14:tracePt t="107165" x="4294188" y="4067175"/>
          <p14:tracePt t="107173" x="4330700" y="4067175"/>
          <p14:tracePt t="107181" x="4356100" y="4067175"/>
          <p14:tracePt t="107189" x="4381500" y="4067175"/>
          <p14:tracePt t="107197" x="4418013" y="4067175"/>
          <p14:tracePt t="107205" x="4430713" y="4067175"/>
          <p14:tracePt t="107214" x="4443413" y="4067175"/>
          <p14:tracePt t="107222" x="4468813" y="4067175"/>
          <p14:tracePt t="107229" x="4481513" y="4067175"/>
          <p14:tracePt t="107237" x="4506913" y="4054475"/>
          <p14:tracePt t="107253" x="4518025" y="4054475"/>
          <p14:tracePt t="107285" x="4530725" y="4054475"/>
          <p14:tracePt t="107357" x="4543425" y="4054475"/>
          <p14:tracePt t="107382" x="4556125" y="4054475"/>
          <p14:tracePt t="107397" x="4568825" y="4054475"/>
          <p14:tracePt t="107405" x="4581525" y="4054475"/>
          <p14:tracePt t="107423" x="4581525" y="4067175"/>
          <p14:tracePt t="107437" x="4594225" y="4067175"/>
          <p14:tracePt t="107445" x="4606925" y="4079875"/>
          <p14:tracePt t="107462" x="4619625" y="4079875"/>
          <p14:tracePt t="107469" x="4630738" y="4079875"/>
          <p14:tracePt t="107477" x="4656138" y="4092575"/>
          <p14:tracePt t="107486" x="4694238" y="4092575"/>
          <p14:tracePt t="107494" x="4719638" y="4092575"/>
          <p14:tracePt t="107507" x="4768850" y="4092575"/>
          <p14:tracePt t="107509" x="4806950" y="4092575"/>
          <p14:tracePt t="107520" x="4856163" y="4092575"/>
          <p14:tracePt t="107525" x="4906963" y="4092575"/>
          <p14:tracePt t="107534" x="4956175" y="4092575"/>
          <p14:tracePt t="107542" x="5006975" y="4092575"/>
          <p14:tracePt t="107549" x="5045075" y="4092575"/>
          <p14:tracePt t="107557" x="5068888" y="4092575"/>
          <p14:tracePt t="107566" x="5081588" y="4092575"/>
          <p14:tracePt t="107573" x="5094288" y="4092575"/>
          <p14:tracePt t="107582" x="5106988" y="4092575"/>
          <p14:tracePt t="107597" x="5119688" y="4092575"/>
          <p14:tracePt t="107837" x="5145088" y="4092575"/>
          <p14:tracePt t="107854" x="5157788" y="4092575"/>
          <p14:tracePt t="107870" x="5181600" y="4092575"/>
          <p14:tracePt t="107877" x="5232400" y="4079875"/>
          <p14:tracePt t="107885" x="5257800" y="4079875"/>
          <p14:tracePt t="107902" x="5319713" y="4079875"/>
          <p14:tracePt t="107910" x="5357813" y="4079875"/>
          <p14:tracePt t="107920" x="5394325" y="4079875"/>
          <p14:tracePt t="107925" x="5432425" y="4079875"/>
          <p14:tracePt t="107933" x="5470525" y="4079875"/>
          <p14:tracePt t="107941" x="5507038" y="4079875"/>
          <p14:tracePt t="107949" x="5532438" y="4079875"/>
          <p14:tracePt t="107957" x="5557838" y="4079875"/>
          <p14:tracePt t="107965" x="5583238" y="4079875"/>
          <p14:tracePt t="107973" x="5607050" y="4079875"/>
          <p14:tracePt t="107981" x="5619750" y="4079875"/>
          <p14:tracePt t="107989" x="5632450" y="4079875"/>
          <p14:tracePt t="108021" x="5645150" y="4079875"/>
          <p14:tracePt t="108037" x="5657850" y="4079875"/>
          <p14:tracePt t="108061" x="5670550" y="4079875"/>
          <p14:tracePt t="108070" x="5683250" y="4079875"/>
          <p14:tracePt t="108077" x="5695950" y="4079875"/>
          <p14:tracePt t="108088" x="5719763" y="4079875"/>
          <p14:tracePt t="108093" x="5745163" y="4079875"/>
          <p14:tracePt t="108102" x="5757863" y="4079875"/>
          <p14:tracePt t="108109" x="5808663" y="4067175"/>
          <p14:tracePt t="108117" x="5832475" y="4067175"/>
          <p14:tracePt t="108124" x="5895975" y="4054475"/>
          <p14:tracePt t="108134" x="5932488" y="4041775"/>
          <p14:tracePt t="108141" x="5970588" y="4029075"/>
          <p14:tracePt t="108149" x="5995988" y="4029075"/>
          <p14:tracePt t="108156" x="6034088" y="4029075"/>
          <p14:tracePt t="108165" x="6083300" y="4029075"/>
          <p14:tracePt t="108173" x="6121400" y="4029075"/>
          <p14:tracePt t="108181" x="6170613" y="4029075"/>
          <p14:tracePt t="108188" x="6208713" y="4029075"/>
          <p14:tracePt t="108197" x="6259513" y="4029075"/>
          <p14:tracePt t="108204" x="6296025" y="4029075"/>
          <p14:tracePt t="108213" x="6334125" y="4029075"/>
          <p14:tracePt t="108221" x="6359525" y="4029075"/>
          <p14:tracePt t="108229" x="6383338" y="4029075"/>
          <p14:tracePt t="108237" x="6408738" y="4029075"/>
          <p14:tracePt t="108245" x="6446838" y="4029075"/>
          <p14:tracePt t="108255" x="6472238" y="4029075"/>
          <p14:tracePt t="108261" x="6496050" y="4029075"/>
          <p14:tracePt t="108269" x="6521450" y="4029075"/>
          <p14:tracePt t="108277" x="6546850" y="4029075"/>
          <p14:tracePt t="108290" x="6559550" y="4029075"/>
          <p14:tracePt t="108293" x="6596063" y="4029075"/>
          <p14:tracePt t="108310" x="6608763" y="4029075"/>
          <p14:tracePt t="108319" x="6646863" y="4041775"/>
          <p14:tracePt t="108333" x="6659563" y="4041775"/>
          <p14:tracePt t="108342" x="6684963" y="4041775"/>
          <p14:tracePt t="108349" x="6708775" y="4041775"/>
          <p14:tracePt t="108357" x="6734175" y="4041775"/>
          <p14:tracePt t="108365" x="6759575" y="4041775"/>
          <p14:tracePt t="108372" x="6784975" y="4041775"/>
          <p14:tracePt t="108381" x="6808788" y="4041775"/>
          <p14:tracePt t="108389" x="6834188" y="4041775"/>
          <p14:tracePt t="108398" x="6872288" y="4041775"/>
          <p14:tracePt t="108404" x="6910388" y="4041775"/>
          <p14:tracePt t="108413" x="6934200" y="4041775"/>
          <p14:tracePt t="108421" x="6946900" y="4041775"/>
          <p14:tracePt t="108429" x="6985000" y="4029075"/>
          <p14:tracePt t="108441" x="6997700" y="4029075"/>
          <p14:tracePt t="108445" x="7034213" y="4029075"/>
          <p14:tracePt t="108454" x="7059613" y="4029075"/>
          <p14:tracePt t="108461" x="7085013" y="4029075"/>
          <p14:tracePt t="108470" x="7097713" y="4029075"/>
          <p14:tracePt t="108477" x="7123113" y="4029075"/>
          <p14:tracePt t="108485" x="7134225" y="4029075"/>
          <p14:tracePt t="108503" x="7146925" y="4029075"/>
          <p14:tracePt t="108518" x="7159625" y="4029075"/>
          <p14:tracePt t="108653" x="7172325" y="4029075"/>
          <p14:tracePt t="108670" x="7185025" y="4029075"/>
          <p14:tracePt t="108678" x="7185025" y="4017963"/>
          <p14:tracePt t="108693" x="7197725" y="4017963"/>
          <p14:tracePt t="108702" x="7210425" y="4005263"/>
          <p14:tracePt t="108718" x="7223125" y="4005263"/>
          <p14:tracePt t="108732" x="7235825" y="4005263"/>
          <p14:tracePt t="108750" x="7246938" y="4005263"/>
          <p14:tracePt t="108758" x="7259638" y="4005263"/>
          <p14:tracePt t="108765" x="7297738" y="4005263"/>
          <p14:tracePt t="108773" x="7310438" y="4005263"/>
          <p14:tracePt t="108781" x="7335838" y="4005263"/>
          <p14:tracePt t="108789" x="7385050" y="4017963"/>
          <p14:tracePt t="108797" x="7423150" y="4029075"/>
          <p14:tracePt t="108805" x="7485063" y="4041775"/>
          <p14:tracePt t="108813" x="7535863" y="4041775"/>
          <p14:tracePt t="108821" x="7585075" y="4054475"/>
          <p14:tracePt t="108829" x="7635875" y="4067175"/>
          <p14:tracePt t="108837" x="7661275" y="4079875"/>
          <p14:tracePt t="108845" x="7685088" y="4092575"/>
          <p14:tracePt t="108854" x="7697788" y="4092575"/>
          <p14:tracePt t="108861" x="7723188" y="4092575"/>
          <p14:tracePt t="108869" x="7748588" y="4092575"/>
          <p14:tracePt t="108877" x="7761288" y="4092575"/>
          <p14:tracePt t="108888" x="7773988" y="4092575"/>
          <p14:tracePt t="108893" x="7785100" y="4092575"/>
          <p14:tracePt t="108903" x="7797800" y="4092575"/>
          <p14:tracePt t="108909" x="7810500" y="4092575"/>
          <p14:tracePt t="108924" x="7823200" y="4092575"/>
          <p14:tracePt t="108933" x="7835900" y="4092575"/>
          <p14:tracePt t="108941" x="7848600" y="4092575"/>
          <p14:tracePt t="108949" x="7861300" y="4092575"/>
          <p14:tracePt t="108957" x="7861300" y="4079875"/>
          <p14:tracePt t="108981" x="7874000" y="4079875"/>
          <p14:tracePt t="109020" x="7886700" y="4079875"/>
          <p14:tracePt t="109037" x="7897813" y="4079875"/>
          <p14:tracePt t="109053" x="7910513" y="4079875"/>
          <p14:tracePt t="109077" x="7923213" y="4079875"/>
          <p14:tracePt t="109092" x="7948613" y="4079875"/>
          <p14:tracePt t="109101" x="7961313" y="4079875"/>
          <p14:tracePt t="109109" x="7974013" y="4079875"/>
          <p14:tracePt t="109124" x="7986713" y="4079875"/>
          <p14:tracePt t="109141" x="7999413" y="4079875"/>
          <p14:tracePt t="109156" x="8010525" y="4079875"/>
          <p14:tracePt t="109164" x="8023225" y="4079875"/>
          <p14:tracePt t="109197" x="8035925" y="4079875"/>
          <p14:tracePt t="109212" x="8061325" y="4067175"/>
          <p14:tracePt t="109220" x="8086725" y="4054475"/>
          <p14:tracePt t="109237" x="8099425" y="4041775"/>
          <p14:tracePt t="109245" x="8123238" y="4041775"/>
          <p14:tracePt t="109253" x="8148638" y="4029075"/>
          <p14:tracePt t="109261" x="8161338" y="4017963"/>
          <p14:tracePt t="109269" x="8186738" y="4005263"/>
          <p14:tracePt t="109290" x="8199438" y="4005263"/>
          <p14:tracePt t="109293" x="8223250" y="4005263"/>
          <p14:tracePt t="109302" x="8235950" y="4005263"/>
          <p14:tracePt t="109309" x="8248650" y="4005263"/>
          <p14:tracePt t="109318" x="8274050" y="4005263"/>
          <p14:tracePt t="109326" x="8299450" y="4005263"/>
          <p14:tracePt t="109333" x="8324850" y="4017963"/>
          <p14:tracePt t="109340" x="8335963" y="4029075"/>
          <p14:tracePt t="109350" x="8361363" y="4029075"/>
          <p14:tracePt t="109357" x="8374063" y="4041775"/>
          <p14:tracePt t="109366" x="8386763" y="4054475"/>
          <p14:tracePt t="109377" x="8399463" y="4054475"/>
          <p14:tracePt t="109381" x="8412163" y="4054475"/>
          <p14:tracePt t="109405" x="8424863" y="4054475"/>
          <p14:tracePt t="109445" x="8424863" y="4067175"/>
          <p14:tracePt t="109461" x="8435975" y="4067175"/>
          <p14:tracePt t="109541" x="8448675" y="4067175"/>
          <p14:tracePt t="109557" x="8461375" y="4067175"/>
          <p14:tracePt t="109597" x="8474075" y="4067175"/>
          <p14:tracePt t="109685" x="8486775" y="4067175"/>
          <p14:tracePt t="109692" x="8499475" y="4067175"/>
          <p14:tracePt t="109718" x="8512175" y="4067175"/>
          <p14:tracePt t="109732" x="8524875" y="4067175"/>
          <p14:tracePt t="109741" x="8537575" y="4067175"/>
          <p14:tracePt t="109749" x="8561388" y="4067175"/>
          <p14:tracePt t="109757" x="8586788" y="4054475"/>
          <p14:tracePt t="109765" x="8599488" y="4054475"/>
          <p14:tracePt t="109774" x="8624888" y="4054475"/>
          <p14:tracePt t="109780" x="8650288" y="4054475"/>
          <p14:tracePt t="109788" x="8674100" y="4054475"/>
          <p14:tracePt t="109797" x="8712200" y="4054475"/>
          <p14:tracePt t="109804" x="8750300" y="4054475"/>
          <p14:tracePt t="109813" x="8786813" y="4054475"/>
          <p14:tracePt t="109821" x="8812213" y="4054475"/>
          <p14:tracePt t="109829" x="8850313" y="4054475"/>
          <p14:tracePt t="109837" x="8886825" y="4054475"/>
          <p14:tracePt t="109845" x="8924925" y="4054475"/>
          <p14:tracePt t="109858" x="8963025" y="4054475"/>
          <p14:tracePt t="109860" x="8999538" y="4054475"/>
          <p14:tracePt t="109870" x="9050338" y="4054475"/>
          <p14:tracePt t="109877" x="9088438" y="4054475"/>
          <p14:tracePt t="109886" x="9124950" y="4054475"/>
          <p14:tracePt t="109903" x="9188450" y="4054475"/>
          <p14:tracePt t="109909" x="9212263" y="4054475"/>
          <p14:tracePt t="109919" x="9250363" y="4054475"/>
          <p14:tracePt t="109925" x="9263063" y="4054475"/>
          <p14:tracePt t="109934" x="9288463" y="4054475"/>
          <p14:tracePt t="109941" x="9312275" y="4054475"/>
          <p14:tracePt t="109949" x="9324975" y="4054475"/>
          <p14:tracePt t="109957" x="9350375" y="4054475"/>
          <p14:tracePt t="109965" x="9375775" y="4067175"/>
          <p14:tracePt t="109981" x="9401175" y="4067175"/>
          <p14:tracePt t="109997" x="9413875" y="4067175"/>
          <p14:tracePt t="110004" x="9437688" y="4067175"/>
          <p14:tracePt t="110029" x="9450388" y="4067175"/>
          <p14:tracePt t="110037" x="9463088" y="4067175"/>
          <p14:tracePt t="110045" x="9475788" y="4067175"/>
          <p14:tracePt t="110060" x="9488488" y="4067175"/>
          <p14:tracePt t="110069" x="9513888" y="4067175"/>
          <p14:tracePt t="110087" x="9525000" y="4067175"/>
          <p14:tracePt t="110094" x="9537700" y="4067175"/>
          <p14:tracePt t="110104" x="9550400" y="4067175"/>
          <p14:tracePt t="110108" x="9575800" y="4067175"/>
          <p14:tracePt t="110125" x="9588500" y="4067175"/>
          <p14:tracePt t="110134" x="9588500" y="4054475"/>
          <p14:tracePt t="110197" x="9601200" y="4054475"/>
          <p14:tracePt t="110204" x="9613900" y="4054475"/>
          <p14:tracePt t="110213" x="9626600" y="4054475"/>
          <p14:tracePt t="110228" x="9650413" y="4041775"/>
          <p14:tracePt t="110237" x="9663113" y="4041775"/>
          <p14:tracePt t="110254" x="9675813" y="4041775"/>
          <p14:tracePt t="110260" x="9701213" y="4041775"/>
          <p14:tracePt t="110271" x="9713913" y="4041775"/>
          <p14:tracePt t="110276" x="9750425" y="4041775"/>
          <p14:tracePt t="110286" x="9775825" y="4041775"/>
          <p14:tracePt t="110293" x="9801225" y="4054475"/>
          <p14:tracePt t="110302" x="9839325" y="4054475"/>
          <p14:tracePt t="110308" x="9888538" y="4067175"/>
          <p14:tracePt t="110318" x="9939338" y="4067175"/>
          <p14:tracePt t="110325" x="9963150" y="4067175"/>
          <p14:tracePt t="110333" x="10001250" y="4067175"/>
          <p14:tracePt t="110340" x="10026650" y="4067175"/>
          <p14:tracePt t="110348" x="10052050" y="4067175"/>
          <p14:tracePt t="110356" x="10088563" y="4067175"/>
          <p14:tracePt t="110372" x="10101263" y="4067175"/>
          <p14:tracePt t="110478" x="10113963" y="4067175"/>
          <p14:tracePt t="110566" x="10075863" y="4079875"/>
          <p14:tracePt t="110573" x="10013950" y="4105275"/>
          <p14:tracePt t="110581" x="9952038" y="4105275"/>
          <p14:tracePt t="110588" x="9852025" y="4141788"/>
          <p14:tracePt t="110596" x="9713913" y="4167188"/>
          <p14:tracePt t="110604" x="9550400" y="4205288"/>
          <p14:tracePt t="110613" x="9375775" y="4217988"/>
          <p14:tracePt t="110621" x="9137650" y="4230688"/>
          <p14:tracePt t="110628" x="8863013" y="4254500"/>
          <p14:tracePt t="110639" x="8624888" y="4254500"/>
          <p14:tracePt t="110644" x="8312150" y="4254500"/>
          <p14:tracePt t="110653" x="7999413" y="4254500"/>
          <p14:tracePt t="110661" x="7697788" y="4254500"/>
          <p14:tracePt t="110669" x="7359650" y="4254500"/>
          <p14:tracePt t="110676" x="7046913" y="4254500"/>
          <p14:tracePt t="110685" x="6746875" y="4254500"/>
          <p14:tracePt t="110693" x="6472238" y="4254500"/>
          <p14:tracePt t="110702" x="6157913" y="4254500"/>
          <p14:tracePt t="110708" x="5883275" y="4254500"/>
          <p14:tracePt t="110717" x="5645150" y="4254500"/>
          <p14:tracePt t="110725" x="5407025" y="4254500"/>
          <p14:tracePt t="110732" x="5170488" y="4254500"/>
          <p14:tracePt t="110741" x="4956175" y="4254500"/>
          <p14:tracePt t="110748" x="4756150" y="4254500"/>
          <p14:tracePt t="110756" x="4581525" y="4254500"/>
          <p14:tracePt t="110764" x="4406900" y="4267200"/>
          <p14:tracePt t="110772" x="4230688" y="4279900"/>
          <p14:tracePt t="110780" x="4117975" y="4305300"/>
          <p14:tracePt t="110788" x="3992563" y="4330700"/>
          <p14:tracePt t="110796" x="3879850" y="4354513"/>
          <p14:tracePt t="110804" x="3779838" y="4379913"/>
          <p14:tracePt t="110812" x="3667125" y="4392613"/>
          <p14:tracePt t="110821" x="3579813" y="4405313"/>
          <p14:tracePt t="110828" x="3517900" y="4405313"/>
          <p14:tracePt t="110837" x="3454400" y="4405313"/>
          <p14:tracePt t="110844" x="3367088" y="4405313"/>
          <p14:tracePt t="110852" x="3279775" y="4405313"/>
          <p14:tracePt t="110860" x="3192463" y="4405313"/>
          <p14:tracePt t="110872" x="3128963" y="4405313"/>
          <p14:tracePt t="110877" x="3067050" y="4405313"/>
          <p14:tracePt t="110885" x="2992438" y="4405313"/>
          <p14:tracePt t="110902" x="2890838" y="4405313"/>
          <p14:tracePt t="110909" x="2854325" y="4405313"/>
          <p14:tracePt t="110917" x="2828925" y="4405313"/>
          <p14:tracePt t="110924" x="2803525" y="4405313"/>
          <p14:tracePt t="110932" x="2778125" y="4405313"/>
          <p14:tracePt t="110940" x="2767013" y="4405313"/>
          <p14:tracePt t="110956" x="2754313" y="4405313"/>
          <p14:tracePt t="110964" x="2741613" y="4405313"/>
          <p14:tracePt t="111557" x="2754313" y="4405313"/>
          <p14:tracePt t="111581" x="2767013" y="4405313"/>
          <p14:tracePt t="111613" x="2778125" y="4405313"/>
          <p14:tracePt t="111645" x="2790825" y="4405313"/>
          <p14:tracePt t="111669" x="2803525" y="4405313"/>
          <p14:tracePt t="111717" x="2816225" y="4405313"/>
          <p14:tracePt t="111733" x="2816225" y="4418013"/>
          <p14:tracePt t="111748" x="2828925" y="4430713"/>
          <p14:tracePt t="111774" x="2841625" y="4443413"/>
          <p14:tracePt t="111797" x="2854325" y="4454525"/>
          <p14:tracePt t="111900" x="2867025" y="4454525"/>
          <p14:tracePt t="111908" x="2879725" y="4454525"/>
          <p14:tracePt t="111973" x="2890838" y="4454525"/>
          <p14:tracePt t="111980" x="2903538" y="4443413"/>
          <p14:tracePt t="112325" x="2916238" y="4443413"/>
          <p14:tracePt t="112332" x="2928938" y="4443413"/>
          <p14:tracePt t="112341" x="2941638" y="4443413"/>
          <p14:tracePt t="112348" x="2941638" y="4454525"/>
          <p14:tracePt t="112356" x="2954338" y="4454525"/>
          <p14:tracePt t="112364" x="2967038" y="4454525"/>
          <p14:tracePt t="112372" x="2979738" y="4454525"/>
          <p14:tracePt t="112380" x="3003550" y="4454525"/>
          <p14:tracePt t="112388" x="3028950" y="4454525"/>
          <p14:tracePt t="112396" x="3054350" y="4454525"/>
          <p14:tracePt t="112404" x="3092450" y="4454525"/>
          <p14:tracePt t="112412" x="3141663" y="4454525"/>
          <p14:tracePt t="112420" x="3192463" y="4454525"/>
          <p14:tracePt t="112428" x="3254375" y="4454525"/>
          <p14:tracePt t="112437" x="3328988" y="4454525"/>
          <p14:tracePt t="112444" x="3392488" y="4454525"/>
          <p14:tracePt t="112452" x="3467100" y="4454525"/>
          <p14:tracePt t="112460" x="3530600" y="4454525"/>
          <p14:tracePt t="112469" x="3605213" y="4454525"/>
          <p14:tracePt t="112476" x="3654425" y="4454525"/>
          <p14:tracePt t="112485" x="3717925" y="4454525"/>
          <p14:tracePt t="112492" x="3756025" y="4443413"/>
          <p14:tracePt t="112502" x="3817938" y="4430713"/>
          <p14:tracePt t="112509" x="3843338" y="4418013"/>
          <p14:tracePt t="112516" x="3856038" y="4418013"/>
          <p14:tracePt t="112524" x="3892550" y="4418013"/>
          <p14:tracePt t="112533" x="3917950" y="4405313"/>
          <p14:tracePt t="112541" x="3917950" y="4392613"/>
          <p14:tracePt t="112556" x="3930650" y="4392613"/>
          <p14:tracePt t="112564" x="3943350" y="4392613"/>
          <p14:tracePt t="112572" x="3956050" y="4379913"/>
          <p14:tracePt t="112860" x="3968750" y="4379913"/>
          <p14:tracePt t="112877" x="3979863" y="4379913"/>
          <p14:tracePt t="112885" x="4005263" y="4379913"/>
          <p14:tracePt t="112893" x="4030663" y="4392613"/>
          <p14:tracePt t="112901" x="4056063" y="4392613"/>
          <p14:tracePt t="112908" x="4092575" y="4418013"/>
          <p14:tracePt t="112918" x="4156075" y="4430713"/>
          <p14:tracePt t="112924" x="4230688" y="4454525"/>
          <p14:tracePt t="112932" x="4294188" y="4479925"/>
          <p14:tracePt t="112940" x="4381500" y="4518025"/>
          <p14:tracePt t="112948" x="4494213" y="4554538"/>
          <p14:tracePt t="112956" x="4619625" y="4592638"/>
          <p14:tracePt t="112964" x="4719638" y="4630738"/>
          <p14:tracePt t="112972" x="4819650" y="4656138"/>
          <p14:tracePt t="112981" x="4919663" y="4679950"/>
          <p14:tracePt t="112988" x="5032375" y="4705350"/>
          <p14:tracePt t="112997" x="5132388" y="4718050"/>
          <p14:tracePt t="113007" x="5207000" y="4730750"/>
          <p14:tracePt t="113012" x="5270500" y="4743450"/>
          <p14:tracePt t="113021" x="5319713" y="4756150"/>
          <p14:tracePt t="113028" x="5357813" y="4756150"/>
          <p14:tracePt t="113036" x="5394325" y="4756150"/>
          <p14:tracePt t="113044" x="5432425" y="4756150"/>
          <p14:tracePt t="113060" x="5445125" y="4756150"/>
          <p14:tracePt t="113380" x="5457825" y="4756150"/>
          <p14:tracePt t="113548" x="5432425" y="4756150"/>
          <p14:tracePt t="113556" x="5383213" y="4756150"/>
          <p14:tracePt t="113564" x="5345113" y="4768850"/>
          <p14:tracePt t="113572" x="5294313" y="4792663"/>
          <p14:tracePt t="113581" x="5257800" y="4805363"/>
          <p14:tracePt t="113588" x="5232400" y="4830763"/>
          <p14:tracePt t="113597" x="5219700" y="4856163"/>
          <p14:tracePt t="113604" x="5219700" y="4868863"/>
          <p14:tracePt t="113878" x="5207000" y="4879975"/>
          <p14:tracePt t="113885" x="5194300" y="4868863"/>
          <p14:tracePt t="113892" x="5157788" y="4830763"/>
          <p14:tracePt t="113904" x="5094288" y="4792663"/>
          <p14:tracePt t="113908" x="5057775" y="4779963"/>
          <p14:tracePt t="113917" x="4994275" y="4756150"/>
          <p14:tracePt t="113924" x="4945063" y="4743450"/>
          <p14:tracePt t="113932" x="4881563" y="4718050"/>
          <p14:tracePt t="113941" x="4856163" y="4718050"/>
          <p14:tracePt t="113948" x="4819650" y="4718050"/>
          <p14:tracePt t="113956" x="4794250" y="4730750"/>
          <p14:tracePt t="113964" x="4768850" y="4743450"/>
          <p14:tracePt t="113972" x="4743450" y="4743450"/>
          <p14:tracePt t="113981" x="4706938" y="4756150"/>
          <p14:tracePt t="113988" x="4656138" y="4768850"/>
          <p14:tracePt t="113996" x="4619625" y="4779963"/>
          <p14:tracePt t="114004" x="4581525" y="4779963"/>
          <p14:tracePt t="114012" x="4556125" y="4779963"/>
          <p14:tracePt t="114021" x="4494213" y="4792663"/>
          <p14:tracePt t="114028" x="4443413" y="4805363"/>
          <p14:tracePt t="114037" x="4394200" y="4805363"/>
          <p14:tracePt t="114044" x="4318000" y="4805363"/>
          <p14:tracePt t="114052" x="4230688" y="4805363"/>
          <p14:tracePt t="114061" x="4156075" y="4805363"/>
          <p14:tracePt t="114069" x="4056063" y="4805363"/>
          <p14:tracePt t="114076" x="3930650" y="4818063"/>
          <p14:tracePt t="114086" x="3830638" y="4818063"/>
          <p14:tracePt t="114092" x="3730625" y="4818063"/>
          <p14:tracePt t="114101" x="3630613" y="4818063"/>
          <p14:tracePt t="114108" x="3517900" y="4830763"/>
          <p14:tracePt t="114116" x="3405188" y="4843463"/>
          <p14:tracePt t="114124" x="3305175" y="4868863"/>
          <p14:tracePt t="114132" x="3216275" y="4879975"/>
          <p14:tracePt t="114140" x="3167063" y="4892675"/>
          <p14:tracePt t="114148" x="3092450" y="4905375"/>
          <p14:tracePt t="114156" x="3041650" y="4918075"/>
          <p14:tracePt t="114164" x="2992438" y="4943475"/>
          <p14:tracePt t="114172" x="2928938" y="4956175"/>
          <p14:tracePt t="114181" x="2890838" y="4956175"/>
          <p14:tracePt t="114189" x="2867025" y="4956175"/>
          <p14:tracePt t="114196" x="2828925" y="4968875"/>
          <p14:tracePt t="114204" x="2790825" y="4981575"/>
          <p14:tracePt t="114212" x="2754313" y="4992688"/>
          <p14:tracePt t="114220" x="2728913" y="4992688"/>
          <p14:tracePt t="114228" x="2678113" y="4992688"/>
          <p14:tracePt t="114238" x="2641600" y="5005388"/>
          <p14:tracePt t="114244" x="2628900" y="5005388"/>
          <p14:tracePt t="114253" x="2590800" y="5018088"/>
          <p14:tracePt t="114260" x="2578100" y="5018088"/>
          <p14:tracePt t="114270" x="2565400" y="5018088"/>
          <p14:tracePt t="114276" x="2541588" y="5030788"/>
          <p14:tracePt t="114540" x="2528888" y="5030788"/>
          <p14:tracePt t="114549" x="2516188" y="5030788"/>
          <p14:tracePt t="114592" x="2503488" y="5030788"/>
          <p14:tracePt t="114604" x="2490788" y="5030788"/>
          <p14:tracePt t="114629" x="2478088" y="5030788"/>
          <p14:tracePt t="114637" x="2465388" y="5030788"/>
          <p14:tracePt t="114804" x="2465388" y="5018088"/>
          <p14:tracePt t="114821" x="2465388" y="5005388"/>
          <p14:tracePt t="114925" x="2478088" y="5005388"/>
          <p14:tracePt t="114932" x="2490788" y="5005388"/>
          <p14:tracePt t="114939" x="2516188" y="4992688"/>
          <p14:tracePt t="114956" x="2541588" y="4981575"/>
          <p14:tracePt t="114964" x="2541588" y="4968875"/>
          <p14:tracePt t="114971" x="2554288" y="4968875"/>
          <p14:tracePt t="114980" x="2565400" y="4956175"/>
          <p14:tracePt t="114988" x="2578100" y="4956175"/>
          <p14:tracePt t="114997" x="2590800" y="4943475"/>
          <p14:tracePt t="115004" x="2603500" y="4930775"/>
          <p14:tracePt t="115012" x="2616200" y="4930775"/>
          <p14:tracePt t="115020" x="2628900" y="4918075"/>
          <p14:tracePt t="115044" x="2641600" y="4918075"/>
          <p14:tracePt t="115052" x="2654300" y="4918075"/>
          <p14:tracePt t="115070" x="2667000" y="4905375"/>
          <p14:tracePt t="115124" x="2678113" y="4905375"/>
          <p14:tracePt t="115140" x="2690813" y="4905375"/>
          <p14:tracePt t="115156" x="2716213" y="4905375"/>
          <p14:tracePt t="115171" x="2728913" y="4905375"/>
          <p14:tracePt t="115188" x="2741613" y="4905375"/>
          <p14:tracePt t="115196" x="2767013" y="4905375"/>
          <p14:tracePt t="115204" x="2778125" y="4905375"/>
          <p14:tracePt t="115211" x="2828925" y="4905375"/>
          <p14:tracePt t="115220" x="2867025" y="4892675"/>
          <p14:tracePt t="115228" x="2890838" y="4892675"/>
          <p14:tracePt t="115236" x="2954338" y="4879975"/>
          <p14:tracePt t="115246" x="2992438" y="4879975"/>
          <p14:tracePt t="115254" x="3028950" y="4868863"/>
          <p14:tracePt t="115261" x="3041650" y="4868863"/>
          <p14:tracePt t="115269" x="3079750" y="4856163"/>
          <p14:tracePt t="115276" x="3092450" y="4856163"/>
          <p14:tracePt t="115287" x="3103563" y="4856163"/>
          <p14:tracePt t="115796" x="3116263" y="4856163"/>
          <p14:tracePt t="115812" x="3128963" y="4856163"/>
          <p14:tracePt t="115820" x="3141663" y="4856163"/>
          <p14:tracePt t="115827" x="3154363" y="4856163"/>
          <p14:tracePt t="115835" x="3192463" y="4856163"/>
          <p14:tracePt t="115844" x="3241675" y="4856163"/>
          <p14:tracePt t="115852" x="3317875" y="4856163"/>
          <p14:tracePt t="115860" x="3429000" y="4856163"/>
          <p14:tracePt t="115869" x="3541713" y="4856163"/>
          <p14:tracePt t="115876" x="3692525" y="4856163"/>
          <p14:tracePt t="115888" x="3843338" y="4856163"/>
          <p14:tracePt t="115892" x="3992563" y="4856163"/>
          <p14:tracePt t="115900" x="4143375" y="4856163"/>
          <p14:tracePt t="115907" x="4243388" y="4868863"/>
          <p14:tracePt t="115916" x="4330700" y="4879975"/>
          <p14:tracePt t="115924" x="4406900" y="4892675"/>
          <p14:tracePt t="115932" x="4443413" y="4905375"/>
          <p14:tracePt t="115940" x="4456113" y="4905375"/>
          <p14:tracePt t="116092" x="4468813" y="4905375"/>
          <p14:tracePt t="116132" x="4481513" y="4905375"/>
          <p14:tracePt t="116212" x="4494213" y="4905375"/>
          <p14:tracePt t="116228" x="4506913" y="4905375"/>
          <p14:tracePt t="116237" x="4518025" y="4905375"/>
          <p14:tracePt t="116244" x="4530725" y="4905375"/>
          <p14:tracePt t="116252" x="4568825" y="4918075"/>
          <p14:tracePt t="116260" x="4594225" y="4918075"/>
          <p14:tracePt t="116269" x="4643438" y="4930775"/>
          <p14:tracePt t="116275" x="4694238" y="4943475"/>
          <p14:tracePt t="116286" x="4743450" y="4956175"/>
          <p14:tracePt t="116291" x="4781550" y="4956175"/>
          <p14:tracePt t="116300" x="4868863" y="4968875"/>
          <p14:tracePt t="116307" x="4945063" y="4981575"/>
          <p14:tracePt t="116315" x="5006975" y="4981575"/>
          <p14:tracePt t="116323" x="5081588" y="4981575"/>
          <p14:tracePt t="116331" x="5157788" y="4981575"/>
          <p14:tracePt t="116340" x="5219700" y="4981575"/>
          <p14:tracePt t="116347" x="5294313" y="4981575"/>
          <p14:tracePt t="116355" x="5345113" y="4981575"/>
          <p14:tracePt t="116364" x="5383213" y="4981575"/>
          <p14:tracePt t="116372" x="5419725" y="4981575"/>
          <p14:tracePt t="116379" x="5445125" y="4968875"/>
          <p14:tracePt t="116396" x="5457825" y="4968875"/>
          <p14:tracePt t="116596" x="5470525" y="4968875"/>
          <p14:tracePt t="116604" x="5495925" y="4956175"/>
          <p14:tracePt t="116612" x="5519738" y="4943475"/>
          <p14:tracePt t="116620" x="5545138" y="4930775"/>
          <p14:tracePt t="116628" x="5557838" y="4930775"/>
          <p14:tracePt t="116636" x="5619750" y="4930775"/>
          <p14:tracePt t="116644" x="5657850" y="4918075"/>
          <p14:tracePt t="116653" x="5708650" y="4905375"/>
          <p14:tracePt t="116660" x="5795963" y="4892675"/>
          <p14:tracePt t="116672" x="5883275" y="4879975"/>
          <p14:tracePt t="116676" x="5945188" y="4879975"/>
          <p14:tracePt t="116686" x="6045200" y="4879975"/>
          <p14:tracePt t="116692" x="6146800" y="4879975"/>
          <p14:tracePt t="116700" x="6246813" y="4879975"/>
          <p14:tracePt t="116708" x="6334125" y="4879975"/>
          <p14:tracePt t="116716" x="6421438" y="4879975"/>
          <p14:tracePt t="116723" x="6483350" y="4879975"/>
          <p14:tracePt t="116732" x="6559550" y="4879975"/>
          <p14:tracePt t="116740" x="6596063" y="4879975"/>
          <p14:tracePt t="116748" x="6621463" y="4879975"/>
          <p14:tracePt t="116755" x="6659563" y="4879975"/>
          <p14:tracePt t="116763" x="6672263" y="4879975"/>
          <p14:tracePt t="116771" x="6684963" y="4879975"/>
          <p14:tracePt t="116788" x="6696075" y="4879975"/>
          <p14:tracePt t="116852" x="6708775" y="4879975"/>
          <p14:tracePt t="116892" x="6721475" y="4879975"/>
          <p14:tracePt t="117167" x="6734175" y="4879975"/>
          <p14:tracePt t="117276" x="6746875" y="4879975"/>
          <p14:tracePt t="117317" x="6759575" y="4879975"/>
          <p14:tracePt t="117331" x="6784975" y="4879975"/>
          <p14:tracePt t="117339" x="6797675" y="4879975"/>
          <p14:tracePt t="117348" x="6821488" y="4879975"/>
          <p14:tracePt t="117355" x="6859588" y="4879975"/>
          <p14:tracePt t="117364" x="6884988" y="4879975"/>
          <p14:tracePt t="117372" x="6910388" y="4879975"/>
          <p14:tracePt t="117379" x="6959600" y="4868863"/>
          <p14:tracePt t="117388" x="6985000" y="4868863"/>
          <p14:tracePt t="117397" x="7021513" y="4868863"/>
          <p14:tracePt t="117404" x="7046913" y="4868863"/>
          <p14:tracePt t="117411" x="7072313" y="4868863"/>
          <p14:tracePt t="117421" x="7097713" y="4868863"/>
          <p14:tracePt t="117428" x="7134225" y="4868863"/>
          <p14:tracePt t="117436" x="7172325" y="4868863"/>
          <p14:tracePt t="117444" x="7223125" y="4868863"/>
          <p14:tracePt t="117452" x="7259638" y="4868863"/>
          <p14:tracePt t="117459" x="7310438" y="4868863"/>
          <p14:tracePt t="117469" x="7359650" y="4868863"/>
          <p14:tracePt t="117476" x="7410450" y="4868863"/>
          <p14:tracePt t="117486" x="7472363" y="4868863"/>
          <p14:tracePt t="117491" x="7523163" y="4868863"/>
          <p14:tracePt t="117499" x="7572375" y="4868863"/>
          <p14:tracePt t="117508" x="7623175" y="4868863"/>
          <p14:tracePt t="117517" x="7661275" y="4868863"/>
          <p14:tracePt t="117524" x="7697788" y="4868863"/>
          <p14:tracePt t="117531" x="7723188" y="4868863"/>
          <p14:tracePt t="117539" x="7735888" y="4868863"/>
          <p14:tracePt t="117547" x="7761288" y="4868863"/>
          <p14:tracePt t="117564" x="7773988" y="4868863"/>
          <p14:tracePt t="117573" x="7785100" y="4868863"/>
          <p14:tracePt t="117596" x="7797800" y="4868863"/>
          <p14:tracePt t="117733" x="7810500" y="4868863"/>
          <p14:tracePt t="117812" x="7823200" y="4856163"/>
          <p14:tracePt t="118180" x="7835900" y="4868863"/>
          <p14:tracePt t="118189" x="7835900" y="4879975"/>
          <p14:tracePt t="118204" x="7835900" y="4892675"/>
          <p14:tracePt t="118212" x="7848600" y="4905375"/>
          <p14:tracePt t="118435" x="7848600" y="4918075"/>
          <p14:tracePt t="118443" x="7861300" y="4918075"/>
          <p14:tracePt t="118483" x="7874000" y="4918075"/>
          <p14:tracePt t="118492" x="7886700" y="4918075"/>
          <p14:tracePt t="118500" x="7886700" y="4930775"/>
          <p14:tracePt t="118515" x="7897813" y="4930775"/>
          <p14:tracePt t="118572" x="7910513" y="4930775"/>
          <p14:tracePt t="118603" x="7923213" y="4930775"/>
          <p14:tracePt t="118628" x="7935913" y="4943475"/>
          <p14:tracePt t="118668" x="7948613" y="4943475"/>
          <p14:tracePt t="118700" x="7961313" y="4943475"/>
          <p14:tracePt t="118772" x="7974013" y="4943475"/>
          <p14:tracePt t="118780" x="7986713" y="4943475"/>
          <p14:tracePt t="118868" x="7999413" y="4943475"/>
          <p14:tracePt t="118883" x="8010525" y="4943475"/>
          <p14:tracePt t="118908" x="8023225" y="4943475"/>
          <p14:tracePt t="119091" x="8035925" y="4943475"/>
          <p14:tracePt t="119388" x="8035925" y="4956175"/>
          <p14:tracePt t="119780" x="8048625" y="4956175"/>
          <p14:tracePt t="120524" x="8074025" y="4956175"/>
          <p14:tracePt t="120539" x="8074025" y="4943475"/>
          <p14:tracePt t="124419" x="8074025" y="4930775"/>
          <p14:tracePt t="124547" x="8074025" y="4943475"/>
          <p14:tracePt t="124651" x="8074025" y="4930775"/>
          <p14:tracePt t="124659" x="8074025" y="4905375"/>
          <p14:tracePt t="124667" x="8074025" y="4892675"/>
          <p14:tracePt t="124674" x="8086725" y="4856163"/>
          <p14:tracePt t="124691" x="8086725" y="4843463"/>
          <p14:tracePt t="124706" x="8086725" y="4830763"/>
          <p14:tracePt t="125242" x="8086725" y="4843463"/>
          <p14:tracePt t="125275" x="8086725" y="4856163"/>
          <p14:tracePt t="126122" x="8086725" y="4868863"/>
          <p14:tracePt t="126883" x="8086725" y="4856163"/>
          <p14:tracePt t="126955" x="8086725" y="4868863"/>
          <p14:tracePt t="126963" x="8086725" y="4892675"/>
          <p14:tracePt t="126970" x="8074025" y="4930775"/>
          <p14:tracePt t="126980" x="8074025" y="4968875"/>
          <p14:tracePt t="126988" x="8061325" y="5005388"/>
          <p14:tracePt t="126994" x="8048625" y="5030788"/>
          <p14:tracePt t="127003" x="8048625" y="5043488"/>
          <p14:tracePt t="127011" x="8048625" y="5056188"/>
          <p14:tracePt t="127023" x="8048625" y="5068888"/>
          <p14:tracePt t="127091" x="8048625" y="5043488"/>
          <p14:tracePt t="127099" x="8048625" y="5018088"/>
          <p14:tracePt t="127106" x="8048625" y="4992688"/>
          <p14:tracePt t="127114" x="8048625" y="4956175"/>
          <p14:tracePt t="127122" x="8048625" y="4930775"/>
          <p14:tracePt t="127138" x="8061325" y="4905375"/>
          <p14:tracePt t="127146" x="8061325" y="4892675"/>
          <p14:tracePt t="127154" x="8061325" y="4879975"/>
          <p14:tracePt t="127162" x="8061325" y="4868863"/>
          <p14:tracePt t="127259" x="8061325" y="4892675"/>
          <p14:tracePt t="127275" x="8061325" y="4905375"/>
          <p14:tracePt t="127283" x="8061325" y="4918075"/>
          <p14:tracePt t="127290" x="8048625" y="4956175"/>
          <p14:tracePt t="127299" x="8048625" y="4968875"/>
          <p14:tracePt t="127338" x="8048625" y="4981575"/>
          <p14:tracePt t="127347" x="8048625" y="4992688"/>
          <p14:tracePt t="127522" x="8035925" y="5005388"/>
          <p14:tracePt t="127538" x="8035925" y="5018088"/>
          <p14:tracePt t="127554" x="8035925" y="5030788"/>
          <p14:tracePt t="127770" x="8035925" y="5043488"/>
          <p14:tracePt t="127787" x="8035925" y="5056188"/>
          <p14:tracePt t="128340" x="8035925" y="5043488"/>
          <p14:tracePt t="128435" x="8035925" y="5056188"/>
          <p14:tracePt t="128579" x="8035925" y="5043488"/>
          <p14:tracePt t="128591" x="8048625" y="5030788"/>
          <p14:tracePt t="128707" x="8048625" y="5043488"/>
          <p14:tracePt t="129523" x="8048625" y="5056188"/>
          <p14:tracePt t="131610" x="8048625" y="5068888"/>
          <p14:tracePt t="131634" x="8048625" y="5081588"/>
          <p14:tracePt t="131730" x="8048625" y="5068888"/>
          <p14:tracePt t="131737" x="8061325" y="5056188"/>
          <p14:tracePt t="131747" x="8074025" y="5043488"/>
          <p14:tracePt t="131818" x="8074025" y="5056188"/>
          <p14:tracePt t="131826" x="8074025" y="5068888"/>
          <p14:tracePt t="131834" x="8074025" y="5081588"/>
          <p14:tracePt t="131841" x="8074025" y="5092700"/>
          <p14:tracePt t="131849" x="8074025" y="5130800"/>
          <p14:tracePt t="131857" x="8061325" y="5143500"/>
          <p14:tracePt t="131886" x="8061325" y="5156200"/>
          <p14:tracePt t="131969" x="8061325" y="5143500"/>
          <p14:tracePt t="131978" x="8061325" y="5130800"/>
          <p14:tracePt t="132009" x="8061325" y="5118100"/>
          <p14:tracePt t="133018" x="8074025" y="5105400"/>
          <p14:tracePt t="134914" x="8074025" y="5118100"/>
          <p14:tracePt t="135137" x="8074025" y="5130800"/>
          <p14:tracePt t="135842" x="8074025" y="5118100"/>
          <p14:tracePt t="136097" x="8074025" y="5105400"/>
          <p14:tracePt t="136105" x="8074025" y="5092700"/>
          <p14:tracePt t="136113" x="8074025" y="5081588"/>
          <p14:tracePt t="136129" x="8074025" y="5068888"/>
          <p14:tracePt t="136306" x="8074025" y="5081588"/>
          <p14:tracePt t="137019" x="8074025" y="5092700"/>
          <p14:tracePt t="139689" x="8074025" y="5105400"/>
          <p14:tracePt t="140249" x="8074025" y="5118100"/>
          <p14:tracePt t="140257" x="8074025" y="5130800"/>
          <p14:tracePt t="140345" x="8074025" y="5118100"/>
          <p14:tracePt t="140360" x="8074025" y="5105400"/>
          <p14:tracePt t="140368" x="8074025" y="5092700"/>
          <p14:tracePt t="141433" x="8048625" y="5092700"/>
          <p14:tracePt t="141473" x="8048625" y="5105400"/>
          <p14:tracePt t="141481" x="8035925" y="5105400"/>
          <p14:tracePt t="142552" x="8035925" y="5118100"/>
          <p14:tracePt t="142572" x="8035925" y="5130800"/>
          <p14:tracePt t="142576" x="8035925" y="5143500"/>
          <p14:tracePt t="142697" x="8035925" y="5130800"/>
          <p14:tracePt t="142704" x="8035925" y="5118100"/>
          <p14:tracePt t="142713" x="8035925" y="5105400"/>
          <p14:tracePt t="142728" x="8035925" y="5092700"/>
          <p14:tracePt t="142833" x="8035925" y="5105400"/>
          <p14:tracePt t="142841" x="8035925" y="5118100"/>
          <p14:tracePt t="143577" x="8035925" y="5105400"/>
          <p14:tracePt t="143584" x="8035925" y="5092700"/>
          <p14:tracePt t="143600" x="8035925" y="5081588"/>
          <p14:tracePt t="143608" x="8035925" y="5068888"/>
          <p14:tracePt t="143672" x="8035925" y="5081588"/>
          <p14:tracePt t="143688" x="8035925" y="5092700"/>
          <p14:tracePt t="143696" x="8035925" y="5105400"/>
          <p14:tracePt t="143704" x="8023225" y="5130800"/>
          <p14:tracePt t="143817" x="8023225" y="5118100"/>
          <p14:tracePt t="143825" x="8023225" y="5105400"/>
          <p14:tracePt t="143833" x="8023225" y="5092700"/>
          <p14:tracePt t="143848" x="8023225" y="5081588"/>
          <p14:tracePt t="145057" x="8023225" y="5092700"/>
          <p14:tracePt t="145072" x="8023225" y="5105400"/>
          <p14:tracePt t="145280" x="8010525" y="5105400"/>
          <p14:tracePt t="145328" x="8010525" y="5118100"/>
          <p14:tracePt t="146223" x="8010525" y="5130800"/>
          <p14:tracePt t="147632" x="7999413" y="5143500"/>
          <p14:tracePt t="147712" x="7986713" y="5156200"/>
          <p14:tracePt t="147728" x="7986713" y="5168900"/>
          <p14:tracePt t="147744" x="7974013" y="5194300"/>
          <p14:tracePt t="147753" x="7974013" y="5205413"/>
          <p14:tracePt t="147760" x="7961313" y="5218113"/>
          <p14:tracePt t="150080" x="7961313" y="5205413"/>
          <p14:tracePt t="150103" x="7961313" y="5194300"/>
          <p14:tracePt t="150223" x="7948613" y="5194300"/>
          <p14:tracePt t="150239" x="7935913" y="5194300"/>
          <p14:tracePt t="150264" x="7923213" y="5205413"/>
          <p14:tracePt t="150296" x="7910513" y="5218113"/>
          <p14:tracePt t="150303" x="7886700" y="5218113"/>
          <p14:tracePt t="150312" x="7874000" y="5230813"/>
          <p14:tracePt t="150320" x="7848600" y="5243513"/>
          <p14:tracePt t="150328" x="7810500" y="5243513"/>
          <p14:tracePt t="150337" x="7761288" y="5256213"/>
          <p14:tracePt t="150345" x="7710488" y="5268913"/>
          <p14:tracePt t="150352" x="7623175" y="5281613"/>
          <p14:tracePt t="150360" x="7548563" y="5294313"/>
          <p14:tracePt t="150369" x="7459663" y="5318125"/>
          <p14:tracePt t="150376" x="7359650" y="5330825"/>
          <p14:tracePt t="150384" x="7259638" y="5356225"/>
          <p14:tracePt t="150391" x="7146925" y="5368925"/>
          <p14:tracePt t="150400" x="7010400" y="5394325"/>
          <p14:tracePt t="150408" x="6884988" y="5407025"/>
          <p14:tracePt t="150416" x="6746875" y="5443538"/>
          <p14:tracePt t="150424" x="6634163" y="5456238"/>
          <p14:tracePt t="150432" x="6508750" y="5468938"/>
          <p14:tracePt t="150439" x="6396038" y="5481638"/>
          <p14:tracePt t="150447" x="6283325" y="5494338"/>
          <p14:tracePt t="150455" x="6157913" y="5518150"/>
          <p14:tracePt t="150464" x="6045200" y="5530850"/>
          <p14:tracePt t="150472" x="5921375" y="5556250"/>
          <p14:tracePt t="150479" x="5795963" y="5581650"/>
          <p14:tracePt t="150488" x="5683250" y="5607050"/>
          <p14:tracePt t="150496" x="5557838" y="5630863"/>
          <p14:tracePt t="150505" x="5419725" y="5668963"/>
          <p14:tracePt t="150511" x="5294313" y="5694363"/>
          <p14:tracePt t="150520" x="5157788" y="5719763"/>
          <p14:tracePt t="150528" x="5019675" y="5743575"/>
          <p14:tracePt t="150536" x="4881563" y="5768975"/>
          <p14:tracePt t="150543" x="4768850" y="5794375"/>
          <p14:tracePt t="150553" x="4643438" y="5807075"/>
          <p14:tracePt t="150559" x="4530725" y="5843588"/>
          <p14:tracePt t="150569" x="4418013" y="5868988"/>
          <p14:tracePt t="150576" x="4305300" y="5894388"/>
          <p14:tracePt t="150585" x="4192588" y="5919788"/>
          <p14:tracePt t="150591" x="4092575" y="5932488"/>
          <p14:tracePt t="150599" x="3992563" y="5945188"/>
          <p14:tracePt t="150607" x="3892550" y="5956300"/>
          <p14:tracePt t="150616" x="3805238" y="5969000"/>
          <p14:tracePt t="150623" x="3717925" y="5994400"/>
          <p14:tracePt t="150631" x="3617913" y="6007100"/>
          <p14:tracePt t="150639" x="3530600" y="6032500"/>
          <p14:tracePt t="150648" x="3429000" y="6045200"/>
          <p14:tracePt t="150655" x="3341688" y="6069013"/>
          <p14:tracePt t="150665" x="3228975" y="6081713"/>
          <p14:tracePt t="150672" x="3141663" y="6107113"/>
          <p14:tracePt t="150679" x="3067050" y="6119813"/>
          <p14:tracePt t="150687" x="2979738" y="6145213"/>
          <p14:tracePt t="150695" x="2903538" y="6145213"/>
          <p14:tracePt t="150705" x="2816225" y="6157913"/>
          <p14:tracePt t="150711" x="2754313" y="6169025"/>
          <p14:tracePt t="150719" x="2690813" y="6181725"/>
          <p14:tracePt t="150727" x="2641600" y="6194425"/>
          <p14:tracePt t="150736" x="2603500" y="6194425"/>
          <p14:tracePt t="150745" x="2578100" y="6194425"/>
          <p14:tracePt t="150752" x="2554288" y="6194425"/>
          <p14:tracePt t="150759" x="2528888" y="6194425"/>
          <p14:tracePt t="150769" x="2490788" y="6207125"/>
          <p14:tracePt t="150775" x="2490788" y="6219825"/>
          <p14:tracePt t="150783" x="2478088" y="6219825"/>
          <p14:tracePt t="150799" x="2465388" y="6219825"/>
          <p14:tracePt t="150807" x="2452688" y="6219825"/>
          <p14:tracePt t="150824" x="2428875" y="6219825"/>
          <p14:tracePt t="150831" x="2416175" y="6219825"/>
          <p14:tracePt t="150839" x="2416175" y="6207125"/>
          <p14:tracePt t="150855" x="2390775" y="6194425"/>
          <p14:tracePt t="150864" x="2378075" y="6194425"/>
          <p14:tracePt t="150871" x="2378075" y="6181725"/>
          <p14:tracePt t="150879" x="2365375" y="6181725"/>
          <p14:tracePt t="150887" x="2352675" y="6169025"/>
          <p14:tracePt t="150896" x="2339975" y="6169025"/>
          <p14:tracePt t="150911" x="2328863" y="6157913"/>
          <p14:tracePt t="150927" x="2316163" y="6157913"/>
          <p14:tracePt t="150936" x="2303463" y="6157913"/>
          <p14:tracePt t="150944" x="2303463" y="6145213"/>
          <p14:tracePt t="150968" x="2278063" y="6132513"/>
          <p14:tracePt t="150991" x="2265363" y="6132513"/>
          <p14:tracePt t="150999" x="2239963" y="6132513"/>
          <p14:tracePt t="151007" x="2239963" y="6119813"/>
          <p14:tracePt t="151017" x="2228850" y="6119813"/>
          <p14:tracePt t="151032" x="2216150" y="6119813"/>
          <p14:tracePt t="151039" x="2203450" y="6119813"/>
          <p14:tracePt t="151055" x="2190750" y="6107113"/>
          <p14:tracePt t="151104" x="2178050" y="6107113"/>
          <p14:tracePt t="151112" x="2165350" y="6094413"/>
          <p14:tracePt t="151128" x="2152650" y="6094413"/>
          <p14:tracePt t="151135" x="2139950" y="6081713"/>
          <p14:tracePt t="151143" x="2127250" y="6081713"/>
          <p14:tracePt t="151153" x="2127250" y="6069013"/>
          <p14:tracePt t="151169" x="2116138" y="6069013"/>
          <p14:tracePt t="151176" x="2116138" y="6056313"/>
          <p14:tracePt t="151186" x="2103438" y="6045200"/>
          <p14:tracePt t="151216" x="2090738" y="6032500"/>
          <p14:tracePt t="151239" x="2090738" y="6007100"/>
          <p14:tracePt t="151247" x="2078038" y="6007100"/>
          <p14:tracePt t="151264" x="2078038" y="5994400"/>
          <p14:tracePt t="151280" x="2078038" y="5981700"/>
          <p14:tracePt t="151288" x="2065338" y="5969000"/>
          <p14:tracePt t="151295" x="2052638" y="5956300"/>
          <p14:tracePt t="151312" x="2052638" y="5945188"/>
          <p14:tracePt t="151327" x="2052638" y="5932488"/>
          <p14:tracePt t="151344" x="2052638" y="5919788"/>
          <p14:tracePt t="151356" x="2039938" y="5907088"/>
          <p14:tracePt t="151472" x="2039938" y="5894388"/>
          <p14:tracePt t="151479" x="2039938" y="5881688"/>
          <p14:tracePt t="151487" x="2052638" y="5868988"/>
          <p14:tracePt t="151495" x="2065338" y="5868988"/>
          <p14:tracePt t="151503" x="2078038" y="5856288"/>
          <p14:tracePt t="151512" x="2103438" y="5856288"/>
          <p14:tracePt t="151520" x="2127250" y="5832475"/>
          <p14:tracePt t="151527" x="2165350" y="5807075"/>
          <p14:tracePt t="151536" x="2216150" y="5794375"/>
          <p14:tracePt t="151543" x="2252663" y="5768975"/>
          <p14:tracePt t="151553" x="2290763" y="5756275"/>
          <p14:tracePt t="151559" x="2352675" y="5732463"/>
          <p14:tracePt t="151569" x="2390775" y="5707063"/>
          <p14:tracePt t="151575" x="2441575" y="5694363"/>
          <p14:tracePt t="151584" x="2490788" y="5681663"/>
          <p14:tracePt t="151591" x="2541588" y="5656263"/>
          <p14:tracePt t="151599" x="2590800" y="5630863"/>
          <p14:tracePt t="151607" x="2641600" y="5607050"/>
          <p14:tracePt t="151615" x="2678113" y="5594350"/>
          <p14:tracePt t="151623" x="2703513" y="5581650"/>
          <p14:tracePt t="151631" x="2728913" y="5568950"/>
          <p14:tracePt t="151639" x="2754313" y="5568950"/>
          <p14:tracePt t="151647" x="2767013" y="5568950"/>
          <p14:tracePt t="151663" x="2778125" y="5568950"/>
          <p14:tracePt t="151687" x="2790825" y="5568950"/>
          <p14:tracePt t="151727" x="2803525" y="5568950"/>
          <p14:tracePt t="151752" x="2816225" y="5568950"/>
          <p14:tracePt t="151768" x="2828925" y="5568950"/>
          <p14:tracePt t="151791" x="2854325" y="5556250"/>
          <p14:tracePt t="151799" x="2854325" y="5543550"/>
          <p14:tracePt t="151823" x="2867025" y="5543550"/>
          <p14:tracePt t="151848" x="2879725" y="5543550"/>
          <p14:tracePt t="151863" x="2903538" y="5543550"/>
          <p14:tracePt t="151871" x="2941638" y="5556250"/>
          <p14:tracePt t="151880" x="2967038" y="5568950"/>
          <p14:tracePt t="151903" x="3041650" y="5607050"/>
          <p14:tracePt t="151911" x="3079750" y="5619750"/>
          <p14:tracePt t="151922" x="3092450" y="5619750"/>
          <p14:tracePt t="151927" x="3116263" y="5630863"/>
          <p14:tracePt t="151935" x="3141663" y="5630863"/>
          <p14:tracePt t="151943" x="3154363" y="5643563"/>
          <p14:tracePt t="152186" x="3167063" y="5643563"/>
          <p14:tracePt t="152191" x="3179763" y="5643563"/>
          <p14:tracePt t="152208" x="3179763" y="5656263"/>
          <p14:tracePt t="152215" x="3192463" y="5668963"/>
          <p14:tracePt t="152231" x="3192463" y="5681663"/>
          <p14:tracePt t="152239" x="3205163" y="5694363"/>
          <p14:tracePt t="152249" x="3216275" y="5694363"/>
          <p14:tracePt t="152254" x="3216275" y="5707063"/>
          <p14:tracePt t="152262" x="3228975" y="5707063"/>
          <p14:tracePt t="152271" x="3228975" y="5719763"/>
          <p14:tracePt t="152288" x="3241675" y="5732463"/>
          <p14:tracePt t="152303" x="3254375" y="5743575"/>
          <p14:tracePt t="152311" x="3267075" y="5743575"/>
          <p14:tracePt t="152328" x="3279775" y="5743575"/>
          <p14:tracePt t="152337" x="3292475" y="5756275"/>
          <p14:tracePt t="152353" x="3305175" y="5756275"/>
          <p14:tracePt t="152358" x="3317875" y="5756275"/>
          <p14:tracePt t="152369" x="3328988" y="5756275"/>
          <p14:tracePt t="152375" x="3341688" y="5756275"/>
          <p14:tracePt t="152383" x="3354388" y="5756275"/>
          <p14:tracePt t="152391" x="3379788" y="5756275"/>
          <p14:tracePt t="152400" x="3405188" y="5756275"/>
          <p14:tracePt t="152415" x="3429000" y="5756275"/>
          <p14:tracePt t="152422" x="3441700" y="5756275"/>
          <p14:tracePt t="152432" x="3454400" y="5743575"/>
          <p14:tracePt t="152463" x="3467100" y="5732463"/>
          <p14:tracePt t="152743" x="3479800" y="5732463"/>
          <p14:tracePt t="152753" x="3479800" y="5719763"/>
          <p14:tracePt t="153335" x="3454400" y="5719763"/>
          <p14:tracePt t="153343" x="3429000" y="5732463"/>
          <p14:tracePt t="153355" x="3417888" y="5732463"/>
          <p14:tracePt t="153369" x="3392488" y="5732463"/>
          <p14:tracePt t="153374" x="3367088" y="5743575"/>
          <p14:tracePt t="153384" x="3354388" y="5756275"/>
          <p14:tracePt t="153391" x="3341688" y="5756275"/>
          <p14:tracePt t="153398" x="3328988" y="5756275"/>
          <p14:tracePt t="153406" x="3292475" y="5768975"/>
          <p14:tracePt t="153415" x="3279775" y="5781675"/>
          <p14:tracePt t="153432" x="3267075" y="5781675"/>
          <p14:tracePt t="153438" x="3254375" y="5781675"/>
          <p14:tracePt t="153455" x="3241675" y="5781675"/>
          <p14:tracePt t="153487" x="3228975" y="5781675"/>
          <p14:tracePt t="153511" x="3216275" y="5781675"/>
          <p14:tracePt t="153543" x="3205163" y="5781675"/>
          <p14:tracePt t="153623" x="3192463" y="5781675"/>
          <p14:tracePt t="153631" x="3179763" y="5781675"/>
          <p14:tracePt t="153654" x="3167063" y="5781675"/>
          <p14:tracePt t="153671" x="3154363" y="5794375"/>
          <p14:tracePt t="153678" x="3141663" y="5807075"/>
          <p14:tracePt t="153712" x="3128963" y="5819775"/>
          <p14:tracePt t="153726" x="3128963" y="5832475"/>
          <p14:tracePt t="154279" x="3116263" y="5832475"/>
          <p14:tracePt t="154294" x="3103563" y="5832475"/>
          <p14:tracePt t="154310" x="3092450" y="5832475"/>
          <p14:tracePt t="154334" x="3079750" y="5832475"/>
          <p14:tracePt t="154352" x="3067050" y="5807075"/>
          <p14:tracePt t="154369" x="3054350" y="5807075"/>
          <p14:tracePt t="154382" x="3041650" y="5794375"/>
          <p14:tracePt t="154855" x="3054350" y="5781675"/>
          <p14:tracePt t="154863" x="3054350" y="5768975"/>
          <p14:tracePt t="154870" x="3067050" y="5768975"/>
          <p14:tracePt t="154895" x="3067050" y="5756275"/>
          <p14:tracePt t="154904" x="3079750" y="5756275"/>
          <p14:tracePt t="155486" x="3092450" y="5743575"/>
          <p14:tracePt t="155511" x="3103563" y="5743575"/>
          <p14:tracePt t="155519" x="3116263" y="5743575"/>
          <p14:tracePt t="155527" x="3128963" y="5732463"/>
          <p14:tracePt t="155535" x="3154363" y="5719763"/>
          <p14:tracePt t="155551" x="3179763" y="5719763"/>
          <p14:tracePt t="155558" x="3205163" y="5719763"/>
          <p14:tracePt t="155567" x="3228975" y="5719763"/>
          <p14:tracePt t="155574" x="3254375" y="5719763"/>
          <p14:tracePt t="155582" x="3305175" y="5719763"/>
          <p14:tracePt t="155590" x="3354388" y="5719763"/>
          <p14:tracePt t="155598" x="3405188" y="5719763"/>
          <p14:tracePt t="155606" x="3479800" y="5719763"/>
          <p14:tracePt t="155614" x="3530600" y="5719763"/>
          <p14:tracePt t="155622" x="3579813" y="5719763"/>
          <p14:tracePt t="155631" x="3617913" y="5719763"/>
          <p14:tracePt t="155638" x="3643313" y="5719763"/>
          <p14:tracePt t="155646" x="3667125" y="5719763"/>
          <p14:tracePt t="155654" x="3679825" y="5719763"/>
          <p14:tracePt t="155662" x="3692525" y="5719763"/>
          <p14:tracePt t="155678" x="3705225" y="5719763"/>
          <p14:tracePt t="155719" x="3717925" y="5719763"/>
          <p14:tracePt t="155886" x="3730625" y="5719763"/>
          <p14:tracePt t="155903" x="3743325" y="5719763"/>
          <p14:tracePt t="155959" x="3756025" y="5719763"/>
          <p14:tracePt t="155974" x="3767138" y="5719763"/>
          <p14:tracePt t="155982" x="3792538" y="5719763"/>
          <p14:tracePt t="155999" x="3817938" y="5719763"/>
          <p14:tracePt t="156007" x="3843338" y="5719763"/>
          <p14:tracePt t="156014" x="3879850" y="5719763"/>
          <p14:tracePt t="156022" x="3917950" y="5719763"/>
          <p14:tracePt t="156031" x="3968750" y="5719763"/>
          <p14:tracePt t="156038" x="4017963" y="5719763"/>
          <p14:tracePt t="156047" x="4105275" y="5719763"/>
          <p14:tracePt t="156054" x="4192588" y="5719763"/>
          <p14:tracePt t="156062" x="4294188" y="5719763"/>
          <p14:tracePt t="156071" x="4381500" y="5694363"/>
          <p14:tracePt t="156078" x="4468813" y="5681663"/>
          <p14:tracePt t="156087" x="4543425" y="5668963"/>
          <p14:tracePt t="156094" x="4594225" y="5656263"/>
          <p14:tracePt t="156103" x="4643438" y="5643563"/>
          <p14:tracePt t="156110" x="4668838" y="5630863"/>
          <p14:tracePt t="156120" x="4694238" y="5630863"/>
          <p14:tracePt t="156351" x="4719638" y="5619750"/>
          <p14:tracePt t="156383" x="4743450" y="5607050"/>
          <p14:tracePt t="156391" x="4756150" y="5607050"/>
          <p14:tracePt t="156399" x="4781550" y="5607050"/>
          <p14:tracePt t="156407" x="4819650" y="5594350"/>
          <p14:tracePt t="156415" x="4843463" y="5594350"/>
          <p14:tracePt t="156425" x="4881563" y="5594350"/>
          <p14:tracePt t="156431" x="4945063" y="5581650"/>
          <p14:tracePt t="156440" x="4981575" y="5568950"/>
          <p14:tracePt t="156447" x="5006975" y="5568950"/>
          <p14:tracePt t="156455" x="5032375" y="5568950"/>
          <p14:tracePt t="156463" x="5068888" y="5568950"/>
          <p14:tracePt t="156479" x="5081588" y="5568950"/>
          <p14:tracePt t="156495" x="5094288" y="5568950"/>
          <p14:tracePt t="156503" x="5106988" y="5568950"/>
          <p14:tracePt t="156510" x="5119688" y="5581650"/>
          <p14:tracePt t="156527" x="5132388" y="5594350"/>
          <p14:tracePt t="156542" x="5145088" y="5619750"/>
          <p14:tracePt t="156552" x="5157788" y="5619750"/>
          <p14:tracePt t="156558" x="5157788" y="5630863"/>
          <p14:tracePt t="156569" x="5157788" y="5643563"/>
          <p14:tracePt t="156582" x="5157788" y="5656263"/>
          <p14:tracePt t="156655" x="5170488" y="5668963"/>
          <p14:tracePt t="156670" x="5194300" y="5668963"/>
          <p14:tracePt t="156678" x="5207000" y="5656263"/>
          <p14:tracePt t="156687" x="5232400" y="5656263"/>
          <p14:tracePt t="156694" x="5257800" y="5643563"/>
          <p14:tracePt t="156703" x="5294313" y="5630863"/>
          <p14:tracePt t="156710" x="5332413" y="5607050"/>
          <p14:tracePt t="156719" x="5370513" y="5607050"/>
          <p14:tracePt t="156727" x="5419725" y="5581650"/>
          <p14:tracePt t="156736" x="5470525" y="5568950"/>
          <p14:tracePt t="156742" x="5519738" y="5543550"/>
          <p14:tracePt t="156752" x="5545138" y="5543550"/>
          <p14:tracePt t="156759" x="5570538" y="5543550"/>
          <p14:tracePt t="156767" x="5595938" y="5543550"/>
          <p14:tracePt t="156783" x="5607050" y="5543550"/>
          <p14:tracePt t="156791" x="5619750" y="5543550"/>
          <p14:tracePt t="156806" x="5632450" y="5543550"/>
          <p14:tracePt t="156838" x="5645150" y="5556250"/>
          <p14:tracePt t="156854" x="5645150" y="5568950"/>
          <p14:tracePt t="156871" x="5645150" y="5581650"/>
          <p14:tracePt t="156879" x="5657850" y="5581650"/>
          <p14:tracePt t="157078" x="5670550" y="5581650"/>
          <p14:tracePt t="157087" x="5683250" y="5581650"/>
          <p14:tracePt t="157102" x="5708650" y="5581650"/>
          <p14:tracePt t="157110" x="5719763" y="5581650"/>
          <p14:tracePt t="157118" x="5745163" y="5581650"/>
          <p14:tracePt t="157126" x="5783263" y="5568950"/>
          <p14:tracePt t="157136" x="5821363" y="5556250"/>
          <p14:tracePt t="157143" x="5845175" y="5556250"/>
          <p14:tracePt t="157155" x="5895975" y="5556250"/>
          <p14:tracePt t="157158" x="5932488" y="5556250"/>
          <p14:tracePt t="157166" x="5983288" y="5556250"/>
          <p14:tracePt t="157174" x="6021388" y="5556250"/>
          <p14:tracePt t="157183" x="6034088" y="5556250"/>
          <p14:tracePt t="157190" x="6057900" y="5556250"/>
          <p14:tracePt t="157198" x="6070600" y="5556250"/>
          <p14:tracePt t="157206" x="6083300" y="5556250"/>
          <p14:tracePt t="157215" x="6096000" y="5556250"/>
          <p14:tracePt t="157359" x="6108700" y="5556250"/>
          <p14:tracePt t="157375" x="6108700" y="5568950"/>
          <p14:tracePt t="157382" x="6121400" y="5568950"/>
          <p14:tracePt t="157391" x="6146800" y="5568950"/>
          <p14:tracePt t="157398" x="6183313" y="5568950"/>
          <p14:tracePt t="157406" x="6196013" y="5568950"/>
          <p14:tracePt t="157414" x="6234113" y="5568950"/>
          <p14:tracePt t="157422" x="6283325" y="5568950"/>
          <p14:tracePt t="157430" x="6359525" y="5568950"/>
          <p14:tracePt t="157438" x="6408738" y="5568950"/>
          <p14:tracePt t="157446" x="6459538" y="5568950"/>
          <p14:tracePt t="157454" x="6508750" y="5568950"/>
          <p14:tracePt t="157463" x="6559550" y="5568950"/>
          <p14:tracePt t="157471" x="6608763" y="5568950"/>
          <p14:tracePt t="157478" x="6646863" y="5568950"/>
          <p14:tracePt t="157487" x="6684963" y="5568950"/>
          <p14:tracePt t="157494" x="6734175" y="5581650"/>
          <p14:tracePt t="157503" x="6772275" y="5594350"/>
          <p14:tracePt t="157510" x="6784975" y="5594350"/>
          <p14:tracePt t="157519" x="6808788" y="5594350"/>
          <p14:tracePt t="157526" x="6834188" y="5607050"/>
          <p14:tracePt t="157535" x="6859588" y="5607050"/>
          <p14:tracePt t="157542" x="6859588" y="5619750"/>
          <p14:tracePt t="157558" x="6872288" y="5619750"/>
          <p14:tracePt t="157647" x="6884988" y="5619750"/>
          <p14:tracePt t="157663" x="6897688" y="5619750"/>
          <p14:tracePt t="157681" x="6897688" y="5607050"/>
          <p14:tracePt t="157689" x="6910388" y="5594350"/>
          <p14:tracePt t="157702" x="6910388" y="5581650"/>
          <p14:tracePt t="157721" x="6910388" y="5568950"/>
          <p14:tracePt t="157726" x="6910388" y="5556250"/>
          <p14:tracePt t="157807" x="6921500" y="5556250"/>
          <p14:tracePt t="157846" x="6921500" y="5568950"/>
          <p14:tracePt t="157903" x="6934200" y="5568950"/>
          <p14:tracePt t="157919" x="6946900" y="5568950"/>
          <p14:tracePt t="157935" x="6959600" y="5568950"/>
          <p14:tracePt t="157942" x="6972300" y="5568950"/>
          <p14:tracePt t="157951" x="7010400" y="5568950"/>
          <p14:tracePt t="157958" x="7021513" y="5568950"/>
          <p14:tracePt t="157967" x="7072313" y="5568950"/>
          <p14:tracePt t="157974" x="7123113" y="5556250"/>
          <p14:tracePt t="157983" x="7134225" y="5556250"/>
          <p14:tracePt t="157990" x="7185025" y="5543550"/>
          <p14:tracePt t="157998" x="7210425" y="5543550"/>
          <p14:tracePt t="158006" x="7259638" y="5543550"/>
          <p14:tracePt t="158014" x="7310438" y="5543550"/>
          <p14:tracePt t="158022" x="7359650" y="5543550"/>
          <p14:tracePt t="158030" x="7410450" y="5543550"/>
          <p14:tracePt t="158038" x="7472363" y="5543550"/>
          <p14:tracePt t="158046" x="7535863" y="5543550"/>
          <p14:tracePt t="158054" x="7585075" y="5543550"/>
          <p14:tracePt t="158062" x="7635875" y="5543550"/>
          <p14:tracePt t="158070" x="7710488" y="5543550"/>
          <p14:tracePt t="158078" x="7761288" y="5543550"/>
          <p14:tracePt t="158088" x="7810500" y="5543550"/>
          <p14:tracePt t="158094" x="7861300" y="5543550"/>
          <p14:tracePt t="158103" x="7897813" y="5543550"/>
          <p14:tracePt t="158110" x="7948613" y="5543550"/>
          <p14:tracePt t="158120" x="7986713" y="5543550"/>
          <p14:tracePt t="158127" x="7999413" y="5543550"/>
          <p14:tracePt t="158136" x="8023225" y="5543550"/>
          <p14:tracePt t="158143" x="8035925" y="5543550"/>
          <p14:tracePt t="158495" x="8048625" y="5543550"/>
          <p14:tracePt t="158551" x="8048625" y="5556250"/>
          <p14:tracePt t="158567" x="8048625" y="5568950"/>
          <p14:tracePt t="158679" x="8048625" y="5581650"/>
          <p14:tracePt t="158702" x="8048625" y="5594350"/>
          <p14:tracePt t="158727" x="8048625" y="5607050"/>
          <p14:tracePt t="158767" x="8061325" y="5607050"/>
          <p14:tracePt t="158822" x="8074025" y="5607050"/>
          <p14:tracePt t="158847" x="8099425" y="5607050"/>
          <p14:tracePt t="158862" x="8099425" y="5594350"/>
          <p14:tracePt t="158967" x="8099425" y="5581650"/>
          <p14:tracePt t="158975" x="8110538" y="5581650"/>
          <p14:tracePt t="158982" x="8110538" y="5594350"/>
          <p14:tracePt t="158998" x="8123238" y="5607050"/>
          <p14:tracePt t="159006" x="8135938" y="5619750"/>
          <p14:tracePt t="159014" x="8161338" y="5619750"/>
          <p14:tracePt t="159022" x="8174038" y="5630863"/>
          <p14:tracePt t="159031" x="8186738" y="5630863"/>
          <p14:tracePt t="159039" x="8212138" y="5630863"/>
          <p14:tracePt t="159046" x="8235950" y="5630863"/>
          <p14:tracePt t="159054" x="8261350" y="5630863"/>
          <p14:tracePt t="159062" x="8286750" y="5630863"/>
          <p14:tracePt t="159070" x="8312150" y="5630863"/>
          <p14:tracePt t="159078" x="8335963" y="5630863"/>
          <p14:tracePt t="159086" x="8386763" y="5630863"/>
          <p14:tracePt t="159094" x="8424863" y="5630863"/>
          <p14:tracePt t="159103" x="8474075" y="5630863"/>
          <p14:tracePt t="159110" x="8524875" y="5630863"/>
          <p14:tracePt t="159120" x="8586788" y="5630863"/>
          <p14:tracePt t="159126" x="8661400" y="5630863"/>
          <p14:tracePt t="159135" x="8724900" y="5630863"/>
          <p14:tracePt t="159142" x="8786813" y="5630863"/>
          <p14:tracePt t="159152" x="8863013" y="5630863"/>
          <p14:tracePt t="159158" x="8924925" y="5630863"/>
          <p14:tracePt t="159167" x="8999538" y="5630863"/>
          <p14:tracePt t="159174" x="9063038" y="5630863"/>
          <p14:tracePt t="159183" x="9137650" y="5630863"/>
          <p14:tracePt t="159190" x="9188450" y="5630863"/>
          <p14:tracePt t="159198" x="9237663" y="5630863"/>
          <p14:tracePt t="159206" x="9275763" y="5630863"/>
          <p14:tracePt t="159215" x="9312275" y="5630863"/>
          <p14:tracePt t="159222" x="9350375" y="5630863"/>
          <p14:tracePt t="159230" x="9375775" y="5630863"/>
          <p14:tracePt t="159239" x="9388475" y="5630863"/>
          <p14:tracePt t="159247" x="9401175" y="5630863"/>
          <p14:tracePt t="159254" x="9413875" y="5630863"/>
          <p14:tracePt t="159263" x="9424988" y="5630863"/>
          <p14:tracePt t="159311" x="9424988" y="5643563"/>
          <p14:tracePt t="159326" x="9437688" y="5643563"/>
          <p14:tracePt t="159351" x="9437688" y="5668963"/>
          <p14:tracePt t="159646" x="9437688" y="5681663"/>
          <p14:tracePt t="159694" x="9437688" y="5694363"/>
          <p14:tracePt t="159758" x="9437688" y="5707063"/>
          <p14:tracePt t="159774" x="9437688" y="5719763"/>
          <p14:tracePt t="159790" x="9437688" y="5732463"/>
          <p14:tracePt t="159815" x="9450388" y="5756275"/>
          <p14:tracePt t="159822" x="9463088" y="5756275"/>
          <p14:tracePt t="159838" x="9463088" y="5768975"/>
          <p14:tracePt t="159847" x="9463088" y="5781675"/>
          <p14:tracePt t="159870" x="9475788" y="5794375"/>
          <p14:tracePt t="159886" x="9475788" y="5807075"/>
          <p14:tracePt t="159910" x="9488488" y="5807075"/>
          <p14:tracePt t="159918" x="9501188" y="5819775"/>
          <p14:tracePt t="159942" x="9513888" y="5832475"/>
          <p14:tracePt t="159966" x="9525000" y="5832475"/>
          <p14:tracePt t="159973" x="9550400" y="5832475"/>
          <p14:tracePt t="159982" x="9575800" y="5832475"/>
          <p14:tracePt t="159990" x="9601200" y="5832475"/>
          <p14:tracePt t="159997" x="9626600" y="5832475"/>
          <p14:tracePt t="160005" x="9637713" y="5832475"/>
          <p14:tracePt t="160013" x="9663113" y="5832475"/>
          <p14:tracePt t="160022" x="9701213" y="5832475"/>
          <p14:tracePt t="160037" x="9726613" y="5832475"/>
          <p14:tracePt t="160046" x="9750425" y="5832475"/>
          <p14:tracePt t="160054" x="9775825" y="5819775"/>
          <p14:tracePt t="160070" x="9788525" y="5807075"/>
          <p14:tracePt t="160093" x="9801225" y="5807075"/>
          <p14:tracePt t="160270" x="9788525" y="5807075"/>
          <p14:tracePt t="160287" x="9775825" y="5807075"/>
          <p14:tracePt t="160302" x="9763125" y="5807075"/>
          <p14:tracePt t="160310" x="9750425" y="5807075"/>
          <p14:tracePt t="160318" x="9739313" y="5807075"/>
          <p14:tracePt t="160327" x="9726613" y="5794375"/>
          <p14:tracePt t="160351" x="9713913" y="5794375"/>
          <p14:tracePt t="160398" x="9701213" y="5794375"/>
          <p14:tracePt t="160486" x="9688513" y="5794375"/>
          <p14:tracePt t="160495" x="9675813" y="5794375"/>
          <p14:tracePt t="160510" x="9663113" y="5794375"/>
          <p14:tracePt t="160535" x="9650413" y="5819775"/>
          <p14:tracePt t="160621" x="9650413" y="5807075"/>
          <p14:tracePt t="160629" x="9650413" y="5794375"/>
          <p14:tracePt t="160637" x="9650413" y="5781675"/>
          <p14:tracePt t="160646" x="9637713" y="5768975"/>
          <p14:tracePt t="160654" x="9637713" y="5756275"/>
          <p14:tracePt t="160661" x="9637713" y="5743575"/>
          <p14:tracePt t="160670" x="9637713" y="5732463"/>
          <p14:tracePt t="160686" x="9626600" y="5719763"/>
          <p14:tracePt t="160694" x="9626600" y="5707063"/>
          <p14:tracePt t="160774" x="9613900" y="5707063"/>
          <p14:tracePt t="160926" x="9613900" y="5694363"/>
          <p14:tracePt t="160998" x="9601200" y="5694363"/>
          <p14:tracePt t="161022" x="9588500" y="5694363"/>
          <p14:tracePt t="161031" x="9575800" y="5707063"/>
          <p14:tracePt t="161047" x="9575800" y="5719763"/>
          <p14:tracePt t="161062" x="9575800" y="5732463"/>
          <p14:tracePt t="161183" x="9563100" y="5732463"/>
          <p14:tracePt t="161206" x="9550400" y="5732463"/>
          <p14:tracePt t="161214" x="9537700" y="5732463"/>
          <p14:tracePt t="161221" x="9501188" y="5743575"/>
          <p14:tracePt t="161230" x="9475788" y="5756275"/>
          <p14:tracePt t="161238" x="9413875" y="5756275"/>
          <p14:tracePt t="161246" x="9363075" y="5768975"/>
          <p14:tracePt t="161255" x="9301163" y="5781675"/>
          <p14:tracePt t="161262" x="9224963" y="5807075"/>
          <p14:tracePt t="161270" x="9137650" y="5819775"/>
          <p14:tracePt t="161279" x="9050338" y="5843588"/>
          <p14:tracePt t="161291" x="8963025" y="5856288"/>
          <p14:tracePt t="161294" x="8874125" y="5881688"/>
          <p14:tracePt t="161303" x="8812213" y="5881688"/>
          <p14:tracePt t="161310" x="8699500" y="5894388"/>
          <p14:tracePt t="161320" x="8612188" y="5907088"/>
          <p14:tracePt t="161325" x="8537575" y="5919788"/>
          <p14:tracePt t="161335" x="8461375" y="5932488"/>
          <p14:tracePt t="161342" x="8374063" y="5956300"/>
          <p14:tracePt t="161350" x="8286750" y="5969000"/>
          <p14:tracePt t="161357" x="8199438" y="5994400"/>
          <p14:tracePt t="161365" x="8123238" y="6007100"/>
          <p14:tracePt t="161374" x="8035925" y="6032500"/>
          <p14:tracePt t="161382" x="7961313" y="6045200"/>
          <p14:tracePt t="161390" x="7874000" y="6069013"/>
          <p14:tracePt t="161398" x="7797800" y="6081713"/>
          <p14:tracePt t="161405" x="7723188" y="6094413"/>
          <p14:tracePt t="161414" x="7635875" y="6107113"/>
          <p14:tracePt t="161422" x="7561263" y="6119813"/>
          <p14:tracePt t="161430" x="7448550" y="6132513"/>
          <p14:tracePt t="161439" x="7359650" y="6145213"/>
          <p14:tracePt t="161446" x="7285038" y="6157913"/>
          <p14:tracePt t="161454" x="7197725" y="6181725"/>
          <p14:tracePt t="161462" x="7110413" y="6194425"/>
          <p14:tracePt t="161470" x="7021513" y="6194425"/>
          <p14:tracePt t="161479" x="6934200" y="6194425"/>
          <p14:tracePt t="161487" x="6872288" y="6194425"/>
          <p14:tracePt t="161493" x="6772275" y="6207125"/>
          <p14:tracePt t="161502" x="6721475" y="6207125"/>
          <p14:tracePt t="161510" x="6646863" y="6207125"/>
          <p14:tracePt t="161523" x="6584950" y="6207125"/>
          <p14:tracePt t="161525" x="6496050" y="6219825"/>
          <p14:tracePt t="161535" x="6421438" y="6232525"/>
          <p14:tracePt t="161542" x="6346825" y="6257925"/>
          <p14:tracePt t="161552" x="6283325" y="6269038"/>
          <p14:tracePt t="161559" x="6208713" y="6269038"/>
          <p14:tracePt t="161567" x="6121400" y="6281738"/>
          <p14:tracePt t="161573" x="6034088" y="6294438"/>
          <p14:tracePt t="161582" x="5945188" y="6319838"/>
          <p14:tracePt t="161590" x="5883275" y="6332538"/>
          <p14:tracePt t="161599" x="5795963" y="6345238"/>
          <p14:tracePt t="161607" x="5732463" y="6345238"/>
          <p14:tracePt t="161614" x="5645150" y="6345238"/>
          <p14:tracePt t="161621" x="5570538" y="6345238"/>
          <p14:tracePt t="161630" x="5495925" y="6345238"/>
          <p14:tracePt t="161638" x="5407025" y="6345238"/>
          <p14:tracePt t="161646" x="5319713" y="6345238"/>
          <p14:tracePt t="161654" x="5232400" y="6345238"/>
          <p14:tracePt t="161662" x="5157788" y="6345238"/>
          <p14:tracePt t="161670" x="5068888" y="6345238"/>
          <p14:tracePt t="161678" x="5006975" y="6345238"/>
          <p14:tracePt t="161686" x="4932363" y="6345238"/>
          <p14:tracePt t="161694" x="4868863" y="6345238"/>
          <p14:tracePt t="161703" x="4794250" y="6345238"/>
          <p14:tracePt t="161710" x="4732338" y="6345238"/>
          <p14:tracePt t="161720" x="4656138" y="6345238"/>
          <p14:tracePt t="161726" x="4606925" y="6345238"/>
          <p14:tracePt t="161736" x="4556125" y="6345238"/>
          <p14:tracePt t="161742" x="4518025" y="6345238"/>
          <p14:tracePt t="161751" x="4494213" y="6345238"/>
          <p14:tracePt t="161758" x="4468813" y="6345238"/>
          <p14:tracePt t="161766" x="4456113" y="6345238"/>
          <p14:tracePt t="161774" x="4430713" y="6345238"/>
          <p14:tracePt t="161782" x="4406900" y="6345238"/>
          <p14:tracePt t="161790" x="4368800" y="6357938"/>
          <p14:tracePt t="161798" x="4356100" y="6370638"/>
          <p14:tracePt t="161806" x="4330700" y="6381750"/>
          <p14:tracePt t="161814" x="4305300" y="6381750"/>
          <p14:tracePt t="161821" x="4281488" y="6394450"/>
          <p14:tracePt t="161830" x="4268788" y="6407150"/>
          <p14:tracePt t="161838" x="4243388" y="6407150"/>
          <p14:tracePt t="161845" x="4230688" y="6419850"/>
          <p14:tracePt t="161853" x="4217988" y="6432550"/>
          <p14:tracePt t="161861" x="4192588" y="6432550"/>
          <p14:tracePt t="161869" x="4192588" y="6445250"/>
          <p14:tracePt t="161981" x="4192588" y="6432550"/>
          <p14:tracePt t="161998" x="4192588" y="6419850"/>
          <p14:tracePt t="162006" x="4192588" y="6407150"/>
          <p14:tracePt t="162021" x="4192588" y="6394450"/>
          <p14:tracePt t="162046" x="4192588" y="6381750"/>
          <p14:tracePt t="162055" x="4192588" y="6370638"/>
          <p14:tracePt t="162062" x="4192588" y="6357938"/>
          <p14:tracePt t="162078" x="4192588" y="6332538"/>
          <p14:tracePt t="162087" x="4192588" y="6319838"/>
          <p14:tracePt t="162094" x="4205288" y="6307138"/>
          <p14:tracePt t="162102" x="4217988" y="6294438"/>
          <p14:tracePt t="162110" x="4217988" y="6281738"/>
          <p14:tracePt t="162120" x="4243388" y="6269038"/>
          <p14:tracePt t="162136" x="4256088" y="6257925"/>
          <p14:tracePt t="162151" x="4268788" y="6257925"/>
          <p14:tracePt t="162166" x="4281488" y="6245225"/>
          <p14:tracePt t="162182" x="4294188" y="6232525"/>
          <p14:tracePt t="162190" x="4305300" y="6219825"/>
          <p14:tracePt t="162198" x="4318000" y="6219825"/>
          <p14:tracePt t="162205" x="4330700" y="6207125"/>
          <p14:tracePt t="162215" x="4330700" y="6194425"/>
          <p14:tracePt t="162222" x="4356100" y="6181725"/>
          <p14:tracePt t="162230" x="4356100" y="6157913"/>
          <p14:tracePt t="162238" x="4368800" y="6145213"/>
          <p14:tracePt t="162246" x="4381500" y="6132513"/>
          <p14:tracePt t="162255" x="4381500" y="6119813"/>
          <p14:tracePt t="162486" x="4394200" y="6119813"/>
          <p14:tracePt t="162597" x="4406900" y="6119813"/>
          <p14:tracePt t="162709" x="4418013" y="6119813"/>
          <p14:tracePt t="162766" x="4430713" y="6119813"/>
          <p14:tracePt t="162790" x="4443413" y="6119813"/>
          <p14:tracePt t="164118" x="4456113" y="6119813"/>
          <p14:tracePt t="164126" x="4468813" y="6107113"/>
          <p14:tracePt t="164138" x="4481513" y="6107113"/>
          <p14:tracePt t="164158" x="4506913" y="6107113"/>
          <p14:tracePt t="164173" x="4506913" y="6094413"/>
          <p14:tracePt t="164189" x="4518025" y="6094413"/>
          <p14:tracePt t="164214" x="4530725" y="6094413"/>
          <p14:tracePt t="164222" x="4543425" y="6094413"/>
          <p14:tracePt t="164230" x="4556125" y="6094413"/>
          <p14:tracePt t="164237" x="4568825" y="6094413"/>
          <p14:tracePt t="164246" x="4581525" y="6094413"/>
          <p14:tracePt t="164253" x="4606925" y="6094413"/>
          <p14:tracePt t="164262" x="4630738" y="6094413"/>
          <p14:tracePt t="164269" x="4668838" y="6094413"/>
          <p14:tracePt t="164278" x="4694238" y="6094413"/>
          <p14:tracePt t="164286" x="4719638" y="6094413"/>
          <p14:tracePt t="164294" x="4743450" y="6094413"/>
          <p14:tracePt t="164302" x="4768850" y="6094413"/>
          <p14:tracePt t="164310" x="4794250" y="6094413"/>
          <p14:tracePt t="164320" x="4819650" y="6094413"/>
          <p14:tracePt t="164326" x="4856163" y="6094413"/>
          <p14:tracePt t="164343" x="4932363" y="6094413"/>
          <p14:tracePt t="164350" x="4956175" y="6094413"/>
          <p14:tracePt t="164357" x="4981575" y="6094413"/>
          <p14:tracePt t="164366" x="5019675" y="6094413"/>
          <p14:tracePt t="164374" x="5045075" y="6094413"/>
          <p14:tracePt t="164382" x="5068888" y="6094413"/>
          <p14:tracePt t="164389" x="5094288" y="6094413"/>
          <p14:tracePt t="164397" x="5119688" y="6094413"/>
          <p14:tracePt t="164405" x="5145088" y="6094413"/>
          <p14:tracePt t="164414" x="5157788" y="6094413"/>
          <p14:tracePt t="164421" x="5194300" y="6081713"/>
          <p14:tracePt t="164430" x="5207000" y="6081713"/>
          <p14:tracePt t="164437" x="5232400" y="6081713"/>
          <p14:tracePt t="164446" x="5245100" y="6069013"/>
          <p14:tracePt t="164454" x="5270500" y="6056313"/>
          <p14:tracePt t="164462" x="5281613" y="6056313"/>
          <p14:tracePt t="164471" x="5307013" y="6056313"/>
          <p14:tracePt t="164478" x="5370513" y="6056313"/>
          <p14:tracePt t="164486" x="5407025" y="6045200"/>
          <p14:tracePt t="164494" x="5432425" y="6045200"/>
          <p14:tracePt t="164503" x="5470525" y="6045200"/>
          <p14:tracePt t="164510" x="5519738" y="6045200"/>
          <p14:tracePt t="164519" x="5570538" y="6045200"/>
          <p14:tracePt t="164526" x="5619750" y="6045200"/>
          <p14:tracePt t="164536" x="5670550" y="6045200"/>
          <p14:tracePt t="164541" x="5745163" y="6045200"/>
          <p14:tracePt t="164550" x="5808663" y="6056313"/>
          <p14:tracePt t="164558" x="5883275" y="6069013"/>
          <p14:tracePt t="164566" x="5921375" y="6069013"/>
          <p14:tracePt t="164573" x="5970588" y="6069013"/>
          <p14:tracePt t="164582" x="6008688" y="6069013"/>
          <p14:tracePt t="164589" x="6045200" y="6069013"/>
          <p14:tracePt t="164598" x="6070600" y="6069013"/>
          <p14:tracePt t="164605" x="6083300" y="6069013"/>
          <p14:tracePt t="164614" x="6096000" y="6069013"/>
          <p14:tracePt t="164630" x="6108700" y="6069013"/>
          <p14:tracePt t="164646" x="6121400" y="6069013"/>
          <p14:tracePt t="164653" x="6134100" y="6056313"/>
          <p14:tracePt t="164678" x="6146800" y="6045200"/>
          <p14:tracePt t="164774" x="6157913" y="6045200"/>
          <p14:tracePt t="164854" x="6170613" y="6045200"/>
          <p14:tracePt t="164885" x="6183313" y="6045200"/>
          <p14:tracePt t="164934" x="6196013" y="6045200"/>
          <p14:tracePt t="164942" x="6208713" y="6045200"/>
          <p14:tracePt t="164965" x="6221413" y="6045200"/>
          <p14:tracePt t="164974" x="6234113" y="6045200"/>
          <p14:tracePt t="164982" x="6246813" y="6045200"/>
          <p14:tracePt t="164991" x="6259513" y="6045200"/>
          <p14:tracePt t="164997" x="6283325" y="6045200"/>
          <p14:tracePt t="165005" x="6308725" y="6045200"/>
          <p14:tracePt t="165013" x="6321425" y="6045200"/>
          <p14:tracePt t="165021" x="6346825" y="6045200"/>
          <p14:tracePt t="165030" x="6370638" y="6045200"/>
          <p14:tracePt t="165037" x="6408738" y="6045200"/>
          <p14:tracePt t="165045" x="6446838" y="6045200"/>
          <p14:tracePt t="165053" x="6483350" y="6045200"/>
          <p14:tracePt t="165061" x="6521450" y="6045200"/>
          <p14:tracePt t="165071" x="6559550" y="6045200"/>
          <p14:tracePt t="165077" x="6608763" y="6045200"/>
          <p14:tracePt t="165085" x="6646863" y="6045200"/>
          <p14:tracePt t="165093" x="6684963" y="6045200"/>
          <p14:tracePt t="165103" x="6721475" y="6045200"/>
          <p14:tracePt t="165109" x="6746875" y="6045200"/>
          <p14:tracePt t="165119" x="6772275" y="6045200"/>
          <p14:tracePt t="165125" x="6797675" y="6045200"/>
          <p14:tracePt t="165135" x="6821488" y="6045200"/>
          <p14:tracePt t="165142" x="6846888" y="6045200"/>
          <p14:tracePt t="165149" x="6872288" y="6045200"/>
          <p14:tracePt t="165157" x="6897688" y="6045200"/>
          <p14:tracePt t="165166" x="6921500" y="6045200"/>
          <p14:tracePt t="165173" x="6946900" y="6045200"/>
          <p14:tracePt t="165182" x="6972300" y="6032500"/>
          <p14:tracePt t="165190" x="7010400" y="6019800"/>
          <p14:tracePt t="165197" x="7034213" y="6019800"/>
          <p14:tracePt t="165205" x="7072313" y="6007100"/>
          <p14:tracePt t="165214" x="7097713" y="6007100"/>
          <p14:tracePt t="165222" x="7134225" y="5994400"/>
          <p14:tracePt t="165230" x="7146925" y="5994400"/>
          <p14:tracePt t="165239" x="7185025" y="5994400"/>
          <p14:tracePt t="165246" x="7235825" y="5981700"/>
          <p14:tracePt t="165254" x="7297738" y="5969000"/>
          <p14:tracePt t="165262" x="7348538" y="5956300"/>
          <p14:tracePt t="165273" x="7397750" y="5945188"/>
          <p14:tracePt t="165277" x="7459663" y="5945188"/>
          <p14:tracePt t="165286" x="7510463" y="5932488"/>
          <p14:tracePt t="165293" x="7561263" y="5932488"/>
          <p14:tracePt t="165303" x="7635875" y="5932488"/>
          <p14:tracePt t="165311" x="7735888" y="5932488"/>
          <p14:tracePt t="165321" x="7835900" y="5932488"/>
          <p14:tracePt t="165326" x="7961313" y="5932488"/>
          <p14:tracePt t="165334" x="8099425" y="5956300"/>
          <p14:tracePt t="165342" x="8223250" y="5981700"/>
          <p14:tracePt t="165350" x="8335963" y="5994400"/>
          <p14:tracePt t="165357" x="8435975" y="6007100"/>
          <p14:tracePt t="165366" x="8524875" y="6019800"/>
          <p14:tracePt t="165373" x="8586788" y="6032500"/>
          <p14:tracePt t="165389" x="8599488" y="6032500"/>
          <p14:tracePt t="165414" x="8599488" y="6045200"/>
          <p14:tracePt t="165421" x="8574088" y="6056313"/>
          <p14:tracePt t="165733" x="8586788" y="6045200"/>
          <p14:tracePt t="165742" x="8661400" y="6007100"/>
          <p14:tracePt t="165749" x="8786813" y="5932488"/>
          <p14:tracePt t="165758" x="8899525" y="5894388"/>
          <p14:tracePt t="165765" x="8999538" y="5856288"/>
          <p14:tracePt t="165773" x="9088438" y="5819775"/>
          <p14:tracePt t="165781" x="9163050" y="5794375"/>
          <p14:tracePt t="165789" x="9250363" y="5743575"/>
          <p14:tracePt t="165798" x="9337675" y="5719763"/>
          <p14:tracePt t="165805" x="9424988" y="5707063"/>
          <p14:tracePt t="165813" x="9513888" y="5681663"/>
          <p14:tracePt t="165821" x="9563100" y="5668963"/>
          <p14:tracePt t="165829" x="9613900" y="5643563"/>
          <p14:tracePt t="165837" x="9626600" y="5643563"/>
          <p14:tracePt t="165845" x="9637713" y="5630863"/>
          <p14:tracePt t="165861" x="9650413" y="5630863"/>
          <p14:tracePt t="165878" x="9663113" y="5630863"/>
          <p14:tracePt t="165886" x="9675813" y="5630863"/>
          <p14:tracePt t="165904" x="9701213" y="5630863"/>
          <p14:tracePt t="165909" x="9726613" y="5630863"/>
          <p14:tracePt t="165919" x="9750425" y="5630863"/>
          <p14:tracePt t="165925" x="9788525" y="5619750"/>
          <p14:tracePt t="165933" x="9826625" y="5619750"/>
          <p14:tracePt t="165941" x="9826625" y="5607050"/>
          <p14:tracePt t="165958" x="9839325" y="5594350"/>
          <p14:tracePt t="165973" x="9852025" y="5581650"/>
          <p14:tracePt t="165981" x="9863138" y="5581650"/>
          <p14:tracePt t="165989" x="9863138" y="5568950"/>
          <p14:tracePt t="165997" x="9875838" y="5556250"/>
          <p14:tracePt t="166013" x="9888538" y="5543550"/>
          <p14:tracePt t="166021" x="9901238" y="5530850"/>
          <p14:tracePt t="166030" x="9901238" y="5518150"/>
          <p14:tracePt t="166038" x="9913938" y="5507038"/>
          <p14:tracePt t="166053" x="9926638" y="5494338"/>
          <p14:tracePt t="166198" x="9952038" y="5494338"/>
          <p14:tracePt t="166205" x="9963150" y="5494338"/>
          <p14:tracePt t="166213" x="9975850" y="5507038"/>
          <p14:tracePt t="166221" x="9988550" y="5518150"/>
          <p14:tracePt t="166229" x="10001250" y="5530850"/>
          <p14:tracePt t="166237" x="10026650" y="5543550"/>
          <p14:tracePt t="166245" x="10039350" y="5568950"/>
          <p14:tracePt t="166253" x="10064750" y="5581650"/>
          <p14:tracePt t="166261" x="10101263" y="5594350"/>
          <p14:tracePt t="166269" x="10152063" y="5619750"/>
          <p14:tracePt t="166277" x="10226675" y="5643563"/>
          <p14:tracePt t="166285" x="10339388" y="5656263"/>
          <p14:tracePt t="166295" x="10464800" y="5668963"/>
          <p14:tracePt t="166302" x="10602913" y="5668963"/>
          <p14:tracePt t="166309" x="10739438" y="5668963"/>
          <p14:tracePt t="166319" x="10890250" y="5668963"/>
          <p14:tracePt t="166325" x="11064875" y="5668963"/>
          <p14:tracePt t="166335" x="11190288" y="5668963"/>
          <p14:tracePt t="166341" x="11315700" y="5668963"/>
          <p14:tracePt t="166350" x="11415713" y="5668963"/>
          <p14:tracePt t="166357" x="11515725" y="5668963"/>
          <p14:tracePt t="166366" x="11579225" y="5656263"/>
          <p14:tracePt t="166373" x="11641138" y="5630863"/>
          <p14:tracePt t="166382" x="11679238" y="5607050"/>
          <p14:tracePt t="166389" x="11703050" y="5594350"/>
          <p14:tracePt t="166398" x="11728450" y="5581650"/>
          <p14:tracePt t="166405" x="11741150" y="5568950"/>
          <p14:tracePt t="166414" x="11766550" y="5556250"/>
          <p14:tracePt t="166422" x="11766550" y="5543550"/>
          <p14:tracePt t="166430" x="11791950" y="5530850"/>
          <p14:tracePt t="166437" x="11791950" y="5518150"/>
          <p14:tracePt t="166446" x="11804650" y="5518150"/>
          <p14:tracePt t="166458" x="11815763" y="5507038"/>
          <p14:tracePt t="166471" x="11828463" y="5507038"/>
        </p14:tracePtLst>
      </p14:laserTrace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799263" y="5657850"/>
            <a:ext cx="2133600" cy="357188"/>
          </a:xfrm>
        </p:spPr>
        <p:txBody>
          <a:bodyPr/>
          <a:lstStyle/>
          <a:p>
            <a:fld id="{B68EA20F-A787-46AD-BCDB-78060AC3A821}" type="slidenum">
              <a:rPr lang="en-US" altLang="en-US" sz="1350"/>
              <a:pPr/>
              <a:t>13</a:t>
            </a:fld>
            <a:endParaRPr lang="en-US" alt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937974" y="1665817"/>
            <a:ext cx="535454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663300"/>
                </a:solidFill>
              </a:rPr>
              <a:t>Pseudo code for DFS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4DFAF8BD-8549-4C8C-9EAB-188281A56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6905" y="2058232"/>
            <a:ext cx="7852121" cy="3942518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425" dirty="0"/>
              <a:t>DFS(input: Graph G)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25" dirty="0"/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25" dirty="0"/>
              <a:t>	Stack S; Integer x, y;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25" dirty="0"/>
              <a:t>   	while (G has an unvisited node x)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25" dirty="0"/>
              <a:t>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25" dirty="0"/>
              <a:t>		visit(x);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25" dirty="0"/>
              <a:t>		push(</a:t>
            </a:r>
            <a:r>
              <a:rPr lang="en-US" sz="1425" dirty="0" err="1"/>
              <a:t>x,S</a:t>
            </a:r>
            <a:r>
              <a:rPr lang="en-US" sz="1425" dirty="0"/>
              <a:t>);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25" dirty="0"/>
              <a:t>		while (S is not empty)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25" dirty="0"/>
              <a:t>		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25" dirty="0"/>
              <a:t>			t := top(S);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25" dirty="0"/>
              <a:t>			if (t has an unvisited neighbor y)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25" dirty="0"/>
              <a:t>				visit(y);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25" dirty="0"/>
              <a:t>				push(</a:t>
            </a:r>
            <a:r>
              <a:rPr lang="en-US" sz="1425" dirty="0" err="1"/>
              <a:t>y,S</a:t>
            </a:r>
            <a:r>
              <a:rPr lang="en-US" sz="1425" dirty="0"/>
              <a:t>);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25" dirty="0"/>
              <a:t>			else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25" dirty="0"/>
              <a:t>				pop(S);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25" dirty="0"/>
              <a:t>	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25" dirty="0"/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25" dirty="0"/>
              <a:t>}</a:t>
            </a:r>
          </a:p>
          <a:p>
            <a:pPr>
              <a:buNone/>
            </a:pPr>
            <a:endParaRPr lang="en-US" sz="1425" dirty="0"/>
          </a:p>
        </p:txBody>
      </p:sp>
    </p:spTree>
    <p:extLst>
      <p:ext uri="{BB962C8B-B14F-4D97-AF65-F5344CB8AC3E}">
        <p14:creationId xmlns:p14="http://schemas.microsoft.com/office/powerpoint/2010/main" val="373217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157"/>
    </mc:Choice>
    <mc:Fallback xmlns="">
      <p:transition spd="slow" advTm="79157"/>
    </mc:Fallback>
  </mc:AlternateContent>
  <p:extLst>
    <p:ext uri="{3A86A75C-4F4B-4683-9AE1-C65F6400EC91}">
      <p14:laserTraceLst xmlns:p14="http://schemas.microsoft.com/office/powerpoint/2010/main">
        <p14:tracePtLst>
          <p14:tracePt t="2188" x="11403013" y="5456238"/>
          <p14:tracePt t="2195" x="11277600" y="5456238"/>
          <p14:tracePt t="2204" x="11164888" y="5456238"/>
          <p14:tracePt t="2211" x="11015663" y="5456238"/>
          <p14:tracePt t="2220" x="10877550" y="5481638"/>
          <p14:tracePt t="2228" x="10764838" y="5507038"/>
          <p14:tracePt t="2235" x="10639425" y="5518150"/>
          <p14:tracePt t="2243" x="10526713" y="5543550"/>
          <p14:tracePt t="2252" x="10401300" y="5556250"/>
          <p14:tracePt t="2260" x="10288588" y="5581650"/>
          <p14:tracePt t="2267" x="10201275" y="5581650"/>
          <p14:tracePt t="2276" x="10064750" y="5594350"/>
          <p14:tracePt t="2283" x="9975850" y="5607050"/>
          <p14:tracePt t="2292" x="9888538" y="5630863"/>
          <p14:tracePt t="2299" x="9801225" y="5643563"/>
          <p14:tracePt t="2308" x="9739313" y="5668963"/>
          <p14:tracePt t="2315" x="9663113" y="5694363"/>
          <p14:tracePt t="2325" x="9588500" y="5719763"/>
          <p14:tracePt t="2331" x="9513888" y="5756275"/>
          <p14:tracePt t="2339" x="9437688" y="5781675"/>
          <p14:tracePt t="2347" x="9375775" y="5807075"/>
          <p14:tracePt t="2356" x="9312275" y="5819775"/>
          <p14:tracePt t="2363" x="9250363" y="5856288"/>
          <p14:tracePt t="2371" x="9212263" y="5894388"/>
          <p14:tracePt t="2379" x="9150350" y="5932488"/>
          <p14:tracePt t="2387" x="9099550" y="5956300"/>
          <p14:tracePt t="2395" x="9037638" y="5994400"/>
          <p14:tracePt t="2403" x="8975725" y="6032500"/>
          <p14:tracePt t="2411" x="8924925" y="6094413"/>
          <p14:tracePt t="2420" x="8912225" y="6145213"/>
          <p14:tracePt t="2427" x="8886825" y="6232525"/>
          <p14:tracePt t="2435" x="8874125" y="6345238"/>
          <p14:tracePt t="2443" x="8886825" y="6432550"/>
          <p14:tracePt t="2451" x="8899525" y="6470650"/>
          <p14:tracePt t="2459" x="8912225" y="6483350"/>
          <p14:tracePt t="2859" x="8899525" y="6457950"/>
          <p14:tracePt t="2868" x="8899525" y="6432550"/>
          <p14:tracePt t="2876" x="8886825" y="6407150"/>
          <p14:tracePt t="2883" x="8886825" y="6394450"/>
          <p14:tracePt t="2892" x="8886825" y="6381750"/>
          <p14:tracePt t="2899" x="8886825" y="6370638"/>
          <p14:tracePt t="2908" x="8886825" y="6345238"/>
          <p14:tracePt t="2916" x="8886825" y="6281738"/>
          <p14:tracePt t="2924" x="8886825" y="6245225"/>
          <p14:tracePt t="2931" x="8886825" y="6194425"/>
          <p14:tracePt t="2941" x="8899525" y="6119813"/>
          <p14:tracePt t="2948" x="8912225" y="6032500"/>
          <p14:tracePt t="2956" x="8912225" y="5994400"/>
          <p14:tracePt t="2963" x="8912225" y="5969000"/>
          <p14:tracePt t="2971" x="8912225" y="5932488"/>
          <p14:tracePt t="2979" x="8912225" y="5919788"/>
          <p14:tracePt t="2988" x="8912225" y="5907088"/>
          <p14:tracePt t="2995" x="8912225" y="5894388"/>
          <p14:tracePt t="3011" x="8912225" y="5868988"/>
          <p14:tracePt t="3027" x="8912225" y="5856288"/>
          <p14:tracePt t="3051" x="8912225" y="5843588"/>
          <p14:tracePt t="3068" x="8912225" y="5832475"/>
          <p14:tracePt t="3076" x="8912225" y="5819775"/>
          <p14:tracePt t="3419" x="8912225" y="5807075"/>
          <p14:tracePt t="3427" x="8912225" y="5794375"/>
          <p14:tracePt t="3444" x="8912225" y="5768975"/>
          <p14:tracePt t="3452" x="8912225" y="5756275"/>
          <p14:tracePt t="3459" x="8899525" y="5743575"/>
          <p14:tracePt t="3467" x="8886825" y="5719763"/>
          <p14:tracePt t="3475" x="8863013" y="5707063"/>
          <p14:tracePt t="3483" x="8824913" y="5681663"/>
          <p14:tracePt t="3492" x="8763000" y="5656263"/>
          <p14:tracePt t="3501" x="8686800" y="5630863"/>
          <p14:tracePt t="3516" x="8461375" y="5543550"/>
          <p14:tracePt t="3524" x="8324850" y="5518150"/>
          <p14:tracePt t="3531" x="8199438" y="5507038"/>
          <p14:tracePt t="3539" x="8110538" y="5507038"/>
          <p14:tracePt t="3547" x="8023225" y="5507038"/>
          <p14:tracePt t="3556" x="7948613" y="5507038"/>
          <p14:tracePt t="3563" x="7935913" y="5518150"/>
          <p14:tracePt t="3571" x="7935913" y="5556250"/>
          <p14:tracePt t="3579" x="7961313" y="5594350"/>
          <p14:tracePt t="3587" x="7961313" y="5607050"/>
          <p14:tracePt t="3875" x="7948613" y="5581650"/>
          <p14:tracePt t="3883" x="7923213" y="5543550"/>
          <p14:tracePt t="3892" x="7897813" y="5507038"/>
          <p14:tracePt t="3899" x="7897813" y="5481638"/>
          <p14:tracePt t="3910" x="7886700" y="5456238"/>
          <p14:tracePt t="3915" x="7886700" y="5443538"/>
          <p14:tracePt t="3926" x="7886700" y="5430838"/>
          <p14:tracePt t="3941" x="7886700" y="5407025"/>
          <p14:tracePt t="3948" x="7886700" y="5394325"/>
          <p14:tracePt t="3956" x="7886700" y="5368925"/>
          <p14:tracePt t="3963" x="7874000" y="5330825"/>
          <p14:tracePt t="3971" x="7861300" y="5305425"/>
          <p14:tracePt t="3979" x="7835900" y="5256213"/>
          <p14:tracePt t="3988" x="7810500" y="5218113"/>
          <p14:tracePt t="3995" x="7810500" y="5168900"/>
          <p14:tracePt t="4004" x="7785100" y="5118100"/>
          <p14:tracePt t="4011" x="7773988" y="5092700"/>
          <p14:tracePt t="4020" x="7761288" y="5068888"/>
          <p14:tracePt t="4028" x="7735888" y="5043488"/>
          <p14:tracePt t="4035" x="7723188" y="5018088"/>
          <p14:tracePt t="4043" x="7697788" y="4992688"/>
          <p14:tracePt t="4052" x="7685088" y="4956175"/>
          <p14:tracePt t="4059" x="7673975" y="4943475"/>
          <p14:tracePt t="4067" x="7661275" y="4918075"/>
          <p14:tracePt t="4079" x="7661275" y="4892675"/>
          <p14:tracePt t="4084" x="7661275" y="4879975"/>
          <p14:tracePt t="4092" x="7648575" y="4856163"/>
          <p14:tracePt t="4099" x="7635875" y="4830763"/>
          <p14:tracePt t="4115" x="7635875" y="4805363"/>
          <p14:tracePt t="4125" x="7635875" y="4779963"/>
          <p14:tracePt t="4141" x="7635875" y="4768850"/>
          <p14:tracePt t="4156" x="7635875" y="4756150"/>
          <p14:tracePt t="4163" x="7635875" y="4730750"/>
          <p14:tracePt t="4179" x="7648575" y="4718050"/>
          <p14:tracePt t="4227" x="7661275" y="4718050"/>
          <p14:tracePt t="5716" x="7673975" y="4718050"/>
          <p14:tracePt t="5724" x="7685088" y="4718050"/>
          <p14:tracePt t="5996" x="7697788" y="4718050"/>
          <p14:tracePt t="6746" x="7710488" y="4718050"/>
          <p14:tracePt t="6763" x="7710488" y="4730750"/>
          <p14:tracePt t="6773" x="7710488" y="4743450"/>
          <p14:tracePt t="6787" x="7710488" y="4756150"/>
          <p14:tracePt t="6794" x="7723188" y="4768850"/>
          <p14:tracePt t="8651" x="7735888" y="4768850"/>
          <p14:tracePt t="10683" x="7723188" y="4768850"/>
          <p14:tracePt t="10770" x="7710488" y="4779963"/>
          <p14:tracePt t="10891" x="7697788" y="4779963"/>
          <p14:tracePt t="10902" x="7685088" y="4779963"/>
          <p14:tracePt t="10938" x="7673975" y="4779963"/>
          <p14:tracePt t="10955" x="7661275" y="4779963"/>
          <p14:tracePt t="10978" x="7648575" y="4779963"/>
          <p14:tracePt t="10986" x="7635875" y="4779963"/>
          <p14:tracePt t="11018" x="7623175" y="4779963"/>
          <p14:tracePt t="12874" x="7610475" y="4768850"/>
          <p14:tracePt t="13306" x="7610475" y="4743450"/>
          <p14:tracePt t="17843" x="7597775" y="4743450"/>
          <p14:tracePt t="17849" x="7585075" y="4743450"/>
          <p14:tracePt t="17858" x="7548563" y="4730750"/>
          <p14:tracePt t="17866" x="7523163" y="4730750"/>
          <p14:tracePt t="17878" x="7472363" y="4730750"/>
          <p14:tracePt t="17881" x="7423150" y="4730750"/>
          <p14:tracePt t="17896" x="7335838" y="4718050"/>
          <p14:tracePt t="17898" x="7285038" y="4718050"/>
          <p14:tracePt t="17907" x="7197725" y="4718050"/>
          <p14:tracePt t="17913" x="7097713" y="4692650"/>
          <p14:tracePt t="17923" x="7010400" y="4679950"/>
          <p14:tracePt t="17930" x="6959600" y="4667250"/>
          <p14:tracePt t="17938" x="6934200" y="4667250"/>
          <p14:tracePt t="17945" x="6897688" y="4667250"/>
          <p14:tracePt t="17954" x="6884988" y="4679950"/>
          <p14:tracePt t="17961" x="6872288" y="4705350"/>
          <p14:tracePt t="17971" x="6859588" y="4743450"/>
          <p14:tracePt t="17977" x="6846888" y="4756150"/>
          <p14:tracePt t="18362" x="6846888" y="4730750"/>
          <p14:tracePt t="18369" x="6859588" y="4705350"/>
          <p14:tracePt t="18377" x="6884988" y="4679950"/>
          <p14:tracePt t="18385" x="6910388" y="4618038"/>
          <p14:tracePt t="18393" x="6921500" y="4579938"/>
          <p14:tracePt t="18402" x="6921500" y="4567238"/>
          <p14:tracePt t="18410" x="6934200" y="4530725"/>
          <p14:tracePt t="18418" x="6946900" y="4505325"/>
          <p14:tracePt t="18427" x="6985000" y="4467225"/>
          <p14:tracePt t="18433" x="7010400" y="4430713"/>
          <p14:tracePt t="18441" x="7034213" y="4392613"/>
          <p14:tracePt t="18449" x="7046913" y="4354513"/>
          <p14:tracePt t="18465" x="7046913" y="4330700"/>
          <p14:tracePt t="18474" x="7046913" y="4292600"/>
          <p14:tracePt t="18481" x="7059613" y="4267200"/>
          <p14:tracePt t="18490" x="7059613" y="4241800"/>
          <p14:tracePt t="18497" x="7059613" y="4217988"/>
          <p14:tracePt t="18505" x="7059613" y="4192588"/>
          <p14:tracePt t="18513" x="7059613" y="4154488"/>
          <p14:tracePt t="18523" x="7059613" y="4141788"/>
          <p14:tracePt t="18529" x="7059613" y="4105275"/>
          <p14:tracePt t="18538" x="7059613" y="4079875"/>
          <p14:tracePt t="18545" x="7059613" y="4041775"/>
          <p14:tracePt t="18553" x="7059613" y="4005263"/>
          <p14:tracePt t="18561" x="7059613" y="3979863"/>
          <p14:tracePt t="18570" x="7034213" y="3941763"/>
          <p14:tracePt t="18577" x="7021513" y="3916363"/>
          <p14:tracePt t="18585" x="7010400" y="3892550"/>
          <p14:tracePt t="18593" x="6985000" y="3867150"/>
          <p14:tracePt t="18602" x="6972300" y="3829050"/>
          <p14:tracePt t="18609" x="6946900" y="3803650"/>
          <p14:tracePt t="18618" x="6946900" y="3792538"/>
          <p14:tracePt t="18627" x="6934200" y="3779838"/>
          <p14:tracePt t="18857" x="6934200" y="3767138"/>
          <p14:tracePt t="18865" x="6921500" y="3754438"/>
          <p14:tracePt t="18877" x="6910388" y="3754438"/>
          <p14:tracePt t="18881" x="6897688" y="3754438"/>
          <p14:tracePt t="18889" x="6846888" y="3754438"/>
          <p14:tracePt t="18897" x="6808788" y="3741738"/>
          <p14:tracePt t="18905" x="6759575" y="3729038"/>
          <p14:tracePt t="18913" x="6684963" y="3729038"/>
          <p14:tracePt t="18921" x="6584950" y="3716338"/>
          <p14:tracePt t="18929" x="6496050" y="3703638"/>
          <p14:tracePt t="18937" x="6396038" y="3679825"/>
          <p14:tracePt t="18945" x="6270625" y="3654425"/>
          <p14:tracePt t="18953" x="6157913" y="3641725"/>
          <p14:tracePt t="18961" x="6034088" y="3616325"/>
          <p14:tracePt t="18969" x="5895975" y="3579813"/>
          <p14:tracePt t="18977" x="5770563" y="3554413"/>
          <p14:tracePt t="18985" x="5645150" y="3541713"/>
          <p14:tracePt t="18993" x="5545138" y="3529013"/>
          <p14:tracePt t="19001" x="5445125" y="3529013"/>
          <p14:tracePt t="19010" x="5345113" y="3529013"/>
          <p14:tracePt t="19017" x="5245100" y="3529013"/>
          <p14:tracePt t="19025" x="5145088" y="3529013"/>
          <p14:tracePt t="19033" x="5045075" y="3516313"/>
          <p14:tracePt t="19042" x="4945063" y="3503613"/>
          <p14:tracePt t="19049" x="4856163" y="3490913"/>
          <p14:tracePt t="19058" x="4768850" y="3490913"/>
          <p14:tracePt t="19065" x="4668838" y="3490913"/>
          <p14:tracePt t="19076" x="4556125" y="3490913"/>
          <p14:tracePt t="19081" x="4430713" y="3490913"/>
          <p14:tracePt t="19089" x="4318000" y="3490913"/>
          <p14:tracePt t="19098" x="4205288" y="3490913"/>
          <p14:tracePt t="19106" x="4068763" y="3490913"/>
          <p14:tracePt t="19113" x="3930650" y="3490913"/>
          <p14:tracePt t="19121" x="3805238" y="3490913"/>
          <p14:tracePt t="19129" x="3679825" y="3490913"/>
          <p14:tracePt t="19137" x="3567113" y="3490913"/>
          <p14:tracePt t="19145" x="3454400" y="3490913"/>
          <p14:tracePt t="19154" x="3354388" y="3490913"/>
          <p14:tracePt t="19161" x="3279775" y="3490913"/>
          <p14:tracePt t="19170" x="3228975" y="3490913"/>
          <p14:tracePt t="19177" x="3179763" y="3490913"/>
          <p14:tracePt t="19185" x="3154363" y="3490913"/>
          <p14:tracePt t="19193" x="3128963" y="3490913"/>
          <p14:tracePt t="19203" x="3103563" y="3479800"/>
          <p14:tracePt t="19210" x="3079750" y="3479800"/>
          <p14:tracePt t="19225" x="3054350" y="3467100"/>
          <p14:tracePt t="19242" x="3028950" y="3454400"/>
          <p14:tracePt t="19249" x="3016250" y="3454400"/>
          <p14:tracePt t="19258" x="2979738" y="3441700"/>
          <p14:tracePt t="19265" x="2967038" y="3441700"/>
          <p14:tracePt t="19276" x="2941638" y="3429000"/>
          <p14:tracePt t="19281" x="2916238" y="3416300"/>
          <p14:tracePt t="19291" x="2903538" y="3416300"/>
          <p14:tracePt t="19297" x="2879725" y="3390900"/>
          <p14:tracePt t="19306" x="2854325" y="3390900"/>
          <p14:tracePt t="19314" x="2841625" y="3378200"/>
          <p14:tracePt t="19322" x="2841625" y="3367088"/>
          <p14:tracePt t="19329" x="2816225" y="3367088"/>
          <p14:tracePt t="19337" x="2816225" y="3354388"/>
          <p14:tracePt t="19345" x="2790825" y="3354388"/>
          <p14:tracePt t="19353" x="2790825" y="3341688"/>
          <p14:tracePt t="19361" x="2778125" y="3328988"/>
          <p14:tracePt t="19378" x="2767013" y="3316288"/>
          <p14:tracePt t="19393" x="2741613" y="3316288"/>
          <p14:tracePt t="19401" x="2741613" y="3303588"/>
          <p14:tracePt t="19417" x="2728913" y="3290888"/>
          <p14:tracePt t="19425" x="2728913" y="3278188"/>
          <p14:tracePt t="19433" x="2716213" y="3278188"/>
          <p14:tracePt t="19442" x="2716213" y="3267075"/>
          <p14:tracePt t="19448" x="2703513" y="3254375"/>
          <p14:tracePt t="19458" x="2703513" y="3241675"/>
          <p14:tracePt t="19465" x="2690813" y="3241675"/>
          <p14:tracePt t="19475" x="2690813" y="3228975"/>
          <p14:tracePt t="19481" x="2678113" y="3228975"/>
          <p14:tracePt t="19489" x="2678113" y="3216275"/>
          <p14:tracePt t="19497" x="2667000" y="3203575"/>
          <p14:tracePt t="19505" x="2654300" y="3190875"/>
          <p14:tracePt t="19513" x="2641600" y="3178175"/>
          <p14:tracePt t="19522" x="2628900" y="3165475"/>
          <p14:tracePt t="19528" x="2603500" y="3154363"/>
          <p14:tracePt t="19537" x="2590800" y="3141663"/>
          <p14:tracePt t="19545" x="2578100" y="3128963"/>
          <p14:tracePt t="19553" x="2565400" y="3116263"/>
          <p14:tracePt t="19561" x="2554288" y="3103563"/>
          <p14:tracePt t="19569" x="2541588" y="3090863"/>
          <p14:tracePt t="19577" x="2528888" y="3078163"/>
          <p14:tracePt t="19584" x="2516188" y="3078163"/>
          <p14:tracePt t="19593" x="2503488" y="3065463"/>
          <p14:tracePt t="19602" x="2503488" y="3054350"/>
          <p14:tracePt t="19609" x="2490788" y="3041650"/>
          <p14:tracePt t="19616" x="2490788" y="3028950"/>
          <p14:tracePt t="19625" x="2465388" y="3028950"/>
          <p14:tracePt t="19634" x="2465388" y="3003550"/>
          <p14:tracePt t="19641" x="2441575" y="2990850"/>
          <p14:tracePt t="19657" x="2416175" y="2978150"/>
          <p14:tracePt t="19675" x="2403475" y="2965450"/>
          <p14:tracePt t="19697" x="2378075" y="2965450"/>
          <p14:tracePt t="19713" x="2365375" y="2965450"/>
          <p14:tracePt t="19737" x="2352675" y="2952750"/>
          <p14:tracePt t="19786" x="2339975" y="2941638"/>
          <p14:tracePt t="19817" x="2328863" y="2941638"/>
          <p14:tracePt t="19842" x="2316163" y="2941638"/>
          <p14:tracePt t="19857" x="2316163" y="2928938"/>
          <p14:tracePt t="19881" x="2303463" y="2916238"/>
          <p14:tracePt t="19970" x="2303463" y="2903538"/>
          <p14:tracePt t="19977" x="2303463" y="2890838"/>
          <p14:tracePt t="19985" x="2290763" y="2890838"/>
          <p14:tracePt t="20250" x="2290763" y="2878138"/>
          <p14:tracePt t="20265" x="2316163" y="2865438"/>
          <p14:tracePt t="20282" x="2339975" y="2865438"/>
          <p14:tracePt t="20289" x="2365375" y="2865438"/>
          <p14:tracePt t="20297" x="2390775" y="2865438"/>
          <p14:tracePt t="20305" x="2428875" y="2865438"/>
          <p14:tracePt t="20312" x="2452688" y="2865438"/>
          <p14:tracePt t="20321" x="2465388" y="2865438"/>
          <p14:tracePt t="20329" x="2490788" y="2865438"/>
          <p14:tracePt t="20337" x="2516188" y="2865438"/>
          <p14:tracePt t="20344" x="2541588" y="2865438"/>
          <p14:tracePt t="20352" x="2554288" y="2865438"/>
          <p14:tracePt t="20369" x="2565400" y="2865438"/>
          <p14:tracePt t="20377" x="2578100" y="2865438"/>
          <p14:tracePt t="20401" x="2590800" y="2865438"/>
          <p14:tracePt t="20457" x="2603500" y="2865438"/>
          <p14:tracePt t="20481" x="2616200" y="2865438"/>
          <p14:tracePt t="20491" x="2628900" y="2865438"/>
          <p14:tracePt t="20505" x="2641600" y="2865438"/>
          <p14:tracePt t="20522" x="2654300" y="2865438"/>
          <p14:tracePt t="20529" x="2690813" y="2865438"/>
          <p14:tracePt t="20537" x="2728913" y="2865438"/>
          <p14:tracePt t="20545" x="2767013" y="2878138"/>
          <p14:tracePt t="20553" x="2803525" y="2878138"/>
          <p14:tracePt t="20561" x="2828925" y="2890838"/>
          <p14:tracePt t="20569" x="2879725" y="2903538"/>
          <p14:tracePt t="20577" x="2916238" y="2916238"/>
          <p14:tracePt t="20585" x="2941638" y="2916238"/>
          <p14:tracePt t="20594" x="2967038" y="2916238"/>
          <p14:tracePt t="20600" x="2992438" y="2916238"/>
          <p14:tracePt t="20609" x="3003550" y="2916238"/>
          <p14:tracePt t="20617" x="3016250" y="2928938"/>
          <p14:tracePt t="20681" x="3028950" y="2928938"/>
          <p14:tracePt t="20689" x="3041650" y="2928938"/>
          <p14:tracePt t="21033" x="3041650" y="2916238"/>
          <p14:tracePt t="21056" x="3054350" y="2916238"/>
          <p14:tracePt t="21074" x="3067050" y="2916238"/>
          <p14:tracePt t="21089" x="3092450" y="2903538"/>
          <p14:tracePt t="21104" x="3116263" y="2903538"/>
          <p14:tracePt t="21113" x="3128963" y="2903538"/>
          <p14:tracePt t="21121" x="3154363" y="2903538"/>
          <p14:tracePt t="21128" x="3192463" y="2890838"/>
          <p14:tracePt t="21136" x="3205163" y="2890838"/>
          <p14:tracePt t="21144" x="3216275" y="2890838"/>
          <p14:tracePt t="21153" x="3254375" y="2878138"/>
          <p14:tracePt t="21160" x="3267075" y="2878138"/>
          <p14:tracePt t="21168" x="3292475" y="2878138"/>
          <p14:tracePt t="21176" x="3317875" y="2878138"/>
          <p14:tracePt t="21185" x="3354388" y="2865438"/>
          <p14:tracePt t="21201" x="3379788" y="2865438"/>
          <p14:tracePt t="21217" x="3392488" y="2865438"/>
          <p14:tracePt t="21225" x="3405188" y="2865438"/>
          <p14:tracePt t="21233" x="3417888" y="2865438"/>
          <p14:tracePt t="21258" x="3429000" y="2865438"/>
          <p14:tracePt t="21337" x="3441700" y="2852738"/>
          <p14:tracePt t="21353" x="3454400" y="2840038"/>
          <p14:tracePt t="21361" x="3454400" y="2828925"/>
          <p14:tracePt t="21377" x="3467100" y="2816225"/>
          <p14:tracePt t="21401" x="3467100" y="2803525"/>
          <p14:tracePt t="21825" x="3479800" y="2803525"/>
          <p14:tracePt t="21842" x="3505200" y="2803525"/>
          <p14:tracePt t="21849" x="3530600" y="2803525"/>
          <p14:tracePt t="21858" x="3541713" y="2803525"/>
          <p14:tracePt t="21865" x="3567113" y="2803525"/>
          <p14:tracePt t="21875" x="3605213" y="2803525"/>
          <p14:tracePt t="21894" x="3692525" y="2803525"/>
          <p14:tracePt t="21897" x="3743325" y="2803525"/>
          <p14:tracePt t="21905" x="3792538" y="2803525"/>
          <p14:tracePt t="21913" x="3867150" y="2803525"/>
          <p14:tracePt t="21921" x="3917950" y="2803525"/>
          <p14:tracePt t="21929" x="3979863" y="2803525"/>
          <p14:tracePt t="21938" x="4043363" y="2803525"/>
          <p14:tracePt t="21944" x="4105275" y="2790825"/>
          <p14:tracePt t="21953" x="4130675" y="2790825"/>
          <p14:tracePt t="21961" x="4192588" y="2778125"/>
          <p14:tracePt t="21969" x="4243388" y="2765425"/>
          <p14:tracePt t="21978" x="4268788" y="2765425"/>
          <p14:tracePt t="21993" x="4294188" y="2765425"/>
          <p14:tracePt t="22009" x="4305300" y="2765425"/>
          <p14:tracePt t="22040" x="4305300" y="2752725"/>
          <p14:tracePt t="22425" x="4318000" y="2740025"/>
          <p14:tracePt t="22442" x="4330700" y="2740025"/>
          <p14:tracePt t="22449" x="4356100" y="2740025"/>
          <p14:tracePt t="22457" x="4406900" y="2740025"/>
          <p14:tracePt t="22465" x="4456113" y="2740025"/>
          <p14:tracePt t="22475" x="4530725" y="2740025"/>
          <p14:tracePt t="22481" x="4606925" y="2740025"/>
          <p14:tracePt t="22489" x="4694238" y="2740025"/>
          <p14:tracePt t="22497" x="4768850" y="2740025"/>
          <p14:tracePt t="22505" x="4843463" y="2740025"/>
          <p14:tracePt t="22513" x="4919663" y="2740025"/>
          <p14:tracePt t="22520" x="4968875" y="2740025"/>
          <p14:tracePt t="22528" x="5019675" y="2740025"/>
          <p14:tracePt t="22537" x="5045075" y="2740025"/>
          <p14:tracePt t="22544" x="5057775" y="2740025"/>
          <p14:tracePt t="22552" x="5068888" y="2740025"/>
          <p14:tracePt t="22985" x="5081588" y="2740025"/>
          <p14:tracePt t="23000" x="5094288" y="2740025"/>
          <p14:tracePt t="23009" x="5106988" y="2740025"/>
          <p14:tracePt t="23016" x="5132388" y="2740025"/>
          <p14:tracePt t="23025" x="5170488" y="2740025"/>
          <p14:tracePt t="23032" x="5194300" y="2740025"/>
          <p14:tracePt t="23046" x="5219700" y="2740025"/>
          <p14:tracePt t="23049" x="5245100" y="2740025"/>
          <p14:tracePt t="23059" x="5270500" y="2740025"/>
          <p14:tracePt t="23065" x="5281613" y="2740025"/>
          <p14:tracePt t="23075" x="5294313" y="2740025"/>
          <p14:tracePt t="23081" x="5307013" y="2740025"/>
          <p14:tracePt t="23273" x="5319713" y="2740025"/>
          <p14:tracePt t="23290" x="5332413" y="2740025"/>
          <p14:tracePt t="23496" x="5345113" y="2740025"/>
          <p14:tracePt t="23592" x="5357813" y="2740025"/>
          <p14:tracePt t="23601" x="5357813" y="2752725"/>
          <p14:tracePt t="23616" x="5370513" y="2752725"/>
          <p14:tracePt t="23649" x="5383213" y="2765425"/>
          <p14:tracePt t="24433" x="5383213" y="2778125"/>
          <p14:tracePt t="24440" x="5383213" y="2790825"/>
          <p14:tracePt t="24448" x="5383213" y="2803525"/>
          <p14:tracePt t="24474" x="5370513" y="2828925"/>
          <p14:tracePt t="24489" x="5357813" y="2840038"/>
          <p14:tracePt t="24641" x="5357813" y="2828925"/>
          <p14:tracePt t="24681" x="5357813" y="2816225"/>
          <p14:tracePt t="25177" x="5357813" y="2803525"/>
          <p14:tracePt t="25192" x="5357813" y="2790825"/>
          <p14:tracePt t="25208" x="5357813" y="2778125"/>
          <p14:tracePt t="25320" x="5357813" y="2790825"/>
          <p14:tracePt t="25328" x="5345113" y="2803525"/>
          <p14:tracePt t="25353" x="5345113" y="2816225"/>
          <p14:tracePt t="25368" x="5332413" y="2840038"/>
          <p14:tracePt t="25400" x="5332413" y="2852738"/>
          <p14:tracePt t="25408" x="5319713" y="2852738"/>
          <p14:tracePt t="25425" x="5319713" y="2865438"/>
          <p14:tracePt t="25464" x="5307013" y="2865438"/>
          <p14:tracePt t="25497" x="5294313" y="2865438"/>
          <p14:tracePt t="25641" x="5294313" y="2878138"/>
          <p14:tracePt t="25656" x="5294313" y="2890838"/>
          <p14:tracePt t="25664" x="5294313" y="2903538"/>
          <p14:tracePt t="25674" x="5294313" y="2916238"/>
          <p14:tracePt t="25681" x="5294313" y="2941638"/>
          <p14:tracePt t="25688" x="5294313" y="2978150"/>
          <p14:tracePt t="25696" x="5294313" y="2990850"/>
          <p14:tracePt t="25712" x="5294313" y="3003550"/>
          <p14:tracePt t="28488" x="5294313" y="3016250"/>
          <p14:tracePt t="28496" x="5281613" y="3016250"/>
          <p14:tracePt t="28504" x="5232400" y="3016250"/>
          <p14:tracePt t="28512" x="5181600" y="3016250"/>
          <p14:tracePt t="28520" x="5106988" y="3016250"/>
          <p14:tracePt t="28527" x="5006975" y="3028950"/>
          <p14:tracePt t="28536" x="4919663" y="3041650"/>
          <p14:tracePt t="28544" x="4806950" y="3054350"/>
          <p14:tracePt t="28552" x="4681538" y="3078163"/>
          <p14:tracePt t="28563" x="4530725" y="3103563"/>
          <p14:tracePt t="28567" x="4381500" y="3141663"/>
          <p14:tracePt t="28576" x="4230688" y="3190875"/>
          <p14:tracePt t="28584" x="4081463" y="3228975"/>
          <p14:tracePt t="28592" x="3943350" y="3267075"/>
          <p14:tracePt t="28600" x="3805238" y="3290888"/>
          <p14:tracePt t="28608" x="3679825" y="3328988"/>
          <p14:tracePt t="28616" x="3567113" y="3341688"/>
          <p14:tracePt t="28625" x="3454400" y="3367088"/>
          <p14:tracePt t="28633" x="3341688" y="3390900"/>
          <p14:tracePt t="28645" x="3241675" y="3403600"/>
          <p14:tracePt t="28648" x="3154363" y="3416300"/>
          <p14:tracePt t="28656" x="3079750" y="3416300"/>
          <p14:tracePt t="28664" x="3003550" y="3416300"/>
          <p14:tracePt t="28673" x="2954338" y="3416300"/>
          <p14:tracePt t="28680" x="2879725" y="3416300"/>
          <p14:tracePt t="28687" x="2828925" y="3416300"/>
          <p14:tracePt t="28696" x="2790825" y="3416300"/>
          <p14:tracePt t="28704" x="2754313" y="3416300"/>
          <p14:tracePt t="28712" x="2728913" y="3416300"/>
          <p14:tracePt t="28720" x="2703513" y="3416300"/>
          <p14:tracePt t="28727" x="2678113" y="3416300"/>
          <p14:tracePt t="28735" x="2654300" y="3416300"/>
          <p14:tracePt t="28743" x="2628900" y="3416300"/>
          <p14:tracePt t="28752" x="2603500" y="3416300"/>
          <p14:tracePt t="28760" x="2590800" y="3416300"/>
          <p14:tracePt t="28768" x="2565400" y="3416300"/>
          <p14:tracePt t="28776" x="2528888" y="3429000"/>
          <p14:tracePt t="28783" x="2503488" y="3429000"/>
          <p14:tracePt t="28791" x="2490788" y="3429000"/>
          <p14:tracePt t="28800" x="2465388" y="3429000"/>
          <p14:tracePt t="28809" x="2441575" y="3441700"/>
          <p14:tracePt t="28815" x="2428875" y="3441700"/>
          <p14:tracePt t="28825" x="2390775" y="3454400"/>
          <p14:tracePt t="28832" x="2378075" y="3454400"/>
          <p14:tracePt t="28847" x="2365375" y="3454400"/>
          <p14:tracePt t="28856" x="2339975" y="3454400"/>
          <p14:tracePt t="28864" x="2328863" y="3467100"/>
          <p14:tracePt t="29000" x="2339975" y="3467100"/>
          <p14:tracePt t="29016" x="2352675" y="3467100"/>
          <p14:tracePt t="29041" x="2378075" y="3454400"/>
          <p14:tracePt t="29055" x="2390775" y="3454400"/>
          <p14:tracePt t="29073" x="2416175" y="3454400"/>
          <p14:tracePt t="29080" x="2441575" y="3441700"/>
          <p14:tracePt t="29088" x="2465388" y="3441700"/>
          <p14:tracePt t="29095" x="2478088" y="3441700"/>
          <p14:tracePt t="29103" x="2490788" y="3429000"/>
          <p14:tracePt t="29112" x="2503488" y="3429000"/>
          <p14:tracePt t="29120" x="2516188" y="3429000"/>
          <p14:tracePt t="29128" x="2541588" y="3429000"/>
          <p14:tracePt t="29135" x="2554288" y="3416300"/>
          <p14:tracePt t="29159" x="2565400" y="3416300"/>
          <p14:tracePt t="29215" x="2578100" y="3416300"/>
          <p14:tracePt t="29240" x="2603500" y="3403600"/>
          <p14:tracePt t="29248" x="2628900" y="3403600"/>
          <p14:tracePt t="29256" x="2667000" y="3390900"/>
          <p14:tracePt t="29264" x="2703513" y="3378200"/>
          <p14:tracePt t="29272" x="2741613" y="3378200"/>
          <p14:tracePt t="29280" x="2778125" y="3378200"/>
          <p14:tracePt t="29289" x="2828925" y="3378200"/>
          <p14:tracePt t="29295" x="2890838" y="3378200"/>
          <p14:tracePt t="29303" x="2928938" y="3378200"/>
          <p14:tracePt t="29311" x="2967038" y="3378200"/>
          <p14:tracePt t="29320" x="2992438" y="3378200"/>
          <p14:tracePt t="29328" x="3028950" y="3378200"/>
          <p14:tracePt t="29336" x="3041650" y="3378200"/>
          <p14:tracePt t="29352" x="3054350" y="3378200"/>
          <p14:tracePt t="29359" x="3067050" y="3378200"/>
          <p14:tracePt t="29432" x="3079750" y="3367088"/>
          <p14:tracePt t="29473" x="3079750" y="3354388"/>
          <p14:tracePt t="29480" x="3092450" y="3354388"/>
          <p14:tracePt t="29488" x="3103563" y="3354388"/>
          <p14:tracePt t="29496" x="3141663" y="3354388"/>
          <p14:tracePt t="29503" x="3167063" y="3341688"/>
          <p14:tracePt t="29511" x="3192463" y="3328988"/>
          <p14:tracePt t="29519" x="3216275" y="3328988"/>
          <p14:tracePt t="29527" x="3254375" y="3316288"/>
          <p14:tracePt t="29543" x="3279775" y="3316288"/>
          <p14:tracePt t="29680" x="3292475" y="3328988"/>
          <p14:tracePt t="29688" x="3292475" y="3341688"/>
          <p14:tracePt t="29696" x="3292475" y="3367088"/>
          <p14:tracePt t="29703" x="3292475" y="3403600"/>
          <p14:tracePt t="29711" x="3292475" y="3454400"/>
          <p14:tracePt t="29720" x="3279775" y="3541713"/>
          <p14:tracePt t="29727" x="3267075" y="3590925"/>
          <p14:tracePt t="29736" x="3241675" y="3667125"/>
          <p14:tracePt t="29744" x="3205163" y="3729038"/>
          <p14:tracePt t="29752" x="3167063" y="3792538"/>
          <p14:tracePt t="29760" x="3116263" y="3867150"/>
          <p14:tracePt t="29768" x="3079750" y="3916363"/>
          <p14:tracePt t="29778" x="3041650" y="3979863"/>
          <p14:tracePt t="29783" x="2992438" y="4041775"/>
          <p14:tracePt t="29792" x="2941638" y="4092575"/>
          <p14:tracePt t="29800" x="2903538" y="4129088"/>
          <p14:tracePt t="29808" x="2867025" y="4154488"/>
          <p14:tracePt t="29816" x="2841625" y="4192588"/>
          <p14:tracePt t="29825" x="2816225" y="4217988"/>
          <p14:tracePt t="29832" x="2790825" y="4230688"/>
          <p14:tracePt t="29842" x="2778125" y="4230688"/>
          <p14:tracePt t="29848" x="2767013" y="4241800"/>
          <p14:tracePt t="29903" x="2754313" y="4217988"/>
          <p14:tracePt t="29912" x="2741613" y="4205288"/>
          <p14:tracePt t="29920" x="2741613" y="4179888"/>
          <p14:tracePt t="29936" x="2728913" y="4141788"/>
          <p14:tracePt t="29943" x="2716213" y="4129088"/>
          <p14:tracePt t="29951" x="2716213" y="4092575"/>
          <p14:tracePt t="29959" x="2703513" y="4067175"/>
          <p14:tracePt t="29968" x="2690813" y="4041775"/>
          <p14:tracePt t="29976" x="2690813" y="4029075"/>
          <p14:tracePt t="29983" x="2690813" y="4005263"/>
          <p14:tracePt t="29993" x="2690813" y="3967163"/>
          <p14:tracePt t="29999" x="2690813" y="3941763"/>
          <p14:tracePt t="30008" x="2690813" y="3916363"/>
          <p14:tracePt t="30016" x="2690813" y="3892550"/>
          <p14:tracePt t="30026" x="2690813" y="3867150"/>
          <p14:tracePt t="30031" x="2690813" y="3841750"/>
          <p14:tracePt t="30041" x="2690813" y="3816350"/>
          <p14:tracePt t="30048" x="2690813" y="3803650"/>
          <p14:tracePt t="30063" x="2690813" y="3779838"/>
          <p14:tracePt t="30079" x="2690813" y="3767138"/>
          <p14:tracePt t="30088" x="2678113" y="3741738"/>
          <p14:tracePt t="30176" x="2667000" y="3729038"/>
          <p14:tracePt t="30216" x="2667000" y="3716338"/>
          <p14:tracePt t="30241" x="2667000" y="3703638"/>
          <p14:tracePt t="30256" x="2654300" y="3692525"/>
          <p14:tracePt t="30296" x="2654300" y="3679825"/>
          <p14:tracePt t="30311" x="2654300" y="3667125"/>
          <p14:tracePt t="30426" x="2654300" y="3654425"/>
          <p14:tracePt t="30448" x="2678113" y="3654425"/>
          <p14:tracePt t="30457" x="2703513" y="3654425"/>
          <p14:tracePt t="30464" x="2728913" y="3654425"/>
          <p14:tracePt t="30472" x="2767013" y="3654425"/>
          <p14:tracePt t="30480" x="2816225" y="3654425"/>
          <p14:tracePt t="30488" x="2867025" y="3654425"/>
          <p14:tracePt t="30496" x="2916238" y="3654425"/>
          <p14:tracePt t="30504" x="2941638" y="3654425"/>
          <p14:tracePt t="30511" x="2967038" y="3654425"/>
          <p14:tracePt t="30519" x="2979738" y="3654425"/>
          <p14:tracePt t="30527" x="2992438" y="3654425"/>
          <p14:tracePt t="30672" x="2992438" y="3641725"/>
          <p14:tracePt t="30936" x="3003550" y="3641725"/>
          <p14:tracePt t="30943" x="3003550" y="3629025"/>
          <p14:tracePt t="30952" x="3016250" y="3629025"/>
          <p14:tracePt t="30968" x="3028950" y="3629025"/>
          <p14:tracePt t="30976" x="3041650" y="3629025"/>
          <p14:tracePt t="30984" x="3054350" y="3616325"/>
          <p14:tracePt t="31008" x="3067050" y="3616325"/>
          <p14:tracePt t="31032" x="3079750" y="3603625"/>
          <p14:tracePt t="31112" x="3092450" y="3603625"/>
          <p14:tracePt t="31135" x="3103563" y="3603625"/>
          <p14:tracePt t="31143" x="3116263" y="3603625"/>
          <p14:tracePt t="31152" x="3128963" y="3603625"/>
          <p14:tracePt t="31168" x="3128963" y="3590925"/>
          <p14:tracePt t="31183" x="3154363" y="3590925"/>
          <p14:tracePt t="31200" x="3167063" y="3590925"/>
          <p14:tracePt t="31207" x="3179763" y="3590925"/>
          <p14:tracePt t="31215" x="3192463" y="3590925"/>
          <p14:tracePt t="31224" x="3205163" y="3590925"/>
          <p14:tracePt t="31232" x="3216275" y="3590925"/>
          <p14:tracePt t="31241" x="3228975" y="3590925"/>
          <p14:tracePt t="31248" x="3241675" y="3590925"/>
          <p14:tracePt t="31255" x="3267075" y="3590925"/>
          <p14:tracePt t="31263" x="3279775" y="3590925"/>
          <p14:tracePt t="31272" x="3292475" y="3590925"/>
          <p14:tracePt t="31280" x="3317875" y="3590925"/>
          <p14:tracePt t="31288" x="3341688" y="3590925"/>
          <p14:tracePt t="31295" x="3367088" y="3590925"/>
          <p14:tracePt t="31304" x="3392488" y="3590925"/>
          <p14:tracePt t="31311" x="3417888" y="3590925"/>
          <p14:tracePt t="31320" x="3429000" y="3590925"/>
          <p14:tracePt t="31327" x="3454400" y="3590925"/>
          <p14:tracePt t="31336" x="3467100" y="3590925"/>
          <p14:tracePt t="31344" x="3479800" y="3590925"/>
          <p14:tracePt t="31703" x="3492500" y="3590925"/>
          <p14:tracePt t="31720" x="3492500" y="3603625"/>
          <p14:tracePt t="31727" x="3492500" y="3629025"/>
          <p14:tracePt t="31736" x="3479800" y="3654425"/>
          <p14:tracePt t="31744" x="3467100" y="3716338"/>
          <p14:tracePt t="31751" x="3441700" y="3792538"/>
          <p14:tracePt t="31760" x="3429000" y="3879850"/>
          <p14:tracePt t="31768" x="3429000" y="3954463"/>
          <p14:tracePt t="31775" x="3417888" y="4067175"/>
          <p14:tracePt t="31783" x="3405188" y="4154488"/>
          <p14:tracePt t="31794" x="3392488" y="4217988"/>
          <p14:tracePt t="31799" x="3379788" y="4292600"/>
          <p14:tracePt t="31808" x="3367088" y="4354513"/>
          <p14:tracePt t="31815" x="3341688" y="4392613"/>
          <p14:tracePt t="31826" x="3328988" y="4418013"/>
          <p14:tracePt t="31831" x="3292475" y="4443413"/>
          <p14:tracePt t="31840" x="3279775" y="4467225"/>
          <p14:tracePt t="31847" x="3254375" y="4479925"/>
          <p14:tracePt t="31863" x="3241675" y="4492625"/>
          <p14:tracePt t="31871" x="3228975" y="4492625"/>
          <p14:tracePt t="31892" x="3216275" y="4492625"/>
          <p14:tracePt t="31895" x="3192463" y="4492625"/>
          <p14:tracePt t="31903" x="3179763" y="4492625"/>
          <p14:tracePt t="31911" x="3154363" y="4479925"/>
          <p14:tracePt t="31919" x="3141663" y="4467225"/>
          <p14:tracePt t="31927" x="3128963" y="4454525"/>
          <p14:tracePt t="31935" x="3116263" y="4443413"/>
          <p14:tracePt t="31951" x="3092450" y="4430713"/>
          <p14:tracePt t="31983" x="3092450" y="4405313"/>
          <p14:tracePt t="31999" x="3103563" y="4379913"/>
          <p14:tracePt t="32007" x="3128963" y="4367213"/>
          <p14:tracePt t="32015" x="3179763" y="4341813"/>
          <p14:tracePt t="32026" x="3228975" y="4341813"/>
          <p14:tracePt t="32031" x="3367088" y="4341813"/>
          <p14:tracePt t="32041" x="3505200" y="4379913"/>
          <p14:tracePt t="32047" x="3630613" y="4430713"/>
          <p14:tracePt t="32056" x="3717925" y="4467225"/>
          <p14:tracePt t="32064" x="3779838" y="4492625"/>
          <p14:tracePt t="32071" x="3817938" y="4505325"/>
          <p14:tracePt t="32079" x="3830638" y="4505325"/>
          <p14:tracePt t="32272" x="3830638" y="4492625"/>
          <p14:tracePt t="32279" x="3817938" y="4479925"/>
          <p14:tracePt t="32287" x="3779838" y="4454525"/>
          <p14:tracePt t="32295" x="3743325" y="4430713"/>
          <p14:tracePt t="32304" x="3705225" y="4405313"/>
          <p14:tracePt t="32311" x="3679825" y="4392613"/>
          <p14:tracePt t="32319" x="3643313" y="4354513"/>
          <p14:tracePt t="32329" x="3592513" y="4341813"/>
          <p14:tracePt t="32335" x="3541713" y="4305300"/>
          <p14:tracePt t="32343" x="3492500" y="4267200"/>
          <p14:tracePt t="32351" x="3454400" y="4254500"/>
          <p14:tracePt t="32359" x="3417888" y="4254500"/>
          <p14:tracePt t="32367" x="3379788" y="4230688"/>
          <p14:tracePt t="32376" x="3328988" y="4205288"/>
          <p14:tracePt t="32383" x="3305175" y="4192588"/>
          <p14:tracePt t="32392" x="3279775" y="4167188"/>
          <p14:tracePt t="32399" x="3254375" y="4167188"/>
          <p14:tracePt t="32415" x="3216275" y="4154488"/>
          <p14:tracePt t="32425" x="3192463" y="4141788"/>
          <p14:tracePt t="32432" x="3167063" y="4141788"/>
          <p14:tracePt t="32441" x="3141663" y="4117975"/>
          <p14:tracePt t="32447" x="3103563" y="4105275"/>
          <p14:tracePt t="32456" x="3092450" y="4092575"/>
          <p14:tracePt t="32463" x="3067050" y="4079875"/>
          <p14:tracePt t="32472" x="3041650" y="4067175"/>
          <p14:tracePt t="32479" x="3016250" y="4067175"/>
          <p14:tracePt t="32487" x="3003550" y="4054475"/>
          <p14:tracePt t="32495" x="2992438" y="4041775"/>
          <p14:tracePt t="32519" x="2979738" y="4029075"/>
          <p14:tracePt t="32543" x="2967038" y="4017963"/>
          <p14:tracePt t="32551" x="2954338" y="4017963"/>
          <p14:tracePt t="32567" x="2954338" y="4005263"/>
          <p14:tracePt t="32600" x="2954338" y="3992563"/>
          <p14:tracePt t="32727" x="2954338" y="3979863"/>
          <p14:tracePt t="32760" x="2954338" y="3967163"/>
          <p14:tracePt t="33000" x="2967038" y="3967163"/>
          <p14:tracePt t="33015" x="2979738" y="3967163"/>
          <p14:tracePt t="33025" x="3003550" y="3967163"/>
          <p14:tracePt t="33032" x="3028950" y="3967163"/>
          <p14:tracePt t="33040" x="3054350" y="3967163"/>
          <p14:tracePt t="33047" x="3079750" y="3967163"/>
          <p14:tracePt t="33055" x="3103563" y="3967163"/>
          <p14:tracePt t="33063" x="3128963" y="3967163"/>
          <p14:tracePt t="33072" x="3154363" y="3967163"/>
          <p14:tracePt t="33079" x="3192463" y="3967163"/>
          <p14:tracePt t="33088" x="3228975" y="3954463"/>
          <p14:tracePt t="33095" x="3241675" y="3941763"/>
          <p14:tracePt t="33104" x="3254375" y="3941763"/>
          <p14:tracePt t="33120" x="3279775" y="3941763"/>
          <p14:tracePt t="33135" x="3292475" y="3941763"/>
          <p14:tracePt t="33152" x="3305175" y="3941763"/>
          <p14:tracePt t="33208" x="3317875" y="3929063"/>
          <p14:tracePt t="33232" x="3328988" y="3916363"/>
          <p14:tracePt t="33256" x="3354388" y="3916363"/>
          <p14:tracePt t="33264" x="3367088" y="3905250"/>
          <p14:tracePt t="33272" x="3392488" y="3892550"/>
          <p14:tracePt t="33279" x="3417888" y="3892550"/>
          <p14:tracePt t="33288" x="3441700" y="3879850"/>
          <p14:tracePt t="33295" x="3467100" y="3867150"/>
          <p14:tracePt t="33303" x="3479800" y="3867150"/>
          <p14:tracePt t="33320" x="3492500" y="3867150"/>
          <p14:tracePt t="33327" x="3517900" y="3854450"/>
          <p14:tracePt t="33335" x="3530600" y="3841750"/>
          <p14:tracePt t="33352" x="3541713" y="3829050"/>
          <p14:tracePt t="33607" x="3541713" y="3841750"/>
          <p14:tracePt t="33647" x="3541713" y="3867150"/>
          <p14:tracePt t="33655" x="3530600" y="3867150"/>
          <p14:tracePt t="33671" x="3530600" y="3879850"/>
          <p14:tracePt t="33695" x="3517900" y="3892550"/>
          <p14:tracePt t="33703" x="3517900" y="3905250"/>
          <p14:tracePt t="33727" x="3505200" y="3916363"/>
          <p14:tracePt t="33823" x="3541713" y="3929063"/>
          <p14:tracePt t="33831" x="3579813" y="3941763"/>
          <p14:tracePt t="33840" x="3630613" y="3954463"/>
          <p14:tracePt t="33847" x="3705225" y="3967163"/>
          <p14:tracePt t="33856" x="3779838" y="3979863"/>
          <p14:tracePt t="33863" x="3892550" y="4005263"/>
          <p14:tracePt t="33871" x="3979863" y="4017963"/>
          <p14:tracePt t="33880" x="4056063" y="4017963"/>
          <p14:tracePt t="33893" x="4143375" y="4017963"/>
          <p14:tracePt t="33894" x="4192588" y="4017963"/>
          <p14:tracePt t="33903" x="4243388" y="4017963"/>
          <p14:tracePt t="33911" x="4281488" y="4017963"/>
          <p14:tracePt t="33920" x="4305300" y="4017963"/>
          <p14:tracePt t="33927" x="4318000" y="4017963"/>
          <p14:tracePt t="33935" x="4330700" y="4017963"/>
          <p14:tracePt t="33991" x="4343400" y="4017963"/>
          <p14:tracePt t="34079" x="4368800" y="4017963"/>
          <p14:tracePt t="34119" x="4381500" y="4005263"/>
          <p14:tracePt t="34145" x="4406900" y="4005263"/>
          <p14:tracePt t="34159" x="4418013" y="4005263"/>
          <p14:tracePt t="34168" x="4430713" y="4005263"/>
          <p14:tracePt t="34175" x="4443413" y="4005263"/>
          <p14:tracePt t="34183" x="4468813" y="4005263"/>
          <p14:tracePt t="34195" x="4494213" y="4005263"/>
          <p14:tracePt t="34200" x="4530725" y="3992563"/>
          <p14:tracePt t="34208" x="4556125" y="3979863"/>
          <p14:tracePt t="34215" x="4581525" y="3979863"/>
          <p14:tracePt t="34228" x="4619625" y="3967163"/>
          <p14:tracePt t="34231" x="4656138" y="3954463"/>
          <p14:tracePt t="34239" x="4681538" y="3941763"/>
          <p14:tracePt t="34247" x="4706938" y="3941763"/>
          <p14:tracePt t="34255" x="4743450" y="3941763"/>
          <p14:tracePt t="34263" x="4756150" y="3929063"/>
          <p14:tracePt t="34271" x="4781550" y="3916363"/>
          <p14:tracePt t="34295" x="4794250" y="3916363"/>
          <p14:tracePt t="34511" x="4806950" y="3916363"/>
          <p14:tracePt t="34518" x="4832350" y="3916363"/>
          <p14:tracePt t="35127" x="4832350" y="3929063"/>
          <p14:tracePt t="35135" x="4832350" y="3941763"/>
          <p14:tracePt t="35152" x="4832350" y="3954463"/>
          <p14:tracePt t="35159" x="4832350" y="3967163"/>
          <p14:tracePt t="35176" x="4832350" y="3979863"/>
          <p14:tracePt t="35183" x="4832350" y="3992563"/>
          <p14:tracePt t="35359" x="4832350" y="4005263"/>
          <p14:tracePt t="35376" x="4832350" y="4017963"/>
          <p14:tracePt t="35447" x="4832350" y="4029075"/>
          <p14:tracePt t="35455" x="4832350" y="4041775"/>
          <p14:tracePt t="35487" x="4819650" y="4041775"/>
          <p14:tracePt t="35511" x="4806950" y="4041775"/>
          <p14:tracePt t="35519" x="4794250" y="4054475"/>
          <p14:tracePt t="35526" x="4794250" y="4067175"/>
          <p14:tracePt t="35535" x="4768850" y="4067175"/>
          <p14:tracePt t="35551" x="4756150" y="4079875"/>
          <p14:tracePt t="35567" x="4743450" y="4079875"/>
          <p14:tracePt t="35575" x="4743450" y="4092575"/>
          <p14:tracePt t="35584" x="4732338" y="4105275"/>
          <p14:tracePt t="35591" x="4719638" y="4105275"/>
          <p14:tracePt t="35598" x="4706938" y="4117975"/>
          <p14:tracePt t="35615" x="4681538" y="4117975"/>
          <p14:tracePt t="35627" x="4681538" y="4129088"/>
          <p14:tracePt t="35630" x="4668838" y="4141788"/>
          <p14:tracePt t="35639" x="4656138" y="4154488"/>
          <p14:tracePt t="35655" x="4630738" y="4167188"/>
          <p14:tracePt t="35671" x="4619625" y="4179888"/>
          <p14:tracePt t="35678" x="4606925" y="4192588"/>
          <p14:tracePt t="35687" x="4594225" y="4205288"/>
          <p14:tracePt t="35695" x="4581525" y="4205288"/>
          <p14:tracePt t="35703" x="4568825" y="4217988"/>
          <p14:tracePt t="35712" x="4543425" y="4230688"/>
          <p14:tracePt t="35718" x="4518025" y="4230688"/>
          <p14:tracePt t="35726" x="4506913" y="4241800"/>
          <p14:tracePt t="35735" x="4494213" y="4254500"/>
          <p14:tracePt t="35743" x="4481513" y="4254500"/>
          <p14:tracePt t="35759" x="4456113" y="4267200"/>
          <p14:tracePt t="35767" x="4430713" y="4279900"/>
          <p14:tracePt t="35783" x="4406900" y="4279900"/>
          <p14:tracePt t="35791" x="4394200" y="4292600"/>
          <p14:tracePt t="35799" x="4381500" y="4305300"/>
          <p14:tracePt t="35808" x="4368800" y="4318000"/>
          <p14:tracePt t="35815" x="4343400" y="4330700"/>
          <p14:tracePt t="35831" x="4330700" y="4330700"/>
          <p14:tracePt t="35839" x="4305300" y="4341813"/>
          <p14:tracePt t="35856" x="4281488" y="4354513"/>
          <p14:tracePt t="35872" x="4256088" y="4367213"/>
          <p14:tracePt t="35903" x="4243388" y="4367213"/>
          <p14:tracePt t="35910" x="4230688" y="4367213"/>
          <p14:tracePt t="35919" x="4217988" y="4379913"/>
          <p14:tracePt t="35943" x="4192588" y="4392613"/>
          <p14:tracePt t="35959" x="4181475" y="4405313"/>
          <p14:tracePt t="35975" x="4156075" y="4405313"/>
          <p14:tracePt t="35983" x="4143375" y="4418013"/>
          <p14:tracePt t="35991" x="4130675" y="4430713"/>
          <p14:tracePt t="35999" x="4117975" y="4430713"/>
          <p14:tracePt t="36008" x="4117975" y="4443413"/>
          <p14:tracePt t="36024" x="4092575" y="4454525"/>
          <p14:tracePt t="36056" x="4081463" y="4454525"/>
          <p14:tracePt t="36191" x="4068763" y="4479925"/>
          <p14:tracePt t="36215" x="4056063" y="4479925"/>
          <p14:tracePt t="36303" x="4056063" y="4492625"/>
          <p14:tracePt t="36334" x="4068763" y="4505325"/>
          <p14:tracePt t="36342" x="4081463" y="4505325"/>
          <p14:tracePt t="36351" x="4092575" y="4505325"/>
          <p14:tracePt t="36359" x="4105275" y="4505325"/>
          <p14:tracePt t="36366" x="4117975" y="4505325"/>
          <p14:tracePt t="36383" x="4143375" y="4505325"/>
          <p14:tracePt t="36503" x="4156075" y="4505325"/>
          <p14:tracePt t="36551" x="4143375" y="4492625"/>
          <p14:tracePt t="36559" x="4130675" y="4492625"/>
          <p14:tracePt t="36591" x="4117975" y="4492625"/>
          <p14:tracePt t="36608" x="4105275" y="4492625"/>
          <p14:tracePt t="36632" x="4092575" y="4492625"/>
          <p14:tracePt t="36639" x="4081463" y="4492625"/>
          <p14:tracePt t="36663" x="4068763" y="4492625"/>
          <p14:tracePt t="36822" x="4092575" y="4505325"/>
          <p14:tracePt t="36830" x="4092575" y="4518025"/>
          <p14:tracePt t="36855" x="4105275" y="4518025"/>
          <p14:tracePt t="36862" x="4117975" y="4518025"/>
          <p14:tracePt t="36874" x="4130675" y="4518025"/>
          <p14:tracePt t="36895" x="4143375" y="4518025"/>
          <p14:tracePt t="36950" x="4156075" y="4518025"/>
          <p14:tracePt t="37047" x="4156075" y="4530725"/>
          <p14:tracePt t="37062" x="4181475" y="4530725"/>
          <p14:tracePt t="37094" x="4181475" y="4543425"/>
          <p14:tracePt t="37110" x="4192588" y="4543425"/>
          <p14:tracePt t="37159" x="4205288" y="4543425"/>
          <p14:tracePt t="37176" x="4230688" y="4543425"/>
          <p14:tracePt t="37190" x="4243388" y="4543425"/>
          <p14:tracePt t="37199" x="4256088" y="4543425"/>
          <p14:tracePt t="37207" x="4281488" y="4543425"/>
          <p14:tracePt t="37222" x="4294188" y="4543425"/>
          <p14:tracePt t="37230" x="4305300" y="4543425"/>
          <p14:tracePt t="37240" x="4305300" y="4530725"/>
          <p14:tracePt t="37304" x="4318000" y="4530725"/>
          <p14:tracePt t="37310" x="4330700" y="4530725"/>
          <p14:tracePt t="37447" x="4343400" y="4530725"/>
          <p14:tracePt t="37615" x="4356100" y="4530725"/>
          <p14:tracePt t="37670" x="4343400" y="4530725"/>
          <p14:tracePt t="37686" x="4318000" y="4530725"/>
          <p14:tracePt t="37702" x="4305300" y="4530725"/>
          <p14:tracePt t="37711" x="4268788" y="4530725"/>
          <p14:tracePt t="37719" x="4256088" y="4530725"/>
          <p14:tracePt t="37726" x="4230688" y="4518025"/>
          <p14:tracePt t="37734" x="4217988" y="4505325"/>
          <p14:tracePt t="37743" x="4205288" y="4505325"/>
          <p14:tracePt t="37750" x="4192588" y="4505325"/>
          <p14:tracePt t="37759" x="4168775" y="4505325"/>
          <p14:tracePt t="37782" x="4156075" y="4505325"/>
          <p14:tracePt t="37807" x="4143375" y="4505325"/>
          <p14:tracePt t="37830" x="4117975" y="4505325"/>
          <p14:tracePt t="37935" x="4130675" y="4505325"/>
          <p14:tracePt t="37943" x="4156075" y="4505325"/>
          <p14:tracePt t="37951" x="4168775" y="4505325"/>
          <p14:tracePt t="37958" x="4181475" y="4505325"/>
          <p14:tracePt t="37967" x="4205288" y="4505325"/>
          <p14:tracePt t="37975" x="4243388" y="4492625"/>
          <p14:tracePt t="37983" x="4256088" y="4492625"/>
          <p14:tracePt t="37991" x="4294188" y="4479925"/>
          <p14:tracePt t="37999" x="4305300" y="4479925"/>
          <p14:tracePt t="38008" x="4330700" y="4467225"/>
          <p14:tracePt t="38025" x="4343400" y="4467225"/>
          <p14:tracePt t="38055" x="4368800" y="4454525"/>
          <p14:tracePt t="38087" x="4381500" y="4454525"/>
          <p14:tracePt t="38103" x="4394200" y="4454525"/>
          <p14:tracePt t="38119" x="4406900" y="4454525"/>
          <p14:tracePt t="38151" x="4418013" y="4454525"/>
          <p14:tracePt t="38263" x="4406900" y="4454525"/>
          <p14:tracePt t="38271" x="4368800" y="4454525"/>
          <p14:tracePt t="38278" x="4330700" y="4454525"/>
          <p14:tracePt t="38286" x="4294188" y="4479925"/>
          <p14:tracePt t="38294" x="4230688" y="4505325"/>
          <p14:tracePt t="38302" x="4181475" y="4518025"/>
          <p14:tracePt t="38310" x="4130675" y="4518025"/>
          <p14:tracePt t="38318" x="4092575" y="4530725"/>
          <p14:tracePt t="38327" x="4068763" y="4530725"/>
          <p14:tracePt t="38334" x="4056063" y="4530725"/>
          <p14:tracePt t="38350" x="4043363" y="4530725"/>
          <p14:tracePt t="38358" x="4030663" y="4530725"/>
          <p14:tracePt t="38494" x="4017963" y="4530725"/>
          <p14:tracePt t="38622" x="4005263" y="4530725"/>
          <p14:tracePt t="38687" x="3992563" y="4530725"/>
          <p14:tracePt t="38736" x="3979863" y="4530725"/>
          <p14:tracePt t="38775" x="3968750" y="4543425"/>
          <p14:tracePt t="38799" x="3956050" y="4554538"/>
          <p14:tracePt t="38839" x="3943350" y="4554538"/>
          <p14:tracePt t="38887" x="3930650" y="4554538"/>
          <p14:tracePt t="39327" x="3943350" y="4554538"/>
          <p14:tracePt t="39335" x="3968750" y="4554538"/>
          <p14:tracePt t="39343" x="3992563" y="4554538"/>
          <p14:tracePt t="39351" x="4017963" y="4554538"/>
          <p14:tracePt t="39359" x="4056063" y="4554538"/>
          <p14:tracePt t="39367" x="4092575" y="4554538"/>
          <p14:tracePt t="39376" x="4130675" y="4554538"/>
          <p14:tracePt t="39383" x="4168775" y="4554538"/>
          <p14:tracePt t="39392" x="4181475" y="4554538"/>
          <p14:tracePt t="39518" x="4205288" y="4554538"/>
          <p14:tracePt t="39526" x="4205288" y="4543425"/>
          <p14:tracePt t="39558" x="4230688" y="4543425"/>
          <p14:tracePt t="39623" x="4243388" y="4543425"/>
          <p14:tracePt t="39919" x="4256088" y="4543425"/>
          <p14:tracePt t="39934" x="4268788" y="4543425"/>
          <p14:tracePt t="39942" x="4281488" y="4543425"/>
          <p14:tracePt t="39950" x="4305300" y="4543425"/>
          <p14:tracePt t="39958" x="4330700" y="4543425"/>
          <p14:tracePt t="39966" x="4368800" y="4543425"/>
          <p14:tracePt t="39975" x="4418013" y="4543425"/>
          <p14:tracePt t="39982" x="4456113" y="4543425"/>
          <p14:tracePt t="39991" x="4506913" y="4543425"/>
          <p14:tracePt t="39999" x="4543425" y="4543425"/>
          <p14:tracePt t="40008" x="4581525" y="4543425"/>
          <p14:tracePt t="40014" x="4606925" y="4543425"/>
          <p14:tracePt t="40024" x="4630738" y="4543425"/>
          <p14:tracePt t="40062" x="4643438" y="4530725"/>
          <p14:tracePt t="41206" x="4619625" y="4530725"/>
          <p14:tracePt t="41222" x="4594225" y="4543425"/>
          <p14:tracePt t="41231" x="4581525" y="4554538"/>
          <p14:tracePt t="41239" x="4556125" y="4554538"/>
          <p14:tracePt t="41246" x="4530725" y="4554538"/>
          <p14:tracePt t="41254" x="4494213" y="4554538"/>
          <p14:tracePt t="41262" x="4481513" y="4554538"/>
          <p14:tracePt t="41270" x="4443413" y="4567238"/>
          <p14:tracePt t="41278" x="4406900" y="4579938"/>
          <p14:tracePt t="41286" x="4381500" y="4579938"/>
          <p14:tracePt t="41294" x="4318000" y="4592638"/>
          <p14:tracePt t="41302" x="4281488" y="4605338"/>
          <p14:tracePt t="41310" x="4243388" y="4605338"/>
          <p14:tracePt t="41318" x="4205288" y="4618038"/>
          <p14:tracePt t="41327" x="4192588" y="4618038"/>
          <p14:tracePt t="41334" x="4143375" y="4630738"/>
          <p14:tracePt t="41343" x="4105275" y="4643438"/>
          <p14:tracePt t="41350" x="4068763" y="4656138"/>
          <p14:tracePt t="41358" x="4030663" y="4656138"/>
          <p14:tracePt t="41366" x="3992563" y="4656138"/>
          <p14:tracePt t="41375" x="3968750" y="4656138"/>
          <p14:tracePt t="41382" x="3930650" y="4656138"/>
          <p14:tracePt t="41391" x="3905250" y="4656138"/>
          <p14:tracePt t="41398" x="3879850" y="4656138"/>
          <p14:tracePt t="41409" x="3867150" y="4656138"/>
          <p14:tracePt t="41414" x="3856038" y="4656138"/>
          <p14:tracePt t="41422" x="3843338" y="4656138"/>
          <p14:tracePt t="41430" x="3830638" y="4656138"/>
          <p14:tracePt t="41438" x="3817938" y="4656138"/>
          <p14:tracePt t="41462" x="3805238" y="4656138"/>
          <p14:tracePt t="41478" x="3792538" y="4643438"/>
          <p14:tracePt t="41502" x="3792538" y="4630738"/>
          <p14:tracePt t="41518" x="3792538" y="4605338"/>
          <p14:tracePt t="41526" x="3792538" y="4592638"/>
          <p14:tracePt t="41534" x="3792538" y="4567238"/>
          <p14:tracePt t="41543" x="3792538" y="4543425"/>
          <p14:tracePt t="41550" x="3792538" y="4518025"/>
          <p14:tracePt t="41558" x="3792538" y="4492625"/>
          <p14:tracePt t="41566" x="3792538" y="4454525"/>
          <p14:tracePt t="41575" x="3792538" y="4418013"/>
          <p14:tracePt t="41582" x="3792538" y="4367213"/>
          <p14:tracePt t="41591" x="3792538" y="4318000"/>
          <p14:tracePt t="41598" x="3792538" y="4254500"/>
          <p14:tracePt t="41608" x="3792538" y="4205288"/>
          <p14:tracePt t="41614" x="3779838" y="4141788"/>
          <p14:tracePt t="41623" x="3779838" y="4092575"/>
          <p14:tracePt t="41630" x="3779838" y="4017963"/>
          <p14:tracePt t="41639" x="3779838" y="3954463"/>
          <p14:tracePt t="41646" x="3779838" y="3879850"/>
          <p14:tracePt t="41654" x="3779838" y="3816350"/>
          <p14:tracePt t="41662" x="3779838" y="3729038"/>
          <p14:tracePt t="41670" x="3779838" y="3679825"/>
          <p14:tracePt t="41678" x="3779838" y="3603625"/>
          <p14:tracePt t="41687" x="3779838" y="3541713"/>
          <p14:tracePt t="41694" x="3779838" y="3479800"/>
          <p14:tracePt t="41702" x="3779838" y="3416300"/>
          <p14:tracePt t="41710" x="3792538" y="3354388"/>
          <p14:tracePt t="41718" x="3805238" y="3303588"/>
          <p14:tracePt t="41727" x="3817938" y="3254375"/>
          <p14:tracePt t="41734" x="3817938" y="3228975"/>
          <p14:tracePt t="41743" x="3817938" y="3190875"/>
          <p14:tracePt t="41750" x="3817938" y="3165475"/>
          <p14:tracePt t="41758" x="3817938" y="3141663"/>
          <p14:tracePt t="41766" x="3817938" y="3116263"/>
          <p14:tracePt t="41775" x="3817938" y="3090863"/>
          <p14:tracePt t="41782" x="3817938" y="3065463"/>
          <p14:tracePt t="41791" x="3817938" y="3041650"/>
          <p14:tracePt t="41799" x="3817938" y="3028950"/>
          <p14:tracePt t="41808" x="3817938" y="3016250"/>
          <p14:tracePt t="41814" x="3817938" y="3003550"/>
          <p14:tracePt t="41830" x="3817938" y="2990850"/>
          <p14:tracePt t="41838" x="3817938" y="2978150"/>
          <p14:tracePt t="41846" x="3817938" y="2952750"/>
          <p14:tracePt t="41854" x="3830638" y="2941638"/>
          <p14:tracePt t="41878" x="3830638" y="2928938"/>
          <p14:tracePt t="41975" x="3830638" y="2941638"/>
          <p14:tracePt t="41982" x="3830638" y="2965450"/>
          <p14:tracePt t="41991" x="3830638" y="2990850"/>
          <p14:tracePt t="41999" x="3830638" y="3028950"/>
          <p14:tracePt t="42008" x="3830638" y="3090863"/>
          <p14:tracePt t="42015" x="3830638" y="3165475"/>
          <p14:tracePt t="42023" x="3830638" y="3254375"/>
          <p14:tracePt t="42030" x="3817938" y="3328988"/>
          <p14:tracePt t="42038" x="3805238" y="3416300"/>
          <p14:tracePt t="42046" x="3792538" y="3529013"/>
          <p14:tracePt t="42054" x="3779838" y="3603625"/>
          <p14:tracePt t="42064" x="3767138" y="3716338"/>
          <p14:tracePt t="42070" x="3756025" y="3792538"/>
          <p14:tracePt t="42078" x="3756025" y="3854450"/>
          <p14:tracePt t="42086" x="3756025" y="3916363"/>
          <p14:tracePt t="42094" x="3756025" y="3967163"/>
          <p14:tracePt t="42102" x="3756025" y="4017963"/>
          <p14:tracePt t="42110" x="3756025" y="4092575"/>
          <p14:tracePt t="42118" x="3756025" y="4141788"/>
          <p14:tracePt t="42126" x="3756025" y="4179888"/>
          <p14:tracePt t="42134" x="3756025" y="4217988"/>
          <p14:tracePt t="42143" x="3756025" y="4254500"/>
          <p14:tracePt t="42150" x="3756025" y="4292600"/>
          <p14:tracePt t="42159" x="3743325" y="4305300"/>
          <p14:tracePt t="42166" x="3743325" y="4318000"/>
          <p14:tracePt t="42177" x="3730625" y="4341813"/>
          <p14:tracePt t="42193" x="3730625" y="4354513"/>
          <p14:tracePt t="42208" x="3730625" y="4367213"/>
          <p14:tracePt t="42214" x="3730625" y="4379913"/>
          <p14:tracePt t="42222" x="3717925" y="4405313"/>
          <p14:tracePt t="42230" x="3705225" y="4405313"/>
          <p14:tracePt t="42238" x="3705225" y="4418013"/>
          <p14:tracePt t="42246" x="3705225" y="4443413"/>
          <p14:tracePt t="42254" x="3692525" y="4443413"/>
          <p14:tracePt t="42270" x="3692525" y="4454525"/>
          <p14:tracePt t="42278" x="3692525" y="4467225"/>
          <p14:tracePt t="42350" x="3705225" y="4467225"/>
          <p14:tracePt t="42358" x="3717925" y="4467225"/>
          <p14:tracePt t="42366" x="3730625" y="4467225"/>
          <p14:tracePt t="42374" x="3743325" y="4467225"/>
          <p14:tracePt t="42382" x="3767138" y="4467225"/>
          <p14:tracePt t="42391" x="3779838" y="4467225"/>
          <p14:tracePt t="42398" x="3817938" y="4467225"/>
          <p14:tracePt t="42408" x="3867150" y="4467225"/>
          <p14:tracePt t="42414" x="3905250" y="4479925"/>
          <p14:tracePt t="42425" x="3943350" y="4492625"/>
          <p14:tracePt t="42431" x="3979863" y="4492625"/>
          <p14:tracePt t="42438" x="4017963" y="4492625"/>
          <p14:tracePt t="42446" x="4068763" y="4492625"/>
          <p14:tracePt t="42454" x="4117975" y="4505325"/>
          <p14:tracePt t="42463" x="4168775" y="4505325"/>
          <p14:tracePt t="42470" x="4181475" y="4505325"/>
          <p14:tracePt t="42477" x="4217988" y="4518025"/>
          <p14:tracePt t="42486" x="4230688" y="4518025"/>
          <p14:tracePt t="42494" x="4256088" y="4518025"/>
          <p14:tracePt t="42503" x="4281488" y="4518025"/>
          <p14:tracePt t="42511" x="4318000" y="4518025"/>
          <p14:tracePt t="42518" x="4330700" y="4518025"/>
          <p14:tracePt t="42526" x="4343400" y="4530725"/>
          <p14:tracePt t="42534" x="4356100" y="4530725"/>
          <p14:tracePt t="42550" x="4368800" y="4530725"/>
          <p14:tracePt t="42769" x="4368800" y="4554538"/>
          <p14:tracePt t="42775" x="4330700" y="4579938"/>
          <p14:tracePt t="42782" x="4305300" y="4592638"/>
          <p14:tracePt t="42791" x="4268788" y="4630738"/>
          <p14:tracePt t="42798" x="4217988" y="4656138"/>
          <p14:tracePt t="42806" x="4181475" y="4692650"/>
          <p14:tracePt t="42814" x="4130675" y="4730750"/>
          <p14:tracePt t="42823" x="4081463" y="4743450"/>
          <p14:tracePt t="42830" x="4017963" y="4768850"/>
          <p14:tracePt t="42838" x="3968750" y="4792663"/>
          <p14:tracePt t="42846" x="3917950" y="4818063"/>
          <p14:tracePt t="42854" x="3879850" y="4830763"/>
          <p14:tracePt t="42862" x="3856038" y="4843463"/>
          <p14:tracePt t="42870" x="3843338" y="4856163"/>
          <p14:tracePt t="42878" x="3830638" y="4856163"/>
          <p14:tracePt t="42886" x="3817938" y="4856163"/>
          <p14:tracePt t="42909" x="3805238" y="4856163"/>
          <p14:tracePt t="42934" x="3792538" y="4856163"/>
          <p14:tracePt t="42950" x="3779838" y="4856163"/>
          <p14:tracePt t="42958" x="3767138" y="4856163"/>
          <p14:tracePt t="42966" x="3756025" y="4856163"/>
          <p14:tracePt t="42975" x="3743325" y="4856163"/>
          <p14:tracePt t="42982" x="3730625" y="4856163"/>
          <p14:tracePt t="42998" x="3717925" y="4856163"/>
          <p14:tracePt t="43006" x="3705225" y="4843463"/>
          <p14:tracePt t="43014" x="3692525" y="4843463"/>
          <p14:tracePt t="43030" x="3679825" y="4843463"/>
          <p14:tracePt t="43038" x="3667125" y="4843463"/>
          <p14:tracePt t="43045" x="3654425" y="4830763"/>
          <p14:tracePt t="43062" x="3643313" y="4830763"/>
          <p14:tracePt t="43070" x="3630613" y="4830763"/>
          <p14:tracePt t="43078" x="3617913" y="4830763"/>
          <p14:tracePt t="43093" x="3605213" y="4830763"/>
          <p14:tracePt t="43102" x="3592513" y="4818063"/>
          <p14:tracePt t="43118" x="3579813" y="4818063"/>
          <p14:tracePt t="43134" x="3567113" y="4818063"/>
          <p14:tracePt t="43142" x="3554413" y="4818063"/>
          <p14:tracePt t="43470" x="3567113" y="4805363"/>
          <p14:tracePt t="43478" x="3579813" y="4805363"/>
          <p14:tracePt t="43487" x="3617913" y="4805363"/>
          <p14:tracePt t="43494" x="3643313" y="4792663"/>
          <p14:tracePt t="43502" x="3667125" y="4792663"/>
          <p14:tracePt t="43510" x="3692525" y="4792663"/>
          <p14:tracePt t="43518" x="3730625" y="4792663"/>
          <p14:tracePt t="43526" x="3767138" y="4792663"/>
          <p14:tracePt t="43534" x="3805238" y="4792663"/>
          <p14:tracePt t="43542" x="3830638" y="4792663"/>
          <p14:tracePt t="43550" x="3856038" y="4792663"/>
          <p14:tracePt t="43558" x="3879850" y="4792663"/>
          <p14:tracePt t="43566" x="3892550" y="4792663"/>
          <p14:tracePt t="43575" x="3917950" y="4792663"/>
          <p14:tracePt t="43766" x="3930650" y="4792663"/>
          <p14:tracePt t="43806" x="3943350" y="4792663"/>
          <p14:tracePt t="43813" x="3956050" y="4792663"/>
          <p14:tracePt t="43821" x="3968750" y="4792663"/>
          <p14:tracePt t="43829" x="3979863" y="4792663"/>
          <p14:tracePt t="43838" x="4005263" y="4792663"/>
          <p14:tracePt t="43846" x="4043363" y="4792663"/>
          <p14:tracePt t="43855" x="4081463" y="4792663"/>
          <p14:tracePt t="43861" x="4117975" y="4792663"/>
          <p14:tracePt t="43876" x="4156075" y="4792663"/>
          <p14:tracePt t="43877" x="4181475" y="4792663"/>
          <p14:tracePt t="43886" x="4205288" y="4792663"/>
          <p14:tracePt t="43894" x="4217988" y="4792663"/>
          <p14:tracePt t="44197" x="4230688" y="4792663"/>
          <p14:tracePt t="44206" x="4243388" y="4792663"/>
          <p14:tracePt t="44214" x="4256088" y="4792663"/>
          <p14:tracePt t="44223" x="4294188" y="4792663"/>
          <p14:tracePt t="44229" x="4318000" y="4792663"/>
          <p14:tracePt t="44237" x="4356100" y="4779963"/>
          <p14:tracePt t="44246" x="4394200" y="4768850"/>
          <p14:tracePt t="44254" x="4430713" y="4756150"/>
          <p14:tracePt t="44261" x="4481513" y="4756150"/>
          <p14:tracePt t="44269" x="4506913" y="4756150"/>
          <p14:tracePt t="44277" x="4568825" y="4743450"/>
          <p14:tracePt t="44285" x="4594225" y="4730750"/>
          <p14:tracePt t="44293" x="4606925" y="4730750"/>
          <p14:tracePt t="44301" x="4619625" y="4730750"/>
          <p14:tracePt t="44309" x="4630738" y="4730750"/>
          <p14:tracePt t="44326" x="4643438" y="4730750"/>
          <p14:tracePt t="44349" x="4668838" y="4730750"/>
          <p14:tracePt t="44374" x="4681538" y="4743450"/>
          <p14:tracePt t="44597" x="4694238" y="4743450"/>
          <p14:tracePt t="44605" x="4706938" y="4743450"/>
          <p14:tracePt t="44614" x="4719638" y="4743450"/>
          <p14:tracePt t="44623" x="4732338" y="4756150"/>
          <p14:tracePt t="44630" x="4743450" y="4756150"/>
          <p14:tracePt t="44637" x="4768850" y="4768850"/>
          <p14:tracePt t="44645" x="4794250" y="4768850"/>
          <p14:tracePt t="44654" x="4819650" y="4768850"/>
          <p14:tracePt t="44661" x="4856163" y="4768850"/>
          <p14:tracePt t="44670" x="4894263" y="4768850"/>
          <p14:tracePt t="44677" x="4945063" y="4768850"/>
          <p14:tracePt t="44685" x="4981575" y="4768850"/>
          <p14:tracePt t="44693" x="5032375" y="4768850"/>
          <p14:tracePt t="44702" x="5068888" y="4768850"/>
          <p14:tracePt t="44710" x="5119688" y="4779963"/>
          <p14:tracePt t="44717" x="5145088" y="4779963"/>
          <p14:tracePt t="44726" x="5181600" y="4779963"/>
          <p14:tracePt t="44733" x="5207000" y="4779963"/>
          <p14:tracePt t="44742" x="5232400" y="4779963"/>
          <p14:tracePt t="44750" x="5257800" y="4792663"/>
          <p14:tracePt t="44766" x="5281613" y="4805363"/>
          <p14:tracePt t="44775" x="5307013" y="4805363"/>
          <p14:tracePt t="44782" x="5319713" y="4805363"/>
          <p14:tracePt t="44792" x="5345113" y="4818063"/>
          <p14:tracePt t="44797" x="5357813" y="4818063"/>
          <p14:tracePt t="44814" x="5370513" y="4818063"/>
          <p14:tracePt t="44846" x="5383213" y="4818063"/>
          <p14:tracePt t="45117" x="5394325" y="4818063"/>
          <p14:tracePt t="45126" x="5407025" y="4818063"/>
          <p14:tracePt t="45133" x="5419725" y="4818063"/>
          <p14:tracePt t="45141" x="5445125" y="4818063"/>
          <p14:tracePt t="45149" x="5457825" y="4818063"/>
          <p14:tracePt t="45161" x="5495925" y="4818063"/>
          <p14:tracePt t="45165" x="5519738" y="4805363"/>
          <p14:tracePt t="45174" x="5545138" y="4805363"/>
          <p14:tracePt t="45182" x="5583238" y="4805363"/>
          <p14:tracePt t="45192" x="5632450" y="4805363"/>
          <p14:tracePt t="45198" x="5708650" y="4805363"/>
          <p14:tracePt t="45205" x="5770563" y="4805363"/>
          <p14:tracePt t="45213" x="5857875" y="4805363"/>
          <p14:tracePt t="45222" x="5945188" y="4805363"/>
          <p14:tracePt t="45229" x="6057900" y="4792663"/>
          <p14:tracePt t="45238" x="6157913" y="4779963"/>
          <p14:tracePt t="45245" x="6259513" y="4768850"/>
          <p14:tracePt t="45253" x="6359525" y="4768850"/>
          <p14:tracePt t="45261" x="6446838" y="4768850"/>
          <p14:tracePt t="45271" x="6534150" y="4768850"/>
          <p14:tracePt t="45277" x="6596063" y="4768850"/>
          <p14:tracePt t="45286" x="6672263" y="4768850"/>
          <p14:tracePt t="45294" x="6708775" y="4779963"/>
          <p14:tracePt t="45302" x="6721475" y="4779963"/>
          <p14:tracePt t="45310" x="6746875" y="4779963"/>
          <p14:tracePt t="45326" x="6759575" y="4779963"/>
          <p14:tracePt t="45399" x="6772275" y="4779963"/>
          <p14:tracePt t="47934" x="6772275" y="4768850"/>
          <p14:tracePt t="47957" x="6734175" y="4768850"/>
          <p14:tracePt t="47966" x="6696075" y="4779963"/>
          <p14:tracePt t="47974" x="6672263" y="4792663"/>
          <p14:tracePt t="47982" x="6634163" y="4805363"/>
          <p14:tracePt t="47991" x="6596063" y="4818063"/>
          <p14:tracePt t="47997" x="6572250" y="4830763"/>
          <p14:tracePt t="48006" x="6534150" y="4830763"/>
          <p14:tracePt t="48014" x="6483350" y="4856163"/>
          <p14:tracePt t="48022" x="6446838" y="4868863"/>
          <p14:tracePt t="48030" x="6421438" y="4879975"/>
          <p14:tracePt t="48037" x="6396038" y="4892675"/>
          <p14:tracePt t="48045" x="6370638" y="4918075"/>
          <p14:tracePt t="48054" x="6334125" y="4918075"/>
          <p14:tracePt t="48061" x="6308725" y="4930775"/>
          <p14:tracePt t="48070" x="6283325" y="4943475"/>
          <p14:tracePt t="48078" x="6259513" y="4956175"/>
          <p14:tracePt t="48086" x="6234113" y="4968875"/>
          <p14:tracePt t="48093" x="6196013" y="4981575"/>
          <p14:tracePt t="48102" x="6183313" y="4981575"/>
          <p14:tracePt t="48111" x="6157913" y="4981575"/>
          <p14:tracePt t="48117" x="6146800" y="4981575"/>
          <p14:tracePt t="48126" x="6108700" y="4992688"/>
          <p14:tracePt t="48133" x="6083300" y="4992688"/>
          <p14:tracePt t="48142" x="6045200" y="4992688"/>
          <p14:tracePt t="48150" x="6021388" y="5005388"/>
          <p14:tracePt t="48159" x="5995988" y="5018088"/>
          <p14:tracePt t="48165" x="5983288" y="5018088"/>
          <p14:tracePt t="48175" x="5957888" y="5018088"/>
          <p14:tracePt t="48182" x="5921375" y="5030788"/>
          <p14:tracePt t="48194" x="5908675" y="5030788"/>
          <p14:tracePt t="48197" x="5895975" y="5030788"/>
          <p14:tracePt t="48205" x="5883275" y="5030788"/>
          <p14:tracePt t="48222" x="5857875" y="5043488"/>
          <p14:tracePt t="48909" x="5845175" y="5043488"/>
          <p14:tracePt t="50133" x="5832475" y="5018088"/>
          <p14:tracePt t="50142" x="5808663" y="5018088"/>
          <p14:tracePt t="50149" x="5770563" y="5018088"/>
          <p14:tracePt t="50158" x="5732463" y="5018088"/>
          <p14:tracePt t="50165" x="5683250" y="5018088"/>
          <p14:tracePt t="50177" x="5632450" y="5018088"/>
          <p14:tracePt t="50180" x="5545138" y="5005388"/>
          <p14:tracePt t="50191" x="5483225" y="5005388"/>
          <p14:tracePt t="50197" x="5394325" y="4992688"/>
          <p14:tracePt t="50205" x="5319713" y="4981575"/>
          <p14:tracePt t="50212" x="5270500" y="4981575"/>
          <p14:tracePt t="50221" x="5207000" y="4968875"/>
          <p14:tracePt t="50229" x="5145088" y="4968875"/>
          <p14:tracePt t="50237" x="5106988" y="4956175"/>
          <p14:tracePt t="50245" x="5081588" y="4956175"/>
          <p14:tracePt t="50253" x="5032375" y="4943475"/>
          <p14:tracePt t="50260" x="4994275" y="4930775"/>
          <p14:tracePt t="50269" x="4956175" y="4918075"/>
          <p14:tracePt t="50277" x="4906963" y="4905375"/>
          <p14:tracePt t="50286" x="4881563" y="4905375"/>
          <p14:tracePt t="50293" x="4832350" y="4892675"/>
          <p14:tracePt t="50301" x="4781550" y="4868863"/>
          <p14:tracePt t="50309" x="4706938" y="4843463"/>
          <p14:tracePt t="50317" x="4656138" y="4830763"/>
          <p14:tracePt t="50327" x="4594225" y="4818063"/>
          <p14:tracePt t="50334" x="4543425" y="4805363"/>
          <p14:tracePt t="50341" x="4494213" y="4779963"/>
          <p14:tracePt t="50349" x="4456113" y="4768850"/>
          <p14:tracePt t="50358" x="4430713" y="4768850"/>
          <p14:tracePt t="50375" x="4406900" y="4768850"/>
          <p14:tracePt t="50390" x="4394200" y="4756150"/>
          <p14:tracePt t="50397" x="4394200" y="4743450"/>
          <p14:tracePt t="50437" x="4381500" y="4743450"/>
          <p14:tracePt t="50445" x="4368800" y="4743450"/>
          <p14:tracePt t="50493" x="4356100" y="4743450"/>
          <p14:tracePt t="50525" x="4343400" y="4743450"/>
          <p14:tracePt t="50533" x="4330700" y="4743450"/>
          <p14:tracePt t="50543" x="4318000" y="4743450"/>
          <p14:tracePt t="50549" x="4294188" y="4743450"/>
          <p14:tracePt t="50559" x="4268788" y="4743450"/>
          <p14:tracePt t="50565" x="4243388" y="4743450"/>
          <p14:tracePt t="50577" x="4205288" y="4743450"/>
          <p14:tracePt t="50581" x="4192588" y="4743450"/>
          <p14:tracePt t="50590" x="4156075" y="4743450"/>
          <p14:tracePt t="50597" x="4130675" y="4756150"/>
          <p14:tracePt t="50606" x="4105275" y="4768850"/>
          <p14:tracePt t="50621" x="4081463" y="4768850"/>
          <p14:tracePt t="50629" x="4056063" y="4779963"/>
          <p14:tracePt t="50645" x="4043363" y="4792663"/>
          <p14:tracePt t="50877" x="4043363" y="4805363"/>
          <p14:tracePt t="50900" x="4056063" y="4805363"/>
          <p14:tracePt t="50917" x="4092575" y="4818063"/>
          <p14:tracePt t="50925" x="4117975" y="4830763"/>
          <p14:tracePt t="50933" x="4143375" y="4843463"/>
          <p14:tracePt t="50941" x="4168775" y="4843463"/>
          <p14:tracePt t="50949" x="4217988" y="4843463"/>
          <p14:tracePt t="50958" x="4281488" y="4856163"/>
          <p14:tracePt t="50964" x="4318000" y="4856163"/>
          <p14:tracePt t="50976" x="4406900" y="4868863"/>
          <p14:tracePt t="50980" x="4468813" y="4868863"/>
          <p14:tracePt t="50988" x="4556125" y="4868863"/>
          <p14:tracePt t="50998" x="4656138" y="4868863"/>
          <p14:tracePt t="51004" x="4756150" y="4868863"/>
          <p14:tracePt t="51013" x="4843463" y="4868863"/>
          <p14:tracePt t="51020" x="4932363" y="4868863"/>
          <p14:tracePt t="51028" x="5032375" y="4879975"/>
          <p14:tracePt t="51037" x="5094288" y="4879975"/>
          <p14:tracePt t="51044" x="5170488" y="4879975"/>
          <p14:tracePt t="51053" x="5232400" y="4879975"/>
          <p14:tracePt t="51060" x="5281613" y="4879975"/>
          <p14:tracePt t="51068" x="5357813" y="4892675"/>
          <p14:tracePt t="51076" x="5394325" y="4892675"/>
          <p14:tracePt t="51084" x="5457825" y="4905375"/>
          <p14:tracePt t="51093" x="5495925" y="4905375"/>
          <p14:tracePt t="51100" x="5532438" y="4905375"/>
          <p14:tracePt t="51109" x="5583238" y="4905375"/>
          <p14:tracePt t="51117" x="5619750" y="4905375"/>
          <p14:tracePt t="51125" x="5670550" y="4905375"/>
          <p14:tracePt t="51133" x="5732463" y="4905375"/>
          <p14:tracePt t="51141" x="5783263" y="4905375"/>
          <p14:tracePt t="51148" x="5857875" y="4905375"/>
          <p14:tracePt t="51158" x="5908675" y="4905375"/>
          <p14:tracePt t="51165" x="5957888" y="4905375"/>
          <p14:tracePt t="51174" x="6008688" y="4905375"/>
          <p14:tracePt t="51180" x="6057900" y="4905375"/>
          <p14:tracePt t="51189" x="6108700" y="4905375"/>
          <p14:tracePt t="51197" x="6146800" y="4905375"/>
          <p14:tracePt t="51205" x="6196013" y="4905375"/>
          <p14:tracePt t="51213" x="6270625" y="4905375"/>
          <p14:tracePt t="51222" x="6321425" y="4905375"/>
          <p14:tracePt t="51229" x="6383338" y="4905375"/>
          <p14:tracePt t="51236" x="6446838" y="4905375"/>
          <p14:tracePt t="51244" x="6496050" y="4905375"/>
          <p14:tracePt t="51253" x="6534150" y="4905375"/>
          <p14:tracePt t="51261" x="6572250" y="4905375"/>
          <p14:tracePt t="51268" x="6596063" y="4905375"/>
          <p14:tracePt t="51277" x="6621463" y="4905375"/>
          <p14:tracePt t="51285" x="6646863" y="4905375"/>
          <p14:tracePt t="51293" x="6672263" y="4905375"/>
          <p14:tracePt t="51302" x="6708775" y="4905375"/>
          <p14:tracePt t="51310" x="6734175" y="4905375"/>
          <p14:tracePt t="51317" x="6759575" y="4905375"/>
          <p14:tracePt t="51326" x="6772275" y="4905375"/>
          <p14:tracePt t="51333" x="6797675" y="4905375"/>
          <p14:tracePt t="51345" x="6821488" y="4892675"/>
          <p14:tracePt t="51349" x="6859588" y="4879975"/>
          <p14:tracePt t="51359" x="6872288" y="4879975"/>
          <p14:tracePt t="51365" x="6884988" y="4879975"/>
          <p14:tracePt t="51376" x="6910388" y="4879975"/>
          <p14:tracePt t="51381" x="6946900" y="4868863"/>
          <p14:tracePt t="51390" x="6972300" y="4868863"/>
          <p14:tracePt t="51397" x="6985000" y="4856163"/>
          <p14:tracePt t="51413" x="6997700" y="4856163"/>
          <p14:tracePt t="51428" x="7010400" y="4856163"/>
          <p14:tracePt t="51444" x="7034213" y="4843463"/>
          <p14:tracePt t="51460" x="7046913" y="4830763"/>
          <p14:tracePt t="51477" x="7072313" y="4830763"/>
          <p14:tracePt t="51485" x="7085013" y="4818063"/>
          <p14:tracePt t="51493" x="7097713" y="4818063"/>
          <p14:tracePt t="51501" x="7110413" y="4805363"/>
          <p14:tracePt t="51509" x="7123113" y="4805363"/>
          <p14:tracePt t="51517" x="7146925" y="4792663"/>
          <p14:tracePt t="51533" x="7159625" y="4779963"/>
          <p14:tracePt t="51542" x="7172325" y="4779963"/>
          <p14:tracePt t="51549" x="7185025" y="4768850"/>
          <p14:tracePt t="51558" x="7197725" y="4756150"/>
          <p14:tracePt t="51565" x="7210425" y="4743450"/>
          <p14:tracePt t="51581" x="7210425" y="4730750"/>
          <p14:tracePt t="51596" x="7223125" y="4705350"/>
          <p14:tracePt t="51604" x="7235825" y="4692650"/>
          <p14:tracePt t="51613" x="7235825" y="4679950"/>
          <p14:tracePt t="51628" x="7235825" y="4667250"/>
          <p14:tracePt t="51644" x="7235825" y="4656138"/>
          <p14:tracePt t="51668" x="7235825" y="4643438"/>
          <p14:tracePt t="51676" x="7235825" y="4630738"/>
          <p14:tracePt t="51693" x="7235825" y="4618038"/>
          <p14:tracePt t="51716" x="7235825" y="4605338"/>
          <p14:tracePt t="51725" x="7235825" y="4592638"/>
          <p14:tracePt t="51733" x="7235825" y="4579938"/>
          <p14:tracePt t="51743" x="7235825" y="4567238"/>
          <p14:tracePt t="51749" x="7223125" y="4554538"/>
          <p14:tracePt t="51765" x="7210425" y="4554538"/>
          <p14:tracePt t="51776" x="7185025" y="4543425"/>
          <p14:tracePt t="51781" x="7172325" y="4543425"/>
          <p14:tracePt t="51788" x="7159625" y="4530725"/>
          <p14:tracePt t="51796" x="7134225" y="4530725"/>
          <p14:tracePt t="51804" x="7110413" y="4530725"/>
          <p14:tracePt t="51813" x="7072313" y="4530725"/>
          <p14:tracePt t="51821" x="7034213" y="4530725"/>
          <p14:tracePt t="51829" x="6997700" y="4530725"/>
          <p14:tracePt t="51837" x="6934200" y="4530725"/>
          <p14:tracePt t="51844" x="6884988" y="4530725"/>
          <p14:tracePt t="51853" x="6821488" y="4530725"/>
          <p14:tracePt t="51860" x="6759575" y="4530725"/>
          <p14:tracePt t="51870" x="6696075" y="4530725"/>
          <p14:tracePt t="51878" x="6646863" y="4530725"/>
          <p14:tracePt t="51885" x="6596063" y="4530725"/>
          <p14:tracePt t="51893" x="6546850" y="4530725"/>
          <p14:tracePt t="51901" x="6472238" y="4530725"/>
          <p14:tracePt t="51911" x="6421438" y="4530725"/>
          <p14:tracePt t="51917" x="6370638" y="4530725"/>
          <p14:tracePt t="51925" x="6308725" y="4530725"/>
          <p14:tracePt t="51933" x="6234113" y="4530725"/>
          <p14:tracePt t="51942" x="6183313" y="4530725"/>
          <p14:tracePt t="51950" x="6121400" y="4530725"/>
          <p14:tracePt t="51960" x="6045200" y="4530725"/>
          <p14:tracePt t="51965" x="5983288" y="4530725"/>
          <p14:tracePt t="51974" x="5908675" y="4530725"/>
          <p14:tracePt t="51981" x="5857875" y="4530725"/>
          <p14:tracePt t="51990" x="5808663" y="4530725"/>
          <p14:tracePt t="51997" x="5757863" y="4530725"/>
          <p14:tracePt t="52005" x="5708650" y="4530725"/>
          <p14:tracePt t="52013" x="5657850" y="4530725"/>
          <p14:tracePt t="52021" x="5607050" y="4530725"/>
          <p14:tracePt t="52029" x="5545138" y="4530725"/>
          <p14:tracePt t="52037" x="5495925" y="4530725"/>
          <p14:tracePt t="52044" x="5445125" y="4530725"/>
          <p14:tracePt t="52053" x="5383213" y="4530725"/>
          <p14:tracePt t="52060" x="5332413" y="4530725"/>
          <p14:tracePt t="52069" x="5270500" y="4530725"/>
          <p14:tracePt t="52077" x="5219700" y="4530725"/>
          <p14:tracePt t="52084" x="5157788" y="4530725"/>
          <p14:tracePt t="52093" x="5094288" y="4530725"/>
          <p14:tracePt t="52101" x="5019675" y="4530725"/>
          <p14:tracePt t="52110" x="4956175" y="4530725"/>
          <p14:tracePt t="52116" x="4881563" y="4530725"/>
          <p14:tracePt t="52126" x="4819650" y="4530725"/>
          <p14:tracePt t="52132" x="4781550" y="4530725"/>
          <p14:tracePt t="52141" x="4732338" y="4530725"/>
          <p14:tracePt t="52150" x="4656138" y="4530725"/>
          <p14:tracePt t="52158" x="4594225" y="4530725"/>
          <p14:tracePt t="52164" x="4518025" y="4530725"/>
          <p14:tracePt t="52175" x="4456113" y="4530725"/>
          <p14:tracePt t="52181" x="4368800" y="4530725"/>
          <p14:tracePt t="52189" x="4281488" y="4530725"/>
          <p14:tracePt t="52196" x="4205288" y="4530725"/>
          <p14:tracePt t="52204" x="4130675" y="4530725"/>
          <p14:tracePt t="52212" x="4056063" y="4530725"/>
          <p14:tracePt t="52221" x="3968750" y="4530725"/>
          <p14:tracePt t="52229" x="3892550" y="4530725"/>
          <p14:tracePt t="52236" x="3830638" y="4530725"/>
          <p14:tracePt t="52244" x="3743325" y="4530725"/>
          <p14:tracePt t="52252" x="3705225" y="4530725"/>
          <p14:tracePt t="52260" x="3643313" y="4543425"/>
          <p14:tracePt t="52269" x="3605213" y="4543425"/>
          <p14:tracePt t="52277" x="3567113" y="4554538"/>
          <p14:tracePt t="52284" x="3554413" y="4554538"/>
          <p14:tracePt t="52292" x="3517900" y="4554538"/>
          <p14:tracePt t="52301" x="3505200" y="4554538"/>
          <p14:tracePt t="52309" x="3492500" y="4554538"/>
          <p14:tracePt t="52316" x="3479800" y="4554538"/>
          <p14:tracePt t="52325" x="3467100" y="4554538"/>
          <p14:tracePt t="52333" x="3454400" y="4554538"/>
          <p14:tracePt t="52349" x="3441700" y="4554538"/>
          <p14:tracePt t="52358" x="3429000" y="4554538"/>
          <p14:tracePt t="52365" x="3405188" y="4554538"/>
          <p14:tracePt t="52381" x="3392488" y="4554538"/>
          <p14:tracePt t="52390" x="3379788" y="4554538"/>
          <p14:tracePt t="52397" x="3341688" y="4554538"/>
          <p14:tracePt t="52405" x="3317875" y="4554538"/>
          <p14:tracePt t="52421" x="3292475" y="4554538"/>
          <p14:tracePt t="52429" x="3267075" y="4554538"/>
          <p14:tracePt t="52437" x="3241675" y="4554538"/>
          <p14:tracePt t="52444" x="3228975" y="4554538"/>
          <p14:tracePt t="52453" x="3205163" y="4554538"/>
          <p14:tracePt t="52460" x="3192463" y="4554538"/>
          <p14:tracePt t="52469" x="3167063" y="4554538"/>
          <p14:tracePt t="52477" x="3141663" y="4554538"/>
          <p14:tracePt t="52493" x="3128963" y="4554538"/>
          <p14:tracePt t="52501" x="3116263" y="4554538"/>
          <p14:tracePt t="52509" x="3103563" y="4554538"/>
          <p14:tracePt t="52644" x="3103563" y="4567238"/>
          <p14:tracePt t="52652" x="3092450" y="4567238"/>
          <p14:tracePt t="52669" x="3092450" y="4579938"/>
          <p14:tracePt t="52676" x="3079750" y="4592638"/>
          <p14:tracePt t="52684" x="3079750" y="4618038"/>
          <p14:tracePt t="52693" x="3067050" y="4630738"/>
          <p14:tracePt t="52701" x="3067050" y="4643438"/>
          <p14:tracePt t="52717" x="3067050" y="4656138"/>
          <p14:tracePt t="52732" x="3067050" y="4667250"/>
          <p14:tracePt t="52758" x="3067050" y="4692650"/>
          <p14:tracePt t="52764" x="3079750" y="4692650"/>
          <p14:tracePt t="52789" x="3103563" y="4705350"/>
          <p14:tracePt t="52804" x="3116263" y="4718050"/>
          <p14:tracePt t="52822" x="3128963" y="4718050"/>
          <p14:tracePt t="52828" x="3141663" y="4730750"/>
          <p14:tracePt t="52837" x="3167063" y="4730750"/>
          <p14:tracePt t="52852" x="3192463" y="4743450"/>
          <p14:tracePt t="52869" x="3216275" y="4756150"/>
          <p14:tracePt t="52876" x="3241675" y="4756150"/>
          <p14:tracePt t="52894" x="3254375" y="4768850"/>
          <p14:tracePt t="52897" x="3267075" y="4779963"/>
          <p14:tracePt t="52901" x="3292475" y="4792663"/>
          <p14:tracePt t="52909" x="3317875" y="4792663"/>
          <p14:tracePt t="52917" x="3328988" y="4792663"/>
          <p14:tracePt t="52927" x="3354388" y="4792663"/>
          <p14:tracePt t="52933" x="3392488" y="4805363"/>
          <p14:tracePt t="52942" x="3429000" y="4818063"/>
          <p14:tracePt t="52949" x="3479800" y="4830763"/>
          <p14:tracePt t="52958" x="3530600" y="4830763"/>
          <p14:tracePt t="52966" x="3567113" y="4843463"/>
          <p14:tracePt t="52976" x="3617913" y="4856163"/>
          <p14:tracePt t="52980" x="3654425" y="4868863"/>
          <p14:tracePt t="52990" x="3717925" y="4879975"/>
          <p14:tracePt t="52997" x="3743325" y="4879975"/>
          <p14:tracePt t="53005" x="3792538" y="4879975"/>
          <p14:tracePt t="53013" x="3830638" y="4879975"/>
          <p14:tracePt t="53021" x="3843338" y="4879975"/>
          <p14:tracePt t="53028" x="3879850" y="4879975"/>
          <p14:tracePt t="53037" x="3905250" y="4879975"/>
          <p14:tracePt t="53044" x="3930650" y="4879975"/>
          <p14:tracePt t="53053" x="3968750" y="4879975"/>
          <p14:tracePt t="53060" x="4005263" y="4879975"/>
          <p14:tracePt t="53069" x="4043363" y="4879975"/>
          <p14:tracePt t="53076" x="4081463" y="4879975"/>
          <p14:tracePt t="53085" x="4117975" y="4879975"/>
          <p14:tracePt t="53093" x="4156075" y="4879975"/>
          <p14:tracePt t="53101" x="4192588" y="4879975"/>
          <p14:tracePt t="53109" x="4217988" y="4879975"/>
          <p14:tracePt t="53117" x="4256088" y="4879975"/>
          <p14:tracePt t="53125" x="4294188" y="4879975"/>
          <p14:tracePt t="53132" x="4330700" y="4879975"/>
          <p14:tracePt t="53141" x="4368800" y="4892675"/>
          <p14:tracePt t="53149" x="4394200" y="4905375"/>
          <p14:tracePt t="53158" x="4418013" y="4918075"/>
          <p14:tracePt t="53164" x="4430713" y="4918075"/>
          <p14:tracePt t="53172" x="4456113" y="4918075"/>
          <p14:tracePt t="53180" x="4494213" y="4918075"/>
          <p14:tracePt t="53188" x="4518025" y="4918075"/>
          <p14:tracePt t="53197" x="4556125" y="4918075"/>
          <p14:tracePt t="53204" x="4581525" y="4918075"/>
          <p14:tracePt t="53212" x="4619625" y="4918075"/>
          <p14:tracePt t="53220" x="4656138" y="4918075"/>
          <p14:tracePt t="53228" x="4706938" y="4918075"/>
          <p14:tracePt t="53237" x="4732338" y="4905375"/>
          <p14:tracePt t="53244" x="4756150" y="4892675"/>
          <p14:tracePt t="53252" x="4781550" y="4892675"/>
          <p14:tracePt t="53260" x="4806950" y="4892675"/>
          <p14:tracePt t="53269" x="4843463" y="4892675"/>
          <p14:tracePt t="53285" x="4868863" y="4892675"/>
          <p14:tracePt t="53300" x="4894263" y="4879975"/>
          <p14:tracePt t="53317" x="4906963" y="4879975"/>
          <p14:tracePt t="53325" x="4919663" y="4879975"/>
          <p14:tracePt t="53332" x="4932363" y="4879975"/>
          <p14:tracePt t="53349" x="4945063" y="4879975"/>
          <p14:tracePt t="53358" x="4968875" y="4868863"/>
          <p14:tracePt t="53365" x="4981575" y="4868863"/>
          <p14:tracePt t="53377" x="4994275" y="4868863"/>
          <p14:tracePt t="53380" x="5019675" y="4868863"/>
          <p14:tracePt t="53388" x="5057775" y="4868863"/>
          <p14:tracePt t="53397" x="5081588" y="4868863"/>
          <p14:tracePt t="53404" x="5106988" y="4868863"/>
          <p14:tracePt t="53413" x="5132388" y="4868863"/>
          <p14:tracePt t="53420" x="5170488" y="4868863"/>
          <p14:tracePt t="53428" x="5207000" y="4868863"/>
          <p14:tracePt t="53436" x="5245100" y="4868863"/>
          <p14:tracePt t="53444" x="5281613" y="4868863"/>
          <p14:tracePt t="53453" x="5319713" y="4868863"/>
          <p14:tracePt t="53460" x="5370513" y="4868863"/>
          <p14:tracePt t="53468" x="5407025" y="4868863"/>
          <p14:tracePt t="53476" x="5457825" y="4868863"/>
          <p14:tracePt t="53485" x="5495925" y="4868863"/>
          <p14:tracePt t="53493" x="5545138" y="4868863"/>
          <p14:tracePt t="53500" x="5607050" y="4868863"/>
          <p14:tracePt t="53509" x="5683250" y="4868863"/>
          <p14:tracePt t="53516" x="5745163" y="4868863"/>
          <p14:tracePt t="53525" x="5832475" y="4868863"/>
          <p14:tracePt t="53533" x="5921375" y="4868863"/>
          <p14:tracePt t="53540" x="5995988" y="4868863"/>
          <p14:tracePt t="53548" x="6083300" y="4868863"/>
          <p14:tracePt t="53558" x="6183313" y="4868863"/>
          <p14:tracePt t="53565" x="6283325" y="4868863"/>
          <p14:tracePt t="53575" x="6383338" y="4868863"/>
          <p14:tracePt t="53580" x="6472238" y="4868863"/>
          <p14:tracePt t="53588" x="6572250" y="4856163"/>
          <p14:tracePt t="53597" x="6659563" y="4843463"/>
          <p14:tracePt t="53605" x="6708775" y="4830763"/>
          <p14:tracePt t="53612" x="6746875" y="4830763"/>
          <p14:tracePt t="53621" x="6784975" y="4830763"/>
          <p14:tracePt t="53628" x="6821488" y="4830763"/>
          <p14:tracePt t="53636" x="6846888" y="4830763"/>
          <p14:tracePt t="53644" x="6872288" y="4830763"/>
          <p14:tracePt t="53653" x="6884988" y="4830763"/>
          <p14:tracePt t="53660" x="6897688" y="4830763"/>
          <p14:tracePt t="53668" x="6910388" y="4830763"/>
          <p14:tracePt t="53676" x="6921500" y="4830763"/>
          <p14:tracePt t="53684" x="6934200" y="4830763"/>
          <p14:tracePt t="53693" x="6946900" y="4830763"/>
          <p14:tracePt t="53701" x="6959600" y="4830763"/>
          <p14:tracePt t="53709" x="6972300" y="4830763"/>
          <p14:tracePt t="53725" x="6985000" y="4830763"/>
          <p14:tracePt t="53742" x="6997700" y="4830763"/>
          <p14:tracePt t="53765" x="7010400" y="4830763"/>
          <p14:tracePt t="53772" x="7021513" y="4830763"/>
          <p14:tracePt t="53781" x="7034213" y="4830763"/>
          <p14:tracePt t="53796" x="7046913" y="4830763"/>
          <p14:tracePt t="53804" x="7059613" y="4830763"/>
          <p14:tracePt t="53820" x="7072313" y="4818063"/>
          <p14:tracePt t="53828" x="7085013" y="4805363"/>
          <p14:tracePt t="53844" x="7097713" y="4805363"/>
          <p14:tracePt t="53852" x="7110413" y="4792663"/>
          <p14:tracePt t="53868" x="7134225" y="4768850"/>
          <p14:tracePt t="53884" x="7146925" y="4756150"/>
          <p14:tracePt t="53901" x="7172325" y="4743450"/>
          <p14:tracePt t="53916" x="7185025" y="4718050"/>
          <p14:tracePt t="53924" x="7197725" y="4718050"/>
          <p14:tracePt t="53933" x="7210425" y="4705350"/>
          <p14:tracePt t="53948" x="7223125" y="4692650"/>
          <p14:tracePt t="53957" x="7223125" y="4679950"/>
          <p14:tracePt t="53974" x="7235825" y="4667250"/>
          <p14:tracePt t="53989" x="7246938" y="4656138"/>
          <p14:tracePt t="54061" x="7246938" y="4643438"/>
          <p14:tracePt t="54076" x="7246938" y="4630738"/>
          <p14:tracePt t="54084" x="7246938" y="4618038"/>
          <p14:tracePt t="54093" x="7246938" y="4605338"/>
          <p14:tracePt t="54100" x="7246938" y="4592638"/>
          <p14:tracePt t="54116" x="7246938" y="4579938"/>
          <p14:tracePt t="54124" x="7246938" y="4567238"/>
          <p14:tracePt t="54141" x="7246938" y="4543425"/>
          <p14:tracePt t="54149" x="7235825" y="4543425"/>
          <p14:tracePt t="54164" x="7223125" y="4530725"/>
          <p14:tracePt t="54180" x="7210425" y="4530725"/>
          <p14:tracePt t="54188" x="7185025" y="4530725"/>
          <p14:tracePt t="54196" x="7146925" y="4530725"/>
          <p14:tracePt t="54204" x="7123113" y="4530725"/>
          <p14:tracePt t="54212" x="7072313" y="4530725"/>
          <p14:tracePt t="54220" x="7034213" y="4530725"/>
          <p14:tracePt t="54228" x="6985000" y="4530725"/>
          <p14:tracePt t="54236" x="6910388" y="4530725"/>
          <p14:tracePt t="54244" x="6846888" y="4530725"/>
          <p14:tracePt t="54252" x="6772275" y="4530725"/>
          <p14:tracePt t="54260" x="6721475" y="4530725"/>
          <p14:tracePt t="54268" x="6659563" y="4530725"/>
          <p14:tracePt t="54277" x="6584950" y="4530725"/>
          <p14:tracePt t="54284" x="6546850" y="4530725"/>
          <p14:tracePt t="54293" x="6496050" y="4543425"/>
          <p14:tracePt t="54300" x="6446838" y="4554538"/>
          <p14:tracePt t="54309" x="6408738" y="4567238"/>
          <p14:tracePt t="54316" x="6370638" y="4567238"/>
          <p14:tracePt t="54324" x="6334125" y="4567238"/>
          <p14:tracePt t="54332" x="6296025" y="4567238"/>
          <p14:tracePt t="54341" x="6259513" y="4567238"/>
          <p14:tracePt t="54348" x="6208713" y="4567238"/>
          <p14:tracePt t="54357" x="6157913" y="4579938"/>
          <p14:tracePt t="54364" x="6121400" y="4579938"/>
          <p14:tracePt t="54374" x="6070600" y="4579938"/>
          <p14:tracePt t="54380" x="6008688" y="4579938"/>
          <p14:tracePt t="54389" x="5957888" y="4579938"/>
          <p14:tracePt t="54396" x="5895975" y="4579938"/>
          <p14:tracePt t="54404" x="5821363" y="4579938"/>
          <p14:tracePt t="54412" x="5757863" y="4579938"/>
          <p14:tracePt t="54421" x="5683250" y="4579938"/>
          <p14:tracePt t="54428" x="5619750" y="4579938"/>
          <p14:tracePt t="54436" x="5532438" y="4579938"/>
          <p14:tracePt t="54444" x="5483225" y="4579938"/>
          <p14:tracePt t="54453" x="5432425" y="4579938"/>
          <p14:tracePt t="54460" x="5383213" y="4579938"/>
          <p14:tracePt t="54469" x="5345113" y="4579938"/>
          <p14:tracePt t="54478" x="5294313" y="4579938"/>
          <p14:tracePt t="54484" x="5257800" y="4579938"/>
          <p14:tracePt t="54493" x="5219700" y="4579938"/>
          <p14:tracePt t="54501" x="5170488" y="4567238"/>
          <p14:tracePt t="54509" x="5145088" y="4567238"/>
          <p14:tracePt t="54517" x="5106988" y="4567238"/>
          <p14:tracePt t="54526" x="5057775" y="4567238"/>
          <p14:tracePt t="54532" x="5006975" y="4567238"/>
          <p14:tracePt t="54541" x="4945063" y="4567238"/>
          <p14:tracePt t="54549" x="4868863" y="4567238"/>
          <p14:tracePt t="54561" x="4794250" y="4567238"/>
          <p14:tracePt t="54564" x="4706938" y="4567238"/>
          <p14:tracePt t="54572" x="4619625" y="4567238"/>
          <p14:tracePt t="54581" x="4530725" y="4567238"/>
          <p14:tracePt t="54589" x="4456113" y="4567238"/>
          <p14:tracePt t="54597" x="4356100" y="4567238"/>
          <p14:tracePt t="54604" x="4268788" y="4567238"/>
          <p14:tracePt t="54612" x="4192588" y="4567238"/>
          <p14:tracePt t="54621" x="4130675" y="4567238"/>
          <p14:tracePt t="54628" x="4068763" y="4567238"/>
          <p14:tracePt t="54636" x="4005263" y="4567238"/>
          <p14:tracePt t="54644" x="3956050" y="4567238"/>
          <p14:tracePt t="54652" x="3917950" y="4567238"/>
          <p14:tracePt t="54660" x="3879850" y="4567238"/>
          <p14:tracePt t="54668" x="3843338" y="4567238"/>
          <p14:tracePt t="54676" x="3817938" y="4567238"/>
          <p14:tracePt t="54684" x="3779838" y="4567238"/>
          <p14:tracePt t="54693" x="3767138" y="4567238"/>
          <p14:tracePt t="54700" x="3730625" y="4554538"/>
          <p14:tracePt t="54708" x="3705225" y="4543425"/>
          <p14:tracePt t="54724" x="3692525" y="4543425"/>
          <p14:tracePt t="54732" x="3667125" y="4543425"/>
          <p14:tracePt t="54749" x="3654425" y="4543425"/>
          <p14:tracePt t="54758" x="3643313" y="4530725"/>
          <p14:tracePt t="54764" x="3630613" y="4518025"/>
          <p14:tracePt t="54789" x="3605213" y="4505325"/>
          <p14:tracePt t="54804" x="3592513" y="4492625"/>
          <p14:tracePt t="54821" x="3579813" y="4492625"/>
          <p14:tracePt t="54828" x="3554413" y="4479925"/>
          <p14:tracePt t="54837" x="3541713" y="4479925"/>
          <p14:tracePt t="54860" x="3530600" y="4479925"/>
          <p14:tracePt t="54869" x="3517900" y="4479925"/>
          <p14:tracePt t="54885" x="3505200" y="4479925"/>
          <p14:tracePt t="54894" x="3492500" y="4479925"/>
          <p14:tracePt t="54908" x="3479800" y="4479925"/>
          <p14:tracePt t="54928" x="3467100" y="4479925"/>
          <p14:tracePt t="54932" x="3441700" y="4479925"/>
          <p14:tracePt t="54965" x="3429000" y="4492625"/>
          <p14:tracePt t="54980" x="3417888" y="4492625"/>
          <p14:tracePt t="55012" x="3405188" y="4492625"/>
          <p14:tracePt t="55060" x="3405188" y="4505325"/>
          <p14:tracePt t="55188" x="3392488" y="4505325"/>
          <p14:tracePt t="55237" x="3379788" y="4518025"/>
          <p14:tracePt t="55244" x="3367088" y="4518025"/>
          <p14:tracePt t="55253" x="3367088" y="4530725"/>
          <p14:tracePt t="55285" x="3354388" y="4543425"/>
          <p14:tracePt t="55317" x="3341688" y="4554538"/>
          <p14:tracePt t="55373" x="3341688" y="4567238"/>
          <p14:tracePt t="55396" x="3341688" y="4579938"/>
          <p14:tracePt t="55412" x="3341688" y="4592638"/>
          <p14:tracePt t="55453" x="3341688" y="4605338"/>
          <p14:tracePt t="55476" x="3354388" y="4605338"/>
          <p14:tracePt t="55485" x="3354388" y="4618038"/>
          <p14:tracePt t="55501" x="3379788" y="4630738"/>
          <p14:tracePt t="55524" x="3379788" y="4643438"/>
          <p14:tracePt t="55532" x="3392488" y="4656138"/>
          <p14:tracePt t="55541" x="3392488" y="4667250"/>
          <p14:tracePt t="55556" x="3405188" y="4679950"/>
          <p14:tracePt t="55564" x="3417888" y="4692650"/>
          <p14:tracePt t="55574" x="3417888" y="4705350"/>
          <p14:tracePt t="55581" x="3429000" y="4705350"/>
          <p14:tracePt t="55596" x="3454400" y="4718050"/>
          <p14:tracePt t="55604" x="3479800" y="4718050"/>
          <p14:tracePt t="55612" x="3492500" y="4718050"/>
          <p14:tracePt t="55621" x="3517900" y="4718050"/>
          <p14:tracePt t="55628" x="3554413" y="4718050"/>
          <p14:tracePt t="55636" x="3592513" y="4718050"/>
          <p14:tracePt t="55644" x="3643313" y="4718050"/>
          <p14:tracePt t="55652" x="3679825" y="4718050"/>
          <p14:tracePt t="55660" x="3743325" y="4705350"/>
          <p14:tracePt t="55668" x="3805238" y="4692650"/>
          <p14:tracePt t="55676" x="3879850" y="4679950"/>
          <p14:tracePt t="55684" x="3930650" y="4679950"/>
          <p14:tracePt t="55692" x="3992563" y="4679950"/>
          <p14:tracePt t="55701" x="4068763" y="4679950"/>
          <p14:tracePt t="55709" x="4130675" y="4679950"/>
          <p14:tracePt t="55716" x="4205288" y="4679950"/>
          <p14:tracePt t="55725" x="4268788" y="4679950"/>
          <p14:tracePt t="55733" x="4330700" y="4679950"/>
          <p14:tracePt t="55742" x="4418013" y="4679950"/>
          <p14:tracePt t="55748" x="4518025" y="4679950"/>
          <p14:tracePt t="55759" x="4619625" y="4692650"/>
          <p14:tracePt t="55764" x="4732338" y="4705350"/>
          <p14:tracePt t="55773" x="4832350" y="4705350"/>
          <p14:tracePt t="55780" x="4945063" y="4718050"/>
          <p14:tracePt t="55788" x="5045075" y="4730750"/>
          <p14:tracePt t="55796" x="5132388" y="4743450"/>
          <p14:tracePt t="55804" x="5207000" y="4743450"/>
          <p14:tracePt t="55812" x="5281613" y="4756150"/>
          <p14:tracePt t="55820" x="5345113" y="4756150"/>
          <p14:tracePt t="55828" x="5407025" y="4768850"/>
          <p14:tracePt t="55836" x="5445125" y="4768850"/>
          <p14:tracePt t="55844" x="5495925" y="4768850"/>
          <p14:tracePt t="55853" x="5545138" y="4768850"/>
          <p14:tracePt t="55860" x="5595938" y="4768850"/>
          <p14:tracePt t="55868" x="5657850" y="4768850"/>
          <p14:tracePt t="55876" x="5719763" y="4768850"/>
          <p14:tracePt t="55893" x="5821363" y="4768850"/>
          <p14:tracePt t="55900" x="5870575" y="4768850"/>
          <p14:tracePt t="55909" x="5921375" y="4768850"/>
          <p14:tracePt t="55917" x="5983288" y="4768850"/>
          <p14:tracePt t="55925" x="6021388" y="4768850"/>
          <p14:tracePt t="55933" x="6057900" y="4768850"/>
          <p14:tracePt t="55942" x="6083300" y="4768850"/>
          <p14:tracePt t="55949" x="6108700" y="4768850"/>
          <p14:tracePt t="55959" x="6134100" y="4768850"/>
          <p14:tracePt t="55964" x="6157913" y="4768850"/>
          <p14:tracePt t="55973" x="6183313" y="4768850"/>
          <p14:tracePt t="55980" x="6208713" y="4768850"/>
          <p14:tracePt t="55988" x="6221413" y="4768850"/>
          <p14:tracePt t="55996" x="6246813" y="4768850"/>
          <p14:tracePt t="56004" x="6270625" y="4768850"/>
          <p14:tracePt t="56013" x="6296025" y="4768850"/>
          <p14:tracePt t="56021" x="6308725" y="4768850"/>
          <p14:tracePt t="56029" x="6346825" y="4768850"/>
          <p14:tracePt t="56036" x="6370638" y="4768850"/>
          <p14:tracePt t="56044" x="6396038" y="4768850"/>
          <p14:tracePt t="56052" x="6421438" y="4768850"/>
          <p14:tracePt t="56060" x="6446838" y="4768850"/>
          <p14:tracePt t="56069" x="6472238" y="4768850"/>
          <p14:tracePt t="56077" x="6496050" y="4768850"/>
          <p14:tracePt t="56084" x="6534150" y="4768850"/>
          <p14:tracePt t="56093" x="6546850" y="4768850"/>
          <p14:tracePt t="56100" x="6559550" y="4768850"/>
          <p14:tracePt t="56111" x="6572250" y="4768850"/>
          <p14:tracePt t="56116" x="6596063" y="4768850"/>
          <p14:tracePt t="56125" x="6621463" y="4779963"/>
          <p14:tracePt t="56141" x="6646863" y="4779963"/>
          <p14:tracePt t="56149" x="6659563" y="4779963"/>
          <p14:tracePt t="56160" x="6672263" y="4779963"/>
          <p14:tracePt t="56164" x="6684963" y="4779963"/>
          <p14:tracePt t="56172" x="6708775" y="4779963"/>
          <p14:tracePt t="56180" x="6721475" y="4779963"/>
          <p14:tracePt t="56188" x="6759575" y="4779963"/>
          <p14:tracePt t="56196" x="6772275" y="4779963"/>
          <p14:tracePt t="56204" x="6797675" y="4768850"/>
          <p14:tracePt t="56236" x="6808788" y="4768850"/>
          <p14:tracePt t="56292" x="6821488" y="4756150"/>
          <p14:tracePt t="56364" x="6808788" y="4756150"/>
          <p14:tracePt t="56380" x="6797675" y="4756150"/>
          <p14:tracePt t="56388" x="6759575" y="4756150"/>
          <p14:tracePt t="56396" x="6708775" y="4756150"/>
          <p14:tracePt t="56404" x="6646863" y="4756150"/>
          <p14:tracePt t="56412" x="6572250" y="4756150"/>
          <p14:tracePt t="56421" x="6496050" y="4779963"/>
          <p14:tracePt t="56428" x="6421438" y="4818063"/>
          <p14:tracePt t="56436" x="6396038" y="4843463"/>
          <p14:tracePt t="56444" x="6383338" y="4843463"/>
          <p14:tracePt t="56629" x="6370638" y="4843463"/>
          <p14:tracePt t="56636" x="6359525" y="4830763"/>
          <p14:tracePt t="56644" x="6346825" y="4805363"/>
          <p14:tracePt t="56652" x="6334125" y="4792663"/>
          <p14:tracePt t="56660" x="6321425" y="4768850"/>
          <p14:tracePt t="56668" x="6308725" y="4756150"/>
          <p14:tracePt t="56676" x="6283325" y="4730750"/>
          <p14:tracePt t="56685" x="6270625" y="4718050"/>
          <p14:tracePt t="56693" x="6246813" y="4705350"/>
          <p14:tracePt t="56700" x="6221413" y="4692650"/>
          <p14:tracePt t="56708" x="6196013" y="4679950"/>
          <p14:tracePt t="56716" x="6183313" y="4679950"/>
          <p14:tracePt t="56726" x="6170613" y="4679950"/>
          <p14:tracePt t="56732" x="6146800" y="4679950"/>
          <p14:tracePt t="56741" x="6134100" y="4667250"/>
          <p14:tracePt t="56758" x="6121400" y="4667250"/>
          <p14:tracePt t="56796" x="6108700" y="4667250"/>
          <p14:tracePt t="56828" x="6096000" y="4667250"/>
          <p14:tracePt t="56852" x="6083300" y="4667250"/>
          <p14:tracePt t="56869" x="6070600" y="4667250"/>
          <p14:tracePt t="56900" x="6045200" y="4667250"/>
          <p14:tracePt t="56917" x="6034088" y="4679950"/>
          <p14:tracePt t="56925" x="6008688" y="4679950"/>
          <p14:tracePt t="56932" x="5995988" y="4692650"/>
          <p14:tracePt t="56941" x="5970588" y="4705350"/>
          <p14:tracePt t="56948" x="5932488" y="4718050"/>
          <p14:tracePt t="56958" x="5908675" y="4730750"/>
          <p14:tracePt t="56964" x="5883275" y="4743450"/>
          <p14:tracePt t="56972" x="5857875" y="4756150"/>
          <p14:tracePt t="56980" x="5832475" y="4768850"/>
          <p14:tracePt t="56989" x="5808663" y="4768850"/>
          <p14:tracePt t="56996" x="5770563" y="4779963"/>
          <p14:tracePt t="57004" x="5757863" y="4779963"/>
          <p14:tracePt t="57011" x="5732463" y="4779963"/>
          <p14:tracePt t="57020" x="5708650" y="4779963"/>
          <p14:tracePt t="57028" x="5670550" y="4792663"/>
          <p14:tracePt t="57036" x="5632450" y="4792663"/>
          <p14:tracePt t="57052" x="5619750" y="4792663"/>
          <p14:tracePt t="57060" x="5595938" y="4792663"/>
          <p14:tracePt t="57068" x="5583238" y="4792663"/>
          <p14:tracePt t="57076" x="5570538" y="4792663"/>
          <p14:tracePt t="57084" x="5557838" y="4792663"/>
          <p14:tracePt t="57092" x="5545138" y="4792663"/>
          <p14:tracePt t="57100" x="5532438" y="4792663"/>
          <p14:tracePt t="57132" x="5519738" y="4792663"/>
          <p14:tracePt t="57188" x="5507038" y="4792663"/>
          <p14:tracePt t="57204" x="5495925" y="4792663"/>
          <p14:tracePt t="57212" x="5483225" y="4792663"/>
          <p14:tracePt t="57220" x="5457825" y="4792663"/>
          <p14:tracePt t="57228" x="5432425" y="4805363"/>
          <p14:tracePt t="57244" x="5383213" y="4805363"/>
          <p14:tracePt t="57252" x="5370513" y="4805363"/>
          <p14:tracePt t="57260" x="5319713" y="4818063"/>
          <p14:tracePt t="57268" x="5281613" y="4830763"/>
          <p14:tracePt t="57276" x="5245100" y="4843463"/>
          <p14:tracePt t="57284" x="5181600" y="4856163"/>
          <p14:tracePt t="57294" x="5119688" y="4856163"/>
          <p14:tracePt t="57300" x="5032375" y="4868863"/>
          <p14:tracePt t="57309" x="4956175" y="4879975"/>
          <p14:tracePt t="57316" x="4856163" y="4892675"/>
          <p14:tracePt t="57325" x="4768850" y="4918075"/>
          <p14:tracePt t="57333" x="4681538" y="4930775"/>
          <p14:tracePt t="57344" x="4594225" y="4956175"/>
          <p14:tracePt t="57348" x="4506913" y="4968875"/>
          <p14:tracePt t="57358" x="4456113" y="4992688"/>
          <p14:tracePt t="57365" x="4418013" y="5005388"/>
          <p14:tracePt t="57373" x="4406900" y="5005388"/>
          <p14:tracePt t="57380" x="4381500" y="5018088"/>
          <p14:tracePt t="57396" x="4368800" y="5018088"/>
          <p14:tracePt t="57539" x="4381500" y="5030788"/>
          <p14:tracePt t="57564" x="4394200" y="5030788"/>
          <p14:tracePt t="57573" x="4418013" y="5030788"/>
          <p14:tracePt t="57580" x="4456113" y="5043488"/>
          <p14:tracePt t="57588" x="4481513" y="5056188"/>
          <p14:tracePt t="57595" x="4506913" y="5068888"/>
          <p14:tracePt t="57605" x="4518025" y="5068888"/>
          <p14:tracePt t="57612" x="4556125" y="5068888"/>
          <p14:tracePt t="57620" x="4594225" y="5081588"/>
          <p14:tracePt t="57627" x="4619625" y="5092700"/>
          <p14:tracePt t="57644" x="4643438" y="5092700"/>
          <p14:tracePt t="57700" x="4656138" y="5092700"/>
          <p14:tracePt t="58060" x="4668838" y="5092700"/>
          <p14:tracePt t="58084" x="4694238" y="5068888"/>
          <p14:tracePt t="58093" x="4694238" y="5056188"/>
          <p14:tracePt t="58100" x="4719638" y="5043488"/>
          <p14:tracePt t="58110" x="4719638" y="5030788"/>
          <p14:tracePt t="58116" x="4743450" y="5018088"/>
          <p14:tracePt t="58126" x="4768850" y="5005388"/>
          <p14:tracePt t="58133" x="4806950" y="4981575"/>
          <p14:tracePt t="58143" x="4819650" y="4981575"/>
          <p14:tracePt t="58148" x="4856163" y="4956175"/>
          <p14:tracePt t="58156" x="4881563" y="4943475"/>
          <p14:tracePt t="58164" x="4894263" y="4918075"/>
          <p14:tracePt t="58172" x="4906963" y="4905375"/>
          <p14:tracePt t="58180" x="4919663" y="4892675"/>
          <p14:tracePt t="58196" x="4906963" y="4879975"/>
          <p14:tracePt t="58204" x="4894263" y="4856163"/>
          <p14:tracePt t="58212" x="4856163" y="4843463"/>
          <p14:tracePt t="58220" x="4832350" y="4843463"/>
          <p14:tracePt t="58228" x="4781550" y="4830763"/>
          <p14:tracePt t="58236" x="4732338" y="4818063"/>
          <p14:tracePt t="58243" x="4681538" y="4805363"/>
          <p14:tracePt t="58252" x="4656138" y="4805363"/>
          <p14:tracePt t="58259" x="4606925" y="4805363"/>
          <p14:tracePt t="58268" x="4556125" y="4805363"/>
          <p14:tracePt t="58276" x="4481513" y="4805363"/>
          <p14:tracePt t="58283" x="4418013" y="4805363"/>
          <p14:tracePt t="58292" x="4356100" y="4805363"/>
          <p14:tracePt t="58300" x="4294188" y="4805363"/>
          <p14:tracePt t="58309" x="4230688" y="4805363"/>
          <p14:tracePt t="58315" x="4181475" y="4805363"/>
          <p14:tracePt t="58324" x="4105275" y="4805363"/>
          <p14:tracePt t="58332" x="4056063" y="4805363"/>
          <p14:tracePt t="58341" x="4017963" y="4805363"/>
          <p14:tracePt t="58348" x="3992563" y="4805363"/>
          <p14:tracePt t="58356" x="3979863" y="4805363"/>
          <p14:tracePt t="58363" x="3968750" y="4805363"/>
          <p14:tracePt t="58421" x="4005263" y="4805363"/>
          <p14:tracePt t="58428" x="4056063" y="4805363"/>
          <p14:tracePt t="58435" x="4105275" y="4805363"/>
          <p14:tracePt t="58444" x="4181475" y="4805363"/>
          <p14:tracePt t="58452" x="4256088" y="4805363"/>
          <p14:tracePt t="58459" x="4343400" y="4805363"/>
          <p14:tracePt t="58468" x="4418013" y="4805363"/>
          <p14:tracePt t="58476" x="4468813" y="4805363"/>
          <p14:tracePt t="58483" x="4494213" y="4805363"/>
          <p14:tracePt t="58508" x="4506913" y="4805363"/>
          <p14:tracePt t="58523" x="4468813" y="4805363"/>
          <p14:tracePt t="58532" x="4406900" y="4805363"/>
          <p14:tracePt t="58542" x="4294188" y="4792663"/>
          <p14:tracePt t="58548" x="4230688" y="4779963"/>
          <p14:tracePt t="58556" x="4156075" y="4768850"/>
          <p14:tracePt t="58563" x="4092575" y="4756150"/>
          <p14:tracePt t="58573" x="4030663" y="4743450"/>
          <p14:tracePt t="58580" x="3992563" y="4743450"/>
          <p14:tracePt t="58588" x="3956050" y="4730750"/>
          <p14:tracePt t="58595" x="3930650" y="4718050"/>
          <p14:tracePt t="58603" x="3917950" y="4718050"/>
          <p14:tracePt t="58691" x="3930650" y="4718050"/>
          <p14:tracePt t="58700" x="3968750" y="4705350"/>
          <p14:tracePt t="58708" x="4005263" y="4692650"/>
          <p14:tracePt t="58715" x="4068763" y="4679950"/>
          <p14:tracePt t="58724" x="4143375" y="4667250"/>
          <p14:tracePt t="58732" x="4230688" y="4656138"/>
          <p14:tracePt t="58741" x="4305300" y="4630738"/>
          <p14:tracePt t="58748" x="4368800" y="4618038"/>
          <p14:tracePt t="58756" x="4394200" y="4618038"/>
          <p14:tracePt t="58763" x="4430713" y="4618038"/>
          <p14:tracePt t="58780" x="4443413" y="4618038"/>
          <p14:tracePt t="58812" x="4406900" y="4618038"/>
          <p14:tracePt t="58820" x="4381500" y="4618038"/>
          <p14:tracePt t="58827" x="4356100" y="4618038"/>
          <p14:tracePt t="58836" x="4318000" y="4618038"/>
          <p14:tracePt t="58844" x="4294188" y="4630738"/>
          <p14:tracePt t="58852" x="4281488" y="4630738"/>
          <p14:tracePt t="58860" x="4256088" y="4630738"/>
          <p14:tracePt t="58915" x="4268788" y="4630738"/>
          <p14:tracePt t="58924" x="4318000" y="4630738"/>
          <p14:tracePt t="58932" x="4406900" y="4630738"/>
          <p14:tracePt t="58941" x="4543425" y="4630738"/>
          <p14:tracePt t="58948" x="4719638" y="4630738"/>
          <p14:tracePt t="58956" x="4945063" y="4630738"/>
          <p14:tracePt t="58963" x="5219700" y="4630738"/>
          <p14:tracePt t="58972" x="5532438" y="4630738"/>
          <p14:tracePt t="58980" x="5808663" y="4630738"/>
          <p14:tracePt t="58988" x="6008688" y="4630738"/>
          <p14:tracePt t="58996" x="6170613" y="4630738"/>
          <p14:tracePt t="59004" x="6296025" y="4630738"/>
          <p14:tracePt t="59011" x="6359525" y="4630738"/>
          <p14:tracePt t="59020" x="6421438" y="4630738"/>
          <p14:tracePt t="59027" x="6434138" y="4618038"/>
          <p14:tracePt t="59052" x="6421438" y="4618038"/>
          <p14:tracePt t="59060" x="6383338" y="4618038"/>
          <p14:tracePt t="59068" x="6359525" y="4618038"/>
          <p14:tracePt t="59077" x="6321425" y="4618038"/>
          <p14:tracePt t="59084" x="6283325" y="4630738"/>
          <p14:tracePt t="59093" x="6270625" y="4630738"/>
          <p14:tracePt t="59100" x="6234113" y="4643438"/>
          <p14:tracePt t="59109" x="6208713" y="4643438"/>
          <p14:tracePt t="59116" x="6146800" y="4643438"/>
          <p14:tracePt t="59125" x="6070600" y="4656138"/>
          <p14:tracePt t="59132" x="5995988" y="4679950"/>
          <p14:tracePt t="59141" x="5895975" y="4692650"/>
          <p14:tracePt t="59148" x="5795963" y="4718050"/>
          <p14:tracePt t="59158" x="5695950" y="4743450"/>
          <p14:tracePt t="59164" x="5570538" y="4792663"/>
          <p14:tracePt t="59172" x="5445125" y="4830763"/>
          <p14:tracePt t="59180" x="5332413" y="4868863"/>
          <p14:tracePt t="59188" x="5207000" y="4905375"/>
          <p14:tracePt t="59196" x="5119688" y="4943475"/>
          <p14:tracePt t="59204" x="5032375" y="4981575"/>
          <p14:tracePt t="59212" x="4968875" y="5018088"/>
          <p14:tracePt t="59220" x="4932363" y="5043488"/>
          <p14:tracePt t="59227" x="4881563" y="5068888"/>
          <p14:tracePt t="59236" x="4856163" y="5068888"/>
          <p14:tracePt t="59268" x="4832350" y="5081588"/>
          <p14:tracePt t="59324" x="4819650" y="5081588"/>
          <p14:tracePt t="59332" x="4806950" y="5081588"/>
          <p14:tracePt t="59340" x="4794250" y="5081588"/>
          <p14:tracePt t="59348" x="4768850" y="5081588"/>
          <p14:tracePt t="59358" x="4743450" y="5081588"/>
          <p14:tracePt t="59364" x="4706938" y="5081588"/>
          <p14:tracePt t="59372" x="4681538" y="5081588"/>
          <p14:tracePt t="59379" x="4656138" y="5081588"/>
          <p14:tracePt t="59388" x="4619625" y="5092700"/>
          <p14:tracePt t="59396" x="4594225" y="5092700"/>
          <p14:tracePt t="59404" x="4568825" y="5105400"/>
          <p14:tracePt t="59420" x="4556125" y="5105400"/>
          <p14:tracePt t="59427" x="4543425" y="5105400"/>
          <p14:tracePt t="59436" x="4530725" y="5118100"/>
          <p14:tracePt t="59459" x="4518025" y="5118100"/>
          <p14:tracePt t="59565" x="4518025" y="5105400"/>
          <p14:tracePt t="59587" x="4506913" y="5092700"/>
          <p14:tracePt t="59645" x="4494213" y="5105400"/>
          <p14:tracePt t="59924" x="4506913" y="5105400"/>
          <p14:tracePt t="59940" x="4530725" y="5105400"/>
          <p14:tracePt t="59948" x="4543425" y="5105400"/>
          <p14:tracePt t="59957" x="4568825" y="5105400"/>
          <p14:tracePt t="59963" x="4594225" y="5105400"/>
          <p14:tracePt t="59971" x="4630738" y="5105400"/>
          <p14:tracePt t="59979" x="4643438" y="5105400"/>
          <p14:tracePt t="59988" x="4681538" y="5105400"/>
          <p14:tracePt t="59996" x="4719638" y="5105400"/>
          <p14:tracePt t="60004" x="4756150" y="5105400"/>
          <p14:tracePt t="60011" x="4781550" y="5105400"/>
          <p14:tracePt t="60019" x="4806950" y="5105400"/>
          <p14:tracePt t="60027" x="4832350" y="5105400"/>
          <p14:tracePt t="60035" x="4843463" y="5105400"/>
          <p14:tracePt t="60043" x="4868863" y="5105400"/>
          <p14:tracePt t="60051" x="4881563" y="5105400"/>
          <p14:tracePt t="60059" x="4894263" y="5105400"/>
          <p14:tracePt t="60068" x="4906963" y="5105400"/>
          <p14:tracePt t="60076" x="4932363" y="5118100"/>
          <p14:tracePt t="60084" x="4932363" y="5130800"/>
          <p14:tracePt t="60131" x="4945063" y="5130800"/>
          <p14:tracePt t="60252" x="4956175" y="5130800"/>
          <p14:tracePt t="60740" x="4956175" y="5143500"/>
          <p14:tracePt t="60844" x="4968875" y="5118100"/>
          <p14:tracePt t="60860" x="4968875" y="5105400"/>
          <p14:tracePt t="60868" x="4968875" y="5081588"/>
          <p14:tracePt t="60876" x="4981575" y="5081588"/>
          <p14:tracePt t="60900" x="4994275" y="5056188"/>
          <p14:tracePt t="61083" x="5006975" y="5056188"/>
          <p14:tracePt t="61100" x="5019675" y="5056188"/>
          <p14:tracePt t="61115" x="5032375" y="5056188"/>
          <p14:tracePt t="61123" x="5045075" y="5056188"/>
          <p14:tracePt t="61148" x="5057775" y="5056188"/>
          <p14:tracePt t="61163" x="5068888" y="5056188"/>
          <p14:tracePt t="61180" x="5081588" y="5043488"/>
          <p14:tracePt t="61212" x="5094288" y="5043488"/>
          <p14:tracePt t="61236" x="5106988" y="5043488"/>
          <p14:tracePt t="61324" x="5132388" y="5030788"/>
          <p14:tracePt t="61348" x="5145088" y="5030788"/>
          <p14:tracePt t="61363" x="5157788" y="5030788"/>
          <p14:tracePt t="61372" x="5170488" y="5030788"/>
          <p14:tracePt t="61379" x="5181600" y="5030788"/>
          <p14:tracePt t="61388" x="5207000" y="5030788"/>
          <p14:tracePt t="61396" x="5232400" y="5030788"/>
          <p14:tracePt t="61404" x="5257800" y="5030788"/>
          <p14:tracePt t="61411" x="5281613" y="5043488"/>
          <p14:tracePt t="61420" x="5307013" y="5043488"/>
          <p14:tracePt t="61427" x="5345113" y="5056188"/>
          <p14:tracePt t="61436" x="5383213" y="5068888"/>
          <p14:tracePt t="61443" x="5419725" y="5081588"/>
          <p14:tracePt t="61451" x="5432425" y="5092700"/>
          <p14:tracePt t="61460" x="5445125" y="5105400"/>
          <p14:tracePt t="61468" x="5457825" y="5118100"/>
          <p14:tracePt t="61483" x="5457825" y="5143500"/>
          <p14:tracePt t="61492" x="5457825" y="5181600"/>
          <p14:tracePt t="61500" x="5457825" y="5194300"/>
          <p14:tracePt t="61508" x="5432425" y="5205413"/>
          <p14:tracePt t="61515" x="5407025" y="5218113"/>
          <p14:tracePt t="61525" x="5383213" y="5243513"/>
          <p14:tracePt t="61531" x="5357813" y="5243513"/>
          <p14:tracePt t="61540" x="5307013" y="5268913"/>
          <p14:tracePt t="61547" x="5270500" y="5281613"/>
          <p14:tracePt t="61556" x="5232400" y="5294313"/>
          <p14:tracePt t="61563" x="5194300" y="5294313"/>
          <p14:tracePt t="61571" x="5157788" y="5305425"/>
          <p14:tracePt t="61579" x="5119688" y="5318125"/>
          <p14:tracePt t="61587" x="5106988" y="5318125"/>
          <p14:tracePt t="61595" x="5068888" y="5330825"/>
          <p14:tracePt t="61603" x="5019675" y="5330825"/>
          <p14:tracePt t="61611" x="4981575" y="5343525"/>
          <p14:tracePt t="61620" x="4968875" y="5343525"/>
          <p14:tracePt t="61627" x="4932363" y="5356225"/>
          <p14:tracePt t="61636" x="4919663" y="5368925"/>
          <p14:tracePt t="61644" x="4894263" y="5368925"/>
          <p14:tracePt t="61651" x="4868863" y="5368925"/>
          <p14:tracePt t="61668" x="4843463" y="5381625"/>
          <p14:tracePt t="61676" x="4819650" y="5394325"/>
          <p14:tracePt t="61683" x="4819650" y="5407025"/>
          <p14:tracePt t="61692" x="4806950" y="5418138"/>
          <p14:tracePt t="61699" x="4794250" y="5418138"/>
          <p14:tracePt t="61708" x="4781550" y="5430838"/>
          <p14:tracePt t="61715" x="4768850" y="5430838"/>
          <p14:tracePt t="61731" x="4756150" y="5430838"/>
          <p14:tracePt t="61741" x="4743450" y="5443538"/>
          <p14:tracePt t="61803" x="4732338" y="5443538"/>
          <p14:tracePt t="61820" x="4719638" y="5443538"/>
          <p14:tracePt t="61843" x="4719638" y="5430838"/>
          <p14:tracePt t="61868" x="4719638" y="5418138"/>
          <p14:tracePt t="61931" x="4706938" y="5418138"/>
          <p14:tracePt t="61956" x="4694238" y="5418138"/>
          <p14:tracePt t="62155" x="4694238" y="5430838"/>
          <p14:tracePt t="62236" x="4719638" y="5430838"/>
          <p14:tracePt t="62251" x="4743450" y="5430838"/>
          <p14:tracePt t="62267" x="4768850" y="5418138"/>
          <p14:tracePt t="62275" x="4781550" y="5407025"/>
          <p14:tracePt t="62292" x="4806950" y="5407025"/>
          <p14:tracePt t="62300" x="4819650" y="5407025"/>
          <p14:tracePt t="62309" x="4856163" y="5394325"/>
          <p14:tracePt t="62316" x="4906963" y="5381625"/>
          <p14:tracePt t="62325" x="4945063" y="5368925"/>
          <p14:tracePt t="62332" x="4956175" y="5368925"/>
          <p14:tracePt t="62341" x="4981575" y="5368925"/>
          <p14:tracePt t="62348" x="4994275" y="5368925"/>
          <p14:tracePt t="62356" x="5019675" y="5368925"/>
          <p14:tracePt t="62364" x="5057775" y="5356225"/>
          <p14:tracePt t="62373" x="5068888" y="5356225"/>
          <p14:tracePt t="62587" x="5081588" y="5356225"/>
          <p14:tracePt t="62652" x="5094288" y="5356225"/>
          <p14:tracePt t="62667" x="5106988" y="5356225"/>
          <p14:tracePt t="62675" x="5132388" y="5356225"/>
          <p14:tracePt t="62683" x="5145088" y="5356225"/>
          <p14:tracePt t="62691" x="5181600" y="5356225"/>
          <p14:tracePt t="62699" x="5207000" y="5356225"/>
          <p14:tracePt t="62708" x="5257800" y="5356225"/>
          <p14:tracePt t="62715" x="5281613" y="5343525"/>
          <p14:tracePt t="62724" x="5319713" y="5343525"/>
          <p14:tracePt t="62731" x="5345113" y="5343525"/>
          <p14:tracePt t="62740" x="5357813" y="5343525"/>
          <p14:tracePt t="62747" x="5370513" y="5343525"/>
          <p14:tracePt t="62755" x="5383213" y="5343525"/>
          <p14:tracePt t="62779" x="5394325" y="5343525"/>
          <p14:tracePt t="63203" x="5394325" y="5356225"/>
          <p14:tracePt t="63211" x="5383213" y="5368925"/>
          <p14:tracePt t="63220" x="5345113" y="5394325"/>
          <p14:tracePt t="63227" x="5319713" y="5407025"/>
          <p14:tracePt t="63236" x="5270500" y="5430838"/>
          <p14:tracePt t="63243" x="5232400" y="5443538"/>
          <p14:tracePt t="63251" x="5194300" y="5456238"/>
          <p14:tracePt t="63260" x="5132388" y="5481638"/>
          <p14:tracePt t="63268" x="5068888" y="5494338"/>
          <p14:tracePt t="63275" x="4994275" y="5507038"/>
          <p14:tracePt t="63283" x="4906963" y="5530850"/>
          <p14:tracePt t="63292" x="4819650" y="5543550"/>
          <p14:tracePt t="63299" x="4732338" y="5556250"/>
          <p14:tracePt t="63307" x="4668838" y="5556250"/>
          <p14:tracePt t="63315" x="4581525" y="5556250"/>
          <p14:tracePt t="63328" x="4494213" y="5543550"/>
          <p14:tracePt t="63331" x="4443413" y="5543550"/>
          <p14:tracePt t="63339" x="4381500" y="5543550"/>
          <p14:tracePt t="63348" x="4305300" y="5543550"/>
          <p14:tracePt t="63356" x="4256088" y="5543550"/>
          <p14:tracePt t="63364" x="4205288" y="5543550"/>
          <p14:tracePt t="63373" x="4156075" y="5543550"/>
          <p14:tracePt t="63379" x="4117975" y="5543550"/>
          <p14:tracePt t="63388" x="4081463" y="5543550"/>
          <p14:tracePt t="63395" x="4056063" y="5543550"/>
          <p14:tracePt t="63404" x="4030663" y="5543550"/>
          <p14:tracePt t="63411" x="4005263" y="5543550"/>
          <p14:tracePt t="63427" x="3992563" y="5543550"/>
          <p14:tracePt t="63451" x="3979863" y="5543550"/>
          <p14:tracePt t="63507" x="3968750" y="5543550"/>
          <p14:tracePt t="63524" x="3956050" y="5543550"/>
          <p14:tracePt t="63596" x="3943350" y="5556250"/>
          <p14:tracePt t="63603" x="3930650" y="5556250"/>
          <p14:tracePt t="64141" x="3930650" y="5568950"/>
          <p14:tracePt t="64163" x="3943350" y="5568950"/>
          <p14:tracePt t="64171" x="3943350" y="5581650"/>
          <p14:tracePt t="64188" x="3956050" y="5581650"/>
          <p14:tracePt t="64203" x="3956050" y="5594350"/>
          <p14:tracePt t="64219" x="3968750" y="5594350"/>
          <p14:tracePt t="64227" x="3979863" y="5607050"/>
          <p14:tracePt t="64275" x="3992563" y="5607050"/>
          <p14:tracePt t="64428" x="4005263" y="5607050"/>
          <p14:tracePt t="64435" x="4017963" y="5607050"/>
          <p14:tracePt t="64443" x="4030663" y="5607050"/>
          <p14:tracePt t="64452" x="4043363" y="5607050"/>
          <p14:tracePt t="64459" x="4081463" y="5607050"/>
          <p14:tracePt t="64467" x="4105275" y="5581650"/>
          <p14:tracePt t="64476" x="4143375" y="5568950"/>
          <p14:tracePt t="64484" x="4181475" y="5543550"/>
          <p14:tracePt t="64492" x="4217988" y="5530850"/>
          <p14:tracePt t="64499" x="4268788" y="5494338"/>
          <p14:tracePt t="64509" x="4294188" y="5468938"/>
          <p14:tracePt t="64515" x="4318000" y="5418138"/>
          <p14:tracePt t="64525" x="4356100" y="5381625"/>
          <p14:tracePt t="64531" x="4394200" y="5318125"/>
          <p14:tracePt t="64541" x="4406900" y="5281613"/>
          <p14:tracePt t="64548" x="4406900" y="5230813"/>
          <p14:tracePt t="64556" x="4406900" y="5194300"/>
          <p14:tracePt t="64563" x="4406900" y="5130800"/>
          <p14:tracePt t="64571" x="4406900" y="5068888"/>
          <p14:tracePt t="64579" x="4406900" y="5018088"/>
          <p14:tracePt t="64588" x="4394200" y="4981575"/>
          <p14:tracePt t="64595" x="4394200" y="4943475"/>
          <p14:tracePt t="64603" x="4381500" y="4905375"/>
          <p14:tracePt t="64611" x="4368800" y="4868863"/>
          <p14:tracePt t="64620" x="4368800" y="4830763"/>
          <p14:tracePt t="64628" x="4356100" y="4792663"/>
          <p14:tracePt t="64635" x="4343400" y="4743450"/>
          <p14:tracePt t="64643" x="4318000" y="4705350"/>
          <p14:tracePt t="64652" x="4318000" y="4679950"/>
          <p14:tracePt t="64659" x="4294188" y="4656138"/>
          <p14:tracePt t="64668" x="4294188" y="4630738"/>
          <p14:tracePt t="64677" x="4281488" y="4605338"/>
          <p14:tracePt t="64683" x="4268788" y="4592638"/>
          <p14:tracePt t="64691" x="4256088" y="4567238"/>
          <p14:tracePt t="64699" x="4243388" y="4554538"/>
          <p14:tracePt t="64708" x="4230688" y="4543425"/>
          <p14:tracePt t="64715" x="4230688" y="4530725"/>
          <p14:tracePt t="64732" x="4230688" y="4518025"/>
          <p14:tracePt t="64741" x="4230688" y="4505325"/>
          <p14:tracePt t="64755" x="4217988" y="4492625"/>
          <p14:tracePt t="64779" x="4205288" y="4467225"/>
          <p14:tracePt t="64787" x="4192588" y="4467225"/>
          <p14:tracePt t="64795" x="4192588" y="4454525"/>
          <p14:tracePt t="64803" x="4181475" y="4443413"/>
          <p14:tracePt t="64810" x="4156075" y="4430713"/>
          <p14:tracePt t="64820" x="4130675" y="4418013"/>
          <p14:tracePt t="64827" x="4105275" y="4405313"/>
          <p14:tracePt t="64835" x="4081463" y="4392613"/>
          <p14:tracePt t="64843" x="4043363" y="4392613"/>
          <p14:tracePt t="64851" x="4017963" y="4379913"/>
          <p14:tracePt t="64859" x="4005263" y="4379913"/>
          <p14:tracePt t="64867" x="3979863" y="4379913"/>
          <p14:tracePt t="64877" x="3943350" y="4367213"/>
          <p14:tracePt t="64882" x="3917950" y="4367213"/>
          <p14:tracePt t="64892" x="3892550" y="4354513"/>
          <p14:tracePt t="64910" x="3867150" y="4354513"/>
          <p14:tracePt t="64915" x="3843338" y="4354513"/>
          <p14:tracePt t="64926" x="3817938" y="4354513"/>
          <p14:tracePt t="64939" x="3792538" y="4354513"/>
          <p14:tracePt t="64947" x="3767138" y="4354513"/>
          <p14:tracePt t="64954" x="3743325" y="4341813"/>
          <p14:tracePt t="64962" x="3730625" y="4341813"/>
          <p14:tracePt t="64971" x="3717925" y="4341813"/>
          <p14:tracePt t="64979" x="3692525" y="4330700"/>
          <p14:tracePt t="64987" x="3679825" y="4330700"/>
          <p14:tracePt t="65002" x="3667125" y="4330700"/>
          <p14:tracePt t="65011" x="3654425" y="4330700"/>
          <p14:tracePt t="65019" x="3643313" y="4330700"/>
          <p14:tracePt t="65034" x="3630613" y="4341813"/>
          <p14:tracePt t="65042" x="3630613" y="4354513"/>
          <p14:tracePt t="65051" x="3605213" y="4367213"/>
          <p14:tracePt t="65059" x="3605213" y="4392613"/>
          <p14:tracePt t="65067" x="3579813" y="4430713"/>
          <p14:tracePt t="65076" x="3567113" y="4492625"/>
          <p14:tracePt t="65083" x="3554413" y="4530725"/>
          <p14:tracePt t="65093" x="3554413" y="4567238"/>
          <p14:tracePt t="65099" x="3554413" y="4618038"/>
          <p14:tracePt t="65107" x="3554413" y="4667250"/>
          <p14:tracePt t="65115" x="3554413" y="4730750"/>
          <p14:tracePt t="65124" x="3567113" y="4792663"/>
          <p14:tracePt t="65130" x="3592513" y="4843463"/>
          <p14:tracePt t="65139" x="3630613" y="4892675"/>
          <p14:tracePt t="65146" x="3654425" y="4918075"/>
          <p14:tracePt t="65154" x="3679825" y="4943475"/>
          <p14:tracePt t="65163" x="3730625" y="4981575"/>
          <p14:tracePt t="65171" x="3767138" y="5018088"/>
          <p14:tracePt t="65179" x="3830638" y="5030788"/>
          <p14:tracePt t="65187" x="3867150" y="5056188"/>
          <p14:tracePt t="65195" x="3930650" y="5081588"/>
          <p14:tracePt t="65203" x="3968750" y="5105400"/>
          <p14:tracePt t="65210" x="4017963" y="5118100"/>
          <p14:tracePt t="65219" x="4081463" y="5130800"/>
          <p14:tracePt t="65226" x="4130675" y="5156200"/>
          <p14:tracePt t="65235" x="4192588" y="5181600"/>
          <p14:tracePt t="65243" x="4230688" y="5194300"/>
          <p14:tracePt t="65251" x="4294188" y="5218113"/>
          <p14:tracePt t="65259" x="4330700" y="5243513"/>
          <p14:tracePt t="65267" x="4381500" y="5268913"/>
          <p14:tracePt t="65275" x="4443413" y="5294313"/>
          <p14:tracePt t="65283" x="4494213" y="5294313"/>
          <p14:tracePt t="65294" x="4556125" y="5318125"/>
          <p14:tracePt t="65299" x="4594225" y="5330825"/>
          <p14:tracePt t="65308" x="4643438" y="5343525"/>
          <p14:tracePt t="65315" x="4706938" y="5356225"/>
          <p14:tracePt t="65325" x="4768850" y="5368925"/>
          <p14:tracePt t="65331" x="4843463" y="5381625"/>
          <p14:tracePt t="65339" x="4894263" y="5381625"/>
          <p14:tracePt t="65347" x="4956175" y="5381625"/>
          <p14:tracePt t="65355" x="5045075" y="5381625"/>
          <p14:tracePt t="65362" x="5132388" y="5381625"/>
          <p14:tracePt t="65371" x="5232400" y="5381625"/>
          <p14:tracePt t="65379" x="5307013" y="5381625"/>
          <p14:tracePt t="65387" x="5432425" y="5381625"/>
          <p14:tracePt t="65395" x="5519738" y="5368925"/>
          <p14:tracePt t="65403" x="5583238" y="5356225"/>
          <p14:tracePt t="65410" x="5645150" y="5330825"/>
          <p14:tracePt t="65419" x="5695950" y="5305425"/>
          <p14:tracePt t="65426" x="5757863" y="5268913"/>
          <p14:tracePt t="65435" x="5795963" y="5256213"/>
          <p14:tracePt t="65444" x="5832475" y="5230813"/>
          <p14:tracePt t="65451" x="5857875" y="5218113"/>
          <p14:tracePt t="65459" x="5883275" y="5194300"/>
          <p14:tracePt t="65467" x="5908675" y="5181600"/>
          <p14:tracePt t="65475" x="5921375" y="5168900"/>
          <p14:tracePt t="65483" x="5932488" y="5156200"/>
          <p14:tracePt t="65490" x="5945188" y="5143500"/>
          <p14:tracePt t="65499" x="5957888" y="5130800"/>
          <p14:tracePt t="65515" x="5970588" y="5130800"/>
          <p14:tracePt t="65525" x="5995988" y="5130800"/>
          <p14:tracePt t="65531" x="6008688" y="5118100"/>
          <p14:tracePt t="65539" x="6021388" y="5118100"/>
          <p14:tracePt t="65547" x="6034088" y="5118100"/>
          <p14:tracePt t="65555" x="6045200" y="5118100"/>
          <p14:tracePt t="65563" x="6070600" y="5118100"/>
          <p14:tracePt t="65570" x="6083300" y="5118100"/>
          <p14:tracePt t="65579" x="6108700" y="5118100"/>
          <p14:tracePt t="65595" x="6121400" y="5118100"/>
          <p14:tracePt t="65619" x="6134100" y="5118100"/>
          <p14:tracePt t="65627" x="6146800" y="5118100"/>
          <p14:tracePt t="65699" x="6157913" y="5118100"/>
          <p14:tracePt t="65708" x="6170613" y="5105400"/>
          <p14:tracePt t="65727" x="6183313" y="5105400"/>
          <p14:tracePt t="65731" x="6183313" y="5092700"/>
          <p14:tracePt t="65763" x="6196013" y="5092700"/>
          <p14:tracePt t="65795" x="6208713" y="5092700"/>
          <p14:tracePt t="65819" x="6221413" y="5092700"/>
          <p14:tracePt t="65835" x="6234113" y="5081588"/>
          <p14:tracePt t="65842" x="6246813" y="5068888"/>
          <p14:tracePt t="65867" x="6270625" y="5068888"/>
          <p14:tracePt t="65899" x="6283325" y="5068888"/>
          <p14:tracePt t="65915" x="6296025" y="5068888"/>
          <p14:tracePt t="65947" x="6308725" y="5056188"/>
          <p14:tracePt t="65987" x="6321425" y="5056188"/>
          <p14:tracePt t="66011" x="6334125" y="5056188"/>
          <p14:tracePt t="66019" x="6346825" y="5056188"/>
          <p14:tracePt t="66026" x="6359525" y="5056188"/>
          <p14:tracePt t="66050" x="6370638" y="5056188"/>
          <p14:tracePt t="66066" x="6396038" y="5056188"/>
          <p14:tracePt t="66075" x="6408738" y="5056188"/>
          <p14:tracePt t="66083" x="6434138" y="5056188"/>
          <p14:tracePt t="66091" x="6459538" y="5056188"/>
          <p14:tracePt t="66098" x="6483350" y="5056188"/>
          <p14:tracePt t="66108" x="6508750" y="5056188"/>
          <p14:tracePt t="66115" x="6546850" y="5056188"/>
          <p14:tracePt t="66125" x="6584950" y="5056188"/>
          <p14:tracePt t="66131" x="6621463" y="5056188"/>
          <p14:tracePt t="66138" x="6672263" y="5056188"/>
          <p14:tracePt t="66147" x="6708775" y="5056188"/>
          <p14:tracePt t="66155" x="6746875" y="5056188"/>
          <p14:tracePt t="66163" x="6772275" y="5056188"/>
          <p14:tracePt t="66170" x="6797675" y="5056188"/>
          <p14:tracePt t="66178" x="6821488" y="5056188"/>
          <p14:tracePt t="66187" x="6846888" y="5056188"/>
          <p14:tracePt t="66194" x="6872288" y="5056188"/>
          <p14:tracePt t="66203" x="6897688" y="5056188"/>
          <p14:tracePt t="66211" x="6910388" y="5056188"/>
          <p14:tracePt t="66226" x="6934200" y="5056188"/>
          <p14:tracePt t="66234" x="6946900" y="5056188"/>
          <p14:tracePt t="66242" x="6959600" y="5043488"/>
          <p14:tracePt t="66250" x="6972300" y="5043488"/>
          <p14:tracePt t="66266" x="6997700" y="5030788"/>
          <p14:tracePt t="66275" x="7021513" y="5018088"/>
          <p14:tracePt t="66283" x="7034213" y="5005388"/>
          <p14:tracePt t="66292" x="7046913" y="5005388"/>
          <p14:tracePt t="66298" x="7046913" y="4992688"/>
          <p14:tracePt t="66308" x="7059613" y="4981575"/>
          <p14:tracePt t="66324" x="7072313" y="4968875"/>
          <p14:tracePt t="66387" x="7085013" y="4968875"/>
          <p14:tracePt t="66524" x="7097713" y="4968875"/>
          <p14:tracePt t="66563" x="7097713" y="4956175"/>
          <p14:tracePt t="66571" x="7097713" y="4943475"/>
          <p14:tracePt t="66587" x="7097713" y="4930775"/>
          <p14:tracePt t="67051" x="7097713" y="4918075"/>
          <p14:tracePt t="67059" x="7085013" y="4892675"/>
          <p14:tracePt t="67068" x="7072313" y="4892675"/>
          <p14:tracePt t="67078" x="7072313" y="4868863"/>
          <p14:tracePt t="67082" x="7059613" y="4868863"/>
          <p14:tracePt t="67091" x="7059613" y="4856163"/>
          <p14:tracePt t="67109" x="7046913" y="4843463"/>
          <p14:tracePt t="67124" x="7034213" y="4843463"/>
          <p14:tracePt t="67130" x="7010400" y="4830763"/>
          <p14:tracePt t="67147" x="6985000" y="4830763"/>
          <p14:tracePt t="67154" x="6959600" y="4818063"/>
          <p14:tracePt t="67163" x="6934200" y="4805363"/>
          <p14:tracePt t="67171" x="6910388" y="4792663"/>
          <p14:tracePt t="67178" x="6884988" y="4768850"/>
          <p14:tracePt t="67187" x="6859588" y="4756150"/>
          <p14:tracePt t="67194" x="6834188" y="4730750"/>
          <p14:tracePt t="67202" x="6821488" y="4718050"/>
          <p14:tracePt t="67210" x="6784975" y="4692650"/>
          <p14:tracePt t="67218" x="6784975" y="4667250"/>
          <p14:tracePt t="67227" x="6772275" y="4656138"/>
          <p14:tracePt t="67234" x="6746875" y="4630738"/>
          <p14:tracePt t="67250" x="6734175" y="4618038"/>
          <p14:tracePt t="67259" x="6734175" y="4605338"/>
          <p14:tracePt t="67266" x="6721475" y="4592638"/>
          <p14:tracePt t="67291" x="6708775" y="4579938"/>
          <p14:tracePt t="67307" x="6696075" y="4579938"/>
          <p14:tracePt t="67314" x="6672263" y="4579938"/>
          <p14:tracePt t="67324" x="6646863" y="4579938"/>
          <p14:tracePt t="67330" x="6596063" y="4567238"/>
          <p14:tracePt t="67339" x="6559550" y="4554538"/>
          <p14:tracePt t="67346" x="6508750" y="4543425"/>
          <p14:tracePt t="67355" x="6434138" y="4530725"/>
          <p14:tracePt t="67362" x="6370638" y="4518025"/>
          <p14:tracePt t="67371" x="6283325" y="4505325"/>
          <p14:tracePt t="67379" x="6208713" y="4492625"/>
          <p14:tracePt t="67387" x="6134100" y="4479925"/>
          <p14:tracePt t="67394" x="6045200" y="4454525"/>
          <p14:tracePt t="67403" x="5983288" y="4454525"/>
          <p14:tracePt t="67410" x="5908675" y="4430713"/>
          <p14:tracePt t="67419" x="5845175" y="4430713"/>
          <p14:tracePt t="67426" x="5757863" y="4430713"/>
          <p14:tracePt t="67435" x="5670550" y="4430713"/>
          <p14:tracePt t="67443" x="5570538" y="4418013"/>
          <p14:tracePt t="67451" x="5507038" y="4418013"/>
          <p14:tracePt t="67458" x="5419725" y="4418013"/>
          <p14:tracePt t="67467" x="5332413" y="4418013"/>
          <p14:tracePt t="67478" x="5245100" y="4418013"/>
          <p14:tracePt t="67483" x="5145088" y="4418013"/>
          <p14:tracePt t="67494" x="5068888" y="4418013"/>
          <p14:tracePt t="67499" x="4981575" y="4418013"/>
          <p14:tracePt t="67509" x="4894263" y="4418013"/>
          <p14:tracePt t="67515" x="4819650" y="4418013"/>
          <p14:tracePt t="67524" x="4706938" y="4418013"/>
          <p14:tracePt t="67531" x="4630738" y="4418013"/>
          <p14:tracePt t="67539" x="4530725" y="4405313"/>
          <p14:tracePt t="67546" x="4468813" y="4405313"/>
          <p14:tracePt t="67556" x="4406900" y="4405313"/>
          <p14:tracePt t="67563" x="4343400" y="4405313"/>
          <p14:tracePt t="67571" x="4305300" y="4405313"/>
          <p14:tracePt t="67578" x="4268788" y="4405313"/>
          <p14:tracePt t="67587" x="4230688" y="4405313"/>
          <p14:tracePt t="67595" x="4205288" y="4405313"/>
          <p14:tracePt t="67603" x="4168775" y="4405313"/>
          <p14:tracePt t="67610" x="4143375" y="4405313"/>
          <p14:tracePt t="67619" x="4130675" y="4405313"/>
          <p14:tracePt t="67627" x="4117975" y="4405313"/>
          <p14:tracePt t="67635" x="4081463" y="4405313"/>
          <p14:tracePt t="67643" x="4056063" y="4405313"/>
          <p14:tracePt t="67650" x="4030663" y="4418013"/>
          <p14:tracePt t="67659" x="4017963" y="4443413"/>
          <p14:tracePt t="67667" x="3992563" y="4454525"/>
          <p14:tracePt t="67674" x="3968750" y="4492625"/>
          <p14:tracePt t="67682" x="3943350" y="4518025"/>
          <p14:tracePt t="67691" x="3930650" y="4543425"/>
          <p14:tracePt t="67698" x="3905250" y="4567238"/>
          <p14:tracePt t="67708" x="3892550" y="4605338"/>
          <p14:tracePt t="67714" x="3867150" y="4643438"/>
          <p14:tracePt t="67726" x="3867150" y="4656138"/>
          <p14:tracePt t="67730" x="3856038" y="4692650"/>
          <p14:tracePt t="67738" x="3843338" y="4718050"/>
          <p14:tracePt t="67746" x="3843338" y="4730750"/>
          <p14:tracePt t="67754" x="3843338" y="4768850"/>
          <p14:tracePt t="67762" x="3856038" y="4792663"/>
          <p14:tracePt t="67770" x="3867150" y="4830763"/>
          <p14:tracePt t="67778" x="3892550" y="4856163"/>
          <p14:tracePt t="67786" x="3917950" y="4879975"/>
          <p14:tracePt t="67794" x="3943350" y="4905375"/>
          <p14:tracePt t="67802" x="3956050" y="4943475"/>
          <p14:tracePt t="67810" x="3992563" y="4968875"/>
          <p14:tracePt t="67818" x="4043363" y="4992688"/>
          <p14:tracePt t="67826" x="4092575" y="5018088"/>
          <p14:tracePt t="67834" x="4156075" y="5056188"/>
          <p14:tracePt t="67845" x="4243388" y="5092700"/>
          <p14:tracePt t="67850" x="4381500" y="5118100"/>
          <p14:tracePt t="67859" x="4518025" y="5156200"/>
          <p14:tracePt t="67867" x="4681538" y="5194300"/>
          <p14:tracePt t="67875" x="4868863" y="5218113"/>
          <p14:tracePt t="67883" x="5106988" y="5268913"/>
          <p14:tracePt t="67892" x="5319713" y="5294313"/>
          <p14:tracePt t="67899" x="5507038" y="5305425"/>
          <p14:tracePt t="67908" x="5683250" y="5318125"/>
          <p14:tracePt t="67915" x="5808663" y="5318125"/>
          <p14:tracePt t="67925" x="5921375" y="5318125"/>
          <p14:tracePt t="67931" x="5983288" y="5318125"/>
          <p14:tracePt t="67940" x="6034088" y="5318125"/>
          <p14:tracePt t="67947" x="6070600" y="5318125"/>
          <p14:tracePt t="67955" x="6096000" y="5318125"/>
          <p14:tracePt t="67978" x="6108700" y="5318125"/>
          <p14:tracePt t="67992" x="6108700" y="5305425"/>
          <p14:tracePt t="68004" x="6108700" y="5294313"/>
          <p14:tracePt t="68019" x="6096000" y="5281613"/>
          <p14:tracePt t="68051" x="6083300" y="5281613"/>
          <p14:tracePt t="68058" x="6070600" y="5281613"/>
          <p14:tracePt t="68067" x="6057900" y="5281613"/>
          <p14:tracePt t="68075" x="6034088" y="5281613"/>
          <p14:tracePt t="68094" x="5995988" y="5281613"/>
          <p14:tracePt t="68099" x="5970588" y="5294313"/>
          <p14:tracePt t="68109" x="5945188" y="5305425"/>
          <p14:tracePt t="68115" x="5895975" y="5343525"/>
          <p14:tracePt t="68126" x="5857875" y="5368925"/>
          <p14:tracePt t="68130" x="5795963" y="5394325"/>
          <p14:tracePt t="68138" x="5757863" y="5430838"/>
          <p14:tracePt t="68147" x="5695950" y="5456238"/>
          <p14:tracePt t="68155" x="5619750" y="5494338"/>
          <p14:tracePt t="68162" x="5545138" y="5530850"/>
          <p14:tracePt t="68170" x="5483225" y="5556250"/>
          <p14:tracePt t="68178" x="5407025" y="5581650"/>
          <p14:tracePt t="68186" x="5332413" y="5607050"/>
          <p14:tracePt t="68194" x="5257800" y="5630863"/>
          <p14:tracePt t="68203" x="5194300" y="5656263"/>
          <p14:tracePt t="68210" x="5119688" y="5668963"/>
          <p14:tracePt t="68218" x="5068888" y="5681663"/>
          <p14:tracePt t="68226" x="4994275" y="5694363"/>
          <p14:tracePt t="68234" x="4945063" y="5707063"/>
          <p14:tracePt t="68244" x="4906963" y="5707063"/>
          <p14:tracePt t="68250" x="4856163" y="5707063"/>
          <p14:tracePt t="68260" x="4781550" y="5707063"/>
          <p14:tracePt t="68266" x="4719638" y="5707063"/>
          <p14:tracePt t="68274" x="4643438" y="5707063"/>
          <p14:tracePt t="68283" x="4568825" y="5707063"/>
          <p14:tracePt t="68291" x="4481513" y="5707063"/>
          <p14:tracePt t="68298" x="4394200" y="5707063"/>
          <p14:tracePt t="68307" x="4330700" y="5707063"/>
          <p14:tracePt t="68314" x="4281488" y="5707063"/>
          <p14:tracePt t="68324" x="4230688" y="5707063"/>
          <p14:tracePt t="68330" x="4192588" y="5707063"/>
          <p14:tracePt t="68338" x="4181475" y="5707063"/>
          <p14:tracePt t="68347" x="4168775" y="5707063"/>
          <p14:tracePt t="68354" x="4156075" y="5707063"/>
          <p14:tracePt t="68378" x="4143375" y="5707063"/>
          <p14:tracePt t="68451" x="4143375" y="5719763"/>
          <p14:tracePt t="68459" x="4156075" y="5719763"/>
          <p14:tracePt t="68467" x="4168775" y="5743575"/>
          <p14:tracePt t="68474" x="4181475" y="5756275"/>
          <p14:tracePt t="68483" x="4181475" y="5768975"/>
          <p14:tracePt t="68492" x="4181475" y="5794375"/>
          <p14:tracePt t="68499" x="4192588" y="5794375"/>
          <p14:tracePt t="68509" x="4192588" y="5807075"/>
          <p14:tracePt t="68515" x="4205288" y="5819775"/>
          <p14:tracePt t="68525" x="4217988" y="5832475"/>
          <p14:tracePt t="68531" x="4217988" y="5843588"/>
          <p14:tracePt t="68547" x="4230688" y="5856288"/>
          <p14:tracePt t="68555" x="4230688" y="5868988"/>
          <p14:tracePt t="68572" x="4243388" y="5894388"/>
          <p14:tracePt t="68578" x="4256088" y="5894388"/>
          <p14:tracePt t="68594" x="4281488" y="5907088"/>
          <p14:tracePt t="68603" x="4294188" y="5907088"/>
          <p14:tracePt t="68610" x="4305300" y="5919788"/>
          <p14:tracePt t="68619" x="4330700" y="5932488"/>
          <p14:tracePt t="68627" x="4356100" y="5945188"/>
          <p14:tracePt t="68635" x="4368800" y="5945188"/>
          <p14:tracePt t="68643" x="4381500" y="5945188"/>
          <p14:tracePt t="68651" x="4406900" y="5956300"/>
          <p14:tracePt t="68659" x="4418013" y="5969000"/>
          <p14:tracePt t="68666" x="4430713" y="5969000"/>
          <p14:tracePt t="68690" x="4443413" y="5969000"/>
          <p14:tracePt t="68707" x="4456113" y="5969000"/>
          <p14:tracePt t="68723" x="4468813" y="5969000"/>
          <p14:tracePt t="68730" x="4481513" y="5969000"/>
          <p14:tracePt t="68738" x="4506913" y="5969000"/>
          <p14:tracePt t="68746" x="4518025" y="5969000"/>
          <p14:tracePt t="68755" x="4530725" y="5969000"/>
          <p14:tracePt t="68762" x="4543425" y="5969000"/>
          <p14:tracePt t="68771" x="4556125" y="5969000"/>
          <p14:tracePt t="68778" x="4568825" y="5969000"/>
          <p14:tracePt t="68786" x="4581525" y="5969000"/>
          <p14:tracePt t="68842" x="4606925" y="5969000"/>
          <p14:tracePt t="68866" x="4630738" y="5969000"/>
          <p14:tracePt t="68883" x="4656138" y="5981700"/>
          <p14:tracePt t="68890" x="4681538" y="5981700"/>
          <p14:tracePt t="68907" x="4706938" y="5981700"/>
          <p14:tracePt t="68914" x="4719638" y="5981700"/>
          <p14:tracePt t="68923" x="4743450" y="5981700"/>
          <p14:tracePt t="68931" x="4756150" y="5981700"/>
          <p14:tracePt t="68938" x="4768850" y="5981700"/>
          <p14:tracePt t="68946" x="4794250" y="5981700"/>
          <p14:tracePt t="68954" x="4819650" y="5981700"/>
          <p14:tracePt t="68962" x="4832350" y="5981700"/>
          <p14:tracePt t="68971" x="4856163" y="5969000"/>
          <p14:tracePt t="68978" x="4868863" y="5969000"/>
          <p14:tracePt t="68986" x="4881563" y="5956300"/>
          <p14:tracePt t="68994" x="4894263" y="5945188"/>
          <p14:tracePt t="69003" x="4906963" y="5945188"/>
          <p14:tracePt t="69010" x="4919663" y="5932488"/>
          <p14:tracePt t="69018" x="4932363" y="5932488"/>
          <p14:tracePt t="69059" x="4945063" y="5932488"/>
          <p14:tracePt t="69123" x="4956175" y="5932488"/>
          <p14:tracePt t="71235" x="4981575" y="5932488"/>
          <p14:tracePt t="71243" x="4981575" y="5945188"/>
          <p14:tracePt t="71250" x="4981575" y="5956300"/>
          <p14:tracePt t="71258" x="4994275" y="5981700"/>
          <p14:tracePt t="71266" x="5006975" y="5981700"/>
          <p14:tracePt t="71275" x="5006975" y="5994400"/>
          <p14:tracePt t="74723" x="5019675" y="5994400"/>
          <p14:tracePt t="74731" x="5006975" y="5981700"/>
          <p14:tracePt t="74738" x="4968875" y="5919788"/>
          <p14:tracePt t="74746" x="4919663" y="5807075"/>
          <p14:tracePt t="74754" x="4856163" y="5656263"/>
          <p14:tracePt t="74762" x="4743450" y="5468938"/>
          <p14:tracePt t="74771" x="4619625" y="5205413"/>
          <p14:tracePt t="74777" x="4468813" y="4943475"/>
          <p14:tracePt t="74786" x="4294188" y="4643438"/>
          <p14:tracePt t="74793" x="4105275" y="4318000"/>
          <p14:tracePt t="74802" x="3917950" y="4017963"/>
          <p14:tracePt t="74811" x="3743325" y="3703638"/>
          <p14:tracePt t="74818" x="3554413" y="3403600"/>
          <p14:tracePt t="74827" x="3379788" y="3141663"/>
          <p14:tracePt t="74834" x="3241675" y="2903538"/>
          <p14:tracePt t="74842" x="3116263" y="2678113"/>
          <p14:tracePt t="74850" x="3041650" y="2490788"/>
          <p14:tracePt t="74859" x="2967038" y="2339975"/>
          <p14:tracePt t="74866" x="2903538" y="2214563"/>
          <p14:tracePt t="74876" x="2841625" y="2089150"/>
          <p14:tracePt t="74883" x="2803525" y="1989138"/>
          <p14:tracePt t="74894" x="2767013" y="1889125"/>
          <p14:tracePt t="74898" x="2728913" y="1814513"/>
          <p14:tracePt t="74906" x="2690813" y="1765300"/>
          <p14:tracePt t="74914" x="2667000" y="1701800"/>
          <p14:tracePt t="74923" x="2641600" y="1663700"/>
          <p14:tracePt t="74930" x="2616200" y="1639888"/>
          <p14:tracePt t="74938" x="2603500" y="1614488"/>
          <p14:tracePt t="74945" x="2578100" y="1601788"/>
          <p14:tracePt t="74954" x="2554288" y="1601788"/>
          <p14:tracePt t="74962" x="2554288" y="1589088"/>
          <p14:tracePt t="74978" x="2541588" y="1589088"/>
          <p14:tracePt t="74985" x="2516188" y="1576388"/>
          <p14:tracePt t="74993" x="2503488" y="1563688"/>
          <p14:tracePt t="75002" x="2478088" y="1552575"/>
          <p14:tracePt t="75009" x="2441575" y="1539875"/>
          <p14:tracePt t="75017" x="2428875" y="1527175"/>
          <p14:tracePt t="75026" x="2416175" y="1527175"/>
          <p14:tracePt t="75033" x="2390775" y="1527175"/>
          <p14:tracePt t="75042" x="2352675" y="1514475"/>
          <p14:tracePt t="75050" x="2339975" y="1514475"/>
          <p14:tracePt t="75058" x="2316163" y="1514475"/>
          <p14:tracePt t="75065" x="2278063" y="1501775"/>
          <p14:tracePt t="75074" x="2252663" y="1501775"/>
          <p14:tracePt t="75082" x="2228850" y="1501775"/>
          <p14:tracePt t="75091" x="2203450" y="1501775"/>
          <p14:tracePt t="75097" x="2178050" y="1501775"/>
          <p14:tracePt t="75105" x="2165350" y="1501775"/>
          <p14:tracePt t="75113" x="2139950" y="1501775"/>
          <p14:tracePt t="75123" x="2116138" y="1501775"/>
          <p14:tracePt t="75129" x="2103438" y="1514475"/>
          <p14:tracePt t="75137" x="2090738" y="1527175"/>
          <p14:tracePt t="75145" x="2065338" y="1539875"/>
          <p14:tracePt t="75153" x="2039938" y="1563688"/>
          <p14:tracePt t="75161" x="2003425" y="1589088"/>
          <p14:tracePt t="75170" x="1952625" y="1639888"/>
          <p14:tracePt t="75177" x="1903413" y="1701800"/>
          <p14:tracePt t="75185" x="1852613" y="1776413"/>
          <p14:tracePt t="75193" x="1790700" y="1839913"/>
          <p14:tracePt t="75202" x="1739900" y="1889125"/>
          <p14:tracePt t="75210" x="1677988" y="1978025"/>
          <p14:tracePt t="75217" x="1627188" y="2052638"/>
          <p14:tracePt t="75227" x="1589088" y="2101850"/>
          <p14:tracePt t="75233" x="1552575" y="2178050"/>
          <p14:tracePt t="75242" x="1514475" y="2252663"/>
          <p14:tracePt t="75250" x="1476375" y="2327275"/>
          <p14:tracePt t="75258" x="1452563" y="2390775"/>
          <p14:tracePt t="75266" x="1427163" y="2452688"/>
          <p14:tracePt t="75275" x="1414463" y="2527300"/>
          <p14:tracePt t="75282" x="1389063" y="2603500"/>
          <p14:tracePt t="75291" x="1376363" y="2690813"/>
          <p14:tracePt t="75297" x="1363663" y="2765425"/>
          <p14:tracePt t="75306" x="1363663" y="2840038"/>
          <p14:tracePt t="75313" x="1363663" y="2941638"/>
          <p14:tracePt t="75322" x="1363663" y="3078163"/>
          <p14:tracePt t="75329" x="1363663" y="3190875"/>
          <p14:tracePt t="75338" x="1363663" y="3316288"/>
          <p14:tracePt t="75345" x="1363663" y="3441700"/>
          <p14:tracePt t="75353" x="1363663" y="3567113"/>
          <p14:tracePt t="75362" x="1363663" y="3703638"/>
          <p14:tracePt t="75369" x="1363663" y="3841750"/>
          <p14:tracePt t="75377" x="1363663" y="3954463"/>
          <p14:tracePt t="75385" x="1363663" y="4067175"/>
          <p14:tracePt t="75393" x="1376363" y="4179888"/>
          <p14:tracePt t="75402" x="1389063" y="4292600"/>
          <p14:tracePt t="75409" x="1414463" y="4392613"/>
          <p14:tracePt t="75417" x="1427163" y="4518025"/>
          <p14:tracePt t="75426" x="1452563" y="4618038"/>
          <p14:tracePt t="75433" x="1489075" y="4718050"/>
          <p14:tracePt t="75441" x="1514475" y="4830763"/>
          <p14:tracePt t="75449" x="1539875" y="4930775"/>
          <p14:tracePt t="75460" x="1565275" y="5018088"/>
          <p14:tracePt t="75465" x="1601788" y="5105400"/>
          <p14:tracePt t="75474" x="1639888" y="5194300"/>
          <p14:tracePt t="75482" x="1677988" y="5281613"/>
          <p14:tracePt t="75492" x="1714500" y="5381625"/>
          <p14:tracePt t="75498" x="1752600" y="5468938"/>
          <p14:tracePt t="75506" x="1790700" y="5543550"/>
          <p14:tracePt t="75513" x="1827213" y="5594350"/>
          <p14:tracePt t="75522" x="1865313" y="5668963"/>
          <p14:tracePt t="75530" x="1890713" y="5719763"/>
          <p14:tracePt t="75538" x="1927225" y="5768975"/>
          <p14:tracePt t="75545" x="1978025" y="5819775"/>
          <p14:tracePt t="75553" x="2027238" y="5881688"/>
          <p14:tracePt t="75561" x="2052638" y="5919788"/>
          <p14:tracePt t="75570" x="2103438" y="5969000"/>
          <p14:tracePt t="75578" x="2139950" y="6032500"/>
          <p14:tracePt t="75585" x="2178050" y="6069013"/>
          <p14:tracePt t="75594" x="2228850" y="6107113"/>
          <p14:tracePt t="75602" x="2278063" y="6145213"/>
          <p14:tracePt t="75610" x="2328863" y="6169025"/>
          <p14:tracePt t="75618" x="2378075" y="6194425"/>
          <p14:tracePt t="75626" x="2441575" y="6219825"/>
          <p14:tracePt t="75634" x="2503488" y="6232525"/>
          <p14:tracePt t="75643" x="2565400" y="6257925"/>
          <p14:tracePt t="75650" x="2641600" y="6269038"/>
          <p14:tracePt t="75661" x="2728913" y="6281738"/>
          <p14:tracePt t="75666" x="2816225" y="6294438"/>
          <p14:tracePt t="75676" x="2916238" y="6307138"/>
          <p14:tracePt t="75682" x="3016250" y="6307138"/>
          <p14:tracePt t="75692" x="3116263" y="6307138"/>
          <p14:tracePt t="75698" x="3228975" y="6307138"/>
          <p14:tracePt t="75706" x="3328988" y="6307138"/>
          <p14:tracePt t="75714" x="3429000" y="6307138"/>
          <p14:tracePt t="75723" x="3530600" y="6307138"/>
          <p14:tracePt t="75729" x="3630613" y="6307138"/>
          <p14:tracePt t="75738" x="3717925" y="6307138"/>
          <p14:tracePt t="75745" x="3805238" y="6307138"/>
          <p14:tracePt t="75754" x="3867150" y="6307138"/>
          <p14:tracePt t="75761" x="3930650" y="6307138"/>
          <p14:tracePt t="75770" x="3968750" y="6307138"/>
          <p14:tracePt t="75777" x="4005263" y="6307138"/>
          <p14:tracePt t="75786" x="4043363" y="6307138"/>
          <p14:tracePt t="75793" x="4081463" y="6307138"/>
          <p14:tracePt t="75802" x="4117975" y="6307138"/>
          <p14:tracePt t="75810" x="4156075" y="6307138"/>
          <p14:tracePt t="75818" x="4192588" y="6307138"/>
          <p14:tracePt t="75826" x="4230688" y="6307138"/>
          <p14:tracePt t="75834" x="4268788" y="6307138"/>
          <p14:tracePt t="75841" x="4294188" y="6307138"/>
          <p14:tracePt t="75850" x="4343400" y="6319838"/>
          <p14:tracePt t="75858" x="4368800" y="6319838"/>
          <p14:tracePt t="75865" x="4406900" y="6319838"/>
          <p14:tracePt t="75876" x="4443413" y="6319838"/>
          <p14:tracePt t="75882" x="4481513" y="6319838"/>
          <p14:tracePt t="75891" x="4518025" y="6319838"/>
          <p14:tracePt t="75898" x="4581525" y="6319838"/>
          <p14:tracePt t="75906" x="4630738" y="6307138"/>
          <p14:tracePt t="75913" x="4706938" y="6307138"/>
          <p14:tracePt t="75922" x="4768850" y="6294438"/>
          <p14:tracePt t="75929" x="4856163" y="6269038"/>
          <p14:tracePt t="75937" x="4968875" y="6257925"/>
          <p14:tracePt t="75945" x="5081588" y="6245225"/>
          <p14:tracePt t="75953" x="5194300" y="6219825"/>
          <p14:tracePt t="75961" x="5319713" y="6207125"/>
          <p14:tracePt t="75970" x="5432425" y="6194425"/>
          <p14:tracePt t="75977" x="5557838" y="6181725"/>
          <p14:tracePt t="75986" x="5645150" y="6169025"/>
          <p14:tracePt t="75994" x="5708650" y="6145213"/>
          <p14:tracePt t="76001" x="5770563" y="6119813"/>
          <p14:tracePt t="76010" x="5821363" y="6081713"/>
          <p14:tracePt t="76017" x="5845175" y="6056313"/>
          <p14:tracePt t="76026" x="5857875" y="6032500"/>
          <p14:tracePt t="76033" x="5883275" y="6007100"/>
          <p14:tracePt t="76042" x="5895975" y="5969000"/>
          <p14:tracePt t="76050" x="5908675" y="5932488"/>
          <p14:tracePt t="76058" x="5932488" y="5856288"/>
          <p14:tracePt t="76065" x="5957888" y="5768975"/>
          <p14:tracePt t="76075" x="5983288" y="5681663"/>
          <p14:tracePt t="76082" x="6008688" y="5594350"/>
          <p14:tracePt t="76094" x="6021388" y="5494338"/>
          <p14:tracePt t="76097" x="6045200" y="5368925"/>
          <p14:tracePt t="76105" x="6070600" y="5230813"/>
          <p14:tracePt t="76113" x="6108700" y="5118100"/>
          <p14:tracePt t="76121" x="6134100" y="5005388"/>
          <p14:tracePt t="76130" x="6146800" y="4905375"/>
          <p14:tracePt t="76137" x="6170613" y="4805363"/>
          <p14:tracePt t="76146" x="6183313" y="4718050"/>
          <p14:tracePt t="76153" x="6196013" y="4656138"/>
          <p14:tracePt t="76161" x="6208713" y="4579938"/>
          <p14:tracePt t="76169" x="6208713" y="4530725"/>
          <p14:tracePt t="76177" x="6221413" y="4467225"/>
          <p14:tracePt t="76186" x="6234113" y="4430713"/>
          <p14:tracePt t="76193" x="6234113" y="4392613"/>
          <p14:tracePt t="76202" x="6234113" y="4341813"/>
          <p14:tracePt t="76210" x="6234113" y="4292600"/>
          <p14:tracePt t="76217" x="6234113" y="4217988"/>
          <p14:tracePt t="76227" x="6221413" y="4167188"/>
          <p14:tracePt t="76233" x="6208713" y="4117975"/>
          <p14:tracePt t="76242" x="6208713" y="4054475"/>
          <p14:tracePt t="76249" x="6183313" y="4005263"/>
          <p14:tracePt t="76258" x="6170613" y="3954463"/>
          <p14:tracePt t="76265" x="6146800" y="3892550"/>
          <p14:tracePt t="76274" x="6121400" y="3841750"/>
          <p14:tracePt t="76281" x="6083300" y="3779838"/>
          <p14:tracePt t="76291" x="6070600" y="3716338"/>
          <p14:tracePt t="76297" x="6045200" y="3679825"/>
          <p14:tracePt t="76308" x="6034088" y="3629025"/>
          <p14:tracePt t="76313" x="6021388" y="3579813"/>
          <p14:tracePt t="76321" x="6008688" y="3554413"/>
          <p14:tracePt t="76329" x="5995988" y="3529013"/>
          <p14:tracePt t="76337" x="5983288" y="3516313"/>
          <p14:tracePt t="76345" x="5983288" y="3490913"/>
          <p14:tracePt t="76361" x="5983288" y="3479800"/>
          <p14:tracePt t="76786" x="5983288" y="3454400"/>
          <p14:tracePt t="76810" x="5983288" y="3441700"/>
          <p14:tracePt t="76826" x="5983288" y="3416300"/>
          <p14:tracePt t="76834" x="5983288" y="3403600"/>
          <p14:tracePt t="76841" x="5983288" y="3378200"/>
          <p14:tracePt t="76850" x="5970588" y="3354388"/>
          <p14:tracePt t="76859" x="5970588" y="3328988"/>
          <p14:tracePt t="76866" x="5957888" y="3278188"/>
          <p14:tracePt t="76875" x="5945188" y="3241675"/>
          <p14:tracePt t="76893" x="5921375" y="3190875"/>
          <p14:tracePt t="76896" x="5908675" y="3128963"/>
          <p14:tracePt t="76897" x="5883275" y="3078163"/>
          <p14:tracePt t="76906" x="5857875" y="3016250"/>
          <p14:tracePt t="76913" x="5821363" y="2978150"/>
          <p14:tracePt t="76923" x="5783263" y="2928938"/>
          <p14:tracePt t="76929" x="5732463" y="2903538"/>
          <p14:tracePt t="76937" x="5708650" y="2865438"/>
          <p14:tracePt t="76945" x="5670550" y="2852738"/>
          <p14:tracePt t="76954" x="5645150" y="2852738"/>
          <p14:tracePt t="76961" x="5619750" y="2852738"/>
          <p14:tracePt t="76969" x="5595938" y="2852738"/>
          <p14:tracePt t="76977" x="5583238" y="2890838"/>
          <p14:tracePt t="76985" x="5570538" y="2952750"/>
          <p14:tracePt t="76993" x="5570538" y="3003550"/>
          <p14:tracePt t="77001" x="5570538" y="3054350"/>
          <p14:tracePt t="77009" x="5583238" y="3065463"/>
          <p14:tracePt t="77242" x="5595938" y="3065463"/>
          <p14:tracePt t="77249" x="5607050" y="3065463"/>
          <p14:tracePt t="77257" x="5619750" y="3054350"/>
          <p14:tracePt t="77266" x="5619750" y="3041650"/>
          <p14:tracePt t="77275" x="5619750" y="3016250"/>
          <p14:tracePt t="77281" x="5607050" y="3003550"/>
          <p14:tracePt t="77322" x="5607050" y="2990850"/>
          <p14:tracePt t="77329" x="5607050" y="2978150"/>
          <p14:tracePt t="77354" x="5607050" y="2965450"/>
          <p14:tracePt t="77369" x="5607050" y="2941638"/>
          <p14:tracePt t="77385" x="5607050" y="2928938"/>
          <p14:tracePt t="77401" x="5607050" y="2916238"/>
          <p14:tracePt t="77449" x="5607050" y="2890838"/>
          <p14:tracePt t="77483" x="5619750" y="2865438"/>
          <p14:tracePt t="77489" x="5632450" y="2865438"/>
          <p14:tracePt t="77506" x="5632450" y="2852738"/>
          <p14:tracePt t="77522" x="5632450" y="2828925"/>
          <p14:tracePt t="77529" x="5632450" y="2816225"/>
          <p14:tracePt t="77537" x="5632450" y="2803525"/>
          <p14:tracePt t="77545" x="5645150" y="2765425"/>
          <p14:tracePt t="77554" x="5657850" y="2740025"/>
          <p14:tracePt t="77561" x="5657850" y="2716213"/>
          <p14:tracePt t="77569" x="5657850" y="2690813"/>
          <p14:tracePt t="77577" x="5657850" y="2665413"/>
          <p14:tracePt t="77585" x="5657850" y="2616200"/>
          <p14:tracePt t="77593" x="5645150" y="2565400"/>
          <p14:tracePt t="77601" x="5619750" y="2516188"/>
          <p14:tracePt t="77610" x="5619750" y="2478088"/>
          <p14:tracePt t="77617" x="5595938" y="2439988"/>
          <p14:tracePt t="77626" x="5570538" y="2378075"/>
          <p14:tracePt t="77633" x="5545138" y="2339975"/>
          <p14:tracePt t="77641" x="5519738" y="2314575"/>
          <p14:tracePt t="77649" x="5507038" y="2278063"/>
          <p14:tracePt t="77658" x="5483225" y="2265363"/>
          <p14:tracePt t="77665" x="5470525" y="2239963"/>
          <p14:tracePt t="77674" x="5445125" y="2214563"/>
          <p14:tracePt t="77682" x="5432425" y="2201863"/>
          <p14:tracePt t="77696" x="5407025" y="2190750"/>
          <p14:tracePt t="77697" x="5370513" y="2178050"/>
          <p14:tracePt t="77705" x="5345113" y="2165350"/>
          <p14:tracePt t="77713" x="5319713" y="2139950"/>
          <p14:tracePt t="77723" x="5294313" y="2127250"/>
          <p14:tracePt t="77729" x="5270500" y="2101850"/>
          <p14:tracePt t="77738" x="5232400" y="2078038"/>
          <p14:tracePt t="77745" x="5207000" y="2065338"/>
          <p14:tracePt t="77754" x="5181600" y="2039938"/>
          <p14:tracePt t="77761" x="5157788" y="2027238"/>
          <p14:tracePt t="77770" x="5119688" y="2014538"/>
          <p14:tracePt t="77778" x="5094288" y="2001838"/>
          <p14:tracePt t="77786" x="5081588" y="1989138"/>
          <p14:tracePt t="77794" x="5057775" y="1978025"/>
          <p14:tracePt t="77801" x="5057775" y="1965325"/>
          <p14:tracePt t="77810" x="5045075" y="1965325"/>
          <p14:tracePt t="77818" x="5032375" y="1965325"/>
          <p14:tracePt t="77826" x="5019675" y="1952625"/>
        </p14:tracePtLst>
      </p14:laserTrace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799263" y="5657850"/>
            <a:ext cx="2133600" cy="357188"/>
          </a:xfrm>
        </p:spPr>
        <p:txBody>
          <a:bodyPr/>
          <a:lstStyle/>
          <a:p>
            <a:fld id="{B68EA20F-A787-46AD-BCDB-78060AC3A821}" type="slidenum">
              <a:rPr lang="en-US" altLang="en-US" sz="1350"/>
              <a:pPr/>
              <a:t>14</a:t>
            </a:fld>
            <a:endParaRPr lang="en-US" alt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937974" y="1665817"/>
            <a:ext cx="535454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663300"/>
                </a:solidFill>
              </a:rPr>
              <a:t>Breadth First Search Traversal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4DFAF8BD-8549-4C8C-9EAB-188281A56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6905" y="2058232"/>
            <a:ext cx="4303295" cy="3942518"/>
          </a:xfrm>
        </p:spPr>
        <p:txBody>
          <a:bodyPr>
            <a:noAutofit/>
          </a:bodyPr>
          <a:lstStyle/>
          <a:p>
            <a:r>
              <a:rPr lang="en-IN" sz="2100" dirty="0"/>
              <a:t>BFS traversal of a graph, produces a </a:t>
            </a:r>
            <a:r>
              <a:rPr lang="en-IN" sz="2100" b="1" dirty="0"/>
              <a:t>spanning tree</a:t>
            </a:r>
            <a:r>
              <a:rPr lang="en-IN" sz="2100" dirty="0"/>
              <a:t> as final result. </a:t>
            </a:r>
          </a:p>
          <a:p>
            <a:r>
              <a:rPr lang="en-IN" sz="2100" b="1" dirty="0"/>
              <a:t>Spanning Tree</a:t>
            </a:r>
            <a:r>
              <a:rPr lang="en-IN" sz="2100" dirty="0"/>
              <a:t> is a graph without any loops. </a:t>
            </a:r>
          </a:p>
          <a:p>
            <a:r>
              <a:rPr lang="en-IN" sz="2100" dirty="0"/>
              <a:t>We use </a:t>
            </a:r>
            <a:r>
              <a:rPr lang="en-IN" sz="2100" b="1" dirty="0"/>
              <a:t>Queue data structure</a:t>
            </a:r>
            <a:r>
              <a:rPr lang="en-IN" sz="2100" dirty="0"/>
              <a:t> with maximum size of total number of vertices in the graph 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4B4640-7975-464B-9DFE-583174702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130" y="1447800"/>
            <a:ext cx="3598817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23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725"/>
    </mc:Choice>
    <mc:Fallback xmlns="">
      <p:transition spd="slow" advTm="46725"/>
    </mc:Fallback>
  </mc:AlternateContent>
  <p:extLst>
    <p:ext uri="{3A86A75C-4F4B-4683-9AE1-C65F6400EC91}">
      <p14:laserTraceLst xmlns:p14="http://schemas.microsoft.com/office/powerpoint/2010/main">
        <p14:tracePtLst>
          <p14:tracePt t="514" x="187325" y="1450975"/>
          <p14:tracePt t="523" x="325438" y="1527175"/>
          <p14:tracePt t="530" x="463550" y="1589088"/>
          <p14:tracePt t="538" x="588963" y="1639888"/>
          <p14:tracePt t="546" x="712788" y="1676400"/>
          <p14:tracePt t="554" x="850900" y="1701800"/>
          <p14:tracePt t="562" x="976313" y="1727200"/>
          <p14:tracePt t="570" x="1114425" y="1752600"/>
          <p14:tracePt t="578" x="1263650" y="1765300"/>
          <p14:tracePt t="586" x="1452563" y="1789113"/>
          <p14:tracePt t="594" x="1627188" y="1789113"/>
          <p14:tracePt t="603" x="1839913" y="1789113"/>
          <p14:tracePt t="612" x="2052638" y="1801813"/>
          <p14:tracePt t="618" x="2228850" y="1814513"/>
          <p14:tracePt t="628" x="2403475" y="1839913"/>
          <p14:tracePt t="634" x="2554288" y="1852613"/>
          <p14:tracePt t="642" x="2667000" y="1852613"/>
          <p14:tracePt t="650" x="2803525" y="1852613"/>
          <p14:tracePt t="659" x="2916238" y="1852613"/>
          <p14:tracePt t="666" x="3028950" y="1852613"/>
          <p14:tracePt t="675" x="3154363" y="1852613"/>
          <p14:tracePt t="683" x="3254375" y="1852613"/>
          <p14:tracePt t="694" x="3354388" y="1852613"/>
          <p14:tracePt t="698" x="3441700" y="1852613"/>
          <p14:tracePt t="709" x="3541713" y="1852613"/>
          <p14:tracePt t="715" x="3654425" y="1852613"/>
          <p14:tracePt t="724" x="3792538" y="1852613"/>
          <p14:tracePt t="732" x="3930650" y="1852613"/>
          <p14:tracePt t="739" x="4081463" y="1852613"/>
          <p14:tracePt t="746" x="4256088" y="1852613"/>
          <p14:tracePt t="755" x="4381500" y="1852613"/>
          <p14:tracePt t="762" x="4518025" y="1852613"/>
          <p14:tracePt t="772" x="4619625" y="1852613"/>
          <p14:tracePt t="778" x="4719638" y="1852613"/>
          <p14:tracePt t="787" x="4806950" y="1852613"/>
          <p14:tracePt t="794" x="4881563" y="1852613"/>
          <p14:tracePt t="803" x="4956175" y="1852613"/>
          <p14:tracePt t="811" x="5019675" y="1852613"/>
          <p14:tracePt t="818" x="5094288" y="1852613"/>
          <p14:tracePt t="826" x="5145088" y="1852613"/>
          <p14:tracePt t="834" x="5207000" y="1852613"/>
          <p14:tracePt t="842" x="5294313" y="1865313"/>
          <p14:tracePt t="851" x="5370513" y="1865313"/>
          <p14:tracePt t="859" x="5445125" y="1876425"/>
          <p14:tracePt t="867" x="5532438" y="1889125"/>
          <p14:tracePt t="875" x="5619750" y="1914525"/>
          <p14:tracePt t="883" x="5708650" y="1927225"/>
          <p14:tracePt t="894" x="5783263" y="1952625"/>
          <p14:tracePt t="898" x="5832475" y="1965325"/>
          <p14:tracePt t="908" x="5908675" y="1978025"/>
          <p14:tracePt t="915" x="5957888" y="1989138"/>
          <p14:tracePt t="924" x="6008688" y="2001838"/>
          <p14:tracePt t="931" x="6045200" y="2027238"/>
          <p14:tracePt t="939" x="6083300" y="2039938"/>
          <p14:tracePt t="946" x="6108700" y="2052638"/>
          <p14:tracePt t="954" x="6134100" y="2065338"/>
          <p14:tracePt t="963" x="6170613" y="2089150"/>
          <p14:tracePt t="976" x="6196013" y="2101850"/>
          <p14:tracePt t="978" x="6221413" y="2127250"/>
          <p14:tracePt t="986" x="6246813" y="2152650"/>
          <p14:tracePt t="994" x="6296025" y="2190750"/>
          <p14:tracePt t="1003" x="6334125" y="2214563"/>
          <p14:tracePt t="1010" x="6370638" y="2239963"/>
          <p14:tracePt t="1018" x="6396038" y="2278063"/>
          <p14:tracePt t="1028" x="6408738" y="2303463"/>
          <p14:tracePt t="1034" x="6434138" y="2327275"/>
          <p14:tracePt t="1042" x="6446838" y="2352675"/>
          <p14:tracePt t="1050" x="6446838" y="2390775"/>
          <p14:tracePt t="1058" x="6459538" y="2414588"/>
          <p14:tracePt t="1066" x="6472238" y="2439988"/>
          <p14:tracePt t="1075" x="6483350" y="2465388"/>
          <p14:tracePt t="1082" x="6483350" y="2490788"/>
          <p14:tracePt t="1092" x="6483350" y="2503488"/>
          <p14:tracePt t="1098" x="6483350" y="2516188"/>
          <p14:tracePt t="1109" x="6483350" y="2540000"/>
          <p14:tracePt t="1114" x="6483350" y="2552700"/>
          <p14:tracePt t="1122" x="6483350" y="2578100"/>
          <p14:tracePt t="1130" x="6483350" y="2590800"/>
          <p14:tracePt t="1138" x="6483350" y="2603500"/>
          <p14:tracePt t="1146" x="6472238" y="2627313"/>
          <p14:tracePt t="1162" x="6472238" y="2640013"/>
          <p14:tracePt t="1186" x="6472238" y="2652713"/>
          <p14:tracePt t="1194" x="6459538" y="2665413"/>
          <p14:tracePt t="2443" x="6446838" y="2665413"/>
          <p14:tracePt t="2522" x="6434138" y="2665413"/>
          <p14:tracePt t="6722" x="6421438" y="2665413"/>
          <p14:tracePt t="6738" x="6408738" y="2665413"/>
          <p14:tracePt t="15369" x="6396038" y="2665413"/>
          <p14:tracePt t="15376" x="6396038" y="2652713"/>
          <p14:tracePt t="15392" x="6396038" y="2640013"/>
          <p14:tracePt t="15401" x="6396038" y="2627313"/>
          <p14:tracePt t="15481" x="6396038" y="2640013"/>
          <p14:tracePt t="15489" x="6396038" y="2652713"/>
          <p14:tracePt t="15496" x="6396038" y="2665413"/>
          <p14:tracePt t="15849" x="6396038" y="2652713"/>
          <p14:tracePt t="16673" x="6396038" y="2640013"/>
          <p14:tracePt t="19962" x="6396038" y="2652713"/>
          <p14:tracePt t="19968" x="6383338" y="2665413"/>
          <p14:tracePt t="19992" x="6383338" y="2678113"/>
          <p14:tracePt t="20024" x="6370638" y="2703513"/>
          <p14:tracePt t="20032" x="6359525" y="2703513"/>
          <p14:tracePt t="20041" x="6359525" y="2716213"/>
          <p14:tracePt t="20056" x="6346825" y="2740025"/>
          <p14:tracePt t="20064" x="6334125" y="2752725"/>
          <p14:tracePt t="20073" x="6334125" y="2778125"/>
          <p14:tracePt t="20080" x="6321425" y="2778125"/>
          <p14:tracePt t="20087" x="6321425" y="2790825"/>
          <p14:tracePt t="20095" x="6296025" y="2816225"/>
          <p14:tracePt t="20104" x="6283325" y="2840038"/>
          <p14:tracePt t="20111" x="6270625" y="2852738"/>
          <p14:tracePt t="20120" x="6259513" y="2878138"/>
          <p14:tracePt t="20127" x="6234113" y="2903538"/>
          <p14:tracePt t="20136" x="6221413" y="2928938"/>
          <p14:tracePt t="20144" x="6196013" y="2952750"/>
          <p14:tracePt t="20152" x="6183313" y="2965450"/>
          <p14:tracePt t="20160" x="6170613" y="2990850"/>
          <p14:tracePt t="20169" x="6157913" y="3003550"/>
          <p14:tracePt t="20177" x="6157913" y="3028950"/>
          <p14:tracePt t="20183" x="6134100" y="3054350"/>
          <p14:tracePt t="20192" x="6121400" y="3090863"/>
          <p14:tracePt t="20200" x="6096000" y="3116263"/>
          <p14:tracePt t="20211" x="6083300" y="3128963"/>
          <p14:tracePt t="20215" x="6070600" y="3154363"/>
          <p14:tracePt t="20224" x="6057900" y="3178175"/>
          <p14:tracePt t="20231" x="6057900" y="3190875"/>
          <p14:tracePt t="20241" x="6045200" y="3216275"/>
          <p14:tracePt t="20248" x="6034088" y="3241675"/>
          <p14:tracePt t="20263" x="6034088" y="3267075"/>
          <p14:tracePt t="20271" x="6021388" y="3278188"/>
          <p14:tracePt t="20279" x="6008688" y="3290888"/>
          <p14:tracePt t="20287" x="5995988" y="3316288"/>
          <p14:tracePt t="20303" x="5983288" y="3328988"/>
          <p14:tracePt t="20328" x="5983288" y="3354388"/>
          <p14:tracePt t="20336" x="5970588" y="3354388"/>
          <p14:tracePt t="20343" x="5970588" y="3367088"/>
          <p14:tracePt t="20359" x="5957888" y="3378200"/>
          <p14:tracePt t="20368" x="5945188" y="3390900"/>
          <p14:tracePt t="20432" x="5970588" y="3390900"/>
          <p14:tracePt t="20440" x="6008688" y="3378200"/>
          <p14:tracePt t="20448" x="6034088" y="3367088"/>
          <p14:tracePt t="20456" x="6057900" y="3367088"/>
          <p14:tracePt t="20463" x="6083300" y="3367088"/>
          <p14:tracePt t="20471" x="6121400" y="3367088"/>
          <p14:tracePt t="20488" x="6134100" y="3367088"/>
          <p14:tracePt t="20760" x="6146800" y="3367088"/>
          <p14:tracePt t="20791" x="6134100" y="3367088"/>
          <p14:tracePt t="20800" x="6134100" y="3354388"/>
          <p14:tracePt t="20815" x="6134100" y="3341688"/>
          <p14:tracePt t="20828" x="6121400" y="3316288"/>
          <p14:tracePt t="20832" x="6121400" y="3303588"/>
          <p14:tracePt t="20841" x="6108700" y="3290888"/>
          <p14:tracePt t="20847" x="6108700" y="3278188"/>
          <p14:tracePt t="20858" x="6096000" y="3254375"/>
          <p14:tracePt t="20863" x="6096000" y="3241675"/>
          <p14:tracePt t="20871" x="6083300" y="3228975"/>
          <p14:tracePt t="20888" x="6083300" y="3216275"/>
          <p14:tracePt t="20895" x="6083300" y="3203575"/>
          <p14:tracePt t="20927" x="6083300" y="3190875"/>
          <p14:tracePt t="24871" x="6083300" y="3178175"/>
          <p14:tracePt t="29343" x="6083300" y="3165475"/>
          <p14:tracePt t="29655" x="6083300" y="3154363"/>
          <p14:tracePt t="29671" x="6083300" y="3141663"/>
          <p14:tracePt t="32142" x="6083300" y="3128963"/>
          <p14:tracePt t="38414" x="6083300" y="3116263"/>
        </p14:tracePtLst>
      </p14:laserTraceLst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2">
            <a:extLst>
              <a:ext uri="{FF2B5EF4-FFF2-40B4-BE49-F238E27FC236}">
                <a16:creationId xmlns:a16="http://schemas.microsoft.com/office/drawing/2014/main" id="{1BA43BDA-F717-4771-98C5-4C14DAABE9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6706" y="1460268"/>
            <a:ext cx="5623560" cy="85725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4" name="Oval 3">
            <a:extLst>
              <a:ext uri="{FF2B5EF4-FFF2-40B4-BE49-F238E27FC236}">
                <a16:creationId xmlns:a16="http://schemas.microsoft.com/office/drawing/2014/main" id="{885794D3-01FC-446E-9531-57329E712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0" y="2854490"/>
            <a:ext cx="571500" cy="5715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0000"/>
              </a:lnSpc>
            </a:pPr>
            <a:r>
              <a:rPr lang="en-US" sz="3000" dirty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  <a:endParaRPr lang="en-US" sz="3000" dirty="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45" name="Oval 4">
            <a:extLst>
              <a:ext uri="{FF2B5EF4-FFF2-40B4-BE49-F238E27FC236}">
                <a16:creationId xmlns:a16="http://schemas.microsoft.com/office/drawing/2014/main" id="{A2A6474D-61F0-4DC5-A267-9E598B951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0" y="3997490"/>
            <a:ext cx="571500" cy="5715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3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46" name="Oval 5">
            <a:extLst>
              <a:ext uri="{FF2B5EF4-FFF2-40B4-BE49-F238E27FC236}">
                <a16:creationId xmlns:a16="http://schemas.microsoft.com/office/drawing/2014/main" id="{6547FACD-B156-45EC-940D-8466F6148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0300" y="2854490"/>
            <a:ext cx="571500" cy="5715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3000" dirty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47" name="Oval 6">
            <a:extLst>
              <a:ext uri="{FF2B5EF4-FFF2-40B4-BE49-F238E27FC236}">
                <a16:creationId xmlns:a16="http://schemas.microsoft.com/office/drawing/2014/main" id="{3D90A9ED-07AC-4679-8D98-C6EFC04A2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0300" y="3997490"/>
            <a:ext cx="571500" cy="5715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3000" dirty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48" name="Oval 7">
            <a:extLst>
              <a:ext uri="{FF2B5EF4-FFF2-40B4-BE49-F238E27FC236}">
                <a16:creationId xmlns:a16="http://schemas.microsoft.com/office/drawing/2014/main" id="{3D12DC6C-48A9-4082-9479-CDDBE6C9C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3350" y="2854490"/>
            <a:ext cx="571500" cy="5715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3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49" name="Oval 8">
            <a:extLst>
              <a:ext uri="{FF2B5EF4-FFF2-40B4-BE49-F238E27FC236}">
                <a16:creationId xmlns:a16="http://schemas.microsoft.com/office/drawing/2014/main" id="{31D2C650-1C8A-45ED-BFD8-1D11381CB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3350" y="3997490"/>
            <a:ext cx="571500" cy="5715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3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50" name="Oval 9">
            <a:extLst>
              <a:ext uri="{FF2B5EF4-FFF2-40B4-BE49-F238E27FC236}">
                <a16:creationId xmlns:a16="http://schemas.microsoft.com/office/drawing/2014/main" id="{6098EF24-AA7E-4EE8-A98F-2B69B05CB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854490"/>
            <a:ext cx="571500" cy="5715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3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51" name="Oval 10">
            <a:extLst>
              <a:ext uri="{FF2B5EF4-FFF2-40B4-BE49-F238E27FC236}">
                <a16:creationId xmlns:a16="http://schemas.microsoft.com/office/drawing/2014/main" id="{9067B87F-C704-4442-B95F-73D6C283B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997490"/>
            <a:ext cx="571500" cy="5715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3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52" name="Text Box 11">
            <a:extLst>
              <a:ext uri="{FF2B5EF4-FFF2-40B4-BE49-F238E27FC236}">
                <a16:creationId xmlns:a16="http://schemas.microsoft.com/office/drawing/2014/main" id="{2FF697C0-C042-4823-A4FC-C7EA6D6E95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7035" y="2511590"/>
            <a:ext cx="260008" cy="3231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500" b="1" i="1">
                <a:latin typeface="Times New Roman" pitchFamily="18" charset="0"/>
              </a:rPr>
              <a:t>r</a:t>
            </a:r>
          </a:p>
        </p:txBody>
      </p:sp>
      <p:sp>
        <p:nvSpPr>
          <p:cNvPr id="53" name="Text Box 12">
            <a:extLst>
              <a:ext uri="{FF2B5EF4-FFF2-40B4-BE49-F238E27FC236}">
                <a16:creationId xmlns:a16="http://schemas.microsoft.com/office/drawing/2014/main" id="{3FE512FC-47B9-448F-85C8-B4DB07006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1750" y="2511590"/>
            <a:ext cx="260008" cy="3231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500" b="1" i="1">
                <a:latin typeface="Times New Roman" pitchFamily="18" charset="0"/>
              </a:rPr>
              <a:t>s</a:t>
            </a:r>
          </a:p>
        </p:txBody>
      </p:sp>
      <p:sp>
        <p:nvSpPr>
          <p:cNvPr id="54" name="Text Box 13">
            <a:extLst>
              <a:ext uri="{FF2B5EF4-FFF2-40B4-BE49-F238E27FC236}">
                <a16:creationId xmlns:a16="http://schemas.microsoft.com/office/drawing/2014/main" id="{8759B53D-81F7-42AC-B15B-48DFE41799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7181" y="2511590"/>
            <a:ext cx="237566" cy="3231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500" b="1" i="1">
                <a:latin typeface="Times New Roman" pitchFamily="18" charset="0"/>
              </a:rPr>
              <a:t>t</a:t>
            </a:r>
          </a:p>
        </p:txBody>
      </p:sp>
      <p:sp>
        <p:nvSpPr>
          <p:cNvPr id="55" name="Text Box 14">
            <a:extLst>
              <a:ext uri="{FF2B5EF4-FFF2-40B4-BE49-F238E27FC236}">
                <a16:creationId xmlns:a16="http://schemas.microsoft.com/office/drawing/2014/main" id="{F6C88834-AAEA-4C4B-8FBB-71B70F4ED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5704" y="2511590"/>
            <a:ext cx="292068" cy="3231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500" b="1" i="1">
                <a:latin typeface="Times New Roman" pitchFamily="18" charset="0"/>
              </a:rPr>
              <a:t>u</a:t>
            </a:r>
          </a:p>
        </p:txBody>
      </p:sp>
      <p:sp>
        <p:nvSpPr>
          <p:cNvPr id="56" name="Text Box 15">
            <a:extLst>
              <a:ext uri="{FF2B5EF4-FFF2-40B4-BE49-F238E27FC236}">
                <a16:creationId xmlns:a16="http://schemas.microsoft.com/office/drawing/2014/main" id="{B5C1A52F-70A0-482C-BF8B-B41B632AA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937" y="4568990"/>
            <a:ext cx="269626" cy="3231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500" b="1" i="1">
                <a:latin typeface="Times New Roman" pitchFamily="18" charset="0"/>
              </a:rPr>
              <a:t>v</a:t>
            </a:r>
          </a:p>
        </p:txBody>
      </p:sp>
      <p:sp>
        <p:nvSpPr>
          <p:cNvPr id="57" name="Text Box 16">
            <a:extLst>
              <a:ext uri="{FF2B5EF4-FFF2-40B4-BE49-F238E27FC236}">
                <a16:creationId xmlns:a16="http://schemas.microsoft.com/office/drawing/2014/main" id="{B71A2CA7-E4FC-4197-A338-4F7E0F869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2225" y="4568990"/>
            <a:ext cx="312906" cy="3231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500" b="1" i="1">
                <a:latin typeface="Times New Roman" pitchFamily="18" charset="0"/>
              </a:rPr>
              <a:t>w</a:t>
            </a:r>
          </a:p>
        </p:txBody>
      </p:sp>
      <p:sp>
        <p:nvSpPr>
          <p:cNvPr id="58" name="Text Box 17">
            <a:extLst>
              <a:ext uri="{FF2B5EF4-FFF2-40B4-BE49-F238E27FC236}">
                <a16:creationId xmlns:a16="http://schemas.microsoft.com/office/drawing/2014/main" id="{3BE9D59B-D29B-4D25-BC3E-49DA649C4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7422" y="4568990"/>
            <a:ext cx="280846" cy="3231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500" b="1" i="1">
                <a:latin typeface="Times New Roman" pitchFamily="18" charset="0"/>
              </a:rPr>
              <a:t>x</a:t>
            </a:r>
          </a:p>
        </p:txBody>
      </p:sp>
      <p:sp>
        <p:nvSpPr>
          <p:cNvPr id="59" name="Text Box 18">
            <a:extLst>
              <a:ext uri="{FF2B5EF4-FFF2-40B4-BE49-F238E27FC236}">
                <a16:creationId xmlns:a16="http://schemas.microsoft.com/office/drawing/2014/main" id="{AB7570E6-C37D-4459-B404-20CB111D4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3094" y="4568990"/>
            <a:ext cx="269626" cy="3231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500" b="1" i="1">
                <a:latin typeface="Times New Roman" pitchFamily="18" charset="0"/>
              </a:rPr>
              <a:t>y</a:t>
            </a:r>
          </a:p>
        </p:txBody>
      </p:sp>
      <p:cxnSp>
        <p:nvCxnSpPr>
          <p:cNvPr id="60" name="AutoShape 19">
            <a:extLst>
              <a:ext uri="{FF2B5EF4-FFF2-40B4-BE49-F238E27FC236}">
                <a16:creationId xmlns:a16="http://schemas.microsoft.com/office/drawing/2014/main" id="{141FC3B7-D58A-4849-B7A5-DE4C822AF863}"/>
              </a:ext>
            </a:extLst>
          </p:cNvPr>
          <p:cNvCxnSpPr>
            <a:cxnSpLocks noChangeShapeType="1"/>
            <a:stCxn id="45" idx="0"/>
            <a:endCxn id="44" idx="4"/>
          </p:cNvCxnSpPr>
          <p:nvPr/>
        </p:nvCxnSpPr>
        <p:spPr bwMode="auto">
          <a:xfrm flipV="1">
            <a:off x="1143000" y="3436706"/>
            <a:ext cx="0" cy="55006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1" name="AutoShape 20">
            <a:extLst>
              <a:ext uri="{FF2B5EF4-FFF2-40B4-BE49-F238E27FC236}">
                <a16:creationId xmlns:a16="http://schemas.microsoft.com/office/drawing/2014/main" id="{E2B11C9A-9123-4E73-B10E-ABA1EDF5B24B}"/>
              </a:ext>
            </a:extLst>
          </p:cNvPr>
          <p:cNvCxnSpPr>
            <a:cxnSpLocks noChangeShapeType="1"/>
            <a:stCxn id="44" idx="6"/>
            <a:endCxn id="46" idx="2"/>
          </p:cNvCxnSpPr>
          <p:nvPr/>
        </p:nvCxnSpPr>
        <p:spPr bwMode="auto">
          <a:xfrm>
            <a:off x="1439466" y="3140240"/>
            <a:ext cx="950119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2" name="AutoShape 21">
            <a:extLst>
              <a:ext uri="{FF2B5EF4-FFF2-40B4-BE49-F238E27FC236}">
                <a16:creationId xmlns:a16="http://schemas.microsoft.com/office/drawing/2014/main" id="{0EED6E72-1B3B-4071-9122-D96B99E639F9}"/>
              </a:ext>
            </a:extLst>
          </p:cNvPr>
          <p:cNvCxnSpPr>
            <a:cxnSpLocks noChangeShapeType="1"/>
            <a:stCxn id="46" idx="4"/>
            <a:endCxn id="47" idx="0"/>
          </p:cNvCxnSpPr>
          <p:nvPr/>
        </p:nvCxnSpPr>
        <p:spPr bwMode="auto">
          <a:xfrm>
            <a:off x="2686050" y="3436706"/>
            <a:ext cx="0" cy="55006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3" name="AutoShape 22">
            <a:extLst>
              <a:ext uri="{FF2B5EF4-FFF2-40B4-BE49-F238E27FC236}">
                <a16:creationId xmlns:a16="http://schemas.microsoft.com/office/drawing/2014/main" id="{3D290E1D-51EE-4FB2-B245-0A107698C462}"/>
              </a:ext>
            </a:extLst>
          </p:cNvPr>
          <p:cNvCxnSpPr>
            <a:cxnSpLocks noChangeShapeType="1"/>
            <a:stCxn id="47" idx="7"/>
            <a:endCxn id="48" idx="3"/>
          </p:cNvCxnSpPr>
          <p:nvPr/>
        </p:nvCxnSpPr>
        <p:spPr bwMode="auto">
          <a:xfrm flipV="1">
            <a:off x="2888456" y="3353362"/>
            <a:ext cx="1138238" cy="71675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4" name="AutoShape 23">
            <a:extLst>
              <a:ext uri="{FF2B5EF4-FFF2-40B4-BE49-F238E27FC236}">
                <a16:creationId xmlns:a16="http://schemas.microsoft.com/office/drawing/2014/main" id="{AD62D9DF-FAA9-43A4-95ED-40D2F7C4A1EB}"/>
              </a:ext>
            </a:extLst>
          </p:cNvPr>
          <p:cNvCxnSpPr>
            <a:cxnSpLocks noChangeShapeType="1"/>
            <a:stCxn id="47" idx="6"/>
            <a:endCxn id="49" idx="2"/>
          </p:cNvCxnSpPr>
          <p:nvPr/>
        </p:nvCxnSpPr>
        <p:spPr bwMode="auto">
          <a:xfrm>
            <a:off x="2982516" y="4283240"/>
            <a:ext cx="950119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5" name="AutoShape 24">
            <a:extLst>
              <a:ext uri="{FF2B5EF4-FFF2-40B4-BE49-F238E27FC236}">
                <a16:creationId xmlns:a16="http://schemas.microsoft.com/office/drawing/2014/main" id="{CE7FE62B-510A-4CF0-83D8-1E14B4F60F03}"/>
              </a:ext>
            </a:extLst>
          </p:cNvPr>
          <p:cNvCxnSpPr>
            <a:cxnSpLocks noChangeShapeType="1"/>
            <a:stCxn id="49" idx="0"/>
            <a:endCxn id="48" idx="4"/>
          </p:cNvCxnSpPr>
          <p:nvPr/>
        </p:nvCxnSpPr>
        <p:spPr bwMode="auto">
          <a:xfrm flipV="1">
            <a:off x="4229100" y="3436706"/>
            <a:ext cx="0" cy="55006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6" name="AutoShape 25">
            <a:extLst>
              <a:ext uri="{FF2B5EF4-FFF2-40B4-BE49-F238E27FC236}">
                <a16:creationId xmlns:a16="http://schemas.microsoft.com/office/drawing/2014/main" id="{18B97D19-D0D6-4966-931E-D3DBC44D0D3F}"/>
              </a:ext>
            </a:extLst>
          </p:cNvPr>
          <p:cNvCxnSpPr>
            <a:cxnSpLocks noChangeShapeType="1"/>
            <a:stCxn id="48" idx="6"/>
            <a:endCxn id="50" idx="2"/>
          </p:cNvCxnSpPr>
          <p:nvPr/>
        </p:nvCxnSpPr>
        <p:spPr bwMode="auto">
          <a:xfrm>
            <a:off x="4525566" y="3140240"/>
            <a:ext cx="950119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7" name="AutoShape 26">
            <a:extLst>
              <a:ext uri="{FF2B5EF4-FFF2-40B4-BE49-F238E27FC236}">
                <a16:creationId xmlns:a16="http://schemas.microsoft.com/office/drawing/2014/main" id="{2ED1AA07-F906-4E5F-BC28-2E488237A376}"/>
              </a:ext>
            </a:extLst>
          </p:cNvPr>
          <p:cNvCxnSpPr>
            <a:cxnSpLocks noChangeShapeType="1"/>
            <a:stCxn id="49" idx="6"/>
            <a:endCxn id="51" idx="2"/>
          </p:cNvCxnSpPr>
          <p:nvPr/>
        </p:nvCxnSpPr>
        <p:spPr bwMode="auto">
          <a:xfrm>
            <a:off x="4525566" y="4283240"/>
            <a:ext cx="950119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8" name="AutoShape 27">
            <a:extLst>
              <a:ext uri="{FF2B5EF4-FFF2-40B4-BE49-F238E27FC236}">
                <a16:creationId xmlns:a16="http://schemas.microsoft.com/office/drawing/2014/main" id="{C8DEB1CC-FD81-4860-BE95-AD46F40A09C7}"/>
              </a:ext>
            </a:extLst>
          </p:cNvPr>
          <p:cNvCxnSpPr>
            <a:cxnSpLocks noChangeShapeType="1"/>
            <a:stCxn id="51" idx="0"/>
            <a:endCxn id="50" idx="4"/>
          </p:cNvCxnSpPr>
          <p:nvPr/>
        </p:nvCxnSpPr>
        <p:spPr bwMode="auto">
          <a:xfrm flipV="1">
            <a:off x="5772150" y="3436706"/>
            <a:ext cx="0" cy="55006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69" name="Rectangle 29">
            <a:extLst>
              <a:ext uri="{FF2B5EF4-FFF2-40B4-BE49-F238E27FC236}">
                <a16:creationId xmlns:a16="http://schemas.microsoft.com/office/drawing/2014/main" id="{518F933A-96AA-49CB-A68D-0BDD94142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0300" y="5426240"/>
            <a:ext cx="51435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100" b="1" dirty="0">
              <a:latin typeface="Times New Roman" pitchFamily="18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A48D7D1-78A9-4DDF-AE19-E920E4081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4650" y="5426240"/>
            <a:ext cx="51435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100" b="1" dirty="0">
              <a:latin typeface="Times New Roman" pitchFamily="18" charset="0"/>
            </a:endParaRPr>
          </a:p>
        </p:txBody>
      </p:sp>
      <p:sp>
        <p:nvSpPr>
          <p:cNvPr id="71" name="Rectangle 29">
            <a:extLst>
              <a:ext uri="{FF2B5EF4-FFF2-40B4-BE49-F238E27FC236}">
                <a16:creationId xmlns:a16="http://schemas.microsoft.com/office/drawing/2014/main" id="{2F8377AC-0800-4123-A788-EC3BFB670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426240"/>
            <a:ext cx="51435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100" b="1" dirty="0">
              <a:latin typeface="Times New Roman" pitchFamily="18" charset="0"/>
            </a:endParaRPr>
          </a:p>
        </p:txBody>
      </p:sp>
      <p:sp>
        <p:nvSpPr>
          <p:cNvPr id="72" name="Rectangle 29">
            <a:extLst>
              <a:ext uri="{FF2B5EF4-FFF2-40B4-BE49-F238E27FC236}">
                <a16:creationId xmlns:a16="http://schemas.microsoft.com/office/drawing/2014/main" id="{A72E9918-5220-4901-840B-076BA3AAF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3350" y="5426240"/>
            <a:ext cx="51435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100" b="1" dirty="0">
              <a:latin typeface="Times New Roman" pitchFamily="18" charset="0"/>
            </a:endParaRPr>
          </a:p>
        </p:txBody>
      </p:sp>
      <p:sp>
        <p:nvSpPr>
          <p:cNvPr id="73" name="Rectangle 29">
            <a:extLst>
              <a:ext uri="{FF2B5EF4-FFF2-40B4-BE49-F238E27FC236}">
                <a16:creationId xmlns:a16="http://schemas.microsoft.com/office/drawing/2014/main" id="{EB7FE7DE-74BF-49E9-A801-28E47CA8E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7700" y="5426240"/>
            <a:ext cx="51435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100" b="1" dirty="0">
              <a:latin typeface="Times New Roman" pitchFamily="18" charset="0"/>
            </a:endParaRPr>
          </a:p>
        </p:txBody>
      </p:sp>
      <p:sp>
        <p:nvSpPr>
          <p:cNvPr id="74" name="Rectangle 29">
            <a:extLst>
              <a:ext uri="{FF2B5EF4-FFF2-40B4-BE49-F238E27FC236}">
                <a16:creationId xmlns:a16="http://schemas.microsoft.com/office/drawing/2014/main" id="{2FA0AA51-3B06-45A0-B986-9A42C14A6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2050" y="5426240"/>
            <a:ext cx="51435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100" b="1" dirty="0">
              <a:latin typeface="Times New Roman" pitchFamily="18" charset="0"/>
            </a:endParaRPr>
          </a:p>
        </p:txBody>
      </p:sp>
      <p:sp>
        <p:nvSpPr>
          <p:cNvPr id="75" name="Rectangle 29">
            <a:extLst>
              <a:ext uri="{FF2B5EF4-FFF2-40B4-BE49-F238E27FC236}">
                <a16:creationId xmlns:a16="http://schemas.microsoft.com/office/drawing/2014/main" id="{671244F8-778F-4EF0-9349-4B3340335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5426240"/>
            <a:ext cx="51435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100" b="1" dirty="0">
              <a:latin typeface="Times New Roman" pitchFamily="18" charset="0"/>
            </a:endParaRPr>
          </a:p>
        </p:txBody>
      </p:sp>
      <p:sp>
        <p:nvSpPr>
          <p:cNvPr id="76" name="Rectangle 29">
            <a:extLst>
              <a:ext uri="{FF2B5EF4-FFF2-40B4-BE49-F238E27FC236}">
                <a16:creationId xmlns:a16="http://schemas.microsoft.com/office/drawing/2014/main" id="{00D8AF5C-131D-4E40-860B-9B716F0E5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0300" y="5426240"/>
            <a:ext cx="51435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100" b="1" dirty="0">
              <a:latin typeface="Times New Roman" pitchFamily="18" charset="0"/>
            </a:endParaRPr>
          </a:p>
        </p:txBody>
      </p:sp>
      <p:sp>
        <p:nvSpPr>
          <p:cNvPr id="77" name="Rectangle 29">
            <a:extLst>
              <a:ext uri="{FF2B5EF4-FFF2-40B4-BE49-F238E27FC236}">
                <a16:creationId xmlns:a16="http://schemas.microsoft.com/office/drawing/2014/main" id="{2F516AE9-F692-42E3-8CA2-7A5363A6F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4650" y="5426240"/>
            <a:ext cx="51435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100" b="1" dirty="0">
              <a:latin typeface="Times New Roman" pitchFamily="18" charset="0"/>
            </a:endParaRPr>
          </a:p>
        </p:txBody>
      </p:sp>
      <p:sp>
        <p:nvSpPr>
          <p:cNvPr id="78" name="Rectangle 29">
            <a:extLst>
              <a:ext uri="{FF2B5EF4-FFF2-40B4-BE49-F238E27FC236}">
                <a16:creationId xmlns:a16="http://schemas.microsoft.com/office/drawing/2014/main" id="{F2596A1E-9719-4EA1-9FA7-CA35D64D4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426240"/>
            <a:ext cx="51435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100" b="1" dirty="0">
              <a:latin typeface="Times New Roman" pitchFamily="18" charset="0"/>
            </a:endParaRPr>
          </a:p>
        </p:txBody>
      </p:sp>
      <p:sp>
        <p:nvSpPr>
          <p:cNvPr id="79" name="Rectangle 29">
            <a:extLst>
              <a:ext uri="{FF2B5EF4-FFF2-40B4-BE49-F238E27FC236}">
                <a16:creationId xmlns:a16="http://schemas.microsoft.com/office/drawing/2014/main" id="{FD820ED8-CA1E-4BD9-9C6D-495E0EB94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3350" y="5426240"/>
            <a:ext cx="51435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100" b="1" dirty="0">
              <a:latin typeface="Times New Roman" pitchFamily="18" charset="0"/>
            </a:endParaRPr>
          </a:p>
        </p:txBody>
      </p:sp>
      <p:sp>
        <p:nvSpPr>
          <p:cNvPr id="80" name="Rectangle 29">
            <a:extLst>
              <a:ext uri="{FF2B5EF4-FFF2-40B4-BE49-F238E27FC236}">
                <a16:creationId xmlns:a16="http://schemas.microsoft.com/office/drawing/2014/main" id="{CD12DA87-972C-45D7-B67A-D54353D1E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5426240"/>
            <a:ext cx="51435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100" b="1" dirty="0">
              <a:latin typeface="Times New Roman" pitchFamily="18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7031062-11C2-4C5B-AEA5-A437D0989102}"/>
              </a:ext>
            </a:extLst>
          </p:cNvPr>
          <p:cNvSpPr txBox="1"/>
          <p:nvPr/>
        </p:nvSpPr>
        <p:spPr>
          <a:xfrm>
            <a:off x="914400" y="5426239"/>
            <a:ext cx="9715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/>
              <a:t>Q[8]</a:t>
            </a:r>
            <a:endParaRPr lang="en-IN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EAD359B-293E-4F57-87DF-5A237BE5AA9C}"/>
              </a:ext>
            </a:extLst>
          </p:cNvPr>
          <p:cNvSpPr txBox="1"/>
          <p:nvPr/>
        </p:nvSpPr>
        <p:spPr>
          <a:xfrm>
            <a:off x="6526529" y="1029559"/>
            <a:ext cx="2492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 Choose any random vertex as start point.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90E3BAB-ADC3-4156-9001-9997F81196D4}"/>
              </a:ext>
            </a:extLst>
          </p:cNvPr>
          <p:cNvSpPr txBox="1"/>
          <p:nvPr/>
        </p:nvSpPr>
        <p:spPr>
          <a:xfrm>
            <a:off x="6530122" y="1960397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2. Insert that vertex in a Queue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C38179B-073D-40D7-A7E1-8D6A0E707182}"/>
              </a:ext>
            </a:extLst>
          </p:cNvPr>
          <p:cNvSpPr txBox="1"/>
          <p:nvPr/>
        </p:nvSpPr>
        <p:spPr>
          <a:xfrm>
            <a:off x="1999310" y="5541656"/>
            <a:ext cx="287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20FBCA4-046C-4914-BE35-F2512AA10176}"/>
              </a:ext>
            </a:extLst>
          </p:cNvPr>
          <p:cNvSpPr txBox="1"/>
          <p:nvPr/>
        </p:nvSpPr>
        <p:spPr>
          <a:xfrm>
            <a:off x="2545712" y="2987496"/>
            <a:ext cx="2876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ABBDA92-95D3-45FA-90E2-1D2317D06CEE}"/>
              </a:ext>
            </a:extLst>
          </p:cNvPr>
          <p:cNvSpPr txBox="1"/>
          <p:nvPr/>
        </p:nvSpPr>
        <p:spPr>
          <a:xfrm>
            <a:off x="6534088" y="2577326"/>
            <a:ext cx="2492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3. Insert adjacent neighbour in a Queue and Deque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578C7E8-5C01-4B7C-BD9C-2BCF2931D8A3}"/>
              </a:ext>
            </a:extLst>
          </p:cNvPr>
          <p:cNvSpPr txBox="1"/>
          <p:nvPr/>
        </p:nvSpPr>
        <p:spPr>
          <a:xfrm>
            <a:off x="1013378" y="2965925"/>
            <a:ext cx="2876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C22B544-BC99-446F-98F2-31FBE24C7118}"/>
              </a:ext>
            </a:extLst>
          </p:cNvPr>
          <p:cNvSpPr txBox="1"/>
          <p:nvPr/>
        </p:nvSpPr>
        <p:spPr>
          <a:xfrm>
            <a:off x="2569739" y="4116068"/>
            <a:ext cx="2876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CDCB558-AA8C-4C1D-9123-EBDDDD03106A}"/>
              </a:ext>
            </a:extLst>
          </p:cNvPr>
          <p:cNvSpPr txBox="1"/>
          <p:nvPr/>
        </p:nvSpPr>
        <p:spPr>
          <a:xfrm>
            <a:off x="5582150" y="5545476"/>
            <a:ext cx="287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y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BCFEF6E-2A19-460B-BBDA-68CB4F4B5568}"/>
              </a:ext>
            </a:extLst>
          </p:cNvPr>
          <p:cNvSpPr txBox="1"/>
          <p:nvPr/>
        </p:nvSpPr>
        <p:spPr>
          <a:xfrm>
            <a:off x="5073992" y="5541656"/>
            <a:ext cx="287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u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A9928F8-9C15-4F3E-A17A-931AB2A43D43}"/>
              </a:ext>
            </a:extLst>
          </p:cNvPr>
          <p:cNvSpPr txBox="1"/>
          <p:nvPr/>
        </p:nvSpPr>
        <p:spPr>
          <a:xfrm>
            <a:off x="4565833" y="5541656"/>
            <a:ext cx="287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v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3797ECA-1540-4261-AE15-343BC6037486}"/>
              </a:ext>
            </a:extLst>
          </p:cNvPr>
          <p:cNvSpPr txBox="1"/>
          <p:nvPr/>
        </p:nvSpPr>
        <p:spPr>
          <a:xfrm>
            <a:off x="4068128" y="5541656"/>
            <a:ext cx="287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x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808F3CF-A8C0-45B7-B726-15C685383A31}"/>
              </a:ext>
            </a:extLst>
          </p:cNvPr>
          <p:cNvSpPr txBox="1"/>
          <p:nvPr/>
        </p:nvSpPr>
        <p:spPr>
          <a:xfrm>
            <a:off x="3588806" y="5541656"/>
            <a:ext cx="287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	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5670E4F-D47F-46ED-A206-FF0D69F90381}"/>
              </a:ext>
            </a:extLst>
          </p:cNvPr>
          <p:cNvSpPr txBox="1"/>
          <p:nvPr/>
        </p:nvSpPr>
        <p:spPr>
          <a:xfrm>
            <a:off x="3039428" y="5541656"/>
            <a:ext cx="287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22ED040-57E3-4D90-A63B-B632A6B7601F}"/>
              </a:ext>
            </a:extLst>
          </p:cNvPr>
          <p:cNvSpPr txBox="1"/>
          <p:nvPr/>
        </p:nvSpPr>
        <p:spPr>
          <a:xfrm>
            <a:off x="2542235" y="5516340"/>
            <a:ext cx="287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w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259341B-1C14-4315-A7BA-3F19A5944F9E}"/>
              </a:ext>
            </a:extLst>
          </p:cNvPr>
          <p:cNvSpPr txBox="1"/>
          <p:nvPr/>
        </p:nvSpPr>
        <p:spPr>
          <a:xfrm>
            <a:off x="6527703" y="3411056"/>
            <a:ext cx="24928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4. Next vertex in queue is selected again step 3 is carried out. Continue till all vertex been visited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C55E980-677E-4FA9-A976-6DF026217A2D}"/>
              </a:ext>
            </a:extLst>
          </p:cNvPr>
          <p:cNvSpPr txBox="1"/>
          <p:nvPr/>
        </p:nvSpPr>
        <p:spPr>
          <a:xfrm>
            <a:off x="4088762" y="2977832"/>
            <a:ext cx="2876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318233D-C93A-4D86-A374-B7C13CF1DA3A}"/>
              </a:ext>
            </a:extLst>
          </p:cNvPr>
          <p:cNvSpPr txBox="1"/>
          <p:nvPr/>
        </p:nvSpPr>
        <p:spPr>
          <a:xfrm>
            <a:off x="4088762" y="4110116"/>
            <a:ext cx="2876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2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0041020-1C45-459D-A293-4FCFE446AF95}"/>
              </a:ext>
            </a:extLst>
          </p:cNvPr>
          <p:cNvSpPr txBox="1"/>
          <p:nvPr/>
        </p:nvSpPr>
        <p:spPr>
          <a:xfrm>
            <a:off x="1013378" y="4157956"/>
            <a:ext cx="2876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2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D3CDADA-269C-46BA-A629-05E39991BCAE}"/>
              </a:ext>
            </a:extLst>
          </p:cNvPr>
          <p:cNvSpPr txBox="1"/>
          <p:nvPr/>
        </p:nvSpPr>
        <p:spPr>
          <a:xfrm>
            <a:off x="5646785" y="2983784"/>
            <a:ext cx="2876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3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07C2818-A2B3-41EB-A161-710FAB4D3FDE}"/>
              </a:ext>
            </a:extLst>
          </p:cNvPr>
          <p:cNvSpPr txBox="1"/>
          <p:nvPr/>
        </p:nvSpPr>
        <p:spPr>
          <a:xfrm>
            <a:off x="5625704" y="4159342"/>
            <a:ext cx="2876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D1F3B53-6763-411F-9180-A9DD128935EB}"/>
              </a:ext>
            </a:extLst>
          </p:cNvPr>
          <p:cNvSpPr txBox="1"/>
          <p:nvPr/>
        </p:nvSpPr>
        <p:spPr>
          <a:xfrm>
            <a:off x="6474045" y="4888384"/>
            <a:ext cx="2492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5. We have visited all vertex and also queue is empty.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A33F256-09D3-47F3-8EBB-BF2BAD2B7981}"/>
              </a:ext>
            </a:extLst>
          </p:cNvPr>
          <p:cNvSpPr txBox="1"/>
          <p:nvPr/>
        </p:nvSpPr>
        <p:spPr>
          <a:xfrm>
            <a:off x="6474045" y="5822208"/>
            <a:ext cx="2492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6. The path we followed is the </a:t>
            </a:r>
            <a:r>
              <a:rPr lang="en-IN" b="1" dirty="0">
                <a:solidFill>
                  <a:srgbClr val="FF0000"/>
                </a:solidFill>
              </a:rPr>
              <a:t>final Spanning tree</a:t>
            </a:r>
            <a:r>
              <a:rPr lang="en-IN" dirty="0"/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73016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4544"/>
    </mc:Choice>
    <mc:Fallback xmlns="">
      <p:transition spd="slow" advTm="3245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DD2D6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1" presetClass="emph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DD2D6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DD2D6"/>
                                      </p:to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DD2D6"/>
                                      </p:to>
                                    </p:animClr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10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DD2D6"/>
                                      </p:to>
                                    </p:animClr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mph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4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DD2D6"/>
                                      </p:to>
                                    </p:animClr>
                                    <p:set>
                                      <p:cBhvr>
                                        <p:cTn id="120" dur="4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4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mph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>
                                        <p:cTn id="129" dur="4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DD2D6"/>
                                      </p:to>
                                    </p:animClr>
                                    <p:set>
                                      <p:cBhvr>
                                        <p:cTn id="130" dur="4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1" dur="4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13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DD2D6"/>
                                      </p:to>
                                    </p:animClr>
                                    <p:set>
                                      <p:cBhvr>
                                        <p:cTn id="14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3" grpId="0"/>
      <p:bldP spid="84" grpId="0"/>
      <p:bldP spid="85" grpId="0" animBg="1"/>
      <p:bldP spid="86" grpId="0"/>
      <p:bldP spid="87" grpId="0" animBg="1"/>
      <p:bldP spid="88" grpId="0" animBg="1"/>
      <p:bldP spid="89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9" grpId="0" animBg="1"/>
      <p:bldP spid="100" grpId="0" animBg="1"/>
      <p:bldP spid="102" grpId="0" animBg="1"/>
      <p:bldP spid="106" grpId="0" animBg="1"/>
      <p:bldP spid="107" grpId="0" animBg="1"/>
      <p:bldP spid="108" grpId="0"/>
      <p:bldP spid="109" grpId="0"/>
    </p:bldLst>
  </p:timing>
  <p:extLst>
    <p:ext uri="{3A86A75C-4F4B-4683-9AE1-C65F6400EC91}">
      <p14:laserTraceLst xmlns:p14="http://schemas.microsoft.com/office/powerpoint/2010/main">
        <p14:tracePtLst>
          <p14:tracePt t="4313" x="7185025" y="3116263"/>
          <p14:tracePt t="4320" x="7159625" y="3090863"/>
          <p14:tracePt t="4328" x="7123113" y="3078163"/>
          <p14:tracePt t="4336" x="7072313" y="3041650"/>
          <p14:tracePt t="4344" x="7021513" y="3003550"/>
          <p14:tracePt t="4352" x="6972300" y="2978150"/>
          <p14:tracePt t="4360" x="6921500" y="2941638"/>
          <p14:tracePt t="4369" x="6859588" y="2903538"/>
          <p14:tracePt t="4376" x="6808788" y="2878138"/>
          <p14:tracePt t="4385" x="6784975" y="2840038"/>
          <p14:tracePt t="4392" x="6772275" y="2828925"/>
          <p14:tracePt t="4402" x="6759575" y="2803525"/>
          <p14:tracePt t="4409" x="6746875" y="2803525"/>
          <p14:tracePt t="4472" x="6759575" y="2803525"/>
          <p14:tracePt t="4480" x="6797675" y="2828925"/>
          <p14:tracePt t="4489" x="6821488" y="2852738"/>
          <p14:tracePt t="4496" x="6859588" y="2878138"/>
          <p14:tracePt t="4504" x="6897688" y="2890838"/>
          <p14:tracePt t="4512" x="6946900" y="2916238"/>
          <p14:tracePt t="4520" x="6972300" y="2928938"/>
          <p14:tracePt t="4536" x="6997700" y="2928938"/>
          <p14:tracePt t="4561" x="7010400" y="2928938"/>
          <p14:tracePt t="4569" x="7046913" y="2952750"/>
          <p14:tracePt t="4577" x="7097713" y="2965450"/>
          <p14:tracePt t="4585" x="7146925" y="2978150"/>
          <p14:tracePt t="4593" x="7223125" y="3003550"/>
          <p14:tracePt t="4602" x="7285038" y="3016250"/>
          <p14:tracePt t="4609" x="7359650" y="3041650"/>
          <p14:tracePt t="4618" x="7397750" y="3054350"/>
          <p14:tracePt t="4625" x="7410450" y="3054350"/>
          <p14:tracePt t="4635" x="7423150" y="3054350"/>
          <p14:tracePt t="4729" x="7410450" y="3054350"/>
          <p14:tracePt t="4736" x="7397750" y="3054350"/>
          <p14:tracePt t="4745" x="7372350" y="3054350"/>
          <p14:tracePt t="4754" x="7359650" y="3054350"/>
          <p14:tracePt t="4761" x="7323138" y="3054350"/>
          <p14:tracePt t="4769" x="7297738" y="3054350"/>
          <p14:tracePt t="4777" x="7272338" y="3054350"/>
          <p14:tracePt t="4786" x="7246938" y="3054350"/>
          <p14:tracePt t="4793" x="7223125" y="3054350"/>
          <p14:tracePt t="4802" x="7197725" y="3054350"/>
          <p14:tracePt t="4808" x="7172325" y="3054350"/>
          <p14:tracePt t="4818" x="7146925" y="3054350"/>
          <p14:tracePt t="4835" x="7134225" y="3054350"/>
          <p14:tracePt t="4840" x="7110413" y="3054350"/>
          <p14:tracePt t="4866" x="7097713" y="3041650"/>
          <p14:tracePt t="4880" x="7085013" y="3028950"/>
          <p14:tracePt t="4888" x="7059613" y="3028950"/>
          <p14:tracePt t="4896" x="7046913" y="3016250"/>
          <p14:tracePt t="4912" x="7021513" y="3016250"/>
          <p14:tracePt t="4920" x="6985000" y="3016250"/>
          <p14:tracePt t="4928" x="6959600" y="3003550"/>
          <p14:tracePt t="4936" x="6934200" y="3003550"/>
          <p14:tracePt t="4944" x="6921500" y="3003550"/>
          <p14:tracePt t="4955" x="6897688" y="2990850"/>
          <p14:tracePt t="4960" x="6884988" y="2990850"/>
          <p14:tracePt t="4969" x="6872288" y="2990850"/>
          <p14:tracePt t="4976" x="6846888" y="2978150"/>
          <p14:tracePt t="4985" x="6821488" y="2965450"/>
          <p14:tracePt t="5008" x="6808788" y="2965450"/>
          <p14:tracePt t="5024" x="6784975" y="2965450"/>
          <p14:tracePt t="5035" x="6772275" y="2965450"/>
          <p14:tracePt t="5040" x="6759575" y="2965450"/>
          <p14:tracePt t="5057" x="6734175" y="2952750"/>
          <p14:tracePt t="5068" x="6721475" y="2952750"/>
          <p14:tracePt t="5081" x="6708775" y="2952750"/>
          <p14:tracePt t="5097" x="6696075" y="2952750"/>
          <p14:tracePt t="5104" x="6684963" y="2941638"/>
          <p14:tracePt t="5129" x="6672263" y="2941638"/>
          <p14:tracePt t="5145" x="6659563" y="2928938"/>
          <p14:tracePt t="5185" x="6646863" y="2928938"/>
          <p14:tracePt t="5201" x="6634163" y="2928938"/>
          <p14:tracePt t="5273" x="6621463" y="2928938"/>
          <p14:tracePt t="5297" x="6621463" y="2916238"/>
          <p14:tracePt t="5328" x="6608763" y="2916238"/>
          <p14:tracePt t="5336" x="6608763" y="2903538"/>
          <p14:tracePt t="5352" x="6596063" y="2903538"/>
          <p14:tracePt t="5360" x="6584950" y="2903538"/>
          <p14:tracePt t="5368" x="6572250" y="2890838"/>
          <p14:tracePt t="5385" x="6559550" y="2890838"/>
          <p14:tracePt t="5393" x="6546850" y="2890838"/>
          <p14:tracePt t="5401" x="6521450" y="2890838"/>
          <p14:tracePt t="5408" x="6483350" y="2890838"/>
          <p14:tracePt t="5418" x="6459538" y="2903538"/>
          <p14:tracePt t="5425" x="6434138" y="2916238"/>
          <p14:tracePt t="5435" x="6408738" y="2941638"/>
          <p14:tracePt t="5440" x="6383338" y="2952750"/>
          <p14:tracePt t="5451" x="6359525" y="2978150"/>
          <p14:tracePt t="5456" x="6346825" y="2990850"/>
          <p14:tracePt t="5468" x="6334125" y="3003550"/>
          <p14:tracePt t="5481" x="6321425" y="3003550"/>
          <p14:tracePt t="5488" x="6308725" y="3016250"/>
          <p14:tracePt t="5640" x="6308725" y="3028950"/>
          <p14:tracePt t="6145" x="6296025" y="3028950"/>
          <p14:tracePt t="6168" x="6283325" y="3028950"/>
          <p14:tracePt t="6176" x="6270625" y="3028950"/>
          <p14:tracePt t="6184" x="6246813" y="3028950"/>
          <p14:tracePt t="6192" x="6246813" y="3016250"/>
          <p14:tracePt t="6201" x="6234113" y="3016250"/>
          <p14:tracePt t="6209" x="6221413" y="3016250"/>
          <p14:tracePt t="6218" x="6208713" y="3016250"/>
          <p14:tracePt t="6224" x="6183313" y="3003550"/>
          <p14:tracePt t="6234" x="6157913" y="2990850"/>
          <p14:tracePt t="6240" x="6134100" y="2990850"/>
          <p14:tracePt t="6251" x="6108700" y="2978150"/>
          <p14:tracePt t="6256" x="6083300" y="2965450"/>
          <p14:tracePt t="6268" x="6057900" y="2952750"/>
          <p14:tracePt t="6272" x="6021388" y="2952750"/>
          <p14:tracePt t="6281" x="6008688" y="2952750"/>
          <p14:tracePt t="6288" x="5970588" y="2941638"/>
          <p14:tracePt t="6297" x="5932488" y="2928938"/>
          <p14:tracePt t="6305" x="5895975" y="2916238"/>
          <p14:tracePt t="6314" x="5857875" y="2916238"/>
          <p14:tracePt t="6320" x="5821363" y="2903538"/>
          <p14:tracePt t="6329" x="5770563" y="2878138"/>
          <p14:tracePt t="6336" x="5719763" y="2865438"/>
          <p14:tracePt t="6345" x="5670550" y="2852738"/>
          <p14:tracePt t="6353" x="5607050" y="2852738"/>
          <p14:tracePt t="6361" x="5557838" y="2840038"/>
          <p14:tracePt t="6369" x="5483225" y="2828925"/>
          <p14:tracePt t="6377" x="5419725" y="2816225"/>
          <p14:tracePt t="6385" x="5345113" y="2803525"/>
          <p14:tracePt t="6392" x="5270500" y="2778125"/>
          <p14:tracePt t="6402" x="5207000" y="2752725"/>
          <p14:tracePt t="6409" x="5119688" y="2728913"/>
          <p14:tracePt t="6418" x="5045075" y="2703513"/>
          <p14:tracePt t="6425" x="4968875" y="2678113"/>
          <p14:tracePt t="6436" x="4894263" y="2640013"/>
          <p14:tracePt t="6441" x="4843463" y="2603500"/>
          <p14:tracePt t="6452" x="4768850" y="2590800"/>
          <p14:tracePt t="6457" x="4719638" y="2590800"/>
          <p14:tracePt t="6468" x="4643438" y="2565400"/>
          <p14:tracePt t="6473" x="4606925" y="2552700"/>
          <p14:tracePt t="6481" x="4568825" y="2540000"/>
          <p14:tracePt t="6489" x="4556125" y="2540000"/>
          <p14:tracePt t="6497" x="4543425" y="2540000"/>
          <p14:tracePt t="6504" x="4530725" y="2540000"/>
          <p14:tracePt t="6688" x="4518025" y="2540000"/>
          <p14:tracePt t="6705" x="4506913" y="2540000"/>
          <p14:tracePt t="6712" x="4494213" y="2540000"/>
          <p14:tracePt t="6721" x="4481513" y="2540000"/>
          <p14:tracePt t="6728" x="4443413" y="2540000"/>
          <p14:tracePt t="6736" x="4418013" y="2540000"/>
          <p14:tracePt t="6744" x="4356100" y="2552700"/>
          <p14:tracePt t="6752" x="4294188" y="2578100"/>
          <p14:tracePt t="6760" x="4205288" y="2616200"/>
          <p14:tracePt t="6769" x="4105275" y="2652713"/>
          <p14:tracePt t="6777" x="3979863" y="2716213"/>
          <p14:tracePt t="6786" x="3843338" y="2803525"/>
          <p14:tracePt t="6793" x="3705225" y="2903538"/>
          <p14:tracePt t="6803" x="3554413" y="3016250"/>
          <p14:tracePt t="6808" x="3405188" y="3141663"/>
          <p14:tracePt t="6819" x="3305175" y="3241675"/>
          <p14:tracePt t="6825" x="3205163" y="3367088"/>
          <p14:tracePt t="6836" x="3128963" y="3490913"/>
          <p14:tracePt t="6841" x="3092450" y="3616325"/>
          <p14:tracePt t="6852" x="3079750" y="3716338"/>
          <p14:tracePt t="6857" x="3067050" y="3816350"/>
          <p14:tracePt t="6869" x="3067050" y="3892550"/>
          <p14:tracePt t="6872" x="3067050" y="3992563"/>
          <p14:tracePt t="6886" x="3092450" y="4079875"/>
          <p14:tracePt t="6888" x="3128963" y="4167188"/>
          <p14:tracePt t="6897" x="3192463" y="4241800"/>
          <p14:tracePt t="6904" x="3279775" y="4341813"/>
          <p14:tracePt t="6913" x="3379788" y="4405313"/>
          <p14:tracePt t="6920" x="3505200" y="4454525"/>
          <p14:tracePt t="6929" x="3592513" y="4479925"/>
          <p14:tracePt t="6936" x="3630613" y="4492625"/>
          <p14:tracePt t="6945" x="3643313" y="4492625"/>
          <p14:tracePt t="7161" x="3654425" y="4492625"/>
          <p14:tracePt t="7168" x="3667125" y="4467225"/>
          <p14:tracePt t="7176" x="3679825" y="4443413"/>
          <p14:tracePt t="7185" x="3692525" y="4418013"/>
          <p14:tracePt t="7193" x="3692525" y="4405313"/>
          <p14:tracePt t="7202" x="3692525" y="4367213"/>
          <p14:tracePt t="7208" x="3679825" y="4341813"/>
          <p14:tracePt t="7218" x="3667125" y="4330700"/>
          <p14:tracePt t="7224" x="3667125" y="4305300"/>
          <p14:tracePt t="7236" x="3654425" y="4279900"/>
          <p14:tracePt t="7240" x="3643313" y="4267200"/>
          <p14:tracePt t="7251" x="3643313" y="4254500"/>
          <p14:tracePt t="7256" x="3643313" y="4241800"/>
          <p14:tracePt t="7270" x="3630613" y="4217988"/>
          <p14:tracePt t="7272" x="3617913" y="4192588"/>
          <p14:tracePt t="7281" x="3617913" y="4179888"/>
          <p14:tracePt t="7288" x="3617913" y="4141788"/>
          <p14:tracePt t="7296" x="3617913" y="4105275"/>
          <p14:tracePt t="7304" x="3617913" y="4067175"/>
          <p14:tracePt t="7312" x="3617913" y="4029075"/>
          <p14:tracePt t="7320" x="3617913" y="3979863"/>
          <p14:tracePt t="7328" x="3617913" y="3929063"/>
          <p14:tracePt t="7336" x="3605213" y="3879850"/>
          <p14:tracePt t="7344" x="3605213" y="3841750"/>
          <p14:tracePt t="7353" x="3605213" y="3779838"/>
          <p14:tracePt t="7360" x="3592513" y="3716338"/>
          <p14:tracePt t="7369" x="3567113" y="3667125"/>
          <p14:tracePt t="7376" x="3554413" y="3590925"/>
          <p14:tracePt t="7385" x="3541713" y="3529013"/>
          <p14:tracePt t="7392" x="3530600" y="3454400"/>
          <p14:tracePt t="7402" x="3517900" y="3390900"/>
          <p14:tracePt t="7408" x="3492500" y="3316288"/>
          <p14:tracePt t="7418" x="3479800" y="3241675"/>
          <p14:tracePt t="7425" x="3454400" y="3165475"/>
          <p14:tracePt t="7435" x="3429000" y="3103563"/>
          <p14:tracePt t="7440" x="3392488" y="3028950"/>
          <p14:tracePt t="7453" x="3379788" y="2952750"/>
          <p14:tracePt t="7457" x="3354388" y="2890838"/>
          <p14:tracePt t="7465" x="3328988" y="2840038"/>
          <p14:tracePt t="7472" x="3305175" y="2778125"/>
          <p14:tracePt t="7481" x="3279775" y="2728913"/>
          <p14:tracePt t="7490" x="3267075" y="2665413"/>
          <p14:tracePt t="7496" x="3241675" y="2627313"/>
          <p14:tracePt t="7504" x="3216275" y="2578100"/>
          <p14:tracePt t="7513" x="3179763" y="2516188"/>
          <p14:tracePt t="7520" x="3128963" y="2452688"/>
          <p14:tracePt t="7529" x="3103563" y="2390775"/>
          <p14:tracePt t="7536" x="3067050" y="2339975"/>
          <p14:tracePt t="7544" x="3016250" y="2278063"/>
          <p14:tracePt t="7552" x="2967038" y="2214563"/>
          <p14:tracePt t="7561" x="2916238" y="2152650"/>
          <p14:tracePt t="7570" x="2854325" y="2089150"/>
          <p14:tracePt t="7576" x="2778125" y="2039938"/>
          <p14:tracePt t="7585" x="2728913" y="2001838"/>
          <p14:tracePt t="7592" x="2667000" y="1952625"/>
          <p14:tracePt t="7602" x="2603500" y="1901825"/>
          <p14:tracePt t="7609" x="2554288" y="1865313"/>
          <p14:tracePt t="7619" x="2503488" y="1814513"/>
          <p14:tracePt t="7624" x="2452688" y="1776413"/>
          <p14:tracePt t="7635" x="2390775" y="1739900"/>
          <p14:tracePt t="7640" x="2352675" y="1714500"/>
          <p14:tracePt t="7652" x="2316163" y="1689100"/>
          <p14:tracePt t="7656" x="2278063" y="1676400"/>
          <p14:tracePt t="7664" x="2252663" y="1652588"/>
          <p14:tracePt t="7672" x="2228850" y="1652588"/>
          <p14:tracePt t="7680" x="2203450" y="1652588"/>
          <p14:tracePt t="7688" x="2165350" y="1652588"/>
          <p14:tracePt t="7696" x="2127250" y="1652588"/>
          <p14:tracePt t="7704" x="2103438" y="1652588"/>
          <p14:tracePt t="7712" x="2052638" y="1652588"/>
          <p14:tracePt t="7720" x="1990725" y="1663700"/>
          <p14:tracePt t="7728" x="1952625" y="1676400"/>
          <p14:tracePt t="7736" x="1890713" y="1701800"/>
          <p14:tracePt t="7744" x="1839913" y="1739900"/>
          <p14:tracePt t="7751" x="1778000" y="1776413"/>
          <p14:tracePt t="7760" x="1714500" y="1814513"/>
          <p14:tracePt t="7768" x="1639888" y="1865313"/>
          <p14:tracePt t="7776" x="1577975" y="1927225"/>
          <p14:tracePt t="7785" x="1514475" y="1989138"/>
          <p14:tracePt t="7792" x="1439863" y="2078038"/>
          <p14:tracePt t="7801" x="1363663" y="2165350"/>
          <p14:tracePt t="7808" x="1276350" y="2278063"/>
          <p14:tracePt t="7819" x="1201738" y="2378075"/>
          <p14:tracePt t="7824" x="1101725" y="2490788"/>
          <p14:tracePt t="7835" x="1027113" y="2603500"/>
          <p14:tracePt t="7840" x="950913" y="2703513"/>
          <p14:tracePt t="7852" x="889000" y="2816225"/>
          <p14:tracePt t="7856" x="825500" y="2903538"/>
          <p14:tracePt t="7864" x="750888" y="3016250"/>
          <p14:tracePt t="7872" x="701675" y="3116263"/>
          <p14:tracePt t="7880" x="663575" y="3216275"/>
          <p14:tracePt t="7888" x="638175" y="3303588"/>
          <p14:tracePt t="7896" x="612775" y="3403600"/>
          <p14:tracePt t="7904" x="588963" y="3490913"/>
          <p14:tracePt t="7913" x="576263" y="3590925"/>
          <p14:tracePt t="7920" x="576263" y="3679825"/>
          <p14:tracePt t="7929" x="576263" y="3792538"/>
          <p14:tracePt t="7937" x="576263" y="3905250"/>
          <p14:tracePt t="7944" x="576263" y="4054475"/>
          <p14:tracePt t="7953" x="600075" y="4192588"/>
          <p14:tracePt t="7961" x="638175" y="4341813"/>
          <p14:tracePt t="7968" x="712788" y="4492625"/>
          <p14:tracePt t="7985" x="825500" y="4667250"/>
          <p14:tracePt t="7989" x="989013" y="4918075"/>
          <p14:tracePt t="7992" x="1189038" y="5130800"/>
          <p14:tracePt t="8002" x="1476375" y="5381625"/>
          <p14:tracePt t="8008" x="1790700" y="5581650"/>
          <p14:tracePt t="8019" x="2090738" y="5794375"/>
          <p14:tracePt t="8024" x="2390775" y="5969000"/>
          <p14:tracePt t="8035" x="2716213" y="6132513"/>
          <p14:tracePt t="8041" x="3067050" y="6281738"/>
          <p14:tracePt t="8052" x="3429000" y="6419850"/>
          <p14:tracePt t="8056" x="3767138" y="6545263"/>
          <p14:tracePt t="8069" x="4105275" y="6619875"/>
          <p14:tracePt t="8072" x="4430713" y="6683375"/>
          <p14:tracePt t="8081" x="4768850" y="6757988"/>
          <p14:tracePt t="8088" x="5132388" y="6819900"/>
          <p14:tracePt t="8184" x="8474075" y="6796088"/>
          <p14:tracePt t="8192" x="8599488" y="6745288"/>
          <p14:tracePt t="8201" x="8712200" y="6683375"/>
          <p14:tracePt t="8208" x="8837613" y="6594475"/>
          <p14:tracePt t="8219" x="8963025" y="6494463"/>
          <p14:tracePt t="8224" x="9088438" y="6394450"/>
          <p14:tracePt t="8235" x="9212263" y="6307138"/>
          <p14:tracePt t="8240" x="9337675" y="6207125"/>
          <p14:tracePt t="8251" x="9463088" y="6094413"/>
          <p14:tracePt t="8256" x="9588500" y="5981700"/>
          <p14:tracePt t="8264" x="9701213" y="5856288"/>
          <p14:tracePt t="8272" x="9813925" y="5732463"/>
          <p14:tracePt t="8281" x="9901238" y="5607050"/>
          <p14:tracePt t="8288" x="9963150" y="5468938"/>
          <p14:tracePt t="8296" x="10026650" y="5330825"/>
          <p14:tracePt t="8304" x="10052050" y="5181600"/>
          <p14:tracePt t="8312" x="10064750" y="5005388"/>
          <p14:tracePt t="8320" x="10075863" y="4830763"/>
          <p14:tracePt t="8328" x="10075863" y="4667250"/>
          <p14:tracePt t="8335" x="10075863" y="4479925"/>
          <p14:tracePt t="8344" x="10052050" y="4318000"/>
          <p14:tracePt t="8356" x="10026650" y="4141788"/>
          <p14:tracePt t="8360" x="9975850" y="3979863"/>
          <p14:tracePt t="8368" x="9901238" y="3792538"/>
          <p14:tracePt t="8376" x="9826625" y="3616325"/>
          <p14:tracePt t="8385" x="9739313" y="3416300"/>
          <p14:tracePt t="8392" x="9613900" y="3216275"/>
          <p14:tracePt t="8401" x="9513888" y="3078163"/>
          <p14:tracePt t="8408" x="9388475" y="2928938"/>
          <p14:tracePt t="8419" x="9199563" y="2765425"/>
          <p14:tracePt t="8424" x="8963025" y="2590800"/>
          <p14:tracePt t="8435" x="8686800" y="2414588"/>
          <p14:tracePt t="8440" x="8374063" y="2303463"/>
          <p14:tracePt t="8451" x="8023225" y="2178050"/>
          <p14:tracePt t="8456" x="7623175" y="2078038"/>
          <p14:tracePt t="8464" x="7185025" y="1989138"/>
          <p14:tracePt t="8472" x="6696075" y="1914525"/>
          <p14:tracePt t="8480" x="6196013" y="1852613"/>
          <p14:tracePt t="8488" x="5683250" y="1827213"/>
          <p14:tracePt t="8496" x="5207000" y="1801813"/>
          <p14:tracePt t="8504" x="4794250" y="1801813"/>
          <p14:tracePt t="8512" x="4418013" y="1801813"/>
          <p14:tracePt t="8520" x="4068763" y="1814513"/>
          <p14:tracePt t="8528" x="3830638" y="1827213"/>
          <p14:tracePt t="8536" x="3630613" y="1865313"/>
          <p14:tracePt t="8544" x="3479800" y="1889125"/>
          <p14:tracePt t="8551" x="3354388" y="1914525"/>
          <p14:tracePt t="8560" x="3292475" y="1927225"/>
          <p14:tracePt t="8568" x="3241675" y="1939925"/>
          <p14:tracePt t="8576" x="3216275" y="1952625"/>
          <p14:tracePt t="8616" x="3205163" y="1952625"/>
          <p14:tracePt t="8632" x="3192463" y="1965325"/>
          <p14:tracePt t="8648" x="3192463" y="1978025"/>
          <p14:tracePt t="8664" x="3192463" y="2001838"/>
          <p14:tracePt t="8680" x="3192463" y="2014538"/>
          <p14:tracePt t="8688" x="3192463" y="2027238"/>
          <p14:tracePt t="8696" x="3192463" y="2039938"/>
          <p14:tracePt t="8704" x="3192463" y="2052638"/>
          <p14:tracePt t="8712" x="3192463" y="2078038"/>
          <p14:tracePt t="8720" x="3205163" y="2078038"/>
          <p14:tracePt t="8728" x="3216275" y="2089150"/>
          <p14:tracePt t="8735" x="3228975" y="2101850"/>
          <p14:tracePt t="8745" x="3254375" y="2101850"/>
          <p14:tracePt t="8752" x="3292475" y="2114550"/>
          <p14:tracePt t="8760" x="3341688" y="2127250"/>
          <p14:tracePt t="8768" x="3417888" y="2139950"/>
          <p14:tracePt t="8776" x="3517900" y="2165350"/>
          <p14:tracePt t="8786" x="3617913" y="2178050"/>
          <p14:tracePt t="8792" x="3743325" y="2178050"/>
          <p14:tracePt t="8801" x="3905250" y="2178050"/>
          <p14:tracePt t="8808" x="4081463" y="2178050"/>
          <p14:tracePt t="8818" x="4318000" y="2178050"/>
          <p14:tracePt t="8824" x="4556125" y="2178050"/>
          <p14:tracePt t="8835" x="4794250" y="2178050"/>
          <p14:tracePt t="8840" x="5032375" y="2178050"/>
          <p14:tracePt t="8852" x="5219700" y="2178050"/>
          <p14:tracePt t="8856" x="5394325" y="2178050"/>
          <p14:tracePt t="8868" x="5583238" y="2178050"/>
          <p14:tracePt t="8872" x="5745163" y="2178050"/>
          <p14:tracePt t="8880" x="5883275" y="2178050"/>
          <p14:tracePt t="8888" x="6008688" y="2178050"/>
          <p14:tracePt t="8896" x="6096000" y="2165350"/>
          <p14:tracePt t="8905" x="6121400" y="2165350"/>
          <p14:tracePt t="8912" x="6157913" y="2152650"/>
          <p14:tracePt t="8928" x="6170613" y="2152650"/>
          <p14:tracePt t="24198" x="6170613" y="2139950"/>
          <p14:tracePt t="24221" x="6146800" y="2127250"/>
          <p14:tracePt t="24230" x="6134100" y="2127250"/>
          <p14:tracePt t="24237" x="6096000" y="2127250"/>
          <p14:tracePt t="24246" x="6057900" y="2127250"/>
          <p14:tracePt t="24254" x="6034088" y="2114550"/>
          <p14:tracePt t="24263" x="6021388" y="2114550"/>
          <p14:tracePt t="24271" x="5995988" y="2114550"/>
          <p14:tracePt t="24278" x="5970588" y="2114550"/>
          <p14:tracePt t="24285" x="5932488" y="2114550"/>
          <p14:tracePt t="24294" x="5908675" y="2114550"/>
          <p14:tracePt t="24326" x="5908675" y="2101850"/>
          <p14:tracePt t="24342" x="5908675" y="2089150"/>
          <p14:tracePt t="24366" x="5921375" y="2089150"/>
          <p14:tracePt t="24373" x="5932488" y="2089150"/>
          <p14:tracePt t="24384" x="5945188" y="2089150"/>
          <p14:tracePt t="24389" x="5970588" y="2101850"/>
          <p14:tracePt t="24401" x="5995988" y="2114550"/>
          <p14:tracePt t="24406" x="6021388" y="2127250"/>
          <p14:tracePt t="24414" x="6034088" y="2127250"/>
          <p14:tracePt t="24486" x="6045200" y="2139950"/>
          <p14:tracePt t="24502" x="6045200" y="2152650"/>
          <p14:tracePt t="24510" x="6021388" y="2178050"/>
          <p14:tracePt t="24518" x="5995988" y="2214563"/>
          <p14:tracePt t="24525" x="5945188" y="2252663"/>
          <p14:tracePt t="24535" x="5883275" y="2265363"/>
          <p14:tracePt t="24542" x="5795963" y="2290763"/>
          <p14:tracePt t="24551" x="5719763" y="2303463"/>
          <p14:tracePt t="24557" x="5619750" y="2327275"/>
          <p14:tracePt t="24568" x="5519738" y="2352675"/>
          <p14:tracePt t="24574" x="5394325" y="2390775"/>
          <p14:tracePt t="24587" x="5294313" y="2414588"/>
          <p14:tracePt t="24589" x="5194300" y="2439988"/>
          <p14:tracePt t="24601" x="5081588" y="2478088"/>
          <p14:tracePt t="24606" x="4994275" y="2516188"/>
          <p14:tracePt t="24619" x="4906963" y="2552700"/>
          <p14:tracePt t="24621" x="4832350" y="2578100"/>
          <p14:tracePt t="24629" x="4781550" y="2603500"/>
          <p14:tracePt t="24637" x="4719638" y="2627313"/>
          <p14:tracePt t="24645" x="4668838" y="2640013"/>
          <p14:tracePt t="24653" x="4619625" y="2665413"/>
          <p14:tracePt t="24663" x="4594225" y="2678113"/>
          <p14:tracePt t="24672" x="4581525" y="2678113"/>
          <p14:tracePt t="24677" x="4568825" y="2678113"/>
          <p14:tracePt t="24694" x="4543425" y="2690813"/>
          <p14:tracePt t="24702" x="4530725" y="2703513"/>
          <p14:tracePt t="24718" x="4506913" y="2703513"/>
          <p14:tracePt t="24725" x="4494213" y="2703513"/>
          <p14:tracePt t="24735" x="4481513" y="2703513"/>
          <p14:tracePt t="24742" x="4468813" y="2703513"/>
          <p14:tracePt t="24751" x="4418013" y="2703513"/>
          <p14:tracePt t="24757" x="4406900" y="2703513"/>
          <p14:tracePt t="24768" x="4368800" y="2703513"/>
          <p14:tracePt t="24774" x="4318000" y="2690813"/>
          <p14:tracePt t="24785" x="4281488" y="2690813"/>
          <p14:tracePt t="24789" x="4243388" y="2690813"/>
          <p14:tracePt t="24801" x="4217988" y="2690813"/>
          <p14:tracePt t="24806" x="4192588" y="2678113"/>
          <p14:tracePt t="24814" x="4181475" y="2678113"/>
          <p14:tracePt t="24822" x="4168775" y="2678113"/>
          <p14:tracePt t="24831" x="4156075" y="2678113"/>
          <p14:tracePt t="24838" x="4143375" y="2665413"/>
          <p14:tracePt t="24845" x="4130675" y="2652713"/>
          <p14:tracePt t="24854" x="4130675" y="2627313"/>
          <p14:tracePt t="24862" x="4130675" y="2590800"/>
          <p14:tracePt t="24870" x="4130675" y="2552700"/>
          <p14:tracePt t="24877" x="4130675" y="2527300"/>
          <p14:tracePt t="24885" x="4130675" y="2490788"/>
          <p14:tracePt t="24894" x="4130675" y="2452688"/>
          <p14:tracePt t="24902" x="4130675" y="2427288"/>
          <p14:tracePt t="24910" x="4130675" y="2403475"/>
          <p14:tracePt t="24919" x="4130675" y="2378075"/>
          <p14:tracePt t="24926" x="4130675" y="2352675"/>
          <p14:tracePt t="24935" x="4130675" y="2339975"/>
          <p14:tracePt t="24942" x="4117975" y="2303463"/>
          <p14:tracePt t="24951" x="4105275" y="2278063"/>
          <p14:tracePt t="24958" x="4092575" y="2265363"/>
          <p14:tracePt t="24969" x="4092575" y="2252663"/>
          <p14:tracePt t="24987" x="4081463" y="2239963"/>
          <p14:tracePt t="25022" x="4056063" y="2239963"/>
          <p14:tracePt t="25030" x="4030663" y="2239963"/>
          <p14:tracePt t="25037" x="4017963" y="2252663"/>
          <p14:tracePt t="25046" x="3992563" y="2278063"/>
          <p14:tracePt t="25053" x="3968750" y="2290763"/>
          <p14:tracePt t="25062" x="3930650" y="2303463"/>
          <p14:tracePt t="25069" x="3892550" y="2314575"/>
          <p14:tracePt t="25078" x="3867150" y="2352675"/>
          <p14:tracePt t="25086" x="3817938" y="2390775"/>
          <p14:tracePt t="25094" x="3792538" y="2414588"/>
          <p14:tracePt t="25102" x="3767138" y="2439988"/>
          <p14:tracePt t="25110" x="3730625" y="2465388"/>
          <p14:tracePt t="25120" x="3705225" y="2490788"/>
          <p14:tracePt t="25126" x="3692525" y="2503488"/>
          <p14:tracePt t="25136" x="3679825" y="2516188"/>
          <p14:tracePt t="25214" x="3679825" y="2503488"/>
          <p14:tracePt t="25494" x="3679825" y="2516188"/>
          <p14:tracePt t="25501" x="3679825" y="2527300"/>
          <p14:tracePt t="25598" x="3692525" y="2540000"/>
          <p14:tracePt t="25613" x="3705225" y="2552700"/>
          <p14:tracePt t="25622" x="3717925" y="2590800"/>
          <p14:tracePt t="25630" x="3730625" y="2616200"/>
          <p14:tracePt t="25637" x="3743325" y="2665413"/>
          <p14:tracePt t="25648" x="3767138" y="2728913"/>
          <p14:tracePt t="25653" x="3779838" y="2803525"/>
          <p14:tracePt t="25661" x="3805238" y="2916238"/>
          <p14:tracePt t="25669" x="3830638" y="3016250"/>
          <p14:tracePt t="25678" x="3856038" y="3141663"/>
          <p14:tracePt t="25689" x="3867150" y="3290888"/>
          <p14:tracePt t="25694" x="3867150" y="3416300"/>
          <p14:tracePt t="25702" x="3867150" y="3567113"/>
          <p14:tracePt t="25710" x="3856038" y="3754438"/>
          <p14:tracePt t="25719" x="3843338" y="3916363"/>
          <p14:tracePt t="25727" x="3817938" y="4092575"/>
          <p14:tracePt t="25735" x="3767138" y="4230688"/>
          <p14:tracePt t="25742" x="3730625" y="4341813"/>
          <p14:tracePt t="25752" x="3692525" y="4454525"/>
          <p14:tracePt t="25758" x="3679825" y="4543425"/>
          <p14:tracePt t="25770" x="3667125" y="4605338"/>
          <p14:tracePt t="25773" x="3667125" y="4667250"/>
          <p14:tracePt t="25785" x="3679825" y="4705350"/>
          <p14:tracePt t="25790" x="3705225" y="4743450"/>
          <p14:tracePt t="25802" x="3756025" y="4768850"/>
          <p14:tracePt t="25807" x="3767138" y="4779963"/>
          <p14:tracePt t="25975" x="3779838" y="4756150"/>
          <p14:tracePt t="25982" x="3779838" y="4743450"/>
          <p14:tracePt t="25989" x="3779838" y="4718050"/>
          <p14:tracePt t="25998" x="3779838" y="4705350"/>
          <p14:tracePt t="26005" x="3779838" y="4679950"/>
          <p14:tracePt t="26014" x="3779838" y="4667250"/>
          <p14:tracePt t="26021" x="3779838" y="4656138"/>
          <p14:tracePt t="26030" x="3767138" y="4643438"/>
          <p14:tracePt t="26037" x="3756025" y="4643438"/>
          <p14:tracePt t="26054" x="3743325" y="4643438"/>
          <p14:tracePt t="26061" x="3730625" y="4643438"/>
          <p14:tracePt t="26070" x="3705225" y="4643438"/>
          <p14:tracePt t="26077" x="3692525" y="4643438"/>
          <p14:tracePt t="26085" x="3667125" y="4643438"/>
          <p14:tracePt t="26093" x="3643313" y="4656138"/>
          <p14:tracePt t="26101" x="3617913" y="4692650"/>
          <p14:tracePt t="26109" x="3579813" y="4743450"/>
          <p14:tracePt t="26118" x="3541713" y="4792663"/>
          <p14:tracePt t="26125" x="3505200" y="4868863"/>
          <p14:tracePt t="26135" x="3454400" y="4943475"/>
          <p14:tracePt t="26141" x="3392488" y="5056188"/>
          <p14:tracePt t="26151" x="3341688" y="5181600"/>
          <p14:tracePt t="26157" x="3292475" y="5318125"/>
          <p14:tracePt t="26168" x="3228975" y="5456238"/>
          <p14:tracePt t="26174" x="3167063" y="5607050"/>
          <p14:tracePt t="26185" x="3103563" y="5743575"/>
          <p14:tracePt t="26189" x="3067050" y="5881688"/>
          <p14:tracePt t="26201" x="3028950" y="5981700"/>
          <p14:tracePt t="26206" x="2992438" y="6069013"/>
          <p14:tracePt t="26219" x="2954338" y="6169025"/>
          <p14:tracePt t="26221" x="2928938" y="6232525"/>
          <p14:tracePt t="26230" x="2890838" y="6307138"/>
          <p14:tracePt t="26237" x="2867025" y="6370638"/>
          <p14:tracePt t="26246" x="2841625" y="6419850"/>
          <p14:tracePt t="26253" x="2816225" y="6483350"/>
          <p14:tracePt t="26262" x="2790825" y="6557963"/>
          <p14:tracePt t="26270" x="2778125" y="6607175"/>
          <p14:tracePt t="26279" x="2754313" y="6645275"/>
          <p14:tracePt t="26286" x="2741613" y="6683375"/>
          <p14:tracePt t="26295" x="2728913" y="6683375"/>
          <p14:tracePt t="26305" x="2716213" y="6696075"/>
          <p14:tracePt t="26326" x="2703513" y="6696075"/>
          <p14:tracePt t="26336" x="2690813" y="6696075"/>
          <p14:tracePt t="26342" x="2678113" y="6696075"/>
          <p14:tracePt t="26352" x="2654300" y="6696075"/>
          <p14:tracePt t="26358" x="2641600" y="6696075"/>
          <p14:tracePt t="26369" x="2628900" y="6683375"/>
          <p14:tracePt t="26374" x="2603500" y="6670675"/>
          <p14:tracePt t="26386" x="2578100" y="6657975"/>
          <p14:tracePt t="26390" x="2565400" y="6645275"/>
          <p14:tracePt t="26403" x="2528888" y="6632575"/>
          <p14:tracePt t="26405" x="2503488" y="6619875"/>
          <p14:tracePt t="26415" x="2478088" y="6607175"/>
          <p14:tracePt t="26422" x="2441575" y="6583363"/>
          <p14:tracePt t="26430" x="2403475" y="6570663"/>
          <p14:tracePt t="26438" x="2339975" y="6545263"/>
          <p14:tracePt t="26446" x="2303463" y="6545263"/>
          <p14:tracePt t="26453" x="2239963" y="6532563"/>
          <p14:tracePt t="26462" x="2203450" y="6519863"/>
          <p14:tracePt t="26469" x="2178050" y="6507163"/>
          <p14:tracePt t="26477" x="2152650" y="6507163"/>
          <p14:tracePt t="26485" x="2116138" y="6507163"/>
          <p14:tracePt t="26494" x="2103438" y="6494463"/>
          <p14:tracePt t="26501" x="2078038" y="6483350"/>
          <p14:tracePt t="26509" x="2065338" y="6483350"/>
          <p14:tracePt t="26518" x="2052638" y="6470650"/>
          <p14:tracePt t="26525" x="2039938" y="6457950"/>
          <p14:tracePt t="26549" x="2014538" y="6445250"/>
          <p14:tracePt t="26573" x="2003425" y="6445250"/>
          <p14:tracePt t="26621" x="2003425" y="6432550"/>
          <p14:tracePt t="26646" x="1990725" y="6432550"/>
          <p14:tracePt t="26663" x="1978025" y="6432550"/>
          <p14:tracePt t="26677" x="1965325" y="6419850"/>
          <p14:tracePt t="26694" x="1952625" y="6407150"/>
          <p14:tracePt t="26717" x="1952625" y="6381750"/>
          <p14:tracePt t="26725" x="1952625" y="6370638"/>
          <p14:tracePt t="26734" x="1952625" y="6357938"/>
          <p14:tracePt t="26741" x="1952625" y="6345238"/>
          <p14:tracePt t="26752" x="1952625" y="6319838"/>
          <p14:tracePt t="26769" x="1952625" y="6307138"/>
          <p14:tracePt t="26787" x="1965325" y="6281738"/>
          <p14:tracePt t="26846" x="1965325" y="6269038"/>
          <p14:tracePt t="26862" x="1965325" y="6245225"/>
          <p14:tracePt t="26878" x="1952625" y="6232525"/>
          <p14:tracePt t="26894" x="1952625" y="6207125"/>
          <p14:tracePt t="26901" x="1939925" y="6207125"/>
          <p14:tracePt t="26909" x="1927225" y="6194425"/>
          <p14:tracePt t="26918" x="1914525" y="6194425"/>
          <p14:tracePt t="26926" x="1903413" y="6169025"/>
          <p14:tracePt t="26935" x="1890713" y="6169025"/>
          <p14:tracePt t="26942" x="1852613" y="6157913"/>
          <p14:tracePt t="26958" x="1839913" y="6157913"/>
          <p14:tracePt t="26968" x="1814513" y="6157913"/>
          <p14:tracePt t="26988" x="1739900" y="6157913"/>
          <p14:tracePt t="26997" x="1714500" y="6157913"/>
          <p14:tracePt t="27005" x="1689100" y="6181725"/>
          <p14:tracePt t="27014" x="1677988" y="6194425"/>
          <p14:tracePt t="27021" x="1665288" y="6219825"/>
          <p14:tracePt t="27029" x="1639888" y="6232525"/>
          <p14:tracePt t="27037" x="1627188" y="6257925"/>
          <p14:tracePt t="27045" x="1627188" y="6269038"/>
          <p14:tracePt t="27077" x="1627188" y="6281738"/>
          <p14:tracePt t="27094" x="1639888" y="6281738"/>
          <p14:tracePt t="27101" x="1677988" y="6257925"/>
          <p14:tracePt t="27109" x="1701800" y="6245225"/>
          <p14:tracePt t="27118" x="1727200" y="6219825"/>
          <p14:tracePt t="27125" x="1752600" y="6207125"/>
          <p14:tracePt t="27135" x="1778000" y="6194425"/>
          <p14:tracePt t="27141" x="1790700" y="6181725"/>
          <p14:tracePt t="27154" x="1801813" y="6169025"/>
          <p14:tracePt t="27157" x="1814513" y="6157913"/>
          <p14:tracePt t="27168" x="1827213" y="6145213"/>
          <p14:tracePt t="27173" x="1827213" y="6132513"/>
          <p14:tracePt t="27197" x="1827213" y="6119813"/>
          <p14:tracePt t="27205" x="1827213" y="6107113"/>
          <p14:tracePt t="27214" x="1827213" y="6094413"/>
          <p14:tracePt t="27221" x="1827213" y="6081713"/>
          <p14:tracePt t="27237" x="1827213" y="6069013"/>
          <p14:tracePt t="27245" x="1814513" y="6056313"/>
          <p14:tracePt t="27262" x="1801813" y="6056313"/>
          <p14:tracePt t="27270" x="1778000" y="6045200"/>
          <p14:tracePt t="27277" x="1765300" y="6045200"/>
          <p14:tracePt t="27285" x="1752600" y="6045200"/>
          <p14:tracePt t="27293" x="1727200" y="6045200"/>
          <p14:tracePt t="27302" x="1714500" y="6045200"/>
          <p14:tracePt t="27309" x="1689100" y="6045200"/>
          <p14:tracePt t="27319" x="1665288" y="6045200"/>
          <p14:tracePt t="27325" x="1652588" y="6045200"/>
          <p14:tracePt t="27334" x="1627188" y="6045200"/>
          <p14:tracePt t="27341" x="1589088" y="6045200"/>
          <p14:tracePt t="27352" x="1565275" y="6045200"/>
          <p14:tracePt t="27357" x="1539875" y="6045200"/>
          <p14:tracePt t="27368" x="1514475" y="6045200"/>
          <p14:tracePt t="27373" x="1476375" y="6045200"/>
          <p14:tracePt t="27385" x="1465263" y="6045200"/>
          <p14:tracePt t="27390" x="1439863" y="6056313"/>
          <p14:tracePt t="27405" x="1414463" y="6056313"/>
          <p14:tracePt t="27414" x="1401763" y="6056313"/>
          <p14:tracePt t="27421" x="1389063" y="6069013"/>
          <p14:tracePt t="27430" x="1363663" y="6069013"/>
          <p14:tracePt t="27445" x="1352550" y="6069013"/>
          <p14:tracePt t="27453" x="1339850" y="6081713"/>
          <p14:tracePt t="27462" x="1314450" y="6094413"/>
          <p14:tracePt t="27469" x="1289050" y="6094413"/>
          <p14:tracePt t="27477" x="1276350" y="6107113"/>
          <p14:tracePt t="27485" x="1252538" y="6119813"/>
          <p14:tracePt t="27494" x="1214438" y="6132513"/>
          <p14:tracePt t="27502" x="1201738" y="6145213"/>
          <p14:tracePt t="27510" x="1189038" y="6157913"/>
          <p14:tracePt t="27518" x="1176338" y="6169025"/>
          <p14:tracePt t="27525" x="1163638" y="6181725"/>
          <p14:tracePt t="27535" x="1150938" y="6194425"/>
          <p14:tracePt t="27542" x="1139825" y="6207125"/>
          <p14:tracePt t="27553" x="1127125" y="6207125"/>
          <p14:tracePt t="27569" x="1127125" y="6219825"/>
          <p14:tracePt t="27589" x="1114425" y="6245225"/>
          <p14:tracePt t="27602" x="1101725" y="6245225"/>
          <p14:tracePt t="27621" x="1101725" y="6257925"/>
          <p14:tracePt t="27630" x="1101725" y="6269038"/>
          <p14:tracePt t="27637" x="1101725" y="6281738"/>
          <p14:tracePt t="27645" x="1101725" y="6294438"/>
          <p14:tracePt t="27653" x="1101725" y="6319838"/>
          <p14:tracePt t="27661" x="1114425" y="6345238"/>
          <p14:tracePt t="27677" x="1114425" y="6357938"/>
          <p14:tracePt t="27685" x="1114425" y="6394450"/>
          <p14:tracePt t="27702" x="1114425" y="6419850"/>
          <p14:tracePt t="27709" x="1127125" y="6457950"/>
          <p14:tracePt t="27719" x="1139825" y="6483350"/>
          <p14:tracePt t="27725" x="1150938" y="6519863"/>
          <p14:tracePt t="27735" x="1176338" y="6545263"/>
          <p14:tracePt t="27741" x="1201738" y="6570663"/>
          <p14:tracePt t="27751" x="1239838" y="6594475"/>
          <p14:tracePt t="27757" x="1276350" y="6632575"/>
          <p14:tracePt t="27768" x="1339850" y="6670675"/>
          <p14:tracePt t="27773" x="1389063" y="6707188"/>
          <p14:tracePt t="27785" x="1452563" y="6719888"/>
          <p14:tracePt t="27789" x="1489075" y="6745288"/>
          <p14:tracePt t="27797" x="1527175" y="6757988"/>
          <p14:tracePt t="27805" x="1577975" y="6783388"/>
          <p14:tracePt t="27813" x="1614488" y="6783388"/>
          <p14:tracePt t="27821" x="1652588" y="6796088"/>
          <p14:tracePt t="27829" x="1689100" y="6807200"/>
          <p14:tracePt t="27837" x="1727200" y="6819900"/>
          <p14:tracePt t="27845" x="1778000" y="6819900"/>
          <p14:tracePt t="27853" x="1814513" y="6832600"/>
          <p14:tracePt t="27862" x="1878013" y="6845300"/>
          <p14:tracePt t="27870" x="1903413" y="6845300"/>
          <p14:tracePt t="27878" x="1952625" y="6845300"/>
          <p14:tracePt t="27885" x="2039938" y="6845300"/>
          <p14:tracePt t="27893" x="2103438" y="6845300"/>
          <p14:tracePt t="28293" x="7485063" y="6832600"/>
          <p14:tracePt t="28302" x="7561263" y="6807200"/>
          <p14:tracePt t="28310" x="7635875" y="6783388"/>
          <p14:tracePt t="28319" x="7685088" y="6757988"/>
          <p14:tracePt t="28325" x="7761288" y="6732588"/>
          <p14:tracePt t="28336" x="7848600" y="6696075"/>
          <p14:tracePt t="28342" x="7935913" y="6670675"/>
          <p14:tracePt t="28352" x="8048625" y="6645275"/>
          <p14:tracePt t="28358" x="8148638" y="6619875"/>
          <p14:tracePt t="28370" x="8235950" y="6607175"/>
          <p14:tracePt t="28373" x="8312150" y="6583363"/>
          <p14:tracePt t="28385" x="8374063" y="6570663"/>
          <p14:tracePt t="28389" x="8435975" y="6557963"/>
          <p14:tracePt t="28398" x="8474075" y="6545263"/>
          <p14:tracePt t="28405" x="8499475" y="6545263"/>
          <p14:tracePt t="28414" x="8524875" y="6532563"/>
          <p14:tracePt t="28421" x="8537575" y="6532563"/>
          <p14:tracePt t="28430" x="8561388" y="6519863"/>
          <p14:tracePt t="28437" x="8586788" y="6519863"/>
          <p14:tracePt t="28453" x="8599488" y="6507163"/>
          <p14:tracePt t="28470" x="8612188" y="6494463"/>
          <p14:tracePt t="28486" x="8637588" y="6483350"/>
          <p14:tracePt t="28502" x="8650288" y="6470650"/>
          <p14:tracePt t="28510" x="8699500" y="6445250"/>
          <p14:tracePt t="28518" x="8724900" y="6445250"/>
          <p14:tracePt t="28527" x="8750300" y="6432550"/>
          <p14:tracePt t="28535" x="8774113" y="6419850"/>
          <p14:tracePt t="28541" x="8799513" y="6407150"/>
          <p14:tracePt t="28552" x="8824913" y="6407150"/>
          <p14:tracePt t="28570" x="8850313" y="6394450"/>
          <p14:tracePt t="28573" x="8863013" y="6381750"/>
          <p14:tracePt t="28598" x="8886825" y="6381750"/>
          <p14:tracePt t="28622" x="8886825" y="6370638"/>
          <p14:tracePt t="28629" x="8886825" y="6357938"/>
          <p14:tracePt t="28637" x="8886825" y="6345238"/>
          <p14:tracePt t="28648" x="8886825" y="6332538"/>
          <p14:tracePt t="28655" x="8886825" y="6319838"/>
          <p14:tracePt t="28661" x="8874125" y="6307138"/>
          <p14:tracePt t="28678" x="8863013" y="6294438"/>
          <p14:tracePt t="28688" x="8824913" y="6281738"/>
          <p14:tracePt t="28693" x="8799513" y="6269038"/>
          <p14:tracePt t="28702" x="8763000" y="6245225"/>
          <p14:tracePt t="28710" x="8712200" y="6232525"/>
          <p14:tracePt t="28719" x="8650288" y="6219825"/>
          <p14:tracePt t="28725" x="8586788" y="6207125"/>
          <p14:tracePt t="28735" x="8512175" y="6181725"/>
          <p14:tracePt t="28741" x="8424863" y="6169025"/>
          <p14:tracePt t="28751" x="8335963" y="6145213"/>
          <p14:tracePt t="28757" x="8248650" y="6132513"/>
          <p14:tracePt t="28770" x="8148638" y="6107113"/>
          <p14:tracePt t="28773" x="8048625" y="6094413"/>
          <p14:tracePt t="28784" x="7923213" y="6069013"/>
          <p14:tracePt t="28789" x="7810500" y="6056313"/>
          <p14:tracePt t="28798" x="7685088" y="6019800"/>
          <p14:tracePt t="28805" x="7561263" y="6007100"/>
          <p14:tracePt t="28813" x="7459663" y="6007100"/>
          <p14:tracePt t="28821" x="7335838" y="6007100"/>
          <p14:tracePt t="28829" x="7210425" y="5994400"/>
          <p14:tracePt t="28837" x="7134225" y="5994400"/>
          <p14:tracePt t="28845" x="7010400" y="5994400"/>
          <p14:tracePt t="28853" x="6910388" y="5981700"/>
          <p14:tracePt t="28861" x="6846888" y="5981700"/>
          <p14:tracePt t="28869" x="6759575" y="5981700"/>
          <p14:tracePt t="28877" x="6672263" y="5969000"/>
          <p14:tracePt t="28885" x="6621463" y="5969000"/>
          <p14:tracePt t="28893" x="6559550" y="5969000"/>
          <p14:tracePt t="28901" x="6483350" y="5969000"/>
          <p14:tracePt t="28909" x="6421438" y="5969000"/>
          <p14:tracePt t="28918" x="6334125" y="5969000"/>
          <p14:tracePt t="28925" x="6246813" y="5969000"/>
          <p14:tracePt t="28935" x="6146800" y="5969000"/>
          <p14:tracePt t="28941" x="6045200" y="5969000"/>
          <p14:tracePt t="28951" x="5945188" y="5969000"/>
          <p14:tracePt t="28957" x="5808663" y="5981700"/>
          <p14:tracePt t="28970" x="5695950" y="6019800"/>
          <p14:tracePt t="28973" x="5557838" y="6032500"/>
          <p14:tracePt t="28984" x="5445125" y="6056313"/>
          <p14:tracePt t="28989" x="5307013" y="6069013"/>
          <p14:tracePt t="29001" x="5181600" y="6069013"/>
          <p14:tracePt t="29005" x="5045075" y="6069013"/>
          <p14:tracePt t="29013" x="4894263" y="6069013"/>
          <p14:tracePt t="29021" x="4743450" y="6069013"/>
          <p14:tracePt t="29029" x="4594225" y="6069013"/>
          <p14:tracePt t="29037" x="4456113" y="6069013"/>
          <p14:tracePt t="29045" x="4305300" y="6069013"/>
          <p14:tracePt t="29054" x="4192588" y="6056313"/>
          <p14:tracePt t="29061" x="4068763" y="6032500"/>
          <p14:tracePt t="29068" x="3956050" y="6019800"/>
          <p14:tracePt t="29077" x="3830638" y="5981700"/>
          <p14:tracePt t="29085" x="3717925" y="5969000"/>
          <p14:tracePt t="29093" x="3605213" y="5945188"/>
          <p14:tracePt t="29102" x="3505200" y="5932488"/>
          <p14:tracePt t="29109" x="3417888" y="5907088"/>
          <p14:tracePt t="29118" x="3354388" y="5894388"/>
          <p14:tracePt t="29125" x="3292475" y="5881688"/>
          <p14:tracePt t="29135" x="3216275" y="5868988"/>
          <p14:tracePt t="29141" x="3167063" y="5868988"/>
          <p14:tracePt t="29151" x="3103563" y="5868988"/>
          <p14:tracePt t="29157" x="3016250" y="5868988"/>
          <p14:tracePt t="29169" x="2954338" y="5868988"/>
          <p14:tracePt t="29175" x="2879725" y="5868988"/>
          <p14:tracePt t="29185" x="2816225" y="5868988"/>
          <p14:tracePt t="29189" x="2728913" y="5868988"/>
          <p14:tracePt t="29198" x="2628900" y="5868988"/>
          <p14:tracePt t="29205" x="2541588" y="5881688"/>
          <p14:tracePt t="29213" x="2441575" y="5894388"/>
          <p14:tracePt t="29221" x="2378075" y="5894388"/>
          <p14:tracePt t="29229" x="2290763" y="5907088"/>
          <p14:tracePt t="29237" x="2228850" y="5907088"/>
          <p14:tracePt t="29245" x="2178050" y="5919788"/>
          <p14:tracePt t="29253" x="2139950" y="5932488"/>
          <p14:tracePt t="29261" x="2103438" y="5945188"/>
          <p14:tracePt t="29269" x="2078038" y="5956300"/>
          <p14:tracePt t="29285" x="2052638" y="5956300"/>
          <p14:tracePt t="29295" x="2039938" y="5969000"/>
          <p14:tracePt t="29301" x="2014538" y="5981700"/>
          <p14:tracePt t="29309" x="1990725" y="5981700"/>
          <p14:tracePt t="29318" x="1978025" y="5994400"/>
          <p14:tracePt t="29336" x="1952625" y="6007100"/>
          <p14:tracePt t="29341" x="1927225" y="6007100"/>
          <p14:tracePt t="29352" x="1903413" y="6019800"/>
          <p14:tracePt t="29357" x="1865313" y="6032500"/>
          <p14:tracePt t="29368" x="1827213" y="6045200"/>
          <p14:tracePt t="29373" x="1778000" y="6056313"/>
          <p14:tracePt t="29385" x="1714500" y="6081713"/>
          <p14:tracePt t="29389" x="1665288" y="6107113"/>
          <p14:tracePt t="29401" x="1589088" y="6132513"/>
          <p14:tracePt t="29405" x="1514475" y="6157913"/>
          <p14:tracePt t="29414" x="1465263" y="6181725"/>
          <p14:tracePt t="29422" x="1401763" y="6181725"/>
          <p14:tracePt t="29429" x="1363663" y="6194425"/>
          <p14:tracePt t="29437" x="1339850" y="6194425"/>
          <p14:tracePt t="29446" x="1301750" y="6207125"/>
          <p14:tracePt t="29453" x="1276350" y="6219825"/>
          <p14:tracePt t="29462" x="1263650" y="6219825"/>
          <p14:tracePt t="29469" x="1252538" y="6219825"/>
          <p14:tracePt t="29477" x="1239838" y="6219825"/>
          <p14:tracePt t="29485" x="1227138" y="6219825"/>
          <p14:tracePt t="29506" x="1214438" y="6219825"/>
          <p14:tracePt t="29509" x="1189038" y="6232525"/>
          <p14:tracePt t="29520" x="1163638" y="6245225"/>
          <p14:tracePt t="29536" x="1139825" y="6269038"/>
          <p14:tracePt t="29542" x="1127125" y="6281738"/>
          <p14:tracePt t="29552" x="1101725" y="6307138"/>
          <p14:tracePt t="29558" x="1063625" y="6332538"/>
          <p14:tracePt t="29569" x="1050925" y="6357938"/>
          <p14:tracePt t="29574" x="1038225" y="6370638"/>
          <p14:tracePt t="29585" x="1038225" y="6381750"/>
          <p14:tracePt t="29589" x="1038225" y="6407150"/>
          <p14:tracePt t="29598" x="1038225" y="6419850"/>
          <p14:tracePt t="29605" x="1050925" y="6445250"/>
          <p14:tracePt t="29614" x="1050925" y="6470650"/>
          <p14:tracePt t="29621" x="1076325" y="6494463"/>
          <p14:tracePt t="29629" x="1089025" y="6507163"/>
          <p14:tracePt t="29637" x="1114425" y="6545263"/>
          <p14:tracePt t="29645" x="1127125" y="6557963"/>
          <p14:tracePt t="29652" x="1163638" y="6583363"/>
          <p14:tracePt t="29661" x="1189038" y="6594475"/>
          <p14:tracePt t="29669" x="1214438" y="6619875"/>
          <p14:tracePt t="29677" x="1239838" y="6632575"/>
          <p14:tracePt t="29685" x="1276350" y="6645275"/>
          <p14:tracePt t="29694" x="1327150" y="6670675"/>
          <p14:tracePt t="29703" x="1376363" y="6670675"/>
          <p14:tracePt t="29709" x="1427163" y="6696075"/>
          <p14:tracePt t="29718" x="1489075" y="6707188"/>
          <p14:tracePt t="29725" x="1552575" y="6719888"/>
          <p14:tracePt t="29735" x="1614488" y="6719888"/>
          <p14:tracePt t="29742" x="1689100" y="6732588"/>
          <p14:tracePt t="29751" x="1778000" y="6745288"/>
          <p14:tracePt t="29757" x="1878013" y="6757988"/>
          <p14:tracePt t="29768" x="1990725" y="6770688"/>
          <p14:tracePt t="29773" x="2090738" y="6783388"/>
          <p14:tracePt t="29785" x="2152650" y="6783388"/>
          <p14:tracePt t="29789" x="2252663" y="6783388"/>
          <p14:tracePt t="29797" x="2339975" y="6783388"/>
          <p14:tracePt t="29805" x="2452688" y="6783388"/>
          <p14:tracePt t="29814" x="2603500" y="6783388"/>
          <p14:tracePt t="29821" x="2790825" y="6783388"/>
          <p14:tracePt t="29829" x="3003550" y="6807200"/>
          <p14:tracePt t="29837" x="3216275" y="6832600"/>
          <p14:tracePt t="29845" x="3405188" y="6845300"/>
          <p14:tracePt t="30005" x="8335963" y="6832600"/>
          <p14:tracePt t="30013" x="8435975" y="6819900"/>
          <p14:tracePt t="30021" x="8512175" y="6807200"/>
          <p14:tracePt t="30030" x="8548688" y="6796088"/>
          <p14:tracePt t="30037" x="8586788" y="6783388"/>
          <p14:tracePt t="30045" x="8612188" y="6770688"/>
          <p14:tracePt t="30053" x="8624888" y="6770688"/>
          <p14:tracePt t="30062" x="8650288" y="6770688"/>
          <p14:tracePt t="30070" x="8686800" y="6770688"/>
          <p14:tracePt t="30077" x="8699500" y="6757988"/>
          <p14:tracePt t="30085" x="8712200" y="6745288"/>
          <p14:tracePt t="30093" x="8750300" y="6745288"/>
          <p14:tracePt t="30102" x="8774113" y="6732588"/>
          <p14:tracePt t="30109" x="8786813" y="6732588"/>
          <p14:tracePt t="30119" x="8799513" y="6732588"/>
          <p14:tracePt t="30126" x="8824913" y="6719888"/>
          <p14:tracePt t="30135" x="8850313" y="6707188"/>
          <p14:tracePt t="30141" x="8874125" y="6707188"/>
          <p14:tracePt t="30152" x="8886825" y="6696075"/>
          <p14:tracePt t="30169" x="8899525" y="6683375"/>
          <p14:tracePt t="30173" x="8924925" y="6670675"/>
          <p14:tracePt t="30186" x="8937625" y="6657975"/>
          <p14:tracePt t="30189" x="8950325" y="6645275"/>
          <p14:tracePt t="30197" x="8950325" y="6632575"/>
          <p14:tracePt t="30205" x="8963025" y="6619875"/>
          <p14:tracePt t="30221" x="8963025" y="6594475"/>
          <p14:tracePt t="30237" x="8963025" y="6583363"/>
          <p14:tracePt t="30245" x="8963025" y="6557963"/>
          <p14:tracePt t="30253" x="8963025" y="6545263"/>
          <p14:tracePt t="30261" x="8963025" y="6519863"/>
          <p14:tracePt t="30270" x="8963025" y="6507163"/>
          <p14:tracePt t="30277" x="8950325" y="6483350"/>
          <p14:tracePt t="30293" x="8937625" y="6457950"/>
          <p14:tracePt t="30309" x="8924925" y="6445250"/>
          <p14:tracePt t="30321" x="8912225" y="6445250"/>
          <p14:tracePt t="30325" x="8899525" y="6419850"/>
          <p14:tracePt t="30335" x="8886825" y="6419850"/>
          <p14:tracePt t="30341" x="8874125" y="6394450"/>
          <p14:tracePt t="30352" x="8850313" y="6394450"/>
          <p14:tracePt t="30357" x="8799513" y="6370638"/>
          <p14:tracePt t="30368" x="8763000" y="6357938"/>
          <p14:tracePt t="30373" x="8724900" y="6345238"/>
          <p14:tracePt t="30386" x="8674100" y="6332538"/>
          <p14:tracePt t="30389" x="8599488" y="6319838"/>
          <p14:tracePt t="30397" x="8524875" y="6307138"/>
          <p14:tracePt t="30405" x="8461375" y="6294438"/>
          <p14:tracePt t="30414" x="8374063" y="6281738"/>
          <p14:tracePt t="30421" x="8286750" y="6269038"/>
          <p14:tracePt t="30430" x="8199438" y="6257925"/>
          <p14:tracePt t="30437" x="8110538" y="6245225"/>
          <p14:tracePt t="30445" x="8023225" y="6232525"/>
          <p14:tracePt t="30453" x="7935913" y="6219825"/>
          <p14:tracePt t="30461" x="7861300" y="6207125"/>
          <p14:tracePt t="30469" x="7748588" y="6194425"/>
          <p14:tracePt t="30477" x="7635875" y="6181725"/>
          <p14:tracePt t="30485" x="7535863" y="6181725"/>
          <p14:tracePt t="30493" x="7423150" y="6169025"/>
          <p14:tracePt t="30502" x="7310438" y="6157913"/>
          <p14:tracePt t="30511" x="7185025" y="6145213"/>
          <p14:tracePt t="30519" x="7085013" y="6145213"/>
          <p14:tracePt t="30525" x="6946900" y="6145213"/>
          <p14:tracePt t="30535" x="6808788" y="6145213"/>
          <p14:tracePt t="30541" x="6684963" y="6145213"/>
          <p14:tracePt t="30553" x="6534150" y="6145213"/>
          <p14:tracePt t="30558" x="6396038" y="6145213"/>
          <p14:tracePt t="30569" x="6246813" y="6119813"/>
          <p14:tracePt t="30573" x="6108700" y="6094413"/>
          <p14:tracePt t="30585" x="5995988" y="6094413"/>
          <p14:tracePt t="30590" x="5883275" y="6081713"/>
          <p14:tracePt t="30598" x="5770563" y="6069013"/>
          <p14:tracePt t="30605" x="5670550" y="6056313"/>
          <p14:tracePt t="30614" x="5583238" y="6056313"/>
          <p14:tracePt t="30621" x="5507038" y="6056313"/>
          <p14:tracePt t="30630" x="5407025" y="6056313"/>
          <p14:tracePt t="30637" x="5281613" y="6056313"/>
          <p14:tracePt t="30645" x="5181600" y="6056313"/>
          <p14:tracePt t="30653" x="5068888" y="6056313"/>
          <p14:tracePt t="30661" x="4932363" y="6056313"/>
          <p14:tracePt t="30669" x="4806950" y="6056313"/>
          <p14:tracePt t="30677" x="4656138" y="6056313"/>
          <p14:tracePt t="30686" x="4506913" y="6056313"/>
          <p14:tracePt t="30693" x="4356100" y="6056313"/>
          <p14:tracePt t="30702" x="4205288" y="6056313"/>
          <p14:tracePt t="30710" x="4068763" y="6056313"/>
          <p14:tracePt t="30719" x="3943350" y="6056313"/>
          <p14:tracePt t="30725" x="3830638" y="6056313"/>
          <p14:tracePt t="30735" x="3705225" y="6056313"/>
          <p14:tracePt t="30741" x="3592513" y="6056313"/>
          <p14:tracePt t="30754" x="3492500" y="6056313"/>
          <p14:tracePt t="30756" x="3392488" y="6056313"/>
          <p14:tracePt t="30768" x="3279775" y="6056313"/>
          <p14:tracePt t="30773" x="3167063" y="6056313"/>
          <p14:tracePt t="30785" x="3054350" y="6056313"/>
          <p14:tracePt t="30789" x="2954338" y="6056313"/>
          <p14:tracePt t="30797" x="2841625" y="6056313"/>
          <p14:tracePt t="30805" x="2741613" y="6069013"/>
          <p14:tracePt t="30814" x="2641600" y="6094413"/>
          <p14:tracePt t="30821" x="2565400" y="6107113"/>
          <p14:tracePt t="30829" x="2452688" y="6145213"/>
          <p14:tracePt t="30837" x="2365375" y="6157913"/>
          <p14:tracePt t="30845" x="2316163" y="6157913"/>
          <p14:tracePt t="30853" x="2239963" y="6169025"/>
          <p14:tracePt t="30861" x="2203450" y="6181725"/>
          <p14:tracePt t="30868" x="2165350" y="6194425"/>
          <p14:tracePt t="30877" x="2152650" y="6194425"/>
          <p14:tracePt t="30885" x="2116138" y="6194425"/>
          <p14:tracePt t="30893" x="2090738" y="6194425"/>
          <p14:tracePt t="30901" x="2052638" y="6207125"/>
          <p14:tracePt t="30909" x="2027238" y="6207125"/>
          <p14:tracePt t="30919" x="2014538" y="6219825"/>
          <p14:tracePt t="30935" x="2003425" y="6219825"/>
          <p14:tracePt t="30941" x="1990725" y="6232525"/>
          <p14:tracePt t="30951" x="1978025" y="6232525"/>
          <p14:tracePt t="30957" x="1978025" y="6245225"/>
          <p14:tracePt t="30968" x="1952625" y="6257925"/>
          <p14:tracePt t="30983" x="1939925" y="6269038"/>
          <p14:tracePt t="30989" x="1914525" y="6281738"/>
          <p14:tracePt t="30997" x="1903413" y="6294438"/>
          <p14:tracePt t="31004" x="1890713" y="6294438"/>
          <p14:tracePt t="31013" x="1878013" y="6294438"/>
          <p14:tracePt t="31029" x="1852613" y="6307138"/>
          <p14:tracePt t="31037" x="1839913" y="6307138"/>
          <p14:tracePt t="31053" x="1814513" y="6319838"/>
          <p14:tracePt t="31068" x="1801813" y="6332538"/>
          <p14:tracePt t="31085" x="1801813" y="6345238"/>
          <p14:tracePt t="31093" x="1801813" y="6357938"/>
          <p14:tracePt t="31101" x="1801813" y="6370638"/>
          <p14:tracePt t="31109" x="1801813" y="6381750"/>
          <p14:tracePt t="31119" x="1801813" y="6407150"/>
          <p14:tracePt t="31125" x="1814513" y="6432550"/>
          <p14:tracePt t="31135" x="1827213" y="6445250"/>
          <p14:tracePt t="31141" x="1839913" y="6457950"/>
          <p14:tracePt t="31152" x="1865313" y="6470650"/>
          <p14:tracePt t="31157" x="1878013" y="6494463"/>
          <p14:tracePt t="31168" x="1903413" y="6519863"/>
          <p14:tracePt t="31173" x="1914525" y="6545263"/>
          <p14:tracePt t="31185" x="1939925" y="6570663"/>
          <p14:tracePt t="31189" x="1978025" y="6583363"/>
          <p14:tracePt t="31197" x="2003425" y="6607175"/>
          <p14:tracePt t="31204" x="2039938" y="6607175"/>
          <p14:tracePt t="31213" x="2078038" y="6619875"/>
          <p14:tracePt t="31221" x="2116138" y="6645275"/>
          <p14:tracePt t="31229" x="2165350" y="6657975"/>
          <p14:tracePt t="31238" x="2203450" y="6657975"/>
          <p14:tracePt t="31245" x="2228850" y="6657975"/>
          <p14:tracePt t="31253" x="2290763" y="6670675"/>
          <p14:tracePt t="31261" x="2339975" y="6683375"/>
          <p14:tracePt t="31268" x="2416175" y="6696075"/>
          <p14:tracePt t="31277" x="2465388" y="6696075"/>
          <p14:tracePt t="31285" x="2554288" y="6707188"/>
          <p14:tracePt t="31293" x="2616200" y="6719888"/>
          <p14:tracePt t="31301" x="2690813" y="6745288"/>
          <p14:tracePt t="31309" x="2778125" y="6757988"/>
          <p14:tracePt t="31319" x="2879725" y="6783388"/>
          <p14:tracePt t="31325" x="3003550" y="6796088"/>
          <p14:tracePt t="31335" x="3116263" y="6796088"/>
          <p14:tracePt t="31341" x="3279775" y="6796088"/>
          <p14:tracePt t="31351" x="3467100" y="6796088"/>
          <p14:tracePt t="31357" x="3667125" y="6796088"/>
          <p14:tracePt t="31368" x="3943350" y="6796088"/>
          <p14:tracePt t="31373" x="4217988" y="6796088"/>
          <p14:tracePt t="31385" x="4494213" y="6796088"/>
          <p14:tracePt t="31389" x="4768850" y="6796088"/>
          <p14:tracePt t="31397" x="5006975" y="6796088"/>
          <p14:tracePt t="31404" x="5281613" y="6796088"/>
          <p14:tracePt t="31413" x="5557838" y="6796088"/>
          <p14:tracePt t="31421" x="5821363" y="6796088"/>
          <p14:tracePt t="31429" x="6134100" y="6796088"/>
          <p14:tracePt t="31436" x="6408738" y="6796088"/>
          <p14:tracePt t="31445" x="6708775" y="6796088"/>
          <p14:tracePt t="31453" x="6985000" y="6796088"/>
          <p14:tracePt t="31461" x="7235825" y="6796088"/>
          <p14:tracePt t="31468" x="7472363" y="6796088"/>
          <p14:tracePt t="31477" x="7748588" y="6796088"/>
          <p14:tracePt t="31487" x="7986713" y="6796088"/>
          <p14:tracePt t="31493" x="8161338" y="6796088"/>
          <p14:tracePt t="31502" x="8348663" y="6796088"/>
          <p14:tracePt t="31509" x="8499475" y="6796088"/>
          <p14:tracePt t="31519" x="8612188" y="6796088"/>
          <p14:tracePt t="31525" x="8737600" y="6796088"/>
          <p14:tracePt t="31535" x="8812213" y="6783388"/>
          <p14:tracePt t="31541" x="8886825" y="6783388"/>
          <p14:tracePt t="31553" x="8937625" y="6783388"/>
          <p14:tracePt t="31557" x="8986838" y="6783388"/>
          <p14:tracePt t="31569" x="9024938" y="6783388"/>
          <p14:tracePt t="31573" x="9050338" y="6783388"/>
          <p14:tracePt t="31585" x="9063038" y="6783388"/>
          <p14:tracePt t="31589" x="9088438" y="6783388"/>
          <p14:tracePt t="31597" x="9112250" y="6770688"/>
          <p14:tracePt t="31605" x="9124950" y="6770688"/>
          <p14:tracePt t="31614" x="9124950" y="6757988"/>
          <p14:tracePt t="31629" x="9137650" y="6745288"/>
          <p14:tracePt t="31653" x="9150350" y="6732588"/>
          <p14:tracePt t="31686" x="9150350" y="6707188"/>
          <p14:tracePt t="31692" x="9163050" y="6707188"/>
          <p14:tracePt t="31717" x="9163050" y="6696075"/>
          <p14:tracePt t="31741" x="9163050" y="6683375"/>
          <p14:tracePt t="32085" x="9163050" y="6670675"/>
          <p14:tracePt t="32101" x="9150350" y="6670675"/>
          <p14:tracePt t="32109" x="9137650" y="6670675"/>
          <p14:tracePt t="32117" x="9112250" y="6670675"/>
          <p14:tracePt t="32124" x="9088438" y="6670675"/>
          <p14:tracePt t="32137" x="9063038" y="6670675"/>
          <p14:tracePt t="32140" x="9012238" y="6670675"/>
          <p14:tracePt t="32151" x="8986838" y="6683375"/>
          <p14:tracePt t="32156" x="8963025" y="6683375"/>
          <p14:tracePt t="32168" x="8950325" y="6683375"/>
          <p14:tracePt t="32172" x="8937625" y="6683375"/>
          <p14:tracePt t="32253" x="8924925" y="6683375"/>
          <p14:tracePt t="32365" x="8912225" y="6683375"/>
          <p14:tracePt t="32453" x="8899525" y="6683375"/>
          <p14:tracePt t="32669" x="8886825" y="6683375"/>
          <p14:tracePt t="32949" x="8874125" y="6683375"/>
          <p14:tracePt t="32989" x="8863013" y="6683375"/>
          <p14:tracePt t="33004" x="8850313" y="6683375"/>
          <p14:tracePt t="33012" x="8837613" y="6683375"/>
          <p14:tracePt t="33029" x="8824913" y="6683375"/>
          <p14:tracePt t="33037" x="8812213" y="6683375"/>
          <p14:tracePt t="33044" x="8799513" y="6683375"/>
          <p14:tracePt t="33052" x="8786813" y="6683375"/>
          <p14:tracePt t="33068" x="8763000" y="6683375"/>
          <p14:tracePt t="33085" x="8750300" y="6683375"/>
          <p14:tracePt t="33093" x="8750300" y="6670675"/>
          <p14:tracePt t="33118" x="8737600" y="6670675"/>
          <p14:tracePt t="33213" x="8724900" y="6657975"/>
          <p14:tracePt t="33549" x="8724900" y="6645275"/>
          <p14:tracePt t="33580" x="8724900" y="6632575"/>
          <p14:tracePt t="33605" x="8724900" y="6619875"/>
          <p14:tracePt t="33629" x="8724900" y="6607175"/>
          <p14:tracePt t="33660" x="8724900" y="6594475"/>
          <p14:tracePt t="33668" x="8737600" y="6594475"/>
          <p14:tracePt t="33684" x="8737600" y="6583363"/>
          <p14:tracePt t="33709" x="8737600" y="6570663"/>
          <p14:tracePt t="33716" x="8750300" y="6557963"/>
          <p14:tracePt t="33748" x="8763000" y="6532563"/>
          <p14:tracePt t="33780" x="8763000" y="6519863"/>
          <p14:tracePt t="33797" x="8763000" y="6507163"/>
          <p14:tracePt t="33804" x="8774113" y="6494463"/>
          <p14:tracePt t="33813" x="8774113" y="6483350"/>
          <p14:tracePt t="34389" x="8786813" y="6483350"/>
          <p14:tracePt t="34469" x="8786813" y="6457950"/>
          <p14:tracePt t="34477" x="8799513" y="6457950"/>
          <p14:tracePt t="34573" x="8812213" y="6457950"/>
          <p14:tracePt t="34589" x="8824913" y="6445250"/>
          <p14:tracePt t="34612" x="8850313" y="6445250"/>
          <p14:tracePt t="34620" x="8863013" y="6432550"/>
          <p14:tracePt t="34629" x="8874125" y="6419850"/>
          <p14:tracePt t="34637" x="8886825" y="6419850"/>
          <p14:tracePt t="34644" x="8899525" y="6419850"/>
          <p14:tracePt t="34652" x="8924925" y="6419850"/>
          <p14:tracePt t="34661" x="8950325" y="6419850"/>
          <p14:tracePt t="34669" x="8963025" y="6419850"/>
          <p14:tracePt t="34676" x="8986838" y="6419850"/>
          <p14:tracePt t="34685" x="8999538" y="6407150"/>
          <p14:tracePt t="34702" x="9012238" y="6407150"/>
          <p14:tracePt t="34718" x="9024938" y="6407150"/>
          <p14:tracePt t="34724" x="9037638" y="6407150"/>
          <p14:tracePt t="34741" x="9050338" y="6407150"/>
          <p14:tracePt t="34753" x="9063038" y="6407150"/>
          <p14:tracePt t="34764" x="9075738" y="6407150"/>
          <p14:tracePt t="34869" x="9063038" y="6407150"/>
          <p14:tracePt t="34876" x="9037638" y="6407150"/>
          <p14:tracePt t="34885" x="8999538" y="6419850"/>
          <p14:tracePt t="34892" x="8950325" y="6432550"/>
          <p14:tracePt t="34902" x="8899525" y="6445250"/>
          <p14:tracePt t="34909" x="8837613" y="6445250"/>
          <p14:tracePt t="34920" x="8774113" y="6445250"/>
          <p14:tracePt t="34924" x="8674100" y="6457950"/>
          <p14:tracePt t="34934" x="8586788" y="6470650"/>
          <p14:tracePt t="34940" x="8499475" y="6494463"/>
          <p14:tracePt t="34951" x="8435975" y="6507163"/>
          <p14:tracePt t="34956" x="8361363" y="6519863"/>
          <p14:tracePt t="34971" x="8324850" y="6532563"/>
          <p14:tracePt t="34974" x="8299450" y="6545263"/>
          <p14:tracePt t="34980" x="8286750" y="6545263"/>
          <p14:tracePt t="34996" x="8274050" y="6545263"/>
          <p14:tracePt t="35197" x="8274050" y="6532563"/>
          <p14:tracePt t="35429" x="8235950" y="6532563"/>
          <p14:tracePt t="35436" x="8174038" y="6532563"/>
          <p14:tracePt t="35445" x="8110538" y="6532563"/>
          <p14:tracePt t="35453" x="7986713" y="6545263"/>
          <p14:tracePt t="35461" x="7861300" y="6557963"/>
          <p14:tracePt t="35468" x="7685088" y="6570663"/>
          <p14:tracePt t="35477" x="7510463" y="6570663"/>
          <p14:tracePt t="35485" x="7235825" y="6570663"/>
          <p14:tracePt t="35493" x="6821488" y="6570663"/>
          <p14:tracePt t="35503" x="6283325" y="6570663"/>
          <p14:tracePt t="35509" x="5708650" y="6570663"/>
          <p14:tracePt t="35519" x="5094288" y="6570663"/>
          <p14:tracePt t="35525" x="4481513" y="6570663"/>
          <p14:tracePt t="35536" x="3867150" y="6570663"/>
          <p14:tracePt t="35540" x="3292475" y="6570663"/>
          <p14:tracePt t="35552" x="2716213" y="6570663"/>
          <p14:tracePt t="35557" x="2239963" y="6570663"/>
          <p14:tracePt t="35569" x="1839913" y="6570663"/>
          <p14:tracePt t="35573" x="1465263" y="6570663"/>
          <p14:tracePt t="35581" x="1150938" y="6570663"/>
          <p14:tracePt t="35588" x="914400" y="6570663"/>
          <p14:tracePt t="35597" x="750888" y="6570663"/>
          <p14:tracePt t="35604" x="625475" y="6570663"/>
          <p14:tracePt t="35613" x="576263" y="6570663"/>
          <p14:tracePt t="35620" x="550863" y="6570663"/>
          <p14:tracePt t="35636" x="538163" y="6570663"/>
          <p14:tracePt t="35684" x="538163" y="6557963"/>
          <p14:tracePt t="35700" x="576263" y="6532563"/>
          <p14:tracePt t="35724" x="588963" y="6532563"/>
          <p14:tracePt t="35732" x="600075" y="6519863"/>
          <p14:tracePt t="35748" x="625475" y="6507163"/>
          <p14:tracePt t="35756" x="638175" y="6507163"/>
          <p14:tracePt t="35765" x="663575" y="6507163"/>
          <p14:tracePt t="35772" x="688975" y="6507163"/>
          <p14:tracePt t="35780" x="725488" y="6507163"/>
          <p14:tracePt t="35788" x="763588" y="6507163"/>
          <p14:tracePt t="35796" x="801688" y="6507163"/>
          <p14:tracePt t="35804" x="838200" y="6507163"/>
          <p14:tracePt t="35813" x="901700" y="6507163"/>
          <p14:tracePt t="35821" x="963613" y="6507163"/>
          <p14:tracePt t="35828" x="1063625" y="6507163"/>
          <p14:tracePt t="35836" x="1163638" y="6507163"/>
          <p14:tracePt t="35844" x="1289050" y="6507163"/>
          <p14:tracePt t="35852" x="1414463" y="6507163"/>
          <p14:tracePt t="35860" x="1565275" y="6507163"/>
          <p14:tracePt t="35868" x="1701800" y="6507163"/>
          <p14:tracePt t="35876" x="1839913" y="6519863"/>
          <p14:tracePt t="35885" x="1939925" y="6532563"/>
          <p14:tracePt t="35892" x="2027238" y="6545263"/>
          <p14:tracePt t="35904" x="2090738" y="6545263"/>
          <p14:tracePt t="35908" x="2139950" y="6545263"/>
          <p14:tracePt t="35918" x="2165350" y="6545263"/>
          <p14:tracePt t="35924" x="2190750" y="6545263"/>
          <p14:tracePt t="35935" x="2203450" y="6545263"/>
          <p14:tracePt t="35940" x="2216150" y="6545263"/>
          <p14:tracePt t="35951" x="2228850" y="6545263"/>
          <p14:tracePt t="35972" x="2239963" y="6545263"/>
          <p14:tracePt t="35980" x="2252663" y="6557963"/>
          <p14:tracePt t="35996" x="2278063" y="6557963"/>
          <p14:tracePt t="36004" x="2290763" y="6557963"/>
          <p14:tracePt t="36020" x="2303463" y="6557963"/>
          <p14:tracePt t="36028" x="2316163" y="6557963"/>
          <p14:tracePt t="36036" x="2328863" y="6557963"/>
          <p14:tracePt t="36124" x="2339975" y="6557963"/>
          <p14:tracePt t="36173" x="2352675" y="6557963"/>
          <p14:tracePt t="36196" x="2365375" y="6545263"/>
          <p14:tracePt t="36214" x="2378075" y="6532563"/>
          <p14:tracePt t="36228" x="2390775" y="6532563"/>
          <p14:tracePt t="36252" x="2403475" y="6532563"/>
          <p14:tracePt t="36269" x="2416175" y="6532563"/>
          <p14:tracePt t="36276" x="2428875" y="6532563"/>
          <p14:tracePt t="36284" x="2452688" y="6532563"/>
          <p14:tracePt t="36292" x="2465388" y="6532563"/>
          <p14:tracePt t="36302" x="2478088" y="6532563"/>
          <p14:tracePt t="36308" x="2490788" y="6532563"/>
          <p14:tracePt t="36318" x="2516188" y="6532563"/>
          <p14:tracePt t="36324" x="2528888" y="6532563"/>
          <p14:tracePt t="36337" x="2541588" y="6532563"/>
          <p14:tracePt t="36340" x="2554288" y="6532563"/>
          <p14:tracePt t="36351" x="2565400" y="6532563"/>
          <p14:tracePt t="36356" x="2578100" y="6532563"/>
          <p14:tracePt t="36368" x="2603500" y="6532563"/>
          <p14:tracePt t="36372" x="2616200" y="6532563"/>
          <p14:tracePt t="36381" x="2628900" y="6532563"/>
          <p14:tracePt t="36389" x="2641600" y="6532563"/>
          <p14:tracePt t="36404" x="2654300" y="6532563"/>
          <p14:tracePt t="36469" x="2641600" y="6532563"/>
          <p14:tracePt t="36476" x="2616200" y="6532563"/>
          <p14:tracePt t="36484" x="2590800" y="6532563"/>
          <p14:tracePt t="36492" x="2565400" y="6532563"/>
          <p14:tracePt t="36502" x="2528888" y="6532563"/>
          <p14:tracePt t="36509" x="2516188" y="6532563"/>
          <p14:tracePt t="36519" x="2503488" y="6532563"/>
          <p14:tracePt t="36589" x="2516188" y="6532563"/>
          <p14:tracePt t="36597" x="2554288" y="6532563"/>
          <p14:tracePt t="36606" x="2578100" y="6532563"/>
          <p14:tracePt t="36612" x="2628900" y="6532563"/>
          <p14:tracePt t="36620" x="2667000" y="6519863"/>
          <p14:tracePt t="36629" x="2703513" y="6519863"/>
          <p14:tracePt t="36636" x="2741613" y="6519863"/>
          <p14:tracePt t="36644" x="2778125" y="6519863"/>
          <p14:tracePt t="36652" x="2803525" y="6519863"/>
          <p14:tracePt t="36661" x="2816225" y="6519863"/>
          <p14:tracePt t="36669" x="2828925" y="6519863"/>
          <p14:tracePt t="36717" x="2790825" y="6519863"/>
          <p14:tracePt t="36724" x="2754313" y="6519863"/>
          <p14:tracePt t="36734" x="2728913" y="6532563"/>
          <p14:tracePt t="36740" x="2716213" y="6545263"/>
          <p14:tracePt t="36829" x="2754313" y="6545263"/>
          <p14:tracePt t="36836" x="2767013" y="6545263"/>
          <p14:tracePt t="36844" x="2778125" y="6545263"/>
          <p14:tracePt t="36852" x="2790825" y="6545263"/>
          <p14:tracePt t="36860" x="2803525" y="6532563"/>
          <p14:tracePt t="36900" x="2767013" y="6532563"/>
          <p14:tracePt t="36908" x="2728913" y="6532563"/>
          <p14:tracePt t="36919" x="2678113" y="6545263"/>
          <p14:tracePt t="36925" x="2616200" y="6557963"/>
          <p14:tracePt t="36935" x="2578100" y="6570663"/>
          <p14:tracePt t="36940" x="2554288" y="6570663"/>
          <p14:tracePt t="36951" x="2541588" y="6570663"/>
          <p14:tracePt t="36969" x="2528888" y="6570663"/>
          <p14:tracePt t="37004" x="2541588" y="6570663"/>
          <p14:tracePt t="37012" x="2590800" y="6570663"/>
          <p14:tracePt t="37020" x="2603500" y="6570663"/>
          <p14:tracePt t="37029" x="2641600" y="6570663"/>
          <p14:tracePt t="37038" x="2667000" y="6557963"/>
          <p14:tracePt t="37085" x="2641600" y="6557963"/>
          <p14:tracePt t="37092" x="2603500" y="6557963"/>
          <p14:tracePt t="37100" x="2578100" y="6570663"/>
          <p14:tracePt t="37109" x="2565400" y="6570663"/>
          <p14:tracePt t="37120" x="2528888" y="6570663"/>
          <p14:tracePt t="37136" x="2516188" y="6570663"/>
          <p14:tracePt t="37199" x="2528888" y="6557963"/>
          <p14:tracePt t="37205" x="2554288" y="6545263"/>
          <p14:tracePt t="37212" x="2578100" y="6519863"/>
          <p14:tracePt t="37220" x="2590800" y="6507163"/>
          <p14:tracePt t="37228" x="2628900" y="6483350"/>
          <p14:tracePt t="37238" x="2654300" y="6483350"/>
          <p14:tracePt t="37244" x="2690813" y="6457950"/>
          <p14:tracePt t="37252" x="2716213" y="6445250"/>
          <p14:tracePt t="37260" x="2741613" y="6445250"/>
          <p14:tracePt t="37268" x="2778125" y="6432550"/>
          <p14:tracePt t="37277" x="2790825" y="6432550"/>
          <p14:tracePt t="37286" x="2828925" y="6419850"/>
          <p14:tracePt t="37302" x="2841625" y="6419850"/>
          <p14:tracePt t="37340" x="2841625" y="6457950"/>
          <p14:tracePt t="37349" x="2816225" y="6483350"/>
          <p14:tracePt t="37356" x="2803525" y="6519863"/>
          <p14:tracePt t="37364" x="2767013" y="6545263"/>
          <p14:tracePt t="37372" x="2754313" y="6557963"/>
          <p14:tracePt t="37381" x="2741613" y="6583363"/>
          <p14:tracePt t="37388" x="2728913" y="6583363"/>
          <p14:tracePt t="37396" x="2716213" y="6607175"/>
          <p14:tracePt t="37404" x="2703513" y="6607175"/>
          <p14:tracePt t="37460" x="2703513" y="6570663"/>
          <p14:tracePt t="37467" x="2703513" y="6545263"/>
          <p14:tracePt t="37476" x="2716213" y="6519863"/>
          <p14:tracePt t="37485" x="2716213" y="6507163"/>
          <p14:tracePt t="37492" x="2716213" y="6470650"/>
          <p14:tracePt t="37502" x="2728913" y="6432550"/>
          <p14:tracePt t="37508" x="2754313" y="6407150"/>
          <p14:tracePt t="37518" x="2767013" y="6381750"/>
          <p14:tracePt t="37524" x="2790825" y="6357938"/>
          <p14:tracePt t="37535" x="2803525" y="6345238"/>
          <p14:tracePt t="37540" x="2816225" y="6332538"/>
          <p14:tracePt t="37551" x="2841625" y="6332538"/>
          <p14:tracePt t="37580" x="2854325" y="6332538"/>
          <p14:tracePt t="37596" x="2867025" y="6332538"/>
          <p14:tracePt t="37612" x="2879725" y="6332538"/>
          <p14:tracePt t="37620" x="2890838" y="6345238"/>
          <p14:tracePt t="37628" x="2903538" y="6357938"/>
          <p14:tracePt t="37635" x="2916238" y="6381750"/>
          <p14:tracePt t="37644" x="2928938" y="6419850"/>
          <p14:tracePt t="37652" x="2928938" y="6445250"/>
          <p14:tracePt t="37660" x="2928938" y="6483350"/>
          <p14:tracePt t="37668" x="2928938" y="6545263"/>
          <p14:tracePt t="37676" x="2903538" y="6594475"/>
          <p14:tracePt t="37689" x="2890838" y="6619875"/>
          <p14:tracePt t="37693" x="2854325" y="6657975"/>
          <p14:tracePt t="37702" x="2828925" y="6670675"/>
          <p14:tracePt t="37708" x="2790825" y="6683375"/>
          <p14:tracePt t="37718" x="2767013" y="6696075"/>
          <p14:tracePt t="37726" x="2754313" y="6696075"/>
          <p14:tracePt t="37735" x="2728913" y="6696075"/>
          <p14:tracePt t="37740" x="2716213" y="6696075"/>
          <p14:tracePt t="37751" x="2703513" y="6696075"/>
          <p14:tracePt t="37756" x="2690813" y="6696075"/>
          <p14:tracePt t="37769" x="2690813" y="6683375"/>
          <p14:tracePt t="37772" x="2678113" y="6657975"/>
          <p14:tracePt t="37781" x="2667000" y="6632575"/>
          <p14:tracePt t="37788" x="2654300" y="6583363"/>
          <p14:tracePt t="37796" x="2654300" y="6557963"/>
          <p14:tracePt t="37804" x="2654300" y="6507163"/>
          <p14:tracePt t="37812" x="2654300" y="6445250"/>
          <p14:tracePt t="37820" x="2667000" y="6419850"/>
          <p14:tracePt t="37828" x="2678113" y="6381750"/>
          <p14:tracePt t="37836" x="2716213" y="6357938"/>
          <p14:tracePt t="37846" x="2741613" y="6332538"/>
          <p14:tracePt t="37852" x="2778125" y="6319838"/>
          <p14:tracePt t="37861" x="2816225" y="6307138"/>
          <p14:tracePt t="37869" x="2841625" y="6307138"/>
          <p14:tracePt t="37876" x="2879725" y="6294438"/>
          <p14:tracePt t="37887" x="2903538" y="6294438"/>
          <p14:tracePt t="37892" x="2916238" y="6294438"/>
          <p14:tracePt t="37903" x="2928938" y="6294438"/>
          <p14:tracePt t="37908" x="2954338" y="6294438"/>
          <p14:tracePt t="37919" x="2967038" y="6307138"/>
          <p14:tracePt t="37926" x="2979738" y="6332538"/>
          <p14:tracePt t="37936" x="2992438" y="6357938"/>
          <p14:tracePt t="37940" x="2992438" y="6370638"/>
          <p14:tracePt t="37951" x="2992438" y="6394450"/>
          <p14:tracePt t="37956" x="2992438" y="6432550"/>
          <p14:tracePt t="37972" x="2979738" y="6457950"/>
          <p14:tracePt t="37973" x="2967038" y="6483350"/>
          <p14:tracePt t="37980" x="2954338" y="6507163"/>
          <p14:tracePt t="37988" x="2928938" y="6519863"/>
          <p14:tracePt t="37996" x="2890838" y="6545263"/>
          <p14:tracePt t="38004" x="2867025" y="6557963"/>
          <p14:tracePt t="38012" x="2854325" y="6557963"/>
          <p14:tracePt t="38020" x="2841625" y="6557963"/>
          <p14:tracePt t="38028" x="2803525" y="6570663"/>
          <p14:tracePt t="38035" x="2790825" y="6583363"/>
          <p14:tracePt t="38060" x="2778125" y="6583363"/>
          <p14:tracePt t="38076" x="2767013" y="6583363"/>
          <p14:tracePt t="38085" x="2741613" y="6570663"/>
          <p14:tracePt t="38092" x="2728913" y="6545263"/>
          <p14:tracePt t="38102" x="2716213" y="6494463"/>
          <p14:tracePt t="38108" x="2703513" y="6457950"/>
          <p14:tracePt t="38118" x="2678113" y="6419850"/>
          <p14:tracePt t="38124" x="2678113" y="6394450"/>
          <p14:tracePt t="38134" x="2678113" y="6381750"/>
          <p14:tracePt t="38140" x="2678113" y="6345238"/>
          <p14:tracePt t="38151" x="2678113" y="6307138"/>
          <p14:tracePt t="38156" x="2690813" y="6281738"/>
          <p14:tracePt t="38168" x="2716213" y="6257925"/>
          <p14:tracePt t="38172" x="2754313" y="6232525"/>
          <p14:tracePt t="38180" x="2767013" y="6232525"/>
          <p14:tracePt t="38188" x="2778125" y="6219825"/>
          <p14:tracePt t="38196" x="2790825" y="6207125"/>
          <p14:tracePt t="38244" x="2790825" y="6219825"/>
          <p14:tracePt t="38252" x="2803525" y="6245225"/>
          <p14:tracePt t="38260" x="2816225" y="6269038"/>
          <p14:tracePt t="38268" x="2816225" y="6294438"/>
          <p14:tracePt t="38276" x="2816225" y="6319838"/>
          <p14:tracePt t="38286" x="2816225" y="6370638"/>
          <p14:tracePt t="38292" x="2790825" y="6407150"/>
          <p14:tracePt t="38301" x="2778125" y="6457950"/>
          <p14:tracePt t="38308" x="2754313" y="6483350"/>
          <p14:tracePt t="38318" x="2741613" y="6507163"/>
          <p14:tracePt t="38324" x="2728913" y="6532563"/>
          <p14:tracePt t="38337" x="2716213" y="6557963"/>
          <p14:tracePt t="38340" x="2690813" y="6570663"/>
          <p14:tracePt t="38351" x="2678113" y="6583363"/>
          <p14:tracePt t="38396" x="2667000" y="6583363"/>
          <p14:tracePt t="38404" x="2667000" y="6570663"/>
          <p14:tracePt t="38412" x="2667000" y="6557963"/>
          <p14:tracePt t="38419" x="2654300" y="6519863"/>
          <p14:tracePt t="38428" x="2641600" y="6483350"/>
          <p14:tracePt t="38436" x="2628900" y="6457950"/>
          <p14:tracePt t="38444" x="2628900" y="6432550"/>
          <p14:tracePt t="38452" x="2616200" y="6419850"/>
          <p14:tracePt t="38460" x="2616200" y="6407150"/>
          <p14:tracePt t="38468" x="2616200" y="6394450"/>
          <p14:tracePt t="38476" x="2616200" y="6370638"/>
          <p14:tracePt t="38485" x="2616200" y="6357938"/>
          <p14:tracePt t="38493" x="2628900" y="6357938"/>
          <p14:tracePt t="38507" x="2628900" y="6332538"/>
          <p14:tracePt t="38517" x="2641600" y="6319838"/>
          <p14:tracePt t="38524" x="2641600" y="6307138"/>
          <p14:tracePt t="38540" x="2654300" y="6294438"/>
          <p14:tracePt t="38557" x="2654300" y="6281738"/>
          <p14:tracePt t="38573" x="2654300" y="6269038"/>
          <p14:tracePt t="38581" x="2654300" y="6257925"/>
          <p14:tracePt t="38596" x="2654300" y="6245225"/>
          <p14:tracePt t="38604" x="2654300" y="6232525"/>
          <p14:tracePt t="38612" x="2654300" y="6219825"/>
          <p14:tracePt t="38628" x="2654300" y="6207125"/>
          <p14:tracePt t="38636" x="2654300" y="6194425"/>
          <p14:tracePt t="38660" x="2654300" y="6169025"/>
          <p14:tracePt t="38669" x="2667000" y="6169025"/>
          <p14:tracePt t="38740" x="2667000" y="6194425"/>
          <p14:tracePt t="38749" x="2678113" y="6232525"/>
          <p14:tracePt t="38755" x="2690813" y="6269038"/>
          <p14:tracePt t="38765" x="2690813" y="6294438"/>
          <p14:tracePt t="38772" x="2690813" y="6345238"/>
          <p14:tracePt t="38786" x="2690813" y="6381750"/>
          <p14:tracePt t="38788" x="2690813" y="6419850"/>
          <p14:tracePt t="38796" x="2690813" y="6445250"/>
          <p14:tracePt t="38804" x="2690813" y="6470650"/>
          <p14:tracePt t="38812" x="2690813" y="6507163"/>
          <p14:tracePt t="38820" x="2678113" y="6545263"/>
          <p14:tracePt t="38828" x="2678113" y="6570663"/>
          <p14:tracePt t="38844" x="2678113" y="6583363"/>
          <p14:tracePt t="38907" x="2678113" y="6557963"/>
          <p14:tracePt t="38916" x="2678113" y="6519863"/>
          <p14:tracePt t="38924" x="2678113" y="6457950"/>
          <p14:tracePt t="38932" x="2678113" y="6419850"/>
          <p14:tracePt t="38940" x="2690813" y="6394450"/>
          <p14:tracePt t="38951" x="2716213" y="6357938"/>
          <p14:tracePt t="38956" x="2728913" y="6332538"/>
          <p14:tracePt t="38964" x="2754313" y="6294438"/>
          <p14:tracePt t="38971" x="2790825" y="6281738"/>
          <p14:tracePt t="38980" x="2816225" y="6257925"/>
          <p14:tracePt t="38988" x="2841625" y="6257925"/>
          <p14:tracePt t="38995" x="2867025" y="6245225"/>
          <p14:tracePt t="39003" x="2890838" y="6232525"/>
          <p14:tracePt t="39020" x="2903538" y="6232525"/>
          <p14:tracePt t="39028" x="2916238" y="6232525"/>
          <p14:tracePt t="39036" x="2928938" y="6245225"/>
          <p14:tracePt t="39044" x="2928938" y="6269038"/>
          <p14:tracePt t="39052" x="2941638" y="6307138"/>
          <p14:tracePt t="39060" x="2941638" y="6319838"/>
          <p14:tracePt t="39069" x="2941638" y="6345238"/>
          <p14:tracePt t="39076" x="2941638" y="6381750"/>
          <p14:tracePt t="39085" x="2941638" y="6407150"/>
          <p14:tracePt t="39092" x="2928938" y="6445250"/>
          <p14:tracePt t="39102" x="2916238" y="6457950"/>
          <p14:tracePt t="39107" x="2903538" y="6470650"/>
          <p14:tracePt t="39120" x="2879725" y="6483350"/>
          <p14:tracePt t="39124" x="2879725" y="6494463"/>
          <p14:tracePt t="39148" x="2867025" y="6494463"/>
          <p14:tracePt t="39156" x="2854325" y="6507163"/>
          <p14:tracePt t="39188" x="2841625" y="6507163"/>
          <p14:tracePt t="39196" x="2828925" y="6483350"/>
          <p14:tracePt t="39204" x="2816225" y="6470650"/>
          <p14:tracePt t="39212" x="2803525" y="6445250"/>
          <p14:tracePt t="39220" x="2790825" y="6419850"/>
          <p14:tracePt t="39235" x="2790825" y="6394450"/>
          <p14:tracePt t="39244" x="2790825" y="6357938"/>
          <p14:tracePt t="39260" x="2803525" y="6345238"/>
          <p14:tracePt t="39269" x="2803525" y="6332538"/>
          <p14:tracePt t="39275" x="2828925" y="6332538"/>
          <p14:tracePt t="39285" x="2828925" y="6319838"/>
          <p14:tracePt t="39292" x="2841625" y="6319838"/>
          <p14:tracePt t="39302" x="2854325" y="6307138"/>
          <p14:tracePt t="39307" x="2867025" y="6294438"/>
          <p14:tracePt t="39372" x="2867025" y="6307138"/>
          <p14:tracePt t="39379" x="2854325" y="6345238"/>
          <p14:tracePt t="39388" x="2841625" y="6381750"/>
          <p14:tracePt t="39396" x="2828925" y="6394450"/>
          <p14:tracePt t="39404" x="2803525" y="6419850"/>
          <p14:tracePt t="39412" x="2778125" y="6457950"/>
          <p14:tracePt t="39420" x="2767013" y="6457950"/>
          <p14:tracePt t="39428" x="2754313" y="6470650"/>
          <p14:tracePt t="39436" x="2741613" y="6470650"/>
          <p14:tracePt t="39500" x="2728913" y="6470650"/>
          <p14:tracePt t="39524" x="2728913" y="6457950"/>
          <p14:tracePt t="39532" x="2728913" y="6445250"/>
          <p14:tracePt t="39540" x="2728913" y="6419850"/>
          <p14:tracePt t="39549" x="2728913" y="6407150"/>
          <p14:tracePt t="39555" x="2741613" y="6394450"/>
          <p14:tracePt t="39564" x="2767013" y="6381750"/>
          <p14:tracePt t="39571" x="2778125" y="6370638"/>
          <p14:tracePt t="39580" x="2803525" y="6370638"/>
          <p14:tracePt t="39588" x="2816225" y="6345238"/>
          <p14:tracePt t="39598" x="2828925" y="6345238"/>
          <p14:tracePt t="39603" x="2841625" y="6332538"/>
          <p14:tracePt t="39668" x="2854325" y="6332538"/>
          <p14:tracePt t="39676" x="2867025" y="6345238"/>
          <p14:tracePt t="39691" x="2867025" y="6370638"/>
          <p14:tracePt t="39700" x="2867025" y="6407150"/>
          <p14:tracePt t="39708" x="2841625" y="6445250"/>
          <p14:tracePt t="39720" x="2841625" y="6470650"/>
          <p14:tracePt t="39725" x="2816225" y="6483350"/>
          <p14:tracePt t="39736" x="2816225" y="6494463"/>
          <p14:tracePt t="39740" x="2790825" y="6494463"/>
          <p14:tracePt t="39752" x="2778125" y="6519863"/>
          <p14:tracePt t="39756" x="2767013" y="6519863"/>
          <p14:tracePt t="39812" x="2754313" y="6519863"/>
          <p14:tracePt t="39820" x="2741613" y="6507163"/>
          <p14:tracePt t="39828" x="2728913" y="6494463"/>
          <p14:tracePt t="39836" x="2728913" y="6483350"/>
          <p14:tracePt t="39844" x="2728913" y="6470650"/>
          <p14:tracePt t="39852" x="2728913" y="6457950"/>
          <p14:tracePt t="39860" x="2728913" y="6445250"/>
          <p14:tracePt t="39869" x="2728913" y="6419850"/>
          <p14:tracePt t="39876" x="2741613" y="6407150"/>
          <p14:tracePt t="39887" x="2754313" y="6394450"/>
          <p14:tracePt t="39892" x="2778125" y="6381750"/>
          <p14:tracePt t="39902" x="2803525" y="6370638"/>
          <p14:tracePt t="39908" x="2816225" y="6357938"/>
          <p14:tracePt t="39924" x="2828925" y="6357938"/>
          <p14:tracePt t="39940" x="2841625" y="6357938"/>
          <p14:tracePt t="39951" x="2841625" y="6345238"/>
          <p14:tracePt t="39972" x="2867025" y="6345238"/>
          <p14:tracePt t="39988" x="2867025" y="6357938"/>
          <p14:tracePt t="39996" x="2867025" y="6370638"/>
          <p14:tracePt t="40004" x="2867025" y="6407150"/>
          <p14:tracePt t="40011" x="2867025" y="6445250"/>
          <p14:tracePt t="40019" x="2867025" y="6470650"/>
          <p14:tracePt t="40028" x="2841625" y="6483350"/>
          <p14:tracePt t="40035" x="2828925" y="6507163"/>
          <p14:tracePt t="40043" x="2803525" y="6519863"/>
          <p14:tracePt t="40051" x="2778125" y="6532563"/>
          <p14:tracePt t="40060" x="2767013" y="6545263"/>
          <p14:tracePt t="40068" x="2754313" y="6545263"/>
          <p14:tracePt t="40124" x="2741613" y="6532563"/>
          <p14:tracePt t="40131" x="2728913" y="6519863"/>
          <p14:tracePt t="40139" x="2728913" y="6507163"/>
          <p14:tracePt t="40148" x="2728913" y="6483350"/>
          <p14:tracePt t="40155" x="2728913" y="6457950"/>
          <p14:tracePt t="40164" x="2728913" y="6445250"/>
          <p14:tracePt t="40171" x="2728913" y="6419850"/>
          <p14:tracePt t="40180" x="2741613" y="6394450"/>
          <p14:tracePt t="40188" x="2754313" y="6381750"/>
          <p14:tracePt t="40195" x="2767013" y="6370638"/>
          <p14:tracePt t="40204" x="2778125" y="6370638"/>
          <p14:tracePt t="40211" x="2790825" y="6357938"/>
          <p14:tracePt t="40220" x="2803525" y="6357938"/>
          <p14:tracePt t="40365" x="2803525" y="6381750"/>
          <p14:tracePt t="40396" x="2803525" y="6394450"/>
          <p14:tracePt t="40428" x="2790825" y="6394450"/>
          <p14:tracePt t="40732" x="2778125" y="6394450"/>
          <p14:tracePt t="40804" x="2767013" y="6419850"/>
          <p14:tracePt t="41100" x="2767013" y="6407150"/>
          <p14:tracePt t="41123" x="2767013" y="6394450"/>
          <p14:tracePt t="41149" x="2778125" y="6394450"/>
          <p14:tracePt t="41221" x="2778125" y="6407150"/>
          <p14:tracePt t="41227" x="2767013" y="6419850"/>
          <p14:tracePt t="41235" x="2741613" y="6445250"/>
          <p14:tracePt t="41243" x="2703513" y="6457950"/>
          <p14:tracePt t="41251" x="2690813" y="6470650"/>
          <p14:tracePt t="41259" x="2667000" y="6483350"/>
          <p14:tracePt t="41269" x="2641600" y="6494463"/>
          <p14:tracePt t="41275" x="2628900" y="6507163"/>
          <p14:tracePt t="41372" x="2616200" y="6507163"/>
          <p14:tracePt t="41388" x="2616200" y="6494463"/>
          <p14:tracePt t="41412" x="2628900" y="6483350"/>
          <p14:tracePt t="41428" x="2641600" y="6483350"/>
          <p14:tracePt t="41435" x="2654300" y="6483350"/>
          <p14:tracePt t="41443" x="2667000" y="6470650"/>
          <p14:tracePt t="41651" x="2690813" y="6483350"/>
          <p14:tracePt t="41659" x="2716213" y="6483350"/>
          <p14:tracePt t="41667" x="2778125" y="6494463"/>
          <p14:tracePt t="41676" x="2867025" y="6507163"/>
          <p14:tracePt t="41685" x="2979738" y="6507163"/>
          <p14:tracePt t="41691" x="3141663" y="6507163"/>
          <p14:tracePt t="41701" x="3367088" y="6507163"/>
          <p14:tracePt t="41707" x="3643313" y="6507163"/>
          <p14:tracePt t="41720" x="4017963" y="6507163"/>
          <p14:tracePt t="41723" x="4368800" y="6507163"/>
          <p14:tracePt t="41734" x="4706938" y="6507163"/>
          <p14:tracePt t="41739" x="5045075" y="6507163"/>
          <p14:tracePt t="41751" x="5357813" y="6507163"/>
          <p14:tracePt t="41755" x="5619750" y="6507163"/>
          <p14:tracePt t="41763" x="5832475" y="6507163"/>
          <p14:tracePt t="41771" x="6008688" y="6507163"/>
          <p14:tracePt t="41780" x="6221413" y="6507163"/>
          <p14:tracePt t="41787" x="6396038" y="6507163"/>
          <p14:tracePt t="41795" x="6546850" y="6507163"/>
          <p14:tracePt t="41803" x="6696075" y="6507163"/>
          <p14:tracePt t="41811" x="6834188" y="6507163"/>
          <p14:tracePt t="41819" x="6959600" y="6507163"/>
          <p14:tracePt t="41827" x="7110413" y="6507163"/>
          <p14:tracePt t="41835" x="7259638" y="6507163"/>
          <p14:tracePt t="41843" x="7410450" y="6483350"/>
          <p14:tracePt t="41852" x="7561263" y="6470650"/>
          <p14:tracePt t="41859" x="7697788" y="6470650"/>
          <p14:tracePt t="41868" x="7848600" y="6470650"/>
          <p14:tracePt t="41875" x="7961313" y="6470650"/>
          <p14:tracePt t="41885" x="8074025" y="6470650"/>
          <p14:tracePt t="41891" x="8199438" y="6457950"/>
          <p14:tracePt t="41901" x="8299450" y="6445250"/>
          <p14:tracePt t="41907" x="8386763" y="6419850"/>
          <p14:tracePt t="41919" x="8461375" y="6407150"/>
          <p14:tracePt t="41923" x="8512175" y="6407150"/>
          <p14:tracePt t="41934" x="8561388" y="6407150"/>
          <p14:tracePt t="41940" x="8586788" y="6407150"/>
          <p14:tracePt t="41948" x="8612188" y="6407150"/>
          <p14:tracePt t="41955" x="8637588" y="6407150"/>
          <p14:tracePt t="41970" x="8650288" y="6394450"/>
          <p14:tracePt t="41971" x="8661400" y="6381750"/>
          <p14:tracePt t="41979" x="8674100" y="6381750"/>
          <p14:tracePt t="41987" x="8686800" y="6370638"/>
          <p14:tracePt t="41995" x="8686800" y="6357938"/>
          <p14:tracePt t="42004" x="8699500" y="6357938"/>
          <p14:tracePt t="42035" x="8712200" y="6357938"/>
          <p14:tracePt t="42043" x="8737600" y="6345238"/>
          <p14:tracePt t="42059" x="8750300" y="6345238"/>
          <p14:tracePt t="42068" x="8763000" y="6345238"/>
          <p14:tracePt t="42075" x="8774113" y="6345238"/>
          <p14:tracePt t="42085" x="8799513" y="6345238"/>
          <p14:tracePt t="42139" x="8799513" y="6332538"/>
          <p14:tracePt t="42155" x="8774113" y="6332538"/>
          <p14:tracePt t="42164" x="8737600" y="6332538"/>
          <p14:tracePt t="42171" x="8699500" y="6332538"/>
          <p14:tracePt t="42180" x="8624888" y="6345238"/>
          <p14:tracePt t="42187" x="8574088" y="6357938"/>
          <p14:tracePt t="42195" x="8524875" y="6370638"/>
          <p14:tracePt t="42203" x="8486775" y="6370638"/>
          <p14:tracePt t="42211" x="8412163" y="6370638"/>
          <p14:tracePt t="42219" x="8361363" y="6381750"/>
          <p14:tracePt t="42228" x="8324850" y="6407150"/>
          <p14:tracePt t="42235" x="8286750" y="6419850"/>
          <p14:tracePt t="42248" x="8248650" y="6432550"/>
          <p14:tracePt t="42254" x="8223250" y="6445250"/>
          <p14:tracePt t="42260" x="8212138" y="6457950"/>
          <p14:tracePt t="42268" x="8199438" y="6457950"/>
          <p14:tracePt t="42276" x="8186738" y="6470650"/>
          <p14:tracePt t="42325" x="8199438" y="6470650"/>
          <p14:tracePt t="42332" x="8212138" y="6470650"/>
          <p14:tracePt t="42339" x="8235950" y="6470650"/>
          <p14:tracePt t="42352" x="8274050" y="6470650"/>
          <p14:tracePt t="42356" x="8335963" y="6470650"/>
          <p14:tracePt t="42365" x="8412163" y="6457950"/>
          <p14:tracePt t="42371" x="8486775" y="6432550"/>
          <p14:tracePt t="42380" x="8548688" y="6419850"/>
          <p14:tracePt t="42387" x="8612188" y="6394450"/>
          <p14:tracePt t="42396" x="8650288" y="6394450"/>
          <p14:tracePt t="42406" x="8661400" y="6394450"/>
          <p14:tracePt t="42412" x="8674100" y="6394450"/>
          <p14:tracePt t="42421" x="8686800" y="6381750"/>
          <p14:tracePt t="42448" x="8650288" y="6370638"/>
          <p14:tracePt t="42452" x="8586788" y="6357938"/>
          <p14:tracePt t="42460" x="8548688" y="6357938"/>
          <p14:tracePt t="42469" x="8474075" y="6357938"/>
          <p14:tracePt t="42476" x="8386763" y="6357938"/>
          <p14:tracePt t="42486" x="8324850" y="6357938"/>
          <p14:tracePt t="42492" x="8223250" y="6357938"/>
          <p14:tracePt t="42501" x="8148638" y="6370638"/>
          <p14:tracePt t="42507" x="8110538" y="6381750"/>
          <p14:tracePt t="42518" x="8086725" y="6394450"/>
          <p14:tracePt t="42524" x="8074025" y="6407150"/>
          <p14:tracePt t="42539" x="8061325" y="6407150"/>
          <p14:tracePt t="42579" x="8086725" y="6407150"/>
          <p14:tracePt t="42587" x="8110538" y="6407150"/>
          <p14:tracePt t="42595" x="8148638" y="6407150"/>
          <p14:tracePt t="42603" x="8212138" y="6407150"/>
          <p14:tracePt t="42611" x="8248650" y="6394450"/>
          <p14:tracePt t="42621" x="8274050" y="6394450"/>
          <p14:tracePt t="42627" x="8312150" y="6394450"/>
          <p14:tracePt t="42635" x="8324850" y="6394450"/>
          <p14:tracePt t="42644" x="8361363" y="6381750"/>
          <p14:tracePt t="42667" x="8374063" y="6381750"/>
          <p14:tracePt t="42684" x="8361363" y="6370638"/>
          <p14:tracePt t="42691" x="8348663" y="6370638"/>
          <p14:tracePt t="42701" x="8312150" y="6370638"/>
          <p14:tracePt t="42708" x="8274050" y="6370638"/>
          <p14:tracePt t="42719" x="8212138" y="6370638"/>
          <p14:tracePt t="42724" x="8161338" y="6381750"/>
          <p14:tracePt t="42734" x="8099425" y="6394450"/>
          <p14:tracePt t="42739" x="8048625" y="6394450"/>
          <p14:tracePt t="42748" x="8010525" y="6407150"/>
          <p14:tracePt t="42755" x="7974013" y="6419850"/>
          <p14:tracePt t="42764" x="7961313" y="6419850"/>
          <p14:tracePt t="42779" x="7948613" y="6419850"/>
          <p14:tracePt t="42827" x="7974013" y="6419850"/>
          <p14:tracePt t="42835" x="8010525" y="6419850"/>
          <p14:tracePt t="42843" x="8035925" y="6407150"/>
          <p14:tracePt t="42853" x="8061325" y="6394450"/>
          <p14:tracePt t="42859" x="8099425" y="6381750"/>
          <p14:tracePt t="42868" x="8135938" y="6357938"/>
          <p14:tracePt t="42875" x="8161338" y="6345238"/>
          <p14:tracePt t="42939" x="8174038" y="6345238"/>
          <p14:tracePt t="42979" x="8174038" y="6370638"/>
          <p14:tracePt t="43155" x="8174038" y="6381750"/>
          <p14:tracePt t="43172" x="8186738" y="6394450"/>
          <p14:tracePt t="43187" x="8199438" y="6394450"/>
          <p14:tracePt t="43355" x="8161338" y="6370638"/>
          <p14:tracePt t="43364" x="8086725" y="6332538"/>
          <p14:tracePt t="43371" x="8010525" y="6307138"/>
          <p14:tracePt t="43379" x="7935913" y="6269038"/>
          <p14:tracePt t="43387" x="7848600" y="6245225"/>
          <p14:tracePt t="43395" x="7773988" y="6232525"/>
          <p14:tracePt t="43403" x="7710488" y="6219825"/>
          <p14:tracePt t="43412" x="7635875" y="6194425"/>
          <p14:tracePt t="43419" x="7597775" y="6181725"/>
          <p14:tracePt t="43427" x="7561263" y="6157913"/>
          <p14:tracePt t="43435" x="7535863" y="6145213"/>
          <p14:tracePt t="43443" x="7535863" y="6119813"/>
          <p14:tracePt t="43452" x="7523163" y="6107113"/>
          <p14:tracePt t="43460" x="7523163" y="6081713"/>
          <p14:tracePt t="43469" x="7523163" y="6032500"/>
          <p14:tracePt t="43475" x="7523163" y="5994400"/>
          <p14:tracePt t="43485" x="7548563" y="5919788"/>
          <p14:tracePt t="43491" x="7561263" y="5843588"/>
          <p14:tracePt t="43502" x="7597775" y="5768975"/>
          <p14:tracePt t="43508" x="7648575" y="5656263"/>
          <p14:tracePt t="43519" x="7697788" y="5543550"/>
          <p14:tracePt t="43523" x="7748588" y="5407025"/>
          <p14:tracePt t="43535" x="7810500" y="5230813"/>
          <p14:tracePt t="43540" x="7874000" y="5018088"/>
          <p14:tracePt t="43548" x="7923213" y="4792663"/>
          <p14:tracePt t="43555" x="7961313" y="4567238"/>
          <p14:tracePt t="43564" x="7999413" y="4367213"/>
          <p14:tracePt t="43571" x="8048625" y="4167188"/>
          <p14:tracePt t="43580" x="8074025" y="3992563"/>
          <p14:tracePt t="43588" x="8123238" y="3841750"/>
          <p14:tracePt t="43596" x="8148638" y="3703638"/>
          <p14:tracePt t="43603" x="8174038" y="3590925"/>
          <p14:tracePt t="43612" x="8212138" y="3467100"/>
          <p14:tracePt t="43619" x="8261350" y="3367088"/>
          <p14:tracePt t="43628" x="8312150" y="3267075"/>
          <p14:tracePt t="43641" x="8361363" y="3190875"/>
          <p14:tracePt t="43644" x="8412163" y="3165475"/>
          <p14:tracePt t="43652" x="8435975" y="3141663"/>
          <p14:tracePt t="43659" x="8461375" y="3128963"/>
          <p14:tracePt t="43670" x="8474075" y="3128963"/>
          <p14:tracePt t="43676" x="8486775" y="3128963"/>
          <p14:tracePt t="43723" x="8499475" y="3128963"/>
          <p14:tracePt t="43731" x="8512175" y="3128963"/>
          <p14:tracePt t="43811" x="8499475" y="3128963"/>
          <p14:tracePt t="43819" x="8461375" y="3128963"/>
          <p14:tracePt t="43828" x="8424863" y="3128963"/>
          <p14:tracePt t="43837" x="8348663" y="3128963"/>
          <p14:tracePt t="43843" x="8299450" y="3128963"/>
          <p14:tracePt t="43852" x="8248650" y="3128963"/>
          <p14:tracePt t="43860" x="8161338" y="3128963"/>
          <p14:tracePt t="43869" x="8086725" y="3141663"/>
          <p14:tracePt t="43876" x="7999413" y="3154363"/>
          <p14:tracePt t="43885" x="7923213" y="3165475"/>
          <p14:tracePt t="43891" x="7823200" y="3165475"/>
          <p14:tracePt t="43902" x="7685088" y="3165475"/>
          <p14:tracePt t="43908" x="7535863" y="3165475"/>
          <p14:tracePt t="43920" x="7372350" y="3165475"/>
          <p14:tracePt t="43923" x="7210425" y="3165475"/>
          <p14:tracePt t="43934" x="7034213" y="3165475"/>
          <p14:tracePt t="43940" x="6872288" y="3165475"/>
          <p14:tracePt t="43952" x="6696075" y="3165475"/>
          <p14:tracePt t="43955" x="6521450" y="3165475"/>
          <p14:tracePt t="43963" x="6370638" y="3165475"/>
          <p14:tracePt t="43983" x="6083300" y="3116263"/>
          <p14:tracePt t="43987" x="5970588" y="3090863"/>
          <p14:tracePt t="43997" x="5870575" y="3078163"/>
          <p14:tracePt t="44003" x="5770563" y="3065463"/>
          <p14:tracePt t="44011" x="5657850" y="3054350"/>
          <p14:tracePt t="44019" x="5557838" y="3041650"/>
          <p14:tracePt t="44027" x="5457825" y="3028950"/>
          <p14:tracePt t="44039" x="5345113" y="3016250"/>
          <p14:tracePt t="44043" x="5245100" y="3016250"/>
          <p14:tracePt t="44052" x="5119688" y="3016250"/>
          <p14:tracePt t="44059" x="4994275" y="3016250"/>
          <p14:tracePt t="44068" x="4856163" y="3016250"/>
          <p14:tracePt t="44076" x="4706938" y="3003550"/>
          <p14:tracePt t="44085" x="4594225" y="2990850"/>
          <p14:tracePt t="44091" x="4468813" y="2965450"/>
          <p14:tracePt t="44102" x="4356100" y="2952750"/>
          <p14:tracePt t="44108" x="4230688" y="2928938"/>
          <p14:tracePt t="44120" x="4143375" y="2916238"/>
          <p14:tracePt t="44123" x="4068763" y="2890838"/>
          <p14:tracePt t="44135" x="4017963" y="2878138"/>
          <p14:tracePt t="44139" x="3992563" y="2852738"/>
          <p14:tracePt t="44151" x="3968750" y="2840038"/>
          <p14:tracePt t="44155" x="3956050" y="2816225"/>
          <p14:tracePt t="44164" x="3943350" y="2778125"/>
          <p14:tracePt t="44171" x="3930650" y="2752725"/>
          <p14:tracePt t="44179" x="3930650" y="2740025"/>
          <p14:tracePt t="44187" x="3930650" y="2703513"/>
          <p14:tracePt t="44196" x="3917950" y="2652713"/>
          <p14:tracePt t="44204" x="3905250" y="2590800"/>
          <p14:tracePt t="44211" x="3892550" y="2552700"/>
          <p14:tracePt t="44219" x="3879850" y="2516188"/>
          <p14:tracePt t="44228" x="3879850" y="2490788"/>
          <p14:tracePt t="44236" x="3879850" y="2465388"/>
          <p14:tracePt t="44243" x="3879850" y="2439988"/>
          <p14:tracePt t="44252" x="3879850" y="2403475"/>
          <p14:tracePt t="44260" x="3867150" y="2378075"/>
          <p14:tracePt t="44269" x="3856038" y="2352675"/>
          <p14:tracePt t="44275" x="3856038" y="2339975"/>
          <p14:tracePt t="44285" x="3856038" y="2327275"/>
          <p14:tracePt t="44291" x="3856038" y="2314575"/>
          <p14:tracePt t="44302" x="3856038" y="2290763"/>
          <p14:tracePt t="44308" x="3867150" y="2265363"/>
          <p14:tracePt t="44323" x="3867150" y="2239963"/>
          <p14:tracePt t="44340" x="3879850" y="2214563"/>
          <p14:tracePt t="44347" x="3892550" y="2201863"/>
          <p14:tracePt t="44355" x="3892550" y="2190750"/>
          <p14:tracePt t="44371" x="3905250" y="2178050"/>
          <p14:tracePt t="44379" x="3905250" y="2165350"/>
          <p14:tracePt t="44387" x="3917950" y="2165350"/>
          <p14:tracePt t="44395" x="3930650" y="2152650"/>
          <p14:tracePt t="44403" x="3956050" y="2139950"/>
          <p14:tracePt t="44411" x="3979863" y="2139950"/>
          <p14:tracePt t="44419" x="4005263" y="2127250"/>
          <p14:tracePt t="44427" x="4017963" y="2114550"/>
          <p14:tracePt t="44435" x="4043363" y="2114550"/>
          <p14:tracePt t="44475" x="4068763" y="2114550"/>
          <p14:tracePt t="44484" x="4081463" y="2139950"/>
          <p14:tracePt t="44491" x="4105275" y="2165350"/>
          <p14:tracePt t="44501" x="4156075" y="2227263"/>
          <p14:tracePt t="44507" x="4230688" y="2278063"/>
          <p14:tracePt t="44518" x="4330700" y="2339975"/>
          <p14:tracePt t="44523" x="4406900" y="2439988"/>
          <p14:tracePt t="44534" x="4481513" y="2503488"/>
          <p14:tracePt t="44539" x="4506913" y="2527300"/>
          <p14:tracePt t="44551" x="4518025" y="2540000"/>
          <p14:tracePt t="44555" x="4530725" y="2540000"/>
          <p14:tracePt t="44732" x="4543425" y="2540000"/>
          <p14:tracePt t="44738" x="4581525" y="2516188"/>
          <p14:tracePt t="44748" x="4643438" y="2465388"/>
          <p14:tracePt t="44755" x="4732338" y="2427288"/>
          <p14:tracePt t="44763" x="4832350" y="2390775"/>
          <p14:tracePt t="44771" x="4968875" y="2339975"/>
          <p14:tracePt t="44779" x="5094288" y="2278063"/>
          <p14:tracePt t="44787" x="5207000" y="2227263"/>
          <p14:tracePt t="44795" x="5307013" y="2178050"/>
          <p14:tracePt t="44803" x="5370513" y="2139950"/>
          <p14:tracePt t="44812" x="5383213" y="2127250"/>
          <p14:tracePt t="44822" x="5394325" y="2127250"/>
          <p14:tracePt t="44827" x="5407025" y="2114550"/>
          <p14:tracePt t="44883" x="5394325" y="2114550"/>
          <p14:tracePt t="44900" x="5370513" y="2127250"/>
          <p14:tracePt t="44907" x="5332413" y="2152650"/>
          <p14:tracePt t="44915" x="5294313" y="2190750"/>
          <p14:tracePt t="44923" x="5245100" y="2239963"/>
          <p14:tracePt t="44934" x="5181600" y="2278063"/>
          <p14:tracePt t="44939" x="5106988" y="2327275"/>
          <p14:tracePt t="44947" x="5032375" y="2365375"/>
          <p14:tracePt t="44955" x="4945063" y="2427288"/>
          <p14:tracePt t="44964" x="4843463" y="2465388"/>
          <p14:tracePt t="44983" x="4581525" y="2565400"/>
          <p14:tracePt t="44987" x="4443413" y="2627313"/>
          <p14:tracePt t="44995" x="4294188" y="2665413"/>
          <p14:tracePt t="45002" x="4156075" y="2690813"/>
          <p14:tracePt t="45011" x="4017963" y="2716213"/>
          <p14:tracePt t="45018" x="3917950" y="2740025"/>
          <p14:tracePt t="45027" x="3843338" y="2740025"/>
          <p14:tracePt t="45035" x="3805238" y="2740025"/>
          <p14:tracePt t="45043" x="3779838" y="2740025"/>
          <p14:tracePt t="45054" x="3767138" y="2740025"/>
          <p14:tracePt t="45059" x="3756025" y="2740025"/>
          <p14:tracePt t="45083" x="3756025" y="2728913"/>
          <p14:tracePt t="45091" x="3756025" y="2703513"/>
          <p14:tracePt t="45101" x="3756025" y="2665413"/>
          <p14:tracePt t="45107" x="3756025" y="2627313"/>
          <p14:tracePt t="45119" x="3756025" y="2616200"/>
          <p14:tracePt t="45124" x="3767138" y="2552700"/>
          <p14:tracePt t="45136" x="3767138" y="2527300"/>
          <p14:tracePt t="45139" x="3792538" y="2503488"/>
          <p14:tracePt t="45148" x="3805238" y="2478088"/>
          <p14:tracePt t="45155" x="3805238" y="2452688"/>
          <p14:tracePt t="45164" x="3817938" y="2452688"/>
          <p14:tracePt t="45171" x="3830638" y="2439988"/>
          <p14:tracePt t="45276" x="3830638" y="2452688"/>
          <p14:tracePt t="45283" x="3830638" y="2465388"/>
          <p14:tracePt t="45292" x="3830638" y="2478088"/>
          <p14:tracePt t="45302" x="3830638" y="2490788"/>
          <p14:tracePt t="45308" x="3830638" y="2503488"/>
          <p14:tracePt t="45318" x="3830638" y="2516188"/>
          <p14:tracePt t="45336" x="3830638" y="2527300"/>
          <p14:tracePt t="45484" x="3830638" y="2540000"/>
          <p14:tracePt t="45531" x="3817938" y="2540000"/>
          <p14:tracePt t="45548" x="3805238" y="2540000"/>
          <p14:tracePt t="45555" x="3792538" y="2540000"/>
          <p14:tracePt t="45564" x="3779838" y="2540000"/>
          <p14:tracePt t="45571" x="3767138" y="2527300"/>
          <p14:tracePt t="45587" x="3756025" y="2516188"/>
          <p14:tracePt t="45595" x="3743325" y="2516188"/>
          <p14:tracePt t="45603" x="3730625" y="2516188"/>
          <p14:tracePt t="45611" x="3730625" y="2503488"/>
          <p14:tracePt t="45618" x="3717925" y="2503488"/>
          <p14:tracePt t="45627" x="3705225" y="2490788"/>
          <p14:tracePt t="45644" x="3705225" y="2478088"/>
          <p14:tracePt t="45667" x="3705225" y="2465388"/>
          <p14:tracePt t="45675" x="3705225" y="2452688"/>
          <p14:tracePt t="45700" x="3705225" y="2439988"/>
          <p14:tracePt t="45723" x="3705225" y="2427288"/>
          <p14:tracePt t="45731" x="3717925" y="2427288"/>
          <p14:tracePt t="45899" x="3717925" y="2414588"/>
          <p14:tracePt t="45917" x="3767138" y="2414588"/>
          <p14:tracePt t="45923" x="3830638" y="2427288"/>
          <p14:tracePt t="45932" x="3956050" y="2452688"/>
          <p14:tracePt t="45938" x="4117975" y="2478088"/>
          <p14:tracePt t="45952" x="4330700" y="2490788"/>
          <p14:tracePt t="45955" x="4643438" y="2516188"/>
          <p14:tracePt t="45964" x="5019675" y="2516188"/>
          <p14:tracePt t="45984" x="6034088" y="2516188"/>
          <p14:tracePt t="45992" x="6646863" y="2516188"/>
          <p14:tracePt t="45995" x="7259638" y="2516188"/>
          <p14:tracePt t="46003" x="7835900" y="2516188"/>
          <p14:tracePt t="46011" x="8348663" y="2516188"/>
          <p14:tracePt t="46019" x="8786813" y="2516188"/>
          <p14:tracePt t="46028" x="9124950" y="2516188"/>
          <p14:tracePt t="46035" x="9450388" y="2490788"/>
          <p14:tracePt t="46044" x="9613900" y="2465388"/>
          <p14:tracePt t="46052" x="9713913" y="2452688"/>
          <p14:tracePt t="46059" x="9788525" y="2439988"/>
          <p14:tracePt t="46069" x="9801225" y="2439988"/>
          <p14:tracePt t="46075" x="9826625" y="2427288"/>
          <p14:tracePt t="46085" x="9826625" y="2414588"/>
          <p14:tracePt t="46123" x="9826625" y="2403475"/>
          <p14:tracePt t="46132" x="9839325" y="2378075"/>
          <p14:tracePt t="46148" x="9852025" y="2365375"/>
          <p14:tracePt t="46163" x="9852025" y="2352675"/>
          <p14:tracePt t="46187" x="9863138" y="2339975"/>
          <p14:tracePt t="46202" x="9875838" y="2339975"/>
          <p14:tracePt t="46211" x="9875838" y="2327275"/>
          <p14:tracePt t="46227" x="9901238" y="2327275"/>
          <p14:tracePt t="46235" x="9901238" y="2314575"/>
          <p14:tracePt t="46243" x="9913938" y="2303463"/>
          <p14:tracePt t="46267" x="9926638" y="2290763"/>
          <p14:tracePt t="46274" x="9939338" y="2265363"/>
          <p14:tracePt t="46285" x="9939338" y="2252663"/>
          <p14:tracePt t="46291" x="9939338" y="2239963"/>
          <p14:tracePt t="46301" x="9939338" y="2227263"/>
          <p14:tracePt t="46307" x="9939338" y="2214563"/>
          <p14:tracePt t="46318" x="9939338" y="2201863"/>
          <p14:tracePt t="46323" x="9939338" y="2178050"/>
          <p14:tracePt t="46334" x="9952038" y="2165350"/>
          <p14:tracePt t="46339" x="9963150" y="2152650"/>
          <p14:tracePt t="46362" x="9963150" y="2139950"/>
          <p14:tracePt t="46379" x="9963150" y="2127250"/>
          <p14:tracePt t="46386" x="9963150" y="2114550"/>
          <p14:tracePt t="46401" x="9963150" y="2089150"/>
          <p14:tracePt t="46402" x="9952038" y="2078038"/>
          <p14:tracePt t="46419" x="9952038" y="2065338"/>
          <p14:tracePt t="46426" x="9939338" y="2052638"/>
          <p14:tracePt t="46437" x="9926638" y="2039938"/>
          <p14:tracePt t="46451" x="9913938" y="2027238"/>
          <p14:tracePt t="46459" x="9913938" y="2014538"/>
          <p14:tracePt t="46469" x="9901238" y="2014538"/>
          <p14:tracePt t="46477" x="9901238" y="2001838"/>
          <p14:tracePt t="46484" x="9888538" y="2001838"/>
          <p14:tracePt t="46490" x="9888538" y="1989138"/>
          <p14:tracePt t="46502" x="9875838" y="1989138"/>
          <p14:tracePt t="46507" x="9863138" y="1978025"/>
          <p14:tracePt t="46519" x="9852025" y="1965325"/>
          <p14:tracePt t="46535" x="9839325" y="1952625"/>
          <p14:tracePt t="46554" x="9826625" y="1952625"/>
          <p14:tracePt t="46562" x="9801225" y="1939925"/>
          <p14:tracePt t="46570" x="9801225" y="1927225"/>
          <p14:tracePt t="46579" x="9788525" y="1927225"/>
          <p14:tracePt t="46586" x="9775825" y="1914525"/>
          <p14:tracePt t="46596" x="9763125" y="1914525"/>
          <p14:tracePt t="46604" x="9739313" y="1914525"/>
          <p14:tracePt t="46610" x="9713913" y="1901825"/>
          <p14:tracePt t="46619" x="9688513" y="1889125"/>
          <p14:tracePt t="46627" x="9675813" y="1876425"/>
          <p14:tracePt t="46635" x="9663113" y="1876425"/>
          <p14:tracePt t="46642" x="9650413" y="1876425"/>
          <p14:tracePt t="46651" x="9637713" y="1865313"/>
          <p14:tracePt t="46683" x="9613900" y="1852613"/>
          <p14:tracePt t="46707" x="9613900" y="1839913"/>
          <p14:tracePt t="46722" x="9601200" y="1839913"/>
          <p14:tracePt t="46818" x="9626600" y="1827213"/>
          <p14:tracePt t="46827" x="9650413" y="1827213"/>
          <p14:tracePt t="46834" x="9663113" y="1827213"/>
          <p14:tracePt t="46843" x="9713913" y="1814513"/>
          <p14:tracePt t="46851" x="9775825" y="1801813"/>
          <p14:tracePt t="46858" x="9839325" y="1789113"/>
          <p14:tracePt t="46867" x="9926638" y="1776413"/>
          <p14:tracePt t="46875" x="9988550" y="1776413"/>
          <p14:tracePt t="46885" x="10075863" y="1776413"/>
          <p14:tracePt t="46890" x="10164763" y="1776413"/>
          <p14:tracePt t="46901" x="10264775" y="1776413"/>
          <p14:tracePt t="46907" x="10377488" y="1776413"/>
          <p14:tracePt t="46918" x="10477500" y="1776413"/>
          <p14:tracePt t="46923" x="10564813" y="1776413"/>
          <p14:tracePt t="46931" x="10652125" y="1776413"/>
          <p14:tracePt t="46938" x="10702925" y="1776413"/>
          <p14:tracePt t="46947" x="10739438" y="1776413"/>
          <p14:tracePt t="46955" x="10752138" y="1776413"/>
          <p14:tracePt t="46962" x="10764838" y="1776413"/>
          <p14:tracePt t="47035" x="10777538" y="1776413"/>
          <p14:tracePt t="47053" x="10802938" y="1776413"/>
          <p14:tracePt t="47068" x="10815638" y="1776413"/>
          <p14:tracePt t="47083" x="10828338" y="1776413"/>
          <p14:tracePt t="47090" x="10839450" y="1776413"/>
          <p14:tracePt t="47099" x="10852150" y="1776413"/>
          <p14:tracePt t="47227" x="10864850" y="1776413"/>
          <p14:tracePt t="47243" x="10890250" y="1776413"/>
          <p14:tracePt t="47251" x="10902950" y="1776413"/>
          <p14:tracePt t="47258" x="10915650" y="1776413"/>
          <p14:tracePt t="47268" x="10928350" y="1789113"/>
          <p14:tracePt t="47291" x="10952163" y="1801813"/>
          <p14:tracePt t="47301" x="10952163" y="1814513"/>
          <p14:tracePt t="47347" x="10964863" y="1814513"/>
          <p14:tracePt t="47378" x="10977563" y="1814513"/>
          <p14:tracePt t="47386" x="10990263" y="1814513"/>
          <p14:tracePt t="47412" x="11002963" y="1814513"/>
          <p14:tracePt t="47434" x="11015663" y="1814513"/>
          <p14:tracePt t="47458" x="11028363" y="1814513"/>
          <p14:tracePt t="47467" x="11041063" y="1814513"/>
          <p14:tracePt t="47483" x="11052175" y="1814513"/>
          <p14:tracePt t="47491" x="11064875" y="1814513"/>
          <p14:tracePt t="47507" x="11077575" y="1814513"/>
          <p14:tracePt t="47515" x="11090275" y="1814513"/>
          <p14:tracePt t="47523" x="11102975" y="1814513"/>
          <p14:tracePt t="47536" x="11115675" y="1801813"/>
          <p14:tracePt t="47546" x="11128375" y="1801813"/>
          <p14:tracePt t="47563" x="11141075" y="1801813"/>
          <p14:tracePt t="47570" x="11153775" y="1801813"/>
          <p14:tracePt t="47578" x="11164888" y="1801813"/>
          <p14:tracePt t="47595" x="11177588" y="1801813"/>
          <p14:tracePt t="47602" x="11190288" y="1801813"/>
          <p14:tracePt t="47620" x="11202988" y="1801813"/>
          <p14:tracePt t="47635" x="11228388" y="1801813"/>
          <p14:tracePt t="47652" x="11241088" y="1801813"/>
          <p14:tracePt t="47658" x="11266488" y="1801813"/>
          <p14:tracePt t="47668" x="11303000" y="1801813"/>
          <p14:tracePt t="47674" x="11328400" y="1801813"/>
          <p14:tracePt t="47685" x="11366500" y="1789113"/>
          <p14:tracePt t="47690" x="11403013" y="1776413"/>
          <p14:tracePt t="47701" x="11415713" y="1776413"/>
          <p14:tracePt t="47706" x="11466513" y="1765300"/>
          <p14:tracePt t="47718" x="11490325" y="1765300"/>
          <p14:tracePt t="47723" x="11528425" y="1765300"/>
          <p14:tracePt t="47735" x="11566525" y="1765300"/>
          <p14:tracePt t="47739" x="11603038" y="1765300"/>
          <p14:tracePt t="47746" x="11628438" y="1765300"/>
          <p14:tracePt t="47754" x="11641138" y="1765300"/>
          <p14:tracePt t="47834" x="11653838" y="1765300"/>
          <p14:tracePt t="47843" x="11666538" y="1765300"/>
          <p14:tracePt t="47906" x="11666538" y="1776413"/>
          <p14:tracePt t="47915" x="11666538" y="1789113"/>
          <p14:tracePt t="47922" x="11653838" y="1789113"/>
          <p14:tracePt t="47931" x="11641138" y="1801813"/>
          <p14:tracePt t="47938" x="11628438" y="1814513"/>
          <p14:tracePt t="47947" x="11615738" y="1814513"/>
          <p14:tracePt t="47954" x="11579225" y="1827213"/>
          <p14:tracePt t="47970" x="11515725" y="1865313"/>
          <p14:tracePt t="47979" x="11453813" y="1889125"/>
          <p14:tracePt t="47988" x="11366500" y="1914525"/>
          <p14:tracePt t="47994" x="11290300" y="1927225"/>
          <p14:tracePt t="48002" x="11177588" y="1952625"/>
          <p14:tracePt t="48010" x="11041063" y="1978025"/>
          <p14:tracePt t="48018" x="10915650" y="2001838"/>
          <p14:tracePt t="48027" x="10777538" y="2027238"/>
          <p14:tracePt t="48035" x="10639425" y="2065338"/>
          <p14:tracePt t="48043" x="10502900" y="2089150"/>
          <p14:tracePt t="48052" x="10377488" y="2114550"/>
          <p14:tracePt t="48058" x="10264775" y="2127250"/>
          <p14:tracePt t="48069" x="10164763" y="2152650"/>
          <p14:tracePt t="48075" x="10075863" y="2165350"/>
          <p14:tracePt t="48085" x="10001250" y="2190750"/>
          <p14:tracePt t="48091" x="9963150" y="2201863"/>
          <p14:tracePt t="48102" x="9939338" y="2201863"/>
          <p14:tracePt t="48108" x="9913938" y="2201863"/>
          <p14:tracePt t="48119" x="9888538" y="2201863"/>
          <p14:tracePt t="48123" x="9875838" y="2201863"/>
          <p14:tracePt t="48139" x="9852025" y="2201863"/>
          <p14:tracePt t="48148" x="9839325" y="2201863"/>
          <p14:tracePt t="48155" x="9826625" y="2201863"/>
          <p14:tracePt t="48163" x="9813925" y="2201863"/>
          <p14:tracePt t="48170" x="9775825" y="2201863"/>
          <p14:tracePt t="48179" x="9750425" y="2201863"/>
          <p14:tracePt t="48187" x="9726613" y="2201863"/>
          <p14:tracePt t="48195" x="9701213" y="2201863"/>
          <p14:tracePt t="48203" x="9675813" y="2201863"/>
          <p14:tracePt t="48211" x="9650413" y="2201863"/>
          <p14:tracePt t="48218" x="9626600" y="2201863"/>
          <p14:tracePt t="48228" x="9588500" y="2201863"/>
          <p14:tracePt t="48236" x="9550400" y="2201863"/>
          <p14:tracePt t="48243" x="9537700" y="2201863"/>
          <p14:tracePt t="48252" x="9513888" y="2201863"/>
          <p14:tracePt t="48259" x="9501188" y="2201863"/>
          <p14:tracePt t="48269" x="9475788" y="2201863"/>
          <p14:tracePt t="48285" x="9463088" y="2201863"/>
          <p14:tracePt t="48291" x="9450388" y="2201863"/>
          <p14:tracePt t="48303" x="9424988" y="2201863"/>
          <p14:tracePt t="48307" x="9424988" y="2190750"/>
          <p14:tracePt t="48318" x="9413875" y="2190750"/>
          <p14:tracePt t="48323" x="9401175" y="2178050"/>
          <p14:tracePt t="48332" x="9388475" y="2178050"/>
          <p14:tracePt t="48338" x="9375775" y="2165350"/>
          <p14:tracePt t="48347" x="9350375" y="2152650"/>
          <p14:tracePt t="48362" x="9337675" y="2139950"/>
          <p14:tracePt t="48370" x="9324975" y="2139950"/>
          <p14:tracePt t="48379" x="9312275" y="2127250"/>
          <p14:tracePt t="48394" x="9288463" y="2114550"/>
          <p14:tracePt t="48411" x="9263063" y="2114550"/>
          <p14:tracePt t="48427" x="9250363" y="2114550"/>
          <p14:tracePt t="48451" x="9237663" y="2114550"/>
          <p14:tracePt t="48466" x="9224963" y="2114550"/>
          <p14:tracePt t="48474" x="9212263" y="2114550"/>
          <p14:tracePt t="48491" x="9199563" y="2114550"/>
          <p14:tracePt t="48506" x="9188450" y="2114550"/>
          <p14:tracePt t="48531" x="9175750" y="2114550"/>
          <p14:tracePt t="48547" x="9163050" y="2114550"/>
          <p14:tracePt t="48586" x="9150350" y="2114550"/>
          <p14:tracePt t="48699" x="9175750" y="2114550"/>
          <p14:tracePt t="48706" x="9212263" y="2101850"/>
          <p14:tracePt t="48717" x="9237663" y="2101850"/>
          <p14:tracePt t="48723" x="9275763" y="2089150"/>
          <p14:tracePt t="48732" x="9301163" y="2089150"/>
          <p14:tracePt t="48738" x="9363075" y="2078038"/>
          <p14:tracePt t="48747" x="9401175" y="2065338"/>
          <p14:tracePt t="48757" x="9463088" y="2052638"/>
          <p14:tracePt t="48763" x="9501188" y="2052638"/>
          <p14:tracePt t="48771" x="9550400" y="2039938"/>
          <p14:tracePt t="48779" x="9613900" y="2027238"/>
          <p14:tracePt t="48786" x="9663113" y="2027238"/>
          <p14:tracePt t="48796" x="9713913" y="2027238"/>
          <p14:tracePt t="48803" x="9763125" y="2027238"/>
          <p14:tracePt t="48811" x="9801225" y="2027238"/>
          <p14:tracePt t="48818" x="9852025" y="2027238"/>
          <p14:tracePt t="48827" x="9901238" y="2039938"/>
          <p14:tracePt t="48837" x="9952038" y="2039938"/>
          <p14:tracePt t="48842" x="9988550" y="2052638"/>
          <p14:tracePt t="48851" x="10013950" y="2052638"/>
          <p14:tracePt t="48859" x="10039350" y="2052638"/>
          <p14:tracePt t="48868" x="10052050" y="2052638"/>
          <p14:tracePt t="48875" x="10064750" y="2052638"/>
          <p14:tracePt t="48885" x="10088563" y="2052638"/>
          <p14:tracePt t="48890" x="10101263" y="2052638"/>
          <p14:tracePt t="48901" x="10113963" y="2052638"/>
          <p14:tracePt t="48906" x="10126663" y="2052638"/>
          <p14:tracePt t="48922" x="10139363" y="2052638"/>
          <p14:tracePt t="48956" x="10152063" y="2052638"/>
          <p14:tracePt t="49163" x="10164763" y="2052638"/>
          <p14:tracePt t="49202" x="10177463" y="2052638"/>
          <p14:tracePt t="49395" x="10177463" y="2065338"/>
          <p14:tracePt t="49459" x="10177463" y="2078038"/>
          <p14:tracePt t="49499" x="10177463" y="2089150"/>
          <p14:tracePt t="49572" x="10177463" y="2101850"/>
          <p14:tracePt t="49586" x="10188575" y="2114550"/>
          <p14:tracePt t="49619" x="10213975" y="2114550"/>
          <p14:tracePt t="49635" x="10239375" y="2114550"/>
          <p14:tracePt t="49642" x="10252075" y="2101850"/>
          <p14:tracePt t="49650" x="10264775" y="2101850"/>
          <p14:tracePt t="49658" x="10277475" y="2101850"/>
          <p14:tracePt t="49669" x="10301288" y="2089150"/>
          <p14:tracePt t="49675" x="10326688" y="2078038"/>
          <p14:tracePt t="49685" x="10364788" y="2078038"/>
          <p14:tracePt t="49691" x="10390188" y="2065338"/>
          <p14:tracePt t="49702" x="10401300" y="2052638"/>
          <p14:tracePt t="49707" x="10426700" y="2052638"/>
          <p14:tracePt t="49719" x="10426700" y="2039938"/>
          <p14:tracePt t="49723" x="10439400" y="2027238"/>
          <p14:tracePt t="49827" x="10452100" y="2027238"/>
          <p14:tracePt t="49875" x="10464800" y="2027238"/>
          <p14:tracePt t="49882" x="10477500" y="2027238"/>
          <p14:tracePt t="49899" x="10477500" y="2039938"/>
          <p14:tracePt t="49916" x="10477500" y="2052638"/>
          <p14:tracePt t="49922" x="10477500" y="2065338"/>
          <p14:tracePt t="49931" x="10477500" y="2078038"/>
          <p14:tracePt t="50106" x="10477500" y="2089150"/>
          <p14:tracePt t="50123" x="10464800" y="2089150"/>
          <p14:tracePt t="50154" x="10452100" y="2089150"/>
          <p14:tracePt t="50163" x="10439400" y="2089150"/>
          <p14:tracePt t="50180" x="10426700" y="2089150"/>
          <p14:tracePt t="50186" x="10414000" y="2089150"/>
          <p14:tracePt t="50202" x="10414000" y="2078038"/>
          <p14:tracePt t="50210" x="10401300" y="2065338"/>
          <p14:tracePt t="50226" x="10390188" y="2065338"/>
          <p14:tracePt t="50242" x="10390188" y="2052638"/>
          <p14:tracePt t="50259" x="10364788" y="2027238"/>
          <p14:tracePt t="50274" x="10352088" y="2014538"/>
          <p14:tracePt t="50285" x="10352088" y="2001838"/>
          <p14:tracePt t="50303" x="10339388" y="1989138"/>
          <p14:tracePt t="50306" x="10326688" y="1989138"/>
          <p14:tracePt t="50319" x="10326688" y="1965325"/>
          <p14:tracePt t="50330" x="10313988" y="1952625"/>
          <p14:tracePt t="50338" x="10313988" y="1939925"/>
          <p14:tracePt t="50346" x="10301288" y="1939925"/>
          <p14:tracePt t="50490" x="10301288" y="1927225"/>
          <p14:tracePt t="50498" x="10301288" y="1914525"/>
          <p14:tracePt t="50514" x="10313988" y="1914525"/>
          <p14:tracePt t="50523" x="10339388" y="1914525"/>
          <p14:tracePt t="50538" x="10352088" y="1914525"/>
          <p14:tracePt t="50554" x="10364788" y="1914525"/>
          <p14:tracePt t="50562" x="10377488" y="1914525"/>
          <p14:tracePt t="50586" x="10390188" y="1914525"/>
          <p14:tracePt t="50627" x="10401300" y="1914525"/>
          <p14:tracePt t="50659" x="10414000" y="1914525"/>
          <p14:tracePt t="50674" x="10426700" y="1914525"/>
          <p14:tracePt t="50699" x="10439400" y="1914525"/>
          <p14:tracePt t="50707" x="10452100" y="1914525"/>
          <p14:tracePt t="50794" x="10464800" y="1914525"/>
          <p14:tracePt t="51195" x="10452100" y="1914525"/>
          <p14:tracePt t="51202" x="10426700" y="1914525"/>
          <p14:tracePt t="51210" x="10414000" y="1927225"/>
          <p14:tracePt t="51219" x="10390188" y="1939925"/>
          <p14:tracePt t="51259" x="10377488" y="1939925"/>
          <p14:tracePt t="51331" x="10390188" y="1939925"/>
          <p14:tracePt t="51338" x="10401300" y="1939925"/>
          <p14:tracePt t="51346" x="10426700" y="1927225"/>
          <p14:tracePt t="51354" x="10452100" y="1914525"/>
          <p14:tracePt t="51363" x="10490200" y="1914525"/>
          <p14:tracePt t="51371" x="10539413" y="1901825"/>
          <p14:tracePt t="51378" x="10577513" y="1901825"/>
          <p14:tracePt t="51386" x="10652125" y="1901825"/>
          <p14:tracePt t="51394" x="10752138" y="1901825"/>
          <p14:tracePt t="51402" x="10852150" y="1901825"/>
          <p14:tracePt t="51410" x="10952163" y="1901825"/>
          <p14:tracePt t="51419" x="11052175" y="1901825"/>
          <p14:tracePt t="51427" x="11141075" y="1901825"/>
          <p14:tracePt t="51435" x="11215688" y="1901825"/>
          <p14:tracePt t="51443" x="11290300" y="1901825"/>
          <p14:tracePt t="51453" x="11328400" y="1901825"/>
          <p14:tracePt t="51458" x="11353800" y="1901825"/>
          <p14:tracePt t="51468" x="11366500" y="1901825"/>
          <p14:tracePt t="51516" x="11366500" y="1889125"/>
          <p14:tracePt t="51522" x="11353800" y="1889125"/>
          <p14:tracePt t="51546" x="11341100" y="1889125"/>
          <p14:tracePt t="51554" x="11328400" y="1889125"/>
          <p14:tracePt t="51562" x="11315700" y="1889125"/>
          <p14:tracePt t="51570" x="11290300" y="1889125"/>
          <p14:tracePt t="51578" x="11266488" y="1889125"/>
          <p14:tracePt t="51586" x="11241088" y="1889125"/>
          <p14:tracePt t="51594" x="11215688" y="1889125"/>
          <p14:tracePt t="51602" x="11177588" y="1889125"/>
          <p14:tracePt t="51610" x="11141075" y="1889125"/>
          <p14:tracePt t="51618" x="11102975" y="1889125"/>
          <p14:tracePt t="51626" x="11064875" y="1889125"/>
          <p14:tracePt t="51634" x="11028363" y="1889125"/>
          <p14:tracePt t="51642" x="10977563" y="1889125"/>
          <p14:tracePt t="51652" x="10939463" y="1889125"/>
          <p14:tracePt t="51658" x="10902950" y="1889125"/>
          <p14:tracePt t="51668" x="10890250" y="1889125"/>
          <p14:tracePt t="51686" x="10864850" y="1901825"/>
          <p14:tracePt t="51746" x="10890250" y="1901825"/>
          <p14:tracePt t="51755" x="10902950" y="1901825"/>
          <p14:tracePt t="51762" x="10928350" y="1901825"/>
          <p14:tracePt t="51770" x="10964863" y="1901825"/>
          <p14:tracePt t="51778" x="11002963" y="1901825"/>
          <p14:tracePt t="51786" x="11064875" y="1901825"/>
          <p14:tracePt t="51794" x="11090275" y="1901825"/>
          <p14:tracePt t="51802" x="11141075" y="1901825"/>
          <p14:tracePt t="51810" x="11177588" y="1901825"/>
          <p14:tracePt t="51819" x="11202988" y="1901825"/>
          <p14:tracePt t="51835" x="11215688" y="1901825"/>
          <p14:tracePt t="51891" x="11177588" y="1901825"/>
          <p14:tracePt t="51899" x="11153775" y="1901825"/>
          <p14:tracePt t="51906" x="11128375" y="1901825"/>
          <p14:tracePt t="51915" x="11064875" y="1901825"/>
          <p14:tracePt t="51922" x="11015663" y="1914525"/>
          <p14:tracePt t="51931" x="10952163" y="1927225"/>
          <p14:tracePt t="51938" x="10890250" y="1939925"/>
          <p14:tracePt t="51946" x="10828338" y="1939925"/>
          <p14:tracePt t="51954" x="10777538" y="1952625"/>
          <p14:tracePt t="51962" x="10739438" y="1965325"/>
          <p14:tracePt t="51970" x="10726738" y="1965325"/>
          <p14:tracePt t="51988" x="10702925" y="1965325"/>
          <p14:tracePt t="51995" x="10690225" y="1965325"/>
          <p14:tracePt t="52075" x="10702925" y="1965325"/>
          <p14:tracePt t="52082" x="10726738" y="1965325"/>
          <p14:tracePt t="52091" x="10752138" y="1965325"/>
          <p14:tracePt t="52102" x="10790238" y="1965325"/>
          <p14:tracePt t="52106" x="10815638" y="1965325"/>
          <p14:tracePt t="52118" x="10877550" y="1965325"/>
          <p14:tracePt t="52122" x="10890250" y="1965325"/>
          <p14:tracePt t="52131" x="10928350" y="1965325"/>
          <p14:tracePt t="52139" x="10952163" y="1965325"/>
          <p14:tracePt t="52146" x="10964863" y="1965325"/>
          <p14:tracePt t="52156" x="10990263" y="1965325"/>
          <p14:tracePt t="52163" x="11002963" y="1965325"/>
          <p14:tracePt t="52180" x="11015663" y="1965325"/>
          <p14:tracePt t="52282" x="11002963" y="1965325"/>
          <p14:tracePt t="52299" x="10990263" y="1965325"/>
          <p14:tracePt t="52317" x="10977563" y="1965325"/>
          <p14:tracePt t="52379" x="10964863" y="1965325"/>
          <p14:tracePt t="52394" x="10964863" y="1978025"/>
          <p14:tracePt t="52411" x="10964863" y="2001838"/>
          <p14:tracePt t="52418" x="10964863" y="2027238"/>
          <p14:tracePt t="52426" x="10977563" y="2065338"/>
          <p14:tracePt t="52435" x="10977563" y="2078038"/>
          <p14:tracePt t="52442" x="10977563" y="2114550"/>
          <p14:tracePt t="52452" x="10977563" y="2139950"/>
          <p14:tracePt t="52458" x="10977563" y="2152650"/>
          <p14:tracePt t="52691" x="10977563" y="2127250"/>
          <p14:tracePt t="52698" x="10964863" y="2127250"/>
          <p14:tracePt t="52709" x="10952163" y="2114550"/>
          <p14:tracePt t="52722" x="10952163" y="2101850"/>
          <p14:tracePt t="52730" x="10952163" y="2089150"/>
          <p14:tracePt t="52738" x="10939463" y="2065338"/>
          <p14:tracePt t="52752" x="10939463" y="2052638"/>
          <p14:tracePt t="52754" x="10915650" y="2039938"/>
          <p14:tracePt t="52786" x="10902950" y="2039938"/>
          <p14:tracePt t="52802" x="10890250" y="2039938"/>
          <p14:tracePt t="52810" x="10877550" y="2039938"/>
          <p14:tracePt t="52828" x="10864850" y="2039938"/>
          <p14:tracePt t="52947" x="10852150" y="2039938"/>
          <p14:tracePt t="52962" x="10828338" y="2039938"/>
          <p14:tracePt t="52969" x="10815638" y="2039938"/>
          <p14:tracePt t="52986" x="10790238" y="2052638"/>
          <p14:tracePt t="52994" x="10777538" y="2052638"/>
          <p14:tracePt t="53002" x="10764838" y="2052638"/>
          <p14:tracePt t="53011" x="10752138" y="2052638"/>
          <p14:tracePt t="53019" x="10739438" y="2052638"/>
          <p14:tracePt t="53026" x="10726738" y="2052638"/>
          <p14:tracePt t="53090" x="10715625" y="2052638"/>
          <p14:tracePt t="53115" x="10726738" y="2052638"/>
          <p14:tracePt t="53122" x="10726738" y="2039938"/>
          <p14:tracePt t="53146" x="10739438" y="2039938"/>
          <p14:tracePt t="53161" x="10752138" y="2027238"/>
          <p14:tracePt t="53178" x="10764838" y="2027238"/>
          <p14:tracePt t="53218" x="10777538" y="2027238"/>
          <p14:tracePt t="53446" x="10790238" y="2014538"/>
          <p14:tracePt t="53675" x="10802938" y="2014538"/>
          <p14:tracePt t="53682" x="10815638" y="2014538"/>
          <p14:tracePt t="53915" x="10828338" y="2001838"/>
          <p14:tracePt t="53921" x="10839450" y="1989138"/>
          <p14:tracePt t="53981" x="10852150" y="1989138"/>
          <p14:tracePt t="53994" x="10864850" y="1989138"/>
          <p14:tracePt t="54059" x="10877550" y="1989138"/>
          <p14:tracePt t="54274" x="10877550" y="2001838"/>
          <p14:tracePt t="54283" x="10864850" y="2001838"/>
          <p14:tracePt t="54289" x="10852150" y="2001838"/>
          <p14:tracePt t="54299" x="10828338" y="2014538"/>
          <p14:tracePt t="54307" x="10790238" y="2027238"/>
          <p14:tracePt t="54315" x="10764838" y="2039938"/>
          <p14:tracePt t="54322" x="10739438" y="2052638"/>
          <p14:tracePt t="54330" x="10702925" y="2065338"/>
          <p14:tracePt t="54337" x="10664825" y="2078038"/>
          <p14:tracePt t="54346" x="10614025" y="2101850"/>
          <p14:tracePt t="54354" x="10577513" y="2114550"/>
          <p14:tracePt t="54362" x="10539413" y="2127250"/>
          <p14:tracePt t="54370" x="10490200" y="2139950"/>
          <p14:tracePt t="54378" x="10439400" y="2165350"/>
          <p14:tracePt t="54385" x="10390188" y="2190750"/>
          <p14:tracePt t="54394" x="10326688" y="2201863"/>
          <p14:tracePt t="54401" x="10288588" y="2227263"/>
          <p14:tracePt t="54410" x="10239375" y="2252663"/>
          <p14:tracePt t="54418" x="10177463" y="2278063"/>
          <p14:tracePt t="54426" x="10126663" y="2303463"/>
          <p14:tracePt t="54435" x="10064750" y="2314575"/>
          <p14:tracePt t="54441" x="9988550" y="2339975"/>
          <p14:tracePt t="54451" x="9939338" y="2365375"/>
          <p14:tracePt t="54458" x="9875838" y="2390775"/>
          <p14:tracePt t="54469" x="9801225" y="2427288"/>
          <p14:tracePt t="54474" x="9750425" y="2439988"/>
          <p14:tracePt t="54484" x="9701213" y="2452688"/>
          <p14:tracePt t="54490" x="9637713" y="2465388"/>
          <p14:tracePt t="54501" x="9601200" y="2478088"/>
          <p14:tracePt t="54506" x="9575800" y="2478088"/>
          <p14:tracePt t="54514" x="9537700" y="2490788"/>
          <p14:tracePt t="54521" x="9525000" y="2490788"/>
          <p14:tracePt t="54530" x="9513888" y="2490788"/>
          <p14:tracePt t="54537" x="9501188" y="2490788"/>
          <p14:tracePt t="54626" x="9513888" y="2490788"/>
          <p14:tracePt t="54635" x="9537700" y="2490788"/>
          <p14:tracePt t="54642" x="9575800" y="2490788"/>
          <p14:tracePt t="54652" x="9613900" y="2490788"/>
          <p14:tracePt t="54658" x="9663113" y="2503488"/>
          <p14:tracePt t="54669" x="9701213" y="2516188"/>
          <p14:tracePt t="54674" x="9750425" y="2516188"/>
          <p14:tracePt t="54686" x="9775825" y="2516188"/>
          <p14:tracePt t="54690" x="9826625" y="2516188"/>
          <p14:tracePt t="54701" x="9888538" y="2527300"/>
          <p14:tracePt t="54706" x="9926638" y="2540000"/>
          <p14:tracePt t="54719" x="9952038" y="2540000"/>
          <p14:tracePt t="54722" x="10001250" y="2552700"/>
          <p14:tracePt t="54730" x="10026650" y="2552700"/>
          <p14:tracePt t="54737" x="10052050" y="2552700"/>
          <p14:tracePt t="54746" x="10075863" y="2552700"/>
          <p14:tracePt t="54754" x="10088563" y="2552700"/>
          <p14:tracePt t="54762" x="10101263" y="2552700"/>
          <p14:tracePt t="54769" x="10113963" y="2552700"/>
          <p14:tracePt t="54954" x="10101263" y="2552700"/>
          <p14:tracePt t="54961" x="10088563" y="2552700"/>
          <p14:tracePt t="54970" x="10052050" y="2552700"/>
          <p14:tracePt t="54978" x="10013950" y="2540000"/>
          <p14:tracePt t="54985" x="9975850" y="2527300"/>
          <p14:tracePt t="54994" x="9926638" y="2516188"/>
          <p14:tracePt t="55003" x="9875838" y="2503488"/>
          <p14:tracePt t="55009" x="9788525" y="2490788"/>
          <p14:tracePt t="55018" x="9701213" y="2478088"/>
          <p14:tracePt t="55025" x="9613900" y="2465388"/>
          <p14:tracePt t="55036" x="9525000" y="2452688"/>
          <p14:tracePt t="55041" x="9437688" y="2452688"/>
          <p14:tracePt t="55052" x="9363075" y="2452688"/>
          <p14:tracePt t="55057" x="9288463" y="2439988"/>
          <p14:tracePt t="55068" x="9250363" y="2439988"/>
          <p14:tracePt t="55074" x="9237663" y="2427288"/>
          <p14:tracePt t="55085" x="9224963" y="2414588"/>
          <p14:tracePt t="55089" x="9212263" y="2414588"/>
          <p14:tracePt t="55101" x="9212263" y="2403475"/>
          <p14:tracePt t="55106" x="9212263" y="2378075"/>
          <p14:tracePt t="55115" x="9237663" y="2352675"/>
          <p14:tracePt t="55122" x="9250363" y="2327275"/>
          <p14:tracePt t="55130" x="9288463" y="2290763"/>
          <p14:tracePt t="55137" x="9350375" y="2265363"/>
          <p14:tracePt t="55146" x="9413875" y="2227263"/>
          <p14:tracePt t="55154" x="9463088" y="2190750"/>
          <p14:tracePt t="55162" x="9537700" y="2152650"/>
          <p14:tracePt t="55169" x="9613900" y="2127250"/>
          <p14:tracePt t="55178" x="9688513" y="2101850"/>
          <p14:tracePt t="55185" x="9750425" y="2089150"/>
          <p14:tracePt t="55194" x="9813925" y="2065338"/>
          <p14:tracePt t="55203" x="9839325" y="2065338"/>
          <p14:tracePt t="55210" x="9863138" y="2052638"/>
          <p14:tracePt t="55258" x="9852025" y="2052638"/>
          <p14:tracePt t="55265" x="9826625" y="2052638"/>
          <p14:tracePt t="55274" x="9788525" y="2078038"/>
          <p14:tracePt t="55285" x="9763125" y="2089150"/>
          <p14:tracePt t="55290" x="9713913" y="2114550"/>
          <p14:tracePt t="55301" x="9688513" y="2139950"/>
          <p14:tracePt t="55306" x="9663113" y="2152650"/>
          <p14:tracePt t="55315" x="9637713" y="2165350"/>
          <p14:tracePt t="55321" x="9601200" y="2165350"/>
          <p14:tracePt t="55330" x="9588500" y="2178050"/>
          <p14:tracePt t="55338" x="9575800" y="2190750"/>
          <p14:tracePt t="55353" x="9563100" y="2190750"/>
          <p14:tracePt t="55364" x="9550400" y="2190750"/>
          <p14:tracePt t="55371" x="9537700" y="2201863"/>
          <p14:tracePt t="55377" x="9537700" y="2214563"/>
          <p14:tracePt t="55394" x="9525000" y="2214563"/>
          <p14:tracePt t="55403" x="9501188" y="2227263"/>
          <p14:tracePt t="55409" x="9488488" y="2239963"/>
          <p14:tracePt t="55418" x="9450388" y="2265363"/>
          <p14:tracePt t="55426" x="9413875" y="2278063"/>
          <p14:tracePt t="55435" x="9350375" y="2303463"/>
          <p14:tracePt t="55442" x="9250363" y="2339975"/>
          <p14:tracePt t="55451" x="9150350" y="2390775"/>
          <p14:tracePt t="55458" x="9037638" y="2439988"/>
          <p14:tracePt t="55468" x="8899525" y="2490788"/>
          <p14:tracePt t="55474" x="8774113" y="2540000"/>
          <p14:tracePt t="55486" x="8612188" y="2578100"/>
          <p14:tracePt t="55489" x="8448675" y="2603500"/>
          <p14:tracePt t="55501" x="8261350" y="2627313"/>
          <p14:tracePt t="55506" x="8061325" y="2678113"/>
          <p14:tracePt t="55515" x="7835900" y="2716213"/>
          <p14:tracePt t="55522" x="7597775" y="2765425"/>
          <p14:tracePt t="55529" x="7410450" y="2790825"/>
          <p14:tracePt t="55537" x="7185025" y="2828925"/>
          <p14:tracePt t="55545" x="6972300" y="2840038"/>
          <p14:tracePt t="55553" x="6721475" y="2852738"/>
          <p14:tracePt t="55561" x="6521450" y="2852738"/>
          <p14:tracePt t="55569" x="6308725" y="2852738"/>
          <p14:tracePt t="55577" x="6134100" y="2852738"/>
          <p14:tracePt t="55585" x="5957888" y="2852738"/>
          <p14:tracePt t="55593" x="5808663" y="2852738"/>
          <p14:tracePt t="55601" x="5695950" y="2852738"/>
          <p14:tracePt t="55609" x="5595938" y="2852738"/>
          <p14:tracePt t="55618" x="5507038" y="2852738"/>
          <p14:tracePt t="55625" x="5445125" y="2852738"/>
          <p14:tracePt t="55635" x="5394325" y="2852738"/>
          <p14:tracePt t="55642" x="5357813" y="2852738"/>
          <p14:tracePt t="55651" x="5319713" y="2852738"/>
          <p14:tracePt t="55657" x="5281613" y="2852738"/>
          <p14:tracePt t="55668" x="5257800" y="2852738"/>
          <p14:tracePt t="55674" x="5219700" y="2852738"/>
          <p14:tracePt t="55686" x="5194300" y="2840038"/>
          <p14:tracePt t="55690" x="5170488" y="2828925"/>
          <p14:tracePt t="55701" x="5145088" y="2816225"/>
          <p14:tracePt t="55706" x="5119688" y="2816225"/>
          <p14:tracePt t="55714" x="5081588" y="2790825"/>
          <p14:tracePt t="55722" x="5057775" y="2778125"/>
          <p14:tracePt t="55730" x="5045075" y="2765425"/>
          <p14:tracePt t="55738" x="5019675" y="2752725"/>
          <p14:tracePt t="55753" x="5006975" y="2740025"/>
          <p14:tracePt t="55762" x="4968875" y="2728913"/>
          <p14:tracePt t="55771" x="4945063" y="2728913"/>
          <p14:tracePt t="55778" x="4919663" y="2728913"/>
          <p14:tracePt t="55786" x="4868863" y="2716213"/>
          <p14:tracePt t="55794" x="4832350" y="2703513"/>
          <p14:tracePt t="55802" x="4794250" y="2690813"/>
          <p14:tracePt t="55810" x="4756150" y="2690813"/>
          <p14:tracePt t="55819" x="4706938" y="2678113"/>
          <p14:tracePt t="55826" x="4643438" y="2678113"/>
          <p14:tracePt t="55836" x="4606925" y="2665413"/>
          <p14:tracePt t="55842" x="4568825" y="2652713"/>
          <p14:tracePt t="55856" x="4518025" y="2640013"/>
          <p14:tracePt t="55858" x="4481513" y="2627313"/>
          <p14:tracePt t="55869" x="4456113" y="2627313"/>
          <p14:tracePt t="55874" x="4394200" y="2627313"/>
          <p14:tracePt t="55886" x="4368800" y="2616200"/>
          <p14:tracePt t="55901" x="4343400" y="2616200"/>
          <p14:tracePt t="55906" x="4318000" y="2616200"/>
          <p14:tracePt t="55915" x="4294188" y="2616200"/>
          <p14:tracePt t="55922" x="4281488" y="2616200"/>
          <p14:tracePt t="55931" x="4268788" y="2616200"/>
          <p14:tracePt t="55937" x="4230688" y="2616200"/>
          <p14:tracePt t="55945" x="4192588" y="2616200"/>
          <p14:tracePt t="55953" x="4181475" y="2616200"/>
          <p14:tracePt t="55962" x="4168775" y="2616200"/>
          <p14:tracePt t="55983" x="4156075" y="2616200"/>
          <p14:tracePt t="55987" x="4143375" y="2616200"/>
          <p14:tracePt t="56001" x="4130675" y="2616200"/>
          <p14:tracePt t="56092" x="4117975" y="2616200"/>
          <p14:tracePt t="56602" x="4130675" y="2616200"/>
          <p14:tracePt t="56650" x="4130675" y="2627313"/>
          <p14:tracePt t="56657" x="4130675" y="2640013"/>
          <p14:tracePt t="56666" x="4117975" y="2652713"/>
          <p14:tracePt t="56673" x="4117975" y="2665413"/>
          <p14:tracePt t="56685" x="4105275" y="2678113"/>
          <p14:tracePt t="56690" x="4105275" y="2690813"/>
          <p14:tracePt t="56704" x="4092575" y="2703513"/>
          <p14:tracePt t="56705" x="4081463" y="2716213"/>
          <p14:tracePt t="56714" x="4081463" y="2740025"/>
          <p14:tracePt t="56721" x="4056063" y="2752725"/>
          <p14:tracePt t="56730" x="4043363" y="2778125"/>
          <p14:tracePt t="56737" x="4030663" y="2790825"/>
          <p14:tracePt t="56745" x="4017963" y="2803525"/>
          <p14:tracePt t="56753" x="4017963" y="2816225"/>
          <p14:tracePt t="56762" x="4005263" y="2828925"/>
          <p14:tracePt t="56850" x="4005263" y="2816225"/>
          <p14:tracePt t="56857" x="4005263" y="2803525"/>
          <p14:tracePt t="56868" x="4005263" y="2790825"/>
          <p14:tracePt t="56875" x="4005263" y="2765425"/>
          <p14:tracePt t="56884" x="4005263" y="2752725"/>
          <p14:tracePt t="56889" x="4005263" y="2728913"/>
          <p14:tracePt t="56901" x="4005263" y="2703513"/>
          <p14:tracePt t="56905" x="4005263" y="2690813"/>
          <p14:tracePt t="56913" x="4005263" y="2665413"/>
          <p14:tracePt t="56921" x="4005263" y="2627313"/>
          <p14:tracePt t="56930" x="4005263" y="2603500"/>
          <p14:tracePt t="56945" x="4017963" y="2578100"/>
          <p14:tracePt t="56953" x="4017963" y="2565400"/>
          <p14:tracePt t="56961" x="4030663" y="2565400"/>
          <p14:tracePt t="56994" x="4043363" y="2540000"/>
          <p14:tracePt t="57082" x="4043363" y="2552700"/>
          <p14:tracePt t="57099" x="4043363" y="2565400"/>
          <p14:tracePt t="57105" x="4043363" y="2578100"/>
          <p14:tracePt t="57114" x="4043363" y="2603500"/>
          <p14:tracePt t="57122" x="4030663" y="2603500"/>
          <p14:tracePt t="57130" x="4030663" y="2627313"/>
          <p14:tracePt t="57137" x="4017963" y="2627313"/>
          <p14:tracePt t="57148" x="4017963" y="2640013"/>
          <p14:tracePt t="57153" x="4017963" y="2652713"/>
          <p14:tracePt t="57162" x="4005263" y="2665413"/>
          <p14:tracePt t="57169" x="3992563" y="2678113"/>
          <p14:tracePt t="57201" x="3979863" y="2678113"/>
          <p14:tracePt t="57250" x="3956050" y="2678113"/>
          <p14:tracePt t="57258" x="3943350" y="2678113"/>
          <p14:tracePt t="57266" x="3917950" y="2652713"/>
          <p14:tracePt t="57273" x="3905250" y="2640013"/>
          <p14:tracePt t="57285" x="3892550" y="2603500"/>
          <p14:tracePt t="57289" x="3867150" y="2590800"/>
          <p14:tracePt t="57301" x="3856038" y="2565400"/>
          <p14:tracePt t="57305" x="3856038" y="2540000"/>
          <p14:tracePt t="57313" x="3830638" y="2516188"/>
          <p14:tracePt t="57321" x="3830638" y="2490788"/>
          <p14:tracePt t="57329" x="3817938" y="2465388"/>
          <p14:tracePt t="57337" x="3805238" y="2439988"/>
          <p14:tracePt t="57345" x="3792538" y="2414588"/>
          <p14:tracePt t="57369" x="3792538" y="2403475"/>
          <p14:tracePt t="57393" x="3792538" y="2390775"/>
          <p14:tracePt t="57458" x="3792538" y="2378075"/>
          <p14:tracePt t="57474" x="3805238" y="2365375"/>
          <p14:tracePt t="57506" x="3805238" y="2352675"/>
          <p14:tracePt t="57514" x="3805238" y="2339975"/>
          <p14:tracePt t="57537" x="3805238" y="2327275"/>
          <p14:tracePt t="57554" x="3805238" y="2314575"/>
          <p14:tracePt t="57569" x="3805238" y="2303463"/>
          <p14:tracePt t="57633" x="3805238" y="2290763"/>
          <p14:tracePt t="57650" x="3792538" y="2290763"/>
          <p14:tracePt t="57675" x="3779838" y="2314575"/>
          <p14:tracePt t="57683" x="3767138" y="2327275"/>
          <p14:tracePt t="57706" x="3756025" y="2352675"/>
          <p14:tracePt t="57715" x="3756025" y="2390775"/>
          <p14:tracePt t="57729" x="3756025" y="2403475"/>
          <p14:tracePt t="57737" x="3756025" y="2414588"/>
          <p14:tracePt t="57746" x="3756025" y="2427288"/>
          <p14:tracePt t="57753" x="3756025" y="2439988"/>
          <p14:tracePt t="57762" x="3756025" y="2465388"/>
          <p14:tracePt t="57769" x="3756025" y="2478088"/>
          <p14:tracePt t="57810" x="3767138" y="2478088"/>
          <p14:tracePt t="57835" x="3792538" y="2478088"/>
          <p14:tracePt t="57858" x="3805238" y="2478088"/>
          <p14:tracePt t="57898" x="3805238" y="2465388"/>
          <p14:tracePt t="58137" x="3817938" y="2465388"/>
          <p14:tracePt t="58210" x="3830638" y="2465388"/>
          <p14:tracePt t="58265" x="3843338" y="2465388"/>
          <p14:tracePt t="58313" x="3867150" y="2465388"/>
          <p14:tracePt t="58321" x="3879850" y="2478088"/>
          <p14:tracePt t="58329" x="3892550" y="2503488"/>
          <p14:tracePt t="58337" x="3905250" y="2540000"/>
          <p14:tracePt t="58345" x="3917950" y="2552700"/>
          <p14:tracePt t="58353" x="3943350" y="2578100"/>
          <p14:tracePt t="58361" x="3943350" y="2603500"/>
          <p14:tracePt t="58369" x="3943350" y="2640013"/>
          <p14:tracePt t="58377" x="3943350" y="2665413"/>
          <p14:tracePt t="58385" x="3943350" y="2690813"/>
          <p14:tracePt t="58393" x="3943350" y="2728913"/>
          <p14:tracePt t="58401" x="3943350" y="2790825"/>
          <p14:tracePt t="58409" x="3943350" y="2840038"/>
          <p14:tracePt t="58420" x="3930650" y="2903538"/>
          <p14:tracePt t="58425" x="3917950" y="2952750"/>
          <p14:tracePt t="58434" x="3905250" y="3003550"/>
          <p14:tracePt t="58441" x="3879850" y="3065463"/>
          <p14:tracePt t="58452" x="3867150" y="3103563"/>
          <p14:tracePt t="58457" x="3830638" y="3154363"/>
          <p14:tracePt t="58468" x="3805238" y="3178175"/>
          <p14:tracePt t="58473" x="3779838" y="3203575"/>
          <p14:tracePt t="58484" x="3767138" y="3228975"/>
          <p14:tracePt t="58489" x="3756025" y="3241675"/>
          <p14:tracePt t="58502" x="3743325" y="3254375"/>
          <p14:tracePt t="58505" x="3730625" y="3267075"/>
          <p14:tracePt t="58513" x="3717925" y="3278188"/>
          <p14:tracePt t="58521" x="3705225" y="3278188"/>
          <p14:tracePt t="58625" x="3692525" y="3278188"/>
          <p14:tracePt t="58658" x="3692525" y="3254375"/>
          <p14:tracePt t="58673" x="3692525" y="3241675"/>
          <p14:tracePt t="58682" x="3692525" y="3203575"/>
          <p14:tracePt t="58699" x="3692525" y="3190875"/>
          <p14:tracePt t="58706" x="3705225" y="3165475"/>
          <p14:tracePt t="58714" x="3717925" y="3141663"/>
          <p14:tracePt t="58722" x="3717925" y="3116263"/>
          <p14:tracePt t="58730" x="3730625" y="3103563"/>
          <p14:tracePt t="58737" x="3743325" y="3090863"/>
          <p14:tracePt t="58745" x="3756025" y="3054350"/>
          <p14:tracePt t="58753" x="3767138" y="3041650"/>
          <p14:tracePt t="58761" x="3779838" y="3028950"/>
          <p14:tracePt t="58769" x="3779838" y="3016250"/>
          <p14:tracePt t="58777" x="3779838" y="2990850"/>
          <p14:tracePt t="58789" x="3792538" y="2978150"/>
          <p14:tracePt t="58794" x="3805238" y="2952750"/>
          <p14:tracePt t="58810" x="3805238" y="2928938"/>
          <p14:tracePt t="58818" x="3817938" y="2916238"/>
          <p14:tracePt t="58827" x="3817938" y="2903538"/>
          <p14:tracePt t="58841" x="3817938" y="2890838"/>
          <p14:tracePt t="58852" x="3830638" y="2865438"/>
          <p14:tracePt t="58857" x="3843338" y="2865438"/>
          <p14:tracePt t="59001" x="3856038" y="2865438"/>
          <p14:tracePt t="59017" x="3879850" y="2878138"/>
          <p14:tracePt t="59026" x="3879850" y="2916238"/>
          <p14:tracePt t="59035" x="3905250" y="2941638"/>
          <p14:tracePt t="59041" x="3917950" y="2965450"/>
          <p14:tracePt t="59051" x="3917950" y="2990850"/>
          <p14:tracePt t="59057" x="3917950" y="3016250"/>
          <p14:tracePt t="59071" x="3917950" y="3041650"/>
          <p14:tracePt t="59073" x="3917950" y="3065463"/>
          <p14:tracePt t="59084" x="3917950" y="3090863"/>
          <p14:tracePt t="59089" x="3917950" y="3103563"/>
          <p14:tracePt t="59098" x="3917950" y="3128963"/>
          <p14:tracePt t="59106" x="3917950" y="3154363"/>
          <p14:tracePt t="59114" x="3917950" y="3178175"/>
          <p14:tracePt t="59121" x="3917950" y="3203575"/>
          <p14:tracePt t="59130" x="3917950" y="3228975"/>
          <p14:tracePt t="59137" x="3917950" y="3254375"/>
          <p14:tracePt t="59146" x="3917950" y="3290888"/>
          <p14:tracePt t="59153" x="3917950" y="3316288"/>
          <p14:tracePt t="59162" x="3917950" y="3367088"/>
          <p14:tracePt t="59170" x="3905250" y="3403600"/>
          <p14:tracePt t="59177" x="3892550" y="3429000"/>
          <p14:tracePt t="59194" x="3892550" y="3454400"/>
          <p14:tracePt t="59234" x="3879850" y="3454400"/>
          <p14:tracePt t="59241" x="3867150" y="3454400"/>
          <p14:tracePt t="59249" x="3856038" y="3441700"/>
          <p14:tracePt t="59258" x="3856038" y="3416300"/>
          <p14:tracePt t="59270" x="3843338" y="3416300"/>
          <p14:tracePt t="59273" x="3830638" y="3390900"/>
          <p14:tracePt t="59285" x="3817938" y="3390900"/>
          <p14:tracePt t="59290" x="3805238" y="3367088"/>
          <p14:tracePt t="59302" x="3805238" y="3341688"/>
          <p14:tracePt t="59305" x="3805238" y="3328988"/>
          <p14:tracePt t="59320" x="3792538" y="3290888"/>
          <p14:tracePt t="59321" x="3779838" y="3278188"/>
          <p14:tracePt t="59329" x="3767138" y="3241675"/>
          <p14:tracePt t="59337" x="3767138" y="3228975"/>
          <p14:tracePt t="59345" x="3756025" y="3216275"/>
          <p14:tracePt t="59354" x="3756025" y="3203575"/>
          <p14:tracePt t="59361" x="3743325" y="3178175"/>
          <p14:tracePt t="59378" x="3743325" y="3165475"/>
          <p14:tracePt t="59386" x="3743325" y="3154363"/>
          <p14:tracePt t="59393" x="3743325" y="3128963"/>
          <p14:tracePt t="59401" x="3743325" y="3103563"/>
          <p14:tracePt t="59409" x="3743325" y="3078163"/>
          <p14:tracePt t="59418" x="3743325" y="3065463"/>
          <p14:tracePt t="59425" x="3730625" y="3041650"/>
          <p14:tracePt t="59436" x="3730625" y="3028950"/>
          <p14:tracePt t="59441" x="3730625" y="3016250"/>
          <p14:tracePt t="59451" x="3730625" y="3003550"/>
          <p14:tracePt t="59457" x="3730625" y="2978150"/>
          <p14:tracePt t="59468" x="3730625" y="2965450"/>
          <p14:tracePt t="59473" x="3730625" y="2952750"/>
          <p14:tracePt t="59485" x="3730625" y="2941638"/>
          <p14:tracePt t="59489" x="3717925" y="2941638"/>
          <p14:tracePt t="59561" x="3717925" y="2928938"/>
          <p14:tracePt t="59569" x="3717925" y="2916238"/>
          <p14:tracePt t="59585" x="3717925" y="2903538"/>
          <p14:tracePt t="59617" x="3730625" y="2878138"/>
          <p14:tracePt t="59665" x="3743325" y="2878138"/>
          <p14:tracePt t="60049" x="3756025" y="2852738"/>
          <p14:tracePt t="60201" x="3756025" y="2865438"/>
          <p14:tracePt t="60218" x="3756025" y="2890838"/>
          <p14:tracePt t="60234" x="3743325" y="2916238"/>
          <p14:tracePt t="60241" x="3692525" y="2952750"/>
          <p14:tracePt t="60249" x="3654425" y="2990850"/>
          <p14:tracePt t="60257" x="3605213" y="3016250"/>
          <p14:tracePt t="60269" x="3554413" y="3054350"/>
          <p14:tracePt t="60274" x="3479800" y="3090863"/>
          <p14:tracePt t="60286" x="3405188" y="3128963"/>
          <p14:tracePt t="60289" x="3328988" y="3154363"/>
          <p14:tracePt t="60298" x="3241675" y="3190875"/>
          <p14:tracePt t="60305" x="3154363" y="3216275"/>
          <p14:tracePt t="60314" x="3054350" y="3241675"/>
          <p14:tracePt t="60321" x="2967038" y="3254375"/>
          <p14:tracePt t="60332" x="2890838" y="3267075"/>
          <p14:tracePt t="60338" x="2828925" y="3278188"/>
          <p14:tracePt t="60345" x="2790825" y="3278188"/>
          <p14:tracePt t="60353" x="2741613" y="3278188"/>
          <p14:tracePt t="60361" x="2703513" y="3278188"/>
          <p14:tracePt t="60369" x="2667000" y="3278188"/>
          <p14:tracePt t="60377" x="2616200" y="3278188"/>
          <p14:tracePt t="60385" x="2578100" y="3267075"/>
          <p14:tracePt t="60394" x="2554288" y="3254375"/>
          <p14:tracePt t="60402" x="2528888" y="3241675"/>
          <p14:tracePt t="60411" x="2503488" y="3228975"/>
          <p14:tracePt t="60418" x="2478088" y="3216275"/>
          <p14:tracePt t="60425" x="2452688" y="3203575"/>
          <p14:tracePt t="60441" x="2428875" y="3190875"/>
          <p14:tracePt t="60452" x="2403475" y="3190875"/>
          <p14:tracePt t="60457" x="2390775" y="3190875"/>
          <p14:tracePt t="60467" x="2378075" y="3190875"/>
          <p14:tracePt t="60473" x="2352675" y="3178175"/>
          <p14:tracePt t="60489" x="2339975" y="3178175"/>
          <p14:tracePt t="60497" x="2328863" y="3178175"/>
          <p14:tracePt t="60504" x="2316163" y="3178175"/>
          <p14:tracePt t="60514" x="2303463" y="3178175"/>
          <p14:tracePt t="60521" x="2290763" y="3165475"/>
          <p14:tracePt t="60530" x="2278063" y="3165475"/>
          <p14:tracePt t="60537" x="2265363" y="3165475"/>
          <p14:tracePt t="60544" x="2239963" y="3154363"/>
          <p14:tracePt t="60553" x="2228850" y="3154363"/>
          <p14:tracePt t="60561" x="2216150" y="3154363"/>
          <p14:tracePt t="60569" x="2178050" y="3154363"/>
          <p14:tracePt t="60576" x="2165350" y="3141663"/>
          <p14:tracePt t="60585" x="2152650" y="3128963"/>
          <p14:tracePt t="60593" x="2139950" y="3128963"/>
          <p14:tracePt t="60601" x="2127250" y="3116263"/>
          <p14:tracePt t="60609" x="2116138" y="3103563"/>
          <p14:tracePt t="60618" x="2103438" y="3090863"/>
          <p14:tracePt t="60624" x="2090738" y="3090863"/>
          <p14:tracePt t="60635" x="2065338" y="3078163"/>
          <p14:tracePt t="60652" x="2039938" y="3078163"/>
          <p14:tracePt t="60657" x="2027238" y="3065463"/>
          <p14:tracePt t="60668" x="2014538" y="3054350"/>
          <p14:tracePt t="60673" x="1990725" y="3054350"/>
          <p14:tracePt t="60685" x="1978025" y="3041650"/>
          <p14:tracePt t="60689" x="1965325" y="3028950"/>
          <p14:tracePt t="60704" x="1952625" y="3028950"/>
          <p14:tracePt t="60713" x="1939925" y="3028950"/>
          <p14:tracePt t="60721" x="1914525" y="3028950"/>
          <p14:tracePt t="60729" x="1878013" y="3016250"/>
          <p14:tracePt t="60737" x="1865313" y="3016250"/>
          <p14:tracePt t="60745" x="1839913" y="3003550"/>
          <p14:tracePt t="60753" x="1827213" y="3003550"/>
          <p14:tracePt t="60761" x="1790700" y="2990850"/>
          <p14:tracePt t="60769" x="1778000" y="2990850"/>
          <p14:tracePt t="60777" x="1752600" y="2990850"/>
          <p14:tracePt t="60785" x="1739900" y="2990850"/>
          <p14:tracePt t="60793" x="1714500" y="2990850"/>
          <p14:tracePt t="60809" x="1701800" y="2990850"/>
          <p14:tracePt t="60825" x="1689100" y="2990850"/>
          <p14:tracePt t="60835" x="1677988" y="2990850"/>
          <p14:tracePt t="60851" x="1652588" y="2978150"/>
          <p14:tracePt t="60868" x="1627188" y="2965450"/>
          <p14:tracePt t="60873" x="1614488" y="2965450"/>
          <p14:tracePt t="60885" x="1614488" y="2952750"/>
          <p14:tracePt t="60905" x="1601788" y="2952750"/>
          <p14:tracePt t="60937" x="1589088" y="2952750"/>
          <p14:tracePt t="60953" x="1577975" y="2952750"/>
          <p14:tracePt t="60968" x="1565275" y="2965450"/>
          <p14:tracePt t="60977" x="1565275" y="2978150"/>
          <p14:tracePt t="60986" x="1552575" y="2990850"/>
          <p14:tracePt t="60993" x="1552575" y="3028950"/>
          <p14:tracePt t="61002" x="1539875" y="3054350"/>
          <p14:tracePt t="61009" x="1539875" y="3065463"/>
          <p14:tracePt t="61018" x="1527175" y="3103563"/>
          <p14:tracePt t="61025" x="1514475" y="3128963"/>
          <p14:tracePt t="61041" x="1514475" y="3141663"/>
          <p14:tracePt t="61161" x="1514475" y="3103563"/>
          <p14:tracePt t="61168" x="1514475" y="3090863"/>
          <p14:tracePt t="61177" x="1514475" y="3078163"/>
          <p14:tracePt t="61187" x="1514475" y="3065463"/>
          <p14:tracePt t="61193" x="1514475" y="3054350"/>
          <p14:tracePt t="61202" x="1514475" y="3028950"/>
          <p14:tracePt t="61209" x="1527175" y="3016250"/>
          <p14:tracePt t="61289" x="1539875" y="3016250"/>
          <p14:tracePt t="61305" x="1565275" y="3016250"/>
          <p14:tracePt t="61312" x="1577975" y="3016250"/>
          <p14:tracePt t="61321" x="1589088" y="3016250"/>
          <p14:tracePt t="61329" x="1601788" y="3003550"/>
          <p14:tracePt t="61336" x="1627188" y="2990850"/>
          <p14:tracePt t="61345" x="1639888" y="2990850"/>
          <p14:tracePt t="61353" x="1652588" y="2990850"/>
          <p14:tracePt t="61361" x="1689100" y="2990850"/>
          <p14:tracePt t="61368" x="1752600" y="3003550"/>
          <p14:tracePt t="61377" x="1801813" y="3016250"/>
          <p14:tracePt t="61385" x="1890713" y="3028950"/>
          <p14:tracePt t="61393" x="2003425" y="3041650"/>
          <p14:tracePt t="61402" x="2139950" y="3054350"/>
          <p14:tracePt t="61409" x="2265363" y="3054350"/>
          <p14:tracePt t="61418" x="2390775" y="3054350"/>
          <p14:tracePt t="61425" x="2528888" y="3054350"/>
          <p14:tracePt t="61435" x="2678113" y="3054350"/>
          <p14:tracePt t="61441" x="2828925" y="3054350"/>
          <p14:tracePt t="61451" x="2979738" y="3054350"/>
          <p14:tracePt t="61457" x="3092450" y="3054350"/>
          <p14:tracePt t="61468" x="3179763" y="3054350"/>
          <p14:tracePt t="61473" x="3228975" y="3054350"/>
          <p14:tracePt t="61481" x="3267075" y="3054350"/>
          <p14:tracePt t="61488" x="3305175" y="3054350"/>
          <p14:tracePt t="61505" x="3328988" y="3054350"/>
          <p14:tracePt t="61512" x="3328988" y="3041650"/>
          <p14:tracePt t="61521" x="3341688" y="3041650"/>
          <p14:tracePt t="61529" x="3341688" y="3028950"/>
          <p14:tracePt t="61536" x="3367088" y="3016250"/>
          <p14:tracePt t="61553" x="3379788" y="3003550"/>
          <p14:tracePt t="61561" x="3392488" y="3003550"/>
          <p14:tracePt t="61569" x="3405188" y="2990850"/>
          <p14:tracePt t="61585" x="3429000" y="2978150"/>
          <p14:tracePt t="61593" x="3441700" y="2978150"/>
          <p14:tracePt t="61609" x="3454400" y="2978150"/>
          <p14:tracePt t="61641" x="3467100" y="2978150"/>
          <p14:tracePt t="61657" x="3479800" y="2978150"/>
          <p14:tracePt t="61665" x="3505200" y="2978150"/>
          <p14:tracePt t="61673" x="3530600" y="2978150"/>
          <p14:tracePt t="61684" x="3541713" y="2978150"/>
          <p14:tracePt t="61689" x="3554413" y="2978150"/>
          <p14:tracePt t="61697" x="3567113" y="2978150"/>
          <p14:tracePt t="61713" x="3579813" y="2978150"/>
          <p14:tracePt t="61722" x="3592513" y="2978150"/>
          <p14:tracePt t="61728" x="3605213" y="2978150"/>
          <p14:tracePt t="61745" x="3617913" y="2990850"/>
          <p14:tracePt t="61768" x="3617913" y="3003550"/>
          <p14:tracePt t="61825" x="3617913" y="3016250"/>
          <p14:tracePt t="61833" x="3592513" y="3028950"/>
          <p14:tracePt t="61840" x="3579813" y="3028950"/>
          <p14:tracePt t="61850" x="3541713" y="3028950"/>
          <p14:tracePt t="61856" x="3492500" y="3028950"/>
          <p14:tracePt t="61869" x="3405188" y="3028950"/>
          <p14:tracePt t="61873" x="3305175" y="3028950"/>
          <p14:tracePt t="61881" x="3205163" y="3028950"/>
          <p14:tracePt t="61888" x="3092450" y="3028950"/>
          <p14:tracePt t="61898" x="2941638" y="3028950"/>
          <p14:tracePt t="61904" x="2790825" y="3028950"/>
          <p14:tracePt t="61913" x="2628900" y="3028950"/>
          <p14:tracePt t="61921" x="2465388" y="3028950"/>
          <p14:tracePt t="61929" x="2316163" y="3028950"/>
          <p14:tracePt t="61936" x="2165350" y="3041650"/>
          <p14:tracePt t="61945" x="2065338" y="3041650"/>
          <p14:tracePt t="61952" x="1939925" y="3054350"/>
          <p14:tracePt t="61961" x="1852613" y="3065463"/>
          <p14:tracePt t="61969" x="1801813" y="3090863"/>
          <p14:tracePt t="61977" x="1778000" y="3090863"/>
          <p14:tracePt t="61985" x="1752600" y="3103563"/>
          <p14:tracePt t="62001" x="1739900" y="3103563"/>
          <p14:tracePt t="62082" x="1727200" y="3116263"/>
          <p14:tracePt t="62145" x="1739900" y="3116263"/>
          <p14:tracePt t="62152" x="1739900" y="3103563"/>
          <p14:tracePt t="62169" x="1752600" y="3103563"/>
          <p14:tracePt t="62177" x="1765300" y="3090863"/>
          <p14:tracePt t="62194" x="1778000" y="3090863"/>
          <p14:tracePt t="62297" x="1790700" y="3090863"/>
          <p14:tracePt t="62315" x="1801813" y="3090863"/>
          <p14:tracePt t="62320" x="1814513" y="3090863"/>
          <p14:tracePt t="62329" x="1839913" y="3090863"/>
          <p14:tracePt t="62336" x="1852613" y="3090863"/>
          <p14:tracePt t="62345" x="1878013" y="3090863"/>
          <p14:tracePt t="62352" x="1903413" y="3103563"/>
          <p14:tracePt t="62361" x="1939925" y="3103563"/>
          <p14:tracePt t="62372" x="1978025" y="3103563"/>
          <p14:tracePt t="62376" x="2052638" y="3103563"/>
          <p14:tracePt t="62385" x="2178050" y="3128963"/>
          <p14:tracePt t="62393" x="2303463" y="3141663"/>
          <p14:tracePt t="62401" x="2403475" y="3165475"/>
          <p14:tracePt t="62409" x="2490788" y="3190875"/>
          <p14:tracePt t="62418" x="2565400" y="3203575"/>
          <p14:tracePt t="62424" x="2628900" y="3216275"/>
          <p14:tracePt t="62435" x="2690813" y="3228975"/>
          <p14:tracePt t="62441" x="2754313" y="3278188"/>
          <p14:tracePt t="62452" x="2803525" y="3328988"/>
          <p14:tracePt t="62457" x="2867025" y="3390900"/>
          <p14:tracePt t="62468" x="2928938" y="3467100"/>
          <p14:tracePt t="62472" x="2992438" y="3541713"/>
          <p14:tracePt t="62485" x="3079750" y="3641725"/>
          <p14:tracePt t="62489" x="3141663" y="3729038"/>
          <p14:tracePt t="62496" x="3192463" y="3816350"/>
          <p14:tracePt t="62504" x="3241675" y="3916363"/>
          <p14:tracePt t="62513" x="3292475" y="3992563"/>
          <p14:tracePt t="62520" x="3328988" y="4054475"/>
          <p14:tracePt t="62530" x="3367088" y="4129088"/>
          <p14:tracePt t="62536" x="3392488" y="4217988"/>
          <p14:tracePt t="62544" x="3417888" y="4305300"/>
          <p14:tracePt t="62552" x="3429000" y="4379913"/>
          <p14:tracePt t="62560" x="3441700" y="4430713"/>
          <p14:tracePt t="62568" x="3441700" y="4454525"/>
          <p14:tracePt t="62576" x="3441700" y="4492625"/>
          <p14:tracePt t="62586" x="3441700" y="4505325"/>
          <p14:tracePt t="62656" x="3454400" y="4505325"/>
          <p14:tracePt t="62673" x="3454400" y="4492625"/>
          <p14:tracePt t="62681" x="3479800" y="4479925"/>
          <p14:tracePt t="62688" x="3505200" y="4443413"/>
          <p14:tracePt t="62696" x="3517900" y="4430713"/>
          <p14:tracePt t="62704" x="3541713" y="4405313"/>
          <p14:tracePt t="62713" x="3554413" y="4367213"/>
          <p14:tracePt t="62720" x="3579813" y="4354513"/>
          <p14:tracePt t="62729" x="3592513" y="4341813"/>
          <p14:tracePt t="62737" x="3617913" y="4330700"/>
          <p14:tracePt t="62745" x="3654425" y="4305300"/>
          <p14:tracePt t="62753" x="3679825" y="4305300"/>
          <p14:tracePt t="62761" x="3692525" y="4292600"/>
          <p14:tracePt t="62768" x="3705225" y="4292600"/>
          <p14:tracePt t="62793" x="3717925" y="4292600"/>
          <p14:tracePt t="62801" x="3730625" y="4292600"/>
          <p14:tracePt t="62808" x="3743325" y="4279900"/>
          <p14:tracePt t="62865" x="3756025" y="4267200"/>
          <p14:tracePt t="62882" x="3767138" y="4267200"/>
          <p14:tracePt t="62888" x="3767138" y="4254500"/>
          <p14:tracePt t="62896" x="3779838" y="4241800"/>
          <p14:tracePt t="62904" x="3792538" y="4217988"/>
          <p14:tracePt t="62914" x="3805238" y="4205288"/>
          <p14:tracePt t="67152" x="3805238" y="4192588"/>
          <p14:tracePt t="67160" x="3779838" y="4179888"/>
          <p14:tracePt t="67168" x="3730625" y="4154488"/>
          <p14:tracePt t="67176" x="3654425" y="4105275"/>
          <p14:tracePt t="67185" x="3530600" y="4041775"/>
          <p14:tracePt t="67191" x="3341688" y="3954463"/>
          <p14:tracePt t="67201" x="3116263" y="3829050"/>
          <p14:tracePt t="67208" x="2879725" y="3679825"/>
          <p14:tracePt t="67218" x="2703513" y="3554413"/>
          <p14:tracePt t="67224" x="2565400" y="3454400"/>
          <p14:tracePt t="67236" x="2452688" y="3354388"/>
          <p14:tracePt t="67240" x="2378075" y="3290888"/>
          <p14:tracePt t="67251" x="2339975" y="3254375"/>
          <p14:tracePt t="67256" x="2328863" y="3228975"/>
          <p14:tracePt t="67272" x="2316163" y="3216275"/>
          <p14:tracePt t="67296" x="2316163" y="3203575"/>
          <p14:tracePt t="67320" x="2316163" y="3190875"/>
          <p14:tracePt t="67328" x="2316163" y="3178175"/>
          <p14:tracePt t="67440" x="2303463" y="3178175"/>
          <p14:tracePt t="67457" x="2290763" y="3165475"/>
          <p14:tracePt t="67464" x="2278063" y="3165475"/>
          <p14:tracePt t="67472" x="2252663" y="3165475"/>
          <p14:tracePt t="67479" x="2216150" y="3154363"/>
          <p14:tracePt t="67488" x="2178050" y="3141663"/>
          <p14:tracePt t="67496" x="2165350" y="3128963"/>
          <p14:tracePt t="67504" x="2139950" y="3116263"/>
          <p14:tracePt t="67512" x="2103438" y="3103563"/>
          <p14:tracePt t="67519" x="2078038" y="3090863"/>
          <p14:tracePt t="67528" x="2052638" y="3078163"/>
          <p14:tracePt t="67536" x="2027238" y="3054350"/>
          <p14:tracePt t="67544" x="2003425" y="3041650"/>
          <p14:tracePt t="67555" x="1990725" y="3028950"/>
          <p14:tracePt t="67559" x="1978025" y="3016250"/>
          <p14:tracePt t="67568" x="1952625" y="3003550"/>
          <p14:tracePt t="67575" x="1939925" y="2990850"/>
          <p14:tracePt t="67584" x="1914525" y="2978150"/>
          <p14:tracePt t="67592" x="1914525" y="2965450"/>
          <p14:tracePt t="67601" x="1903413" y="2965450"/>
          <p14:tracePt t="67618" x="1878013" y="2952750"/>
          <p14:tracePt t="68585" x="1865313" y="2952750"/>
          <p14:tracePt t="68616" x="1865313" y="2965450"/>
          <p14:tracePt t="68625" x="1865313" y="2978150"/>
          <p14:tracePt t="68632" x="1865313" y="2990850"/>
          <p14:tracePt t="68639" x="1865313" y="3003550"/>
          <p14:tracePt t="68656" x="1865313" y="3028950"/>
          <p14:tracePt t="68672" x="1865313" y="3041650"/>
          <p14:tracePt t="68679" x="1865313" y="3065463"/>
          <p14:tracePt t="68688" x="1865313" y="3078163"/>
          <p14:tracePt t="68696" x="1865313" y="3090863"/>
          <p14:tracePt t="68703" x="1865313" y="3116263"/>
          <p14:tracePt t="68711" x="1865313" y="3128963"/>
          <p14:tracePt t="68719" x="1865313" y="3141663"/>
          <p14:tracePt t="68728" x="1865313" y="3154363"/>
          <p14:tracePt t="68735" x="1865313" y="3190875"/>
          <p14:tracePt t="68744" x="1865313" y="3203575"/>
          <p14:tracePt t="68751" x="1865313" y="3216275"/>
          <p14:tracePt t="68759" x="1878013" y="3254375"/>
          <p14:tracePt t="68768" x="1890713" y="3278188"/>
          <p14:tracePt t="68775" x="1903413" y="3316288"/>
          <p14:tracePt t="68786" x="1914525" y="3341688"/>
          <p14:tracePt t="68791" x="1927225" y="3378200"/>
          <p14:tracePt t="68818" x="2014538" y="3516313"/>
          <p14:tracePt t="68824" x="2065338" y="3590925"/>
          <p14:tracePt t="68835" x="2116138" y="3667125"/>
          <p14:tracePt t="68839" x="2152650" y="3767138"/>
          <p14:tracePt t="68851" x="2203450" y="3854450"/>
          <p14:tracePt t="68856" x="2252663" y="3941763"/>
          <p14:tracePt t="68869" x="2328863" y="4017963"/>
          <p14:tracePt t="68872" x="2378075" y="4117975"/>
          <p14:tracePt t="68880" x="2441575" y="4205288"/>
          <p14:tracePt t="68887" x="2503488" y="4292600"/>
          <p14:tracePt t="68896" x="2578100" y="4354513"/>
          <p14:tracePt t="68904" x="2654300" y="4418013"/>
          <p14:tracePt t="68912" x="2716213" y="4467225"/>
          <p14:tracePt t="68920" x="2778125" y="4492625"/>
          <p14:tracePt t="68928" x="2803525" y="4518025"/>
          <p14:tracePt t="68936" x="2828925" y="4530725"/>
          <p14:tracePt t="68945" x="2854325" y="4543425"/>
          <p14:tracePt t="68960" x="2867025" y="4543425"/>
          <p14:tracePt t="69036" x="2879725" y="4554538"/>
          <p14:tracePt t="69168" x="2890838" y="4554538"/>
          <p14:tracePt t="69176" x="2903538" y="4554538"/>
          <p14:tracePt t="69184" x="2903538" y="4567238"/>
          <p14:tracePt t="69201" x="2916238" y="4567238"/>
          <p14:tracePt t="69207" x="2916238" y="4579938"/>
          <p14:tracePt t="69218" x="2928938" y="4579938"/>
          <p14:tracePt t="69335" x="2928938" y="4592638"/>
          <p14:tracePt t="69351" x="2941638" y="4592638"/>
          <p14:tracePt t="69359" x="2954338" y="4592638"/>
          <p14:tracePt t="69384" x="2967038" y="4592638"/>
          <p14:tracePt t="69392" x="2979738" y="4592638"/>
          <p14:tracePt t="69401" x="3016250" y="4592638"/>
          <p14:tracePt t="69407" x="3067050" y="4592638"/>
          <p14:tracePt t="69418" x="3154363" y="4592638"/>
          <p14:tracePt t="69424" x="3267075" y="4592638"/>
          <p14:tracePt t="69437" x="3417888" y="4592638"/>
          <p14:tracePt t="69439" x="3592513" y="4592638"/>
          <p14:tracePt t="69452" x="3743325" y="4592638"/>
          <p14:tracePt t="69456" x="3956050" y="4554538"/>
          <p14:tracePt t="69465" x="4181475" y="4530725"/>
          <p14:tracePt t="69472" x="4381500" y="4479925"/>
          <p14:tracePt t="69481" x="4619625" y="4430713"/>
          <p14:tracePt t="69488" x="4843463" y="4379913"/>
          <p14:tracePt t="69496" x="5081588" y="4330700"/>
          <p14:tracePt t="69504" x="5307013" y="4292600"/>
          <p14:tracePt t="69512" x="5470525" y="4254500"/>
          <p14:tracePt t="69520" x="5607050" y="4205288"/>
          <p14:tracePt t="69528" x="5745163" y="4141788"/>
          <p14:tracePt t="69536" x="5857875" y="4079875"/>
          <p14:tracePt t="69544" x="5945188" y="4005263"/>
          <p14:tracePt t="69551" x="6021388" y="3905250"/>
          <p14:tracePt t="69561" x="6057900" y="3816350"/>
          <p14:tracePt t="69571" x="6096000" y="3729038"/>
          <p14:tracePt t="69576" x="6121400" y="3641725"/>
          <p14:tracePt t="69585" x="6134100" y="3567113"/>
          <p14:tracePt t="69592" x="6146800" y="3516313"/>
          <p14:tracePt t="69603" x="6146800" y="3490913"/>
          <p14:tracePt t="69608" x="6146800" y="3454400"/>
          <p14:tracePt t="69618" x="6146800" y="3441700"/>
          <p14:tracePt t="69624" x="6146800" y="3416300"/>
          <p14:tracePt t="69640" x="6146800" y="3403600"/>
          <p14:tracePt t="69784" x="6134100" y="3403600"/>
          <p14:tracePt t="69801" x="6096000" y="3403600"/>
          <p14:tracePt t="69808" x="6021388" y="3403600"/>
          <p14:tracePt t="69815" x="5932488" y="3429000"/>
          <p14:tracePt t="69823" x="5808663" y="3454400"/>
          <p14:tracePt t="69835" x="5645150" y="3503613"/>
          <p14:tracePt t="69839" x="5483225" y="3529013"/>
          <p14:tracePt t="69851" x="5294313" y="3541713"/>
          <p14:tracePt t="69855" x="5119688" y="3541713"/>
          <p14:tracePt t="69864" x="4832350" y="3554413"/>
          <p14:tracePt t="69872" x="4556125" y="3579813"/>
          <p14:tracePt t="69879" x="4318000" y="3579813"/>
          <p14:tracePt t="69887" x="4043363" y="3579813"/>
          <p14:tracePt t="69895" x="3767138" y="3579813"/>
          <p14:tracePt t="69903" x="3530600" y="3579813"/>
          <p14:tracePt t="69911" x="3241675" y="3567113"/>
          <p14:tracePt t="69919" x="3079750" y="3554413"/>
          <p14:tracePt t="69927" x="2928938" y="3554413"/>
          <p14:tracePt t="69935" x="2778125" y="3554413"/>
          <p14:tracePt t="69943" x="2667000" y="3554413"/>
          <p14:tracePt t="69951" x="2565400" y="3554413"/>
          <p14:tracePt t="69960" x="2478088" y="3554413"/>
          <p14:tracePt t="69969" x="2428875" y="3554413"/>
          <p14:tracePt t="69984" x="2339975" y="3541713"/>
          <p14:tracePt t="69992" x="2328863" y="3529013"/>
          <p14:tracePt t="70002" x="2316163" y="3516313"/>
          <p14:tracePt t="70008" x="2303463" y="3516313"/>
          <p14:tracePt t="70018" x="2290763" y="3516313"/>
          <p14:tracePt t="70025" x="2278063" y="3503613"/>
          <p14:tracePt t="70035" x="2278063" y="3490913"/>
          <p14:tracePt t="70055" x="2278063" y="3479800"/>
          <p14:tracePt t="70064" x="2278063" y="3441700"/>
          <p14:tracePt t="70071" x="2303463" y="3429000"/>
          <p14:tracePt t="70080" x="2339975" y="3390900"/>
          <p14:tracePt t="70087" x="2403475" y="3354388"/>
          <p14:tracePt t="70095" x="2465388" y="3316288"/>
          <p14:tracePt t="70104" x="2578100" y="3278188"/>
          <p14:tracePt t="70112" x="2716213" y="3241675"/>
          <p14:tracePt t="70119" x="2903538" y="3190875"/>
          <p14:tracePt t="70128" x="3228975" y="3154363"/>
          <p14:tracePt t="70136" x="3679825" y="3141663"/>
          <p14:tracePt t="70143" x="4268788" y="3090863"/>
          <p14:tracePt t="70152" x="4906963" y="3065463"/>
          <p14:tracePt t="70160" x="5657850" y="3065463"/>
          <p14:tracePt t="70169" x="6534150" y="3041650"/>
          <p14:tracePt t="70175" x="7423150" y="3041650"/>
          <p14:tracePt t="70185" x="8235950" y="3041650"/>
          <p14:tracePt t="70191" x="9050338" y="3016250"/>
          <p14:tracePt t="70201" x="9663113" y="2965450"/>
          <p14:tracePt t="70208" x="10164763" y="2903538"/>
          <p14:tracePt t="70219" x="10490200" y="2840038"/>
          <p14:tracePt t="70223" x="10626725" y="2816225"/>
          <p14:tracePt t="70235" x="10715625" y="2790825"/>
          <p14:tracePt t="70239" x="10739438" y="2778125"/>
          <p14:tracePt t="70265" x="10739438" y="2752725"/>
          <p14:tracePt t="70280" x="10702925" y="2752725"/>
          <p14:tracePt t="70287" x="10664825" y="2752725"/>
          <p14:tracePt t="70296" x="10626725" y="2752725"/>
          <p14:tracePt t="70303" x="10590213" y="2752725"/>
          <p14:tracePt t="70312" x="10552113" y="2752725"/>
          <p14:tracePt t="70319" x="10539413" y="2752725"/>
          <p14:tracePt t="70336" x="10526713" y="2752725"/>
          <p14:tracePt t="70344" x="10514013" y="2752725"/>
          <p14:tracePt t="70352" x="10502900" y="2752725"/>
          <p14:tracePt t="70369" x="10490200" y="2752725"/>
          <p14:tracePt t="70376" x="10452100" y="2752725"/>
          <p14:tracePt t="70385" x="10401300" y="2752725"/>
          <p14:tracePt t="70392" x="10364788" y="2740025"/>
          <p14:tracePt t="70402" x="10313988" y="2728913"/>
          <p14:tracePt t="70408" x="10264775" y="2728913"/>
          <p14:tracePt t="70420" x="10177463" y="2716213"/>
          <p14:tracePt t="70425" x="10088563" y="2703513"/>
          <p14:tracePt t="70435" x="10013950" y="2690813"/>
          <p14:tracePt t="70440" x="9963150" y="2690813"/>
          <p14:tracePt t="70451" x="9901238" y="2690813"/>
          <p14:tracePt t="70456" x="9839325" y="2678113"/>
          <p14:tracePt t="70464" x="9813925" y="2678113"/>
          <p14:tracePt t="70471" x="9801225" y="2678113"/>
          <p14:tracePt t="70480" x="9788525" y="2678113"/>
          <p14:tracePt t="70487" x="9763125" y="2665413"/>
          <p14:tracePt t="70512" x="9750425" y="2652713"/>
          <p14:tracePt t="70536" x="9750425" y="2640013"/>
          <p14:tracePt t="70543" x="9750425" y="2627313"/>
          <p14:tracePt t="70552" x="9750425" y="2616200"/>
          <p14:tracePt t="70560" x="9739313" y="2603500"/>
          <p14:tracePt t="70577" x="9726613" y="2578100"/>
          <p14:tracePt t="70591" x="9713913" y="2565400"/>
          <p14:tracePt t="70608" x="9713913" y="2552700"/>
          <p14:tracePt t="70624" x="9713913" y="2540000"/>
          <p14:tracePt t="70635" x="9701213" y="2527300"/>
          <p14:tracePt t="70651" x="9688513" y="2516188"/>
          <p14:tracePt t="70680" x="9675813" y="2503488"/>
          <p14:tracePt t="70736" x="9663113" y="2503488"/>
          <p14:tracePt t="70751" x="9650413" y="2490788"/>
          <p14:tracePt t="70767" x="9637713" y="2490788"/>
          <p14:tracePt t="70800" x="9626600" y="2490788"/>
          <p14:tracePt t="70824" x="9626600" y="2478088"/>
          <p14:tracePt t="70849" x="9613900" y="2478088"/>
          <p14:tracePt t="70912" x="9601200" y="2478088"/>
          <p14:tracePt t="70919" x="9588500" y="2478088"/>
          <p14:tracePt t="70935" x="9588500" y="2465388"/>
          <p14:tracePt t="70960" x="9575800" y="2465388"/>
          <p14:tracePt t="71008" x="9575800" y="2452688"/>
          <p14:tracePt t="71024" x="9575800" y="2427288"/>
          <p14:tracePt t="71032" x="9588500" y="2414588"/>
          <p14:tracePt t="71039" x="9588500" y="2403475"/>
          <p14:tracePt t="71052" x="9613900" y="2390775"/>
          <p14:tracePt t="71056" x="9637713" y="2390775"/>
          <p14:tracePt t="71063" x="9663113" y="2378075"/>
          <p14:tracePt t="71071" x="9701213" y="2365375"/>
          <p14:tracePt t="71079" x="9726613" y="2352675"/>
          <p14:tracePt t="71087" x="9750425" y="2352675"/>
          <p14:tracePt t="71096" x="9788525" y="2352675"/>
          <p14:tracePt t="71104" x="9839325" y="2352675"/>
          <p14:tracePt t="71111" x="9913938" y="2352675"/>
          <p14:tracePt t="71119" x="9975850" y="2352675"/>
          <p14:tracePt t="71128" x="10052050" y="2352675"/>
          <p14:tracePt t="71135" x="10113963" y="2352675"/>
          <p14:tracePt t="71143" x="10164763" y="2352675"/>
          <p14:tracePt t="71151" x="10201275" y="2352675"/>
          <p14:tracePt t="71159" x="10239375" y="2352675"/>
          <p14:tracePt t="71168" x="10264775" y="2352675"/>
          <p14:tracePt t="71175" x="10288588" y="2352675"/>
          <p14:tracePt t="71191" x="10301288" y="2352675"/>
          <p14:tracePt t="71344" x="10313988" y="2339975"/>
          <p14:tracePt t="71360" x="10326688" y="2339975"/>
          <p14:tracePt t="71368" x="10339388" y="2339975"/>
          <p14:tracePt t="71376" x="10364788" y="2339975"/>
          <p14:tracePt t="71389" x="10439400" y="2327275"/>
          <p14:tracePt t="71391" x="10490200" y="2314575"/>
          <p14:tracePt t="71402" x="10564813" y="2290763"/>
          <p14:tracePt t="71407" x="10626725" y="2278063"/>
          <p14:tracePt t="71419" x="10702925" y="2265363"/>
          <p14:tracePt t="71424" x="10752138" y="2265363"/>
          <p14:tracePt t="71435" x="10815638" y="2265363"/>
          <p14:tracePt t="71439" x="10890250" y="2265363"/>
          <p14:tracePt t="71451" x="10928350" y="2265363"/>
          <p14:tracePt t="71456" x="10964863" y="2265363"/>
          <p14:tracePt t="71464" x="10990263" y="2265363"/>
          <p14:tracePt t="71471" x="11015663" y="2265363"/>
          <p14:tracePt t="71479" x="11028363" y="2265363"/>
          <p14:tracePt t="71487" x="11041063" y="2265363"/>
          <p14:tracePt t="71495" x="11052175" y="2265363"/>
          <p14:tracePt t="71513" x="11064875" y="2265363"/>
          <p14:tracePt t="71552" x="11077575" y="2265363"/>
          <p14:tracePt t="71720" x="11041063" y="2265363"/>
          <p14:tracePt t="71727" x="11015663" y="2278063"/>
          <p14:tracePt t="71735" x="10977563" y="2303463"/>
          <p14:tracePt t="71744" x="10902950" y="2314575"/>
          <p14:tracePt t="71753" x="10802938" y="2339975"/>
          <p14:tracePt t="71759" x="10690225" y="2352675"/>
          <p14:tracePt t="71768" x="10552113" y="2378075"/>
          <p14:tracePt t="71775" x="10377488" y="2403475"/>
          <p14:tracePt t="71786" x="10164763" y="2452688"/>
          <p14:tracePt t="71792" x="9901238" y="2503488"/>
          <p14:tracePt t="71801" x="9575800" y="2565400"/>
          <p14:tracePt t="71807" x="9163050" y="2578100"/>
          <p14:tracePt t="71818" x="8637588" y="2603500"/>
          <p14:tracePt t="71824" x="8099425" y="2627313"/>
          <p14:tracePt t="71835" x="7548563" y="2627313"/>
          <p14:tracePt t="71839" x="6946900" y="2627313"/>
          <p14:tracePt t="71847" x="6359525" y="2627313"/>
          <p14:tracePt t="71855" x="5783263" y="2627313"/>
          <p14:tracePt t="71865" x="5281613" y="2627313"/>
          <p14:tracePt t="71871" x="4806950" y="2627313"/>
          <p14:tracePt t="71880" x="4456113" y="2627313"/>
          <p14:tracePt t="71887" x="4217988" y="2627313"/>
          <p14:tracePt t="71896" x="4068763" y="2627313"/>
          <p14:tracePt t="71903" x="3992563" y="2627313"/>
          <p14:tracePt t="71912" x="3956050" y="2627313"/>
          <p14:tracePt t="71920" x="3930650" y="2627313"/>
          <p14:tracePt t="71935" x="3917950" y="2627313"/>
          <p14:tracePt t="71984" x="3905250" y="2627313"/>
          <p14:tracePt t="71991" x="3905250" y="2616200"/>
          <p14:tracePt t="72001" x="3879850" y="2616200"/>
          <p14:tracePt t="72007" x="3867150" y="2616200"/>
          <p14:tracePt t="72018" x="3843338" y="2603500"/>
          <p14:tracePt t="72024" x="3817938" y="2590800"/>
          <p14:tracePt t="72035" x="3817938" y="2578100"/>
          <p14:tracePt t="72042" x="3792538" y="2565400"/>
          <p14:tracePt t="72052" x="3779838" y="2552700"/>
          <p14:tracePt t="72056" x="3767138" y="2540000"/>
          <p14:tracePt t="72065" x="3743325" y="2527300"/>
          <p14:tracePt t="72071" x="3730625" y="2516188"/>
          <p14:tracePt t="72081" x="3705225" y="2503488"/>
          <p14:tracePt t="72087" x="3692525" y="2490788"/>
          <p14:tracePt t="72096" x="3679825" y="2478088"/>
          <p14:tracePt t="72120" x="3667125" y="2478088"/>
          <p14:tracePt t="72151" x="3654425" y="2478088"/>
          <p14:tracePt t="72167" x="3643313" y="2478088"/>
          <p14:tracePt t="72175" x="3630613" y="2478088"/>
          <p14:tracePt t="72191" x="3617913" y="2478088"/>
          <p14:tracePt t="72199" x="3592513" y="2478088"/>
          <p14:tracePt t="72207" x="3541713" y="2478088"/>
          <p14:tracePt t="72223" x="3505200" y="2490788"/>
          <p14:tracePt t="72234" x="3479800" y="2490788"/>
          <p14:tracePt t="72239" x="3467100" y="2503488"/>
          <p14:tracePt t="72247" x="3441700" y="2516188"/>
          <p14:tracePt t="72263" x="3429000" y="2527300"/>
          <p14:tracePt t="72271" x="3429000" y="2540000"/>
          <p14:tracePt t="72279" x="3417888" y="2540000"/>
          <p14:tracePt t="72295" x="3405188" y="2552700"/>
          <p14:tracePt t="72303" x="3405188" y="2565400"/>
          <p14:tracePt t="72311" x="3405188" y="2590800"/>
          <p14:tracePt t="72319" x="3392488" y="2603500"/>
          <p14:tracePt t="72335" x="3379788" y="2627313"/>
          <p14:tracePt t="72343" x="3379788" y="2652713"/>
          <p14:tracePt t="72351" x="3367088" y="2665413"/>
          <p14:tracePt t="72360" x="3354388" y="2690813"/>
          <p14:tracePt t="72368" x="3354388" y="2716213"/>
          <p14:tracePt t="72375" x="3341688" y="2740025"/>
          <p14:tracePt t="72385" x="3317875" y="2778125"/>
          <p14:tracePt t="72391" x="3305175" y="2803525"/>
          <p14:tracePt t="72402" x="3292475" y="2840038"/>
          <p14:tracePt t="72407" x="3279775" y="2878138"/>
          <p14:tracePt t="72418" x="3267075" y="2903538"/>
          <p14:tracePt t="72423" x="3254375" y="2928938"/>
          <p14:tracePt t="72435" x="3228975" y="2965450"/>
          <p14:tracePt t="72439" x="3228975" y="3003550"/>
          <p14:tracePt t="72452" x="3216275" y="3028950"/>
          <p14:tracePt t="72455" x="3216275" y="3041650"/>
          <p14:tracePt t="72463" x="3216275" y="3065463"/>
          <p14:tracePt t="72471" x="3216275" y="3090863"/>
          <p14:tracePt t="72479" x="3216275" y="3116263"/>
          <p14:tracePt t="72487" x="3216275" y="3141663"/>
          <p14:tracePt t="72495" x="3216275" y="3165475"/>
          <p14:tracePt t="72503" x="3216275" y="3190875"/>
          <p14:tracePt t="72512" x="3216275" y="3203575"/>
          <p14:tracePt t="72519" x="3216275" y="3216275"/>
          <p14:tracePt t="72527" x="3228975" y="3216275"/>
          <p14:tracePt t="72535" x="3241675" y="3228975"/>
          <p14:tracePt t="72544" x="3254375" y="3241675"/>
          <p14:tracePt t="72552" x="3267075" y="3267075"/>
          <p14:tracePt t="72560" x="3292475" y="3278188"/>
          <p14:tracePt t="72570" x="3317875" y="3290888"/>
          <p14:tracePt t="72575" x="3341688" y="3316288"/>
          <p14:tracePt t="72585" x="3367088" y="3316288"/>
          <p14:tracePt t="72591" x="3392488" y="3328988"/>
          <p14:tracePt t="72602" x="3429000" y="3341688"/>
          <p14:tracePt t="72607" x="3454400" y="3341688"/>
          <p14:tracePt t="72619" x="3479800" y="3367088"/>
          <p14:tracePt t="72623" x="3505200" y="3378200"/>
          <p14:tracePt t="72635" x="3530600" y="3390900"/>
          <p14:tracePt t="72639" x="3554413" y="3403600"/>
          <p14:tracePt t="72647" x="3567113" y="3416300"/>
          <p14:tracePt t="72655" x="3592513" y="3416300"/>
          <p14:tracePt t="72664" x="3617913" y="3429000"/>
          <p14:tracePt t="72671" x="3643313" y="3441700"/>
          <p14:tracePt t="72679" x="3654425" y="3441700"/>
          <p14:tracePt t="72688" x="3679825" y="3454400"/>
          <p14:tracePt t="72703" x="3692525" y="3454400"/>
          <p14:tracePt t="72711" x="3717925" y="3454400"/>
          <p14:tracePt t="72728" x="3743325" y="3454400"/>
          <p14:tracePt t="72735" x="3756025" y="3454400"/>
          <p14:tracePt t="72743" x="3792538" y="3454400"/>
          <p14:tracePt t="72752" x="3805238" y="3454400"/>
          <p14:tracePt t="72759" x="3830638" y="3441700"/>
          <p14:tracePt t="72769" x="3843338" y="3429000"/>
          <p14:tracePt t="72775" x="3867150" y="3429000"/>
          <p14:tracePt t="72785" x="3892550" y="3403600"/>
          <p14:tracePt t="72791" x="3905250" y="3390900"/>
          <p14:tracePt t="72801" x="3917950" y="3378200"/>
          <p14:tracePt t="72808" x="3943350" y="3367088"/>
          <p14:tracePt t="72818" x="3956050" y="3328988"/>
          <p14:tracePt t="72823" x="3968750" y="3316288"/>
          <p14:tracePt t="72835" x="3979863" y="3303588"/>
          <p14:tracePt t="72839" x="3992563" y="3267075"/>
          <p14:tracePt t="72847" x="4017963" y="3241675"/>
          <p14:tracePt t="72855" x="4017963" y="3228975"/>
          <p14:tracePt t="72863" x="4043363" y="3203575"/>
          <p14:tracePt t="72871" x="4056063" y="3165475"/>
          <p14:tracePt t="72879" x="4056063" y="3141663"/>
          <p14:tracePt t="72887" x="4068763" y="3116263"/>
          <p14:tracePt t="72895" x="4081463" y="3078163"/>
          <p14:tracePt t="72903" x="4081463" y="3054350"/>
          <p14:tracePt t="72911" x="4092575" y="3003550"/>
          <p14:tracePt t="72919" x="4092575" y="2978150"/>
          <p14:tracePt t="72927" x="4092575" y="2941638"/>
          <p14:tracePt t="72935" x="4092575" y="2890838"/>
          <p14:tracePt t="72943" x="4105275" y="2852738"/>
          <p14:tracePt t="72952" x="4105275" y="2840038"/>
          <p14:tracePt t="72959" x="4105275" y="2803525"/>
          <p14:tracePt t="72969" x="4105275" y="2778125"/>
          <p14:tracePt t="72985" x="4105275" y="2752725"/>
          <p14:tracePt t="72989" x="4105275" y="2728913"/>
          <p14:tracePt t="72991" x="4105275" y="2703513"/>
          <p14:tracePt t="73002" x="4105275" y="2690813"/>
          <p14:tracePt t="73008" x="4092575" y="2678113"/>
          <p14:tracePt t="73019" x="4092575" y="2665413"/>
          <p14:tracePt t="73023" x="4081463" y="2652713"/>
          <p14:tracePt t="73035" x="4068763" y="2652713"/>
          <p14:tracePt t="73040" x="4056063" y="2640013"/>
          <p14:tracePt t="73055" x="4043363" y="2627313"/>
          <p14:tracePt t="73072" x="4030663" y="2616200"/>
          <p14:tracePt t="73080" x="4017963" y="2616200"/>
          <p14:tracePt t="73087" x="4005263" y="2616200"/>
          <p14:tracePt t="73096" x="3992563" y="2616200"/>
          <p14:tracePt t="73103" x="3979863" y="2616200"/>
          <p14:tracePt t="73112" x="3968750" y="2616200"/>
          <p14:tracePt t="73119" x="3930650" y="2616200"/>
          <p14:tracePt t="73128" x="3905250" y="2627313"/>
          <p14:tracePt t="73137" x="3879850" y="2640013"/>
          <p14:tracePt t="73144" x="3843338" y="2640013"/>
          <p14:tracePt t="73153" x="3830638" y="2652713"/>
          <p14:tracePt t="73159" x="3817938" y="2665413"/>
          <p14:tracePt t="73168" x="3805238" y="2665413"/>
          <p14:tracePt t="73176" x="3792538" y="2678113"/>
          <p14:tracePt t="73199" x="3779838" y="2678113"/>
          <p14:tracePt t="73224" x="3779838" y="2703513"/>
          <p14:tracePt t="73233" x="3805238" y="2703513"/>
          <p14:tracePt t="73239" x="3843338" y="2716213"/>
          <p14:tracePt t="73251" x="3930650" y="2740025"/>
          <p14:tracePt t="73255" x="4056063" y="2765425"/>
          <p14:tracePt t="73263" x="4217988" y="2803525"/>
          <p14:tracePt t="73271" x="4430713" y="2828925"/>
          <p14:tracePt t="73279" x="4743450" y="2840038"/>
          <p14:tracePt t="73287" x="5119688" y="2840038"/>
          <p14:tracePt t="73295" x="5607050" y="2865438"/>
          <p14:tracePt t="73303" x="6108700" y="2865438"/>
          <p14:tracePt t="73311" x="6621463" y="2865438"/>
          <p14:tracePt t="73319" x="7097713" y="2865438"/>
          <p14:tracePt t="73327" x="7535863" y="2865438"/>
          <p14:tracePt t="73337" x="7886700" y="2865438"/>
          <p14:tracePt t="73343" x="8199438" y="2865438"/>
          <p14:tracePt t="73352" x="8424863" y="2828925"/>
          <p14:tracePt t="73359" x="8574088" y="2803525"/>
          <p14:tracePt t="73368" x="8674100" y="2790825"/>
          <p14:tracePt t="73376" x="8724900" y="2778125"/>
          <p14:tracePt t="73385" x="8750300" y="2765425"/>
          <p14:tracePt t="73391" x="8774113" y="2765425"/>
          <p14:tracePt t="73431" x="8774113" y="2752725"/>
          <p14:tracePt t="73464" x="8799513" y="2752725"/>
          <p14:tracePt t="73471" x="8812213" y="2740025"/>
          <p14:tracePt t="73479" x="8824913" y="2728913"/>
          <p14:tracePt t="73535" x="8837613" y="2728913"/>
          <p14:tracePt t="73543" x="8837613" y="2716213"/>
          <p14:tracePt t="73559" x="8850313" y="2716213"/>
          <p14:tracePt t="73567" x="8863013" y="2703513"/>
          <p14:tracePt t="73575" x="8886825" y="2703513"/>
          <p14:tracePt t="73585" x="8899525" y="2690813"/>
          <p14:tracePt t="73591" x="8924925" y="2678113"/>
          <p14:tracePt t="73601" x="8950325" y="2678113"/>
          <p14:tracePt t="73607" x="9012238" y="2652713"/>
          <p14:tracePt t="73618" x="9050338" y="2640013"/>
          <p14:tracePt t="73624" x="9088438" y="2616200"/>
          <p14:tracePt t="73634" x="9124950" y="2603500"/>
          <p14:tracePt t="73639" x="9175750" y="2578100"/>
          <p14:tracePt t="73651" x="9199563" y="2565400"/>
          <p14:tracePt t="73655" x="9224963" y="2565400"/>
          <p14:tracePt t="73664" x="9250363" y="2552700"/>
          <p14:tracePt t="73671" x="9275763" y="2540000"/>
          <p14:tracePt t="73679" x="9301163" y="2527300"/>
          <p14:tracePt t="73687" x="9312275" y="2516188"/>
          <p14:tracePt t="73695" x="9324975" y="2516188"/>
          <p14:tracePt t="73719" x="9324975" y="2503488"/>
          <p14:tracePt t="73735" x="9324975" y="2490788"/>
          <p14:tracePt t="73816" x="9324975" y="2478088"/>
          <p14:tracePt t="73849" x="9324975" y="2465388"/>
          <p14:tracePt t="73888" x="9324975" y="2452688"/>
          <p14:tracePt t="74040" x="9324975" y="2439988"/>
          <p14:tracePt t="74120" x="9324975" y="2427288"/>
          <p14:tracePt t="74144" x="9350375" y="2414588"/>
          <p14:tracePt t="74151" x="9363075" y="2403475"/>
          <p14:tracePt t="74159" x="9375775" y="2403475"/>
          <p14:tracePt t="74168" x="9401175" y="2403475"/>
          <p14:tracePt t="74175" x="9450388" y="2390775"/>
          <p14:tracePt t="74185" x="9501188" y="2390775"/>
          <p14:tracePt t="74192" x="9575800" y="2390775"/>
          <p14:tracePt t="74206" x="9688513" y="2390775"/>
          <p14:tracePt t="74208" x="9813925" y="2390775"/>
          <p14:tracePt t="74219" x="9952038" y="2390775"/>
          <p14:tracePt t="74223" x="10075863" y="2390775"/>
          <p14:tracePt t="74235" x="10213975" y="2390775"/>
          <p14:tracePt t="74240" x="10352088" y="2390775"/>
          <p14:tracePt t="74248" x="10464800" y="2390775"/>
          <p14:tracePt t="74255" x="10552113" y="2390775"/>
          <p14:tracePt t="74264" x="10602913" y="2390775"/>
          <p14:tracePt t="74271" x="10626725" y="2390775"/>
          <p14:tracePt t="74280" x="10639425" y="2390775"/>
          <p14:tracePt t="74287" x="10652125" y="2378075"/>
          <p14:tracePt t="74495" x="10664825" y="2378075"/>
          <p14:tracePt t="74503" x="10690225" y="2365375"/>
          <p14:tracePt t="74512" x="10702925" y="2365375"/>
          <p14:tracePt t="74519" x="10739438" y="2365375"/>
          <p14:tracePt t="74527" x="10764838" y="2352675"/>
          <p14:tracePt t="74535" x="10790238" y="2352675"/>
          <p14:tracePt t="74543" x="10815638" y="2352675"/>
          <p14:tracePt t="74552" x="10839450" y="2352675"/>
          <p14:tracePt t="74560" x="10852150" y="2352675"/>
          <p14:tracePt t="74571" x="10864850" y="2352675"/>
          <p14:tracePt t="74575" x="10877550" y="2352675"/>
          <p14:tracePt t="74585" x="10890250" y="2352675"/>
          <p14:tracePt t="74591" x="10902950" y="2352675"/>
          <p14:tracePt t="74601" x="10902950" y="2339975"/>
          <p14:tracePt t="74912" x="10915650" y="2339975"/>
          <p14:tracePt t="74919" x="10928350" y="2339975"/>
          <p14:tracePt t="74935" x="10939463" y="2339975"/>
          <p14:tracePt t="74944" x="10964863" y="2339975"/>
          <p14:tracePt t="74956" x="10977563" y="2339975"/>
          <p14:tracePt t="74959" x="11002963" y="2339975"/>
          <p14:tracePt t="74971" x="11028363" y="2339975"/>
          <p14:tracePt t="74989" x="11090275" y="2339975"/>
          <p14:tracePt t="74991" x="11141075" y="2339975"/>
          <p14:tracePt t="75002" x="11177588" y="2339975"/>
          <p14:tracePt t="75008" x="11215688" y="2327275"/>
          <p14:tracePt t="75019" x="11241088" y="2327275"/>
          <p14:tracePt t="75023" x="11253788" y="2327275"/>
          <p14:tracePt t="75035" x="11290300" y="2314575"/>
          <p14:tracePt t="75039" x="11303000" y="2314575"/>
          <p14:tracePt t="75048" x="11328400" y="2314575"/>
          <p14:tracePt t="75055" x="11341100" y="2314575"/>
          <p14:tracePt t="75064" x="11353800" y="2314575"/>
          <p14:tracePt t="75073" x="11366500" y="2314575"/>
          <p14:tracePt t="75087" x="11377613" y="2314575"/>
          <p14:tracePt t="75103" x="11390313" y="2314575"/>
          <p14:tracePt t="75118" x="11403013" y="2314575"/>
          <p14:tracePt t="75135" x="11415713" y="2314575"/>
          <p14:tracePt t="75344" x="11428413" y="2314575"/>
          <p14:tracePt t="75351" x="11441113" y="2314575"/>
          <p14:tracePt t="75367" x="11453813" y="2314575"/>
          <p14:tracePt t="75383" x="11479213" y="2303463"/>
          <p14:tracePt t="75391" x="11503025" y="2303463"/>
          <p14:tracePt t="75403" x="11528425" y="2290763"/>
          <p14:tracePt t="75407" x="11541125" y="2290763"/>
          <p14:tracePt t="75420" x="11566525" y="2290763"/>
          <p14:tracePt t="75423" x="11591925" y="2290763"/>
          <p14:tracePt t="75434" x="11615738" y="2290763"/>
          <p14:tracePt t="75439" x="11653838" y="2290763"/>
          <p14:tracePt t="75448" x="11691938" y="2290763"/>
          <p14:tracePt t="75455" x="11715750" y="2290763"/>
          <p14:tracePt t="75463" x="11741150" y="2290763"/>
          <p14:tracePt t="75471" x="11753850" y="2290763"/>
          <p14:tracePt t="75479" x="11766550" y="2290763"/>
          <p14:tracePt t="75487" x="11779250" y="2290763"/>
          <p14:tracePt t="77112" x="11791950" y="2278063"/>
          <p14:tracePt t="77118" x="11815763" y="2278063"/>
          <p14:tracePt t="77126" x="11866563" y="2252663"/>
          <p14:tracePt t="77135" x="11928475" y="2214563"/>
          <p14:tracePt t="77143" x="11991975" y="2201863"/>
          <p14:tracePt t="77153" x="12028488" y="2190750"/>
          <p14:tracePt t="77169" x="12041188" y="2190750"/>
          <p14:tracePt t="77235" x="12053888" y="2190750"/>
          <p14:tracePt t="77240" x="12041188" y="2178050"/>
          <p14:tracePt t="77248" x="11991975" y="2178050"/>
          <p14:tracePt t="77255" x="11904663" y="2178050"/>
          <p14:tracePt t="77264" x="11804650" y="2178050"/>
          <p14:tracePt t="77270" x="11715750" y="2190750"/>
          <p14:tracePt t="77279" x="11628438" y="2214563"/>
          <p14:tracePt t="77286" x="11541125" y="2252663"/>
          <p14:tracePt t="77295" x="11479213" y="2303463"/>
          <p14:tracePt t="77302" x="11415713" y="2352675"/>
          <p14:tracePt t="77311" x="11341100" y="2427288"/>
          <p14:tracePt t="77319" x="11253788" y="2540000"/>
          <p14:tracePt t="77327" x="11177588" y="2665413"/>
          <p14:tracePt t="77336" x="11052175" y="2828925"/>
          <p14:tracePt t="77343" x="10877550" y="3016250"/>
          <p14:tracePt t="77353" x="10690225" y="3190875"/>
          <p14:tracePt t="77359" x="10490200" y="3341688"/>
          <p14:tracePt t="77369" x="10252075" y="3490913"/>
          <p14:tracePt t="77375" x="9975850" y="3667125"/>
          <p14:tracePt t="77385" x="9713913" y="3792538"/>
          <p14:tracePt t="77391" x="9488488" y="3916363"/>
          <p14:tracePt t="77402" x="9237663" y="4029075"/>
          <p14:tracePt t="77406" x="8975725" y="4179888"/>
          <p14:tracePt t="77418" x="8712200" y="4305300"/>
          <p14:tracePt t="77423" x="8448675" y="4454525"/>
          <p14:tracePt t="77436" x="8212138" y="4579938"/>
          <p14:tracePt t="77438" x="7986713" y="4730750"/>
          <p14:tracePt t="77446" x="7785100" y="4843463"/>
          <p14:tracePt t="77454" x="7548563" y="4992688"/>
          <p14:tracePt t="77463" x="7323138" y="5105400"/>
          <p14:tracePt t="77470" x="7097713" y="5218113"/>
          <p14:tracePt t="77478" x="6910388" y="5294313"/>
          <p14:tracePt t="77486" x="6734175" y="5343525"/>
          <p14:tracePt t="77494" x="6584950" y="5381625"/>
          <p14:tracePt t="77503" x="6434138" y="5394325"/>
          <p14:tracePt t="77510" x="6321425" y="5394325"/>
          <p14:tracePt t="77518" x="6146800" y="5381625"/>
          <p14:tracePt t="77526" x="5957888" y="5343525"/>
          <p14:tracePt t="77535" x="5732463" y="5294313"/>
          <p14:tracePt t="77543" x="5457825" y="5243513"/>
          <p14:tracePt t="77552" x="5232400" y="5194300"/>
          <p14:tracePt t="77558" x="5032375" y="5143500"/>
          <p14:tracePt t="77568" x="4856163" y="5092700"/>
          <p14:tracePt t="77574" x="4719638" y="5056188"/>
          <p14:tracePt t="77585" x="4581525" y="5030788"/>
          <p14:tracePt t="77591" x="4468813" y="5005388"/>
          <p14:tracePt t="77601" x="4394200" y="4981575"/>
          <p14:tracePt t="77607" x="4318000" y="4968875"/>
          <p14:tracePt t="77618" x="4294188" y="4968875"/>
          <p14:tracePt t="77623" x="4281488" y="4968875"/>
          <p14:tracePt t="77631" x="4256088" y="4968875"/>
          <p14:tracePt t="77761" x="4243388" y="4968875"/>
          <p14:tracePt t="77768" x="4230688" y="4956175"/>
          <p14:tracePt t="77775" x="4192588" y="4930775"/>
          <p14:tracePt t="77785" x="4130675" y="4879975"/>
          <p14:tracePt t="77791" x="4056063" y="4818063"/>
          <p14:tracePt t="77802" x="3968750" y="4756150"/>
          <p14:tracePt t="77807" x="3879850" y="4692650"/>
          <p14:tracePt t="77820" x="3817938" y="4656138"/>
          <p14:tracePt t="77823" x="3756025" y="4643438"/>
          <p14:tracePt t="77836" x="3717925" y="4630738"/>
          <p14:tracePt t="77838" x="3667125" y="4618038"/>
          <p14:tracePt t="77847" x="3630613" y="4618038"/>
          <p14:tracePt t="77855" x="3567113" y="4643438"/>
          <p14:tracePt t="77863" x="3530600" y="4667250"/>
          <p14:tracePt t="77870" x="3505200" y="4743450"/>
          <p14:tracePt t="77879" x="3505200" y="4792663"/>
          <p14:tracePt t="77886" x="3505200" y="4892675"/>
          <p14:tracePt t="77895" x="3517900" y="5030788"/>
          <p14:tracePt t="77902" x="3541713" y="5181600"/>
          <p14:tracePt t="77911" x="3592513" y="5318125"/>
          <p14:tracePt t="77919" x="3617913" y="5481638"/>
          <p14:tracePt t="77926" x="3630613" y="5668963"/>
          <p14:tracePt t="77935" x="3630613" y="5819775"/>
          <p14:tracePt t="77942" x="3630613" y="6007100"/>
          <p14:tracePt t="77952" x="3605213" y="6157913"/>
          <p14:tracePt t="77958" x="3567113" y="6294438"/>
          <p14:tracePt t="77969" x="3530600" y="6407150"/>
          <p14:tracePt t="77974" x="3492500" y="6532563"/>
          <p14:tracePt t="77985" x="3454400" y="6619875"/>
          <p14:tracePt t="77990" x="3405188" y="6707188"/>
          <p14:tracePt t="78002" x="3354388" y="6770688"/>
          <p14:tracePt t="78006" x="3317875" y="6819900"/>
          <p14:tracePt t="78018" x="3292475" y="6832600"/>
          <p14:tracePt t="78102" x="2854325" y="6807200"/>
          <p14:tracePt t="78110" x="2778125" y="6770688"/>
          <p14:tracePt t="78120" x="2703513" y="6732588"/>
          <p14:tracePt t="78126" x="2654300" y="6696075"/>
          <p14:tracePt t="78135" x="2628900" y="6657975"/>
          <p14:tracePt t="78142" x="2590800" y="6607175"/>
          <p14:tracePt t="78152" x="2578100" y="6570663"/>
          <p14:tracePt t="78159" x="2565400" y="6532563"/>
          <p14:tracePt t="78168" x="2565400" y="6507163"/>
          <p14:tracePt t="78174" x="2565400" y="6470650"/>
          <p14:tracePt t="78185" x="2565400" y="6419850"/>
          <p14:tracePt t="78191" x="2565400" y="6381750"/>
          <p14:tracePt t="78203" x="2578100" y="6319838"/>
          <p14:tracePt t="78206" x="2603500" y="6281738"/>
          <p14:tracePt t="78219" x="2616200" y="6257925"/>
          <p14:tracePt t="78223" x="2628900" y="6219825"/>
          <p14:tracePt t="78235" x="2667000" y="6207125"/>
          <p14:tracePt t="78239" x="2678113" y="6181725"/>
          <p14:tracePt t="78247" x="2703513" y="6169025"/>
          <p14:tracePt t="78255" x="2728913" y="6157913"/>
          <p14:tracePt t="78270" x="2741613" y="6157913"/>
          <p14:tracePt t="78288" x="2754313" y="6157913"/>
          <p14:tracePt t="78302" x="2767013" y="6181725"/>
          <p14:tracePt t="78311" x="2767013" y="6194425"/>
          <p14:tracePt t="78320" x="2767013" y="6207125"/>
          <p14:tracePt t="78327" x="2767013" y="6232525"/>
          <p14:tracePt t="78335" x="2767013" y="6257925"/>
          <p14:tracePt t="78343" x="2767013" y="6269038"/>
          <p14:tracePt t="78352" x="2741613" y="6281738"/>
          <p14:tracePt t="78359" x="2716213" y="6294438"/>
          <p14:tracePt t="78368" x="2690813" y="6319838"/>
          <p14:tracePt t="78375" x="2667000" y="6319838"/>
          <p14:tracePt t="78385" x="2641600" y="6345238"/>
          <p14:tracePt t="78391" x="2628900" y="6357938"/>
          <p14:tracePt t="78407" x="2616200" y="6357938"/>
          <p14:tracePt t="78431" x="2603500" y="6357938"/>
          <p14:tracePt t="78447" x="2590800" y="6345238"/>
          <p14:tracePt t="78464" x="2590800" y="6319838"/>
          <p14:tracePt t="78470" x="2590800" y="6269038"/>
          <p14:tracePt t="78479" x="2590800" y="6245225"/>
          <p14:tracePt t="78486" x="2603500" y="6207125"/>
          <p14:tracePt t="78494" x="2628900" y="6169025"/>
          <p14:tracePt t="78502" x="2641600" y="6145213"/>
          <p14:tracePt t="78511" x="2667000" y="6119813"/>
          <p14:tracePt t="78518" x="2690813" y="6081713"/>
          <p14:tracePt t="78526" x="2716213" y="6056313"/>
          <p14:tracePt t="78535" x="2767013" y="6007100"/>
          <p14:tracePt t="78542" x="2790825" y="5981700"/>
          <p14:tracePt t="78551" x="2816225" y="5969000"/>
          <p14:tracePt t="78558" x="2841625" y="5956300"/>
          <p14:tracePt t="78569" x="2854325" y="5945188"/>
          <p14:tracePt t="78574" x="2879725" y="5945188"/>
          <p14:tracePt t="78590" x="2890838" y="5945188"/>
          <p14:tracePt t="78606" x="2903538" y="5945188"/>
          <p14:tracePt t="78618" x="2916238" y="5945188"/>
          <p14:tracePt t="78622" x="2941638" y="5969000"/>
          <p14:tracePt t="78631" x="2941638" y="6007100"/>
          <p14:tracePt t="78638" x="2954338" y="6032500"/>
          <p14:tracePt t="78646" x="2967038" y="6056313"/>
          <p14:tracePt t="78654" x="2979738" y="6094413"/>
          <p14:tracePt t="78663" x="2979738" y="6132513"/>
          <p14:tracePt t="78670" x="2979738" y="6157913"/>
          <p14:tracePt t="78678" x="2979738" y="6194425"/>
          <p14:tracePt t="78688" x="2979738" y="6232525"/>
          <p14:tracePt t="78694" x="2979738" y="6269038"/>
          <p14:tracePt t="78702" x="2979738" y="6319838"/>
          <p14:tracePt t="78711" x="2967038" y="6357938"/>
          <p14:tracePt t="78718" x="2941638" y="6381750"/>
          <p14:tracePt t="78728" x="2916238" y="6419850"/>
          <p14:tracePt t="78736" x="2867025" y="6457950"/>
          <p14:tracePt t="78743" x="2828925" y="6507163"/>
          <p14:tracePt t="78752" x="2803525" y="6532563"/>
          <p14:tracePt t="78759" x="2767013" y="6557963"/>
          <p14:tracePt t="78769" x="2728913" y="6570663"/>
          <p14:tracePt t="78775" x="2690813" y="6594475"/>
          <p14:tracePt t="78785" x="2667000" y="6607175"/>
          <p14:tracePt t="78791" x="2641600" y="6607175"/>
          <p14:tracePt t="78802" x="2628900" y="6607175"/>
          <p14:tracePt t="78808" x="2603500" y="6607175"/>
          <p14:tracePt t="78818" x="2590800" y="6607175"/>
          <p14:tracePt t="78823" x="2565400" y="6607175"/>
          <p14:tracePt t="78835" x="2554288" y="6607175"/>
          <p14:tracePt t="78839" x="2541588" y="6607175"/>
          <p14:tracePt t="78848" x="2528888" y="6594475"/>
          <p14:tracePt t="78855" x="2516188" y="6570663"/>
          <p14:tracePt t="78863" x="2503488" y="6545263"/>
          <p14:tracePt t="78870" x="2503488" y="6519863"/>
          <p14:tracePt t="78879" x="2503488" y="6470650"/>
          <p14:tracePt t="78888" x="2503488" y="6419850"/>
          <p14:tracePt t="78895" x="2503488" y="6332538"/>
          <p14:tracePt t="78903" x="2516188" y="6257925"/>
          <p14:tracePt t="78911" x="2541588" y="6194425"/>
          <p14:tracePt t="78919" x="2565400" y="6132513"/>
          <p14:tracePt t="78928" x="2603500" y="6069013"/>
          <p14:tracePt t="78936" x="2641600" y="6032500"/>
          <p14:tracePt t="78943" x="2678113" y="5994400"/>
          <p14:tracePt t="78952" x="2728913" y="5945188"/>
          <p14:tracePt t="78959" x="2767013" y="5919788"/>
          <p14:tracePt t="78972" x="2816225" y="5894388"/>
          <p14:tracePt t="78974" x="2841625" y="5881688"/>
          <p14:tracePt t="78985" x="2854325" y="5868988"/>
          <p14:tracePt t="79002" x="2867025" y="5868988"/>
          <p14:tracePt t="79007" x="2879725" y="5868988"/>
          <p14:tracePt t="79018" x="2903538" y="5868988"/>
          <p14:tracePt t="79022" x="2903538" y="5881688"/>
          <p14:tracePt t="79031" x="2903538" y="5919788"/>
          <p14:tracePt t="79038" x="2879725" y="5956300"/>
          <p14:tracePt t="79046" x="2854325" y="5994400"/>
          <p14:tracePt t="79054" x="2816225" y="6045200"/>
          <p14:tracePt t="79062" x="2778125" y="6081713"/>
          <p14:tracePt t="79070" x="2741613" y="6145213"/>
          <p14:tracePt t="79078" x="2690813" y="6194425"/>
          <p14:tracePt t="79086" x="2641600" y="6219825"/>
          <p14:tracePt t="79094" x="2616200" y="6245225"/>
          <p14:tracePt t="79102" x="2590800" y="6257925"/>
          <p14:tracePt t="79110" x="2578100" y="6281738"/>
          <p14:tracePt t="79118" x="2554288" y="6294438"/>
          <p14:tracePt t="79175" x="2578100" y="6232525"/>
          <p14:tracePt t="79183" x="2641600" y="6107113"/>
          <p14:tracePt t="79190" x="2716213" y="5969000"/>
          <p14:tracePt t="79199" x="2790825" y="5768975"/>
          <p14:tracePt t="79207" x="2867025" y="5556250"/>
          <p14:tracePt t="79218" x="2954338" y="5305425"/>
          <p14:tracePt t="79222" x="3028950" y="5068888"/>
          <p14:tracePt t="79231" x="3079750" y="4805363"/>
          <p14:tracePt t="79238" x="3128963" y="4543425"/>
          <p14:tracePt t="79247" x="3154363" y="4330700"/>
          <p14:tracePt t="79254" x="3167063" y="4141788"/>
          <p14:tracePt t="79262" x="3167063" y="3992563"/>
          <p14:tracePt t="79270" x="3167063" y="3867150"/>
          <p14:tracePt t="79278" x="3167063" y="3741738"/>
          <p14:tracePt t="79286" x="3167063" y="3641725"/>
          <p14:tracePt t="79294" x="3167063" y="3567113"/>
          <p14:tracePt t="79303" x="3167063" y="3503613"/>
          <p14:tracePt t="79310" x="3167063" y="3467100"/>
          <p14:tracePt t="79318" x="3167063" y="3441700"/>
          <p14:tracePt t="79327" x="3167063" y="3429000"/>
          <p14:tracePt t="79336" x="3167063" y="3416300"/>
          <p14:tracePt t="79367" x="3179763" y="3416300"/>
          <p14:tracePt t="79496" x="3179763" y="3403600"/>
          <p14:tracePt t="79511" x="3179763" y="3390900"/>
          <p14:tracePt t="79518" x="3179763" y="3367088"/>
          <p14:tracePt t="79527" x="3154363" y="3328988"/>
          <p14:tracePt t="79535" x="3141663" y="3278188"/>
          <p14:tracePt t="79543" x="3116263" y="3241675"/>
          <p14:tracePt t="79553" x="3092450" y="3190875"/>
          <p14:tracePt t="79559" x="3092450" y="3141663"/>
          <p14:tracePt t="79568" x="3079750" y="3103563"/>
          <p14:tracePt t="79575" x="3079750" y="3078163"/>
          <p14:tracePt t="79585" x="3079750" y="3041650"/>
          <p14:tracePt t="79591" x="3079750" y="3003550"/>
          <p14:tracePt t="79602" x="3079750" y="2965450"/>
          <p14:tracePt t="79607" x="3079750" y="2952750"/>
          <p14:tracePt t="79621" x="3079750" y="2916238"/>
          <p14:tracePt t="79623" x="3092450" y="2890838"/>
          <p14:tracePt t="79631" x="3092450" y="2865438"/>
          <p14:tracePt t="79638" x="3103563" y="2828925"/>
          <p14:tracePt t="79654" x="3103563" y="2803525"/>
          <p14:tracePt t="79663" x="3116263" y="2778125"/>
          <p14:tracePt t="79670" x="3141663" y="2740025"/>
          <p14:tracePt t="79679" x="3141663" y="2728913"/>
          <p14:tracePt t="79686" x="3167063" y="2703513"/>
          <p14:tracePt t="79695" x="3179763" y="2678113"/>
          <p14:tracePt t="79705" x="3192463" y="2665413"/>
          <p14:tracePt t="79711" x="3205163" y="2652713"/>
          <p14:tracePt t="79719" x="3216275" y="2616200"/>
          <p14:tracePt t="79727" x="3228975" y="2603500"/>
          <p14:tracePt t="79736" x="3241675" y="2590800"/>
          <p14:tracePt t="79743" x="3254375" y="2578100"/>
          <p14:tracePt t="79752" x="3267075" y="2565400"/>
          <p14:tracePt t="79758" x="3292475" y="2540000"/>
          <p14:tracePt t="79769" x="3305175" y="2516188"/>
          <p14:tracePt t="79774" x="3317875" y="2503488"/>
          <p14:tracePt t="79785" x="3328988" y="2478088"/>
          <p14:tracePt t="79790" x="3354388" y="2465388"/>
          <p14:tracePt t="79801" x="3354388" y="2439988"/>
          <p14:tracePt t="79806" x="3379788" y="2427288"/>
          <p14:tracePt t="79818" x="3392488" y="2414588"/>
          <p14:tracePt t="79822" x="3405188" y="2390775"/>
          <p14:tracePt t="79830" x="3429000" y="2378075"/>
          <p14:tracePt t="79838" x="3429000" y="2365375"/>
          <p14:tracePt t="79846" x="3441700" y="2365375"/>
          <p14:tracePt t="79854" x="3454400" y="2352675"/>
          <p14:tracePt t="79862" x="3454400" y="2339975"/>
          <p14:tracePt t="79966" x="3429000" y="2339975"/>
          <p14:tracePt t="79974" x="3405188" y="2352675"/>
          <p14:tracePt t="79990" x="3379788" y="2365375"/>
          <p14:tracePt t="79998" x="3367088" y="2365375"/>
          <p14:tracePt t="80006" x="3341688" y="2378075"/>
          <p14:tracePt t="80018" x="3317875" y="2390775"/>
          <p14:tracePt t="80023" x="3305175" y="2403475"/>
          <p14:tracePt t="80031" x="3279775" y="2427288"/>
          <p14:tracePt t="80038" x="3254375" y="2439988"/>
          <p14:tracePt t="80047" x="3241675" y="2465388"/>
          <p14:tracePt t="80054" x="3216275" y="2478088"/>
          <p14:tracePt t="80063" x="3216275" y="2490788"/>
          <p14:tracePt t="80070" x="3192463" y="2516188"/>
          <p14:tracePt t="80079" x="3192463" y="2527300"/>
          <p14:tracePt t="80086" x="3179763" y="2540000"/>
          <p14:tracePt t="80095" x="3167063" y="2552700"/>
          <p14:tracePt t="80118" x="3167063" y="2578100"/>
          <p14:tracePt t="80127" x="3154363" y="2603500"/>
          <p14:tracePt t="80143" x="3154363" y="2616200"/>
          <p14:tracePt t="80151" x="3141663" y="2640013"/>
          <p14:tracePt t="80158" x="3141663" y="2678113"/>
          <p14:tracePt t="80169" x="3128963" y="2690813"/>
          <p14:tracePt t="80186" x="3116263" y="2740025"/>
          <p14:tracePt t="80191" x="3103563" y="2765425"/>
          <p14:tracePt t="80202" x="3103563" y="2790825"/>
          <p14:tracePt t="80207" x="3103563" y="2828925"/>
          <p14:tracePt t="80218" x="3103563" y="2865438"/>
          <p14:tracePt t="80223" x="3103563" y="2903538"/>
          <p14:tracePt t="80237" x="3103563" y="2941638"/>
          <p14:tracePt t="80239" x="3103563" y="2978150"/>
          <p14:tracePt t="80247" x="3103563" y="3016250"/>
          <p14:tracePt t="80254" x="3103563" y="3054350"/>
          <p14:tracePt t="80263" x="3103563" y="3090863"/>
          <p14:tracePt t="80270" x="3103563" y="3141663"/>
          <p14:tracePt t="80278" x="3116263" y="3178175"/>
          <p14:tracePt t="80286" x="3128963" y="3203575"/>
          <p14:tracePt t="80294" x="3141663" y="3228975"/>
          <p14:tracePt t="80302" x="3141663" y="3267075"/>
          <p14:tracePt t="80311" x="3167063" y="3303588"/>
          <p14:tracePt t="80319" x="3179763" y="3341688"/>
          <p14:tracePt t="80326" x="3179763" y="3354388"/>
          <p14:tracePt t="80335" x="3192463" y="3367088"/>
          <p14:tracePt t="80343" x="3205163" y="3390900"/>
          <p14:tracePt t="80353" x="3205163" y="3403600"/>
          <p14:tracePt t="80358" x="3216275" y="3416300"/>
          <p14:tracePt t="80383" x="3228975" y="3429000"/>
          <p14:tracePt t="80406" x="3241675" y="3441700"/>
          <p14:tracePt t="80423" x="3254375" y="3441700"/>
          <p14:tracePt t="80430" x="3267075" y="3454400"/>
          <p14:tracePt t="80438" x="3292475" y="3454400"/>
          <p14:tracePt t="80446" x="3292475" y="3467100"/>
          <p14:tracePt t="80454" x="3305175" y="3479800"/>
          <p14:tracePt t="80464" x="3341688" y="3490913"/>
          <p14:tracePt t="80470" x="3367088" y="3516313"/>
          <p14:tracePt t="80478" x="3405188" y="3529013"/>
          <p14:tracePt t="80486" x="3429000" y="3541713"/>
          <p14:tracePt t="80494" x="3467100" y="3567113"/>
          <p14:tracePt t="80502" x="3505200" y="3567113"/>
          <p14:tracePt t="80511" x="3541713" y="3590925"/>
          <p14:tracePt t="80518" x="3579813" y="3603625"/>
          <p14:tracePt t="80526" x="3605213" y="3616325"/>
          <p14:tracePt t="80535" x="3630613" y="3629025"/>
          <p14:tracePt t="80543" x="3667125" y="3629025"/>
          <p14:tracePt t="80552" x="3692525" y="3629025"/>
          <p14:tracePt t="80558" x="3717925" y="3629025"/>
          <p14:tracePt t="80568" x="3743325" y="3629025"/>
          <p14:tracePt t="80574" x="3767138" y="3629025"/>
          <p14:tracePt t="80586" x="3792538" y="3629025"/>
          <p14:tracePt t="80591" x="3817938" y="3629025"/>
          <p14:tracePt t="80601" x="3856038" y="3629025"/>
          <p14:tracePt t="80606" x="3892550" y="3616325"/>
          <p14:tracePt t="80618" x="3905250" y="3616325"/>
          <p14:tracePt t="80623" x="3917950" y="3603625"/>
          <p14:tracePt t="80632" x="3956050" y="3590925"/>
          <p14:tracePt t="80638" x="3979863" y="3579813"/>
          <p14:tracePt t="80646" x="4005263" y="3554413"/>
          <p14:tracePt t="80654" x="4030663" y="3529013"/>
          <p14:tracePt t="80663" x="4068763" y="3516313"/>
          <p14:tracePt t="80670" x="4105275" y="3479800"/>
          <p14:tracePt t="80678" x="4130675" y="3454400"/>
          <p14:tracePt t="80686" x="4156075" y="3416300"/>
          <p14:tracePt t="80694" x="4181475" y="3403600"/>
          <p14:tracePt t="80702" x="4205288" y="3378200"/>
          <p14:tracePt t="80710" x="4230688" y="3341688"/>
          <p14:tracePt t="80720" x="4243388" y="3316288"/>
          <p14:tracePt t="80726" x="4268788" y="3290888"/>
          <p14:tracePt t="80735" x="4281488" y="3267075"/>
          <p14:tracePt t="80742" x="4305300" y="3241675"/>
          <p14:tracePt t="80751" x="4318000" y="3216275"/>
          <p14:tracePt t="80758" x="4330700" y="3190875"/>
          <p14:tracePt t="80768" x="4343400" y="3165475"/>
          <p14:tracePt t="80774" x="4343400" y="3141663"/>
          <p14:tracePt t="80785" x="4343400" y="3103563"/>
          <p14:tracePt t="80790" x="4356100" y="3078163"/>
          <p14:tracePt t="80801" x="4356100" y="3065463"/>
          <p14:tracePt t="80806" x="4356100" y="3041650"/>
          <p14:tracePt t="80818" x="4356100" y="3016250"/>
          <p14:tracePt t="80823" x="4356100" y="2978150"/>
          <p14:tracePt t="80831" x="4356100" y="2941638"/>
          <p14:tracePt t="80838" x="4356100" y="2890838"/>
          <p14:tracePt t="80846" x="4356100" y="2865438"/>
          <p14:tracePt t="80855" x="4343400" y="2852738"/>
          <p14:tracePt t="80863" x="4343400" y="2828925"/>
          <p14:tracePt t="80870" x="4343400" y="2803525"/>
          <p14:tracePt t="80881" x="4330700" y="2778125"/>
          <p14:tracePt t="80888" x="4318000" y="2765425"/>
          <p14:tracePt t="80895" x="4318000" y="2740025"/>
          <p14:tracePt t="80902" x="4305300" y="2740025"/>
          <p14:tracePt t="80911" x="4305300" y="2728913"/>
          <p14:tracePt t="80920" x="4294188" y="2703513"/>
          <p14:tracePt t="80926" x="4281488" y="2703513"/>
          <p14:tracePt t="80936" x="4281488" y="2678113"/>
          <p14:tracePt t="80943" x="4268788" y="2665413"/>
          <p14:tracePt t="80952" x="4268788" y="2652713"/>
          <p14:tracePt t="80958" x="4256088" y="2640013"/>
          <p14:tracePt t="80972" x="4256088" y="2627313"/>
          <p14:tracePt t="80974" x="4243388" y="2603500"/>
          <p14:tracePt t="80985" x="4230688" y="2603500"/>
          <p14:tracePt t="80990" x="4205288" y="2590800"/>
          <p14:tracePt t="81002" x="4205288" y="2578100"/>
          <p14:tracePt t="81006" x="4181475" y="2565400"/>
          <p14:tracePt t="81019" x="4168775" y="2552700"/>
          <p14:tracePt t="81022" x="4143375" y="2552700"/>
          <p14:tracePt t="81031" x="4130675" y="2540000"/>
          <p14:tracePt t="81046" x="4105275" y="2527300"/>
          <p14:tracePt t="81054" x="4081463" y="2527300"/>
          <p14:tracePt t="81063" x="4068763" y="2516188"/>
          <p14:tracePt t="81070" x="4056063" y="2516188"/>
          <p14:tracePt t="81078" x="4017963" y="2503488"/>
          <p14:tracePt t="81086" x="3992563" y="2503488"/>
          <p14:tracePt t="81094" x="3968750" y="2503488"/>
          <p14:tracePt t="81102" x="3943350" y="2503488"/>
          <p14:tracePt t="81110" x="3917950" y="2503488"/>
          <p14:tracePt t="81120" x="3892550" y="2503488"/>
          <p14:tracePt t="81126" x="3856038" y="2503488"/>
          <p14:tracePt t="81135" x="3817938" y="2503488"/>
          <p14:tracePt t="81142" x="3779838" y="2503488"/>
          <p14:tracePt t="81151" x="3743325" y="2503488"/>
          <p14:tracePt t="81159" x="3705225" y="2503488"/>
          <p14:tracePt t="81168" x="3667125" y="2503488"/>
          <p14:tracePt t="81174" x="3643313" y="2503488"/>
          <p14:tracePt t="81184" x="3605213" y="2503488"/>
          <p14:tracePt t="81190" x="3567113" y="2503488"/>
          <p14:tracePt t="81202" x="3530600" y="2503488"/>
          <p14:tracePt t="81206" x="3492500" y="2503488"/>
          <p14:tracePt t="81222" x="3479800" y="2503488"/>
          <p14:tracePt t="81230" x="3441700" y="2516188"/>
          <p14:tracePt t="81238" x="3429000" y="2516188"/>
          <p14:tracePt t="81246" x="3429000" y="2527300"/>
          <p14:tracePt t="81254" x="3417888" y="2527300"/>
          <p14:tracePt t="81262" x="3405188" y="2540000"/>
          <p14:tracePt t="81270" x="3392488" y="2540000"/>
          <p14:tracePt t="81311" x="3392488" y="2552700"/>
          <p14:tracePt t="81375" x="3379788" y="2552700"/>
          <p14:tracePt t="81382" x="3379788" y="2565400"/>
          <p14:tracePt t="81406" x="3392488" y="2565400"/>
          <p14:tracePt t="81416" x="3405188" y="2578100"/>
          <p14:tracePt t="81431" x="3417888" y="2578100"/>
          <p14:tracePt t="81446" x="3429000" y="2578100"/>
          <p14:tracePt t="81543" x="3429000" y="2590800"/>
          <p14:tracePt t="81550" x="3441700" y="2590800"/>
          <p14:tracePt t="81559" x="3441700" y="2603500"/>
          <p14:tracePt t="81571" x="3454400" y="2603500"/>
          <p14:tracePt t="81679" x="3454400" y="2627313"/>
          <p14:tracePt t="81686" x="3454400" y="2640013"/>
          <p14:tracePt t="81694" x="3454400" y="2690813"/>
          <p14:tracePt t="81702" x="3441700" y="2740025"/>
          <p14:tracePt t="81711" x="3405188" y="2828925"/>
          <p14:tracePt t="81718" x="3367088" y="2941638"/>
          <p14:tracePt t="81727" x="3317875" y="3065463"/>
          <p14:tracePt t="81735" x="3292475" y="3190875"/>
          <p14:tracePt t="81743" x="3254375" y="3354388"/>
          <p14:tracePt t="81752" x="3216275" y="3479800"/>
          <p14:tracePt t="81759" x="3179763" y="3654425"/>
          <p14:tracePt t="81770" x="3141663" y="3816350"/>
          <p14:tracePt t="81774" x="3116263" y="3992563"/>
          <p14:tracePt t="81785" x="3092450" y="4154488"/>
          <p14:tracePt t="81790" x="3041650" y="4354513"/>
          <p14:tracePt t="81802" x="3016250" y="4518025"/>
          <p14:tracePt t="81807" x="3003550" y="4679950"/>
          <p14:tracePt t="81814" x="3003550" y="4805363"/>
          <p14:tracePt t="81822" x="3003550" y="4930775"/>
          <p14:tracePt t="81831" x="2992438" y="5105400"/>
          <p14:tracePt t="81838" x="2979738" y="5218113"/>
          <p14:tracePt t="81846" x="2954338" y="5343525"/>
          <p14:tracePt t="81855" x="2916238" y="5443538"/>
          <p14:tracePt t="81862" x="2890838" y="5530850"/>
          <p14:tracePt t="81870" x="2867025" y="5607050"/>
          <p14:tracePt t="81878" x="2841625" y="5681663"/>
          <p14:tracePt t="81886" x="2816225" y="5719763"/>
          <p14:tracePt t="81895" x="2803525" y="5743575"/>
          <p14:tracePt t="81902" x="2778125" y="5768975"/>
          <p14:tracePt t="81918" x="2767013" y="5781675"/>
          <p14:tracePt t="82022" x="2767013" y="5768975"/>
          <p14:tracePt t="82038" x="2767013" y="5732463"/>
          <p14:tracePt t="82046" x="2778125" y="5719763"/>
          <p14:tracePt t="82054" x="2803525" y="5694363"/>
          <p14:tracePt t="82070" x="2816225" y="5668963"/>
          <p14:tracePt t="82095" x="2816225" y="5656263"/>
          <p14:tracePt t="82110" x="2828925" y="5643563"/>
          <p14:tracePt t="82150" x="2841625" y="5630863"/>
          <p14:tracePt t="82190" x="2841625" y="5656263"/>
          <p14:tracePt t="82199" x="2841625" y="5694363"/>
          <p14:tracePt t="82206" x="2841625" y="5743575"/>
          <p14:tracePt t="82216" x="2854325" y="5768975"/>
          <p14:tracePt t="82221" x="2854325" y="5807075"/>
          <p14:tracePt t="82230" x="2854325" y="5843588"/>
          <p14:tracePt t="82238" x="2854325" y="5881688"/>
          <p14:tracePt t="82246" x="2854325" y="5919788"/>
          <p14:tracePt t="82255" x="2854325" y="5945188"/>
          <p14:tracePt t="82262" x="2854325" y="5956300"/>
          <p14:tracePt t="82269" x="2854325" y="5981700"/>
          <p14:tracePt t="82285" x="2854325" y="5994400"/>
          <p14:tracePt t="82318" x="2867025" y="5994400"/>
          <p14:tracePt t="82326" x="2867025" y="5969000"/>
          <p14:tracePt t="82335" x="2867025" y="5932488"/>
          <p14:tracePt t="82342" x="2867025" y="5894388"/>
          <p14:tracePt t="82351" x="2867025" y="5843588"/>
          <p14:tracePt t="82358" x="2867025" y="5807075"/>
          <p14:tracePt t="82368" x="2867025" y="5756275"/>
          <p14:tracePt t="82374" x="2867025" y="5719763"/>
          <p14:tracePt t="82384" x="2867025" y="5694363"/>
          <p14:tracePt t="82390" x="2867025" y="5681663"/>
          <p14:tracePt t="82402" x="2867025" y="5668963"/>
          <p14:tracePt t="82406" x="2867025" y="5643563"/>
          <p14:tracePt t="82470" x="2867025" y="5656263"/>
          <p14:tracePt t="82477" x="2867025" y="5681663"/>
          <p14:tracePt t="82486" x="2867025" y="5732463"/>
          <p14:tracePt t="82494" x="2867025" y="5756275"/>
          <p14:tracePt t="82503" x="2854325" y="5807075"/>
          <p14:tracePt t="82510" x="2841625" y="5843588"/>
          <p14:tracePt t="82520" x="2841625" y="5868988"/>
          <p14:tracePt t="82526" x="2841625" y="5894388"/>
          <p14:tracePt t="82535" x="2841625" y="5907088"/>
          <p14:tracePt t="82542" x="2841625" y="5919788"/>
          <p14:tracePt t="82599" x="2841625" y="5907088"/>
          <p14:tracePt t="82605" x="2841625" y="5881688"/>
          <p14:tracePt t="82615" x="2841625" y="5856288"/>
          <p14:tracePt t="82622" x="2841625" y="5832475"/>
          <p14:tracePt t="82631" x="2841625" y="5794375"/>
          <p14:tracePt t="82638" x="2841625" y="5781675"/>
          <p14:tracePt t="82646" x="2841625" y="5768975"/>
          <p14:tracePt t="82654" x="2841625" y="5756275"/>
          <p14:tracePt t="82664" x="2841625" y="5743575"/>
          <p14:tracePt t="82702" x="2841625" y="5768975"/>
          <p14:tracePt t="82709" x="2841625" y="5794375"/>
          <p14:tracePt t="82718" x="2841625" y="5832475"/>
          <p14:tracePt t="82726" x="2841625" y="5868988"/>
          <p14:tracePt t="82735" x="2841625" y="5907088"/>
          <p14:tracePt t="82743" x="2841625" y="5945188"/>
          <p14:tracePt t="82751" x="2841625" y="5969000"/>
          <p14:tracePt t="82758" x="2841625" y="5981700"/>
          <p14:tracePt t="82806" x="2854325" y="5981700"/>
          <p14:tracePt t="82815" x="2867025" y="5956300"/>
          <p14:tracePt t="82822" x="2879725" y="5919788"/>
          <p14:tracePt t="82830" x="2890838" y="5868988"/>
          <p14:tracePt t="82838" x="2890838" y="5832475"/>
          <p14:tracePt t="82846" x="2903538" y="5781675"/>
          <p14:tracePt t="82854" x="2903538" y="5756275"/>
          <p14:tracePt t="82863" x="2916238" y="5694363"/>
          <p14:tracePt t="82870" x="2928938" y="5668963"/>
          <p14:tracePt t="82935" x="2928938" y="5707063"/>
          <p14:tracePt t="82942" x="2928938" y="5743575"/>
          <p14:tracePt t="82954" x="2928938" y="5768975"/>
          <p14:tracePt t="82961" x="2928938" y="5794375"/>
          <p14:tracePt t="82970" x="2928938" y="5819775"/>
          <p14:tracePt t="82974" x="2928938" y="5843588"/>
          <p14:tracePt t="82988" x="2928938" y="5856288"/>
          <p14:tracePt t="83030" x="2941638" y="5856288"/>
          <p14:tracePt t="83046" x="2941638" y="5832475"/>
          <p14:tracePt t="83054" x="2941638" y="5807075"/>
          <p14:tracePt t="83062" x="2941638" y="5781675"/>
          <p14:tracePt t="83071" x="2941638" y="5756275"/>
          <p14:tracePt t="83078" x="2941638" y="5743575"/>
          <p14:tracePt t="83085" x="2941638" y="5732463"/>
          <p14:tracePt t="83095" x="2941638" y="5719763"/>
          <p14:tracePt t="83150" x="2941638" y="5743575"/>
          <p14:tracePt t="83157" x="2941638" y="5781675"/>
          <p14:tracePt t="83165" x="2941638" y="5794375"/>
          <p14:tracePt t="83174" x="2941638" y="5819775"/>
          <p14:tracePt t="83185" x="2941638" y="5832475"/>
          <p14:tracePt t="83202" x="2941638" y="5843588"/>
          <p14:tracePt t="83223" x="2954338" y="5856288"/>
          <p14:tracePt t="83262" x="2954338" y="5843588"/>
          <p14:tracePt t="83272" x="2954338" y="5832475"/>
          <p14:tracePt t="83285" x="2954338" y="5819775"/>
          <p14:tracePt t="83391" x="2954338" y="5832475"/>
          <p14:tracePt t="83406" x="2954338" y="5843588"/>
          <p14:tracePt t="83446" x="2954338" y="5856288"/>
          <p14:tracePt t="83599" x="2954338" y="5868988"/>
          <p14:tracePt t="83623" x="2954338" y="5881688"/>
          <p14:tracePt t="83629" x="2954338" y="5894388"/>
          <p14:tracePt t="83638" x="2954338" y="5907088"/>
          <p14:tracePt t="83645" x="2954338" y="5919788"/>
          <p14:tracePt t="83654" x="2954338" y="5945188"/>
          <p14:tracePt t="83662" x="2954338" y="5969000"/>
          <p14:tracePt t="83669" x="2954338" y="5981700"/>
          <p14:tracePt t="83678" x="2954338" y="6019800"/>
          <p14:tracePt t="83686" x="2941638" y="6056313"/>
          <p14:tracePt t="83701" x="2941638" y="6069013"/>
          <p14:tracePt t="83710" x="2941638" y="6081713"/>
          <p14:tracePt t="83719" x="2941638" y="6094413"/>
          <p14:tracePt t="83726" x="2941638" y="6107113"/>
          <p14:tracePt t="83815" x="2941638" y="6069013"/>
          <p14:tracePt t="83822" x="2941638" y="6045200"/>
          <p14:tracePt t="83829" x="2941638" y="6007100"/>
          <p14:tracePt t="83838" x="2941638" y="5981700"/>
          <p14:tracePt t="83853" x="2928938" y="5907088"/>
          <p14:tracePt t="83862" x="2916238" y="5868988"/>
          <p14:tracePt t="83870" x="2916238" y="5832475"/>
          <p14:tracePt t="83878" x="2903538" y="5807075"/>
          <p14:tracePt t="83886" x="2890838" y="5781675"/>
          <p14:tracePt t="83894" x="2879725" y="5756275"/>
          <p14:tracePt t="83902" x="2879725" y="5743575"/>
          <p14:tracePt t="83910" x="2879725" y="5732463"/>
          <p14:tracePt t="83918" x="2867025" y="5719763"/>
          <p14:tracePt t="83942" x="2867025" y="5707063"/>
          <p14:tracePt t="83981" x="2867025" y="5732463"/>
          <p14:tracePt t="83989" x="2867025" y="5756275"/>
          <p14:tracePt t="83998" x="2867025" y="5794375"/>
          <p14:tracePt t="84006" x="2867025" y="5832475"/>
          <p14:tracePt t="84014" x="2867025" y="5881688"/>
          <p14:tracePt t="84021" x="2867025" y="5919788"/>
          <p14:tracePt t="84029" x="2879725" y="5945188"/>
          <p14:tracePt t="84037" x="2879725" y="5956300"/>
          <p14:tracePt t="84046" x="2879725" y="5969000"/>
          <p14:tracePt t="84055" x="2879725" y="5981700"/>
          <p14:tracePt t="84133" x="2879725" y="5969000"/>
          <p14:tracePt t="84149" x="2879725" y="5956300"/>
          <p14:tracePt t="84157" x="2879725" y="5932488"/>
          <p14:tracePt t="84168" x="2879725" y="5919788"/>
          <p14:tracePt t="84173" x="2879725" y="5907088"/>
          <p14:tracePt t="84185" x="2890838" y="5868988"/>
          <p14:tracePt t="84189" x="2903538" y="5843588"/>
          <p14:tracePt t="84201" x="2903538" y="5819775"/>
          <p14:tracePt t="84206" x="2903538" y="5794375"/>
          <p14:tracePt t="84213" x="2903538" y="5781675"/>
          <p14:tracePt t="84229" x="2928938" y="5743575"/>
          <p14:tracePt t="84238" x="2928938" y="5732463"/>
          <p14:tracePt t="84246" x="2941638" y="5707063"/>
          <p14:tracePt t="84253" x="2954338" y="5668963"/>
          <p14:tracePt t="84261" x="2967038" y="5643563"/>
          <p14:tracePt t="84270" x="2992438" y="5607050"/>
          <p14:tracePt t="84278" x="3016250" y="5581650"/>
          <p14:tracePt t="84287" x="3028950" y="5543550"/>
          <p14:tracePt t="84293" x="3041650" y="5518150"/>
          <p14:tracePt t="84301" x="3054350" y="5494338"/>
          <p14:tracePt t="84309" x="3067050" y="5481638"/>
          <p14:tracePt t="84318" x="3079750" y="5456238"/>
          <p14:tracePt t="84326" x="3079750" y="5443538"/>
          <p14:tracePt t="84335" x="3092450" y="5430838"/>
          <p14:tracePt t="84374" x="3116263" y="5443538"/>
          <p14:tracePt t="84389" x="3116263" y="5481638"/>
          <p14:tracePt t="84398" x="3128963" y="5518150"/>
          <p14:tracePt t="84405" x="3141663" y="5568950"/>
          <p14:tracePt t="84414" x="3167063" y="5643563"/>
          <p14:tracePt t="84421" x="3179763" y="5719763"/>
          <p14:tracePt t="84429" x="3192463" y="5781675"/>
          <p14:tracePt t="84438" x="3192463" y="5832475"/>
          <p14:tracePt t="84446" x="3192463" y="5907088"/>
          <p14:tracePt t="84455" x="3192463" y="5969000"/>
          <p14:tracePt t="84461" x="3192463" y="6045200"/>
          <p14:tracePt t="84469" x="3192463" y="6107113"/>
          <p14:tracePt t="84477" x="3179763" y="6145213"/>
          <p14:tracePt t="84488" x="3167063" y="6181725"/>
          <p14:tracePt t="84493" x="3167063" y="6207125"/>
          <p14:tracePt t="84502" x="3154363" y="6219825"/>
          <p14:tracePt t="84509" x="3141663" y="6232525"/>
          <p14:tracePt t="84550" x="3128963" y="6245225"/>
          <p14:tracePt t="84567" x="3116263" y="6245225"/>
          <p14:tracePt t="84582" x="3103563" y="6219825"/>
          <p14:tracePt t="84589" x="3103563" y="6207125"/>
          <p14:tracePt t="84598" x="3092450" y="6194425"/>
          <p14:tracePt t="84618" x="3092450" y="6181725"/>
          <p14:tracePt t="84622" x="3092450" y="6157913"/>
          <p14:tracePt t="84630" x="3092450" y="6132513"/>
          <p14:tracePt t="84638" x="3092450" y="6119813"/>
          <p14:tracePt t="84646" x="3079750" y="6094413"/>
          <p14:tracePt t="84653" x="3079750" y="6081713"/>
          <p14:tracePt t="84669" x="3067050" y="6069013"/>
          <p14:tracePt t="84677" x="3067050" y="6056313"/>
          <p14:tracePt t="84687" x="3067050" y="6045200"/>
          <p14:tracePt t="84693" x="3054350" y="6019800"/>
          <p14:tracePt t="84709" x="3041650" y="6007100"/>
          <p14:tracePt t="84757" x="3041650" y="5994400"/>
          <p14:tracePt t="84830" x="3016250" y="5994400"/>
          <p14:tracePt t="84846" x="3016250" y="6019800"/>
          <p14:tracePt t="84854" x="3016250" y="6032500"/>
          <p14:tracePt t="84862" x="3016250" y="6069013"/>
          <p14:tracePt t="84869" x="3003550" y="6094413"/>
          <p14:tracePt t="84887" x="3003550" y="6107113"/>
          <p14:tracePt t="84893" x="3003550" y="6119813"/>
          <p14:tracePt t="84973" x="2992438" y="6107113"/>
          <p14:tracePt t="85061" x="2992438" y="6132513"/>
          <p14:tracePt t="85069" x="2979738" y="6169025"/>
          <p14:tracePt t="85077" x="2979738" y="6194425"/>
          <p14:tracePt t="85093" x="2967038" y="6219825"/>
          <p14:tracePt t="85109" x="2967038" y="6232525"/>
          <p14:tracePt t="85173" x="2967038" y="6219825"/>
          <p14:tracePt t="85182" x="2967038" y="6194425"/>
          <p14:tracePt t="85189" x="2954338" y="6157913"/>
          <p14:tracePt t="85198" x="2954338" y="6145213"/>
          <p14:tracePt t="85206" x="2941638" y="6119813"/>
          <p14:tracePt t="85286" x="2941638" y="6132513"/>
          <p14:tracePt t="85293" x="2941638" y="6145213"/>
          <p14:tracePt t="85301" x="2941638" y="6157913"/>
          <p14:tracePt t="85309" x="2941638" y="6169025"/>
          <p14:tracePt t="85373" x="2954338" y="6169025"/>
          <p14:tracePt t="85397" x="2954338" y="6157913"/>
          <p14:tracePt t="85421" x="2954338" y="6145213"/>
          <p14:tracePt t="85502" x="2954338" y="6132513"/>
          <p14:tracePt t="85566" x="2954338" y="6119813"/>
          <p14:tracePt t="85582" x="2967038" y="6107113"/>
          <p14:tracePt t="85589" x="2979738" y="6094413"/>
          <p14:tracePt t="85614" x="2979738" y="6081713"/>
          <p14:tracePt t="85621" x="2979738" y="6069013"/>
          <p14:tracePt t="85630" x="2979738" y="6056313"/>
          <p14:tracePt t="85637" x="2979738" y="6032500"/>
          <p14:tracePt t="85646" x="2979738" y="6019800"/>
          <p14:tracePt t="85653" x="2979738" y="5969000"/>
          <p14:tracePt t="85661" x="2979738" y="5945188"/>
          <p14:tracePt t="85669" x="2992438" y="5881688"/>
          <p14:tracePt t="85678" x="3003550" y="5807075"/>
          <p14:tracePt t="85687" x="3016250" y="5719763"/>
          <p14:tracePt t="85693" x="3028950" y="5619750"/>
          <p14:tracePt t="85701" x="3041650" y="5518150"/>
          <p14:tracePt t="85709" x="3067050" y="5381625"/>
          <p14:tracePt t="85718" x="3116263" y="5230813"/>
          <p14:tracePt t="85726" x="3154363" y="5030788"/>
          <p14:tracePt t="85735" x="3216275" y="4830763"/>
          <p14:tracePt t="85742" x="3317875" y="4554538"/>
          <p14:tracePt t="85752" x="3454400" y="4254500"/>
          <p14:tracePt t="85758" x="3605213" y="3967163"/>
          <p14:tracePt t="85769" x="3743325" y="3703638"/>
          <p14:tracePt t="85773" x="3879850" y="3467100"/>
          <p14:tracePt t="85785" x="3979863" y="3278188"/>
          <p14:tracePt t="85790" x="4030663" y="3141663"/>
          <p14:tracePt t="85801" x="4056063" y="3016250"/>
          <p14:tracePt t="85806" x="4068763" y="2916238"/>
          <p14:tracePt t="85814" x="4068763" y="2852738"/>
          <p14:tracePt t="85821" x="4068763" y="2778125"/>
          <p14:tracePt t="85830" x="4068763" y="2728913"/>
          <p14:tracePt t="85837" x="4043363" y="2678113"/>
          <p14:tracePt t="85846" x="4017963" y="2652713"/>
          <p14:tracePt t="85853" x="4005263" y="2640013"/>
          <p14:tracePt t="85861" x="3992563" y="2627313"/>
          <p14:tracePt t="85886" x="3979863" y="2627313"/>
          <p14:tracePt t="85893" x="3968750" y="2640013"/>
          <p14:tracePt t="85901" x="3956050" y="2665413"/>
          <p14:tracePt t="85910" x="3956050" y="2678113"/>
          <p14:tracePt t="85918" x="3956050" y="2690813"/>
          <p14:tracePt t="85926" x="3956050" y="2716213"/>
          <p14:tracePt t="85935" x="3956050" y="2752725"/>
          <p14:tracePt t="85942" x="3956050" y="2778125"/>
          <p14:tracePt t="85951" x="3956050" y="2803525"/>
          <p14:tracePt t="85958" x="3930650" y="2840038"/>
          <p14:tracePt t="85970" x="3917950" y="2865438"/>
          <p14:tracePt t="85983" x="3917950" y="2890838"/>
          <p14:tracePt t="85989" x="3879850" y="2990850"/>
          <p14:tracePt t="86002" x="3867150" y="3065463"/>
          <p14:tracePt t="86006" x="3867150" y="3141663"/>
          <p14:tracePt t="86015" x="3867150" y="3241675"/>
          <p14:tracePt t="86022" x="3867150" y="3341688"/>
          <p14:tracePt t="86030" x="3856038" y="3467100"/>
          <p14:tracePt t="86037" x="3843338" y="3554413"/>
          <p14:tracePt t="86046" x="3817938" y="3616325"/>
          <p14:tracePt t="86053" x="3792538" y="3679825"/>
          <p14:tracePt t="86062" x="3779838" y="3716338"/>
          <p14:tracePt t="86069" x="3767138" y="3741738"/>
          <p14:tracePt t="86078" x="3756025" y="3767138"/>
          <p14:tracePt t="86094" x="3756025" y="3779838"/>
          <p14:tracePt t="86158" x="3756025" y="3792538"/>
          <p14:tracePt t="86198" x="3730625" y="3803650"/>
          <p14:tracePt t="86310" x="3730625" y="3816350"/>
          <p14:tracePt t="86338" x="3717925" y="3816350"/>
          <p14:tracePt t="86351" x="3717925" y="3803650"/>
          <p14:tracePt t="86358" x="3717925" y="3779838"/>
          <p14:tracePt t="86366" x="3705225" y="3741738"/>
          <p14:tracePt t="86375" x="3705225" y="3703638"/>
          <p14:tracePt t="86387" x="3692525" y="3641725"/>
          <p14:tracePt t="86390" x="3667125" y="3579813"/>
          <p14:tracePt t="86402" x="3630613" y="3503613"/>
          <p14:tracePt t="86405" x="3592513" y="3416300"/>
          <p14:tracePt t="86420" x="3541713" y="3316288"/>
          <p14:tracePt t="86422" x="3479800" y="3216275"/>
          <p14:tracePt t="86429" x="3429000" y="3128963"/>
          <p14:tracePt t="86437" x="3392488" y="3065463"/>
          <p14:tracePt t="86445" x="3354388" y="3003550"/>
          <p14:tracePt t="86456" x="3317875" y="2978150"/>
          <p14:tracePt t="86461" x="3305175" y="2952750"/>
          <p14:tracePt t="86469" x="3292475" y="2916238"/>
          <p14:tracePt t="86477" x="3279775" y="2916238"/>
          <p14:tracePt t="86486" x="3267075" y="2903538"/>
          <p14:tracePt t="86535" x="3267075" y="2916238"/>
          <p14:tracePt t="86542" x="3267075" y="2952750"/>
          <p14:tracePt t="86550" x="3267075" y="2978150"/>
          <p14:tracePt t="86557" x="3267075" y="3016250"/>
          <p14:tracePt t="86570" x="3267075" y="3041650"/>
          <p14:tracePt t="86575" x="3267075" y="3090863"/>
          <p14:tracePt t="86587" x="3267075" y="3141663"/>
          <p14:tracePt t="86591" x="3267075" y="3178175"/>
          <p14:tracePt t="86602" x="3267075" y="3228975"/>
          <p14:tracePt t="86606" x="3267075" y="3267075"/>
          <p14:tracePt t="86621" x="3267075" y="3354388"/>
          <p14:tracePt t="86630" x="3267075" y="3378200"/>
          <p14:tracePt t="86638" x="3267075" y="3403600"/>
          <p14:tracePt t="86646" x="3267075" y="3429000"/>
          <p14:tracePt t="86653" x="3267075" y="3454400"/>
          <p14:tracePt t="86662" x="3267075" y="3467100"/>
          <p14:tracePt t="86670" x="3254375" y="3490913"/>
          <p14:tracePt t="86678" x="3254375" y="3516313"/>
          <p14:tracePt t="86686" x="3241675" y="3529013"/>
          <p14:tracePt t="86695" x="3228975" y="3554413"/>
          <p14:tracePt t="86703" x="3216275" y="3567113"/>
          <p14:tracePt t="86710" x="3205163" y="3579813"/>
          <p14:tracePt t="86720" x="3179763" y="3579813"/>
          <p14:tracePt t="86738" x="3167063" y="3579813"/>
          <p14:tracePt t="86754" x="3141663" y="3579813"/>
          <p14:tracePt t="86758" x="3128963" y="3579813"/>
          <p14:tracePt t="86770" x="3103563" y="3579813"/>
          <p14:tracePt t="86775" x="3092450" y="3579813"/>
          <p14:tracePt t="86789" x="3067050" y="3567113"/>
          <p14:tracePt t="86802" x="3054350" y="3567113"/>
          <p14:tracePt t="86814" x="3054350" y="3554413"/>
          <p14:tracePt t="86830" x="3054350" y="3541713"/>
          <p14:tracePt t="86837" x="3054350" y="3529013"/>
          <p14:tracePt t="86845" x="3067050" y="3529013"/>
          <p14:tracePt t="86854" x="3079750" y="3516313"/>
          <p14:tracePt t="86861" x="3092450" y="3516313"/>
          <p14:tracePt t="86870" x="3103563" y="3516313"/>
          <p14:tracePt t="86878" x="3128963" y="3516313"/>
          <p14:tracePt t="86887" x="3154363" y="3516313"/>
          <p14:tracePt t="86894" x="3179763" y="3516313"/>
          <p14:tracePt t="86903" x="3192463" y="3516313"/>
          <p14:tracePt t="86909" x="3216275" y="3516313"/>
          <p14:tracePt t="86920" x="3241675" y="3516313"/>
          <p14:tracePt t="86925" x="3279775" y="3529013"/>
          <p14:tracePt t="86936" x="3328988" y="3554413"/>
          <p14:tracePt t="86941" x="3354388" y="3579813"/>
          <p14:tracePt t="86952" x="3405188" y="3616325"/>
          <p14:tracePt t="86957" x="3441700" y="3629025"/>
          <p14:tracePt t="86970" x="3479800" y="3654425"/>
          <p14:tracePt t="86983" x="3505200" y="3679825"/>
          <p14:tracePt t="86989" x="3567113" y="3692525"/>
          <p14:tracePt t="87005" x="3579813" y="3692525"/>
          <p14:tracePt t="87021" x="3592513" y="3692525"/>
          <p14:tracePt t="87029" x="3605213" y="3692525"/>
          <p14:tracePt t="87045" x="3617913" y="3692525"/>
          <p14:tracePt t="87077" x="3630613" y="3703638"/>
          <p14:tracePt t="87094" x="3643313" y="3716338"/>
          <p14:tracePt t="87107" x="3654425" y="3716338"/>
          <p14:tracePt t="87115" x="3654425" y="3741738"/>
          <p14:tracePt t="87120" x="3679825" y="3754438"/>
          <p14:tracePt t="87127" x="3692525" y="3767138"/>
          <p14:tracePt t="87137" x="3717925" y="3803650"/>
          <p14:tracePt t="87142" x="3717925" y="3829050"/>
          <p14:tracePt t="87153" x="3743325" y="3841750"/>
          <p14:tracePt t="87158" x="3743325" y="3879850"/>
          <p14:tracePt t="87170" x="3756025" y="3905250"/>
          <p14:tracePt t="87174" x="3767138" y="3916363"/>
          <p14:tracePt t="87186" x="3779838" y="3929063"/>
          <p14:tracePt t="87189" x="3779838" y="3954463"/>
          <p14:tracePt t="87203" x="3779838" y="3979863"/>
          <p14:tracePt t="87206" x="3779838" y="3992563"/>
          <p14:tracePt t="87215" x="3779838" y="4005263"/>
          <p14:tracePt t="87223" x="3779838" y="4029075"/>
          <p14:tracePt t="87230" x="3779838" y="4041775"/>
          <p14:tracePt t="87239" x="3779838" y="4067175"/>
          <p14:tracePt t="87246" x="3779838" y="4079875"/>
          <p14:tracePt t="87253" x="3779838" y="4105275"/>
          <p14:tracePt t="87264" x="3779838" y="4129088"/>
          <p14:tracePt t="87272" x="3779838" y="4141788"/>
          <p14:tracePt t="87277" x="3779838" y="4167188"/>
          <p14:tracePt t="87287" x="3779838" y="4192588"/>
          <p14:tracePt t="87294" x="3779838" y="4205288"/>
          <p14:tracePt t="87306" x="3779838" y="4217988"/>
          <p14:tracePt t="87310" x="3779838" y="4230688"/>
          <p14:tracePt t="87397" x="3779838" y="4241800"/>
          <p14:tracePt t="87422" x="3767138" y="4241800"/>
          <p14:tracePt t="87429" x="3756025" y="4241800"/>
          <p14:tracePt t="87437" x="3743325" y="4230688"/>
          <p14:tracePt t="87445" x="3730625" y="4230688"/>
          <p14:tracePt t="87453" x="3692525" y="4217988"/>
          <p14:tracePt t="87462" x="3667125" y="4217988"/>
          <p14:tracePt t="87470" x="3654425" y="4192588"/>
          <p14:tracePt t="87477" x="3630613" y="4179888"/>
          <p14:tracePt t="87488" x="3605213" y="4179888"/>
          <p14:tracePt t="87493" x="3592513" y="4179888"/>
          <p14:tracePt t="87503" x="3567113" y="4167188"/>
          <p14:tracePt t="87509" x="3541713" y="4154488"/>
          <p14:tracePt t="87519" x="3517900" y="4154488"/>
          <p14:tracePt t="87525" x="3505200" y="4141788"/>
          <p14:tracePt t="87536" x="3479800" y="4129088"/>
          <p14:tracePt t="87542" x="3467100" y="4129088"/>
          <p14:tracePt t="87557" x="3454400" y="4129088"/>
          <p14:tracePt t="87569" x="3441700" y="4129088"/>
          <p14:tracePt t="87686" x="3454400" y="4129088"/>
          <p14:tracePt t="87693" x="3467100" y="4129088"/>
          <p14:tracePt t="87702" x="3479800" y="4129088"/>
          <p14:tracePt t="87710" x="3479800" y="4141788"/>
          <p14:tracePt t="87720" x="3492500" y="4141788"/>
          <p14:tracePt t="87726" x="3517900" y="4154488"/>
          <p14:tracePt t="87737" x="3541713" y="4154488"/>
          <p14:tracePt t="87742" x="3554413" y="4167188"/>
          <p14:tracePt t="87753" x="3567113" y="4167188"/>
          <p14:tracePt t="87758" x="3592513" y="4179888"/>
          <p14:tracePt t="87770" x="3605213" y="4179888"/>
          <p14:tracePt t="87773" x="3605213" y="4192588"/>
          <p14:tracePt t="87788" x="3630613" y="4205288"/>
          <p14:tracePt t="87789" x="3630613" y="4230688"/>
          <p14:tracePt t="87802" x="3654425" y="4254500"/>
          <p14:tracePt t="87806" x="3654425" y="4267200"/>
          <p14:tracePt t="87815" x="3679825" y="4292600"/>
          <p14:tracePt t="87821" x="3692525" y="4330700"/>
          <p14:tracePt t="87830" x="3705225" y="4354513"/>
          <p14:tracePt t="87837" x="3717925" y="4379913"/>
          <p14:tracePt t="87846" x="3730625" y="4405313"/>
          <p14:tracePt t="87853" x="3743325" y="4430713"/>
          <p14:tracePt t="87862" x="3756025" y="4454525"/>
          <p14:tracePt t="87878" x="3756025" y="4479925"/>
          <p14:tracePt t="87888" x="3767138" y="4518025"/>
          <p14:tracePt t="87893" x="3767138" y="4530725"/>
          <p14:tracePt t="87909" x="3767138" y="4554538"/>
          <p14:tracePt t="87919" x="3767138" y="4567238"/>
          <p14:tracePt t="87925" x="3767138" y="4579938"/>
          <p14:tracePt t="87935" x="3767138" y="4592638"/>
          <p14:tracePt t="87941" x="3767138" y="4618038"/>
          <p14:tracePt t="87952" x="3767138" y="4630738"/>
          <p14:tracePt t="87971" x="3767138" y="4643438"/>
          <p14:tracePt t="88077" x="3779838" y="4656138"/>
          <p14:tracePt t="88102" x="3779838" y="4679950"/>
          <p14:tracePt t="88109" x="3792538" y="4679950"/>
          <p14:tracePt t="88118" x="3792538" y="4692650"/>
          <p14:tracePt t="88125" x="3792538" y="4705350"/>
          <p14:tracePt t="88136" x="3792538" y="4718050"/>
          <p14:tracePt t="88141" x="3792538" y="4730750"/>
          <p14:tracePt t="88154" x="3792538" y="4768850"/>
          <p14:tracePt t="88157" x="3792538" y="4779963"/>
          <p14:tracePt t="88170" x="3792538" y="4792663"/>
          <p14:tracePt t="88173" x="3792538" y="4805363"/>
          <p14:tracePt t="88186" x="3792538" y="4818063"/>
          <p14:tracePt t="88190" x="3792538" y="4830763"/>
          <p14:tracePt t="88198" x="3792538" y="4856163"/>
          <p14:tracePt t="88205" x="3792538" y="4868863"/>
          <p14:tracePt t="88214" x="3792538" y="4879975"/>
          <p14:tracePt t="88221" x="3792538" y="4918075"/>
          <p14:tracePt t="88229" x="3779838" y="4943475"/>
          <p14:tracePt t="88245" x="3779838" y="4956175"/>
          <p14:tracePt t="88253" x="3779838" y="4981575"/>
          <p14:tracePt t="88261" x="3779838" y="4992688"/>
          <p14:tracePt t="88269" x="3779838" y="5018088"/>
          <p14:tracePt t="88286" x="3779838" y="5030788"/>
          <p14:tracePt t="88303" x="3767138" y="5043488"/>
          <p14:tracePt t="88309" x="3767138" y="5056188"/>
          <p14:tracePt t="88630" x="3767138" y="5068888"/>
          <p14:tracePt t="88742" x="3767138" y="5081588"/>
          <p14:tracePt t="88790" x="3756025" y="5081588"/>
          <p14:tracePt t="88797" x="3730625" y="5081588"/>
          <p14:tracePt t="88806" x="3705225" y="5081588"/>
          <p14:tracePt t="88815" x="3667125" y="5056188"/>
          <p14:tracePt t="88825" x="3630613" y="5030788"/>
          <p14:tracePt t="88830" x="3567113" y="4968875"/>
          <p14:tracePt t="88837" x="3479800" y="4905375"/>
          <p14:tracePt t="88845" x="3367088" y="4805363"/>
          <p14:tracePt t="88854" x="3241675" y="4718050"/>
          <p14:tracePt t="88862" x="3128963" y="4630738"/>
          <p14:tracePt t="88870" x="3028950" y="4530725"/>
          <p14:tracePt t="88878" x="2916238" y="4430713"/>
          <p14:tracePt t="88887" x="2828925" y="4341813"/>
          <p14:tracePt t="88894" x="2754313" y="4267200"/>
          <p14:tracePt t="88903" x="2690813" y="4192588"/>
          <p14:tracePt t="88910" x="2641600" y="4092575"/>
          <p14:tracePt t="88921" x="2590800" y="4017963"/>
          <p14:tracePt t="88925" x="2541588" y="3941763"/>
          <p14:tracePt t="88936" x="2503488" y="3867150"/>
          <p14:tracePt t="88941" x="2465388" y="3803650"/>
          <p14:tracePt t="88952" x="2441575" y="3741738"/>
          <p14:tracePt t="88957" x="2416175" y="3667125"/>
          <p14:tracePt t="88971" x="2390775" y="3616325"/>
          <p14:tracePt t="88973" x="2365375" y="3554413"/>
          <p14:tracePt t="88986" x="2339975" y="3516313"/>
          <p14:tracePt t="88989" x="2316163" y="3479800"/>
          <p14:tracePt t="88998" x="2290763" y="3441700"/>
          <p14:tracePt t="89005" x="2278063" y="3416300"/>
          <p14:tracePt t="89013" x="2252663" y="3390900"/>
          <p14:tracePt t="89022" x="2239963" y="3367088"/>
          <p14:tracePt t="89029" x="2228850" y="3328988"/>
          <p14:tracePt t="89037" x="2203450" y="3303588"/>
          <p14:tracePt t="89045" x="2190750" y="3278188"/>
          <p14:tracePt t="89053" x="2165350" y="3254375"/>
          <p14:tracePt t="89061" x="2139950" y="3216275"/>
          <p14:tracePt t="89069" x="2127250" y="3190875"/>
          <p14:tracePt t="89077" x="2090738" y="3154363"/>
          <p14:tracePt t="89087" x="2065338" y="3116263"/>
          <p14:tracePt t="89093" x="2027238" y="3078163"/>
          <p14:tracePt t="89102" x="2003425" y="3054350"/>
          <p14:tracePt t="89109" x="1978025" y="3003550"/>
          <p14:tracePt t="89119" x="1965325" y="2978150"/>
          <p14:tracePt t="89125" x="1939925" y="2952750"/>
          <p14:tracePt t="89136" x="1927225" y="2928938"/>
          <p14:tracePt t="89141" x="1903413" y="2903538"/>
          <p14:tracePt t="89152" x="1890713" y="2890838"/>
          <p14:tracePt t="89157" x="1865313" y="2865438"/>
          <p14:tracePt t="89173" x="1852613" y="2852738"/>
          <p14:tracePt t="89175" x="1839913" y="2840038"/>
          <p14:tracePt t="89187" x="1827213" y="2816225"/>
          <p14:tracePt t="89189" x="1814513" y="2790825"/>
          <p14:tracePt t="89197" x="1814513" y="2778125"/>
          <p14:tracePt t="89205" x="1814513" y="2765425"/>
          <p14:tracePt t="89213" x="1801813" y="2752725"/>
          <p14:tracePt t="89221" x="1790700" y="2740025"/>
          <p14:tracePt t="89245" x="1790700" y="2728913"/>
          <p14:tracePt t="89349" x="1790700" y="2765425"/>
          <p14:tracePt t="89357" x="1801813" y="2816225"/>
          <p14:tracePt t="89368" x="1839913" y="2903538"/>
          <p14:tracePt t="89375" x="1890713" y="3041650"/>
          <p14:tracePt t="89386" x="1990725" y="3228975"/>
          <p14:tracePt t="89389" x="2116138" y="3454400"/>
          <p14:tracePt t="89398" x="2265363" y="3754438"/>
          <p14:tracePt t="89408" x="2452688" y="4079875"/>
          <p14:tracePt t="89414" x="2628900" y="4379913"/>
          <p14:tracePt t="89421" x="2841625" y="4718050"/>
          <p14:tracePt t="89430" x="3054350" y="5018088"/>
          <p14:tracePt t="89437" x="3205163" y="5318125"/>
          <p14:tracePt t="89453" x="3505200" y="5819775"/>
          <p14:tracePt t="89461" x="3605213" y="5994400"/>
          <p14:tracePt t="89470" x="3692525" y="6132513"/>
          <p14:tracePt t="89477" x="3743325" y="6257925"/>
          <p14:tracePt t="89488" x="3805238" y="6357938"/>
          <p14:tracePt t="89493" x="3830638" y="6445250"/>
          <p14:tracePt t="89503" x="3856038" y="6519863"/>
          <p14:tracePt t="89510" x="3867150" y="6594475"/>
          <p14:tracePt t="89520" x="3867150" y="6657975"/>
          <p14:tracePt t="89527" x="3867150" y="6683375"/>
          <p14:tracePt t="89536" x="3867150" y="6719888"/>
          <p14:tracePt t="89541" x="3867150" y="6745288"/>
          <p14:tracePt t="89552" x="3867150" y="6783388"/>
          <p14:tracePt t="89557" x="3867150" y="6796088"/>
          <p14:tracePt t="89570" x="3867150" y="6807200"/>
          <p14:tracePt t="89573" x="3867150" y="6819900"/>
          <p14:tracePt t="89586" x="3879850" y="6845300"/>
          <p14:tracePt t="89701" x="3867150" y="6832600"/>
          <p14:tracePt t="89709" x="3856038" y="6832600"/>
          <p14:tracePt t="89718" x="3843338" y="6807200"/>
          <p14:tracePt t="89734" x="3830638" y="6796088"/>
          <p14:tracePt t="89749" x="3805238" y="6783388"/>
          <p14:tracePt t="89757" x="3805238" y="6770688"/>
          <p14:tracePt t="89770" x="3792538" y="6757988"/>
          <p14:tracePt t="89773" x="3779838" y="6745288"/>
          <p14:tracePt t="89786" x="3779838" y="6732588"/>
          <p14:tracePt t="89789" x="3779838" y="6719888"/>
          <p14:tracePt t="89798" x="3767138" y="6696075"/>
          <p14:tracePt t="89813" x="3767138" y="6683375"/>
          <p14:tracePt t="89821" x="3767138" y="6670675"/>
          <p14:tracePt t="89837" x="3767138" y="6657975"/>
          <p14:tracePt t="89854" x="3767138" y="6645275"/>
          <p14:tracePt t="89869" x="3767138" y="6632575"/>
          <p14:tracePt t="89893" x="3767138" y="6619875"/>
          <p14:tracePt t="89917" x="3756025" y="6607175"/>
          <p14:tracePt t="89998" x="3743325" y="6594475"/>
          <p14:tracePt t="90013" x="3743325" y="6583363"/>
          <p14:tracePt t="90029" x="3743325" y="6570663"/>
          <p14:tracePt t="90045" x="3743325" y="6545263"/>
          <p14:tracePt t="90053" x="3743325" y="6532563"/>
          <p14:tracePt t="90061" x="3743325" y="6507163"/>
          <p14:tracePt t="90069" x="3756025" y="6494463"/>
          <p14:tracePt t="90077" x="3756025" y="6470650"/>
          <p14:tracePt t="90101" x="3767138" y="6445250"/>
          <p14:tracePt t="90117" x="3767138" y="6419850"/>
          <p14:tracePt t="90277" x="3767138" y="6445250"/>
          <p14:tracePt t="90285" x="3767138" y="6483350"/>
          <p14:tracePt t="90293" x="3767138" y="6519863"/>
          <p14:tracePt t="90305" x="3767138" y="6557963"/>
          <p14:tracePt t="90309" x="3767138" y="6583363"/>
          <p14:tracePt t="90319" x="3767138" y="6619875"/>
          <p14:tracePt t="90325" x="3767138" y="6632575"/>
          <p14:tracePt t="90336" x="3767138" y="6670675"/>
          <p14:tracePt t="90341" x="3756025" y="6670675"/>
          <p14:tracePt t="90366" x="3743325" y="6683375"/>
          <p14:tracePt t="90397" x="3730625" y="6683375"/>
          <p14:tracePt t="90405" x="3692525" y="6683375"/>
          <p14:tracePt t="90414" x="3679825" y="6683375"/>
          <p14:tracePt t="90422" x="3667125" y="6670675"/>
          <p14:tracePt t="90429" x="3643313" y="6657975"/>
          <p14:tracePt t="90437" x="3643313" y="6645275"/>
          <p14:tracePt t="90445" x="3630613" y="6619875"/>
          <p14:tracePt t="90453" x="3617913" y="6607175"/>
          <p14:tracePt t="90461" x="3617913" y="6594475"/>
          <p14:tracePt t="90470" x="3617913" y="6583363"/>
          <p14:tracePt t="90477" x="3617913" y="6570663"/>
          <p14:tracePt t="90486" x="3617913" y="6532563"/>
          <p14:tracePt t="90493" x="3617913" y="6519863"/>
          <p14:tracePt t="90503" x="3630613" y="6494463"/>
          <p14:tracePt t="90509" x="3630613" y="6483350"/>
          <p14:tracePt t="90520" x="3643313" y="6470650"/>
          <p14:tracePt t="90583" x="3654425" y="6470650"/>
          <p14:tracePt t="90614" x="3654425" y="6494463"/>
          <p14:tracePt t="90622" x="3654425" y="6507163"/>
          <p14:tracePt t="90630" x="3654425" y="6519863"/>
          <p14:tracePt t="90637" x="3654425" y="6532563"/>
          <p14:tracePt t="90645" x="3654425" y="6545263"/>
          <p14:tracePt t="90653" x="3654425" y="6557963"/>
          <p14:tracePt t="90757" x="3654425" y="6545263"/>
          <p14:tracePt t="90765" x="3667125" y="6545263"/>
          <p14:tracePt t="90773" x="3692525" y="6519863"/>
          <p14:tracePt t="90787" x="3717925" y="6519863"/>
          <p14:tracePt t="90789" x="3767138" y="6494463"/>
          <p14:tracePt t="90797" x="3805238" y="6483350"/>
          <p14:tracePt t="90805" x="3856038" y="6457950"/>
          <p14:tracePt t="90814" x="3930650" y="6445250"/>
          <p14:tracePt t="90822" x="3968750" y="6445250"/>
          <p14:tracePt t="90829" x="4005263" y="6445250"/>
          <p14:tracePt t="90837" x="4056063" y="6432550"/>
          <p14:tracePt t="90845" x="4081463" y="6432550"/>
          <p14:tracePt t="90853" x="4105275" y="6432550"/>
          <p14:tracePt t="90861" x="4143375" y="6419850"/>
          <p14:tracePt t="90869" x="4168775" y="6419850"/>
          <p14:tracePt t="90886" x="4181475" y="6419850"/>
          <p14:tracePt t="91005" x="4192588" y="6419850"/>
          <p14:tracePt t="91037" x="4205288" y="6419850"/>
          <p14:tracePt t="91053" x="4217988" y="6419850"/>
          <p14:tracePt t="91077" x="4230688" y="6419850"/>
          <p14:tracePt t="91084" x="4230688" y="6432550"/>
          <p14:tracePt t="91109" x="4243388" y="6432550"/>
          <p14:tracePt t="91118" x="4243388" y="6445250"/>
          <p14:tracePt t="91270" x="4256088" y="6445250"/>
          <p14:tracePt t="91621" x="4268788" y="6445250"/>
          <p14:tracePt t="91637" x="4268788" y="6457950"/>
          <p14:tracePt t="91661" x="4281488" y="6470650"/>
          <p14:tracePt t="91685" x="4281488" y="6483350"/>
          <p14:tracePt t="91693" x="4294188" y="6483350"/>
          <p14:tracePt t="91701" x="4294188" y="6507163"/>
          <p14:tracePt t="91717" x="4294188" y="6519863"/>
          <p14:tracePt t="91725" x="4294188" y="6545263"/>
          <p14:tracePt t="91736" x="4294188" y="6570663"/>
          <p14:tracePt t="91741" x="4294188" y="6583363"/>
          <p14:tracePt t="91753" x="4294188" y="6594475"/>
          <p14:tracePt t="91757" x="4294188" y="6607175"/>
          <p14:tracePt t="91769" x="4294188" y="6619875"/>
          <p14:tracePt t="91773" x="4294188" y="6632575"/>
          <p14:tracePt t="91805" x="4294188" y="6645275"/>
          <p14:tracePt t="91813" x="4294188" y="6657975"/>
          <p14:tracePt t="91845" x="4281488" y="6657975"/>
          <p14:tracePt t="91853" x="4268788" y="6657975"/>
          <p14:tracePt t="91861" x="4268788" y="6632575"/>
          <p14:tracePt t="91869" x="4243388" y="6632575"/>
          <p14:tracePt t="91877" x="4243388" y="6607175"/>
          <p14:tracePt t="91888" x="4230688" y="6594475"/>
          <p14:tracePt t="91893" x="4230688" y="6583363"/>
          <p14:tracePt t="91902" x="4217988" y="6583363"/>
          <p14:tracePt t="91909" x="4217988" y="6570663"/>
          <p14:tracePt t="91925" x="4217988" y="6545263"/>
          <p14:tracePt t="91941" x="4217988" y="6532563"/>
          <p14:tracePt t="91973" x="4217988" y="6519863"/>
          <p14:tracePt t="91981" x="4217988" y="6507163"/>
          <p14:tracePt t="91997" x="4230688" y="6494463"/>
          <p14:tracePt t="92086" x="4230688" y="6507163"/>
          <p14:tracePt t="92093" x="4230688" y="6519863"/>
          <p14:tracePt t="92101" x="4217988" y="6519863"/>
          <p14:tracePt t="92134" x="4205288" y="6519863"/>
          <p14:tracePt t="92140" x="4192588" y="6519863"/>
          <p14:tracePt t="92149" x="4181475" y="6519863"/>
          <p14:tracePt t="92169" x="4156075" y="6519863"/>
          <p14:tracePt t="92174" x="4130675" y="6507163"/>
          <p14:tracePt t="92181" x="4130675" y="6457950"/>
          <p14:tracePt t="92189" x="4117975" y="6394450"/>
          <p14:tracePt t="92197" x="4105275" y="6307138"/>
          <p14:tracePt t="92205" x="4092575" y="6207125"/>
          <p14:tracePt t="92213" x="4068763" y="6094413"/>
          <p14:tracePt t="92220" x="4030663" y="5981700"/>
          <p14:tracePt t="92229" x="4017963" y="5819775"/>
          <p14:tracePt t="92236" x="4005263" y="5643563"/>
          <p14:tracePt t="92245" x="4005263" y="5468938"/>
          <p14:tracePt t="92252" x="4030663" y="5230813"/>
          <p14:tracePt t="92261" x="4056063" y="5043488"/>
          <p14:tracePt t="92270" x="4068763" y="4868863"/>
          <p14:tracePt t="92277" x="4081463" y="4718050"/>
          <p14:tracePt t="92287" x="4092575" y="4579938"/>
          <p14:tracePt t="92293" x="4105275" y="4479925"/>
          <p14:tracePt t="92302" x="4130675" y="4379913"/>
          <p14:tracePt t="92309" x="4143375" y="4305300"/>
          <p14:tracePt t="92319" x="4143375" y="4254500"/>
          <p14:tracePt t="92325" x="4143375" y="4205288"/>
          <p14:tracePt t="92336" x="4143375" y="4167188"/>
          <p14:tracePt t="92341" x="4143375" y="4141788"/>
          <p14:tracePt t="92352" x="4143375" y="4117975"/>
          <p14:tracePt t="92357" x="4143375" y="4079875"/>
          <p14:tracePt t="92370" x="4143375" y="4054475"/>
          <p14:tracePt t="92373" x="4130675" y="4029075"/>
          <p14:tracePt t="92381" x="4130675" y="4017963"/>
          <p14:tracePt t="92389" x="4117975" y="4005263"/>
          <p14:tracePt t="92397" x="4092575" y="3992563"/>
          <p14:tracePt t="92405" x="4092575" y="3979863"/>
          <p14:tracePt t="92413" x="4081463" y="3979863"/>
          <p14:tracePt t="92445" x="4056063" y="3967163"/>
          <p14:tracePt t="92455" x="4043363" y="3954463"/>
          <p14:tracePt t="92469" x="4017963" y="3954463"/>
          <p14:tracePt t="92476" x="3992563" y="3954463"/>
          <p14:tracePt t="92490" x="3930650" y="3954463"/>
          <p14:tracePt t="92493" x="3905250" y="3954463"/>
          <p14:tracePt t="92502" x="3879850" y="3954463"/>
          <p14:tracePt t="92509" x="3856038" y="3954463"/>
          <p14:tracePt t="92520" x="3817938" y="3954463"/>
          <p14:tracePt t="92525" x="3779838" y="3941763"/>
          <p14:tracePt t="92537" x="3767138" y="3929063"/>
          <p14:tracePt t="92541" x="3730625" y="3916363"/>
          <p14:tracePt t="92553" x="3717925" y="3905250"/>
          <p14:tracePt t="92557" x="3705225" y="3892550"/>
          <p14:tracePt t="92571" x="3679825" y="3854450"/>
          <p14:tracePt t="92573" x="3667125" y="3829050"/>
          <p14:tracePt t="92581" x="3643313" y="3792538"/>
          <p14:tracePt t="92588" x="3630613" y="3754438"/>
          <p14:tracePt t="92598" x="3605213" y="3692525"/>
          <p14:tracePt t="92605" x="3592513" y="3641725"/>
          <p14:tracePt t="92614" x="3592513" y="3603625"/>
          <p14:tracePt t="92621" x="3592513" y="3579813"/>
          <p14:tracePt t="92629" x="3592513" y="3554413"/>
          <p14:tracePt t="92637" x="3579813" y="3503613"/>
          <p14:tracePt t="92645" x="3567113" y="3479800"/>
          <p14:tracePt t="92661" x="3567113" y="3467100"/>
          <p14:tracePt t="92773" x="3554413" y="3490913"/>
          <p14:tracePt t="92781" x="3541713" y="3516313"/>
          <p14:tracePt t="92789" x="3530600" y="3554413"/>
          <p14:tracePt t="92796" x="3530600" y="3590925"/>
          <p14:tracePt t="92805" x="3517900" y="3629025"/>
          <p14:tracePt t="92812" x="3505200" y="3679825"/>
          <p14:tracePt t="92825" x="3479800" y="3729038"/>
          <p14:tracePt t="92828" x="3454400" y="3792538"/>
          <p14:tracePt t="92838" x="3441700" y="3841750"/>
          <p14:tracePt t="92845" x="3417888" y="3905250"/>
          <p14:tracePt t="92853" x="3392488" y="3941763"/>
          <p14:tracePt t="92861" x="3379788" y="3954463"/>
          <p14:tracePt t="92869" x="3379788" y="3979863"/>
          <p14:tracePt t="92877" x="3379788" y="4005263"/>
          <p14:tracePt t="92901" x="3379788" y="4017963"/>
          <p14:tracePt t="92934" x="3379788" y="4029075"/>
          <p14:tracePt t="92940" x="3379788" y="4041775"/>
          <p14:tracePt t="92989" x="3379788" y="4054475"/>
          <p14:tracePt t="93045" x="3392488" y="4054475"/>
          <p14:tracePt t="93061" x="3405188" y="4054475"/>
          <p14:tracePt t="93077" x="3417888" y="4041775"/>
          <p14:tracePt t="93085" x="3417888" y="4029075"/>
          <p14:tracePt t="93096" x="3429000" y="4017963"/>
          <p14:tracePt t="93103" x="3441700" y="3992563"/>
          <p14:tracePt t="93109" x="3441700" y="3967163"/>
          <p14:tracePt t="93120" x="3454400" y="3929063"/>
          <p14:tracePt t="93125" x="3467100" y="3905250"/>
          <p14:tracePt t="93137" x="3467100" y="3892550"/>
          <p14:tracePt t="93141" x="3479800" y="3854450"/>
          <p14:tracePt t="93153" x="3479800" y="3841750"/>
          <p14:tracePt t="93157" x="3492500" y="3816350"/>
          <p14:tracePt t="93169" x="3505200" y="3803650"/>
          <p14:tracePt t="93174" x="3505200" y="3792538"/>
          <p14:tracePt t="93181" x="3517900" y="3779838"/>
          <p14:tracePt t="93205" x="3530600" y="3767138"/>
          <p14:tracePt t="93245" x="3541713" y="3754438"/>
          <p14:tracePt t="93261" x="3554413" y="3741738"/>
          <p14:tracePt t="93277" x="3567113" y="3754438"/>
          <p14:tracePt t="93286" x="3567113" y="3779838"/>
          <p14:tracePt t="93293" x="3579813" y="3816350"/>
          <p14:tracePt t="93302" x="3605213" y="3841750"/>
          <p14:tracePt t="93308" x="3605213" y="3879850"/>
          <p14:tracePt t="93319" x="3630613" y="3929063"/>
          <p14:tracePt t="93325" x="3643313" y="4005263"/>
          <p14:tracePt t="93337" x="3654425" y="4079875"/>
          <p14:tracePt t="93340" x="3667125" y="4141788"/>
          <p14:tracePt t="93353" x="3679825" y="4217988"/>
          <p14:tracePt t="93357" x="3679825" y="4267200"/>
          <p14:tracePt t="93369" x="3679825" y="4318000"/>
          <p14:tracePt t="93373" x="3679825" y="4367213"/>
          <p14:tracePt t="93381" x="3679825" y="4443413"/>
          <p14:tracePt t="93389" x="3654425" y="4518025"/>
          <p14:tracePt t="93397" x="3630613" y="4554538"/>
          <p14:tracePt t="93405" x="3617913" y="4605338"/>
          <p14:tracePt t="93413" x="3579813" y="4656138"/>
          <p14:tracePt t="93421" x="3530600" y="4705350"/>
          <p14:tracePt t="93429" x="3492500" y="4756150"/>
          <p14:tracePt t="93436" x="3441700" y="4805363"/>
          <p14:tracePt t="93444" x="3405188" y="4843463"/>
          <p14:tracePt t="93453" x="3341688" y="4856163"/>
          <p14:tracePt t="93461" x="3279775" y="4879975"/>
          <p14:tracePt t="93469" x="3241675" y="4892675"/>
          <p14:tracePt t="93476" x="3205163" y="4905375"/>
          <p14:tracePt t="93486" x="3179763" y="4905375"/>
          <p14:tracePt t="93493" x="3154363" y="4905375"/>
          <p14:tracePt t="93502" x="3141663" y="4905375"/>
          <p14:tracePt t="93525" x="3128963" y="4905375"/>
          <p14:tracePt t="93573" x="3116263" y="4905375"/>
          <p14:tracePt t="93589" x="3103563" y="4905375"/>
          <p14:tracePt t="93596" x="3092450" y="4905375"/>
          <p14:tracePt t="93604" x="3079750" y="4905375"/>
          <p14:tracePt t="93613" x="3067050" y="4905375"/>
          <p14:tracePt t="93626" x="3054350" y="4905375"/>
          <p14:tracePt t="93638" x="3041650" y="4905375"/>
          <p14:tracePt t="93644" x="3016250" y="4892675"/>
          <p14:tracePt t="93677" x="3016250" y="4879975"/>
          <p14:tracePt t="93684" x="3003550" y="4879975"/>
          <p14:tracePt t="93700" x="3003550" y="4868863"/>
          <p14:tracePt t="93732" x="3003550" y="4856163"/>
          <p14:tracePt t="93740" x="3003550" y="4843463"/>
          <p14:tracePt t="93756" x="3003550" y="4830763"/>
          <p14:tracePt t="93765" x="3003550" y="4818063"/>
          <p14:tracePt t="93773" x="3003550" y="4805363"/>
          <p14:tracePt t="93781" x="3016250" y="4805363"/>
          <p14:tracePt t="93796" x="3028950" y="4805363"/>
          <p14:tracePt t="93812" x="3041650" y="4792663"/>
          <p14:tracePt t="93820" x="3067050" y="4792663"/>
          <p14:tracePt t="93844" x="3079750" y="4792663"/>
          <p14:tracePt t="93860" x="3092450" y="4792663"/>
          <p14:tracePt t="93868" x="3103563" y="4779963"/>
          <p14:tracePt t="93885" x="3116263" y="4779963"/>
          <p14:tracePt t="93892" x="3128963" y="4768850"/>
          <p14:tracePt t="93901" x="3154363" y="4756150"/>
          <p14:tracePt t="93908" x="3167063" y="4730750"/>
          <p14:tracePt t="93918" x="3179763" y="4718050"/>
          <p14:tracePt t="93924" x="3216275" y="4705350"/>
          <p14:tracePt t="93935" x="3228975" y="4667250"/>
          <p14:tracePt t="93940" x="3254375" y="4643438"/>
          <p14:tracePt t="93952" x="3279775" y="4618038"/>
          <p14:tracePt t="93956" x="3292475" y="4579938"/>
          <p14:tracePt t="93969" x="3305175" y="4543425"/>
          <p14:tracePt t="93972" x="3328988" y="4492625"/>
          <p14:tracePt t="93981" x="3341688" y="4418013"/>
          <p14:tracePt t="93989" x="3354388" y="4330700"/>
          <p14:tracePt t="93997" x="3354388" y="4267200"/>
          <p14:tracePt t="94005" x="3354388" y="4167188"/>
          <p14:tracePt t="94013" x="3354388" y="4079875"/>
          <p14:tracePt t="94020" x="3354388" y="3979863"/>
          <p14:tracePt t="94029" x="3354388" y="3892550"/>
          <p14:tracePt t="94036" x="3354388" y="3841750"/>
          <p14:tracePt t="94045" x="3354388" y="3803650"/>
          <p14:tracePt t="94052" x="3354388" y="3779838"/>
          <p14:tracePt t="94061" x="3354388" y="3754438"/>
          <p14:tracePt t="94069" x="3354388" y="3741738"/>
          <p14:tracePt t="94077" x="3354388" y="3729038"/>
          <p14:tracePt t="94085" x="3354388" y="3703638"/>
          <p14:tracePt t="94125" x="3354388" y="3692525"/>
          <p14:tracePt t="94173" x="3379788" y="3679825"/>
          <p14:tracePt t="94205" x="3392488" y="3679825"/>
          <p14:tracePt t="94212" x="3417888" y="3679825"/>
          <p14:tracePt t="94220" x="3429000" y="3679825"/>
          <p14:tracePt t="94228" x="3429000" y="3692525"/>
          <p14:tracePt t="94236" x="3441700" y="3692525"/>
          <p14:tracePt t="94252" x="3441700" y="3703638"/>
          <p14:tracePt t="94261" x="3454400" y="3716338"/>
          <p14:tracePt t="94405" x="3467100" y="3716338"/>
          <p14:tracePt t="94412" x="3479800" y="3692525"/>
          <p14:tracePt t="94420" x="3505200" y="3667125"/>
          <p14:tracePt t="94428" x="3517900" y="3641725"/>
          <p14:tracePt t="94436" x="3541713" y="3616325"/>
          <p14:tracePt t="94445" x="3554413" y="3579813"/>
          <p14:tracePt t="94452" x="3567113" y="3567113"/>
          <p14:tracePt t="94460" x="3579813" y="3541713"/>
          <p14:tracePt t="94469" x="3579813" y="3516313"/>
          <p14:tracePt t="94476" x="3592513" y="3503613"/>
          <p14:tracePt t="94485" x="3605213" y="3490913"/>
          <p14:tracePt t="94517" x="3617913" y="3479800"/>
          <p14:tracePt t="94541" x="3617913" y="3490913"/>
          <p14:tracePt t="94550" x="3630613" y="3503613"/>
          <p14:tracePt t="94556" x="3643313" y="3541713"/>
          <p14:tracePt t="94568" x="3654425" y="3590925"/>
          <p14:tracePt t="94573" x="3667125" y="3679825"/>
          <p14:tracePt t="94582" x="3679825" y="3754438"/>
          <p14:tracePt t="94588" x="3692525" y="3841750"/>
          <p14:tracePt t="94597" x="3692525" y="3905250"/>
          <p14:tracePt t="94604" x="3692525" y="4029075"/>
          <p14:tracePt t="94613" x="3679825" y="4129088"/>
          <p14:tracePt t="94620" x="3654425" y="4230688"/>
          <p14:tracePt t="94629" x="3592513" y="4330700"/>
          <p14:tracePt t="94636" x="3554413" y="4443413"/>
          <p14:tracePt t="94645" x="3517900" y="4518025"/>
          <p14:tracePt t="94652" x="3479800" y="4567238"/>
          <p14:tracePt t="94661" x="3467100" y="4605338"/>
          <p14:tracePt t="94671" x="3441700" y="4618038"/>
          <p14:tracePt t="94677" x="3441700" y="4630738"/>
          <p14:tracePt t="94685" x="3429000" y="4630738"/>
          <p14:tracePt t="94710" x="3429000" y="4618038"/>
          <p14:tracePt t="94718" x="3429000" y="4579938"/>
          <p14:tracePt t="94725" x="3429000" y="4530725"/>
          <p14:tracePt t="94735" x="3429000" y="4492625"/>
          <p14:tracePt t="94741" x="3429000" y="4443413"/>
          <p14:tracePt t="94752" x="3429000" y="4392613"/>
          <p14:tracePt t="94757" x="3429000" y="4330700"/>
          <p14:tracePt t="94768" x="3429000" y="4279900"/>
          <p14:tracePt t="94773" x="3429000" y="4230688"/>
          <p14:tracePt t="94781" x="3429000" y="4154488"/>
          <p14:tracePt t="94789" x="3429000" y="4117975"/>
          <p14:tracePt t="94796" x="3429000" y="4067175"/>
          <p14:tracePt t="94804" x="3429000" y="4029075"/>
          <p14:tracePt t="94813" x="3429000" y="3992563"/>
          <p14:tracePt t="94820" x="3429000" y="3967163"/>
          <p14:tracePt t="94828" x="3429000" y="3954463"/>
          <p14:tracePt t="94836" x="3429000" y="3941763"/>
          <p14:tracePt t="94884" x="3417888" y="3941763"/>
          <p14:tracePt t="94892" x="3392488" y="3954463"/>
          <p14:tracePt t="94900" x="3379788" y="3967163"/>
          <p14:tracePt t="94909" x="3341688" y="3992563"/>
          <p14:tracePt t="94919" x="3305175" y="4041775"/>
          <p14:tracePt t="94924" x="3254375" y="4079875"/>
          <p14:tracePt t="94935" x="3228975" y="4105275"/>
          <p14:tracePt t="94940" x="3192463" y="4141788"/>
          <p14:tracePt t="94953" x="3179763" y="4179888"/>
          <p14:tracePt t="94956" x="3154363" y="4205288"/>
          <p14:tracePt t="94969" x="3154363" y="4230688"/>
          <p14:tracePt t="94972" x="3141663" y="4254500"/>
          <p14:tracePt t="94985" x="3141663" y="4279900"/>
          <p14:tracePt t="94988" x="3141663" y="4318000"/>
          <p14:tracePt t="94996" x="3141663" y="4354513"/>
          <p14:tracePt t="95004" x="3141663" y="4405313"/>
          <p14:tracePt t="95012" x="3141663" y="4443413"/>
          <p14:tracePt t="95020" x="3167063" y="4479925"/>
          <p14:tracePt t="95028" x="3192463" y="4518025"/>
          <p14:tracePt t="95037" x="3216275" y="4554538"/>
          <p14:tracePt t="95044" x="3241675" y="4579938"/>
          <p14:tracePt t="95052" x="3254375" y="4605338"/>
          <p14:tracePt t="95060" x="3279775" y="4630738"/>
          <p14:tracePt t="95068" x="3317875" y="4667250"/>
          <p14:tracePt t="95076" x="3341688" y="4692650"/>
          <p14:tracePt t="95085" x="3367088" y="4718050"/>
          <p14:tracePt t="95092" x="3417888" y="4756150"/>
          <p14:tracePt t="95101" x="3441700" y="4779963"/>
          <p14:tracePt t="95108" x="3479800" y="4805363"/>
          <p14:tracePt t="95118" x="3517900" y="4818063"/>
          <p14:tracePt t="95124" x="3541713" y="4856163"/>
          <p14:tracePt t="95135" x="3579813" y="4879975"/>
          <p14:tracePt t="95140" x="3630613" y="4905375"/>
          <p14:tracePt t="95151" x="3654425" y="4930775"/>
          <p14:tracePt t="95156" x="3705225" y="4968875"/>
          <p14:tracePt t="95168" x="3743325" y="4992688"/>
          <p14:tracePt t="95172" x="3779838" y="5005388"/>
          <p14:tracePt t="95181" x="3830638" y="5043488"/>
          <p14:tracePt t="95188" x="3856038" y="5056188"/>
          <p14:tracePt t="95196" x="3879850" y="5068888"/>
          <p14:tracePt t="95204" x="3905250" y="5081588"/>
          <p14:tracePt t="95212" x="3930650" y="5092700"/>
          <p14:tracePt t="95220" x="3943350" y="5092700"/>
          <p14:tracePt t="95228" x="3956050" y="5092700"/>
          <p14:tracePt t="95236" x="3968750" y="5092700"/>
          <p14:tracePt t="95252" x="3979863" y="5092700"/>
          <p14:tracePt t="95269" x="4005263" y="5092700"/>
          <p14:tracePt t="95278" x="4030663" y="5081588"/>
          <p14:tracePt t="95288" x="4043363" y="5068888"/>
          <p14:tracePt t="95293" x="4068763" y="5056188"/>
          <p14:tracePt t="95301" x="4081463" y="5043488"/>
          <p14:tracePt t="95309" x="4105275" y="5005388"/>
          <p14:tracePt t="95320" x="4130675" y="4981575"/>
          <p14:tracePt t="95324" x="4143375" y="4956175"/>
          <p14:tracePt t="95335" x="4168775" y="4930775"/>
          <p14:tracePt t="95341" x="4181475" y="4892675"/>
          <p14:tracePt t="95352" x="4205288" y="4868863"/>
          <p14:tracePt t="95356" x="4217988" y="4843463"/>
          <p14:tracePt t="95368" x="4217988" y="4818063"/>
          <p14:tracePt t="95373" x="4217988" y="4779963"/>
          <p14:tracePt t="95380" x="4217988" y="4743450"/>
          <p14:tracePt t="95388" x="4217988" y="4705350"/>
          <p14:tracePt t="95397" x="4217988" y="4667250"/>
          <p14:tracePt t="95404" x="4205288" y="4630738"/>
          <p14:tracePt t="95412" x="4192588" y="4592638"/>
          <p14:tracePt t="95420" x="4192588" y="4567238"/>
          <p14:tracePt t="95428" x="4168775" y="4543425"/>
          <p14:tracePt t="95438" x="4156075" y="4518025"/>
          <p14:tracePt t="95444" x="4130675" y="4505325"/>
          <p14:tracePt t="95452" x="4105275" y="4479925"/>
          <p14:tracePt t="95460" x="4081463" y="4467225"/>
          <p14:tracePt t="95468" x="4056063" y="4454525"/>
          <p14:tracePt t="95477" x="4030663" y="4443413"/>
          <p14:tracePt t="95485" x="4005263" y="4430713"/>
          <p14:tracePt t="95492" x="3992563" y="4430713"/>
          <p14:tracePt t="95501" x="3979863" y="4430713"/>
          <p14:tracePt t="95508" x="3956050" y="4418013"/>
          <p14:tracePt t="95520" x="3943350" y="4418013"/>
          <p14:tracePt t="95524" x="3917950" y="4418013"/>
          <p14:tracePt t="95535" x="3879850" y="4418013"/>
          <p14:tracePt t="95540" x="3867150" y="4405313"/>
          <p14:tracePt t="95551" x="3856038" y="4405313"/>
          <p14:tracePt t="95556" x="3817938" y="4392613"/>
          <p14:tracePt t="95568" x="3792538" y="4392613"/>
          <p14:tracePt t="95572" x="3767138" y="4392613"/>
          <p14:tracePt t="95581" x="3743325" y="4379913"/>
          <p14:tracePt t="95588" x="3730625" y="4379913"/>
          <p14:tracePt t="95596" x="3717925" y="4379913"/>
          <p14:tracePt t="95604" x="3705225" y="4379913"/>
          <p14:tracePt t="95613" x="3679825" y="4367213"/>
          <p14:tracePt t="95620" x="3667125" y="4367213"/>
          <p14:tracePt t="95636" x="3643313" y="4367213"/>
          <p14:tracePt t="95652" x="3630613" y="4367213"/>
          <p14:tracePt t="95668" x="3617913" y="4367213"/>
          <p14:tracePt t="95692" x="3592513" y="4367213"/>
          <p14:tracePt t="95701" x="3567113" y="4367213"/>
          <p14:tracePt t="95709" x="3567113" y="4379913"/>
          <p14:tracePt t="95719" x="3541713" y="4392613"/>
          <p14:tracePt t="95724" x="3530600" y="4392613"/>
          <p14:tracePt t="95735" x="3517900" y="4405313"/>
          <p14:tracePt t="95741" x="3492500" y="4418013"/>
          <p14:tracePt t="95751" x="3479800" y="4418013"/>
          <p14:tracePt t="95756" x="3467100" y="4430713"/>
          <p14:tracePt t="95768" x="3441700" y="4443413"/>
          <p14:tracePt t="95772" x="3441700" y="4454525"/>
          <p14:tracePt t="95781" x="3429000" y="4467225"/>
          <p14:tracePt t="95925" x="3417888" y="4467225"/>
          <p14:tracePt t="95940" x="3405188" y="4467225"/>
          <p14:tracePt t="95950" x="3405188" y="4479925"/>
          <p14:tracePt t="95977" x="3379788" y="4479925"/>
          <p14:tracePt t="95986" x="3379788" y="4492625"/>
          <p14:tracePt t="95991" x="3367088" y="4505325"/>
          <p14:tracePt t="96004" x="3354388" y="4518025"/>
          <p14:tracePt t="96020" x="3328988" y="4543425"/>
          <p14:tracePt t="96036" x="3305175" y="4554538"/>
          <p14:tracePt t="96044" x="3305175" y="4567238"/>
          <p14:tracePt t="96053" x="3292475" y="4579938"/>
          <p14:tracePt t="96061" x="3292475" y="4592638"/>
          <p14:tracePt t="96068" x="3279775" y="4605338"/>
          <p14:tracePt t="96076" x="3267075" y="4630738"/>
          <p14:tracePt t="96086" x="3254375" y="4656138"/>
          <p14:tracePt t="96092" x="3241675" y="4679950"/>
          <p14:tracePt t="96102" x="3241675" y="4692650"/>
          <p14:tracePt t="96108" x="3228975" y="4730750"/>
          <p14:tracePt t="96119" x="3228975" y="4768850"/>
          <p14:tracePt t="96124" x="3216275" y="4805363"/>
          <p14:tracePt t="96136" x="3216275" y="4830763"/>
          <p14:tracePt t="96140" x="3205163" y="4879975"/>
          <p14:tracePt t="96153" x="3192463" y="4905375"/>
          <p14:tracePt t="96156" x="3192463" y="4918075"/>
          <p14:tracePt t="96169" x="3192463" y="4943475"/>
          <p14:tracePt t="96172" x="3192463" y="4968875"/>
          <p14:tracePt t="96182" x="3192463" y="5018088"/>
          <p14:tracePt t="96189" x="3205163" y="5043488"/>
          <p14:tracePt t="96196" x="3216275" y="5068888"/>
          <p14:tracePt t="96204" x="3228975" y="5092700"/>
          <p14:tracePt t="96214" x="3241675" y="5118100"/>
          <p14:tracePt t="96220" x="3267075" y="5130800"/>
          <p14:tracePt t="96228" x="3292475" y="5156200"/>
          <p14:tracePt t="96236" x="3317875" y="5194300"/>
          <p14:tracePt t="96245" x="3354388" y="5205413"/>
          <p14:tracePt t="96252" x="3392488" y="5230813"/>
          <p14:tracePt t="96260" x="3429000" y="5243513"/>
          <p14:tracePt t="96268" x="3492500" y="5256213"/>
          <p14:tracePt t="96276" x="3517900" y="5256213"/>
          <p14:tracePt t="96285" x="3541713" y="5256213"/>
          <p14:tracePt t="96293" x="3567113" y="5256213"/>
          <p14:tracePt t="96301" x="3592513" y="5256213"/>
          <p14:tracePt t="96308" x="3617913" y="5256213"/>
          <p14:tracePt t="96318" x="3654425" y="5256213"/>
          <p14:tracePt t="96324" x="3679825" y="5230813"/>
          <p14:tracePt t="96337" x="3717925" y="5218113"/>
          <p14:tracePt t="96340" x="3743325" y="5181600"/>
          <p14:tracePt t="96352" x="3779838" y="5156200"/>
          <p14:tracePt t="96356" x="3792538" y="5118100"/>
          <p14:tracePt t="96368" x="3817938" y="5081588"/>
          <p14:tracePt t="96373" x="3843338" y="5018088"/>
          <p14:tracePt t="96380" x="3856038" y="4956175"/>
          <p14:tracePt t="96388" x="3867150" y="4905375"/>
          <p14:tracePt t="96396" x="3867150" y="4879975"/>
          <p14:tracePt t="96404" x="3867150" y="4843463"/>
          <p14:tracePt t="96413" x="3867150" y="4805363"/>
          <p14:tracePt t="96420" x="3867150" y="4779963"/>
          <p14:tracePt t="96428" x="3867150" y="4756150"/>
          <p14:tracePt t="96436" x="3867150" y="4730750"/>
          <p14:tracePt t="96444" x="3856038" y="4718050"/>
          <p14:tracePt t="96452" x="3856038" y="4705350"/>
          <p14:tracePt t="96460" x="3843338" y="4692650"/>
          <p14:tracePt t="96468" x="3830638" y="4679950"/>
          <p14:tracePt t="96476" x="3817938" y="4667250"/>
          <p14:tracePt t="96486" x="3792538" y="4656138"/>
          <p14:tracePt t="96492" x="3743325" y="4643438"/>
          <p14:tracePt t="96502" x="3705225" y="4630738"/>
          <p14:tracePt t="96508" x="3654425" y="4630738"/>
          <p14:tracePt t="96518" x="3567113" y="4605338"/>
          <p14:tracePt t="96524" x="3479800" y="4592638"/>
          <p14:tracePt t="96536" x="3405188" y="4567238"/>
          <p14:tracePt t="96540" x="3317875" y="4543425"/>
          <p14:tracePt t="96551" x="3228975" y="4530725"/>
          <p14:tracePt t="96556" x="3141663" y="4505325"/>
          <p14:tracePt t="96568" x="3067050" y="4479925"/>
          <p14:tracePt t="96572" x="3003550" y="4443413"/>
          <p14:tracePt t="96581" x="2928938" y="4418013"/>
          <p14:tracePt t="96588" x="2854325" y="4379913"/>
          <p14:tracePt t="96596" x="2778125" y="4330700"/>
          <p14:tracePt t="96604" x="2703513" y="4254500"/>
          <p14:tracePt t="96612" x="2628900" y="4192588"/>
          <p14:tracePt t="96620" x="2528888" y="4129088"/>
          <p14:tracePt t="96628" x="2441575" y="4054475"/>
          <p14:tracePt t="96636" x="2339975" y="3967163"/>
          <p14:tracePt t="96644" x="2265363" y="3892550"/>
          <p14:tracePt t="96652" x="2203450" y="3816350"/>
          <p14:tracePt t="96660" x="2139950" y="3741738"/>
          <p14:tracePt t="96668" x="2090738" y="3667125"/>
          <p14:tracePt t="96676" x="2039938" y="3579813"/>
          <p14:tracePt t="96685" x="2003425" y="3503613"/>
          <p14:tracePt t="96692" x="1965325" y="3416300"/>
          <p14:tracePt t="96702" x="1927225" y="3341688"/>
          <p14:tracePt t="96708" x="1890713" y="3267075"/>
          <p14:tracePt t="96718" x="1878013" y="3190875"/>
          <p14:tracePt t="96724" x="1865313" y="3128963"/>
          <p14:tracePt t="96735" x="1839913" y="3054350"/>
          <p14:tracePt t="96740" x="1814513" y="2978150"/>
          <p14:tracePt t="96751" x="1790700" y="2928938"/>
          <p14:tracePt t="96756" x="1765300" y="2865438"/>
          <p14:tracePt t="96764" x="1765300" y="2790825"/>
          <p14:tracePt t="96772" x="1752600" y="2752725"/>
          <p14:tracePt t="96780" x="1739900" y="2716213"/>
          <p14:tracePt t="96788" x="1727200" y="2678113"/>
          <p14:tracePt t="96796" x="1727200" y="2652713"/>
          <p14:tracePt t="96804" x="1714500" y="2616200"/>
          <p14:tracePt t="96812" x="1714500" y="2603500"/>
          <p14:tracePt t="96822" x="1714500" y="2578100"/>
          <p14:tracePt t="96828" x="1714500" y="2552700"/>
          <p14:tracePt t="96844" x="1714500" y="2527300"/>
          <p14:tracePt t="96860" x="1714500" y="2516188"/>
          <p14:tracePt t="96876" x="1714500" y="2490788"/>
          <p14:tracePt t="96892" x="1727200" y="2478088"/>
          <p14:tracePt t="96916" x="1752600" y="2465388"/>
          <p14:tracePt t="96933" x="1778000" y="2452688"/>
          <p14:tracePt t="96940" x="1790700" y="2452688"/>
          <p14:tracePt t="96956" x="1801813" y="2452688"/>
          <p14:tracePt t="96969" x="1814513" y="2452688"/>
          <p14:tracePt t="96972" x="1827213" y="2452688"/>
          <p14:tracePt t="96988" x="1852613" y="2452688"/>
          <p14:tracePt t="96996" x="1865313" y="2452688"/>
          <p14:tracePt t="97004" x="1878013" y="2465388"/>
          <p14:tracePt t="97012" x="1878013" y="2478088"/>
          <p14:tracePt t="97020" x="1878013" y="2516188"/>
          <p14:tracePt t="97028" x="1878013" y="2527300"/>
          <p14:tracePt t="97036" x="1878013" y="2565400"/>
          <p14:tracePt t="97045" x="1878013" y="2603500"/>
          <p14:tracePt t="97052" x="1878013" y="2652713"/>
          <p14:tracePt t="97060" x="1878013" y="2703513"/>
          <p14:tracePt t="97070" x="1878013" y="2790825"/>
          <p14:tracePt t="97077" x="1865313" y="2852738"/>
          <p14:tracePt t="97086" x="1865313" y="2928938"/>
          <p14:tracePt t="97092" x="1839913" y="3003550"/>
          <p14:tracePt t="97103" x="1814513" y="3078163"/>
          <p14:tracePt t="97109" x="1790700" y="3141663"/>
          <p14:tracePt t="97118" x="1765300" y="3203575"/>
          <p14:tracePt t="97124" x="1727200" y="3254375"/>
          <p14:tracePt t="97135" x="1701800" y="3303588"/>
          <p14:tracePt t="97141" x="1677988" y="3341688"/>
          <p14:tracePt t="97152" x="1652588" y="3378200"/>
          <p14:tracePt t="97156" x="1614488" y="3403600"/>
          <p14:tracePt t="97168" x="1601788" y="3416300"/>
          <p14:tracePt t="97173" x="1577975" y="3441700"/>
          <p14:tracePt t="97181" x="1552575" y="3441700"/>
          <p14:tracePt t="97188" x="1539875" y="3454400"/>
          <p14:tracePt t="97196" x="1527175" y="3454400"/>
          <p14:tracePt t="97204" x="1501775" y="3454400"/>
          <p14:tracePt t="97213" x="1489075" y="3454400"/>
          <p14:tracePt t="97220" x="1465263" y="3454400"/>
          <p14:tracePt t="97229" x="1414463" y="3454400"/>
          <p14:tracePt t="97237" x="1389063" y="3441700"/>
          <p14:tracePt t="97244" x="1352550" y="3416300"/>
          <p14:tracePt t="97251" x="1314450" y="3416300"/>
          <p14:tracePt t="97260" x="1289050" y="3390900"/>
          <p14:tracePt t="97270" x="1263650" y="3378200"/>
          <p14:tracePt t="97276" x="1239838" y="3367088"/>
          <p14:tracePt t="97286" x="1189038" y="3354388"/>
          <p14:tracePt t="97292" x="1150938" y="3328988"/>
          <p14:tracePt t="97301" x="1127125" y="3316288"/>
          <p14:tracePt t="97308" x="1101725" y="3290888"/>
          <p14:tracePt t="97318" x="1063625" y="3278188"/>
          <p14:tracePt t="97324" x="1038225" y="3254375"/>
          <p14:tracePt t="97335" x="1014413" y="3228975"/>
          <p14:tracePt t="97340" x="989013" y="3203575"/>
          <p14:tracePt t="97352" x="976313" y="3178175"/>
          <p14:tracePt t="97356" x="950913" y="3116263"/>
          <p14:tracePt t="97364" x="938213" y="3078163"/>
          <p14:tracePt t="97372" x="925513" y="3041650"/>
          <p14:tracePt t="97380" x="914400" y="3003550"/>
          <p14:tracePt t="97388" x="914400" y="2978150"/>
          <p14:tracePt t="97396" x="914400" y="2952750"/>
          <p14:tracePt t="97404" x="914400" y="2916238"/>
          <p14:tracePt t="97412" x="914400" y="2865438"/>
          <p14:tracePt t="97420" x="914400" y="2840038"/>
          <p14:tracePt t="97428" x="925513" y="2790825"/>
          <p14:tracePt t="97436" x="938213" y="2765425"/>
          <p14:tracePt t="97444" x="963613" y="2740025"/>
          <p14:tracePt t="97451" x="989013" y="2703513"/>
          <p14:tracePt t="97460" x="1014413" y="2678113"/>
          <p14:tracePt t="97468" x="1050925" y="2652713"/>
          <p14:tracePt t="97476" x="1089025" y="2627313"/>
          <p14:tracePt t="97485" x="1114425" y="2616200"/>
          <p14:tracePt t="97492" x="1150938" y="2603500"/>
          <p14:tracePt t="97501" x="1214438" y="2578100"/>
          <p14:tracePt t="97509" x="1276350" y="2565400"/>
          <p14:tracePt t="97518" x="1352550" y="2552700"/>
          <p14:tracePt t="97524" x="1401763" y="2552700"/>
          <p14:tracePt t="97535" x="1465263" y="2552700"/>
          <p14:tracePt t="97540" x="1539875" y="2552700"/>
          <p14:tracePt t="97552" x="1614488" y="2565400"/>
          <p14:tracePt t="97556" x="1665288" y="2590800"/>
          <p14:tracePt t="97564" x="1714500" y="2627313"/>
          <p14:tracePt t="97572" x="1739900" y="2652713"/>
          <p14:tracePt t="97580" x="1765300" y="2690813"/>
          <p14:tracePt t="97588" x="1778000" y="2728913"/>
          <p14:tracePt t="97596" x="1790700" y="2790825"/>
          <p14:tracePt t="97604" x="1801813" y="2840038"/>
          <p14:tracePt t="97612" x="1801813" y="2890838"/>
          <p14:tracePt t="97620" x="1801813" y="2978150"/>
          <p14:tracePt t="97628" x="1790700" y="3054350"/>
          <p14:tracePt t="97636" x="1778000" y="3116263"/>
          <p14:tracePt t="97644" x="1765300" y="3190875"/>
          <p14:tracePt t="97651" x="1752600" y="3241675"/>
          <p14:tracePt t="97660" x="1739900" y="3303588"/>
          <p14:tracePt t="97668" x="1701800" y="3341688"/>
          <p14:tracePt t="97676" x="1677988" y="3378200"/>
          <p14:tracePt t="97685" x="1652588" y="3403600"/>
          <p14:tracePt t="97692" x="1639888" y="3416300"/>
          <p14:tracePt t="97701" x="1614488" y="3429000"/>
          <p14:tracePt t="97708" x="1589088" y="3441700"/>
          <p14:tracePt t="97718" x="1577975" y="3454400"/>
          <p14:tracePt t="97724" x="1552575" y="3467100"/>
          <p14:tracePt t="97735" x="1527175" y="3467100"/>
          <p14:tracePt t="97740" x="1514475" y="3467100"/>
          <p14:tracePt t="97752" x="1501775" y="3467100"/>
          <p14:tracePt t="97756" x="1476375" y="3467100"/>
          <p14:tracePt t="97764" x="1439863" y="3467100"/>
          <p14:tracePt t="97772" x="1414463" y="3454400"/>
          <p14:tracePt t="97780" x="1389063" y="3454400"/>
          <p14:tracePt t="97788" x="1363663" y="3441700"/>
          <p14:tracePt t="97796" x="1339850" y="3429000"/>
          <p14:tracePt t="97804" x="1327150" y="3403600"/>
          <p14:tracePt t="97812" x="1301750" y="3390900"/>
          <p14:tracePt t="97820" x="1276350" y="3378200"/>
          <p14:tracePt t="97828" x="1263650" y="3354388"/>
          <p14:tracePt t="97837" x="1252538" y="3316288"/>
          <p14:tracePt t="97844" x="1252538" y="3290888"/>
          <p14:tracePt t="97852" x="1252538" y="3267075"/>
          <p14:tracePt t="97860" x="1252538" y="3254375"/>
          <p14:tracePt t="97868" x="1252538" y="3228975"/>
          <p14:tracePt t="97876" x="1252538" y="3203575"/>
          <p14:tracePt t="97885" x="1252538" y="3165475"/>
          <p14:tracePt t="97892" x="1252538" y="3141663"/>
          <p14:tracePt t="97901" x="1263650" y="3116263"/>
          <p14:tracePt t="97908" x="1289050" y="3103563"/>
          <p14:tracePt t="97918" x="1289050" y="3078163"/>
          <p14:tracePt t="97924" x="1314450" y="3078163"/>
          <p14:tracePt t="97935" x="1314450" y="3054350"/>
          <p14:tracePt t="97940" x="1339850" y="3041650"/>
          <p14:tracePt t="97956" x="1352550" y="3028950"/>
          <p14:tracePt t="97980" x="1376363" y="3016250"/>
          <p14:tracePt t="98020" x="1389063" y="3016250"/>
          <p14:tracePt t="98076" x="1401763" y="3016250"/>
          <p14:tracePt t="98092" x="1414463" y="3016250"/>
          <p14:tracePt t="98108" x="1427163" y="3016250"/>
          <p14:tracePt t="98140" x="1439863" y="3016250"/>
          <p14:tracePt t="98172" x="1452563" y="3016250"/>
          <p14:tracePt t="98188" x="1465263" y="3016250"/>
          <p14:tracePt t="98204" x="1489075" y="3016250"/>
          <p14:tracePt t="98220" x="1501775" y="3016250"/>
          <p14:tracePt t="98227" x="1514475" y="3028950"/>
          <p14:tracePt t="98236" x="1527175" y="3028950"/>
          <p14:tracePt t="98244" x="1552575" y="3041650"/>
          <p14:tracePt t="98260" x="1565275" y="3041650"/>
          <p14:tracePt t="98268" x="1589088" y="3041650"/>
          <p14:tracePt t="98278" x="1601788" y="3054350"/>
          <p14:tracePt t="98285" x="1614488" y="3065463"/>
          <p14:tracePt t="98292" x="1627188" y="3065463"/>
          <p14:tracePt t="98301" x="1652588" y="3065463"/>
          <p14:tracePt t="98308" x="1677988" y="3065463"/>
          <p14:tracePt t="98319" x="1701800" y="3078163"/>
          <p14:tracePt t="98324" x="1727200" y="3103563"/>
          <p14:tracePt t="98335" x="1765300" y="3103563"/>
          <p14:tracePt t="98340" x="1790700" y="3116263"/>
          <p14:tracePt t="98351" x="1814513" y="3141663"/>
          <p14:tracePt t="98356" x="1839913" y="3154363"/>
          <p14:tracePt t="98364" x="1878013" y="3165475"/>
          <p14:tracePt t="98372" x="1927225" y="3190875"/>
          <p14:tracePt t="98380" x="1939925" y="3190875"/>
          <p14:tracePt t="98388" x="1965325" y="3203575"/>
          <p14:tracePt t="98396" x="1978025" y="3216275"/>
          <p14:tracePt t="98405" x="1990725" y="3216275"/>
          <p14:tracePt t="98412" x="2003425" y="3241675"/>
          <p14:tracePt t="98419" x="2014538" y="3241675"/>
          <p14:tracePt t="98428" x="2027238" y="3267075"/>
          <p14:tracePt t="98444" x="2027238" y="3278188"/>
          <p14:tracePt t="98451" x="2039938" y="3290888"/>
          <p14:tracePt t="98460" x="2052638" y="3303588"/>
          <p14:tracePt t="98476" x="2065338" y="3303588"/>
          <p14:tracePt t="98485" x="2090738" y="3316288"/>
          <p14:tracePt t="98492" x="2090738" y="3328988"/>
          <p14:tracePt t="98502" x="2116138" y="3354388"/>
          <p14:tracePt t="98508" x="2152650" y="3367088"/>
          <p14:tracePt t="98521" x="2203450" y="3403600"/>
          <p14:tracePt t="98524" x="2252663" y="3454400"/>
          <p14:tracePt t="98536" x="2328863" y="3503613"/>
          <p14:tracePt t="98539" x="2428875" y="3567113"/>
          <p14:tracePt t="98552" x="2516188" y="3641725"/>
          <p14:tracePt t="98556" x="2628900" y="3716338"/>
          <p14:tracePt t="98564" x="2754313" y="3779838"/>
          <p14:tracePt t="98572" x="2867025" y="3854450"/>
          <p14:tracePt t="98581" x="2992438" y="3916363"/>
          <p14:tracePt t="98588" x="3103563" y="3979863"/>
          <p14:tracePt t="98596" x="3205163" y="4054475"/>
          <p14:tracePt t="98604" x="3317875" y="4117975"/>
          <p14:tracePt t="98613" x="3441700" y="4192588"/>
          <p14:tracePt t="98619" x="3541713" y="4241800"/>
          <p14:tracePt t="98628" x="3654425" y="4305300"/>
          <p14:tracePt t="98635" x="3743325" y="4354513"/>
          <p14:tracePt t="98645" x="3817938" y="4405313"/>
          <p14:tracePt t="98652" x="3892550" y="4443413"/>
          <p14:tracePt t="98660" x="3956050" y="4479925"/>
          <p14:tracePt t="98668" x="4005263" y="4518025"/>
          <p14:tracePt t="98676" x="4056063" y="4554538"/>
          <p14:tracePt t="98686" x="4092575" y="4579938"/>
          <p14:tracePt t="98692" x="4143375" y="4605338"/>
          <p14:tracePt t="98702" x="4168775" y="4618038"/>
          <p14:tracePt t="98718" x="4181475" y="4618038"/>
          <p14:tracePt t="98900" x="4192588" y="4618038"/>
          <p14:tracePt t="99347" x="4192588" y="4630738"/>
          <p14:tracePt t="99396" x="4205288" y="4630738"/>
          <p14:tracePt t="99445" x="4205288" y="4643438"/>
          <p14:tracePt t="99516" x="4205288" y="4656138"/>
          <p14:tracePt t="99523" x="4205288" y="4667250"/>
          <p14:tracePt t="99540" x="4205288" y="4679950"/>
          <p14:tracePt t="99556" x="4205288" y="4692650"/>
          <p14:tracePt t="99564" x="4205288" y="4705350"/>
          <p14:tracePt t="99571" x="4205288" y="4718050"/>
          <p14:tracePt t="99581" x="4205288" y="4730750"/>
          <p14:tracePt t="99588" x="4205288" y="4743450"/>
          <p14:tracePt t="99596" x="4205288" y="4756150"/>
          <p14:tracePt t="99604" x="4205288" y="4768850"/>
          <p14:tracePt t="99612" x="4205288" y="4779963"/>
          <p14:tracePt t="99621" x="4205288" y="4805363"/>
          <p14:tracePt t="99627" x="4217988" y="4830763"/>
          <p14:tracePt t="99635" x="4230688" y="4830763"/>
          <p14:tracePt t="99644" x="4230688" y="4843463"/>
          <p14:tracePt t="99659" x="4230688" y="4868863"/>
          <p14:tracePt t="99668" x="4230688" y="4879975"/>
          <p14:tracePt t="99675" x="4230688" y="4892675"/>
          <p14:tracePt t="99691" x="4230688" y="4905375"/>
          <p14:tracePt t="99707" x="4230688" y="4918075"/>
          <p14:tracePt t="99723" x="4230688" y="4943475"/>
          <p14:tracePt t="99736" x="4230688" y="4956175"/>
          <p14:tracePt t="99739" x="4230688" y="4981575"/>
          <p14:tracePt t="99751" x="4217988" y="5005388"/>
          <p14:tracePt t="99755" x="4217988" y="5030788"/>
          <p14:tracePt t="99765" x="4217988" y="5056188"/>
          <p14:tracePt t="99771" x="4217988" y="5081588"/>
          <p14:tracePt t="99781" x="4205288" y="5118100"/>
          <p14:tracePt t="99788" x="4192588" y="5143500"/>
          <p14:tracePt t="99795" x="4181475" y="5168900"/>
          <p14:tracePt t="99803" x="4181475" y="5181600"/>
          <p14:tracePt t="99811" x="4181475" y="5243513"/>
          <p14:tracePt t="99819" x="4181475" y="5268913"/>
          <p14:tracePt t="99827" x="4181475" y="5294313"/>
          <p14:tracePt t="99835" x="4168775" y="5343525"/>
          <p14:tracePt t="99843" x="4168775" y="5356225"/>
          <p14:tracePt t="99852" x="4168775" y="5394325"/>
          <p14:tracePt t="99860" x="4168775" y="5418138"/>
          <p14:tracePt t="99868" x="4168775" y="5456238"/>
          <p14:tracePt t="99875" x="4168775" y="5481638"/>
          <p14:tracePt t="99885" x="4168775" y="5494338"/>
          <p14:tracePt t="99892" x="4168775" y="5507038"/>
          <p14:tracePt t="99902" x="4168775" y="5530850"/>
          <p14:tracePt t="99919" x="4168775" y="5543550"/>
          <p14:tracePt t="99924" x="4168775" y="5556250"/>
          <p14:tracePt t="99949" x="4168775" y="5568950"/>
          <p14:tracePt t="99955" x="4168775" y="5581650"/>
          <p14:tracePt t="99970" x="4156075" y="5594350"/>
          <p14:tracePt t="99996" x="4156075" y="5607050"/>
          <p14:tracePt t="100044" x="4143375" y="5619750"/>
          <p14:tracePt t="100051" x="4143375" y="5630863"/>
          <p14:tracePt t="100468" x="4156075" y="5630863"/>
          <p14:tracePt t="100740" x="4168775" y="5630863"/>
          <p14:tracePt t="100788" x="4156075" y="5630863"/>
          <p14:tracePt t="100803" x="4143375" y="5643563"/>
          <p14:tracePt t="100811" x="4117975" y="5656263"/>
          <p14:tracePt t="100819" x="4117975" y="5668963"/>
          <p14:tracePt t="100828" x="4092575" y="5681663"/>
          <p14:tracePt t="100836" x="4081463" y="5694363"/>
          <p14:tracePt t="100843" x="4056063" y="5719763"/>
          <p14:tracePt t="100851" x="4043363" y="5732463"/>
          <p14:tracePt t="100859" x="4017963" y="5756275"/>
          <p14:tracePt t="100868" x="3992563" y="5756275"/>
          <p14:tracePt t="100875" x="3968750" y="5781675"/>
          <p14:tracePt t="100885" x="3956050" y="5794375"/>
          <p14:tracePt t="100891" x="3930650" y="5819775"/>
          <p14:tracePt t="100902" x="3905250" y="5856288"/>
          <p14:tracePt t="100907" x="3879850" y="5868988"/>
          <p14:tracePt t="100919" x="3867150" y="5894388"/>
          <p14:tracePt t="100923" x="3856038" y="5894388"/>
          <p14:tracePt t="100935" x="3843338" y="5919788"/>
          <p14:tracePt t="100956" x="3830638" y="5932488"/>
          <p14:tracePt t="101045" x="3817938" y="5932488"/>
          <p14:tracePt t="101060" x="3805238" y="5919788"/>
          <p14:tracePt t="101069" x="3805238" y="5907088"/>
          <p14:tracePt t="101076" x="3792538" y="5881688"/>
          <p14:tracePt t="101088" x="3792538" y="5843588"/>
          <p14:tracePt t="101092" x="3767138" y="5794375"/>
          <p14:tracePt t="101103" x="3756025" y="5743575"/>
          <p14:tracePt t="101107" x="3730625" y="5681663"/>
          <p14:tracePt t="101120" x="3730625" y="5630863"/>
          <p14:tracePt t="101125" x="3717925" y="5556250"/>
          <p14:tracePt t="101136" x="3692525" y="5507038"/>
          <p14:tracePt t="101140" x="3679825" y="5430838"/>
          <p14:tracePt t="101152" x="3667125" y="5381625"/>
          <p14:tracePt t="101156" x="3654425" y="5305425"/>
          <p14:tracePt t="101171" x="3630613" y="5243513"/>
          <p14:tracePt t="101173" x="3617913" y="5168900"/>
          <p14:tracePt t="101180" x="3605213" y="5092700"/>
          <p14:tracePt t="101188" x="3592513" y="5043488"/>
          <p14:tracePt t="101196" x="3592513" y="4992688"/>
          <p14:tracePt t="101204" x="3579813" y="4968875"/>
          <p14:tracePt t="101211" x="3579813" y="4930775"/>
          <p14:tracePt t="101220" x="3579813" y="4905375"/>
          <p14:tracePt t="101228" x="3579813" y="4892675"/>
          <p14:tracePt t="101236" x="3579813" y="4879975"/>
          <p14:tracePt t="101244" x="3579813" y="4868863"/>
          <p14:tracePt t="101292" x="3567113" y="4868863"/>
          <p14:tracePt t="101308" x="3554413" y="4868863"/>
          <p14:tracePt t="101316" x="3541713" y="4879975"/>
          <p14:tracePt t="101323" x="3517900" y="4892675"/>
          <p14:tracePt t="101336" x="3505200" y="4918075"/>
          <p14:tracePt t="101340" x="3492500" y="4930775"/>
          <p14:tracePt t="101348" x="3467100" y="4956175"/>
          <p14:tracePt t="101355" x="3454400" y="4968875"/>
          <p14:tracePt t="101364" x="3441700" y="4981575"/>
          <p14:tracePt t="101371" x="3429000" y="5018088"/>
          <p14:tracePt t="101379" x="3429000" y="5030788"/>
          <p14:tracePt t="101387" x="3441700" y="5068888"/>
          <p14:tracePt t="101395" x="3467100" y="5105400"/>
          <p14:tracePt t="101403" x="3505200" y="5156200"/>
          <p14:tracePt t="101411" x="3530600" y="5168900"/>
          <p14:tracePt t="101419" x="3530600" y="5181600"/>
          <p14:tracePt t="101620" x="3530600" y="5168900"/>
          <p14:tracePt t="101627" x="3530600" y="5130800"/>
          <p14:tracePt t="101637" x="3505200" y="5092700"/>
          <p14:tracePt t="101644" x="3492500" y="5056188"/>
          <p14:tracePt t="101654" x="3492500" y="5018088"/>
          <p14:tracePt t="101660" x="3492500" y="4930775"/>
          <p14:tracePt t="101671" x="3505200" y="4856163"/>
          <p14:tracePt t="101676" x="3517900" y="4805363"/>
          <p14:tracePt t="101686" x="3530600" y="4768850"/>
          <p14:tracePt t="101692" x="3554413" y="4705350"/>
          <p14:tracePt t="101703" x="3579813" y="4656138"/>
          <p14:tracePt t="101708" x="3617913" y="4579938"/>
          <p14:tracePt t="101721" x="3654425" y="4505325"/>
          <p14:tracePt t="101724" x="3692525" y="4430713"/>
          <p14:tracePt t="101738" x="3717925" y="4354513"/>
          <p14:tracePt t="101739" x="3743325" y="4279900"/>
          <p14:tracePt t="101748" x="3756025" y="4217988"/>
          <p14:tracePt t="101756" x="3779838" y="4141788"/>
          <p14:tracePt t="101765" x="3792538" y="4067175"/>
          <p14:tracePt t="101773" x="3805238" y="4005263"/>
          <p14:tracePt t="101779" x="3805238" y="3967163"/>
          <p14:tracePt t="101787" x="3805238" y="3916363"/>
          <p14:tracePt t="101796" x="3805238" y="3879850"/>
          <p14:tracePt t="101804" x="3805238" y="3841750"/>
          <p14:tracePt t="101812" x="3805238" y="3816350"/>
          <p14:tracePt t="101819" x="3805238" y="3779838"/>
          <p14:tracePt t="101827" x="3805238" y="3754438"/>
          <p14:tracePt t="101836" x="3805238" y="3729038"/>
          <p14:tracePt t="101859" x="3805238" y="3716338"/>
          <p14:tracePt t="101987" x="3805238" y="3729038"/>
          <p14:tracePt t="101995" x="3817938" y="3816350"/>
          <p14:tracePt t="102004" x="3830638" y="3916363"/>
          <p14:tracePt t="102011" x="3843338" y="4029075"/>
          <p14:tracePt t="102026" x="3843338" y="4154488"/>
          <p14:tracePt t="102028" x="3843338" y="4267200"/>
          <p14:tracePt t="102038" x="3843338" y="4405313"/>
          <p14:tracePt t="102043" x="3830638" y="4518025"/>
          <p14:tracePt t="102052" x="3805238" y="4605338"/>
          <p14:tracePt t="102059" x="3756025" y="4692650"/>
          <p14:tracePt t="102070" x="3730625" y="4805363"/>
          <p14:tracePt t="102075" x="3705225" y="4892675"/>
          <p14:tracePt t="102086" x="3692525" y="4956175"/>
          <p14:tracePt t="102091" x="3692525" y="5043488"/>
          <p14:tracePt t="102102" x="3692525" y="5092700"/>
          <p14:tracePt t="102107" x="3692525" y="5143500"/>
          <p14:tracePt t="102120" x="3692525" y="5205413"/>
          <p14:tracePt t="102124" x="3692525" y="5243513"/>
          <p14:tracePt t="102136" x="3692525" y="5281613"/>
          <p14:tracePt t="102139" x="3692525" y="5318125"/>
          <p14:tracePt t="102147" x="3692525" y="5394325"/>
          <p14:tracePt t="102155" x="3692525" y="5456238"/>
          <p14:tracePt t="102164" x="3692525" y="5518150"/>
          <p14:tracePt t="102172" x="3692525" y="5607050"/>
          <p14:tracePt t="102179" x="3692525" y="5694363"/>
          <p14:tracePt t="102187" x="3692525" y="5768975"/>
          <p14:tracePt t="102195" x="3705225" y="5807075"/>
          <p14:tracePt t="102203" x="3717925" y="5843588"/>
          <p14:tracePt t="102221" x="3717925" y="5856288"/>
          <p14:tracePt t="102237" x="3730625" y="5868988"/>
          <p14:tracePt t="102252" x="3730625" y="5881688"/>
          <p14:tracePt t="102269" x="3730625" y="5894388"/>
          <p14:tracePt t="102286" x="3730625" y="5919788"/>
          <p14:tracePt t="102302" x="3730625" y="5932488"/>
          <p14:tracePt t="102307" x="3730625" y="5969000"/>
          <p14:tracePt t="102319" x="3730625" y="6007100"/>
          <p14:tracePt t="102324" x="3705225" y="6032500"/>
          <p14:tracePt t="102335" x="3692525" y="6056313"/>
          <p14:tracePt t="102339" x="3679825" y="6081713"/>
          <p14:tracePt t="102352" x="3667125" y="6107113"/>
          <p14:tracePt t="102356" x="3654425" y="6132513"/>
          <p14:tracePt t="102364" x="3654425" y="6157913"/>
          <p14:tracePt t="102372" x="3643313" y="6181725"/>
          <p14:tracePt t="102380" x="3643313" y="6207125"/>
          <p14:tracePt t="102388" x="3643313" y="6232525"/>
          <p14:tracePt t="102395" x="3630613" y="6269038"/>
          <p14:tracePt t="102411" x="3630613" y="6294438"/>
          <p14:tracePt t="102427" x="3630613" y="6307138"/>
          <p14:tracePt t="102451" x="3630613" y="6319838"/>
          <p14:tracePt t="102483" x="3630613" y="6332538"/>
          <p14:tracePt t="102491" x="3630613" y="6345238"/>
          <p14:tracePt t="102564" x="3643313" y="6332538"/>
          <p14:tracePt t="102571" x="3643313" y="6319838"/>
          <p14:tracePt t="102579" x="3654425" y="6257925"/>
          <p14:tracePt t="102588" x="3654425" y="6219825"/>
          <p14:tracePt t="102596" x="3654425" y="6145213"/>
          <p14:tracePt t="102605" x="3654425" y="6045200"/>
          <p14:tracePt t="102612" x="3654425" y="5907088"/>
          <p14:tracePt t="102619" x="3654425" y="5756275"/>
          <p14:tracePt t="102628" x="3643313" y="5643563"/>
          <p14:tracePt t="102636" x="3617913" y="5518150"/>
          <p14:tracePt t="102643" x="3579813" y="5394325"/>
          <p14:tracePt t="102652" x="3567113" y="5294313"/>
          <p14:tracePt t="102659" x="3554413" y="5205413"/>
          <p14:tracePt t="102670" x="3554413" y="5143500"/>
          <p14:tracePt t="102675" x="3530600" y="5068888"/>
          <p14:tracePt t="102686" x="3517900" y="4992688"/>
          <p14:tracePt t="102691" x="3505200" y="4956175"/>
          <p14:tracePt t="102703" x="3505200" y="4930775"/>
          <p14:tracePt t="102707" x="3505200" y="4879975"/>
          <p14:tracePt t="102720" x="3505200" y="4830763"/>
          <p14:tracePt t="102723" x="3505200" y="4779963"/>
          <p14:tracePt t="102735" x="3505200" y="4730750"/>
          <p14:tracePt t="102739" x="3505200" y="4656138"/>
          <p14:tracePt t="102747" x="3505200" y="4592638"/>
          <p14:tracePt t="102756" x="3505200" y="4530725"/>
          <p14:tracePt t="102764" x="3505200" y="4454525"/>
          <p14:tracePt t="102771" x="3505200" y="4367213"/>
          <p14:tracePt t="102779" x="3505200" y="4305300"/>
          <p14:tracePt t="102788" x="3505200" y="4254500"/>
          <p14:tracePt t="102795" x="3505200" y="4205288"/>
          <p14:tracePt t="102803" x="3505200" y="4129088"/>
          <p14:tracePt t="102811" x="3505200" y="4092575"/>
          <p14:tracePt t="102819" x="3505200" y="4041775"/>
          <p14:tracePt t="102827" x="3517900" y="3992563"/>
          <p14:tracePt t="102836" x="3517900" y="3954463"/>
          <p14:tracePt t="102843" x="3530600" y="3916363"/>
          <p14:tracePt t="102852" x="3530600" y="3892550"/>
          <p14:tracePt t="102859" x="3530600" y="3867150"/>
          <p14:tracePt t="102870" x="3530600" y="3854450"/>
          <p14:tracePt t="102875" x="3530600" y="3841750"/>
          <p14:tracePt t="102886" x="3530600" y="3829050"/>
          <p14:tracePt t="102905" x="3541713" y="3829050"/>
          <p14:tracePt t="102972" x="3554413" y="3816350"/>
          <p14:tracePt t="102988" x="3567113" y="3792538"/>
          <p14:tracePt t="103001" x="3567113" y="3767138"/>
          <p14:tracePt t="103011" x="3567113" y="3754438"/>
          <p14:tracePt t="103019" x="3579813" y="3729038"/>
          <p14:tracePt t="103035" x="3592513" y="3703638"/>
          <p14:tracePt t="103043" x="3592513" y="3679825"/>
          <p14:tracePt t="103053" x="3605213" y="3667125"/>
          <p14:tracePt t="103060" x="3617913" y="3641725"/>
          <p14:tracePt t="103070" x="3630613" y="3616325"/>
          <p14:tracePt t="103076" x="3630613" y="3590925"/>
          <p14:tracePt t="103092" x="3630613" y="3579813"/>
          <p14:tracePt t="103103" x="3643313" y="3529013"/>
          <p14:tracePt t="103108" x="3654425" y="3516313"/>
          <p14:tracePt t="103120" x="3654425" y="3503613"/>
          <p14:tracePt t="103137" x="3667125" y="3479800"/>
          <p14:tracePt t="103139" x="3679825" y="3454400"/>
          <p14:tracePt t="103154" x="3679825" y="3441700"/>
          <p14:tracePt t="103156" x="3679825" y="3429000"/>
          <p14:tracePt t="103163" x="3679825" y="3390900"/>
          <p14:tracePt t="103179" x="3679825" y="3378200"/>
          <p14:tracePt t="103188" x="3692525" y="3354388"/>
          <p14:tracePt t="103195" x="3705225" y="3341688"/>
          <p14:tracePt t="103203" x="3705225" y="3328988"/>
          <p14:tracePt t="103212" x="3705225" y="3316288"/>
          <p14:tracePt t="103220" x="3705225" y="3303588"/>
          <p14:tracePt t="103323" x="3717925" y="3278188"/>
          <p14:tracePt t="103428" x="3717925" y="3267075"/>
          <p14:tracePt t="103533" x="3717925" y="3290888"/>
          <p14:tracePt t="103540" x="3717925" y="3303588"/>
          <p14:tracePt t="103548" x="3717925" y="3328988"/>
          <p14:tracePt t="103557" x="3717925" y="3354388"/>
          <p14:tracePt t="103564" x="3717925" y="3378200"/>
          <p14:tracePt t="103571" x="3717925" y="3416300"/>
          <p14:tracePt t="103580" x="3717925" y="3454400"/>
          <p14:tracePt t="103587" x="3717925" y="3490913"/>
          <p14:tracePt t="103596" x="3717925" y="3541713"/>
          <p14:tracePt t="103604" x="3717925" y="3590925"/>
          <p14:tracePt t="103611" x="3717925" y="3629025"/>
          <p14:tracePt t="103620" x="3717925" y="3679825"/>
          <p14:tracePt t="103628" x="3717925" y="3729038"/>
          <p14:tracePt t="103637" x="3717925" y="3779838"/>
          <p14:tracePt t="103644" x="3717925" y="3829050"/>
          <p14:tracePt t="103653" x="3717925" y="3867150"/>
          <p14:tracePt t="103660" x="3717925" y="3916363"/>
          <p14:tracePt t="103669" x="3717925" y="3954463"/>
          <p14:tracePt t="103677" x="3717925" y="3979863"/>
          <p14:tracePt t="103687" x="3717925" y="4005263"/>
          <p14:tracePt t="103691" x="3717925" y="4029075"/>
          <p14:tracePt t="103702" x="3717925" y="4067175"/>
          <p14:tracePt t="103707" x="3717925" y="4092575"/>
          <p14:tracePt t="103720" x="3717925" y="4117975"/>
          <p14:tracePt t="103723" x="3717925" y="4141788"/>
          <p14:tracePt t="103736" x="3717925" y="4167188"/>
          <p14:tracePt t="103739" x="3717925" y="4192588"/>
          <p14:tracePt t="103747" x="3717925" y="4205288"/>
          <p14:tracePt t="103755" x="3717925" y="4217988"/>
          <p14:tracePt t="103763" x="3717925" y="4230688"/>
          <p14:tracePt t="103771" x="3717925" y="4241800"/>
          <p14:tracePt t="103843" x="3730625" y="4254500"/>
          <p14:tracePt t="103859" x="3730625" y="4267200"/>
          <p14:tracePt t="103867" x="3730625" y="4279900"/>
          <p14:tracePt t="103875" x="3730625" y="4292600"/>
          <p14:tracePt t="103885" x="3730625" y="4305300"/>
          <p14:tracePt t="103891" x="3730625" y="4341813"/>
          <p14:tracePt t="103902" x="3730625" y="4379913"/>
          <p14:tracePt t="103907" x="3730625" y="4418013"/>
          <p14:tracePt t="103921" x="3743325" y="4492625"/>
          <p14:tracePt t="103923" x="3756025" y="4543425"/>
          <p14:tracePt t="103936" x="3756025" y="4579938"/>
          <p14:tracePt t="103939" x="3756025" y="4630738"/>
          <p14:tracePt t="103948" x="3756025" y="4667250"/>
          <p14:tracePt t="103958" x="3756025" y="4705350"/>
          <p14:tracePt t="103973" x="3756025" y="4768850"/>
          <p14:tracePt t="103979" x="3756025" y="4779963"/>
          <p14:tracePt t="103987" x="3756025" y="4792663"/>
          <p14:tracePt t="104084" x="3756025" y="4768850"/>
          <p14:tracePt t="104101" x="3756025" y="4743450"/>
          <p14:tracePt t="104120" x="3756025" y="4730750"/>
          <p14:tracePt t="104125" x="3756025" y="4692650"/>
          <p14:tracePt t="104134" x="3756025" y="4656138"/>
          <p14:tracePt t="104141" x="3756025" y="4618038"/>
          <p14:tracePt t="104148" x="3767138" y="4579938"/>
          <p14:tracePt t="104155" x="3767138" y="4554538"/>
          <p14:tracePt t="104165" x="3779838" y="4505325"/>
          <p14:tracePt t="104172" x="3792538" y="4454525"/>
          <p14:tracePt t="104180" x="3805238" y="4379913"/>
          <p14:tracePt t="104187" x="3817938" y="4305300"/>
          <p14:tracePt t="104196" x="3830638" y="4230688"/>
          <p14:tracePt t="104204" x="3830638" y="4167188"/>
          <p14:tracePt t="104211" x="3830638" y="4092575"/>
          <p14:tracePt t="104219" x="3830638" y="4005263"/>
          <p14:tracePt t="104228" x="3830638" y="3916363"/>
          <p14:tracePt t="104235" x="3830638" y="3803650"/>
          <p14:tracePt t="104243" x="3817938" y="3716338"/>
          <p14:tracePt t="104252" x="3792538" y="3641725"/>
          <p14:tracePt t="104259" x="3779838" y="3590925"/>
          <p14:tracePt t="104269" x="3767138" y="3554413"/>
          <p14:tracePt t="104275" x="3767138" y="3516313"/>
          <p14:tracePt t="104287" x="3756025" y="3479800"/>
          <p14:tracePt t="104291" x="3756025" y="3454400"/>
          <p14:tracePt t="104302" x="3756025" y="3441700"/>
          <p14:tracePt t="104307" x="3743325" y="3416300"/>
          <p14:tracePt t="104320" x="3743325" y="3403600"/>
          <p14:tracePt t="104335" x="3743325" y="3378200"/>
          <p14:tracePt t="104347" x="3743325" y="3367088"/>
          <p14:tracePt t="104355" x="3730625" y="3341688"/>
          <p14:tracePt t="104387" x="3730625" y="3328988"/>
          <p14:tracePt t="104395" x="3730625" y="3316288"/>
          <p14:tracePt t="104403" x="3717925" y="3303588"/>
          <p14:tracePt t="104411" x="3717925" y="3290888"/>
          <p14:tracePt t="104419" x="3717925" y="3267075"/>
          <p14:tracePt t="104427" x="3717925" y="3254375"/>
          <p14:tracePt t="104436" x="3717925" y="3241675"/>
          <p14:tracePt t="104443" x="3705225" y="3216275"/>
          <p14:tracePt t="104467" x="3705225" y="3190875"/>
          <p14:tracePt t="104484" x="3705225" y="3178175"/>
          <p14:tracePt t="104499" x="3705225" y="3165475"/>
          <p14:tracePt t="104603" x="3705225" y="3190875"/>
          <p14:tracePt t="104613" x="3692525" y="3228975"/>
          <p14:tracePt t="104622" x="3692525" y="3241675"/>
          <p14:tracePt t="104628" x="3692525" y="3267075"/>
          <p14:tracePt t="104637" x="3692525" y="3290888"/>
          <p14:tracePt t="104643" x="3692525" y="3328988"/>
          <p14:tracePt t="104652" x="3692525" y="3367088"/>
          <p14:tracePt t="104659" x="3692525" y="3403600"/>
          <p14:tracePt t="104669" x="3692525" y="3441700"/>
          <p14:tracePt t="104675" x="3692525" y="3479800"/>
          <p14:tracePt t="104686" x="3692525" y="3529013"/>
          <p14:tracePt t="104691" x="3692525" y="3567113"/>
          <p14:tracePt t="104703" x="3692525" y="3616325"/>
          <p14:tracePt t="104707" x="3692525" y="3667125"/>
          <p14:tracePt t="104720" x="3692525" y="3741738"/>
          <p14:tracePt t="104723" x="3692525" y="3792538"/>
          <p14:tracePt t="104735" x="3692525" y="3841750"/>
          <p14:tracePt t="104739" x="3692525" y="3892550"/>
          <p14:tracePt t="104748" x="3692525" y="3967163"/>
          <p14:tracePt t="104755" x="3692525" y="4017963"/>
          <p14:tracePt t="104763" x="3692525" y="4067175"/>
          <p14:tracePt t="104771" x="3692525" y="4117975"/>
          <p14:tracePt t="104779" x="3692525" y="4167188"/>
          <p14:tracePt t="104787" x="3692525" y="4205288"/>
          <p14:tracePt t="104795" x="3692525" y="4241800"/>
          <p14:tracePt t="104803" x="3692525" y="4279900"/>
          <p14:tracePt t="104811" x="3692525" y="4292600"/>
          <p14:tracePt t="104819" x="3692525" y="4318000"/>
          <p14:tracePt t="104827" x="3692525" y="4330700"/>
          <p14:tracePt t="104836" x="3692525" y="4341813"/>
          <p14:tracePt t="104843" x="3692525" y="4354513"/>
          <p14:tracePt t="104853" x="3692525" y="4367213"/>
          <p14:tracePt t="104980" x="3692525" y="4379913"/>
          <p14:tracePt t="104987" x="3692525" y="4392613"/>
          <p14:tracePt t="105003" x="3692525" y="4405313"/>
          <p14:tracePt t="105012" x="3692525" y="4430713"/>
          <p14:tracePt t="105019" x="3692525" y="4467225"/>
          <p14:tracePt t="105028" x="3705225" y="4505325"/>
          <p14:tracePt t="105037" x="3717925" y="4554538"/>
          <p14:tracePt t="105045" x="3730625" y="4618038"/>
          <p14:tracePt t="105053" x="3743325" y="4679950"/>
          <p14:tracePt t="105060" x="3756025" y="4768850"/>
          <p14:tracePt t="105069" x="3756025" y="4843463"/>
          <p14:tracePt t="105075" x="3756025" y="4918075"/>
          <p14:tracePt t="105087" x="3756025" y="5018088"/>
          <p14:tracePt t="105092" x="3756025" y="5105400"/>
          <p14:tracePt t="105103" x="3756025" y="5194300"/>
          <p14:tracePt t="105107" x="3756025" y="5256213"/>
          <p14:tracePt t="105119" x="3756025" y="5330825"/>
          <p14:tracePt t="105127" x="3756025" y="5356225"/>
          <p14:tracePt t="105136" x="3743325" y="5394325"/>
          <p14:tracePt t="105139" x="3730625" y="5418138"/>
          <p14:tracePt t="105147" x="3717925" y="5456238"/>
          <p14:tracePt t="105164" x="3717925" y="5468938"/>
          <p14:tracePt t="105171" x="3705225" y="5468938"/>
          <p14:tracePt t="105219" x="3705225" y="5443538"/>
          <p14:tracePt t="105227" x="3705225" y="5407025"/>
          <p14:tracePt t="105235" x="3705225" y="5381625"/>
          <p14:tracePt t="105243" x="3705225" y="5356225"/>
          <p14:tracePt t="105259" x="3705225" y="5343525"/>
          <p14:tracePt t="105270" x="3705225" y="5330825"/>
          <p14:tracePt t="105307" x="3705225" y="5343525"/>
          <p14:tracePt t="105316" x="3705225" y="5381625"/>
          <p14:tracePt t="105323" x="3717925" y="5430838"/>
          <p14:tracePt t="105335" x="3743325" y="5518150"/>
          <p14:tracePt t="105339" x="3767138" y="5643563"/>
          <p14:tracePt t="105347" x="3792538" y="5768975"/>
          <p14:tracePt t="105355" x="3817938" y="5932488"/>
          <p14:tracePt t="105363" x="3856038" y="6094413"/>
          <p14:tracePt t="105371" x="3892550" y="6232525"/>
          <p14:tracePt t="105379" x="3917950" y="6370638"/>
          <p14:tracePt t="105387" x="3930650" y="6470650"/>
          <p14:tracePt t="105395" x="3930650" y="6532563"/>
          <p14:tracePt t="105403" x="3930650" y="6607175"/>
          <p14:tracePt t="105411" x="3930650" y="6657975"/>
          <p14:tracePt t="105420" x="3930650" y="6696075"/>
          <p14:tracePt t="105427" x="3930650" y="6719888"/>
          <p14:tracePt t="105436" x="3930650" y="6732588"/>
          <p14:tracePt t="105443" x="3917950" y="6745288"/>
          <p14:tracePt t="105453" x="3917950" y="6757988"/>
          <p14:tracePt t="105468" x="3905250" y="6757988"/>
          <p14:tracePt t="105475" x="3879850" y="6757988"/>
          <p14:tracePt t="105487" x="3867150" y="6745288"/>
          <p14:tracePt t="105491" x="3856038" y="6745288"/>
          <p14:tracePt t="105502" x="3856038" y="6732588"/>
          <p14:tracePt t="105507" x="3843338" y="6732588"/>
          <p14:tracePt t="105519" x="3843338" y="6719888"/>
          <p14:tracePt t="105523" x="3830638" y="6696075"/>
          <p14:tracePt t="105539" x="3817938" y="6683375"/>
          <p14:tracePt t="105547" x="3817938" y="6670675"/>
          <p14:tracePt t="105555" x="3805238" y="6657975"/>
          <p14:tracePt t="105563" x="3792538" y="6657975"/>
          <p14:tracePt t="105579" x="3792538" y="6632575"/>
          <p14:tracePt t="105587" x="3779838" y="6632575"/>
          <p14:tracePt t="105595" x="3767138" y="6619875"/>
          <p14:tracePt t="105604" x="3756025" y="6607175"/>
          <p14:tracePt t="105611" x="3730625" y="6607175"/>
          <p14:tracePt t="105627" x="3717925" y="6607175"/>
          <p14:tracePt t="105683" x="3717925" y="6619875"/>
          <p14:tracePt t="105699" x="3717925" y="6632575"/>
          <p14:tracePt t="105717" x="3730625" y="6645275"/>
          <p14:tracePt t="105739" x="3743325" y="6645275"/>
          <p14:tracePt t="105755" x="3743325" y="6619875"/>
          <p14:tracePt t="105763" x="3743325" y="6607175"/>
          <p14:tracePt t="105771" x="3756025" y="6570663"/>
          <p14:tracePt t="105779" x="3767138" y="6545263"/>
          <p14:tracePt t="105803" x="3767138" y="6532563"/>
          <p14:tracePt t="105819" x="3779838" y="6532563"/>
          <p14:tracePt t="105827" x="3792538" y="6532563"/>
          <p14:tracePt t="105835" x="3792538" y="6545263"/>
          <p14:tracePt t="105843" x="3805238" y="6545263"/>
          <p14:tracePt t="105853" x="3805238" y="6570663"/>
          <p14:tracePt t="105859" x="3817938" y="6570663"/>
          <p14:tracePt t="105899" x="3830638" y="6583363"/>
          <p14:tracePt t="105939" x="3843338" y="6557963"/>
          <p14:tracePt t="105963" x="3856038" y="6532563"/>
          <p14:tracePt t="105972" x="3867150" y="6507163"/>
          <p14:tracePt t="105979" x="3879850" y="6483350"/>
          <p14:tracePt t="105987" x="3879850" y="6432550"/>
          <p14:tracePt t="105995" x="3892550" y="6370638"/>
          <p14:tracePt t="106003" x="3892550" y="6307138"/>
          <p14:tracePt t="106011" x="3892550" y="6207125"/>
          <p14:tracePt t="106019" x="3892550" y="6107113"/>
          <p14:tracePt t="106027" x="3930650" y="5969000"/>
          <p14:tracePt t="106036" x="3956050" y="5819775"/>
          <p14:tracePt t="106043" x="3968750" y="5668963"/>
          <p14:tracePt t="106053" x="3992563" y="5518150"/>
          <p14:tracePt t="106059" x="4005263" y="5343525"/>
          <p14:tracePt t="106069" x="4005263" y="5194300"/>
          <p14:tracePt t="106075" x="4005263" y="5056188"/>
          <p14:tracePt t="106086" x="4005263" y="4905375"/>
          <p14:tracePt t="106091" x="4005263" y="4756150"/>
          <p14:tracePt t="106103" x="4005263" y="4579938"/>
          <p14:tracePt t="106107" x="4005263" y="4418013"/>
          <p14:tracePt t="106120" x="3992563" y="4230688"/>
          <p14:tracePt t="106123" x="3968750" y="4079875"/>
          <p14:tracePt t="106135" x="3956050" y="3941763"/>
          <p14:tracePt t="106139" x="3917950" y="3841750"/>
          <p14:tracePt t="106147" x="3917950" y="3767138"/>
          <p14:tracePt t="106155" x="3905250" y="3703638"/>
          <p14:tracePt t="106163" x="3905250" y="3667125"/>
          <p14:tracePt t="106171" x="3905250" y="3629025"/>
          <p14:tracePt t="106179" x="3905250" y="3603625"/>
          <p14:tracePt t="106186" x="3892550" y="3579813"/>
          <p14:tracePt t="106195" x="3879850" y="3554413"/>
          <p14:tracePt t="106203" x="3879850" y="3541713"/>
          <p14:tracePt t="106211" x="3879850" y="3529013"/>
          <p14:tracePt t="106227" x="3867150" y="3516313"/>
          <p14:tracePt t="106236" x="3856038" y="3516313"/>
          <p14:tracePt t="106253" x="3856038" y="3490913"/>
          <p14:tracePt t="106269" x="3843338" y="3467100"/>
          <p14:tracePt t="106331" x="3843338" y="3479800"/>
          <p14:tracePt t="106339" x="3830638" y="3503613"/>
          <p14:tracePt t="106347" x="3830638" y="3529013"/>
          <p14:tracePt t="106355" x="3817938" y="3567113"/>
          <p14:tracePt t="106363" x="3805238" y="3590925"/>
          <p14:tracePt t="106372" x="3805238" y="3616325"/>
          <p14:tracePt t="106379" x="3805238" y="3629025"/>
          <p14:tracePt t="106388" x="3805238" y="3654425"/>
          <p14:tracePt t="106395" x="3792538" y="3692525"/>
          <p14:tracePt t="106403" x="3779838" y="3729038"/>
          <p14:tracePt t="106467" x="3779838" y="3741738"/>
          <p14:tracePt t="106484" x="3779838" y="3729038"/>
          <p14:tracePt t="106491" x="3779838" y="3703638"/>
          <p14:tracePt t="106500" x="3767138" y="3667125"/>
          <p14:tracePt t="106507" x="3756025" y="3629025"/>
          <p14:tracePt t="106520" x="3743325" y="3603625"/>
          <p14:tracePt t="106523" x="3730625" y="3554413"/>
          <p14:tracePt t="106538" x="3705225" y="3516313"/>
          <p14:tracePt t="106539" x="3692525" y="3479800"/>
          <p14:tracePt t="106548" x="3679825" y="3441700"/>
          <p14:tracePt t="106556" x="3667125" y="3403600"/>
          <p14:tracePt t="106564" x="3654425" y="3367088"/>
          <p14:tracePt t="106571" x="3654425" y="3341688"/>
          <p14:tracePt t="106579" x="3654425" y="3328988"/>
          <p14:tracePt t="106587" x="3654425" y="3316288"/>
          <p14:tracePt t="106595" x="3654425" y="3290888"/>
          <p14:tracePt t="106611" x="3654425" y="3278188"/>
          <p14:tracePt t="106621" x="3654425" y="3267075"/>
          <p14:tracePt t="106691" x="3654425" y="3254375"/>
          <p14:tracePt t="106707" x="3643313" y="3254375"/>
          <p14:tracePt t="106717" x="3617913" y="3254375"/>
          <p14:tracePt t="106723" x="3592513" y="3254375"/>
          <p14:tracePt t="106736" x="3541713" y="3254375"/>
          <p14:tracePt t="106739" x="3492500" y="3254375"/>
          <p14:tracePt t="106747" x="3417888" y="3254375"/>
          <p14:tracePt t="106755" x="3328988" y="3254375"/>
          <p14:tracePt t="106763" x="3228975" y="3254375"/>
          <p14:tracePt t="106771" x="3103563" y="3254375"/>
          <p14:tracePt t="106779" x="2967038" y="3254375"/>
          <p14:tracePt t="106787" x="2803525" y="3254375"/>
          <p14:tracePt t="106794" x="2616200" y="3241675"/>
          <p14:tracePt t="106803" x="2452688" y="3228975"/>
          <p14:tracePt t="106811" x="2290763" y="3216275"/>
          <p14:tracePt t="106820" x="2152650" y="3216275"/>
          <p14:tracePt t="106827" x="2039938" y="3216275"/>
          <p14:tracePt t="106836" x="1939925" y="3216275"/>
          <p14:tracePt t="106843" x="1865313" y="3203575"/>
          <p14:tracePt t="106853" x="1827213" y="3190875"/>
          <p14:tracePt t="106859" x="1814513" y="3190875"/>
          <p14:tracePt t="106870" x="1801813" y="3190875"/>
          <p14:tracePt t="107003" x="1790700" y="3190875"/>
          <p14:tracePt t="107051" x="1778000" y="3190875"/>
          <p14:tracePt t="107083" x="1778000" y="3178175"/>
          <p14:tracePt t="107100" x="1790700" y="3165475"/>
          <p14:tracePt t="107251" x="1801813" y="3178175"/>
          <p14:tracePt t="107259" x="1827213" y="3190875"/>
          <p14:tracePt t="107269" x="1839913" y="3228975"/>
          <p14:tracePt t="107276" x="1878013" y="3267075"/>
          <p14:tracePt t="107286" x="1903413" y="3316288"/>
          <p14:tracePt t="107291" x="1978025" y="3416300"/>
          <p14:tracePt t="107303" x="2039938" y="3529013"/>
          <p14:tracePt t="107308" x="2139950" y="3692525"/>
          <p14:tracePt t="107319" x="2265363" y="3892550"/>
          <p14:tracePt t="107323" x="2378075" y="4092575"/>
          <p14:tracePt t="107331" x="2516188" y="4305300"/>
          <p14:tracePt t="107339" x="2654300" y="4530725"/>
          <p14:tracePt t="107347" x="2790825" y="4718050"/>
          <p14:tracePt t="107355" x="2879725" y="4856163"/>
          <p14:tracePt t="107363" x="2992438" y="4981575"/>
          <p14:tracePt t="107371" x="3079750" y="5081588"/>
          <p14:tracePt t="107379" x="3141663" y="5194300"/>
          <p14:tracePt t="107387" x="3216275" y="5305425"/>
          <p14:tracePt t="107395" x="3267075" y="5407025"/>
          <p14:tracePt t="107402" x="3305175" y="5494338"/>
          <p14:tracePt t="107411" x="3317875" y="5594350"/>
          <p14:tracePt t="107419" x="3328988" y="5681663"/>
          <p14:tracePt t="107427" x="3328988" y="5719763"/>
          <p14:tracePt t="107436" x="3328988" y="5756275"/>
          <p14:tracePt t="107442" x="3328988" y="5807075"/>
          <p14:tracePt t="107453" x="3317875" y="5843588"/>
          <p14:tracePt t="107458" x="3317875" y="5856288"/>
          <p14:tracePt t="107475" x="3305175" y="5868988"/>
          <p14:tracePt t="107564" x="3305175" y="5856288"/>
          <p14:tracePt t="107699" x="3305175" y="5843588"/>
          <p14:tracePt t="107719" x="3317875" y="5843588"/>
          <p14:tracePt t="107727" x="3328988" y="5868988"/>
          <p14:tracePt t="107736" x="3328988" y="5894388"/>
          <p14:tracePt t="107745" x="3341688" y="5919788"/>
          <p14:tracePt t="107757" x="3367088" y="5981700"/>
          <p14:tracePt t="107764" x="3379788" y="6019800"/>
          <p14:tracePt t="107771" x="3405188" y="6056313"/>
          <p14:tracePt t="107779" x="3417888" y="6094413"/>
          <p14:tracePt t="107786" x="3441700" y="6132513"/>
          <p14:tracePt t="107795" x="3454400" y="6145213"/>
          <p14:tracePt t="107802" x="3467100" y="6157913"/>
          <p14:tracePt t="107819" x="3479800" y="6157913"/>
          <p14:tracePt t="107827" x="3492500" y="6157913"/>
          <p14:tracePt t="107837" x="3554413" y="6145213"/>
          <p14:tracePt t="107843" x="3592513" y="6132513"/>
          <p14:tracePt t="107853" x="3667125" y="6094413"/>
          <p14:tracePt t="107859" x="3756025" y="6032500"/>
          <p14:tracePt t="107870" x="3867150" y="5969000"/>
          <p14:tracePt t="107875" x="3979863" y="5894388"/>
          <p14:tracePt t="107886" x="4130675" y="5807075"/>
          <p14:tracePt t="107891" x="4294188" y="5707063"/>
          <p14:tracePt t="107903" x="4481513" y="5594350"/>
          <p14:tracePt t="107907" x="4681538" y="5481638"/>
          <p14:tracePt t="107919" x="4894263" y="5343525"/>
          <p14:tracePt t="107922" x="5081588" y="5243513"/>
          <p14:tracePt t="107935" x="5270500" y="5143500"/>
          <p14:tracePt t="107939" x="5457825" y="5092700"/>
          <p14:tracePt t="107947" x="5570538" y="5056188"/>
          <p14:tracePt t="107955" x="5695950" y="5030788"/>
          <p14:tracePt t="107971" x="5870575" y="4992688"/>
          <p14:tracePt t="107979" x="5932488" y="4981575"/>
          <p14:tracePt t="107987" x="6008688" y="4968875"/>
          <p14:tracePt t="107994" x="6045200" y="4968875"/>
          <p14:tracePt t="108003" x="6096000" y="4968875"/>
          <p14:tracePt t="108011" x="6157913" y="4968875"/>
          <p14:tracePt t="108019" x="6246813" y="4968875"/>
          <p14:tracePt t="108027" x="6308725" y="4981575"/>
          <p14:tracePt t="108037" x="6370638" y="5005388"/>
          <p14:tracePt t="108043" x="6446838" y="5018088"/>
          <p14:tracePt t="108052" x="6521450" y="5043488"/>
          <p14:tracePt t="108059" x="6584950" y="5068888"/>
          <p14:tracePt t="108070" x="6646863" y="5081588"/>
          <p14:tracePt t="108074" x="6684963" y="5092700"/>
          <p14:tracePt t="108086" x="6708775" y="5092700"/>
          <p14:tracePt t="108090" x="6721475" y="5092700"/>
          <p14:tracePt t="108154" x="6734175" y="5092700"/>
          <p14:tracePt t="108171" x="6734175" y="5081588"/>
          <p14:tracePt t="108179" x="6734175" y="5068888"/>
          <p14:tracePt t="108186" x="6734175" y="5043488"/>
          <p14:tracePt t="108195" x="6721475" y="5018088"/>
          <p14:tracePt t="108203" x="6708775" y="5005388"/>
          <p14:tracePt t="108211" x="6684963" y="4992688"/>
          <p14:tracePt t="108219" x="6646863" y="4981575"/>
          <p14:tracePt t="108227" x="6584950" y="4981575"/>
          <p14:tracePt t="108239" x="6483350" y="4981575"/>
          <p14:tracePt t="108242" x="6359525" y="4981575"/>
          <p14:tracePt t="108252" x="6208713" y="4981575"/>
          <p14:tracePt t="108259" x="6034088" y="4981575"/>
          <p14:tracePt t="108268" x="5870575" y="5018088"/>
          <p14:tracePt t="108274" x="5708650" y="5056188"/>
          <p14:tracePt t="108285" x="5532438" y="5092700"/>
          <p14:tracePt t="108290" x="5357813" y="5156200"/>
          <p14:tracePt t="108301" x="5181600" y="5218113"/>
          <p14:tracePt t="108307" x="5019675" y="5305425"/>
          <p14:tracePt t="108318" x="4881563" y="5381625"/>
          <p14:tracePt t="108322" x="4756150" y="5456238"/>
          <p14:tracePt t="108331" x="4643438" y="5530850"/>
          <p14:tracePt t="108338" x="4556125" y="5619750"/>
          <p14:tracePt t="108347" x="4481513" y="5668963"/>
          <p14:tracePt t="108355" x="4418013" y="5732463"/>
          <p14:tracePt t="108362" x="4356100" y="5781675"/>
          <p14:tracePt t="108370" x="4305300" y="5832475"/>
          <p14:tracePt t="108378" x="4256088" y="5881688"/>
          <p14:tracePt t="108386" x="4217988" y="5907088"/>
          <p14:tracePt t="108394" x="4192588" y="5932488"/>
          <p14:tracePt t="108402" x="4181475" y="5945188"/>
          <p14:tracePt t="108410" x="4168775" y="5956300"/>
          <p14:tracePt t="108418" x="4168775" y="5969000"/>
          <p14:tracePt t="108507" x="4156075" y="5969000"/>
          <p14:tracePt t="108518" x="4143375" y="5969000"/>
          <p14:tracePt t="108523" x="4130675" y="5969000"/>
          <p14:tracePt t="108539" x="4105275" y="5969000"/>
          <p14:tracePt t="108556" x="4081463" y="5969000"/>
          <p14:tracePt t="108563" x="4030663" y="5981700"/>
          <p14:tracePt t="108570" x="3992563" y="5994400"/>
          <p14:tracePt t="108579" x="3943350" y="6019800"/>
          <p14:tracePt t="108586" x="3892550" y="6032500"/>
          <p14:tracePt t="108595" x="3830638" y="6056313"/>
          <p14:tracePt t="108602" x="3756025" y="6081713"/>
          <p14:tracePt t="108611" x="3692525" y="6119813"/>
          <p14:tracePt t="108619" x="3592513" y="6157913"/>
          <p14:tracePt t="108627" x="3530600" y="6194425"/>
          <p14:tracePt t="108637" x="3454400" y="6232525"/>
          <p14:tracePt t="108643" x="3392488" y="6269038"/>
          <p14:tracePt t="108652" x="3354388" y="6294438"/>
          <p14:tracePt t="108659" x="3305175" y="6319838"/>
          <p14:tracePt t="108669" x="3279775" y="6345238"/>
          <p14:tracePt t="108676" x="3267075" y="6345238"/>
          <p14:tracePt t="108685" x="3228975" y="6357938"/>
          <p14:tracePt t="108691" x="3216275" y="6370638"/>
          <p14:tracePt t="108702" x="3205163" y="6370638"/>
          <p14:tracePt t="108722" x="3192463" y="6370638"/>
          <p14:tracePt t="108738" x="3179763" y="6370638"/>
          <p14:tracePt t="108746" x="3167063" y="6370638"/>
          <p14:tracePt t="108755" x="3154363" y="6370638"/>
          <p14:tracePt t="108762" x="3141663" y="6370638"/>
          <p14:tracePt t="108770" x="3116263" y="6370638"/>
          <p14:tracePt t="108786" x="3103563" y="6370638"/>
          <p14:tracePt t="108796" x="3092450" y="6357938"/>
          <p14:tracePt t="108810" x="3079750" y="6345238"/>
          <p14:tracePt t="108835" x="3054350" y="6345238"/>
          <p14:tracePt t="108842" x="3041650" y="6332538"/>
          <p14:tracePt t="108859" x="3028950" y="6319838"/>
          <p14:tracePt t="108874" x="3028950" y="6307138"/>
          <p14:tracePt t="108885" x="3016250" y="6307138"/>
          <p14:tracePt t="108902" x="3016250" y="6281738"/>
          <p14:tracePt t="108920" x="3016250" y="6269038"/>
          <p14:tracePt t="108922" x="3016250" y="6257925"/>
          <p14:tracePt t="109075" x="3016250" y="6269038"/>
          <p14:tracePt t="109090" x="3016250" y="6294438"/>
          <p14:tracePt t="109099" x="3003550" y="6307138"/>
          <p14:tracePt t="109107" x="2992438" y="6332538"/>
          <p14:tracePt t="109120" x="2979738" y="6357938"/>
          <p14:tracePt t="109122" x="2954338" y="6394450"/>
          <p14:tracePt t="109130" x="2928938" y="6419850"/>
          <p14:tracePt t="109138" x="2903538" y="6457950"/>
          <p14:tracePt t="109147" x="2890838" y="6507163"/>
          <p14:tracePt t="109154" x="2867025" y="6545263"/>
          <p14:tracePt t="109162" x="2841625" y="6570663"/>
          <p14:tracePt t="109170" x="2816225" y="6594475"/>
          <p14:tracePt t="109179" x="2803525" y="6619875"/>
          <p14:tracePt t="109194" x="2790825" y="6632575"/>
          <p14:tracePt t="109250" x="2778125" y="6632575"/>
          <p14:tracePt t="109267" x="2767013" y="6632575"/>
          <p14:tracePt t="109282" x="2767013" y="6607175"/>
          <p14:tracePt t="109290" x="2767013" y="6594475"/>
          <p14:tracePt t="109299" x="2767013" y="6583363"/>
          <p14:tracePt t="109306" x="2767013" y="6557963"/>
          <p14:tracePt t="109318" x="2767013" y="6532563"/>
          <p14:tracePt t="109322" x="2767013" y="6507163"/>
          <p14:tracePt t="109330" x="2767013" y="6494463"/>
          <p14:tracePt t="109338" x="2767013" y="6483350"/>
          <p14:tracePt t="109346" x="2767013" y="6470650"/>
          <p14:tracePt t="109563" x="2767013" y="6457950"/>
          <p14:tracePt t="109578" x="2767013" y="6445250"/>
          <p14:tracePt t="109586" x="2767013" y="6432550"/>
          <p14:tracePt t="109602" x="2767013" y="6419850"/>
          <p14:tracePt t="109610" x="2767013" y="6407150"/>
          <p14:tracePt t="109618" x="2767013" y="6394450"/>
          <p14:tracePt t="109627" x="2767013" y="6381750"/>
          <p14:tracePt t="109636" x="2767013" y="6357938"/>
          <p14:tracePt t="109643" x="2767013" y="6332538"/>
          <p14:tracePt t="109658" x="2767013" y="6307138"/>
          <p14:tracePt t="109668" x="2778125" y="6294438"/>
          <p14:tracePt t="109674" x="2790825" y="6294438"/>
          <p14:tracePt t="109685" x="2790825" y="6281738"/>
          <p14:tracePt t="109690" x="2803525" y="6281738"/>
          <p14:tracePt t="109772" x="2816225" y="6269038"/>
          <p14:tracePt t="109803" x="2828925" y="6257925"/>
          <p14:tracePt t="109858" x="2828925" y="6245225"/>
          <p14:tracePt t="110002" x="2828925" y="6257925"/>
          <p14:tracePt t="110010" x="2828925" y="6281738"/>
          <p14:tracePt t="110019" x="2816225" y="6294438"/>
          <p14:tracePt t="110026" x="2816225" y="6319838"/>
          <p14:tracePt t="110035" x="2803525" y="6345238"/>
          <p14:tracePt t="110042" x="2778125" y="6407150"/>
          <p14:tracePt t="110051" x="2754313" y="6445250"/>
          <p14:tracePt t="110059" x="2741613" y="6483350"/>
          <p14:tracePt t="110069" x="2703513" y="6532563"/>
          <p14:tracePt t="110074" x="2667000" y="6583363"/>
          <p14:tracePt t="110085" x="2641600" y="6632575"/>
          <p14:tracePt t="110090" x="2616200" y="6645275"/>
          <p14:tracePt t="110103" x="2603500" y="6670675"/>
          <p14:tracePt t="110106" x="2590800" y="6683375"/>
          <p14:tracePt t="110118" x="2578100" y="6696075"/>
          <p14:tracePt t="110146" x="2565400" y="6696075"/>
          <p14:tracePt t="110163" x="2565400" y="6670675"/>
          <p14:tracePt t="110170" x="2554288" y="6645275"/>
          <p14:tracePt t="110178" x="2554288" y="6632575"/>
          <p14:tracePt t="110188" x="2554288" y="6594475"/>
          <p14:tracePt t="110194" x="2554288" y="6545263"/>
          <p14:tracePt t="110202" x="2554288" y="6470650"/>
          <p14:tracePt t="110210" x="2554288" y="6407150"/>
          <p14:tracePt t="110218" x="2554288" y="6357938"/>
          <p14:tracePt t="110226" x="2554288" y="6281738"/>
          <p14:tracePt t="110234" x="2565400" y="6245225"/>
          <p14:tracePt t="110242" x="2578100" y="6219825"/>
          <p14:tracePt t="110251" x="2590800" y="6207125"/>
          <p14:tracePt t="110258" x="2590800" y="6194425"/>
          <p14:tracePt t="110268" x="2603500" y="6181725"/>
          <p14:tracePt t="110285" x="2628900" y="6181725"/>
          <p14:tracePt t="110290" x="2654300" y="6194425"/>
          <p14:tracePt t="110303" x="2678113" y="6207125"/>
          <p14:tracePt t="110306" x="2716213" y="6245225"/>
          <p14:tracePt t="110318" x="2741613" y="6281738"/>
          <p14:tracePt t="110322" x="2778125" y="6319838"/>
          <p14:tracePt t="110330" x="2816225" y="6381750"/>
          <p14:tracePt t="110338" x="2854325" y="6457950"/>
          <p14:tracePt t="110346" x="2890838" y="6507163"/>
          <p14:tracePt t="110354" x="2916238" y="6557963"/>
          <p14:tracePt t="110362" x="2941638" y="6594475"/>
          <p14:tracePt t="110370" x="2954338" y="6594475"/>
          <p14:tracePt t="110378" x="2967038" y="6607175"/>
          <p14:tracePt t="110459" x="2967038" y="6594475"/>
          <p14:tracePt t="110467" x="2967038" y="6583363"/>
          <p14:tracePt t="110634" x="2967038" y="6570663"/>
          <p14:tracePt t="110650" x="2967038" y="6557963"/>
          <p14:tracePt t="110658" x="2967038" y="6545263"/>
          <p14:tracePt t="110666" x="2967038" y="6532563"/>
          <p14:tracePt t="110674" x="2967038" y="6494463"/>
          <p14:tracePt t="110684" x="2979738" y="6457950"/>
          <p14:tracePt t="110690" x="3003550" y="6432550"/>
          <p14:tracePt t="110702" x="3016250" y="6381750"/>
          <p14:tracePt t="110706" x="3041650" y="6319838"/>
          <p14:tracePt t="110714" x="3067050" y="6281738"/>
          <p14:tracePt t="110722" x="3079750" y="6232525"/>
          <p14:tracePt t="110731" x="3092450" y="6181725"/>
          <p14:tracePt t="110738" x="3103563" y="6169025"/>
          <p14:tracePt t="110746" x="3128963" y="6132513"/>
          <p14:tracePt t="110754" x="3141663" y="6107113"/>
          <p14:tracePt t="110762" x="3154363" y="6094413"/>
          <p14:tracePt t="110770" x="3167063" y="6081713"/>
          <p14:tracePt t="110778" x="3179763" y="6056313"/>
          <p14:tracePt t="110842" x="3192463" y="6056313"/>
          <p14:tracePt t="110874" x="3205163" y="6056313"/>
          <p14:tracePt t="111019" x="3205163" y="6069013"/>
          <p14:tracePt t="111067" x="3205163" y="6081713"/>
          <p14:tracePt t="111130" x="3192463" y="6094413"/>
          <p14:tracePt t="111179" x="3179763" y="6094413"/>
          <p14:tracePt t="111186" x="3167063" y="6094413"/>
          <p14:tracePt t="111202" x="3141663" y="6094413"/>
          <p14:tracePt t="111210" x="3128963" y="6094413"/>
          <p14:tracePt t="111219" x="3103563" y="6081713"/>
          <p14:tracePt t="111227" x="3092450" y="6081713"/>
          <p14:tracePt t="111235" x="3079750" y="6056313"/>
          <p14:tracePt t="111242" x="3067050" y="6045200"/>
          <p14:tracePt t="111252" x="3054350" y="6032500"/>
          <p14:tracePt t="111258" x="3041650" y="5994400"/>
          <p14:tracePt t="111269" x="3028950" y="5969000"/>
          <p14:tracePt t="111274" x="3016250" y="5945188"/>
          <p14:tracePt t="111286" x="3016250" y="5932488"/>
          <p14:tracePt t="111290" x="3003550" y="5919788"/>
          <p14:tracePt t="111306" x="3003550" y="5894388"/>
          <p14:tracePt t="111318" x="3003550" y="5881688"/>
          <p14:tracePt t="111322" x="2992438" y="5868988"/>
          <p14:tracePt t="111338" x="2992438" y="5856288"/>
          <p14:tracePt t="111354" x="2992438" y="5832475"/>
          <p14:tracePt t="111394" x="2992438" y="5819775"/>
          <p14:tracePt t="111434" x="2979738" y="5819775"/>
          <p14:tracePt t="111458" x="2967038" y="5832475"/>
          <p14:tracePt t="111466" x="2954338" y="5843588"/>
          <p14:tracePt t="111488" x="2954338" y="5881688"/>
          <p14:tracePt t="111496" x="2941638" y="5919788"/>
          <p14:tracePt t="111501" x="2928938" y="5956300"/>
          <p14:tracePt t="111506" x="2916238" y="5994400"/>
          <p14:tracePt t="111516" x="2916238" y="6045200"/>
          <p14:tracePt t="111523" x="2903538" y="6081713"/>
          <p14:tracePt t="111530" x="2890838" y="6107113"/>
          <p14:tracePt t="111538" x="2890838" y="6119813"/>
          <p14:tracePt t="111546" x="2890838" y="6132513"/>
          <p14:tracePt t="111626" x="2890838" y="6119813"/>
          <p14:tracePt t="111634" x="2903538" y="6094413"/>
          <p14:tracePt t="111643" x="2916238" y="6069013"/>
          <p14:tracePt t="111652" x="2916238" y="6056313"/>
          <p14:tracePt t="111658" x="2916238" y="6032500"/>
          <p14:tracePt t="111668" x="2916238" y="5994400"/>
          <p14:tracePt t="111674" x="2928938" y="5956300"/>
          <p14:tracePt t="111687" x="2941638" y="5932488"/>
          <p14:tracePt t="111690" x="2941638" y="5919788"/>
          <p14:tracePt t="111702" x="2941638" y="5907088"/>
          <p14:tracePt t="111707" x="2941638" y="5894388"/>
          <p14:tracePt t="111738" x="2941638" y="5881688"/>
          <p14:tracePt t="111763" x="2954338" y="5894388"/>
          <p14:tracePt t="111771" x="2967038" y="5894388"/>
          <p14:tracePt t="111778" x="2967038" y="5907088"/>
          <p14:tracePt t="111786" x="2967038" y="5919788"/>
          <p14:tracePt t="111795" x="2967038" y="5932488"/>
          <p14:tracePt t="111802" x="2967038" y="5956300"/>
          <p14:tracePt t="111820" x="2967038" y="5969000"/>
          <p14:tracePt t="111826" x="2967038" y="5981700"/>
          <p14:tracePt t="111898" x="2967038" y="5956300"/>
          <p14:tracePt t="111906" x="2967038" y="5945188"/>
          <p14:tracePt t="111915" x="2967038" y="5932488"/>
          <p14:tracePt t="111922" x="2967038" y="5907088"/>
          <p14:tracePt t="111930" x="2967038" y="5881688"/>
          <p14:tracePt t="111938" x="2967038" y="5868988"/>
          <p14:tracePt t="111946" x="2967038" y="5856288"/>
          <p14:tracePt t="111954" x="2967038" y="5843588"/>
          <p14:tracePt t="112058" x="2967038" y="5868988"/>
          <p14:tracePt t="112066" x="2979738" y="5881688"/>
          <p14:tracePt t="112091" x="2979738" y="5894388"/>
          <p14:tracePt t="112132" x="2992438" y="5868988"/>
          <p14:tracePt t="112138" x="3003550" y="5856288"/>
          <p14:tracePt t="112146" x="3003550" y="5843588"/>
          <p14:tracePt t="112154" x="3003550" y="5819775"/>
          <p14:tracePt t="112163" x="3003550" y="5807075"/>
          <p14:tracePt t="112170" x="3003550" y="5781675"/>
          <p14:tracePt t="112178" x="3003550" y="5768975"/>
          <p14:tracePt t="112186" x="3003550" y="5756275"/>
          <p14:tracePt t="112235" x="3003550" y="5768975"/>
          <p14:tracePt t="112242" x="3003550" y="5794375"/>
          <p14:tracePt t="112251" x="3003550" y="5832475"/>
          <p14:tracePt t="112257" x="3003550" y="5868988"/>
          <p14:tracePt t="112269" x="3003550" y="5894388"/>
          <p14:tracePt t="112274" x="3003550" y="5932488"/>
          <p14:tracePt t="112285" x="2992438" y="5969000"/>
          <p14:tracePt t="112290" x="2992438" y="5981700"/>
          <p14:tracePt t="112301" x="2992438" y="5994400"/>
          <p14:tracePt t="112355" x="2992438" y="5969000"/>
          <p14:tracePt t="112362" x="2992438" y="5945188"/>
          <p14:tracePt t="112370" x="2992438" y="5907088"/>
          <p14:tracePt t="112378" x="2992438" y="5881688"/>
          <p14:tracePt t="112386" x="2992438" y="5856288"/>
          <p14:tracePt t="112394" x="2992438" y="5832475"/>
          <p14:tracePt t="112402" x="2992438" y="5819775"/>
          <p14:tracePt t="112418" x="2992438" y="5807075"/>
          <p14:tracePt t="112427" x="2992438" y="5794375"/>
          <p14:tracePt t="112499" x="2979738" y="5794375"/>
          <p14:tracePt t="112506" x="2979738" y="5807075"/>
          <p14:tracePt t="112610" x="2979738" y="5819775"/>
          <p14:tracePt t="112803" x="2967038" y="5832475"/>
          <p14:tracePt t="112842" x="2954338" y="5832475"/>
          <p14:tracePt t="112869" x="2941638" y="5843588"/>
          <p14:tracePt t="112938" x="2928938" y="5832475"/>
          <p14:tracePt t="112962" x="2928938" y="5819775"/>
          <p14:tracePt t="112971" x="2928938" y="5807075"/>
          <p14:tracePt t="112977" x="2928938" y="5794375"/>
          <p14:tracePt t="113002" x="2928938" y="5781675"/>
          <p14:tracePt t="113074" x="2928938" y="5794375"/>
          <p14:tracePt t="113082" x="2928938" y="5819775"/>
          <p14:tracePt t="113090" x="2928938" y="5856288"/>
          <p14:tracePt t="113098" x="2916238" y="5907088"/>
          <p14:tracePt t="113107" x="2903538" y="5945188"/>
          <p14:tracePt t="113119" x="2903538" y="5981700"/>
          <p14:tracePt t="113122" x="2890838" y="6019800"/>
          <p14:tracePt t="113130" x="2890838" y="6032500"/>
          <p14:tracePt t="113137" x="2890838" y="6056313"/>
          <p14:tracePt t="113146" x="2879725" y="6094413"/>
          <p14:tracePt t="113226" x="2879725" y="6081713"/>
          <p14:tracePt t="113234" x="2879725" y="6069013"/>
          <p14:tracePt t="113241" x="2879725" y="6032500"/>
          <p14:tracePt t="113252" x="2879725" y="6007100"/>
          <p14:tracePt t="113258" x="2879725" y="5981700"/>
          <p14:tracePt t="113269" x="2879725" y="5956300"/>
          <p14:tracePt t="113273" x="2879725" y="5945188"/>
          <p14:tracePt t="113285" x="2879725" y="5919788"/>
          <p14:tracePt t="113302" x="2879725" y="5907088"/>
          <p14:tracePt t="113305" x="2879725" y="5894388"/>
          <p14:tracePt t="113595" x="2879725" y="5907088"/>
          <p14:tracePt t="113610" x="2879725" y="5919788"/>
          <p14:tracePt t="113618" x="2879725" y="5932488"/>
          <p14:tracePt t="113626" x="2879725" y="5945188"/>
          <p14:tracePt t="113642" x="2879725" y="5956300"/>
          <p14:tracePt t="113658" x="2879725" y="5969000"/>
          <p14:tracePt t="113777" x="2879725" y="5956300"/>
          <p14:tracePt t="113785" x="2890838" y="5945188"/>
          <p14:tracePt t="113890" x="2890838" y="5956300"/>
          <p14:tracePt t="113915" x="2890838" y="5969000"/>
          <p14:tracePt t="113922" x="2890838" y="5981700"/>
          <p14:tracePt t="114226" x="2903538" y="5981700"/>
          <p14:tracePt t="114238" x="2916238" y="5981700"/>
          <p14:tracePt t="114249" x="2916238" y="5994400"/>
          <p14:tracePt t="114258" x="2916238" y="6007100"/>
          <p14:tracePt t="114268" x="2916238" y="6019800"/>
          <p14:tracePt t="114273" x="2916238" y="6045200"/>
          <p14:tracePt t="114284" x="2916238" y="6056313"/>
          <p14:tracePt t="114290" x="2916238" y="6081713"/>
          <p14:tracePt t="114301" x="2916238" y="6094413"/>
          <p14:tracePt t="114305" x="2916238" y="6119813"/>
          <p14:tracePt t="114314" x="2916238" y="6157913"/>
          <p14:tracePt t="114321" x="2916238" y="6181725"/>
          <p14:tracePt t="114330" x="2916238" y="6207125"/>
          <p14:tracePt t="114339" x="2916238" y="6245225"/>
          <p14:tracePt t="114362" x="2916238" y="6257925"/>
          <p14:tracePt t="114610" x="2903538" y="6269038"/>
          <p14:tracePt t="114722" x="2903538" y="6245225"/>
          <p14:tracePt t="114738" x="2903538" y="6232525"/>
          <p14:tracePt t="114745" x="2903538" y="6219825"/>
          <p14:tracePt t="114754" x="2903538" y="6207125"/>
          <p14:tracePt t="114761" x="2903538" y="6181725"/>
          <p14:tracePt t="114769" x="2903538" y="6157913"/>
          <p14:tracePt t="114778" x="2903538" y="6119813"/>
          <p14:tracePt t="114786" x="2890838" y="6107113"/>
          <p14:tracePt t="114793" x="2890838" y="6094413"/>
          <p14:tracePt t="114801" x="2879725" y="6081713"/>
          <p14:tracePt t="114819" x="2879725" y="6069013"/>
          <p14:tracePt t="114890" x="2879725" y="6056313"/>
          <p14:tracePt t="114914" x="2879725" y="6069013"/>
          <p14:tracePt t="114921" x="2890838" y="6081713"/>
          <p14:tracePt t="114938" x="2890838" y="6094413"/>
          <p14:tracePt t="114945" x="2890838" y="6107113"/>
          <p14:tracePt t="114961" x="2890838" y="6119813"/>
          <p14:tracePt t="114978" x="2890838" y="6132513"/>
          <p14:tracePt t="114994" x="2890838" y="6145213"/>
          <p14:tracePt t="115001" x="2890838" y="6157913"/>
          <p14:tracePt t="115258" x="2890838" y="6169025"/>
          <p14:tracePt t="115274" x="2879725" y="6181725"/>
          <p14:tracePt t="115298" x="2867025" y="6194425"/>
          <p14:tracePt t="115315" x="2854325" y="6207125"/>
          <p14:tracePt t="115346" x="2854325" y="6219825"/>
          <p14:tracePt t="115353" x="2854325" y="6232525"/>
          <p14:tracePt t="115369" x="2854325" y="6245225"/>
          <p14:tracePt t="115386" x="2841625" y="6257925"/>
          <p14:tracePt t="115410" x="2841625" y="6269038"/>
          <p14:tracePt t="115427" x="2828925" y="6281738"/>
          <p14:tracePt t="115434" x="2816225" y="6281738"/>
          <p14:tracePt t="115441" x="2816225" y="6294438"/>
          <p14:tracePt t="115458" x="2803525" y="6307138"/>
          <p14:tracePt t="115474" x="2790825" y="6307138"/>
          <p14:tracePt t="115490" x="2767013" y="6307138"/>
          <p14:tracePt t="115506" x="2754313" y="6307138"/>
          <p14:tracePt t="115514" x="2728913" y="6307138"/>
          <p14:tracePt t="115522" x="2690813" y="6307138"/>
          <p14:tracePt t="115530" x="2667000" y="6281738"/>
          <p14:tracePt t="115538" x="2628900" y="6257925"/>
          <p14:tracePt t="115546" x="2578100" y="6232525"/>
          <p14:tracePt t="115553" x="2516188" y="6194425"/>
          <p14:tracePt t="115563" x="2452688" y="6157913"/>
          <p14:tracePt t="115569" x="2378075" y="6119813"/>
          <p14:tracePt t="115578" x="2316163" y="6056313"/>
          <p14:tracePt t="115585" x="2252663" y="5994400"/>
          <p14:tracePt t="115594" x="2190750" y="5907088"/>
          <p14:tracePt t="115605" x="2127250" y="5819775"/>
          <p14:tracePt t="115609" x="2090738" y="5732463"/>
          <p14:tracePt t="115619" x="2065338" y="5643563"/>
          <p14:tracePt t="115625" x="2052638" y="5556250"/>
          <p14:tracePt t="115635" x="2052638" y="5507038"/>
          <p14:tracePt t="115642" x="2052638" y="5418138"/>
          <p14:tracePt t="115652" x="2078038" y="5343525"/>
          <p14:tracePt t="115657" x="2103438" y="5305425"/>
          <p14:tracePt t="115668" x="2127250" y="5256213"/>
          <p14:tracePt t="115673" x="2165350" y="5194300"/>
          <p14:tracePt t="115689" x="2216150" y="5156200"/>
          <p14:tracePt t="115690" x="2278063" y="5092700"/>
          <p14:tracePt t="115697" x="2339975" y="5043488"/>
          <p14:tracePt t="115705" x="2378075" y="4992688"/>
          <p14:tracePt t="115714" x="2441575" y="4956175"/>
          <p14:tracePt t="115721" x="2490788" y="4918075"/>
          <p14:tracePt t="115729" x="2541588" y="4879975"/>
          <p14:tracePt t="115737" x="2578100" y="4868863"/>
          <p14:tracePt t="115745" x="2590800" y="4868863"/>
          <p14:tracePt t="115761" x="2603500" y="4856163"/>
          <p14:tracePt t="115769" x="2616200" y="4856163"/>
          <p14:tracePt t="115842" x="2628900" y="4856163"/>
          <p14:tracePt t="115865" x="2641600" y="4856163"/>
          <p14:tracePt t="115883" x="2654300" y="4856163"/>
          <p14:tracePt t="115922" x="2667000" y="4856163"/>
          <p14:tracePt t="115954" x="2667000" y="4868863"/>
          <p14:tracePt t="115993" x="2678113" y="4868863"/>
          <p14:tracePt t="116059" x="2690813" y="4868863"/>
          <p14:tracePt t="116097" x="2703513" y="4879975"/>
          <p14:tracePt t="116122" x="2703513" y="4892675"/>
          <p14:tracePt t="116130" x="2703513" y="4905375"/>
          <p14:tracePt t="116139" x="2703513" y="4930775"/>
          <p14:tracePt t="116150" x="2703513" y="4968875"/>
          <p14:tracePt t="116156" x="2703513" y="5005388"/>
          <p14:tracePt t="116161" x="2703513" y="5056188"/>
          <p14:tracePt t="116169" x="2716213" y="5118100"/>
          <p14:tracePt t="116177" x="2728913" y="5205413"/>
          <p14:tracePt t="116185" x="2754313" y="5281613"/>
          <p14:tracePt t="116193" x="2754313" y="5356225"/>
          <p14:tracePt t="116202" x="2778125" y="5443538"/>
          <p14:tracePt t="116209" x="2790825" y="5518150"/>
          <p14:tracePt t="116218" x="2816225" y="5607050"/>
          <p14:tracePt t="116225" x="2828925" y="5681663"/>
          <p14:tracePt t="116235" x="2841625" y="5756275"/>
          <p14:tracePt t="116241" x="2854325" y="5807075"/>
          <p14:tracePt t="116253" x="2867025" y="5843588"/>
          <p14:tracePt t="116257" x="2879725" y="5868988"/>
          <p14:tracePt t="116268" x="2890838" y="5881688"/>
          <p14:tracePt t="116285" x="2890838" y="5894388"/>
          <p14:tracePt t="116314" x="2890838" y="5907088"/>
          <p14:tracePt t="116330" x="2903538" y="5919788"/>
          <p14:tracePt t="116386" x="2903538" y="5932488"/>
          <p14:tracePt t="116393" x="2903538" y="5956300"/>
          <p14:tracePt t="116410" x="2903538" y="5969000"/>
          <p14:tracePt t="116420" x="2903538" y="5981700"/>
          <p14:tracePt t="116426" x="2903538" y="5994400"/>
          <p14:tracePt t="116442" x="2903538" y="6007100"/>
          <p14:tracePt t="116452" x="2890838" y="6032500"/>
          <p14:tracePt t="116458" x="2890838" y="6045200"/>
          <p14:tracePt t="116469" x="2879725" y="6069013"/>
          <p14:tracePt t="116485" x="2879725" y="6094413"/>
          <p14:tracePt t="116490" x="2867025" y="6132513"/>
          <p14:tracePt t="116501" x="2854325" y="6157913"/>
          <p14:tracePt t="116515" x="2854325" y="6194425"/>
          <p14:tracePt t="116521" x="2854325" y="6207125"/>
          <p14:tracePt t="116530" x="2854325" y="6219825"/>
          <p14:tracePt t="116538" x="2854325" y="6232525"/>
          <p14:tracePt t="116546" x="2854325" y="6245225"/>
          <p14:tracePt t="116562" x="2854325" y="6257925"/>
          <p14:tracePt t="116569" x="2854325" y="6269038"/>
          <p14:tracePt t="116579" x="2854325" y="6281738"/>
          <p14:tracePt t="116585" x="2854325" y="6294438"/>
          <p14:tracePt t="116618" x="2854325" y="6307138"/>
          <p14:tracePt t="116633" x="2854325" y="6319838"/>
          <p14:tracePt t="116642" x="2854325" y="6332538"/>
          <p14:tracePt t="116658" x="2841625" y="6357938"/>
          <p14:tracePt t="116669" x="2841625" y="6370638"/>
          <p14:tracePt t="116993" x="2841625" y="6357938"/>
          <p14:tracePt t="117017" x="2841625" y="6345238"/>
          <p14:tracePt t="117434" x="2828925" y="6345238"/>
          <p14:tracePt t="117441" x="2816225" y="6345238"/>
          <p14:tracePt t="117457" x="2803525" y="6345238"/>
          <p14:tracePt t="117489" x="2790825" y="6345238"/>
          <p14:tracePt t="117537" x="2778125" y="6345238"/>
          <p14:tracePt t="117617" x="2767013" y="6332538"/>
          <p14:tracePt t="118034" x="2767013" y="6357938"/>
          <p14:tracePt t="118041" x="2754313" y="6357938"/>
          <p14:tracePt t="118051" x="2754313" y="6370638"/>
          <p14:tracePt t="118057" x="2728913" y="6381750"/>
          <p14:tracePt t="118068" x="2728913" y="6394450"/>
          <p14:tracePt t="118074" x="2716213" y="6394450"/>
          <p14:tracePt t="118089" x="2690813" y="6394450"/>
          <p14:tracePt t="118097" x="2667000" y="6407150"/>
          <p14:tracePt t="118105" x="2654300" y="6419850"/>
          <p14:tracePt t="118115" x="2641600" y="6419850"/>
          <p14:tracePt t="118121" x="2628900" y="6419850"/>
          <p14:tracePt t="118130" x="2603500" y="6419850"/>
          <p14:tracePt t="118137" x="2578100" y="6419850"/>
          <p14:tracePt t="118145" x="2554288" y="6419850"/>
          <p14:tracePt t="118153" x="2516188" y="6419850"/>
          <p14:tracePt t="118161" x="2478088" y="6419850"/>
          <p14:tracePt t="118169" x="2441575" y="6419850"/>
          <p14:tracePt t="118177" x="2390775" y="6419850"/>
          <p14:tracePt t="118185" x="2352675" y="6407150"/>
          <p14:tracePt t="118193" x="2316163" y="6394450"/>
          <p14:tracePt t="118201" x="2265363" y="6381750"/>
          <p14:tracePt t="118210" x="2203450" y="6381750"/>
          <p14:tracePt t="118217" x="2152650" y="6357938"/>
          <p14:tracePt t="118225" x="2103438" y="6345238"/>
          <p14:tracePt t="118234" x="2039938" y="6319838"/>
          <p14:tracePt t="118242" x="2003425" y="6294438"/>
          <p14:tracePt t="118253" x="1952625" y="6269038"/>
          <p14:tracePt t="118257" x="1914525" y="6232525"/>
          <p14:tracePt t="118268" x="1890713" y="6207125"/>
          <p14:tracePt t="118273" x="1865313" y="6181725"/>
          <p14:tracePt t="118284" x="1852613" y="6157913"/>
          <p14:tracePt t="118289" x="1852613" y="6132513"/>
          <p14:tracePt t="118297" x="1852613" y="6107113"/>
          <p14:tracePt t="118305" x="1865313" y="6056313"/>
          <p14:tracePt t="118313" x="1878013" y="6019800"/>
          <p14:tracePt t="118321" x="1890713" y="5994400"/>
          <p14:tracePt t="118330" x="1914525" y="5956300"/>
          <p14:tracePt t="118337" x="1927225" y="5945188"/>
          <p14:tracePt t="118345" x="1952625" y="5919788"/>
          <p14:tracePt t="118353" x="1978025" y="5881688"/>
          <p14:tracePt t="118362" x="1990725" y="5868988"/>
          <p14:tracePt t="118368" x="2027238" y="5843588"/>
          <p14:tracePt t="118377" x="2052638" y="5807075"/>
          <p14:tracePt t="118385" x="2078038" y="5781675"/>
          <p14:tracePt t="118393" x="2116138" y="5756275"/>
          <p14:tracePt t="118402" x="2152650" y="5732463"/>
          <p14:tracePt t="118409" x="2190750" y="5707063"/>
          <p14:tracePt t="118418" x="2265363" y="5656263"/>
          <p14:tracePt t="118425" x="2352675" y="5619750"/>
          <p14:tracePt t="118435" x="2441575" y="5594350"/>
          <p14:tracePt t="118441" x="2541588" y="5556250"/>
          <p14:tracePt t="118452" x="2641600" y="5518150"/>
          <p14:tracePt t="118458" x="2728913" y="5494338"/>
          <p14:tracePt t="118469" x="2816225" y="5468938"/>
          <p14:tracePt t="118474" x="2867025" y="5456238"/>
          <p14:tracePt t="118486" x="2890838" y="5456238"/>
          <p14:tracePt t="118489" x="2916238" y="5456238"/>
          <p14:tracePt t="118530" x="2928938" y="5456238"/>
          <p14:tracePt t="118626" x="2941638" y="5456238"/>
          <p14:tracePt t="118666" x="2954338" y="5456238"/>
          <p14:tracePt t="118929" x="2954338" y="5468938"/>
          <p14:tracePt t="118961" x="2954338" y="5481638"/>
          <p14:tracePt t="119289" x="2954338" y="5494338"/>
          <p14:tracePt t="119554" x="2954338" y="5507038"/>
          <p14:tracePt t="119569" x="2954338" y="5518150"/>
          <p14:tracePt t="119585" x="2954338" y="5543550"/>
          <p14:tracePt t="119601" x="2954338" y="5556250"/>
          <p14:tracePt t="119609" x="2967038" y="5581650"/>
          <p14:tracePt t="119625" x="2979738" y="5594350"/>
          <p14:tracePt t="119633" x="2979738" y="5607050"/>
          <p14:tracePt t="119642" x="2992438" y="5619750"/>
          <p14:tracePt t="119652" x="2992438" y="5630863"/>
          <p14:tracePt t="119657" x="3003550" y="5630863"/>
          <p14:tracePt t="119669" x="3003550" y="5643563"/>
          <p14:tracePt t="119674" x="3028950" y="5643563"/>
          <p14:tracePt t="119688" x="3041650" y="5656263"/>
          <p14:tracePt t="119689" x="3054350" y="5668963"/>
          <p14:tracePt t="119698" x="3067050" y="5694363"/>
          <p14:tracePt t="119705" x="3079750" y="5719763"/>
          <p14:tracePt t="119714" x="3092450" y="5743575"/>
          <p14:tracePt t="119721" x="3103563" y="5768975"/>
          <p14:tracePt t="119729" x="3116263" y="5819775"/>
          <p14:tracePt t="119737" x="3141663" y="5856288"/>
          <p14:tracePt t="119745" x="3154363" y="5894388"/>
          <p14:tracePt t="119753" x="3192463" y="5945188"/>
          <p14:tracePt t="119761" x="3228975" y="5994400"/>
          <p14:tracePt t="119769" x="3254375" y="6045200"/>
          <p14:tracePt t="119777" x="3292475" y="6081713"/>
          <p14:tracePt t="119785" x="3317875" y="6119813"/>
          <p14:tracePt t="119793" x="3341688" y="6145213"/>
          <p14:tracePt t="119802" x="3367088" y="6169025"/>
          <p14:tracePt t="119809" x="3379788" y="6194425"/>
          <p14:tracePt t="119818" x="3379788" y="6219825"/>
          <p14:tracePt t="119825" x="3392488" y="6219825"/>
          <p14:tracePt t="119835" x="3405188" y="6232525"/>
          <p14:tracePt t="119841" x="3417888" y="6232525"/>
          <p14:tracePt t="119865" x="3429000" y="6232525"/>
          <p14:tracePt t="119930" x="3441700" y="6232525"/>
          <p14:tracePt t="119969" x="3441700" y="6219825"/>
          <p14:tracePt t="120129" x="3441700" y="6207125"/>
          <p14:tracePt t="120353" x="3454400" y="6194425"/>
          <p14:tracePt t="120369" x="3467100" y="6181725"/>
          <p14:tracePt t="120377" x="3479800" y="6181725"/>
          <p14:tracePt t="120386" x="3479800" y="6169025"/>
          <p14:tracePt t="120401" x="3492500" y="6157913"/>
          <p14:tracePt t="120417" x="3492500" y="6132513"/>
          <p14:tracePt t="120425" x="3505200" y="6119813"/>
          <p14:tracePt t="120436" x="3505200" y="6107113"/>
          <p14:tracePt t="120441" x="3517900" y="6094413"/>
          <p14:tracePt t="120465" x="3517900" y="6081713"/>
          <p14:tracePt t="120481" x="3517900" y="6069013"/>
          <p14:tracePt t="120489" x="3517900" y="6056313"/>
          <p14:tracePt t="120513" x="3517900" y="6045200"/>
          <p14:tracePt t="120529" x="3517900" y="6032500"/>
          <p14:tracePt t="120548" x="3517900" y="6019800"/>
          <p14:tracePt t="120553" x="3517900" y="6007100"/>
          <p14:tracePt t="120601" x="3505200" y="6019800"/>
          <p14:tracePt t="120608" x="3505200" y="6032500"/>
          <p14:tracePt t="120617" x="3505200" y="6045200"/>
          <p14:tracePt t="120627" x="3492500" y="6069013"/>
          <p14:tracePt t="120635" x="3492500" y="6081713"/>
          <p14:tracePt t="120641" x="3479800" y="6107113"/>
          <p14:tracePt t="120652" x="3454400" y="6119813"/>
          <p14:tracePt t="120657" x="3454400" y="6157913"/>
          <p14:tracePt t="120671" x="3429000" y="6169025"/>
          <p14:tracePt t="120673" x="3417888" y="6181725"/>
          <p14:tracePt t="120685" x="3405188" y="6194425"/>
          <p14:tracePt t="120689" x="3392488" y="6207125"/>
          <p14:tracePt t="120698" x="3367088" y="6207125"/>
          <p14:tracePt t="120706" x="3328988" y="6207125"/>
          <p14:tracePt t="120714" x="3305175" y="6219825"/>
          <p14:tracePt t="120720" x="3292475" y="6219825"/>
          <p14:tracePt t="120729" x="3241675" y="6219825"/>
          <p14:tracePt t="120737" x="3167063" y="6232525"/>
          <p14:tracePt t="120745" x="3141663" y="6232525"/>
          <p14:tracePt t="120753" x="3079750" y="6245225"/>
          <p14:tracePt t="120761" x="3041650" y="6257925"/>
          <p14:tracePt t="120769" x="3003550" y="6269038"/>
          <p14:tracePt t="120777" x="2967038" y="6269038"/>
          <p14:tracePt t="120786" x="2928938" y="6281738"/>
          <p14:tracePt t="120792" x="2903538" y="6281738"/>
          <p14:tracePt t="120802" x="2890838" y="6281738"/>
          <p14:tracePt t="120818" x="2867025" y="6281738"/>
          <p14:tracePt t="120945" x="2854325" y="6294438"/>
          <p14:tracePt t="120969" x="2854325" y="6307138"/>
          <p14:tracePt t="120994" x="2841625" y="6307138"/>
          <p14:tracePt t="121008" x="2828925" y="6307138"/>
          <p14:tracePt t="121017" x="2816225" y="6307138"/>
          <p14:tracePt t="121024" x="2778125" y="6307138"/>
          <p14:tracePt t="121036" x="2754313" y="6307138"/>
          <p14:tracePt t="121040" x="2690813" y="6307138"/>
          <p14:tracePt t="121051" x="2628900" y="6307138"/>
          <p14:tracePt t="121057" x="2541588" y="6307138"/>
          <p14:tracePt t="121068" x="2452688" y="6307138"/>
          <p14:tracePt t="121073" x="2339975" y="6307138"/>
          <p14:tracePt t="121081" x="2239963" y="6281738"/>
          <p14:tracePt t="121089" x="2116138" y="6257925"/>
          <p14:tracePt t="121097" x="2014538" y="6207125"/>
          <p14:tracePt t="121105" x="1903413" y="6169025"/>
          <p14:tracePt t="121113" x="1814513" y="6119813"/>
          <p14:tracePt t="121121" x="1727200" y="6069013"/>
          <p14:tracePt t="121129" x="1639888" y="5981700"/>
          <p14:tracePt t="121137" x="1589088" y="5894388"/>
          <p14:tracePt t="121145" x="1539875" y="5807075"/>
          <p14:tracePt t="121152" x="1514475" y="5732463"/>
          <p14:tracePt t="121160" x="1501775" y="5681663"/>
          <p14:tracePt t="121169" x="1501775" y="5643563"/>
          <p14:tracePt t="121177" x="1501775" y="5594350"/>
          <p14:tracePt t="121185" x="1527175" y="5556250"/>
          <p14:tracePt t="121193" x="1552575" y="5530850"/>
          <p14:tracePt t="121203" x="1577975" y="5518150"/>
          <p14:tracePt t="121209" x="1601788" y="5494338"/>
          <p14:tracePt t="121218" x="1652588" y="5468938"/>
          <p14:tracePt t="121225" x="1689100" y="5468938"/>
          <p14:tracePt t="121235" x="1739900" y="5456238"/>
          <p14:tracePt t="121240" x="1778000" y="5443538"/>
          <p14:tracePt t="121251" x="1814513" y="5430838"/>
          <p14:tracePt t="121257" x="1839913" y="5430838"/>
          <p14:tracePt t="121268" x="1890713" y="5430838"/>
          <p14:tracePt t="121273" x="1939925" y="5430838"/>
          <p14:tracePt t="121284" x="2014538" y="5430838"/>
          <p14:tracePt t="121289" x="2078038" y="5430838"/>
          <p14:tracePt t="121297" x="2127250" y="5430838"/>
          <p14:tracePt t="121304" x="2165350" y="5430838"/>
          <p14:tracePt t="121313" x="2203450" y="5430838"/>
          <p14:tracePt t="121321" x="2239963" y="5430838"/>
          <p14:tracePt t="121329" x="2265363" y="5430838"/>
          <p14:tracePt t="121336" x="2278063" y="5430838"/>
          <p14:tracePt t="121353" x="2290763" y="5430838"/>
          <p14:tracePt t="121361" x="2303463" y="5430838"/>
          <p14:tracePt t="121376" x="2316163" y="5443538"/>
          <p14:tracePt t="121393" x="2328863" y="5443538"/>
          <p14:tracePt t="121417" x="2339975" y="5443538"/>
          <p14:tracePt t="121441" x="2352675" y="5443538"/>
          <p14:tracePt t="121449" x="2365375" y="5443538"/>
          <p14:tracePt t="121457" x="2378075" y="5456238"/>
          <p14:tracePt t="121473" x="2390775" y="5468938"/>
          <p14:tracePt t="121481" x="2390775" y="5481638"/>
          <p14:tracePt t="121489" x="2390775" y="5494338"/>
          <p14:tracePt t="121497" x="2390775" y="5530850"/>
          <p14:tracePt t="121505" x="2403475" y="5556250"/>
          <p14:tracePt t="121513" x="2416175" y="5581650"/>
          <p14:tracePt t="121521" x="2428875" y="5619750"/>
          <p14:tracePt t="121528" x="2452688" y="5656263"/>
          <p14:tracePt t="121537" x="2478088" y="5707063"/>
          <p14:tracePt t="121545" x="2490788" y="5768975"/>
          <p14:tracePt t="121552" x="2516188" y="5819775"/>
          <p14:tracePt t="121561" x="2554288" y="5881688"/>
          <p14:tracePt t="121568" x="2603500" y="5932488"/>
          <p14:tracePt t="121576" x="2628900" y="5969000"/>
          <p14:tracePt t="121585" x="2690813" y="6032500"/>
          <p14:tracePt t="121593" x="2741613" y="6081713"/>
          <p14:tracePt t="121602" x="2790825" y="6107113"/>
          <p14:tracePt t="121609" x="2841625" y="6119813"/>
          <p14:tracePt t="121618" x="2867025" y="6145213"/>
          <p14:tracePt t="121624" x="2879725" y="6157913"/>
          <p14:tracePt t="121636" x="2903538" y="6169025"/>
          <p14:tracePt t="121641" x="2916238" y="6169025"/>
          <p14:tracePt t="121651" x="2928938" y="6169025"/>
          <p14:tracePt t="121657" x="2941638" y="6181725"/>
          <p14:tracePt t="121669" x="2941638" y="6194425"/>
          <p14:tracePt t="121688" x="2967038" y="6194425"/>
          <p14:tracePt t="121704" x="2967038" y="6207125"/>
          <p14:tracePt t="121721" x="2967038" y="6219825"/>
          <p14:tracePt t="121736" x="2967038" y="6232525"/>
          <p14:tracePt t="121745" x="2967038" y="6245225"/>
          <p14:tracePt t="121761" x="2967038" y="6257925"/>
          <p14:tracePt t="121769" x="2967038" y="6269038"/>
          <p14:tracePt t="121777" x="2967038" y="6294438"/>
          <p14:tracePt t="121786" x="2954338" y="6294438"/>
          <p14:tracePt t="121793" x="2954338" y="6319838"/>
          <p14:tracePt t="121802" x="2941638" y="6332538"/>
          <p14:tracePt t="121809" x="2928938" y="6357938"/>
          <p14:tracePt t="121819" x="2916238" y="6381750"/>
          <p14:tracePt t="121825" x="2903538" y="6394450"/>
          <p14:tracePt t="121836" x="2903538" y="6407150"/>
          <p14:tracePt t="121841" x="2890838" y="6419850"/>
          <p14:tracePt t="121853" x="2879725" y="6419850"/>
          <p14:tracePt t="121857" x="2879725" y="6445250"/>
          <p14:tracePt t="121868" x="2867025" y="6445250"/>
          <p14:tracePt t="121873" x="2854325" y="6470650"/>
          <p14:tracePt t="121885" x="2828925" y="6483350"/>
          <p14:tracePt t="121889" x="2803525" y="6507163"/>
          <p14:tracePt t="121898" x="2778125" y="6519863"/>
          <p14:tracePt t="121905" x="2767013" y="6532563"/>
          <p14:tracePt t="121913" x="2728913" y="6532563"/>
          <p14:tracePt t="121920" x="2703513" y="6545263"/>
          <p14:tracePt t="121930" x="2690813" y="6557963"/>
          <p14:tracePt t="121937" x="2678113" y="6557963"/>
          <p14:tracePt t="121945" x="2641600" y="6557963"/>
          <p14:tracePt t="121952" x="2616200" y="6557963"/>
          <p14:tracePt t="121961" x="2565400" y="6557963"/>
          <p14:tracePt t="121971" x="2516188" y="6557963"/>
          <p14:tracePt t="121987" x="2378075" y="6519863"/>
          <p14:tracePt t="121993" x="2303463" y="6483350"/>
          <p14:tracePt t="122002" x="2228850" y="6432550"/>
          <p14:tracePt t="122008" x="2127250" y="6370638"/>
          <p14:tracePt t="122018" x="2039938" y="6307138"/>
          <p14:tracePt t="122025" x="1965325" y="6219825"/>
          <p14:tracePt t="122035" x="1890713" y="6145213"/>
          <p14:tracePt t="122041" x="1801813" y="6032500"/>
          <p14:tracePt t="122052" x="1739900" y="5932488"/>
          <p14:tracePt t="122057" x="1677988" y="5807075"/>
          <p14:tracePt t="122068" x="1627188" y="5681663"/>
          <p14:tracePt t="122073" x="1589088" y="5581650"/>
          <p14:tracePt t="122085" x="1577975" y="5494338"/>
          <p14:tracePt t="122089" x="1577975" y="5407025"/>
          <p14:tracePt t="122097" x="1601788" y="5356225"/>
          <p14:tracePt t="122104" x="1639888" y="5305425"/>
          <p14:tracePt t="122113" x="1689100" y="5268913"/>
          <p14:tracePt t="122121" x="1765300" y="5218113"/>
          <p14:tracePt t="122129" x="1839913" y="5181600"/>
          <p14:tracePt t="122136" x="1927225" y="5156200"/>
          <p14:tracePt t="122144" x="2014538" y="5143500"/>
          <p14:tracePt t="122152" x="2116138" y="5130800"/>
          <p14:tracePt t="122161" x="2216150" y="5118100"/>
          <p14:tracePt t="122169" x="2278063" y="5118100"/>
          <p14:tracePt t="122176" x="2390775" y="5118100"/>
          <p14:tracePt t="122185" x="2452688" y="5130800"/>
          <p14:tracePt t="122192" x="2516188" y="5143500"/>
          <p14:tracePt t="122201" x="2565400" y="5156200"/>
          <p14:tracePt t="122209" x="2616200" y="5181600"/>
          <p14:tracePt t="122218" x="2678113" y="5218113"/>
          <p14:tracePt t="122225" x="2728913" y="5243513"/>
          <p14:tracePt t="122235" x="2767013" y="5281613"/>
          <p14:tracePt t="122240" x="2803525" y="5318125"/>
          <p14:tracePt t="122252" x="2828925" y="5381625"/>
          <p14:tracePt t="122256" x="2867025" y="5443538"/>
          <p14:tracePt t="122268" x="2903538" y="5494338"/>
          <p14:tracePt t="122272" x="2941638" y="5556250"/>
          <p14:tracePt t="122284" x="2979738" y="5619750"/>
          <p14:tracePt t="122289" x="3003550" y="5668963"/>
          <p14:tracePt t="122297" x="3041650" y="5719763"/>
          <p14:tracePt t="122305" x="3079750" y="5781675"/>
          <p14:tracePt t="122313" x="3103563" y="5819775"/>
          <p14:tracePt t="122320" x="3141663" y="5868988"/>
          <p14:tracePt t="122329" x="3179763" y="5907088"/>
          <p14:tracePt t="122337" x="3205163" y="5945188"/>
          <p14:tracePt t="122344" x="3228975" y="5994400"/>
          <p14:tracePt t="122352" x="3241675" y="6019800"/>
          <p14:tracePt t="122361" x="3267075" y="6045200"/>
          <p14:tracePt t="122369" x="3279775" y="6081713"/>
          <p14:tracePt t="122376" x="3305175" y="6107113"/>
          <p14:tracePt t="122385" x="3317875" y="6132513"/>
          <p14:tracePt t="122393" x="3328988" y="6145213"/>
          <p14:tracePt t="122402" x="3341688" y="6169025"/>
          <p14:tracePt t="122409" x="3354388" y="6169025"/>
          <p14:tracePt t="122418" x="3367088" y="6169025"/>
          <p14:tracePt t="122424" x="3392488" y="6181725"/>
          <p14:tracePt t="122449" x="3405188" y="6181725"/>
          <p14:tracePt t="122456" x="3417888" y="6181725"/>
          <p14:tracePt t="122468" x="3429000" y="6181725"/>
          <p14:tracePt t="122473" x="3467100" y="6181725"/>
          <p14:tracePt t="122481" x="3492500" y="6181725"/>
          <p14:tracePt t="122489" x="3517900" y="6181725"/>
          <p14:tracePt t="122497" x="3554413" y="6181725"/>
          <p14:tracePt t="122504" x="3579813" y="6169025"/>
          <p14:tracePt t="122512" x="3592513" y="6169025"/>
          <p14:tracePt t="122657" x="3605213" y="6169025"/>
          <p14:tracePt t="122681" x="3605213" y="6181725"/>
          <p14:tracePt t="122697" x="3605213" y="6194425"/>
          <p14:tracePt t="122704" x="3605213" y="6207125"/>
          <p14:tracePt t="122721" x="3605213" y="6219825"/>
          <p14:tracePt t="122729" x="3605213" y="6232525"/>
          <p14:tracePt t="122801" x="3605213" y="6245225"/>
          <p14:tracePt t="122849" x="3605213" y="6219825"/>
          <p14:tracePt t="122857" x="3592513" y="6207125"/>
          <p14:tracePt t="122873" x="3592513" y="6194425"/>
          <p14:tracePt t="122881" x="3592513" y="6181725"/>
          <p14:tracePt t="122905" x="3592513" y="6169025"/>
          <p14:tracePt t="123000" x="3592513" y="6181725"/>
          <p14:tracePt t="123008" x="3592513" y="6194425"/>
          <p14:tracePt t="123017" x="3592513" y="6219825"/>
          <p14:tracePt t="123026" x="3592513" y="6245225"/>
          <p14:tracePt t="123040" x="3579813" y="6269038"/>
          <p14:tracePt t="123052" x="3579813" y="6281738"/>
          <p14:tracePt t="123057" x="3579813" y="6294438"/>
          <p14:tracePt t="123069" x="3579813" y="6307138"/>
          <p14:tracePt t="123137" x="3579813" y="6294438"/>
          <p14:tracePt t="123152" x="3579813" y="6281738"/>
          <p14:tracePt t="123160" x="3579813" y="6257925"/>
          <p14:tracePt t="123168" x="3579813" y="6232525"/>
          <p14:tracePt t="123184" x="3579813" y="6207125"/>
          <p14:tracePt t="123192" x="3579813" y="6181725"/>
          <p14:tracePt t="123201" x="3592513" y="6169025"/>
          <p14:tracePt t="123234" x="3605213" y="6145213"/>
          <p14:tracePt t="123289" x="3630613" y="6145213"/>
          <p14:tracePt t="123296" x="3630613" y="6157913"/>
          <p14:tracePt t="123304" x="3643313" y="6157913"/>
          <p14:tracePt t="123312" x="3643313" y="6169025"/>
          <p14:tracePt t="123328" x="3643313" y="6194425"/>
          <p14:tracePt t="123377" x="3654425" y="6207125"/>
          <p14:tracePt t="123384" x="3667125" y="6207125"/>
          <p14:tracePt t="123409" x="3667125" y="6194425"/>
          <p14:tracePt t="123417" x="3667125" y="6169025"/>
          <p14:tracePt t="123432" x="3667125" y="6145213"/>
          <p14:tracePt t="123440" x="3667125" y="6132513"/>
          <p14:tracePt t="123451" x="3667125" y="6119813"/>
          <p14:tracePt t="123457" x="3667125" y="6107113"/>
          <p14:tracePt t="123472" x="3667125" y="6094413"/>
          <p14:tracePt t="123600" x="3667125" y="6069013"/>
          <p14:tracePt t="123617" x="3679825" y="6045200"/>
          <p14:tracePt t="123624" x="3692525" y="6019800"/>
          <p14:tracePt t="123633" x="3692525" y="5994400"/>
          <p14:tracePt t="123640" x="3692525" y="5981700"/>
          <p14:tracePt t="123651" x="3692525" y="5956300"/>
          <p14:tracePt t="123656" x="3692525" y="5945188"/>
          <p14:tracePt t="123669" x="3692525" y="5932488"/>
          <p14:tracePt t="123674" x="3692525" y="5907088"/>
          <p14:tracePt t="123688" x="3692525" y="5894388"/>
          <p14:tracePt t="123753" x="3692525" y="5919788"/>
          <p14:tracePt t="123760" x="3692525" y="5969000"/>
          <p14:tracePt t="123776" x="3692525" y="5994400"/>
          <p14:tracePt t="123784" x="3692525" y="6032500"/>
          <p14:tracePt t="123792" x="3679825" y="6056313"/>
          <p14:tracePt t="123802" x="3679825" y="6069013"/>
          <p14:tracePt t="123808" x="3667125" y="6094413"/>
          <p14:tracePt t="123888" x="3667125" y="6081713"/>
          <p14:tracePt t="123896" x="3667125" y="6056313"/>
          <p14:tracePt t="123904" x="3654425" y="6045200"/>
          <p14:tracePt t="123913" x="3643313" y="6019800"/>
          <p14:tracePt t="123928" x="3643313" y="6007100"/>
          <p14:tracePt t="124001" x="3643313" y="6032500"/>
          <p14:tracePt t="124010" x="3643313" y="6056313"/>
          <p14:tracePt t="124019" x="3643313" y="6081713"/>
          <p14:tracePt t="124024" x="3643313" y="6119813"/>
          <p14:tracePt t="124035" x="3630613" y="6145213"/>
          <p14:tracePt t="124041" x="3617913" y="6169025"/>
          <p14:tracePt t="124057" x="3617913" y="6181725"/>
          <p14:tracePt t="124073" x="3617913" y="6194425"/>
          <p14:tracePt t="124105" x="3605213" y="6194425"/>
          <p14:tracePt t="124129" x="3592513" y="6194425"/>
          <p14:tracePt t="124136" x="3579813" y="6194425"/>
          <p14:tracePt t="124152" x="3554413" y="6194425"/>
          <p14:tracePt t="124208" x="3554413" y="6181725"/>
          <p14:tracePt t="124233" x="3567113" y="6207125"/>
          <p14:tracePt t="124240" x="3567113" y="6219825"/>
          <p14:tracePt t="124250" x="3567113" y="6245225"/>
          <p14:tracePt t="124257" x="3579813" y="6269038"/>
          <p14:tracePt t="124268" x="3592513" y="6294438"/>
          <p14:tracePt t="124272" x="3592513" y="6307138"/>
          <p14:tracePt t="124285" x="3592513" y="6319838"/>
          <p14:tracePt t="124296" x="3592513" y="6345238"/>
          <p14:tracePt t="124304" x="3579813" y="6357938"/>
          <p14:tracePt t="124328" x="3567113" y="6357938"/>
          <p14:tracePt t="124360" x="3554413" y="6357938"/>
          <p14:tracePt t="124376" x="3554413" y="6345238"/>
          <p14:tracePt t="124384" x="3554413" y="6319838"/>
          <p14:tracePt t="124393" x="3554413" y="6307138"/>
          <p14:tracePt t="124402" x="3554413" y="6281738"/>
          <p14:tracePt t="124408" x="3554413" y="6257925"/>
          <p14:tracePt t="124418" x="3554413" y="6245225"/>
          <p14:tracePt t="124424" x="3554413" y="6232525"/>
          <p14:tracePt t="124436" x="3554413" y="6207125"/>
          <p14:tracePt t="124440" x="3554413" y="6194425"/>
          <p14:tracePt t="124452" x="3554413" y="6181725"/>
          <p14:tracePt t="124488" x="3554413" y="6169025"/>
          <p14:tracePt t="124553" x="3579813" y="6169025"/>
          <p14:tracePt t="124560" x="3579813" y="6157913"/>
          <p14:tracePt t="124569" x="3592513" y="6145213"/>
          <p14:tracePt t="124584" x="3605213" y="6132513"/>
          <p14:tracePt t="124600" x="3617913" y="6132513"/>
          <p14:tracePt t="124633" x="3630613" y="6119813"/>
          <p14:tracePt t="124665" x="3643313" y="6119813"/>
          <p14:tracePt t="124681" x="3654425" y="6119813"/>
          <p14:tracePt t="124688" x="3667125" y="6119813"/>
          <p14:tracePt t="124704" x="3679825" y="6119813"/>
          <p14:tracePt t="124713" x="3692525" y="6119813"/>
          <p14:tracePt t="124720" x="3705225" y="6119813"/>
          <p14:tracePt t="124728" x="3717925" y="6132513"/>
          <p14:tracePt t="124744" x="3730625" y="6157913"/>
          <p14:tracePt t="124752" x="3743325" y="6157913"/>
          <p14:tracePt t="124760" x="3743325" y="6181725"/>
          <p14:tracePt t="124769" x="3767138" y="6181725"/>
          <p14:tracePt t="124776" x="3767138" y="6207125"/>
          <p14:tracePt t="124785" x="3779838" y="6207125"/>
          <p14:tracePt t="124792" x="3779838" y="6219825"/>
          <p14:tracePt t="124801" x="3792538" y="6245225"/>
          <p14:tracePt t="124809" x="3805238" y="6245225"/>
          <p14:tracePt t="124824" x="3805238" y="6269038"/>
          <p14:tracePt t="124835" x="3805238" y="6281738"/>
          <p14:tracePt t="124840" x="3805238" y="6294438"/>
          <p14:tracePt t="124853" x="3805238" y="6307138"/>
          <p14:tracePt t="124856" x="3805238" y="6332538"/>
          <p14:tracePt t="124868" x="3805238" y="6345238"/>
          <p14:tracePt t="124872" x="3805238" y="6357938"/>
          <p14:tracePt t="124880" x="3805238" y="6370638"/>
          <p14:tracePt t="124888" x="3805238" y="6381750"/>
          <p14:tracePt t="124896" x="3805238" y="6394450"/>
          <p14:tracePt t="124904" x="3805238" y="6407150"/>
          <p14:tracePt t="124912" x="3805238" y="6419850"/>
          <p14:tracePt t="124928" x="3792538" y="6445250"/>
          <p14:tracePt t="124944" x="3779838" y="6457950"/>
          <p14:tracePt t="124952" x="3779838" y="6470650"/>
          <p14:tracePt t="124969" x="3756025" y="6494463"/>
          <p14:tracePt t="124976" x="3743325" y="6507163"/>
          <p14:tracePt t="124985" x="3717925" y="6532563"/>
          <p14:tracePt t="124992" x="3705225" y="6545263"/>
          <p14:tracePt t="125002" x="3679825" y="6570663"/>
          <p14:tracePt t="125008" x="3643313" y="6594475"/>
          <p14:tracePt t="125019" x="3617913" y="6607175"/>
          <p14:tracePt t="125024" x="3592513" y="6645275"/>
          <p14:tracePt t="125035" x="3567113" y="6657975"/>
          <p14:tracePt t="125040" x="3541713" y="6670675"/>
          <p14:tracePt t="125051" x="3530600" y="6683375"/>
          <p14:tracePt t="125056" x="3517900" y="6683375"/>
          <p14:tracePt t="125068" x="3492500" y="6696075"/>
          <p14:tracePt t="125072" x="3479800" y="6707188"/>
          <p14:tracePt t="125081" x="3454400" y="6707188"/>
          <p14:tracePt t="125104" x="3441700" y="6707188"/>
          <p14:tracePt t="125113" x="3429000" y="6707188"/>
          <p14:tracePt t="125120" x="3405188" y="6707188"/>
          <p14:tracePt t="125128" x="3392488" y="6696075"/>
          <p14:tracePt t="125137" x="3379788" y="6645275"/>
          <p14:tracePt t="125144" x="3367088" y="6594475"/>
          <p14:tracePt t="125152" x="3341688" y="6545263"/>
          <p14:tracePt t="125160" x="3328988" y="6470650"/>
          <p14:tracePt t="125168" x="3317875" y="6419850"/>
          <p14:tracePt t="125178" x="3317875" y="6357938"/>
          <p14:tracePt t="125185" x="3317875" y="6332538"/>
          <p14:tracePt t="125192" x="3317875" y="6294438"/>
          <p14:tracePt t="125201" x="3317875" y="6257925"/>
          <p14:tracePt t="125209" x="3317875" y="6232525"/>
          <p14:tracePt t="125220" x="3328988" y="6207125"/>
          <p14:tracePt t="125224" x="3328988" y="6169025"/>
          <p14:tracePt t="125235" x="3354388" y="6157913"/>
          <p14:tracePt t="125240" x="3354388" y="6145213"/>
          <p14:tracePt t="125251" x="3379788" y="6145213"/>
          <p14:tracePt t="125256" x="3392488" y="6132513"/>
          <p14:tracePt t="125268" x="3417888" y="6119813"/>
          <p14:tracePt t="125272" x="3441700" y="6119813"/>
          <p14:tracePt t="125280" x="3479800" y="6119813"/>
          <p14:tracePt t="125288" x="3492500" y="6119813"/>
          <p14:tracePt t="125296" x="3517900" y="6119813"/>
          <p14:tracePt t="125305" x="3554413" y="6119813"/>
          <p14:tracePt t="125312" x="3579813" y="6132513"/>
          <p14:tracePt t="125320" x="3617913" y="6145213"/>
          <p14:tracePt t="125328" x="3630613" y="6181725"/>
          <p14:tracePt t="125336" x="3654425" y="6207125"/>
          <p14:tracePt t="125344" x="3654425" y="6232525"/>
          <p14:tracePt t="125352" x="3667125" y="6269038"/>
          <p14:tracePt t="125360" x="3667125" y="6294438"/>
          <p14:tracePt t="125368" x="3667125" y="6332538"/>
          <p14:tracePt t="125376" x="3667125" y="6357938"/>
          <p14:tracePt t="125385" x="3667125" y="6394450"/>
          <p14:tracePt t="125392" x="3667125" y="6432550"/>
          <p14:tracePt t="125401" x="3654425" y="6457950"/>
          <p14:tracePt t="125408" x="3630613" y="6470650"/>
          <p14:tracePt t="125418" x="3630613" y="6483350"/>
          <p14:tracePt t="125424" x="3617913" y="6494463"/>
          <p14:tracePt t="125440" x="3605213" y="6507163"/>
          <p14:tracePt t="125465" x="3579813" y="6507163"/>
          <p14:tracePt t="125472" x="3579813" y="6494463"/>
          <p14:tracePt t="125481" x="3567113" y="6483350"/>
          <p14:tracePt t="125488" x="3554413" y="6457950"/>
          <p14:tracePt t="125497" x="3541713" y="6432550"/>
          <p14:tracePt t="125505" x="3530600" y="6407150"/>
          <p14:tracePt t="125512" x="3517900" y="6345238"/>
          <p14:tracePt t="125520" x="3505200" y="6294438"/>
          <p14:tracePt t="125528" x="3505200" y="6245225"/>
          <p14:tracePt t="125536" x="3505200" y="6194425"/>
          <p14:tracePt t="125544" x="3505200" y="6119813"/>
          <p14:tracePt t="125555" x="3505200" y="6056313"/>
          <p14:tracePt t="125560" x="3505200" y="5981700"/>
          <p14:tracePt t="125568" x="3505200" y="5932488"/>
          <p14:tracePt t="125576" x="3530600" y="5894388"/>
          <p14:tracePt t="125587" x="3541713" y="5832475"/>
          <p14:tracePt t="125592" x="3554413" y="5807075"/>
          <p14:tracePt t="125601" x="3567113" y="5768975"/>
          <p14:tracePt t="125609" x="3579813" y="5756275"/>
          <p14:tracePt t="125619" x="3579813" y="5732463"/>
          <p14:tracePt t="125624" x="3592513" y="5707063"/>
          <p14:tracePt t="125636" x="3605213" y="5681663"/>
          <p14:tracePt t="125640" x="3605213" y="5668963"/>
          <p14:tracePt t="125652" x="3617913" y="5630863"/>
          <p14:tracePt t="125656" x="3630613" y="5619750"/>
          <p14:tracePt t="125668" x="3643313" y="5594350"/>
          <p14:tracePt t="125672" x="3643313" y="5568950"/>
          <p14:tracePt t="125681" x="3667125" y="5530850"/>
          <p14:tracePt t="125688" x="3692525" y="5494338"/>
          <p14:tracePt t="125697" x="3705225" y="5468938"/>
          <p14:tracePt t="125706" x="3717925" y="5456238"/>
          <p14:tracePt t="125713" x="3730625" y="5418138"/>
          <p14:tracePt t="125720" x="3730625" y="5381625"/>
          <p14:tracePt t="125729" x="3756025" y="5356225"/>
          <p14:tracePt t="125736" x="3767138" y="5318125"/>
          <p14:tracePt t="125745" x="3779838" y="5281613"/>
          <p14:tracePt t="125752" x="3792538" y="5243513"/>
          <p14:tracePt t="125761" x="3805238" y="5181600"/>
          <p14:tracePt t="125768" x="3805238" y="5156200"/>
          <p14:tracePt t="125776" x="3805238" y="5105400"/>
          <p14:tracePt t="125786" x="3805238" y="5068888"/>
          <p14:tracePt t="125793" x="3805238" y="5018088"/>
          <p14:tracePt t="125803" x="3805238" y="4981575"/>
          <p14:tracePt t="125808" x="3805238" y="4943475"/>
          <p14:tracePt t="125818" x="3805238" y="4918075"/>
          <p14:tracePt t="125825" x="3805238" y="4892675"/>
          <p14:tracePt t="125835" x="3805238" y="4879975"/>
          <p14:tracePt t="125840" x="3805238" y="4856163"/>
          <p14:tracePt t="125856" x="3805238" y="4843463"/>
          <p14:tracePt t="125880" x="3805238" y="4830763"/>
          <p14:tracePt t="126009" x="3792538" y="4868863"/>
          <p14:tracePt t="126016" x="3779838" y="4918075"/>
          <p14:tracePt t="126026" x="3756025" y="4943475"/>
          <p14:tracePt t="126035" x="3743325" y="4968875"/>
          <p14:tracePt t="126040" x="3717925" y="4992688"/>
          <p14:tracePt t="126052" x="3705225" y="5018088"/>
          <p14:tracePt t="126056" x="3692525" y="5030788"/>
          <p14:tracePt t="126069" x="3679825" y="5030788"/>
          <p14:tracePt t="126080" x="3667125" y="5030788"/>
          <p14:tracePt t="126114" x="3654425" y="5030788"/>
          <p14:tracePt t="126128" x="3654425" y="5018088"/>
          <p14:tracePt t="126136" x="3643313" y="4981575"/>
          <p14:tracePt t="126144" x="3630613" y="4943475"/>
          <p14:tracePt t="126152" x="3617913" y="4905375"/>
          <p14:tracePt t="126160" x="3617913" y="4879975"/>
          <p14:tracePt t="126168" x="3617913" y="4843463"/>
          <p14:tracePt t="126176" x="3605213" y="4805363"/>
          <p14:tracePt t="126185" x="3605213" y="4779963"/>
          <p14:tracePt t="126192" x="3605213" y="4768850"/>
          <p14:tracePt t="126201" x="3605213" y="4743450"/>
          <p14:tracePt t="126208" x="3605213" y="4730750"/>
          <p14:tracePt t="126218" x="3605213" y="4718050"/>
          <p14:tracePt t="126224" x="3605213" y="4705350"/>
          <p14:tracePt t="126240" x="3605213" y="4679950"/>
          <p14:tracePt t="126256" x="3617913" y="4667250"/>
          <p14:tracePt t="126272" x="3617913" y="4643438"/>
          <p14:tracePt t="126280" x="3630613" y="4643438"/>
          <p14:tracePt t="126288" x="3643313" y="4630738"/>
          <p14:tracePt t="126296" x="3654425" y="4618038"/>
          <p14:tracePt t="126304" x="3667125" y="4618038"/>
          <p14:tracePt t="126313" x="3667125" y="4605338"/>
          <p14:tracePt t="126321" x="3692525" y="4605338"/>
          <p14:tracePt t="126336" x="3717925" y="4592638"/>
          <p14:tracePt t="126344" x="3730625" y="4579938"/>
          <p14:tracePt t="126353" x="3743325" y="4579938"/>
          <p14:tracePt t="126400" x="3767138" y="4579938"/>
          <p14:tracePt t="126408" x="3767138" y="4592638"/>
          <p14:tracePt t="126417" x="3792538" y="4605338"/>
          <p14:tracePt t="126424" x="3792538" y="4630738"/>
          <p14:tracePt t="126435" x="3805238" y="4656138"/>
          <p14:tracePt t="126440" x="3817938" y="4692650"/>
          <p14:tracePt t="126451" x="3830638" y="4730750"/>
          <p14:tracePt t="126456" x="3830638" y="4743450"/>
          <p14:tracePt t="126468" x="3830638" y="4768850"/>
          <p14:tracePt t="126472" x="3830638" y="4805363"/>
          <p14:tracePt t="126480" x="3830638" y="4830763"/>
          <p14:tracePt t="126488" x="3817938" y="4868863"/>
          <p14:tracePt t="126495" x="3805238" y="4905375"/>
          <p14:tracePt t="126504" x="3779838" y="4918075"/>
          <p14:tracePt t="126513" x="3767138" y="4943475"/>
          <p14:tracePt t="126520" x="3743325" y="4943475"/>
          <p14:tracePt t="126528" x="3730625" y="4956175"/>
          <p14:tracePt t="126536" x="3717925" y="4968875"/>
          <p14:tracePt t="126545" x="3692525" y="4968875"/>
          <p14:tracePt t="126561" x="3667125" y="4968875"/>
          <p14:tracePt t="126569" x="3643313" y="4968875"/>
          <p14:tracePt t="126575" x="3605213" y="4968875"/>
          <p14:tracePt t="126585" x="3579813" y="4956175"/>
          <p14:tracePt t="126592" x="3567113" y="4943475"/>
          <p14:tracePt t="126602" x="3541713" y="4918075"/>
          <p14:tracePt t="126607" x="3530600" y="4918075"/>
          <p14:tracePt t="126618" x="3517900" y="4892675"/>
          <p14:tracePt t="126624" x="3505200" y="4868863"/>
          <p14:tracePt t="126635" x="3492500" y="4830763"/>
          <p14:tracePt t="126640" x="3492500" y="4818063"/>
          <p14:tracePt t="126651" x="3492500" y="4779963"/>
          <p14:tracePt t="126656" x="3492500" y="4756150"/>
          <p14:tracePt t="126668" x="3492500" y="4730750"/>
          <p14:tracePt t="126672" x="3505200" y="4692650"/>
          <p14:tracePt t="126680" x="3517900" y="4667250"/>
          <p14:tracePt t="126688" x="3541713" y="4643438"/>
          <p14:tracePt t="126696" x="3567113" y="4605338"/>
          <p14:tracePt t="126704" x="3592513" y="4592638"/>
          <p14:tracePt t="126712" x="3617913" y="4567238"/>
          <p14:tracePt t="126720" x="3654425" y="4554538"/>
          <p14:tracePt t="126728" x="3679825" y="4530725"/>
          <p14:tracePt t="126736" x="3705225" y="4518025"/>
          <p14:tracePt t="126744" x="3717925" y="4518025"/>
          <p14:tracePt t="126752" x="3730625" y="4518025"/>
          <p14:tracePt t="126760" x="3743325" y="4518025"/>
          <p14:tracePt t="126769" x="3756025" y="4518025"/>
          <p14:tracePt t="126776" x="3805238" y="4530725"/>
          <p14:tracePt t="126785" x="3843338" y="4554538"/>
          <p14:tracePt t="126792" x="3879850" y="4592638"/>
          <p14:tracePt t="126801" x="3892550" y="4656138"/>
          <p14:tracePt t="126808" x="3917950" y="4692650"/>
          <p14:tracePt t="126819" x="3943350" y="4743450"/>
          <p14:tracePt t="126824" x="3956050" y="4779963"/>
          <p14:tracePt t="126835" x="3956050" y="4818063"/>
          <p14:tracePt t="126840" x="3956050" y="4856163"/>
          <p14:tracePt t="126851" x="3956050" y="4892675"/>
          <p14:tracePt t="126856" x="3943350" y="4905375"/>
          <p14:tracePt t="126864" x="3930650" y="4918075"/>
          <p14:tracePt t="126872" x="3917950" y="4943475"/>
          <p14:tracePt t="126888" x="3892550" y="4968875"/>
          <p14:tracePt t="126936" x="3892550" y="4956175"/>
          <p14:tracePt t="126944" x="3892550" y="4943475"/>
          <p14:tracePt t="126952" x="3892550" y="4905375"/>
          <p14:tracePt t="126960" x="3892550" y="4868863"/>
          <p14:tracePt t="126970" x="3892550" y="4818063"/>
          <p14:tracePt t="126987" x="3917950" y="4768850"/>
          <p14:tracePt t="126992" x="3930650" y="4743450"/>
          <p14:tracePt t="128928" x="3943350" y="4743450"/>
          <p14:tracePt t="128936" x="3956050" y="4743450"/>
          <p14:tracePt t="128944" x="3968750" y="4743450"/>
          <p14:tracePt t="128953" x="3992563" y="4756150"/>
          <p14:tracePt t="128960" x="3992563" y="4768850"/>
          <p14:tracePt t="128968" x="4005263" y="4779963"/>
          <p14:tracePt t="128983" x="4005263" y="4792663"/>
          <p14:tracePt t="128988" x="4005263" y="4805363"/>
          <p14:tracePt t="128992" x="4005263" y="4818063"/>
          <p14:tracePt t="129002" x="4005263" y="4856163"/>
          <p14:tracePt t="129008" x="4005263" y="4879975"/>
          <p14:tracePt t="129019" x="4005263" y="4905375"/>
          <p14:tracePt t="129024" x="4005263" y="4943475"/>
          <p14:tracePt t="129035" x="4005263" y="4968875"/>
          <p14:tracePt t="129041" x="3992563" y="4992688"/>
          <p14:tracePt t="129051" x="3968750" y="5030788"/>
          <p14:tracePt t="129057" x="3968750" y="5056188"/>
          <p14:tracePt t="129065" x="3943350" y="5081588"/>
          <p14:tracePt t="129072" x="3930650" y="5105400"/>
          <p14:tracePt t="129080" x="3917950" y="5130800"/>
          <p14:tracePt t="129088" x="3892550" y="5168900"/>
          <p14:tracePt t="129097" x="3892550" y="5181600"/>
          <p14:tracePt t="129104" x="3879850" y="5194300"/>
          <p14:tracePt t="129112" x="3867150" y="5218113"/>
          <p14:tracePt t="129120" x="3867150" y="5243513"/>
          <p14:tracePt t="129129" x="3856038" y="5256213"/>
          <p14:tracePt t="129136" x="3843338" y="5256213"/>
          <p14:tracePt t="129143" x="3843338" y="5268913"/>
          <p14:tracePt t="129216" x="3843338" y="5281613"/>
          <p14:tracePt t="129223" x="3830638" y="5281613"/>
          <p14:tracePt t="129241" x="3817938" y="5281613"/>
          <p14:tracePt t="129248" x="3805238" y="5268913"/>
          <p14:tracePt t="129255" x="3792538" y="5256213"/>
          <p14:tracePt t="129271" x="3779838" y="5243513"/>
          <p14:tracePt t="129279" x="3767138" y="5230813"/>
          <p14:tracePt t="129287" x="3756025" y="5218113"/>
          <p14:tracePt t="129295" x="3743325" y="5218113"/>
          <p14:tracePt t="129311" x="3743325" y="5205413"/>
          <p14:tracePt t="129328" x="3743325" y="5181600"/>
          <p14:tracePt t="129335" x="3743325" y="5168900"/>
          <p14:tracePt t="129343" x="3756025" y="5156200"/>
          <p14:tracePt t="129376" x="3767138" y="5143500"/>
          <p14:tracePt t="129512" x="3779838" y="5143500"/>
          <p14:tracePt t="129816" x="3779838" y="5156200"/>
          <p14:tracePt t="129833" x="3767138" y="5181600"/>
          <p14:tracePt t="129842" x="3756025" y="5205413"/>
          <p14:tracePt t="129851" x="3743325" y="5230813"/>
          <p14:tracePt t="129856" x="3730625" y="5243513"/>
          <p14:tracePt t="129865" x="3705225" y="5268913"/>
          <p14:tracePt t="129872" x="3692525" y="5281613"/>
          <p14:tracePt t="129880" x="3679825" y="5294313"/>
          <p14:tracePt t="129888" x="3667125" y="5318125"/>
          <p14:tracePt t="129896" x="3654425" y="5318125"/>
          <p14:tracePt t="129904" x="3643313" y="5343525"/>
          <p14:tracePt t="129912" x="3630613" y="5343525"/>
          <p14:tracePt t="129944" x="3605213" y="5343525"/>
          <p14:tracePt t="129967" x="3592513" y="5318125"/>
          <p14:tracePt t="129975" x="3579813" y="5305425"/>
          <p14:tracePt t="129984" x="3579813" y="5294313"/>
          <p14:tracePt t="129992" x="3579813" y="5268913"/>
          <p14:tracePt t="130002" x="3579813" y="5256213"/>
          <p14:tracePt t="130007" x="3579813" y="5243513"/>
          <p14:tracePt t="130018" x="3579813" y="5218113"/>
          <p14:tracePt t="130024" x="3579813" y="5181600"/>
          <p14:tracePt t="130035" x="3579813" y="5168900"/>
          <p14:tracePt t="130039" x="3592513" y="5156200"/>
          <p14:tracePt t="130051" x="3605213" y="5143500"/>
          <p14:tracePt t="130055" x="3605213" y="5130800"/>
          <p14:tracePt t="130063" x="3617913" y="5118100"/>
          <p14:tracePt t="130072" x="3630613" y="5118100"/>
          <p14:tracePt t="130087" x="3643313" y="5118100"/>
          <p14:tracePt t="130103" x="3654425" y="5118100"/>
          <p14:tracePt t="130120" x="3667125" y="5118100"/>
          <p14:tracePt t="130127" x="3679825" y="5118100"/>
          <p14:tracePt t="130135" x="3692525" y="5130800"/>
          <p14:tracePt t="130145" x="3692525" y="5143500"/>
          <p14:tracePt t="130151" x="3705225" y="5168900"/>
          <p14:tracePt t="130160" x="3705225" y="5181600"/>
          <p14:tracePt t="130169" x="3705225" y="5218113"/>
          <p14:tracePt t="130175" x="3705225" y="5230813"/>
          <p14:tracePt t="130185" x="3705225" y="5256213"/>
          <p14:tracePt t="130192" x="3705225" y="5268913"/>
          <p14:tracePt t="130202" x="3679825" y="5281613"/>
          <p14:tracePt t="130208" x="3679825" y="5294313"/>
          <p14:tracePt t="130272" x="3667125" y="5294313"/>
          <p14:tracePt t="130296" x="3667125" y="5268913"/>
          <p14:tracePt t="130312" x="3667125" y="5243513"/>
          <p14:tracePt t="130329" x="3667125" y="5230813"/>
          <p14:tracePt t="130337" x="3679825" y="5218113"/>
          <p14:tracePt t="130343" x="3679825" y="5205413"/>
          <p14:tracePt t="134567" x="3692525" y="5205413"/>
          <p14:tracePt t="134624" x="3705225" y="5205413"/>
          <p14:tracePt t="134631" x="3717925" y="5205413"/>
          <p14:tracePt t="134639" x="3730625" y="5205413"/>
          <p14:tracePt t="134648" x="3756025" y="5205413"/>
          <p14:tracePt t="134655" x="3779838" y="5205413"/>
          <p14:tracePt t="134663" x="3805238" y="5205413"/>
          <p14:tracePt t="134671" x="3817938" y="5205413"/>
          <p14:tracePt t="134679" x="3843338" y="5205413"/>
          <p14:tracePt t="134695" x="3856038" y="5205413"/>
          <p14:tracePt t="134703" x="3867150" y="5205413"/>
          <p14:tracePt t="135039" x="3843338" y="5194300"/>
          <p14:tracePt t="135047" x="3756025" y="5168900"/>
          <p14:tracePt t="135055" x="3667125" y="5143500"/>
          <p14:tracePt t="135064" x="3579813" y="5105400"/>
          <p14:tracePt t="135071" x="3479800" y="5068888"/>
          <p14:tracePt t="135079" x="3405188" y="5030788"/>
          <p14:tracePt t="135087" x="3354388" y="4992688"/>
          <p14:tracePt t="135095" x="3328988" y="4981575"/>
          <p14:tracePt t="135103" x="3317875" y="4968875"/>
          <p14:tracePt t="135118" x="3328988" y="4968875"/>
          <p14:tracePt t="135127" x="3367088" y="4981575"/>
          <p14:tracePt t="135135" x="3392488" y="5018088"/>
          <p14:tracePt t="135144" x="3417888" y="5043488"/>
          <p14:tracePt t="135153" x="3441700" y="5081588"/>
          <p14:tracePt t="135159" x="3454400" y="5118100"/>
          <p14:tracePt t="135168" x="3454400" y="5156200"/>
          <p14:tracePt t="135175" x="3454400" y="5168900"/>
          <p14:tracePt t="135186" x="3454400" y="5181600"/>
          <p14:tracePt t="135191" x="3454400" y="5205413"/>
          <p14:tracePt t="135202" x="3454400" y="5218113"/>
          <p14:tracePt t="135207" x="3454400" y="5230813"/>
          <p14:tracePt t="135219" x="3454400" y="5243513"/>
          <p14:tracePt t="135223" x="3454400" y="5281613"/>
          <p14:tracePt t="135235" x="3467100" y="5318125"/>
          <p14:tracePt t="135238" x="3479800" y="5343525"/>
          <p14:tracePt t="135247" x="3492500" y="5368925"/>
          <p14:tracePt t="135254" x="3505200" y="5394325"/>
          <p14:tracePt t="135264" x="3530600" y="5418138"/>
          <p14:tracePt t="135270" x="3530600" y="5456238"/>
          <p14:tracePt t="135278" x="3554413" y="5507038"/>
          <p14:tracePt t="135286" x="3567113" y="5556250"/>
          <p14:tracePt t="135295" x="3592513" y="5643563"/>
          <p14:tracePt t="135303" x="3605213" y="5719763"/>
          <p14:tracePt t="135310" x="3630613" y="5807075"/>
          <p14:tracePt t="135320" x="3643313" y="5894388"/>
          <p14:tracePt t="135326" x="3667125" y="5981700"/>
          <p14:tracePt t="135335" x="3679825" y="6045200"/>
          <p14:tracePt t="135343" x="3679825" y="6081713"/>
          <p14:tracePt t="135351" x="3679825" y="6119813"/>
          <p14:tracePt t="135358" x="3679825" y="6145213"/>
          <p14:tracePt t="135368" x="3679825" y="6169025"/>
          <p14:tracePt t="135385" x="3679825" y="6194425"/>
          <p14:tracePt t="135407" x="3679825" y="6207125"/>
          <p14:tracePt t="135447" x="3654425" y="6219825"/>
          <p14:tracePt t="135454" x="3654425" y="6232525"/>
          <p14:tracePt t="135463" x="3630613" y="6232525"/>
          <p14:tracePt t="135494" x="3617913" y="6245225"/>
          <p14:tracePt t="135527" x="3605213" y="6245225"/>
          <p14:tracePt t="135544" x="3592513" y="6232525"/>
          <p14:tracePt t="135552" x="3579813" y="6219825"/>
          <p14:tracePt t="135558" x="3579813" y="6194425"/>
          <p14:tracePt t="135568" x="3579813" y="6157913"/>
          <p14:tracePt t="135574" x="3592513" y="6145213"/>
          <p14:tracePt t="135586" x="3605213" y="6132513"/>
          <p14:tracePt t="135590" x="3617913" y="6119813"/>
          <p14:tracePt t="135601" x="3630613" y="6107113"/>
          <p14:tracePt t="135635" x="3643313" y="6107113"/>
          <p14:tracePt t="135638" x="3654425" y="6107113"/>
          <p14:tracePt t="135654" x="3667125" y="6107113"/>
          <p14:tracePt t="135664" x="3667125" y="6132513"/>
          <p14:tracePt t="135671" x="3667125" y="6169025"/>
          <p14:tracePt t="135678" x="3667125" y="6219825"/>
          <p14:tracePt t="135686" x="3667125" y="6281738"/>
          <p14:tracePt t="135694" x="3667125" y="6345238"/>
          <p14:tracePt t="135703" x="3667125" y="6432550"/>
          <p14:tracePt t="135711" x="3667125" y="6532563"/>
          <p14:tracePt t="135719" x="3654425" y="6607175"/>
          <p14:tracePt t="135727" x="3643313" y="6683375"/>
          <p14:tracePt t="135735" x="3617913" y="6732588"/>
          <p14:tracePt t="135743" x="3605213" y="6757988"/>
          <p14:tracePt t="135752" x="3592513" y="6783388"/>
          <p14:tracePt t="135759" x="3579813" y="6783388"/>
          <p14:tracePt t="135799" x="3592513" y="6770688"/>
          <p14:tracePt t="135806" x="3605213" y="6745288"/>
          <p14:tracePt t="135815" x="3617913" y="6719888"/>
          <p14:tracePt t="135823" x="3630613" y="6696075"/>
          <p14:tracePt t="135836" x="3643313" y="6670675"/>
          <p14:tracePt t="135839" x="3654425" y="6632575"/>
          <p14:tracePt t="135848" x="3667125" y="6607175"/>
          <p14:tracePt t="135855" x="3679825" y="6607175"/>
          <p14:tracePt t="135864" x="3679825" y="6583363"/>
          <p14:tracePt t="135871" x="3692525" y="6583363"/>
          <p14:tracePt t="135879" x="3705225" y="6570663"/>
          <p14:tracePt t="136015" x="3705225" y="6557963"/>
          <p14:tracePt t="136023" x="3705225" y="6545263"/>
          <p14:tracePt t="136033" x="3705225" y="6519863"/>
          <p14:tracePt t="136039" x="3705225" y="6494463"/>
          <p14:tracePt t="136046" x="3705225" y="6457950"/>
          <p14:tracePt t="136054" x="3705225" y="6419850"/>
          <p14:tracePt t="136064" x="3705225" y="6381750"/>
          <p14:tracePt t="136070" x="3705225" y="6332538"/>
          <p14:tracePt t="136079" x="3705225" y="6281738"/>
          <p14:tracePt t="136086" x="3705225" y="6207125"/>
          <p14:tracePt t="136095" x="3705225" y="6119813"/>
          <p14:tracePt t="136102" x="3705225" y="6032500"/>
          <p14:tracePt t="136111" x="3705225" y="5932488"/>
          <p14:tracePt t="136119" x="3705225" y="5819775"/>
          <p14:tracePt t="136127" x="3705225" y="5732463"/>
          <p14:tracePt t="136135" x="3705225" y="5643563"/>
          <p14:tracePt t="136143" x="3705225" y="5568950"/>
          <p14:tracePt t="136151" x="3705225" y="5481638"/>
          <p14:tracePt t="136159" x="3705225" y="5394325"/>
          <p14:tracePt t="136168" x="3705225" y="5305425"/>
          <p14:tracePt t="136175" x="3705225" y="5243513"/>
          <p14:tracePt t="136185" x="3705225" y="5181600"/>
          <p14:tracePt t="136191" x="3705225" y="5105400"/>
          <p14:tracePt t="136201" x="3717925" y="5018088"/>
          <p14:tracePt t="136207" x="3717925" y="4968875"/>
          <p14:tracePt t="136218" x="3730625" y="4879975"/>
          <p14:tracePt t="136223" x="3730625" y="4856163"/>
          <p14:tracePt t="136235" x="3730625" y="4805363"/>
          <p14:tracePt t="136239" x="3730625" y="4792663"/>
          <p14:tracePt t="136247" x="3730625" y="4768850"/>
          <p14:tracePt t="136255" x="3743325" y="4718050"/>
          <p14:tracePt t="136264" x="3756025" y="4705350"/>
          <p14:tracePt t="136280" x="3756025" y="4692650"/>
          <p14:tracePt t="136287" x="3756025" y="4679950"/>
          <p14:tracePt t="136488" x="3756025" y="4667250"/>
          <p14:tracePt t="136502" x="3779838" y="4679950"/>
          <p14:tracePt t="136511" x="3792538" y="4705350"/>
          <p14:tracePt t="136519" x="3817938" y="4730750"/>
          <p14:tracePt t="136527" x="3843338" y="4779963"/>
          <p14:tracePt t="136535" x="3867150" y="4805363"/>
          <p14:tracePt t="136542" x="3867150" y="4830763"/>
          <p14:tracePt t="136552" x="3879850" y="4856163"/>
          <p14:tracePt t="136559" x="3892550" y="4892675"/>
          <p14:tracePt t="136569" x="3892550" y="4905375"/>
          <p14:tracePt t="136574" x="3892550" y="4918075"/>
          <p14:tracePt t="136585" x="3892550" y="4930775"/>
          <p14:tracePt t="136591" x="3892550" y="4943475"/>
          <p14:tracePt t="136601" x="3892550" y="4956175"/>
          <p14:tracePt t="136966" x="3879850" y="4956175"/>
          <p14:tracePt t="137015" x="3867150" y="4956175"/>
          <p14:tracePt t="137048" x="3856038" y="4956175"/>
          <p14:tracePt t="137062" x="3856038" y="4943475"/>
          <p14:tracePt t="137079" x="3843338" y="4943475"/>
          <p14:tracePt t="137095" x="3843338" y="4930775"/>
          <p14:tracePt t="137110" x="3843338" y="4918075"/>
          <p14:tracePt t="137118" x="3843338" y="4905375"/>
          <p14:tracePt t="137151" x="3843338" y="4892675"/>
          <p14:tracePt t="137358" x="3843338" y="4879975"/>
          <p14:tracePt t="137423" x="3843338" y="4868863"/>
          <p14:tracePt t="137438" x="3856038" y="4843463"/>
          <p14:tracePt t="137447" x="3867150" y="4805363"/>
          <p14:tracePt t="137454" x="3879850" y="4792663"/>
          <p14:tracePt t="137463" x="3892550" y="4756150"/>
          <p14:tracePt t="137473" x="3905250" y="4718050"/>
          <p14:tracePt t="137478" x="3905250" y="4679950"/>
          <p14:tracePt t="137486" x="3905250" y="4630738"/>
          <p14:tracePt t="137494" x="3905250" y="4554538"/>
          <p14:tracePt t="137502" x="3905250" y="4492625"/>
          <p14:tracePt t="137510" x="3905250" y="4418013"/>
          <p14:tracePt t="137518" x="3905250" y="4354513"/>
          <p14:tracePt t="137526" x="3905250" y="4292600"/>
          <p14:tracePt t="137535" x="3905250" y="4217988"/>
          <p14:tracePt t="137543" x="3905250" y="4154488"/>
          <p14:tracePt t="137552" x="3892550" y="4092575"/>
          <p14:tracePt t="137558" x="3879850" y="4041775"/>
          <p14:tracePt t="137568" x="3867150" y="3992563"/>
          <p14:tracePt t="137574" x="3867150" y="3929063"/>
          <p14:tracePt t="137585" x="3856038" y="3879850"/>
          <p14:tracePt t="137590" x="3843338" y="3841750"/>
          <p14:tracePt t="137601" x="3830638" y="3779838"/>
          <p14:tracePt t="137607" x="3817938" y="3741738"/>
          <p14:tracePt t="137619" x="3817938" y="3716338"/>
          <p14:tracePt t="137623" x="3817938" y="3679825"/>
          <p14:tracePt t="137637" x="3805238" y="3654425"/>
          <p14:tracePt t="137639" x="3805238" y="3641725"/>
          <p14:tracePt t="137647" x="3805238" y="3616325"/>
          <p14:tracePt t="137654" x="3805238" y="3603625"/>
          <p14:tracePt t="137662" x="3792538" y="3590925"/>
          <p14:tracePt t="137670" x="3792538" y="3579813"/>
          <p14:tracePt t="137678" x="3792538" y="3567113"/>
          <p14:tracePt t="137686" x="3792538" y="3554413"/>
          <p14:tracePt t="137694" x="3792538" y="3541713"/>
          <p14:tracePt t="137702" x="3792538" y="3529013"/>
          <p14:tracePt t="137711" x="3792538" y="3503613"/>
          <p14:tracePt t="137719" x="3792538" y="3479800"/>
          <p14:tracePt t="137726" x="3792538" y="3454400"/>
          <p14:tracePt t="137735" x="3792538" y="3416300"/>
          <p14:tracePt t="137743" x="3792538" y="3390900"/>
          <p14:tracePt t="137752" x="3792538" y="3367088"/>
          <p14:tracePt t="137758" x="3792538" y="3354388"/>
          <p14:tracePt t="137768" x="3792538" y="3328988"/>
          <p14:tracePt t="137774" x="3792538" y="3303588"/>
          <p14:tracePt t="137785" x="3792538" y="3267075"/>
          <p14:tracePt t="137791" x="3792538" y="3241675"/>
          <p14:tracePt t="137801" x="3792538" y="3228975"/>
          <p14:tracePt t="137806" x="3792538" y="3216275"/>
          <p14:tracePt t="137818" x="3792538" y="3190875"/>
          <p14:tracePt t="137822" x="3792538" y="3165475"/>
          <p14:tracePt t="137835" x="3792538" y="3141663"/>
          <p14:tracePt t="137838" x="3792538" y="3128963"/>
          <p14:tracePt t="137846" x="3792538" y="3116263"/>
          <p14:tracePt t="137855" x="3792538" y="3103563"/>
          <p14:tracePt t="137887" x="3792538" y="3090863"/>
          <p14:tracePt t="137911" x="3779838" y="3090863"/>
          <p14:tracePt t="137918" x="3767138" y="3090863"/>
          <p14:tracePt t="137926" x="3756025" y="3103563"/>
          <p14:tracePt t="137999" x="3756025" y="3090863"/>
          <p14:tracePt t="138006" x="3756025" y="3078163"/>
          <p14:tracePt t="138016" x="3767138" y="3054350"/>
          <p14:tracePt t="138023" x="3767138" y="3028950"/>
          <p14:tracePt t="138036" x="3779838" y="2990850"/>
          <p14:tracePt t="138038" x="3792538" y="2978150"/>
          <p14:tracePt t="138046" x="3792538" y="2965450"/>
          <p14:tracePt t="138054" x="3805238" y="2941638"/>
          <p14:tracePt t="138063" x="3817938" y="2941638"/>
          <p14:tracePt t="138102" x="3817938" y="2952750"/>
          <p14:tracePt t="138110" x="3817938" y="2990850"/>
          <p14:tracePt t="138119" x="3792538" y="3041650"/>
          <p14:tracePt t="138126" x="3767138" y="3078163"/>
          <p14:tracePt t="138134" x="3730625" y="3128963"/>
          <p14:tracePt t="138142" x="3717925" y="3141663"/>
          <p14:tracePt t="138151" x="3692525" y="3154363"/>
          <p14:tracePt t="138168" x="3679825" y="3154363"/>
          <p14:tracePt t="138185" x="3667125" y="3154363"/>
          <p14:tracePt t="138191" x="3654425" y="3154363"/>
          <p14:tracePt t="138201" x="3643313" y="3154363"/>
          <p14:tracePt t="138217" x="3643313" y="3128963"/>
          <p14:tracePt t="138223" x="3630613" y="3103563"/>
          <p14:tracePt t="138234" x="3617913" y="3078163"/>
          <p14:tracePt t="138239" x="3617913" y="3065463"/>
          <p14:tracePt t="138247" x="3617913" y="3028950"/>
          <p14:tracePt t="138254" x="3617913" y="3003550"/>
          <p14:tracePt t="138263" x="3617913" y="2965450"/>
          <p14:tracePt t="138270" x="3617913" y="2941638"/>
          <p14:tracePt t="138280" x="3617913" y="2916238"/>
          <p14:tracePt t="138287" x="3617913" y="2890838"/>
          <p14:tracePt t="138295" x="3630613" y="2865438"/>
          <p14:tracePt t="138302" x="3643313" y="2840038"/>
          <p14:tracePt t="138311" x="3654425" y="2828925"/>
          <p14:tracePt t="138320" x="3667125" y="2803525"/>
          <p14:tracePt t="138327" x="3692525" y="2803525"/>
          <p14:tracePt t="138335" x="3705225" y="2790825"/>
          <p14:tracePt t="138352" x="3717925" y="2790825"/>
          <p14:tracePt t="138370" x="3730625" y="2790825"/>
          <p14:tracePt t="138375" x="3743325" y="2790825"/>
          <p14:tracePt t="138386" x="3743325" y="2803525"/>
          <p14:tracePt t="138392" x="3767138" y="2816225"/>
          <p14:tracePt t="138404" x="3767138" y="2828925"/>
          <p14:tracePt t="138407" x="3779838" y="2840038"/>
          <p14:tracePt t="138420" x="3792538" y="2852738"/>
          <p14:tracePt t="138422" x="3792538" y="2890838"/>
          <p14:tracePt t="138431" x="3792538" y="2903538"/>
          <p14:tracePt t="138439" x="3792538" y="2941638"/>
          <p14:tracePt t="138447" x="3792538" y="2990850"/>
          <p14:tracePt t="138454" x="3779838" y="3028950"/>
          <p14:tracePt t="138463" x="3743325" y="3078163"/>
          <p14:tracePt t="138470" x="3717925" y="3116263"/>
          <p14:tracePt t="138479" x="3679825" y="3165475"/>
          <p14:tracePt t="138486" x="3654425" y="3190875"/>
          <p14:tracePt t="138494" x="3617913" y="3216275"/>
          <p14:tracePt t="138502" x="3592513" y="3216275"/>
          <p14:tracePt t="138511" x="3567113" y="3228975"/>
          <p14:tracePt t="138518" x="3554413" y="3241675"/>
          <p14:tracePt t="138542" x="3541713" y="3241675"/>
          <p14:tracePt t="138551" x="3530600" y="3241675"/>
          <p14:tracePt t="138558" x="3505200" y="3228975"/>
          <p14:tracePt t="138568" x="3505200" y="3190875"/>
          <p14:tracePt t="138575" x="3479800" y="3141663"/>
          <p14:tracePt t="138584" x="3467100" y="3090863"/>
          <p14:tracePt t="138590" x="3441700" y="3028950"/>
          <p14:tracePt t="138601" x="3429000" y="2965450"/>
          <p14:tracePt t="138606" x="3429000" y="2916238"/>
          <p14:tracePt t="138618" x="3429000" y="2840038"/>
          <p14:tracePt t="138623" x="3429000" y="2778125"/>
          <p14:tracePt t="138634" x="3441700" y="2716213"/>
          <p14:tracePt t="138639" x="3467100" y="2678113"/>
          <p14:tracePt t="138646" x="3479800" y="2665413"/>
          <p14:tracePt t="138654" x="3505200" y="2627313"/>
          <p14:tracePt t="138663" x="3517900" y="2627313"/>
          <p14:tracePt t="138670" x="3530600" y="2603500"/>
          <p14:tracePt t="138679" x="3541713" y="2603500"/>
          <p14:tracePt t="138694" x="3554413" y="2603500"/>
          <p14:tracePt t="138702" x="3567113" y="2603500"/>
          <p14:tracePt t="138711" x="3579813" y="2603500"/>
          <p14:tracePt t="138718" x="3592513" y="2627313"/>
          <p14:tracePt t="138726" x="3617913" y="2652713"/>
          <p14:tracePt t="138735" x="3630613" y="2716213"/>
          <p14:tracePt t="138743" x="3654425" y="2765425"/>
          <p14:tracePt t="138752" x="3679825" y="2840038"/>
          <p14:tracePt t="138759" x="3705225" y="2890838"/>
          <p14:tracePt t="138770" x="3717925" y="2952750"/>
          <p14:tracePt t="138774" x="3717925" y="2990850"/>
          <p14:tracePt t="138785" x="3717925" y="3028950"/>
          <p14:tracePt t="138791" x="3717925" y="3065463"/>
          <p14:tracePt t="138801" x="3705225" y="3103563"/>
          <p14:tracePt t="138807" x="3692525" y="3116263"/>
          <p14:tracePt t="138818" x="3692525" y="3128963"/>
          <p14:tracePt t="138839" x="3679825" y="3128963"/>
          <p14:tracePt t="138854" x="3667125" y="3128963"/>
          <p14:tracePt t="138862" x="3654425" y="3103563"/>
          <p14:tracePt t="138870" x="3630613" y="3065463"/>
          <p14:tracePt t="138879" x="3617913" y="3028950"/>
          <p14:tracePt t="138887" x="3617913" y="2990850"/>
          <p14:tracePt t="138894" x="3617913" y="2965450"/>
          <p14:tracePt t="138902" x="3605213" y="2890838"/>
          <p14:tracePt t="138911" x="3592513" y="2852738"/>
          <p14:tracePt t="138918" x="3592513" y="2828925"/>
          <p14:tracePt t="138927" x="3592513" y="2803525"/>
          <p14:tracePt t="138935" x="3592513" y="2778125"/>
          <p14:tracePt t="138942" x="3605213" y="2740025"/>
          <p14:tracePt t="138951" x="3617913" y="2716213"/>
          <p14:tracePt t="138958" x="3630613" y="2703513"/>
          <p14:tracePt t="138971" x="3643313" y="2690813"/>
          <p14:tracePt t="138974" x="3654425" y="2690813"/>
          <p14:tracePt t="138985" x="3667125" y="2690813"/>
          <p14:tracePt t="138990" x="3679825" y="2690813"/>
          <p14:tracePt t="139001" x="3692525" y="2690813"/>
          <p14:tracePt t="139023" x="3705225" y="2690813"/>
          <p14:tracePt t="139034" x="3730625" y="2690813"/>
          <p14:tracePt t="139039" x="3743325" y="2690813"/>
          <p14:tracePt t="139047" x="3767138" y="2703513"/>
          <p14:tracePt t="139055" x="3767138" y="2740025"/>
          <p14:tracePt t="139063" x="3792538" y="2765425"/>
          <p14:tracePt t="139070" x="3805238" y="2790825"/>
          <p14:tracePt t="139079" x="3805238" y="2828925"/>
          <p14:tracePt t="139086" x="3817938" y="2865438"/>
          <p14:tracePt t="139096" x="3830638" y="2903538"/>
          <p14:tracePt t="139104" x="3830638" y="2928938"/>
          <p14:tracePt t="139111" x="3830638" y="2965450"/>
          <p14:tracePt t="139118" x="3830638" y="3016250"/>
          <p14:tracePt t="139127" x="3830638" y="3054350"/>
          <p14:tracePt t="139135" x="3817938" y="3103563"/>
          <p14:tracePt t="139143" x="3805238" y="3141663"/>
          <p14:tracePt t="139153" x="3779838" y="3165475"/>
          <p14:tracePt t="139159" x="3767138" y="3190875"/>
          <p14:tracePt t="139169" x="3743325" y="3216275"/>
          <p14:tracePt t="139175" x="3743325" y="3228975"/>
          <p14:tracePt t="139186" x="3717925" y="3241675"/>
          <p14:tracePt t="139247" x="3705225" y="3241675"/>
          <p14:tracePt t="139255" x="3692525" y="3241675"/>
          <p14:tracePt t="139262" x="3679825" y="3241675"/>
          <p14:tracePt t="139270" x="3679825" y="3228975"/>
          <p14:tracePt t="139279" x="3679825" y="3216275"/>
          <p14:tracePt t="139286" x="3667125" y="3203575"/>
          <p14:tracePt t="139302" x="3667125" y="3178175"/>
          <p14:tracePt t="139311" x="3667125" y="3165475"/>
          <p14:tracePt t="139318" x="3667125" y="3128963"/>
          <p14:tracePt t="139327" x="3667125" y="3103563"/>
          <p14:tracePt t="139337" x="3679825" y="3078163"/>
          <p14:tracePt t="139342" x="3679825" y="3054350"/>
          <p14:tracePt t="139352" x="3692525" y="3016250"/>
          <p14:tracePt t="139359" x="3705225" y="3003550"/>
          <p14:tracePt t="139369" x="3705225" y="2990850"/>
          <p14:tracePt t="139374" x="3717925" y="2965450"/>
          <p14:tracePt t="139385" x="3730625" y="2965450"/>
          <p14:tracePt t="139655" x="3730625" y="2978150"/>
          <p14:tracePt t="139662" x="3717925" y="2978150"/>
          <p14:tracePt t="139815" x="3717925" y="2990850"/>
          <p14:tracePt t="139833" x="3717925" y="3003550"/>
          <p14:tracePt t="139846" x="3717925" y="3016250"/>
          <p14:tracePt t="139854" x="3717925" y="3028950"/>
          <p14:tracePt t="139862" x="3717925" y="3041650"/>
          <p14:tracePt t="139870" x="3717925" y="3078163"/>
          <p14:tracePt t="139878" x="3717925" y="3103563"/>
          <p14:tracePt t="139886" x="3717925" y="3128963"/>
          <p14:tracePt t="139894" x="3717925" y="3154363"/>
          <p14:tracePt t="139902" x="3717925" y="3178175"/>
          <p14:tracePt t="139910" x="3717925" y="3228975"/>
          <p14:tracePt t="139918" x="3717925" y="3278188"/>
          <p14:tracePt t="139926" x="3717925" y="3316288"/>
          <p14:tracePt t="139935" x="3717925" y="3367088"/>
          <p14:tracePt t="139943" x="3717925" y="3403600"/>
          <p14:tracePt t="139953" x="3717925" y="3454400"/>
          <p14:tracePt t="139958" x="3717925" y="3490913"/>
          <p14:tracePt t="139970" x="3717925" y="3529013"/>
          <p14:tracePt t="139974" x="3717925" y="3567113"/>
          <p14:tracePt t="139985" x="3717925" y="3603625"/>
          <p14:tracePt t="139990" x="3717925" y="3629025"/>
          <p14:tracePt t="140001" x="3717925" y="3654425"/>
          <p14:tracePt t="140006" x="3717925" y="3692525"/>
          <p14:tracePt t="140018" x="3717925" y="3716338"/>
          <p14:tracePt t="140022" x="3730625" y="3741738"/>
          <p14:tracePt t="140030" x="3730625" y="3754438"/>
          <p14:tracePt t="140038" x="3743325" y="3779838"/>
          <p14:tracePt t="140046" x="3743325" y="3792538"/>
          <p14:tracePt t="140054" x="3743325" y="3803650"/>
          <p14:tracePt t="140063" x="3743325" y="3816350"/>
          <p14:tracePt t="140070" x="3743325" y="3829050"/>
          <p14:tracePt t="140078" x="3743325" y="3841750"/>
          <p14:tracePt t="140151" x="3756025" y="3841750"/>
          <p14:tracePt t="140158" x="3767138" y="3816350"/>
          <p14:tracePt t="140166" x="3767138" y="3779838"/>
          <p14:tracePt t="140174" x="3767138" y="3741738"/>
          <p14:tracePt t="140184" x="3767138" y="3692525"/>
          <p14:tracePt t="140190" x="3767138" y="3616325"/>
          <p14:tracePt t="140201" x="3767138" y="3529013"/>
          <p14:tracePt t="140206" x="3767138" y="3454400"/>
          <p14:tracePt t="140217" x="3767138" y="3367088"/>
          <p14:tracePt t="140222" x="3767138" y="3278188"/>
          <p14:tracePt t="140231" x="3767138" y="3178175"/>
          <p14:tracePt t="140238" x="3767138" y="3103563"/>
          <p14:tracePt t="140246" x="3767138" y="3041650"/>
          <p14:tracePt t="140254" x="3767138" y="2990850"/>
          <p14:tracePt t="140262" x="3767138" y="2952750"/>
          <p14:tracePt t="140270" x="3767138" y="2928938"/>
          <p14:tracePt t="140278" x="3767138" y="2916238"/>
          <p14:tracePt t="140286" x="3767138" y="2903538"/>
          <p14:tracePt t="140326" x="3767138" y="2890838"/>
          <p14:tracePt t="140343" x="3779838" y="2890838"/>
          <p14:tracePt t="140358" x="3779838" y="2903538"/>
          <p14:tracePt t="140366" x="3779838" y="2916238"/>
          <p14:tracePt t="140374" x="3779838" y="2941638"/>
          <p14:tracePt t="140385" x="3779838" y="2952750"/>
          <p14:tracePt t="140401" x="3779838" y="2978150"/>
          <p14:tracePt t="140418" x="3779838" y="2990850"/>
          <p14:tracePt t="140422" x="3779838" y="3003550"/>
          <p14:tracePt t="140431" x="3779838" y="3016250"/>
          <p14:tracePt t="140894" x="3779838" y="3028950"/>
          <p14:tracePt t="140902" x="3779838" y="3041650"/>
          <p14:tracePt t="140910" x="3779838" y="3065463"/>
          <p14:tracePt t="140918" x="3792538" y="3116263"/>
          <p14:tracePt t="140928" x="3792538" y="3154363"/>
          <p14:tracePt t="140935" x="3792538" y="3203575"/>
          <p14:tracePt t="140942" x="3805238" y="3267075"/>
          <p14:tracePt t="140951" x="3830638" y="3316288"/>
          <p14:tracePt t="140958" x="3843338" y="3390900"/>
          <p14:tracePt t="140971" x="3867150" y="3454400"/>
          <p14:tracePt t="140986" x="3892550" y="3629025"/>
          <p14:tracePt t="140990" x="3905250" y="3716338"/>
          <p14:tracePt t="141002" x="3917950" y="3803650"/>
          <p14:tracePt t="141006" x="3943350" y="3892550"/>
          <p14:tracePt t="141017" x="3956050" y="3967163"/>
          <p14:tracePt t="141022" x="3979863" y="4054475"/>
          <p14:tracePt t="141031" x="3992563" y="4117975"/>
          <p14:tracePt t="141038" x="4005263" y="4192588"/>
          <p14:tracePt t="141047" x="4017963" y="4254500"/>
          <p14:tracePt t="141054" x="4017963" y="4318000"/>
          <p14:tracePt t="141062" x="4017963" y="4354513"/>
          <p14:tracePt t="141070" x="4017963" y="4392613"/>
          <p14:tracePt t="141078" x="4017963" y="4430713"/>
          <p14:tracePt t="141086" x="4017963" y="4454525"/>
          <p14:tracePt t="141094" x="4017963" y="4467225"/>
          <p14:tracePt t="141102" x="4017963" y="4479925"/>
          <p14:tracePt t="141110" x="4017963" y="4492625"/>
          <p14:tracePt t="141134" x="4030663" y="4505325"/>
          <p14:tracePt t="141198" x="4030663" y="4518025"/>
          <p14:tracePt t="141222" x="4030663" y="4543425"/>
          <p14:tracePt t="141238" x="4017963" y="4554538"/>
          <p14:tracePt t="141246" x="4005263" y="4567238"/>
          <p14:tracePt t="141255" x="3992563" y="4579938"/>
          <p14:tracePt t="141262" x="3979863" y="4592638"/>
          <p14:tracePt t="141270" x="3968750" y="4605338"/>
          <p14:tracePt t="141278" x="3956050" y="4618038"/>
          <p14:tracePt t="141286" x="3943350" y="4643438"/>
          <p14:tracePt t="141302" x="3930650" y="4656138"/>
          <p14:tracePt t="141318" x="3917950" y="4656138"/>
          <p14:tracePt t="141326" x="3905250" y="4656138"/>
          <p14:tracePt t="141336" x="3905250" y="4667250"/>
          <p14:tracePt t="141342" x="3892550" y="4667250"/>
          <p14:tracePt t="141351" x="3879850" y="4667250"/>
          <p14:tracePt t="141367" x="3867150" y="4667250"/>
          <p14:tracePt t="141390" x="3843338" y="4679950"/>
          <p14:tracePt t="141431" x="3843338" y="4692650"/>
          <p14:tracePt t="141446" x="3830638" y="4692650"/>
          <p14:tracePt t="141495" x="3817938" y="4692650"/>
          <p14:tracePt t="141598" x="3792538" y="4692650"/>
          <p14:tracePt t="141758" x="3779838" y="4705350"/>
          <p14:tracePt t="141782" x="3767138" y="4718050"/>
          <p14:tracePt t="141806" x="3756025" y="4730750"/>
          <p14:tracePt t="141814" x="3743325" y="4730750"/>
          <p14:tracePt t="141822" x="3730625" y="4743450"/>
          <p14:tracePt t="141838" x="3717925" y="4743450"/>
          <p14:tracePt t="141855" x="3705225" y="4756150"/>
          <p14:tracePt t="141862" x="3692525" y="4756150"/>
          <p14:tracePt t="142030" x="3717925" y="4743450"/>
          <p14:tracePt t="142038" x="3743325" y="4730750"/>
          <p14:tracePt t="142046" x="3767138" y="4705350"/>
          <p14:tracePt t="142054" x="3805238" y="4692650"/>
          <p14:tracePt t="142062" x="3843338" y="4667250"/>
          <p14:tracePt t="142070" x="3879850" y="4656138"/>
          <p14:tracePt t="142078" x="3917950" y="4618038"/>
          <p14:tracePt t="142085" x="3968750" y="4605338"/>
          <p14:tracePt t="142094" x="3979863" y="4579938"/>
          <p14:tracePt t="142101" x="3992563" y="4567238"/>
          <p14:tracePt t="142175" x="3968750" y="4579938"/>
          <p14:tracePt t="142182" x="3956050" y="4592638"/>
          <p14:tracePt t="142190" x="3930650" y="4605338"/>
          <p14:tracePt t="142206" x="3917950" y="4618038"/>
          <p14:tracePt t="142207" x="3905250" y="4630738"/>
          <p14:tracePt t="142214" x="3879850" y="4643438"/>
          <p14:tracePt t="142222" x="3867150" y="4656138"/>
          <p14:tracePt t="142230" x="3843338" y="4667250"/>
          <p14:tracePt t="142238" x="3830638" y="4679950"/>
          <p14:tracePt t="142246" x="3817938" y="4692650"/>
          <p14:tracePt t="142254" x="3805238" y="4692650"/>
          <p14:tracePt t="142382" x="3805238" y="4679950"/>
          <p14:tracePt t="142389" x="3805238" y="4667250"/>
          <p14:tracePt t="142398" x="3830638" y="4656138"/>
          <p14:tracePt t="142406" x="3830638" y="4643438"/>
          <p14:tracePt t="142418" x="3843338" y="4643438"/>
          <p14:tracePt t="142430" x="3856038" y="4630738"/>
          <p14:tracePt t="142511" x="3843338" y="4630738"/>
          <p14:tracePt t="142526" x="3817938" y="4630738"/>
          <p14:tracePt t="142631" x="3805238" y="4630738"/>
          <p14:tracePt t="142638" x="3805238" y="4618038"/>
          <p14:tracePt t="142646" x="3817938" y="4605338"/>
          <p14:tracePt t="142654" x="3830638" y="4579938"/>
          <p14:tracePt t="142662" x="3856038" y="4554538"/>
          <p14:tracePt t="142670" x="3905250" y="4518025"/>
          <p14:tracePt t="142678" x="3930650" y="4505325"/>
          <p14:tracePt t="142686" x="3979863" y="4467225"/>
          <p14:tracePt t="142694" x="4030663" y="4418013"/>
          <p14:tracePt t="142702" x="4092575" y="4392613"/>
          <p14:tracePt t="142710" x="4143375" y="4341813"/>
          <p14:tracePt t="142718" x="4205288" y="4292600"/>
          <p14:tracePt t="142726" x="4268788" y="4230688"/>
          <p14:tracePt t="142736" x="4343400" y="4179888"/>
          <p14:tracePt t="142742" x="4418013" y="4129088"/>
          <p14:tracePt t="142751" x="4494213" y="4092575"/>
          <p14:tracePt t="142758" x="4581525" y="4041775"/>
          <p14:tracePt t="142768" x="4681538" y="3992563"/>
          <p14:tracePt t="142774" x="4756150" y="3929063"/>
          <p14:tracePt t="142785" x="4843463" y="3867150"/>
          <p14:tracePt t="142790" x="4932363" y="3803650"/>
          <p14:tracePt t="142802" x="5006975" y="3754438"/>
          <p14:tracePt t="142806" x="5081588" y="3692525"/>
          <p14:tracePt t="142814" x="5157788" y="3641725"/>
          <p14:tracePt t="142822" x="5219700" y="3590925"/>
          <p14:tracePt t="142830" x="5270500" y="3554413"/>
          <p14:tracePt t="142838" x="5332413" y="3490913"/>
          <p14:tracePt t="142845" x="5383213" y="3429000"/>
          <p14:tracePt t="142854" x="5407025" y="3378200"/>
          <p14:tracePt t="142862" x="5445125" y="3341688"/>
          <p14:tracePt t="142870" x="5470525" y="3290888"/>
          <p14:tracePt t="142878" x="5495925" y="3267075"/>
          <p14:tracePt t="142885" x="5507038" y="3254375"/>
          <p14:tracePt t="142895" x="5519738" y="3228975"/>
          <p14:tracePt t="142902" x="5532438" y="3216275"/>
          <p14:tracePt t="142910" x="5532438" y="3203575"/>
          <p14:tracePt t="142920" x="5545138" y="3190875"/>
          <p14:tracePt t="142926" x="5557838" y="3190875"/>
          <p14:tracePt t="142936" x="5557838" y="3178175"/>
          <p14:tracePt t="142952" x="5557838" y="3165475"/>
          <p14:tracePt t="142970" x="5557838" y="3154363"/>
          <p14:tracePt t="143031" x="5557838" y="3165475"/>
          <p14:tracePt t="143039" x="5545138" y="3190875"/>
          <p14:tracePt t="143045" x="5519738" y="3228975"/>
          <p14:tracePt t="143053" x="5483225" y="3290888"/>
          <p14:tracePt t="143062" x="5407025" y="3367088"/>
          <p14:tracePt t="143069" x="5332413" y="3441700"/>
          <p14:tracePt t="143080" x="5245100" y="3541713"/>
          <p14:tracePt t="143086" x="5132388" y="3641725"/>
          <p14:tracePt t="143094" x="5019675" y="3754438"/>
          <p14:tracePt t="143102" x="4894263" y="3867150"/>
          <p14:tracePt t="143110" x="4768850" y="3967163"/>
          <p14:tracePt t="143120" x="4656138" y="4029075"/>
          <p14:tracePt t="143126" x="4556125" y="4105275"/>
          <p14:tracePt t="143135" x="4468813" y="4141788"/>
          <p14:tracePt t="143142" x="4394200" y="4179888"/>
          <p14:tracePt t="143152" x="4318000" y="4217988"/>
          <p14:tracePt t="143159" x="4256088" y="4230688"/>
          <p14:tracePt t="143168" x="4217988" y="4254500"/>
          <p14:tracePt t="143174" x="4192588" y="4267200"/>
          <p14:tracePt t="143185" x="4181475" y="4279900"/>
          <p14:tracePt t="143190" x="4156075" y="4292600"/>
          <p14:tracePt t="143202" x="4143375" y="4305300"/>
          <p14:tracePt t="143205" x="4117975" y="4305300"/>
          <p14:tracePt t="143214" x="4105275" y="4318000"/>
          <p14:tracePt t="143222" x="4081463" y="4330700"/>
          <p14:tracePt t="143230" x="4056063" y="4341813"/>
          <p14:tracePt t="143238" x="4043363" y="4354513"/>
          <p14:tracePt t="143253" x="4017963" y="4354513"/>
          <p14:tracePt t="143262" x="3992563" y="4367213"/>
          <p14:tracePt t="143269" x="3992563" y="4379913"/>
          <p14:tracePt t="143278" x="3979863" y="4379913"/>
          <p14:tracePt t="143287" x="3968750" y="4379913"/>
          <p14:tracePt t="143294" x="3956050" y="4379913"/>
          <p14:tracePt t="143301" x="3943350" y="4392613"/>
          <p14:tracePt t="143318" x="3930650" y="4405313"/>
          <p14:tracePt t="143350" x="3917950" y="4405313"/>
          <p14:tracePt t="143455" x="3917950" y="4392613"/>
          <p14:tracePt t="143470" x="3943350" y="4367213"/>
          <p14:tracePt t="143477" x="3956050" y="4367213"/>
          <p14:tracePt t="143486" x="3979863" y="4341813"/>
          <p14:tracePt t="143494" x="4005263" y="4330700"/>
          <p14:tracePt t="143501" x="4068763" y="4292600"/>
          <p14:tracePt t="143511" x="4117975" y="4254500"/>
          <p14:tracePt t="143518" x="4192588" y="4217988"/>
          <p14:tracePt t="143528" x="4268788" y="4192588"/>
          <p14:tracePt t="143537" x="4356100" y="4141788"/>
          <p14:tracePt t="143542" x="4468813" y="4092575"/>
          <p14:tracePt t="143552" x="4556125" y="4041775"/>
          <p14:tracePt t="143558" x="4668838" y="4005263"/>
          <p14:tracePt t="143570" x="4781550" y="3967163"/>
          <p14:tracePt t="143574" x="4906963" y="3905250"/>
          <p14:tracePt t="143585" x="5032375" y="3867150"/>
          <p14:tracePt t="143590" x="5119688" y="3829050"/>
          <p14:tracePt t="143602" x="5207000" y="3792538"/>
          <p14:tracePt t="143607" x="5281613" y="3754438"/>
          <p14:tracePt t="143618" x="5332413" y="3729038"/>
          <p14:tracePt t="143622" x="5383213" y="3716338"/>
          <p14:tracePt t="143631" x="5407025" y="3703638"/>
          <p14:tracePt t="143638" x="5432425" y="3692525"/>
          <p14:tracePt t="143651" x="5445125" y="3679825"/>
          <p14:tracePt t="143653" x="5470525" y="3679825"/>
          <p14:tracePt t="143661" x="5470525" y="3667125"/>
          <p14:tracePt t="143669" x="5495925" y="3667125"/>
          <p14:tracePt t="143678" x="5495925" y="3654425"/>
          <p14:tracePt t="143686" x="5507038" y="3641725"/>
          <p14:tracePt t="143694" x="5519738" y="3616325"/>
          <p14:tracePt t="143702" x="5545138" y="3603625"/>
          <p14:tracePt t="143710" x="5545138" y="3590925"/>
          <p14:tracePt t="143718" x="5557838" y="3579813"/>
          <p14:tracePt t="143726" x="5557838" y="3567113"/>
          <p14:tracePt t="143735" x="5570538" y="3554413"/>
          <p14:tracePt t="143758" x="5583238" y="3541713"/>
          <p14:tracePt t="143773" x="5583238" y="3529013"/>
          <p14:tracePt t="143790" x="5583238" y="3516313"/>
          <p14:tracePt t="143801" x="5595938" y="3516313"/>
          <p14:tracePt t="143821" x="5595938" y="3503613"/>
          <p14:tracePt t="143846" x="5595938" y="3490913"/>
          <p14:tracePt t="143990" x="5607050" y="3479800"/>
          <p14:tracePt t="144006" x="5619750" y="3479800"/>
          <p14:tracePt t="144070" x="5619750" y="3454400"/>
          <p14:tracePt t="144119" x="5619750" y="3441700"/>
          <p14:tracePt t="144318" x="5607050" y="3441700"/>
          <p14:tracePt t="144335" x="5595938" y="3454400"/>
          <p14:tracePt t="144351" x="5583238" y="3467100"/>
          <p14:tracePt t="144358" x="5570538" y="3467100"/>
          <p14:tracePt t="144366" x="5570538" y="3479800"/>
          <p14:tracePt t="144374" x="5545138" y="3490913"/>
          <p14:tracePt t="144386" x="5519738" y="3516313"/>
          <p14:tracePt t="144390" x="5495925" y="3516313"/>
          <p14:tracePt t="144402" x="5457825" y="3554413"/>
          <p14:tracePt t="144406" x="5407025" y="3579813"/>
          <p14:tracePt t="144415" x="5370513" y="3629025"/>
          <p14:tracePt t="144421" x="5307013" y="3679825"/>
          <p14:tracePt t="144431" x="5232400" y="3729038"/>
          <p14:tracePt t="144437" x="5157788" y="3792538"/>
          <p14:tracePt t="144446" x="5081588" y="3841750"/>
          <p14:tracePt t="144453" x="4994275" y="3905250"/>
          <p14:tracePt t="144462" x="4945063" y="3954463"/>
          <p14:tracePt t="144469" x="4881563" y="3992563"/>
          <p14:tracePt t="144478" x="4843463" y="4017963"/>
          <p14:tracePt t="144485" x="4794250" y="4041775"/>
          <p14:tracePt t="144494" x="4756150" y="4079875"/>
          <p14:tracePt t="144501" x="4706938" y="4092575"/>
          <p14:tracePt t="144509" x="4668838" y="4129088"/>
          <p14:tracePt t="144518" x="4630738" y="4154488"/>
          <p14:tracePt t="144525" x="4581525" y="4167188"/>
          <p14:tracePt t="144535" x="4556125" y="4192588"/>
          <p14:tracePt t="144541" x="4518025" y="4217988"/>
          <p14:tracePt t="144551" x="4494213" y="4241800"/>
          <p14:tracePt t="144558" x="4443413" y="4254500"/>
          <p14:tracePt t="144568" x="4406900" y="4279900"/>
          <p14:tracePt t="144574" x="4356100" y="4305300"/>
          <p14:tracePt t="144585" x="4305300" y="4318000"/>
          <p14:tracePt t="144589" x="4256088" y="4330700"/>
          <p14:tracePt t="144601" x="4192588" y="4354513"/>
          <p14:tracePt t="144605" x="4156075" y="4379913"/>
          <p14:tracePt t="144614" x="4117975" y="4392613"/>
          <p14:tracePt t="144622" x="4081463" y="4418013"/>
          <p14:tracePt t="144629" x="4030663" y="4430713"/>
          <p14:tracePt t="144637" x="3992563" y="4443413"/>
          <p14:tracePt t="144645" x="3979863" y="4443413"/>
          <p14:tracePt t="144654" x="3943350" y="4443413"/>
          <p14:tracePt t="144661" x="3930650" y="4454525"/>
          <p14:tracePt t="144669" x="3905250" y="4467225"/>
          <p14:tracePt t="144678" x="3892550" y="4467225"/>
          <p14:tracePt t="144685" x="3879850" y="4479925"/>
          <p14:tracePt t="144704" x="3856038" y="4492625"/>
          <p14:tracePt t="144721" x="3830638" y="4505325"/>
          <p14:tracePt t="144727" x="3817938" y="4518025"/>
          <p14:tracePt t="144737" x="3792538" y="4530725"/>
          <p14:tracePt t="144742" x="3779838" y="4530725"/>
          <p14:tracePt t="144752" x="3756025" y="4554538"/>
          <p14:tracePt t="144758" x="3730625" y="4554538"/>
          <p14:tracePt t="144769" x="3717925" y="4567238"/>
          <p14:tracePt t="144774" x="3692525" y="4592638"/>
          <p14:tracePt t="144786" x="3679825" y="4592638"/>
          <p14:tracePt t="144802" x="3679825" y="4605338"/>
          <p14:tracePt t="144806" x="3667125" y="4605338"/>
          <p14:tracePt t="144886" x="3679825" y="4592638"/>
          <p14:tracePt t="144893" x="3692525" y="4567238"/>
          <p14:tracePt t="144902" x="3730625" y="4543425"/>
          <p14:tracePt t="144910" x="3756025" y="4518025"/>
          <p14:tracePt t="144918" x="3805238" y="4467225"/>
          <p14:tracePt t="144926" x="3843338" y="4418013"/>
          <p14:tracePt t="144935" x="3905250" y="4354513"/>
          <p14:tracePt t="144942" x="3979863" y="4292600"/>
          <p14:tracePt t="144952" x="4081463" y="4230688"/>
          <p14:tracePt t="144957" x="4181475" y="4154488"/>
          <p14:tracePt t="144968" x="4281488" y="4067175"/>
          <p14:tracePt t="144973" x="4381500" y="3992563"/>
          <p14:tracePt t="144987" x="4506913" y="3892550"/>
          <p14:tracePt t="144991" x="4630738" y="3803650"/>
          <p14:tracePt t="145001" x="4756150" y="3729038"/>
          <p14:tracePt t="145005" x="4868863" y="3654425"/>
          <p14:tracePt t="145015" x="4994275" y="3603625"/>
          <p14:tracePt t="145021" x="5094288" y="3567113"/>
          <p14:tracePt t="145029" x="5194300" y="3529013"/>
          <p14:tracePt t="145037" x="5294313" y="3490913"/>
          <p14:tracePt t="145045" x="5383213" y="3416300"/>
          <p14:tracePt t="145053" x="5457825" y="3367088"/>
          <p14:tracePt t="145062" x="5532438" y="3328988"/>
          <p14:tracePt t="145069" x="5583238" y="3303588"/>
          <p14:tracePt t="145077" x="5619750" y="3267075"/>
          <p14:tracePt t="145085" x="5645150" y="3241675"/>
          <p14:tracePt t="145094" x="5670550" y="3216275"/>
          <p14:tracePt t="145102" x="5683250" y="3190875"/>
          <p14:tracePt t="145109" x="5695950" y="3178175"/>
          <p14:tracePt t="145120" x="5708650" y="3154363"/>
          <p14:tracePt t="145135" x="5719763" y="3128963"/>
          <p14:tracePt t="145141" x="5719763" y="3116263"/>
          <p14:tracePt t="145157" x="5719763" y="3103563"/>
          <p14:tracePt t="145174" x="5719763" y="3090863"/>
          <p14:tracePt t="145189" x="5719763" y="3078163"/>
          <p14:tracePt t="145205" x="5732463" y="3065463"/>
          <p14:tracePt t="145222" x="5732463" y="3054350"/>
          <p14:tracePt t="145262" x="5732463" y="3041650"/>
          <p14:tracePt t="145278" x="5732463" y="3028950"/>
          <p14:tracePt t="145302" x="5732463" y="3016250"/>
          <p14:tracePt t="145342" x="5732463" y="3003550"/>
          <p14:tracePt t="145438" x="5745163" y="3003550"/>
          <p14:tracePt t="145454" x="5745163" y="3041650"/>
          <p14:tracePt t="145461" x="5745163" y="3103563"/>
          <p14:tracePt t="145472" x="5745163" y="3178175"/>
          <p14:tracePt t="145477" x="5745163" y="3278188"/>
          <p14:tracePt t="145486" x="5745163" y="3416300"/>
          <p14:tracePt t="145494" x="5745163" y="3554413"/>
          <p14:tracePt t="145502" x="5745163" y="3703638"/>
          <p14:tracePt t="145510" x="5745163" y="3841750"/>
          <p14:tracePt t="145519" x="5745163" y="3992563"/>
          <p14:tracePt t="145525" x="5745163" y="4129088"/>
          <p14:tracePt t="145535" x="5745163" y="4230688"/>
          <p14:tracePt t="145542" x="5745163" y="4318000"/>
          <p14:tracePt t="145552" x="5745163" y="4379913"/>
          <p14:tracePt t="145557" x="5745163" y="4454525"/>
          <p14:tracePt t="145568" x="5745163" y="4505325"/>
          <p14:tracePt t="145574" x="5745163" y="4554538"/>
          <p14:tracePt t="145585" x="5745163" y="4592638"/>
          <p14:tracePt t="145589" x="5745163" y="4630738"/>
          <p14:tracePt t="145598" x="5745163" y="4643438"/>
          <p14:tracePt t="145605" x="5745163" y="4656138"/>
          <p14:tracePt t="145614" x="5745163" y="4679950"/>
          <p14:tracePt t="145621" x="5745163" y="4692650"/>
          <p14:tracePt t="145630" x="5745163" y="4705350"/>
          <p14:tracePt t="145637" x="5745163" y="4718050"/>
          <p14:tracePt t="145677" x="5745163" y="4730750"/>
          <p14:tracePt t="145711" x="5745163" y="4743450"/>
          <p14:tracePt t="145717" x="5757863" y="4756150"/>
          <p14:tracePt t="145752" x="5757863" y="4768850"/>
          <p14:tracePt t="145910" x="5757863" y="4779963"/>
          <p14:tracePt t="145925" x="5783263" y="4779963"/>
          <p14:tracePt t="145934" x="5808663" y="4779963"/>
          <p14:tracePt t="145941" x="5821363" y="4779963"/>
          <p14:tracePt t="145953" x="5845175" y="4779963"/>
          <p14:tracePt t="145957" x="5857875" y="4779963"/>
          <p14:tracePt t="145998" x="5870575" y="4779963"/>
          <p14:tracePt t="148165" x="5870575" y="4756150"/>
          <p14:tracePt t="148173" x="5883275" y="4756150"/>
          <p14:tracePt t="148182" x="5895975" y="4743450"/>
          <p14:tracePt t="148189" x="5908675" y="4718050"/>
          <p14:tracePt t="148201" x="5921375" y="4705350"/>
          <p14:tracePt t="148214" x="5921375" y="4692650"/>
          <p14:tracePt t="148222" x="5921375" y="4656138"/>
          <p14:tracePt t="148229" x="5921375" y="4630738"/>
          <p14:tracePt t="148237" x="5921375" y="4592638"/>
          <p14:tracePt t="148245" x="5921375" y="4543425"/>
          <p14:tracePt t="148253" x="5932488" y="4492625"/>
          <p14:tracePt t="148261" x="5945188" y="4418013"/>
          <p14:tracePt t="148269" x="5970588" y="4330700"/>
          <p14:tracePt t="148277" x="5983288" y="4241800"/>
          <p14:tracePt t="148285" x="5983288" y="4167188"/>
          <p14:tracePt t="148294" x="5983288" y="4041775"/>
          <p14:tracePt t="148302" x="5983288" y="3941763"/>
          <p14:tracePt t="148309" x="5983288" y="3841750"/>
          <p14:tracePt t="148318" x="5983288" y="3741738"/>
          <p14:tracePt t="148325" x="5983288" y="3667125"/>
          <p14:tracePt t="148335" x="5983288" y="3579813"/>
          <p14:tracePt t="148341" x="5983288" y="3490913"/>
          <p14:tracePt t="148352" x="5983288" y="3429000"/>
          <p14:tracePt t="148357" x="5983288" y="3354388"/>
          <p14:tracePt t="148369" x="5983288" y="3303588"/>
          <p14:tracePt t="148373" x="5983288" y="3267075"/>
          <p14:tracePt t="148385" x="5983288" y="3228975"/>
          <p14:tracePt t="148389" x="5983288" y="3190875"/>
          <p14:tracePt t="148397" x="5983288" y="3178175"/>
          <p14:tracePt t="148405" x="5983288" y="3154363"/>
          <p14:tracePt t="148414" x="5983288" y="3128963"/>
          <p14:tracePt t="148421" x="5983288" y="3116263"/>
          <p14:tracePt t="148429" x="5983288" y="3103563"/>
          <p14:tracePt t="148437" x="5983288" y="3090863"/>
          <p14:tracePt t="148453" x="5983288" y="3078163"/>
          <p14:tracePt t="148469" x="5983288" y="3065463"/>
          <p14:tracePt t="148477" x="5983288" y="3054350"/>
          <p14:tracePt t="148501" x="5983288" y="3041650"/>
          <p14:tracePt t="148525" x="5983288" y="3028950"/>
          <p14:tracePt t="148533" x="5983288" y="3016250"/>
          <p14:tracePt t="148541" x="5983288" y="3003550"/>
          <p14:tracePt t="148551" x="5983288" y="2990850"/>
          <p14:tracePt t="148557" x="5983288" y="2978150"/>
          <p14:tracePt t="148568" x="5983288" y="2952750"/>
          <p14:tracePt t="148573" x="5983288" y="2928938"/>
          <p14:tracePt t="148589" x="5983288" y="2916238"/>
          <p14:tracePt t="148597" x="5983288" y="2903538"/>
          <p14:tracePt t="148629" x="5983288" y="2890838"/>
          <p14:tracePt t="148877" x="5957888" y="2890838"/>
          <p14:tracePt t="148965" x="5945188" y="2903538"/>
          <p14:tracePt t="148982" x="5932488" y="2916238"/>
          <p14:tracePt t="149005" x="5921375" y="2928938"/>
          <p14:tracePt t="149013" x="5908675" y="2941638"/>
          <p14:tracePt t="149029" x="5908675" y="2952750"/>
          <p14:tracePt t="149077" x="5908675" y="2965450"/>
          <p14:tracePt t="149158" x="5895975" y="2978150"/>
          <p14:tracePt t="149327" x="5908675" y="2978150"/>
          <p14:tracePt t="149334" x="5921375" y="2990850"/>
          <p14:tracePt t="149349" x="5921375" y="3003550"/>
          <p14:tracePt t="151471" x="5932488" y="3003550"/>
          <p14:tracePt t="151495" x="5945188" y="3003550"/>
          <p14:tracePt t="151509" x="5970588" y="3003550"/>
          <p14:tracePt t="151519" x="5995988" y="3003550"/>
          <p14:tracePt t="151524" x="6008688" y="3003550"/>
          <p14:tracePt t="151535" x="6034088" y="3003550"/>
          <p14:tracePt t="151541" x="6070600" y="3016250"/>
          <p14:tracePt t="151552" x="6108700" y="3028950"/>
          <p14:tracePt t="151558" x="6170613" y="3041650"/>
          <p14:tracePt t="151569" x="6208713" y="3054350"/>
          <p14:tracePt t="151573" x="6221413" y="3065463"/>
          <p14:tracePt t="151585" x="6234113" y="3078163"/>
          <p14:tracePt t="151589" x="6234113" y="3090863"/>
          <p14:tracePt t="151598" x="6234113" y="3103563"/>
          <p14:tracePt t="151605" x="6234113" y="3128963"/>
          <p14:tracePt t="151614" x="6234113" y="3154363"/>
          <p14:tracePt t="151621" x="6234113" y="3178175"/>
          <p14:tracePt t="151629" x="6234113" y="3228975"/>
          <p14:tracePt t="151637" x="6221413" y="3254375"/>
          <p14:tracePt t="151645" x="6208713" y="3278188"/>
          <p14:tracePt t="151652" x="6183313" y="3303588"/>
          <p14:tracePt t="151661" x="6170613" y="3328988"/>
          <p14:tracePt t="151669" x="6146800" y="3367088"/>
          <p14:tracePt t="151678" x="6108700" y="3390900"/>
          <p14:tracePt t="151686" x="6083300" y="3403600"/>
          <p14:tracePt t="151693" x="6057900" y="3416300"/>
          <p14:tracePt t="151702" x="6034088" y="3416300"/>
          <p14:tracePt t="151709" x="6021388" y="3416300"/>
          <p14:tracePt t="151720" x="6008688" y="3416300"/>
          <p14:tracePt t="151725" x="5995988" y="3416300"/>
          <p14:tracePt t="151735" x="5970588" y="3416300"/>
          <p14:tracePt t="151741" x="5921375" y="3416300"/>
          <p14:tracePt t="151752" x="5895975" y="3403600"/>
          <p14:tracePt t="151757" x="5870575" y="3390900"/>
          <p14:tracePt t="151768" x="5832475" y="3354388"/>
          <p14:tracePt t="151773" x="5783263" y="3303588"/>
          <p14:tracePt t="151785" x="5745163" y="3278188"/>
          <p14:tracePt t="151789" x="5708650" y="3228975"/>
          <p14:tracePt t="151798" x="5683250" y="3203575"/>
          <p14:tracePt t="151809" x="5670550" y="3178175"/>
          <p14:tracePt t="151812" x="5657850" y="3154363"/>
          <p14:tracePt t="151821" x="5657850" y="3116263"/>
          <p14:tracePt t="151829" x="5657850" y="3103563"/>
          <p14:tracePt t="151836" x="5657850" y="3078163"/>
          <p14:tracePt t="151844" x="5657850" y="3065463"/>
          <p14:tracePt t="151861" x="5657850" y="3054350"/>
          <p14:tracePt t="151877" x="5657850" y="3028950"/>
          <p14:tracePt t="151885" x="5670550" y="3003550"/>
          <p14:tracePt t="151892" x="5683250" y="2965450"/>
          <p14:tracePt t="151902" x="5708650" y="2941638"/>
          <p14:tracePt t="151909" x="5745163" y="2916238"/>
          <p14:tracePt t="151919" x="5770563" y="2878138"/>
          <p14:tracePt t="151924" x="5783263" y="2852738"/>
          <p14:tracePt t="151935" x="5808663" y="2828925"/>
          <p14:tracePt t="151941" x="5821363" y="2803525"/>
          <p14:tracePt t="151952" x="5832475" y="2765425"/>
          <p14:tracePt t="151957" x="5857875" y="2740025"/>
          <p14:tracePt t="151970" x="5857875" y="2716213"/>
          <p14:tracePt t="151973" x="5883275" y="2678113"/>
          <p14:tracePt t="151981" x="5895975" y="2640013"/>
          <p14:tracePt t="151988" x="5895975" y="2616200"/>
          <p14:tracePt t="151996" x="5895975" y="2590800"/>
          <p14:tracePt t="152004" x="5895975" y="2565400"/>
          <p14:tracePt t="152012" x="5895975" y="2552700"/>
          <p14:tracePt t="152020" x="5895975" y="2527300"/>
          <p14:tracePt t="152029" x="5895975" y="2516188"/>
          <p14:tracePt t="152036" x="5895975" y="2503488"/>
          <p14:tracePt t="152045" x="5895975" y="2490788"/>
          <p14:tracePt t="152053" x="5895975" y="2478088"/>
          <p14:tracePt t="152061" x="5895975" y="2465388"/>
          <p14:tracePt t="152069" x="5895975" y="2452688"/>
          <p14:tracePt t="152087" x="5883275" y="2452688"/>
          <p14:tracePt t="152093" x="5870575" y="2439988"/>
          <p14:tracePt t="152118" x="5857875" y="2427288"/>
          <p14:tracePt t="152135" x="5857875" y="2414588"/>
          <p14:tracePt t="152207" x="5832475" y="2427288"/>
          <p14:tracePt t="152220" x="5832475" y="2452688"/>
          <p14:tracePt t="152229" x="5821363" y="2478088"/>
          <p14:tracePt t="152236" x="5808663" y="2516188"/>
          <p14:tracePt t="152246" x="5808663" y="2540000"/>
          <p14:tracePt t="152253" x="5795963" y="2565400"/>
          <p14:tracePt t="152261" x="5783263" y="2590800"/>
          <p14:tracePt t="152270" x="5770563" y="2616200"/>
          <p14:tracePt t="152277" x="5770563" y="2652713"/>
          <p14:tracePt t="152286" x="5770563" y="2665413"/>
          <p14:tracePt t="152293" x="5757863" y="2703513"/>
          <p14:tracePt t="152302" x="5757863" y="2716213"/>
          <p14:tracePt t="152309" x="5757863" y="2740025"/>
          <p14:tracePt t="152414" x="5757863" y="2728913"/>
          <p14:tracePt t="152422" x="5757863" y="2703513"/>
          <p14:tracePt t="152445" x="5757863" y="2690813"/>
          <p14:tracePt t="152468" x="5757863" y="2678113"/>
          <p14:tracePt t="152477" x="5770563" y="2665413"/>
          <p14:tracePt t="152525" x="5783263" y="2703513"/>
          <p14:tracePt t="152535" x="5795963" y="2740025"/>
          <p14:tracePt t="152541" x="5795963" y="2765425"/>
          <p14:tracePt t="152552" x="5795963" y="2816225"/>
          <p14:tracePt t="152557" x="5795963" y="2852738"/>
          <p14:tracePt t="152569" x="5795963" y="2916238"/>
          <p14:tracePt t="152572" x="5783263" y="2952750"/>
          <p14:tracePt t="152584" x="5783263" y="2978150"/>
          <p14:tracePt t="152588" x="5770563" y="3003550"/>
          <p14:tracePt t="152597" x="5770563" y="3016250"/>
          <p14:tracePt t="152613" x="5770563" y="3028950"/>
          <p14:tracePt t="152654" x="5770563" y="3003550"/>
          <p14:tracePt t="152660" x="5770563" y="2978150"/>
          <p14:tracePt t="152669" x="5783263" y="2941638"/>
          <p14:tracePt t="152677" x="5795963" y="2916238"/>
          <p14:tracePt t="152692" x="5795963" y="2903538"/>
          <p14:tracePt t="152740" x="5808663" y="2928938"/>
          <p14:tracePt t="152751" x="5821363" y="2978150"/>
          <p14:tracePt t="152757" x="5832475" y="3054350"/>
          <p14:tracePt t="152769" x="5857875" y="3141663"/>
          <p14:tracePt t="152773" x="5883275" y="3228975"/>
          <p14:tracePt t="152781" x="5895975" y="3316288"/>
          <p14:tracePt t="152788" x="5908675" y="3403600"/>
          <p14:tracePt t="152797" x="5908675" y="3467100"/>
          <p14:tracePt t="152804" x="5908675" y="3554413"/>
          <p14:tracePt t="152812" x="5908675" y="3641725"/>
          <p14:tracePt t="152820" x="5908675" y="3716338"/>
          <p14:tracePt t="152828" x="5908675" y="3792538"/>
          <p14:tracePt t="152836" x="5908675" y="3854450"/>
          <p14:tracePt t="152844" x="5908675" y="3929063"/>
          <p14:tracePt t="152856" x="5908675" y="3992563"/>
          <p14:tracePt t="152860" x="5908675" y="4092575"/>
          <p14:tracePt t="152869" x="5895975" y="4167188"/>
          <p14:tracePt t="152876" x="5883275" y="4230688"/>
          <p14:tracePt t="152885" x="5870575" y="4292600"/>
          <p14:tracePt t="152892" x="5857875" y="4341813"/>
          <p14:tracePt t="152902" x="5845175" y="4392613"/>
          <p14:tracePt t="152908" x="5832475" y="4443413"/>
          <p14:tracePt t="152918" x="5832475" y="4454525"/>
          <p14:tracePt t="152924" x="5832475" y="4492625"/>
          <p14:tracePt t="152937" x="5821363" y="4518025"/>
          <p14:tracePt t="152940" x="5821363" y="4530725"/>
          <p14:tracePt t="153432" x="5821363" y="4543425"/>
          <p14:tracePt t="153439" x="5821363" y="4554538"/>
          <p14:tracePt t="153444" x="5821363" y="4567238"/>
          <p14:tracePt t="153452" x="5821363" y="4592638"/>
          <p14:tracePt t="153461" x="5821363" y="4630738"/>
          <p14:tracePt t="153470" x="5821363" y="4667250"/>
          <p14:tracePt t="153477" x="5821363" y="4718050"/>
          <p14:tracePt t="153486" x="5821363" y="4792663"/>
          <p14:tracePt t="153493" x="5821363" y="4879975"/>
          <p14:tracePt t="153505" x="5821363" y="4968875"/>
          <p14:tracePt t="153509" x="5821363" y="5105400"/>
          <p14:tracePt t="153518" x="5808663" y="5218113"/>
          <p14:tracePt t="153525" x="5783263" y="5356225"/>
          <p14:tracePt t="153536" x="5745163" y="5456238"/>
          <p14:tracePt t="153541" x="5683250" y="5581650"/>
          <p14:tracePt t="153552" x="5645150" y="5707063"/>
          <p14:tracePt t="153557" x="5607050" y="5794375"/>
          <p14:tracePt t="153569" x="5557838" y="5894388"/>
          <p14:tracePt t="153572" x="5507038" y="5994400"/>
          <p14:tracePt t="153581" x="5457825" y="6069013"/>
          <p14:tracePt t="153588" x="5407025" y="6119813"/>
          <p14:tracePt t="153598" x="5357813" y="6181725"/>
          <p14:tracePt t="153605" x="5307013" y="6219825"/>
          <p14:tracePt t="153613" x="5270500" y="6245225"/>
          <p14:tracePt t="153621" x="5219700" y="6294438"/>
          <p14:tracePt t="153629" x="5181600" y="6332538"/>
          <p14:tracePt t="153636" x="5157788" y="6345238"/>
          <p14:tracePt t="153645" x="5119688" y="6370638"/>
          <p14:tracePt t="153652" x="5106988" y="6381750"/>
          <p14:tracePt t="153661" x="5094288" y="6394450"/>
          <p14:tracePt t="153670" x="5081588" y="6394450"/>
          <p14:tracePt t="153677" x="5068888" y="6394450"/>
          <p14:tracePt t="153686" x="5057775" y="6394450"/>
          <p14:tracePt t="153693" x="5045075" y="6394450"/>
          <p14:tracePt t="153702" x="5032375" y="6394450"/>
          <p14:tracePt t="153711" x="5019675" y="6394450"/>
          <p14:tracePt t="153724" x="4981575" y="6407150"/>
          <p14:tracePt t="153735" x="4981575" y="6419850"/>
          <p14:tracePt t="153741" x="4968875" y="6419850"/>
          <p14:tracePt t="153756" x="4932363" y="6445250"/>
          <p14:tracePt t="153768" x="4932363" y="6457950"/>
          <p14:tracePt t="153772" x="4906963" y="6470650"/>
          <p14:tracePt t="153789" x="4881563" y="6483350"/>
          <p14:tracePt t="153796" x="4881563" y="6494463"/>
          <p14:tracePt t="153804" x="4868863" y="6494463"/>
          <p14:tracePt t="153876" x="4868863" y="6483350"/>
          <p14:tracePt t="153893" x="4881563" y="6470650"/>
          <p14:tracePt t="153901" x="4881563" y="6445250"/>
          <p14:tracePt t="153909" x="4906963" y="6432550"/>
          <p14:tracePt t="153918" x="4906963" y="6407150"/>
          <p14:tracePt t="153924" x="4932363" y="6394450"/>
          <p14:tracePt t="153936" x="4945063" y="6370638"/>
          <p14:tracePt t="153941" x="4968875" y="6345238"/>
          <p14:tracePt t="153954" x="4981575" y="6319838"/>
          <p14:tracePt t="153956" x="5006975" y="6294438"/>
          <p14:tracePt t="153970" x="5019675" y="6269038"/>
          <p14:tracePt t="153972" x="5045075" y="6257925"/>
          <p14:tracePt t="153985" x="5045075" y="6232525"/>
          <p14:tracePt t="153988" x="5057775" y="6207125"/>
          <p14:tracePt t="153996" x="5068888" y="6194425"/>
          <p14:tracePt t="154004" x="5068888" y="6181725"/>
          <p14:tracePt t="154012" x="5081588" y="6169025"/>
          <p14:tracePt t="154020" x="5081588" y="6157913"/>
          <p14:tracePt t="154029" x="5094288" y="6145213"/>
          <p14:tracePt t="154052" x="5094288" y="6132513"/>
          <p14:tracePt t="154068" x="5094288" y="6119813"/>
          <p14:tracePt t="154076" x="5094288" y="6107113"/>
          <p14:tracePt t="154100" x="5094288" y="6094413"/>
          <p14:tracePt t="154173" x="5094288" y="6081713"/>
          <p14:tracePt t="154213" x="5094288" y="6069013"/>
          <p14:tracePt t="154236" x="5081588" y="6056313"/>
          <p14:tracePt t="154327" x="5068888" y="6056313"/>
          <p14:tracePt t="154343" x="5057775" y="6069013"/>
          <p14:tracePt t="154352" x="5045075" y="6081713"/>
          <p14:tracePt t="154358" x="5045075" y="6094413"/>
          <p14:tracePt t="154372" x="5032375" y="6107113"/>
          <p14:tracePt t="154386" x="5019675" y="6107113"/>
          <p14:tracePt t="154388" x="5006975" y="6132513"/>
          <p14:tracePt t="154413" x="4994275" y="6145213"/>
          <p14:tracePt t="154452" x="4981575" y="6157913"/>
          <p14:tracePt t="154485" x="4968875" y="6169025"/>
          <p14:tracePt t="154500" x="4956175" y="6181725"/>
          <p14:tracePt t="154540" x="4945063" y="6194425"/>
          <p14:tracePt t="154564" x="4932363" y="6207125"/>
          <p14:tracePt t="154580" x="4919663" y="6219825"/>
          <p14:tracePt t="154588" x="4906963" y="6232525"/>
          <p14:tracePt t="154613" x="4906963" y="6245225"/>
          <p14:tracePt t="154621" x="4894263" y="6245225"/>
          <p14:tracePt t="154628" x="4894263" y="6257925"/>
          <p14:tracePt t="154644" x="4881563" y="6281738"/>
          <p14:tracePt t="154652" x="4868863" y="6281738"/>
          <p14:tracePt t="154661" x="4868863" y="6307138"/>
          <p14:tracePt t="154685" x="4868863" y="6319838"/>
          <p14:tracePt t="154693" x="4856163" y="6332538"/>
          <p14:tracePt t="154703" x="4843463" y="6345238"/>
          <p14:tracePt t="154718" x="4843463" y="6357938"/>
          <p14:tracePt t="154737" x="4843463" y="6370638"/>
          <p14:tracePt t="154740" x="4843463" y="6381750"/>
          <p14:tracePt t="154756" x="4843463" y="6394450"/>
          <p14:tracePt t="154769" x="4843463" y="6407150"/>
          <p14:tracePt t="154773" x="4843463" y="6419850"/>
          <p14:tracePt t="154781" x="4843463" y="6432550"/>
          <p14:tracePt t="154797" x="4843463" y="6457950"/>
          <p14:tracePt t="154812" x="4843463" y="6470650"/>
          <p14:tracePt t="154820" x="4843463" y="6494463"/>
          <p14:tracePt t="154829" x="4843463" y="6507163"/>
          <p14:tracePt t="154836" x="4843463" y="6519863"/>
          <p14:tracePt t="154845" x="4843463" y="6545263"/>
          <p14:tracePt t="154852" x="4843463" y="6570663"/>
          <p14:tracePt t="154862" x="4856163" y="6583363"/>
          <p14:tracePt t="154871" x="4868863" y="6607175"/>
          <p14:tracePt t="154877" x="4868863" y="6619875"/>
          <p14:tracePt t="154885" x="4881563" y="6632575"/>
          <p14:tracePt t="154893" x="4894263" y="6645275"/>
          <p14:tracePt t="154902" x="4906963" y="6657975"/>
          <p14:tracePt t="154908" x="4919663" y="6670675"/>
          <p14:tracePt t="154918" x="4919663" y="6683375"/>
          <p14:tracePt t="154925" x="4932363" y="6696075"/>
          <p14:tracePt t="154942" x="4956175" y="6696075"/>
          <p14:tracePt t="154957" x="4968875" y="6696075"/>
          <p14:tracePt t="154970" x="5006975" y="6707188"/>
          <p14:tracePt t="154972" x="5019675" y="6719888"/>
          <p14:tracePt t="154981" x="5032375" y="6719888"/>
          <p14:tracePt t="154988" x="5057775" y="6719888"/>
          <p14:tracePt t="154997" x="5081588" y="6719888"/>
          <p14:tracePt t="155004" x="5119688" y="6732588"/>
          <p14:tracePt t="155013" x="5145088" y="6745288"/>
          <p14:tracePt t="155021" x="5157788" y="6745288"/>
          <p14:tracePt t="155029" x="5181600" y="6745288"/>
          <p14:tracePt t="155036" x="5207000" y="6745288"/>
          <p14:tracePt t="155044" x="5245100" y="6745288"/>
          <p14:tracePt t="155052" x="5270500" y="6745288"/>
          <p14:tracePt t="155060" x="5294313" y="6745288"/>
          <p14:tracePt t="155068" x="5319713" y="6745288"/>
          <p14:tracePt t="155076" x="5357813" y="6745288"/>
          <p14:tracePt t="155086" x="5383213" y="6745288"/>
          <p14:tracePt t="155092" x="5419725" y="6745288"/>
          <p14:tracePt t="155103" x="5432425" y="6745288"/>
          <p14:tracePt t="155108" x="5470525" y="6745288"/>
          <p14:tracePt t="155119" x="5507038" y="6745288"/>
          <p14:tracePt t="155124" x="5519738" y="6745288"/>
          <p14:tracePt t="155136" x="5532438" y="6745288"/>
          <p14:tracePt t="155141" x="5570538" y="6732588"/>
          <p14:tracePt t="155151" x="5595938" y="6732588"/>
          <p14:tracePt t="155156" x="5632450" y="6719888"/>
          <p14:tracePt t="155169" x="5657850" y="6707188"/>
          <p14:tracePt t="155172" x="5683250" y="6707188"/>
          <p14:tracePt t="155181" x="5708650" y="6696075"/>
          <p14:tracePt t="155188" x="5732463" y="6683375"/>
          <p14:tracePt t="155196" x="5757863" y="6670675"/>
          <p14:tracePt t="155204" x="5770563" y="6670675"/>
          <p14:tracePt t="155212" x="5795963" y="6657975"/>
          <p14:tracePt t="155220" x="5808663" y="6645275"/>
          <p14:tracePt t="155228" x="5821363" y="6645275"/>
          <p14:tracePt t="155236" x="5832475" y="6632575"/>
          <p14:tracePt t="155244" x="5845175" y="6619875"/>
          <p14:tracePt t="155252" x="5857875" y="6607175"/>
          <p14:tracePt t="155261" x="5870575" y="6594475"/>
          <p14:tracePt t="155268" x="5883275" y="6583363"/>
          <p14:tracePt t="155276" x="5895975" y="6570663"/>
          <p14:tracePt t="155292" x="5908675" y="6557963"/>
          <p14:tracePt t="155302" x="5921375" y="6545263"/>
          <p14:tracePt t="155318" x="5932488" y="6532563"/>
          <p14:tracePt t="155335" x="5932488" y="6519863"/>
          <p14:tracePt t="155340" x="5932488" y="6507163"/>
          <p14:tracePt t="155352" x="5932488" y="6494463"/>
          <p14:tracePt t="155356" x="5945188" y="6494463"/>
          <p14:tracePt t="155372" x="5957888" y="6470650"/>
          <p14:tracePt t="155389" x="5957888" y="6457950"/>
          <p14:tracePt t="155404" x="5957888" y="6445250"/>
          <p14:tracePt t="155413" x="5957888" y="6432550"/>
          <p14:tracePt t="155429" x="5957888" y="6419850"/>
          <p14:tracePt t="155445" x="5957888" y="6394450"/>
          <p14:tracePt t="155452" x="5957888" y="6381750"/>
          <p14:tracePt t="155461" x="5945188" y="6381750"/>
          <p14:tracePt t="155470" x="5945188" y="6370638"/>
          <p14:tracePt t="155477" x="5932488" y="6357938"/>
          <p14:tracePt t="155493" x="5921375" y="6345238"/>
          <p14:tracePt t="155502" x="5908675" y="6345238"/>
          <p14:tracePt t="155508" x="5895975" y="6319838"/>
          <p14:tracePt t="155518" x="5883275" y="6319838"/>
          <p14:tracePt t="155525" x="5857875" y="6294438"/>
          <p14:tracePt t="155536" x="5832475" y="6281738"/>
          <p14:tracePt t="155541" x="5808663" y="6281738"/>
          <p14:tracePt t="155553" x="5783263" y="6269038"/>
          <p14:tracePt t="155556" x="5757863" y="6257925"/>
          <p14:tracePt t="155569" x="5732463" y="6257925"/>
          <p14:tracePt t="155572" x="5708650" y="6245225"/>
          <p14:tracePt t="155589" x="5683250" y="6245225"/>
          <p14:tracePt t="155597" x="5645150" y="6245225"/>
          <p14:tracePt t="155605" x="5607050" y="6245225"/>
          <p14:tracePt t="155612" x="5595938" y="6245225"/>
          <p14:tracePt t="155620" x="5557838" y="6245225"/>
          <p14:tracePt t="155629" x="5507038" y="6245225"/>
          <p14:tracePt t="155636" x="5483225" y="6245225"/>
          <p14:tracePt t="155644" x="5432425" y="6257925"/>
          <p14:tracePt t="155651" x="5407025" y="6269038"/>
          <p14:tracePt t="155660" x="5394325" y="6269038"/>
          <p14:tracePt t="155669" x="5370513" y="6281738"/>
          <p14:tracePt t="155676" x="5357813" y="6281738"/>
          <p14:tracePt t="155685" x="5332413" y="6281738"/>
          <p14:tracePt t="155692" x="5319713" y="6294438"/>
          <p14:tracePt t="155701" x="5307013" y="6307138"/>
          <p14:tracePt t="155708" x="5294313" y="6307138"/>
          <p14:tracePt t="155732" x="5270500" y="6307138"/>
          <p14:tracePt t="156732" x="5257800" y="6307138"/>
          <p14:tracePt t="156740" x="5245100" y="6319838"/>
          <p14:tracePt t="156756" x="5219700" y="6332538"/>
          <p14:tracePt t="156765" x="5194300" y="6332538"/>
          <p14:tracePt t="156772" x="5157788" y="6345238"/>
          <p14:tracePt t="156782" x="5132388" y="6357938"/>
          <p14:tracePt t="156788" x="5106988" y="6381750"/>
          <p14:tracePt t="156796" x="5081588" y="6394450"/>
          <p14:tracePt t="156804" x="5057775" y="6419850"/>
          <p14:tracePt t="156812" x="5032375" y="6432550"/>
          <p14:tracePt t="156821" x="5019675" y="6445250"/>
          <p14:tracePt t="156828" x="5019675" y="6457950"/>
          <p14:tracePt t="156836" x="5006975" y="6457950"/>
          <p14:tracePt t="156844" x="5006975" y="6470650"/>
          <p14:tracePt t="156851" x="4994275" y="6470650"/>
          <p14:tracePt t="156932" x="4994275" y="6483350"/>
          <p14:tracePt t="156941" x="4994275" y="6494463"/>
          <p14:tracePt t="156967" x="5006975" y="6494463"/>
          <p14:tracePt t="156980" x="5019675" y="6494463"/>
          <p14:tracePt t="156988" x="5032375" y="6507163"/>
          <p14:tracePt t="157004" x="5045075" y="6507163"/>
          <p14:tracePt t="157012" x="5057775" y="6507163"/>
          <p14:tracePt t="157019" x="5081588" y="6507163"/>
          <p14:tracePt t="157027" x="5119688" y="6519863"/>
          <p14:tracePt t="157036" x="5145088" y="6519863"/>
          <p14:tracePt t="157044" x="5181600" y="6519863"/>
          <p14:tracePt t="157052" x="5257800" y="6532563"/>
          <p14:tracePt t="157061" x="5294313" y="6532563"/>
          <p14:tracePt t="157069" x="5345113" y="6532563"/>
          <p14:tracePt t="157076" x="5383213" y="6532563"/>
          <p14:tracePt t="157085" x="5419725" y="6532563"/>
          <p14:tracePt t="157092" x="5457825" y="6532563"/>
          <p14:tracePt t="157101" x="5507038" y="6545263"/>
          <p14:tracePt t="157107" x="5519738" y="6557963"/>
          <p14:tracePt t="157119" x="5532438" y="6557963"/>
          <p14:tracePt t="157134" x="5545138" y="6557963"/>
          <p14:tracePt t="157180" x="5557838" y="6557963"/>
          <p14:tracePt t="157195" x="5570538" y="6557963"/>
          <p14:tracePt t="157204" x="5583238" y="6557963"/>
          <p14:tracePt t="157220" x="5607050" y="6545263"/>
          <p14:tracePt t="157380" x="5619750" y="6545263"/>
          <p14:tracePt t="157412" x="5632450" y="6545263"/>
          <p14:tracePt t="157435" x="5645150" y="6545263"/>
          <p14:tracePt t="157508" x="5657850" y="6545263"/>
          <p14:tracePt t="157524" x="5670550" y="6545263"/>
          <p14:tracePt t="157555" x="5695950" y="6532563"/>
          <p14:tracePt t="160203" x="5695950" y="6519863"/>
          <p14:tracePt t="160211" x="5619750" y="6470650"/>
          <p14:tracePt t="160219" x="5470525" y="6370638"/>
          <p14:tracePt t="160227" x="5332413" y="6257925"/>
          <p14:tracePt t="160235" x="5219700" y="6169025"/>
          <p14:tracePt t="160243" x="5145088" y="6094413"/>
          <p14:tracePt t="160252" x="5094288" y="6069013"/>
          <p14:tracePt t="160259" x="5081588" y="6056313"/>
          <p14:tracePt t="160269" x="5068888" y="6056313"/>
          <p14:tracePt t="160339" x="5081588" y="6081713"/>
          <p14:tracePt t="160350" x="5094288" y="6107113"/>
          <p14:tracePt t="160355" x="5119688" y="6157913"/>
          <p14:tracePt t="160363" x="5132388" y="6181725"/>
          <p14:tracePt t="160371" x="5145088" y="6232525"/>
          <p14:tracePt t="160379" x="5157788" y="6269038"/>
          <p14:tracePt t="160387" x="5170488" y="6307138"/>
          <p14:tracePt t="160395" x="5170488" y="6332538"/>
          <p14:tracePt t="160404" x="5157788" y="6407150"/>
          <p14:tracePt t="160411" x="5132388" y="6445250"/>
          <p14:tracePt t="160419" x="5119688" y="6457950"/>
          <p14:tracePt t="160427" x="5094288" y="6483350"/>
          <p14:tracePt t="160443" x="5081588" y="6494463"/>
          <p14:tracePt t="160484" x="5068888" y="6507163"/>
          <p14:tracePt t="160491" x="5057775" y="6519863"/>
          <p14:tracePt t="160499" x="5057775" y="6532563"/>
          <p14:tracePt t="160507" x="5032375" y="6545263"/>
          <p14:tracePt t="160518" x="5006975" y="6557963"/>
          <p14:tracePt t="160523" x="4981575" y="6570663"/>
          <p14:tracePt t="160535" x="4945063" y="6570663"/>
          <p14:tracePt t="160539" x="4881563" y="6570663"/>
          <p14:tracePt t="160553" x="4794250" y="6570663"/>
          <p14:tracePt t="160555" x="4706938" y="6570663"/>
          <p14:tracePt t="160563" x="4606925" y="6570663"/>
          <p14:tracePt t="160571" x="4543425" y="6557963"/>
          <p14:tracePt t="160579" x="4456113" y="6545263"/>
          <p14:tracePt t="160587" x="4368800" y="6532563"/>
          <p14:tracePt t="160595" x="4281488" y="6519863"/>
          <p14:tracePt t="160605" x="4192588" y="6494463"/>
          <p14:tracePt t="160611" x="4117975" y="6483350"/>
          <p14:tracePt t="160619" x="4056063" y="6457950"/>
          <p14:tracePt t="160627" x="4017963" y="6445250"/>
          <p14:tracePt t="160636" x="3968750" y="6432550"/>
          <p14:tracePt t="160643" x="3943350" y="6419850"/>
          <p14:tracePt t="160652" x="3930650" y="6407150"/>
          <p14:tracePt t="160684" x="3917950" y="6407150"/>
          <p14:tracePt t="160763" x="3905250" y="6407150"/>
          <p14:tracePt t="160771" x="3892550" y="6407150"/>
          <p14:tracePt t="160787" x="3879850" y="6394450"/>
          <p14:tracePt t="160803" x="3856038" y="6381750"/>
          <p14:tracePt t="160819" x="3843338" y="6381750"/>
          <p14:tracePt t="160827" x="3830638" y="6381750"/>
          <p14:tracePt t="160837" x="3817938" y="6381750"/>
          <p14:tracePt t="160852" x="3792538" y="6381750"/>
          <p14:tracePt t="160859" x="3767138" y="6381750"/>
          <p14:tracePt t="160875" x="3743325" y="6381750"/>
          <p14:tracePt t="160885" x="3717925" y="6394450"/>
          <p14:tracePt t="160891" x="3717925" y="6407150"/>
          <p14:tracePt t="160901" x="3705225" y="6419850"/>
          <p14:tracePt t="160918" x="3692525" y="6432550"/>
          <p14:tracePt t="160971" x="3692525" y="6419850"/>
          <p14:tracePt t="160987" x="3692525" y="6407150"/>
          <p14:tracePt t="161003" x="3692525" y="6381750"/>
          <p14:tracePt t="161019" x="3692525" y="6370638"/>
          <p14:tracePt t="161036" x="3692525" y="6357938"/>
          <p14:tracePt t="161043" x="3692525" y="6345238"/>
          <p14:tracePt t="161059" x="3692525" y="6332538"/>
          <p14:tracePt t="161115" x="3692525" y="6319838"/>
          <p14:tracePt t="161139" x="3679825" y="6332538"/>
          <p14:tracePt t="161148" x="3679825" y="6345238"/>
          <p14:tracePt t="161155" x="3679825" y="6370638"/>
          <p14:tracePt t="161163" x="3667125" y="6394450"/>
          <p14:tracePt t="161171" x="3654425" y="6419850"/>
          <p14:tracePt t="161179" x="3643313" y="6445250"/>
          <p14:tracePt t="161187" x="3617913" y="6470650"/>
          <p14:tracePt t="161195" x="3592513" y="6507163"/>
          <p14:tracePt t="161203" x="3579813" y="6519863"/>
          <p14:tracePt t="161211" x="3554413" y="6532563"/>
          <p14:tracePt t="161299" x="3554413" y="6507163"/>
          <p14:tracePt t="161307" x="3554413" y="6470650"/>
          <p14:tracePt t="161316" x="3554413" y="6457950"/>
          <p14:tracePt t="161323" x="3554413" y="6419850"/>
          <p14:tracePt t="161339" x="3554413" y="6407150"/>
          <p14:tracePt t="161351" x="3567113" y="6394450"/>
          <p14:tracePt t="161355" x="3567113" y="6381750"/>
          <p14:tracePt t="161419" x="3567113" y="6357938"/>
          <p14:tracePt t="161443" x="3579813" y="6357938"/>
          <p14:tracePt t="161475" x="3579813" y="6370638"/>
          <p14:tracePt t="161491" x="3579813" y="6381750"/>
          <p14:tracePt t="161555" x="3579813" y="6394450"/>
          <p14:tracePt t="161891" x="3579813" y="6407150"/>
          <p14:tracePt t="161907" x="3579813" y="6419850"/>
          <p14:tracePt t="161915" x="3579813" y="6432550"/>
          <p14:tracePt t="161923" x="3579813" y="6445250"/>
          <p14:tracePt t="161932" x="3579813" y="6457950"/>
          <p14:tracePt t="161939" x="3579813" y="6483350"/>
          <p14:tracePt t="161947" x="3579813" y="6507163"/>
          <p14:tracePt t="161955" x="3579813" y="6545263"/>
          <p14:tracePt t="161971" x="3567113" y="6583363"/>
          <p14:tracePt t="161972" x="3554413" y="6607175"/>
          <p14:tracePt t="161979" x="3541713" y="6619875"/>
          <p14:tracePt t="161987" x="3541713" y="6645275"/>
          <p14:tracePt t="161995" x="3530600" y="6657975"/>
          <p14:tracePt t="162003" x="3517900" y="6670675"/>
          <p14:tracePt t="162011" x="3505200" y="6696075"/>
          <p14:tracePt t="162043" x="3505200" y="6719888"/>
          <p14:tracePt t="162051" x="3492500" y="6719888"/>
          <p14:tracePt t="162099" x="3479800" y="6719888"/>
          <p14:tracePt t="162107" x="3467100" y="6719888"/>
          <p14:tracePt t="162115" x="3467100" y="6707188"/>
          <p14:tracePt t="162123" x="3467100" y="6683375"/>
          <p14:tracePt t="162135" x="3467100" y="6645275"/>
          <p14:tracePt t="162139" x="3467100" y="6607175"/>
          <p14:tracePt t="162147" x="3479800" y="6570663"/>
          <p14:tracePt t="162155" x="3492500" y="6545263"/>
          <p14:tracePt t="162163" x="3492500" y="6532563"/>
          <p14:tracePt t="162171" x="3505200" y="6507163"/>
          <p14:tracePt t="162187" x="3517900" y="6494463"/>
          <p14:tracePt t="162211" x="3517900" y="6483350"/>
          <p14:tracePt t="162219" x="3517900" y="6470650"/>
          <p14:tracePt t="162251" x="3541713" y="6470650"/>
          <p14:tracePt t="162355" x="3541713" y="6457950"/>
          <p14:tracePt t="162363" x="3541713" y="6445250"/>
          <p14:tracePt t="162371" x="3554413" y="6432550"/>
          <p14:tracePt t="162395" x="3554413" y="6419850"/>
          <p14:tracePt t="162403" x="3554413" y="6407150"/>
          <p14:tracePt t="162411" x="3554413" y="6394450"/>
          <p14:tracePt t="162419" x="3554413" y="6381750"/>
          <p14:tracePt t="162427" x="3554413" y="6370638"/>
          <p14:tracePt t="162435" x="3554413" y="6357938"/>
          <p14:tracePt t="162443" x="3554413" y="6345238"/>
          <p14:tracePt t="162452" x="3554413" y="6332538"/>
          <p14:tracePt t="162459" x="3554413" y="6307138"/>
          <p14:tracePt t="162475" x="3554413" y="6294438"/>
          <p14:tracePt t="162485" x="3554413" y="6281738"/>
          <p14:tracePt t="162501" x="3554413" y="6269038"/>
          <p14:tracePt t="162539" x="3554413" y="6257925"/>
          <p14:tracePt t="162555" x="3541713" y="6257925"/>
          <p14:tracePt t="162587" x="3530600" y="6245225"/>
          <p14:tracePt t="162627" x="3517900" y="6232525"/>
          <p14:tracePt t="162659" x="3517900" y="6219825"/>
          <p14:tracePt t="162675" x="3517900" y="6207125"/>
          <p14:tracePt t="162691" x="3517900" y="6194425"/>
          <p14:tracePt t="162707" x="3517900" y="6181725"/>
          <p14:tracePt t="162715" x="3517900" y="6169025"/>
          <p14:tracePt t="162723" x="3517900" y="6157913"/>
          <p14:tracePt t="162735" x="3517900" y="6145213"/>
          <p14:tracePt t="162739" x="3517900" y="6132513"/>
          <p14:tracePt t="162747" x="3517900" y="6119813"/>
          <p14:tracePt t="162755" x="3530600" y="6107113"/>
          <p14:tracePt t="162827" x="3541713" y="6107113"/>
          <p14:tracePt t="162835" x="3541713" y="6119813"/>
          <p14:tracePt t="162843" x="3554413" y="6157913"/>
          <p14:tracePt t="162851" x="3554413" y="6181725"/>
          <p14:tracePt t="162860" x="3554413" y="6219825"/>
          <p14:tracePt t="162868" x="3554413" y="6257925"/>
          <p14:tracePt t="162875" x="3554413" y="6307138"/>
          <p14:tracePt t="162885" x="3554413" y="6357938"/>
          <p14:tracePt t="162891" x="3554413" y="6419850"/>
          <p14:tracePt t="162901" x="3554413" y="6483350"/>
          <p14:tracePt t="162907" x="3541713" y="6519863"/>
          <p14:tracePt t="162918" x="3517900" y="6557963"/>
          <p14:tracePt t="162923" x="3505200" y="6583363"/>
          <p14:tracePt t="162935" x="3492500" y="6607175"/>
          <p14:tracePt t="162939" x="3467100" y="6619875"/>
          <p14:tracePt t="162951" x="3467100" y="6632575"/>
          <p14:tracePt t="162955" x="3454400" y="6645275"/>
          <p14:tracePt t="162972" x="3454400" y="6657975"/>
          <p14:tracePt t="163003" x="3441700" y="6657975"/>
          <p14:tracePt t="163027" x="3417888" y="6657975"/>
          <p14:tracePt t="163035" x="3417888" y="6645275"/>
          <p14:tracePt t="163043" x="3405188" y="6632575"/>
          <p14:tracePt t="163052" x="3392488" y="6619875"/>
          <p14:tracePt t="163059" x="3392488" y="6594475"/>
          <p14:tracePt t="163068" x="3392488" y="6570663"/>
          <p14:tracePt t="163075" x="3392488" y="6545263"/>
          <p14:tracePt t="163086" x="3392488" y="6519863"/>
          <p14:tracePt t="163091" x="3392488" y="6483350"/>
          <p14:tracePt t="163102" x="3405188" y="6457950"/>
          <p14:tracePt t="163107" x="3417888" y="6432550"/>
          <p14:tracePt t="163118" x="3441700" y="6407150"/>
          <p14:tracePt t="163124" x="3467100" y="6394450"/>
          <p14:tracePt t="163135" x="3492500" y="6370638"/>
          <p14:tracePt t="163139" x="3530600" y="6345238"/>
          <p14:tracePt t="163147" x="3554413" y="6319838"/>
          <p14:tracePt t="163155" x="3567113" y="6319838"/>
          <p14:tracePt t="163168" x="3592513" y="6307138"/>
          <p14:tracePt t="163171" x="3592513" y="6294438"/>
          <p14:tracePt t="163179" x="3605213" y="6294438"/>
          <p14:tracePt t="163203" x="3617913" y="6294438"/>
          <p14:tracePt t="163211" x="3630613" y="6294438"/>
          <p14:tracePt t="163219" x="3630613" y="6307138"/>
          <p14:tracePt t="163227" x="3630613" y="6319838"/>
          <p14:tracePt t="163235" x="3630613" y="6345238"/>
          <p14:tracePt t="163243" x="3630613" y="6357938"/>
          <p14:tracePt t="163251" x="3630613" y="6370638"/>
          <p14:tracePt t="163259" x="3630613" y="6394450"/>
          <p14:tracePt t="163268" x="3630613" y="6407150"/>
          <p14:tracePt t="163285" x="3630613" y="6432550"/>
          <p14:tracePt t="163301" x="3630613" y="6445250"/>
          <p14:tracePt t="163318" x="3617913" y="6457950"/>
          <p14:tracePt t="163323" x="3617913" y="6470650"/>
          <p14:tracePt t="163419" x="3605213" y="6470650"/>
          <p14:tracePt t="163427" x="3605213" y="6457950"/>
          <p14:tracePt t="163435" x="3605213" y="6445250"/>
          <p14:tracePt t="163443" x="3617913" y="6445250"/>
          <p14:tracePt t="163456" x="3654425" y="6432550"/>
          <p14:tracePt t="163459" x="3705225" y="6419850"/>
          <p14:tracePt t="163468" x="3792538" y="6394450"/>
          <p14:tracePt t="163475" x="3892550" y="6357938"/>
          <p14:tracePt t="163485" x="4005263" y="6319838"/>
          <p14:tracePt t="163491" x="4117975" y="6281738"/>
          <p14:tracePt t="163502" x="4230688" y="6232525"/>
          <p14:tracePt t="163507" x="4318000" y="6194425"/>
          <p14:tracePt t="163518" x="4406900" y="6157913"/>
          <p14:tracePt t="163523" x="4468813" y="6145213"/>
          <p14:tracePt t="163535" x="4506913" y="6119813"/>
          <p14:tracePt t="163539" x="4518025" y="6107113"/>
          <p14:tracePt t="163547" x="4530725" y="6107113"/>
          <p14:tracePt t="163579" x="4530725" y="6094413"/>
          <p14:tracePt t="163651" x="4530725" y="6081713"/>
          <p14:tracePt t="163667" x="4530725" y="6069013"/>
          <p14:tracePt t="163675" x="4506913" y="6069013"/>
          <p14:tracePt t="163683" x="4481513" y="6069013"/>
          <p14:tracePt t="163692" x="4443413" y="6056313"/>
          <p14:tracePt t="163701" x="4430713" y="6056313"/>
          <p14:tracePt t="163707" x="4406900" y="6032500"/>
          <p14:tracePt t="163718" x="4368800" y="6032500"/>
          <p14:tracePt t="163723" x="4343400" y="6019800"/>
          <p14:tracePt t="163736" x="4330700" y="6007100"/>
          <p14:tracePt t="163739" x="4318000" y="5994400"/>
          <p14:tracePt t="163747" x="4294188" y="5981700"/>
          <p14:tracePt t="163763" x="4268788" y="5969000"/>
          <p14:tracePt t="163771" x="4268788" y="5956300"/>
          <p14:tracePt t="163779" x="4256088" y="5919788"/>
          <p14:tracePt t="163786" x="4243388" y="5907088"/>
          <p14:tracePt t="163795" x="4243388" y="5894388"/>
          <p14:tracePt t="163803" x="4243388" y="5881688"/>
          <p14:tracePt t="163812" x="4243388" y="5856288"/>
          <p14:tracePt t="163820" x="4243388" y="5843588"/>
          <p14:tracePt t="163827" x="4243388" y="5832475"/>
          <p14:tracePt t="163836" x="4243388" y="5819775"/>
          <p14:tracePt t="163843" x="4243388" y="5807075"/>
          <p14:tracePt t="163859" x="4243388" y="5794375"/>
          <p14:tracePt t="163907" x="4243388" y="5781675"/>
          <p14:tracePt t="164020" x="4243388" y="5794375"/>
          <p14:tracePt t="164027" x="4243388" y="5807075"/>
          <p14:tracePt t="164036" x="4243388" y="5832475"/>
          <p14:tracePt t="164043" x="4230688" y="5868988"/>
          <p14:tracePt t="164052" x="4230688" y="5907088"/>
          <p14:tracePt t="164059" x="4230688" y="5932488"/>
          <p14:tracePt t="164068" x="4217988" y="5969000"/>
          <p14:tracePt t="164075" x="4205288" y="6007100"/>
          <p14:tracePt t="164085" x="4192588" y="6056313"/>
          <p14:tracePt t="164091" x="4192588" y="6069013"/>
          <p14:tracePt t="164101" x="4192588" y="6081713"/>
          <p14:tracePt t="164107" x="4192588" y="6094413"/>
          <p14:tracePt t="164118" x="4192588" y="6107113"/>
          <p14:tracePt t="164171" x="4192588" y="6094413"/>
          <p14:tracePt t="164179" x="4205288" y="6069013"/>
          <p14:tracePt t="164187" x="4205288" y="6032500"/>
          <p14:tracePt t="164195" x="4217988" y="5994400"/>
          <p14:tracePt t="164203" x="4230688" y="5945188"/>
          <p14:tracePt t="164211" x="4243388" y="5881688"/>
          <p14:tracePt t="164221" x="4243388" y="5843588"/>
          <p14:tracePt t="164227" x="4243388" y="5794375"/>
          <p14:tracePt t="164236" x="4243388" y="5743575"/>
          <p14:tracePt t="164243" x="4243388" y="5707063"/>
          <p14:tracePt t="164252" x="4243388" y="5681663"/>
          <p14:tracePt t="164259" x="4243388" y="5668963"/>
          <p14:tracePt t="164268" x="4243388" y="5656263"/>
          <p14:tracePt t="164332" x="4256088" y="5668963"/>
          <p14:tracePt t="164339" x="4256088" y="5694363"/>
          <p14:tracePt t="164347" x="4256088" y="5743575"/>
          <p14:tracePt t="164355" x="4256088" y="5832475"/>
          <p14:tracePt t="164364" x="4256088" y="5919788"/>
          <p14:tracePt t="164371" x="4256088" y="6007100"/>
          <p14:tracePt t="164380" x="4256088" y="6081713"/>
          <p14:tracePt t="164387" x="4256088" y="6169025"/>
          <p14:tracePt t="164396" x="4256088" y="6232525"/>
          <p14:tracePt t="164403" x="4256088" y="6294438"/>
          <p14:tracePt t="164411" x="4256088" y="6332538"/>
          <p14:tracePt t="164419" x="4256088" y="6357938"/>
          <p14:tracePt t="164428" x="4256088" y="6381750"/>
          <p14:tracePt t="164443" x="4256088" y="6394450"/>
          <p14:tracePt t="164595" x="4256088" y="6407150"/>
          <p14:tracePt t="164603" x="4256088" y="6419850"/>
          <p14:tracePt t="164611" x="4256088" y="6445250"/>
          <p14:tracePt t="164627" x="4256088" y="6457950"/>
          <p14:tracePt t="164675" x="4256088" y="6470650"/>
          <p14:tracePt t="164683" x="4268788" y="6470650"/>
          <p14:tracePt t="164699" x="4268788" y="6457950"/>
          <p14:tracePt t="164707" x="4281488" y="6432550"/>
          <p14:tracePt t="164719" x="4294188" y="6419850"/>
          <p14:tracePt t="164739" x="4294188" y="6407150"/>
          <p14:tracePt t="164804" x="4305300" y="6407150"/>
          <p14:tracePt t="164810" x="4318000" y="6407150"/>
          <p14:tracePt t="164827" x="4318000" y="6419850"/>
          <p14:tracePt t="164835" x="4318000" y="6432550"/>
          <p14:tracePt t="164842" x="4318000" y="6457950"/>
          <p14:tracePt t="164852" x="4318000" y="6470650"/>
          <p14:tracePt t="164859" x="4318000" y="6483350"/>
          <p14:tracePt t="164869" x="4318000" y="6494463"/>
          <p14:tracePt t="164875" x="4318000" y="6507163"/>
          <p14:tracePt t="164884" x="4305300" y="6519863"/>
          <p14:tracePt t="164955" x="4305300" y="6507163"/>
          <p14:tracePt t="164962" x="4294188" y="6494463"/>
          <p14:tracePt t="164970" x="4281488" y="6483350"/>
          <p14:tracePt t="164987" x="4281488" y="6470650"/>
          <p14:tracePt t="164995" x="4281488" y="6445250"/>
          <p14:tracePt t="165003" x="4281488" y="6432550"/>
          <p14:tracePt t="165012" x="4281488" y="6419850"/>
          <p14:tracePt t="165028" x="4281488" y="6407150"/>
          <p14:tracePt t="165083" x="4281488" y="6394450"/>
          <p14:tracePt t="165091" x="4294188" y="6394450"/>
          <p14:tracePt t="165109" x="4305300" y="6407150"/>
          <p14:tracePt t="165123" x="4318000" y="6419850"/>
          <p14:tracePt t="165140" x="4318000" y="6432550"/>
          <p14:tracePt t="165148" x="4330700" y="6445250"/>
          <p14:tracePt t="165164" x="4330700" y="6470650"/>
          <p14:tracePt t="165171" x="4330700" y="6494463"/>
          <p14:tracePt t="165179" x="4330700" y="6507163"/>
          <p14:tracePt t="165195" x="4318000" y="6532563"/>
          <p14:tracePt t="165211" x="4305300" y="6532563"/>
          <p14:tracePt t="165218" x="4305300" y="6545263"/>
          <p14:tracePt t="165227" x="4294188" y="6545263"/>
          <p14:tracePt t="165283" x="4281488" y="6545263"/>
          <p14:tracePt t="165299" x="4268788" y="6545263"/>
          <p14:tracePt t="165306" x="4256088" y="6545263"/>
          <p14:tracePt t="165318" x="4256088" y="6532563"/>
          <p14:tracePt t="165332" x="4243388" y="6519863"/>
          <p14:tracePt t="165338" x="4243388" y="6507163"/>
          <p14:tracePt t="165371" x="4243388" y="6483350"/>
          <p14:tracePt t="165387" x="4243388" y="6457950"/>
          <p14:tracePt t="165395" x="4243388" y="6445250"/>
          <p14:tracePt t="165411" x="4243388" y="6432550"/>
          <p14:tracePt t="165427" x="4243388" y="6419850"/>
          <p14:tracePt t="165436" x="4256088" y="6394450"/>
          <p14:tracePt t="165443" x="4268788" y="6394450"/>
          <p14:tracePt t="165452" x="4268788" y="6381750"/>
          <p14:tracePt t="165470" x="4281488" y="6357938"/>
          <p14:tracePt t="165475" x="4294188" y="6357938"/>
          <p14:tracePt t="165486" x="4294188" y="6332538"/>
          <p14:tracePt t="165502" x="4305300" y="6307138"/>
          <p14:tracePt t="165532" x="4305300" y="6294438"/>
          <p14:tracePt t="165557" x="4318000" y="6269038"/>
          <p14:tracePt t="165619" x="4330700" y="6269038"/>
          <p14:tracePt t="165667" x="4343400" y="6269038"/>
          <p14:tracePt t="165683" x="4356100" y="6269038"/>
          <p14:tracePt t="165707" x="4381500" y="6269038"/>
          <p14:tracePt t="165730" x="4394200" y="6281738"/>
          <p14:tracePt t="165738" x="4394200" y="6294438"/>
          <p14:tracePt t="165755" x="4406900" y="6294438"/>
          <p14:tracePt t="165762" x="4418013" y="6294438"/>
          <p14:tracePt t="165770" x="4430713" y="6307138"/>
          <p14:tracePt t="165803" x="4443413" y="6319838"/>
          <p14:tracePt t="165818" x="4443413" y="6332538"/>
          <p14:tracePt t="165827" x="4443413" y="6345238"/>
          <p14:tracePt t="165836" x="4443413" y="6357938"/>
          <p14:tracePt t="165843" x="4443413" y="6370638"/>
          <p14:tracePt t="165851" x="4443413" y="6381750"/>
          <p14:tracePt t="165859" x="4443413" y="6394450"/>
          <p14:tracePt t="165869" x="4443413" y="6407150"/>
          <p14:tracePt t="165876" x="4443413" y="6432550"/>
          <p14:tracePt t="165885" x="4443413" y="6445250"/>
          <p14:tracePt t="165902" x="4443413" y="6470650"/>
          <p14:tracePt t="165906" x="4443413" y="6483350"/>
          <p14:tracePt t="165923" x="4443413" y="6494463"/>
          <p14:tracePt t="165935" x="4430713" y="6519863"/>
          <p14:tracePt t="165939" x="4430713" y="6532563"/>
          <p14:tracePt t="165947" x="4418013" y="6557963"/>
          <p14:tracePt t="165972" x="4406900" y="6583363"/>
          <p14:tracePt t="165986" x="4406900" y="6594475"/>
          <p14:tracePt t="165995" x="4406900" y="6607175"/>
          <p14:tracePt t="166002" x="4394200" y="6619875"/>
          <p14:tracePt t="166010" x="4381500" y="6619875"/>
          <p14:tracePt t="166018" x="4381500" y="6632575"/>
          <p14:tracePt t="166027" x="4368800" y="6632575"/>
          <p14:tracePt t="166035" x="4368800" y="6645275"/>
          <p14:tracePt t="166042" x="4356100" y="6645275"/>
          <p14:tracePt t="166051" x="4356100" y="6657975"/>
          <p14:tracePt t="166059" x="4343400" y="6670675"/>
          <p14:tracePt t="166075" x="4330700" y="6683375"/>
          <p14:tracePt t="166091" x="4318000" y="6696075"/>
          <p14:tracePt t="166116" x="4305300" y="6696075"/>
          <p14:tracePt t="166132" x="4294188" y="6696075"/>
          <p14:tracePt t="166139" x="4281488" y="6696075"/>
          <p14:tracePt t="166148" x="4268788" y="6696075"/>
          <p14:tracePt t="166155" x="4256088" y="6696075"/>
          <p14:tracePt t="166164" x="4243388" y="6696075"/>
          <p14:tracePt t="166170" x="4230688" y="6696075"/>
          <p14:tracePt t="166179" x="4217988" y="6696075"/>
          <p14:tracePt t="166187" x="4205288" y="6696075"/>
          <p14:tracePt t="166195" x="4181475" y="6696075"/>
          <p14:tracePt t="166204" x="4156075" y="6696075"/>
          <p14:tracePt t="166211" x="4130675" y="6696075"/>
          <p14:tracePt t="166219" x="4117975" y="6696075"/>
          <p14:tracePt t="166227" x="4105275" y="6696075"/>
          <p14:tracePt t="166236" x="4092575" y="6696075"/>
          <p14:tracePt t="166245" x="4081463" y="6683375"/>
          <p14:tracePt t="166259" x="4056063" y="6683375"/>
          <p14:tracePt t="166269" x="4043363" y="6670675"/>
          <p14:tracePt t="166286" x="4030663" y="6657975"/>
          <p14:tracePt t="166302" x="4030663" y="6645275"/>
          <p14:tracePt t="166318" x="4017963" y="6632575"/>
          <p14:tracePt t="166347" x="4017963" y="6619875"/>
          <p14:tracePt t="166355" x="4017963" y="6607175"/>
          <p14:tracePt t="166365" x="4017963" y="6594475"/>
          <p14:tracePt t="166371" x="4030663" y="6583363"/>
          <p14:tracePt t="166378" x="4030663" y="6570663"/>
          <p14:tracePt t="166386" x="4043363" y="6557963"/>
          <p14:tracePt t="166395" x="4056063" y="6557963"/>
          <p14:tracePt t="166403" x="4056063" y="6532563"/>
          <p14:tracePt t="166410" x="4068763" y="6532563"/>
          <p14:tracePt t="166418" x="4081463" y="6507163"/>
          <p14:tracePt t="166426" x="4092575" y="6507163"/>
          <p14:tracePt t="166435" x="4105275" y="6494463"/>
          <p14:tracePt t="166443" x="4117975" y="6483350"/>
          <p14:tracePt t="166451" x="4117975" y="6470650"/>
          <p14:tracePt t="166468" x="4130675" y="6470650"/>
          <p14:tracePt t="166475" x="4156075" y="6457950"/>
          <p14:tracePt t="166491" x="4168775" y="6457950"/>
          <p14:tracePt t="166501" x="4181475" y="6457950"/>
          <p14:tracePt t="166507" x="4205288" y="6457950"/>
          <p14:tracePt t="166518" x="4217988" y="6457950"/>
          <p14:tracePt t="166534" x="4243388" y="6457950"/>
          <p14:tracePt t="166555" x="4256088" y="6457950"/>
          <p14:tracePt t="166563" x="4256088" y="6470650"/>
          <p14:tracePt t="168227" x="4243388" y="6470650"/>
          <p14:tracePt t="168234" x="4230688" y="6407150"/>
          <p14:tracePt t="168242" x="4156075" y="6307138"/>
          <p14:tracePt t="168252" x="4017963" y="6157913"/>
          <p14:tracePt t="168258" x="3805238" y="5969000"/>
          <p14:tracePt t="168268" x="3554413" y="5756275"/>
          <p14:tracePt t="168274" x="3305175" y="5568950"/>
          <p14:tracePt t="168285" x="3092450" y="5394325"/>
          <p14:tracePt t="168290" x="2928938" y="5256213"/>
          <p14:tracePt t="168302" x="2790825" y="5156200"/>
          <p14:tracePt t="168307" x="2678113" y="5056188"/>
          <p14:tracePt t="168319" x="2578100" y="4981575"/>
          <p14:tracePt t="168322" x="2503488" y="4918075"/>
          <p14:tracePt t="168330" x="2428875" y="4830763"/>
          <p14:tracePt t="168338" x="2390775" y="4779963"/>
          <p14:tracePt t="168346" x="2352675" y="4705350"/>
          <p14:tracePt t="168354" x="2328863" y="4643438"/>
          <p14:tracePt t="168363" x="2303463" y="4592638"/>
          <p14:tracePt t="168370" x="2290763" y="4554538"/>
          <p14:tracePt t="168378" x="2265363" y="4492625"/>
          <p14:tracePt t="168386" x="2265363" y="4418013"/>
          <p14:tracePt t="168394" x="2252663" y="4367213"/>
          <p14:tracePt t="168403" x="2239963" y="4330700"/>
          <p14:tracePt t="168410" x="2228850" y="4292600"/>
          <p14:tracePt t="168418" x="2203450" y="4254500"/>
          <p14:tracePt t="168426" x="2203450" y="4217988"/>
          <p14:tracePt t="168435" x="2178050" y="4167188"/>
          <p14:tracePt t="168443" x="2165350" y="4117975"/>
          <p14:tracePt t="168452" x="2152650" y="4079875"/>
          <p14:tracePt t="168459" x="2127250" y="4017963"/>
          <p14:tracePt t="168468" x="2090738" y="3979863"/>
          <p14:tracePt t="168475" x="2052638" y="3916363"/>
          <p14:tracePt t="168487" x="2014538" y="3841750"/>
          <p14:tracePt t="168491" x="1990725" y="3779838"/>
          <p14:tracePt t="168502" x="1952625" y="3729038"/>
          <p14:tracePt t="168507" x="1927225" y="3667125"/>
          <p14:tracePt t="168518" x="1903413" y="3616325"/>
          <p14:tracePt t="168523" x="1890713" y="3554413"/>
          <p14:tracePt t="168531" x="1865313" y="3503613"/>
          <p14:tracePt t="168538" x="1865313" y="3441700"/>
          <p14:tracePt t="168547" x="1839913" y="3390900"/>
          <p14:tracePt t="168554" x="1827213" y="3341688"/>
          <p14:tracePt t="168564" x="1801813" y="3278188"/>
          <p14:tracePt t="168570" x="1790700" y="3241675"/>
          <p14:tracePt t="168579" x="1790700" y="3203575"/>
          <p14:tracePt t="168586" x="1790700" y="3190875"/>
          <p14:tracePt t="168595" x="1790700" y="3165475"/>
          <p14:tracePt t="168611" x="1790700" y="3154363"/>
          <p14:tracePt t="168619" x="1790700" y="3141663"/>
          <p14:tracePt t="168627" x="1790700" y="3128963"/>
          <p14:tracePt t="168643" x="1790700" y="3116263"/>
          <p14:tracePt t="168667" x="1778000" y="3103563"/>
          <p14:tracePt t="168747" x="1765300" y="3103563"/>
          <p14:tracePt t="170818" x="1790700" y="3103563"/>
          <p14:tracePt t="170827" x="1801813" y="3090863"/>
          <p14:tracePt t="170835" x="1814513" y="3090863"/>
          <p14:tracePt t="170852" x="1839913" y="3078163"/>
          <p14:tracePt t="171170" x="1839913" y="3090863"/>
          <p14:tracePt t="171178" x="1839913" y="3103563"/>
          <p14:tracePt t="171186" x="1827213" y="3116263"/>
          <p14:tracePt t="171194" x="1814513" y="3128963"/>
          <p14:tracePt t="171202" x="1814513" y="3141663"/>
          <p14:tracePt t="171210" x="1801813" y="3154363"/>
          <p14:tracePt t="171226" x="1790700" y="3165475"/>
          <p14:tracePt t="171242" x="1778000" y="3178175"/>
          <p14:tracePt t="171258" x="1765300" y="3190875"/>
          <p14:tracePt t="171346" x="1752600" y="3190875"/>
          <p14:tracePt t="171354" x="1752600" y="3178175"/>
          <p14:tracePt t="171363" x="1752600" y="3165475"/>
          <p14:tracePt t="171371" x="1752600" y="3154363"/>
          <p14:tracePt t="171378" x="1739900" y="3128963"/>
          <p14:tracePt t="171386" x="1727200" y="3116263"/>
          <p14:tracePt t="171394" x="1727200" y="3090863"/>
          <p14:tracePt t="171403" x="1727200" y="3078163"/>
          <p14:tracePt t="171410" x="1727200" y="3065463"/>
          <p14:tracePt t="171420" x="1727200" y="3054350"/>
          <p14:tracePt t="171426" x="1727200" y="3041650"/>
          <p14:tracePt t="171436" x="1727200" y="3028950"/>
          <p14:tracePt t="171442" x="1727200" y="3016250"/>
          <p14:tracePt t="171469" x="1739900" y="3016250"/>
          <p14:tracePt t="171489" x="1752600" y="3016250"/>
          <p14:tracePt t="171502" x="1778000" y="3016250"/>
          <p14:tracePt t="171506" x="1790700" y="3016250"/>
          <p14:tracePt t="171520" x="1801813" y="3028950"/>
          <p14:tracePt t="171522" x="1814513" y="3054350"/>
          <p14:tracePt t="171531" x="1814513" y="3065463"/>
          <p14:tracePt t="171538" x="1814513" y="3090863"/>
          <p14:tracePt t="171546" x="1814513" y="3103563"/>
          <p14:tracePt t="171554" x="1814513" y="3116263"/>
          <p14:tracePt t="171562" x="1814513" y="3128963"/>
          <p14:tracePt t="171572" x="1814513" y="3154363"/>
          <p14:tracePt t="171579" x="1814513" y="3165475"/>
          <p14:tracePt t="171586" x="1790700" y="3178175"/>
          <p14:tracePt t="171594" x="1778000" y="3190875"/>
          <p14:tracePt t="171602" x="1752600" y="3203575"/>
          <p14:tracePt t="171611" x="1739900" y="3216275"/>
          <p14:tracePt t="171618" x="1727200" y="3216275"/>
          <p14:tracePt t="171643" x="1714500" y="3216275"/>
          <p14:tracePt t="171658" x="1701800" y="3216275"/>
          <p14:tracePt t="171668" x="1689100" y="3216275"/>
          <p14:tracePt t="171675" x="1665288" y="3203575"/>
          <p14:tracePt t="171685" x="1665288" y="3190875"/>
          <p14:tracePt t="171691" x="1652588" y="3178175"/>
          <p14:tracePt t="171702" x="1639888" y="3141663"/>
          <p14:tracePt t="171706" x="1639888" y="3116263"/>
          <p14:tracePt t="171718" x="1627188" y="3103563"/>
          <p14:tracePt t="171722" x="1627188" y="3090863"/>
          <p14:tracePt t="171730" x="1627188" y="3078163"/>
          <p14:tracePt t="171738" x="1627188" y="3065463"/>
          <p14:tracePt t="171746" x="1627188" y="3041650"/>
          <p14:tracePt t="171754" x="1627188" y="3028950"/>
          <p14:tracePt t="171762" x="1639888" y="3016250"/>
          <p14:tracePt t="171778" x="1639888" y="3003550"/>
          <p14:tracePt t="171843" x="1652588" y="3003550"/>
          <p14:tracePt t="171858" x="1665288" y="3003550"/>
          <p14:tracePt t="171883" x="1677988" y="3003550"/>
          <p14:tracePt t="172075" x="1689100" y="3003550"/>
          <p14:tracePt t="172259" x="1701800" y="3003550"/>
          <p14:tracePt t="172348" x="1714500" y="3003550"/>
          <p14:tracePt t="172394" x="1727200" y="3003550"/>
          <p14:tracePt t="172418" x="1739900" y="3016250"/>
          <p14:tracePt t="172450" x="1739900" y="3041650"/>
          <p14:tracePt t="172458" x="1752600" y="3065463"/>
          <p14:tracePt t="172468" x="1765300" y="3078163"/>
          <p14:tracePt t="172475" x="1778000" y="3103563"/>
          <p14:tracePt t="172485" x="1778000" y="3128963"/>
          <p14:tracePt t="172490" x="1790700" y="3154363"/>
          <p14:tracePt t="172502" x="1814513" y="3190875"/>
          <p14:tracePt t="172506" x="1814513" y="3228975"/>
          <p14:tracePt t="172514" x="1839913" y="3278188"/>
          <p14:tracePt t="172522" x="1865313" y="3316288"/>
          <p14:tracePt t="172530" x="1890713" y="3367088"/>
          <p14:tracePt t="172538" x="1903413" y="3429000"/>
          <p14:tracePt t="172546" x="1927225" y="3503613"/>
          <p14:tracePt t="172554" x="1952625" y="3554413"/>
          <p14:tracePt t="172562" x="1978025" y="3616325"/>
          <p14:tracePt t="172570" x="1990725" y="3667125"/>
          <p14:tracePt t="172578" x="2003425" y="3703638"/>
          <p14:tracePt t="172585" x="2003425" y="3729038"/>
          <p14:tracePt t="172594" x="2003425" y="3767138"/>
          <p14:tracePt t="172602" x="2003425" y="3803650"/>
          <p14:tracePt t="172610" x="2003425" y="3841750"/>
          <p14:tracePt t="172618" x="2003425" y="3879850"/>
          <p14:tracePt t="172626" x="2003425" y="3905250"/>
          <p14:tracePt t="172636" x="2003425" y="3954463"/>
          <p14:tracePt t="172642" x="2003425" y="4017963"/>
          <p14:tracePt t="172652" x="2003425" y="4067175"/>
          <p14:tracePt t="172658" x="2003425" y="4129088"/>
          <p14:tracePt t="172669" x="2003425" y="4192588"/>
          <p14:tracePt t="172674" x="2003425" y="4267200"/>
          <p14:tracePt t="172685" x="2003425" y="4330700"/>
          <p14:tracePt t="172690" x="2003425" y="4405313"/>
          <p14:tracePt t="172702" x="2003425" y="4479925"/>
          <p14:tracePt t="172706" x="2003425" y="4567238"/>
          <p14:tracePt t="172719" x="2003425" y="4656138"/>
          <p14:tracePt t="172721" x="2003425" y="4718050"/>
          <p14:tracePt t="172730" x="2003425" y="4792663"/>
          <p14:tracePt t="172738" x="2003425" y="4856163"/>
          <p14:tracePt t="172746" x="2003425" y="4930775"/>
          <p14:tracePt t="172754" x="2003425" y="5018088"/>
          <p14:tracePt t="172762" x="1990725" y="5081588"/>
          <p14:tracePt t="172770" x="1978025" y="5130800"/>
          <p14:tracePt t="172778" x="1965325" y="5181600"/>
          <p14:tracePt t="172786" x="1952625" y="5218113"/>
          <p14:tracePt t="172795" x="1939925" y="5256213"/>
          <p14:tracePt t="172802" x="1927225" y="5268913"/>
          <p14:tracePt t="172810" x="1914525" y="5294313"/>
          <p14:tracePt t="172819" x="1890713" y="5330825"/>
          <p14:tracePt t="172826" x="1878013" y="5356225"/>
          <p14:tracePt t="172838" x="1865313" y="5368925"/>
          <p14:tracePt t="172843" x="1839913" y="5394325"/>
          <p14:tracePt t="172858" x="1827213" y="5407025"/>
          <p14:tracePt t="172869" x="1801813" y="5418138"/>
          <p14:tracePt t="172875" x="1790700" y="5430838"/>
          <p14:tracePt t="172885" x="1765300" y="5443538"/>
          <p14:tracePt t="172902" x="1752600" y="5468938"/>
          <p14:tracePt t="172906" x="1714500" y="5481638"/>
          <p14:tracePt t="172919" x="1701800" y="5494338"/>
          <p14:tracePt t="172921" x="1677988" y="5507038"/>
          <p14:tracePt t="172931" x="1652588" y="5518150"/>
          <p14:tracePt t="172946" x="1639888" y="5518150"/>
          <p14:tracePt t="172970" x="1627188" y="5518150"/>
          <p14:tracePt t="172985" x="1614488" y="5518150"/>
          <p14:tracePt t="172995" x="1601788" y="5518150"/>
          <p14:tracePt t="173005" x="1589088" y="5518150"/>
          <p14:tracePt t="173025" x="1589088" y="5507038"/>
          <p14:tracePt t="173037" x="1589088" y="5494338"/>
          <p14:tracePt t="173041" x="1577975" y="5481638"/>
          <p14:tracePt t="173051" x="1565275" y="5468938"/>
          <p14:tracePt t="173058" x="1565275" y="5456238"/>
          <p14:tracePt t="173074" x="1565275" y="5443538"/>
          <p14:tracePt t="173090" x="1565275" y="5430838"/>
          <p14:tracePt t="173118" x="1565275" y="5418138"/>
          <p14:tracePt t="173121" x="1565275" y="5407025"/>
          <p14:tracePt t="173146" x="1565275" y="5394325"/>
          <p14:tracePt t="173161" x="1565275" y="5381625"/>
          <p14:tracePt t="173569" x="1577975" y="5381625"/>
          <p14:tracePt t="173577" x="1589088" y="5381625"/>
          <p14:tracePt t="173585" x="1589088" y="5407025"/>
          <p14:tracePt t="173594" x="1614488" y="5418138"/>
          <p14:tracePt t="173601" x="1652588" y="5443538"/>
          <p14:tracePt t="173609" x="1727200" y="5494338"/>
          <p14:tracePt t="173618" x="1839913" y="5568950"/>
          <p14:tracePt t="173625" x="2014538" y="5643563"/>
          <p14:tracePt t="173635" x="2252663" y="5732463"/>
          <p14:tracePt t="173642" x="2565400" y="5819775"/>
          <p14:tracePt t="173651" x="2916238" y="5945188"/>
          <p14:tracePt t="173657" x="3292475" y="6069013"/>
          <p14:tracePt t="173668" x="3730625" y="6181725"/>
          <p14:tracePt t="173674" x="4205288" y="6294438"/>
          <p14:tracePt t="173686" x="4668838" y="6381750"/>
          <p14:tracePt t="173689" x="5106988" y="6494463"/>
          <p14:tracePt t="173701" x="5507038" y="6583363"/>
          <p14:tracePt t="173705" x="5832475" y="6632575"/>
          <p14:tracePt t="173714" x="6057900" y="6670675"/>
          <p14:tracePt t="173721" x="6221413" y="6707188"/>
          <p14:tracePt t="173729" x="6359525" y="6732588"/>
          <p14:tracePt t="173738" x="6446838" y="6757988"/>
          <p14:tracePt t="173746" x="6508750" y="6783388"/>
          <p14:tracePt t="173754" x="6521450" y="6796088"/>
          <p14:tracePt t="173772" x="6534150" y="6796088"/>
          <p14:tracePt t="173890" x="6546850" y="6796088"/>
          <p14:tracePt t="173906" x="6572250" y="6796088"/>
          <p14:tracePt t="173914" x="6596063" y="6783388"/>
          <p14:tracePt t="173921" x="6621463" y="6745288"/>
          <p14:tracePt t="173931" x="6646863" y="6719888"/>
          <p14:tracePt t="173937" x="6659563" y="6696075"/>
          <p14:tracePt t="173946" x="6672263" y="6670675"/>
          <p14:tracePt t="173953" x="6684963" y="6632575"/>
          <p14:tracePt t="173962" x="6696075" y="6583363"/>
          <p14:tracePt t="173970" x="6696075" y="6570663"/>
          <p14:tracePt t="173978" x="6696075" y="6545263"/>
          <p14:tracePt t="173985" x="6696075" y="6519863"/>
          <p14:tracePt t="173994" x="6696075" y="6494463"/>
          <p14:tracePt t="174002" x="6696075" y="6470650"/>
          <p14:tracePt t="174010" x="6696075" y="6432550"/>
          <p14:tracePt t="174019" x="6672263" y="6407150"/>
          <p14:tracePt t="174025" x="6672263" y="6394450"/>
          <p14:tracePt t="174035" x="6646863" y="6370638"/>
          <p14:tracePt t="174042" x="6634163" y="6345238"/>
          <p14:tracePt t="174052" x="6634163" y="6332538"/>
          <p14:tracePt t="174057" x="6621463" y="6319838"/>
          <p14:tracePt t="174073" x="6596063" y="6307138"/>
          <p14:tracePt t="174085" x="6584950" y="6294438"/>
          <p14:tracePt t="174090" x="6572250" y="6281738"/>
          <p14:tracePt t="174101" x="6546850" y="6269038"/>
          <p14:tracePt t="174114" x="6521450" y="6269038"/>
          <p14:tracePt t="174121" x="6521450" y="6257925"/>
          <p14:tracePt t="174130" x="6508750" y="6257925"/>
          <p14:tracePt t="174145" x="6496050" y="6245225"/>
          <p14:tracePt t="174163" x="6483350" y="6232525"/>
          <p14:tracePt t="174177" x="6483350" y="6207125"/>
          <p14:tracePt t="174185" x="6472238" y="6207125"/>
          <p14:tracePt t="174194" x="6459538" y="6194425"/>
          <p14:tracePt t="174211" x="6459538" y="6181725"/>
          <p14:tracePt t="174234" x="6446838" y="6169025"/>
          <p14:tracePt t="174266" x="6434138" y="6169025"/>
          <p14:tracePt t="174291" x="6421438" y="6169025"/>
          <p14:tracePt t="174298" x="6408738" y="6169025"/>
          <p14:tracePt t="174305" x="6396038" y="6169025"/>
          <p14:tracePt t="174322" x="6370638" y="6169025"/>
          <p14:tracePt t="174330" x="6359525" y="6169025"/>
          <p14:tracePt t="174345" x="6346825" y="6169025"/>
          <p14:tracePt t="174353" x="6321425" y="6169025"/>
          <p14:tracePt t="174361" x="6308725" y="6181725"/>
          <p14:tracePt t="174370" x="6283325" y="6181725"/>
          <p14:tracePt t="174377" x="6270625" y="6194425"/>
          <p14:tracePt t="174394" x="6259513" y="6194425"/>
          <p14:tracePt t="174402" x="6246813" y="6207125"/>
          <p14:tracePt t="174419" x="6221413" y="6219825"/>
          <p14:tracePt t="174435" x="6208713" y="6232525"/>
          <p14:tracePt t="174442" x="6196013" y="6232525"/>
          <p14:tracePt t="174452" x="6170613" y="6245225"/>
          <p14:tracePt t="174468" x="6157913" y="6257925"/>
          <p14:tracePt t="174474" x="6157913" y="6269038"/>
          <p14:tracePt t="174485" x="6146800" y="6269038"/>
          <p14:tracePt t="174490" x="6134100" y="6281738"/>
          <p14:tracePt t="174501" x="6121400" y="6281738"/>
          <p14:tracePt t="174505" x="6121400" y="6294438"/>
          <p14:tracePt t="174514" x="6108700" y="6307138"/>
          <p14:tracePt t="174521" x="6096000" y="6319838"/>
          <p14:tracePt t="174538" x="6096000" y="6345238"/>
          <p14:tracePt t="174553" x="6096000" y="6357938"/>
          <p14:tracePt t="174562" x="6083300" y="6394450"/>
          <p14:tracePt t="174569" x="6070600" y="6407150"/>
          <p14:tracePt t="174577" x="6070600" y="6419850"/>
          <p14:tracePt t="174585" x="6070600" y="6432550"/>
          <p14:tracePt t="174594" x="6070600" y="6445250"/>
          <p14:tracePt t="174602" x="6070600" y="6457950"/>
          <p14:tracePt t="174610" x="6070600" y="6483350"/>
          <p14:tracePt t="174625" x="6070600" y="6507163"/>
          <p14:tracePt t="174635" x="6070600" y="6519863"/>
          <p14:tracePt t="174658" x="6083300" y="6545263"/>
          <p14:tracePt t="174673" x="6096000" y="6545263"/>
          <p14:tracePt t="174690" x="6108700" y="6557963"/>
          <p14:tracePt t="174714" x="6134100" y="6570663"/>
          <p14:tracePt t="174730" x="6134100" y="6583363"/>
          <p14:tracePt t="174746" x="6157913" y="6594475"/>
          <p14:tracePt t="174762" x="6170613" y="6607175"/>
          <p14:tracePt t="174769" x="6183313" y="6607175"/>
          <p14:tracePt t="174787" x="6196013" y="6619875"/>
          <p14:tracePt t="174802" x="6208713" y="6632575"/>
          <p14:tracePt t="174826" x="6221413" y="6632575"/>
          <p14:tracePt t="174836" x="6246813" y="6632575"/>
          <p14:tracePt t="174842" x="6259513" y="6632575"/>
          <p14:tracePt t="174852" x="6270625" y="6632575"/>
          <p14:tracePt t="174858" x="6283325" y="6632575"/>
          <p14:tracePt t="174868" x="6308725" y="6632575"/>
          <p14:tracePt t="174874" x="6321425" y="6632575"/>
          <p14:tracePt t="174886" x="6334125" y="6632575"/>
          <p14:tracePt t="174890" x="6370638" y="6632575"/>
          <p14:tracePt t="174903" x="6396038" y="6632575"/>
          <p14:tracePt t="174915" x="6408738" y="6619875"/>
          <p14:tracePt t="174921" x="6434138" y="6607175"/>
          <p14:tracePt t="174937" x="6446838" y="6594475"/>
          <p14:tracePt t="174954" x="6459538" y="6594475"/>
          <p14:tracePt t="174962" x="6472238" y="6583363"/>
          <p14:tracePt t="174969" x="6472238" y="6570663"/>
          <p14:tracePt t="174990" x="6472238" y="6545263"/>
          <p14:tracePt t="174993" x="6483350" y="6532563"/>
          <p14:tracePt t="175010" x="6496050" y="6519863"/>
          <p14:tracePt t="175025" x="6508750" y="6494463"/>
          <p14:tracePt t="175050" x="6521450" y="6470650"/>
          <p14:tracePt t="175057" x="6534150" y="6470650"/>
          <p14:tracePt t="175082" x="6534150" y="6457950"/>
          <p14:tracePt t="175099" x="6534150" y="6445250"/>
          <p14:tracePt t="175121" x="6534150" y="6432550"/>
          <p14:tracePt t="175137" x="6534150" y="6419850"/>
          <p14:tracePt t="175169" x="6534150" y="6407150"/>
          <p14:tracePt t="175193" x="6534150" y="6394450"/>
          <p14:tracePt t="175209" x="6534150" y="6381750"/>
          <p14:tracePt t="175217" x="6521450" y="6370638"/>
          <p14:tracePt t="175241" x="6521450" y="6357938"/>
          <p14:tracePt t="175258" x="6521450" y="6345238"/>
          <p14:tracePt t="175267" x="6508750" y="6332538"/>
          <p14:tracePt t="175273" x="6508750" y="6319838"/>
          <p14:tracePt t="175306" x="6496050" y="6307138"/>
          <p14:tracePt t="175347" x="6483350" y="6307138"/>
          <p14:tracePt t="175361" x="6472238" y="6294438"/>
          <p14:tracePt t="175410" x="6459538" y="6281738"/>
          <p14:tracePt t="175449" x="6446838" y="6281738"/>
          <p14:tracePt t="175473" x="6434138" y="6281738"/>
          <p14:tracePt t="175482" x="6421438" y="6281738"/>
          <p14:tracePt t="175489" x="6408738" y="6281738"/>
          <p14:tracePt t="175505" x="6396038" y="6281738"/>
          <p14:tracePt t="175513" x="6383338" y="6281738"/>
          <p14:tracePt t="175530" x="6370638" y="6281738"/>
          <p14:tracePt t="175537" x="6359525" y="6281738"/>
          <p14:tracePt t="175546" x="6346825" y="6281738"/>
          <p14:tracePt t="175553" x="6334125" y="6281738"/>
          <p14:tracePt t="175561" x="6321425" y="6281738"/>
          <p14:tracePt t="175578" x="6296025" y="6281738"/>
          <p14:tracePt t="175593" x="6283325" y="6281738"/>
          <p14:tracePt t="175602" x="6270625" y="6281738"/>
          <p14:tracePt t="175609" x="6259513" y="6294438"/>
          <p14:tracePt t="175618" x="6246813" y="6294438"/>
          <p14:tracePt t="175635" x="6234113" y="6307138"/>
          <p14:tracePt t="175657" x="6221413" y="6307138"/>
          <p14:tracePt t="175849" x="6208713" y="6319838"/>
          <p14:tracePt t="176009" x="6208713" y="6332538"/>
          <p14:tracePt t="176026" x="6208713" y="6345238"/>
          <p14:tracePt t="176057" x="6208713" y="6357938"/>
          <p14:tracePt t="176084" x="6208713" y="6370638"/>
          <p14:tracePt t="176426" x="6221413" y="6370638"/>
          <p14:tracePt t="176858" x="6234113" y="6370638"/>
          <p14:tracePt t="177338" x="6234113" y="6381750"/>
          <p14:tracePt t="177353" x="6221413" y="6381750"/>
          <p14:tracePt t="177361" x="6208713" y="6394450"/>
          <p14:tracePt t="177371" x="6183313" y="6394450"/>
          <p14:tracePt t="177377" x="6157913" y="6394450"/>
          <p14:tracePt t="177386" x="6121400" y="6394450"/>
          <p14:tracePt t="177394" x="6070600" y="6394450"/>
          <p14:tracePt t="177402" x="6008688" y="6394450"/>
          <p14:tracePt t="177411" x="5957888" y="6394450"/>
          <p14:tracePt t="177419" x="5895975" y="6394450"/>
          <p14:tracePt t="177425" x="5845175" y="6394450"/>
          <p14:tracePt t="177435" x="5795963" y="6394450"/>
          <p14:tracePt t="177442" x="5745163" y="6394450"/>
          <p14:tracePt t="177452" x="5695950" y="6394450"/>
          <p14:tracePt t="177457" x="5657850" y="6381750"/>
          <p14:tracePt t="177468" x="5595938" y="6381750"/>
          <p14:tracePt t="177473" x="5545138" y="6357938"/>
          <p14:tracePt t="177485" x="5483225" y="6332538"/>
          <p14:tracePt t="177489" x="5407025" y="6294438"/>
          <p14:tracePt t="177497" x="5345113" y="6269038"/>
          <p14:tracePt t="177505" x="5245100" y="6232525"/>
          <p14:tracePt t="177514" x="5145088" y="6181725"/>
          <p14:tracePt t="177521" x="5032375" y="6107113"/>
          <p14:tracePt t="177529" x="4932363" y="6045200"/>
          <p14:tracePt t="177537" x="4806950" y="5981700"/>
          <p14:tracePt t="177545" x="4668838" y="5919788"/>
          <p14:tracePt t="177553" x="4530725" y="5832475"/>
          <p14:tracePt t="177561" x="4394200" y="5756275"/>
          <p14:tracePt t="177569" x="4243388" y="5681663"/>
          <p14:tracePt t="177577" x="4092575" y="5630863"/>
          <p14:tracePt t="177585" x="3968750" y="5568950"/>
          <p14:tracePt t="177593" x="3867150" y="5518150"/>
          <p14:tracePt t="177601" x="3767138" y="5481638"/>
          <p14:tracePt t="177610" x="3692525" y="5443538"/>
          <p14:tracePt t="177619" x="3630613" y="5418138"/>
          <p14:tracePt t="177625" x="3592513" y="5407025"/>
          <p14:tracePt t="177635" x="3567113" y="5394325"/>
          <p14:tracePt t="177641" x="3541713" y="5368925"/>
          <p14:tracePt t="177665" x="3530600" y="5356225"/>
          <p14:tracePt t="177697" x="3554413" y="5356225"/>
          <p14:tracePt t="177705" x="3592513" y="5343525"/>
          <p14:tracePt t="177713" x="3667125" y="5343525"/>
          <p14:tracePt t="177721" x="3779838" y="5343525"/>
          <p14:tracePt t="177731" x="3943350" y="5343525"/>
          <p14:tracePt t="177737" x="4156075" y="5343525"/>
          <p14:tracePt t="177745" x="4443413" y="5381625"/>
          <p14:tracePt t="177753" x="4768850" y="5418138"/>
          <p14:tracePt t="177761" x="5157788" y="5468938"/>
          <p14:tracePt t="177769" x="5583238" y="5530850"/>
          <p14:tracePt t="177777" x="6008688" y="5594350"/>
          <p14:tracePt t="177785" x="6408738" y="5656263"/>
          <p14:tracePt t="177793" x="6759575" y="5719763"/>
          <p14:tracePt t="177802" x="7059613" y="5756275"/>
          <p14:tracePt t="177809" x="7223125" y="5768975"/>
          <p14:tracePt t="177819" x="7323138" y="5781675"/>
          <p14:tracePt t="177825" x="7348538" y="5781675"/>
          <p14:tracePt t="177835" x="7359650" y="5781675"/>
          <p14:tracePt t="177841" x="7372350" y="5781675"/>
          <p14:tracePt t="177852" x="7385050" y="5781675"/>
          <p14:tracePt t="177905" x="7372350" y="5781675"/>
          <p14:tracePt t="177963" x="7359650" y="5781675"/>
          <p14:tracePt t="177978" x="7348538" y="5781675"/>
          <p14:tracePt t="178001" x="7323138" y="5781675"/>
          <p14:tracePt t="178010" x="7310438" y="5781675"/>
          <p14:tracePt t="178019" x="7272338" y="5781675"/>
          <p14:tracePt t="178025" x="7246938" y="5768975"/>
          <p14:tracePt t="178035" x="7223125" y="5756275"/>
          <p14:tracePt t="178041" x="7185025" y="5756275"/>
          <p14:tracePt t="178051" x="7123113" y="5756275"/>
          <p14:tracePt t="178057" x="7034213" y="5756275"/>
          <p14:tracePt t="178068" x="6934200" y="5756275"/>
          <p14:tracePt t="178073" x="6859588" y="5756275"/>
          <p14:tracePt t="178085" x="6759575" y="5781675"/>
          <p14:tracePt t="178089" x="6684963" y="5807075"/>
          <p14:tracePt t="178097" x="6621463" y="5832475"/>
          <p14:tracePt t="178105" x="6546850" y="5868988"/>
          <p14:tracePt t="178113" x="6483350" y="5907088"/>
          <p14:tracePt t="178121" x="6421438" y="5945188"/>
          <p14:tracePt t="178129" x="6383338" y="5981700"/>
          <p14:tracePt t="178137" x="6321425" y="6019800"/>
          <p14:tracePt t="178145" x="6270625" y="6069013"/>
          <p14:tracePt t="178153" x="6208713" y="6132513"/>
          <p14:tracePt t="178161" x="6170613" y="6169025"/>
          <p14:tracePt t="178169" x="6134100" y="6219825"/>
          <p14:tracePt t="178177" x="6108700" y="6245225"/>
          <p14:tracePt t="178186" x="6057900" y="6281738"/>
          <p14:tracePt t="178193" x="6034088" y="6307138"/>
          <p14:tracePt t="178201" x="6008688" y="6319838"/>
          <p14:tracePt t="178209" x="5983288" y="6332538"/>
          <p14:tracePt t="178220" x="5945188" y="6345238"/>
          <p14:tracePt t="178225" x="5932488" y="6357938"/>
          <p14:tracePt t="178235" x="5921375" y="6370638"/>
          <p14:tracePt t="178241" x="5895975" y="6370638"/>
          <p14:tracePt t="178252" x="5883275" y="6381750"/>
          <p14:tracePt t="178257" x="5870575" y="6381750"/>
          <p14:tracePt t="178268" x="5857875" y="6381750"/>
          <p14:tracePt t="178273" x="5832475" y="6381750"/>
          <p14:tracePt t="178285" x="5795963" y="6394450"/>
          <p14:tracePt t="178289" x="5783263" y="6394450"/>
          <p14:tracePt t="178304" x="5745163" y="6394450"/>
          <p14:tracePt t="178306" x="5708650" y="6407150"/>
          <p14:tracePt t="178313" x="5695950" y="6419850"/>
          <p14:tracePt t="178321" x="5683250" y="6432550"/>
          <p14:tracePt t="178329" x="5645150" y="6432550"/>
          <p14:tracePt t="178337" x="5619750" y="6445250"/>
          <p14:tracePt t="178345" x="5595938" y="6457950"/>
          <p14:tracePt t="178353" x="5570538" y="6457950"/>
          <p14:tracePt t="178362" x="5545138" y="6483350"/>
          <p14:tracePt t="178369" x="5519738" y="6494463"/>
          <p14:tracePt t="178377" x="5483225" y="6494463"/>
          <p14:tracePt t="178388" x="5470525" y="6507163"/>
          <p14:tracePt t="178393" x="5457825" y="6519863"/>
          <p14:tracePt t="178402" x="5445125" y="6519863"/>
          <p14:tracePt t="178409" x="5419725" y="6519863"/>
          <p14:tracePt t="178418" x="5407025" y="6519863"/>
          <p14:tracePt t="178434" x="5394325" y="6519863"/>
          <p14:tracePt t="178451" x="5383213" y="6519863"/>
          <p14:tracePt t="178468" x="5370513" y="6519863"/>
          <p14:tracePt t="178473" x="5357813" y="6519863"/>
          <p14:tracePt t="178485" x="5345113" y="6519863"/>
          <p14:tracePt t="178489" x="5332413" y="6519863"/>
          <p14:tracePt t="178498" x="5307013" y="6519863"/>
          <p14:tracePt t="178505" x="5294313" y="6519863"/>
          <p14:tracePt t="178513" x="5281613" y="6519863"/>
          <p14:tracePt t="178529" x="5270500" y="6519863"/>
          <p14:tracePt t="178569" x="5257800" y="6519863"/>
          <p14:tracePt t="178585" x="5245100" y="6519863"/>
          <p14:tracePt t="178602" x="5219700" y="6519863"/>
          <p14:tracePt t="178609" x="5207000" y="6519863"/>
          <p14:tracePt t="178617" x="5194300" y="6519863"/>
          <p14:tracePt t="178626" x="5170488" y="6519863"/>
          <p14:tracePt t="178636" x="5145088" y="6519863"/>
          <p14:tracePt t="178641" x="5106988" y="6519863"/>
          <p14:tracePt t="178652" x="5081588" y="6519863"/>
          <p14:tracePt t="178657" x="5045075" y="6519863"/>
          <p14:tracePt t="178670" x="5006975" y="6519863"/>
          <p14:tracePt t="178673" x="4968875" y="6519863"/>
          <p14:tracePt t="178685" x="4932363" y="6519863"/>
          <p14:tracePt t="178689" x="4881563" y="6519863"/>
          <p14:tracePt t="178698" x="4843463" y="6519863"/>
          <p14:tracePt t="178705" x="4794250" y="6519863"/>
          <p14:tracePt t="178714" x="4768850" y="6519863"/>
          <p14:tracePt t="178721" x="4743450" y="6519863"/>
          <p14:tracePt t="178737" x="4732338" y="6519863"/>
          <p14:tracePt t="178745" x="4719638" y="6519863"/>
          <p14:tracePt t="178762" x="4706938" y="6507163"/>
          <p14:tracePt t="178777" x="4706938" y="6494463"/>
          <p14:tracePt t="178801" x="4694238" y="6483350"/>
          <p14:tracePt t="178825" x="4681538" y="6470650"/>
          <p14:tracePt t="178841" x="4668838" y="6470650"/>
          <p14:tracePt t="178849" x="4668838" y="6457950"/>
          <p14:tracePt t="178857" x="4656138" y="6445250"/>
          <p14:tracePt t="178882" x="4643438" y="6445250"/>
          <p14:tracePt t="178889" x="4630738" y="6445250"/>
          <p14:tracePt t="178901" x="4619625" y="6445250"/>
          <p14:tracePt t="178921" x="4606925" y="6445250"/>
          <p14:tracePt t="178953" x="4594225" y="6445250"/>
          <p14:tracePt t="178969" x="4581525" y="6445250"/>
          <p14:tracePt t="178985" x="4568825" y="6445250"/>
          <p14:tracePt t="179001" x="4556125" y="6445250"/>
          <p14:tracePt t="179036" x="4530725" y="6445250"/>
          <p14:tracePt t="179041" x="4518025" y="6457950"/>
          <p14:tracePt t="179066" x="4506913" y="6457950"/>
          <p14:tracePt t="179074" x="4494213" y="6457950"/>
          <p14:tracePt t="179082" x="4481513" y="6470650"/>
          <p14:tracePt t="179098" x="4481513" y="6483350"/>
          <p14:tracePt t="179116" x="4468813" y="6483350"/>
          <p14:tracePt t="179130" x="4456113" y="6483350"/>
          <p14:tracePt t="179329" x="4443413" y="6483350"/>
          <p14:tracePt t="179705" x="4430713" y="6483350"/>
          <p14:tracePt t="179825" x="4418013" y="6483350"/>
          <p14:tracePt t="179842" x="4418013" y="6470650"/>
          <p14:tracePt t="179849" x="4406900" y="6470650"/>
          <p14:tracePt t="179857" x="4406900" y="6457950"/>
          <p14:tracePt t="180178" x="4394200" y="6483350"/>
          <p14:tracePt t="180225" x="4394200" y="6494463"/>
          <p14:tracePt t="181281" x="4394200" y="6507163"/>
          <p14:tracePt t="181305" x="4381500" y="6507163"/>
          <p14:tracePt t="181321" x="4368800" y="6507163"/>
          <p14:tracePt t="181345" x="4356100" y="6507163"/>
          <p14:tracePt t="181361" x="4356100" y="6494463"/>
          <p14:tracePt t="181378" x="4343400" y="6494463"/>
          <p14:tracePt t="181386" x="4343400" y="6483350"/>
          <p14:tracePt t="181401" x="4343400" y="6470650"/>
          <p14:tracePt t="181410" x="4343400" y="6457950"/>
          <p14:tracePt t="181420" x="4343400" y="6445250"/>
          <p14:tracePt t="181425" x="4330700" y="6432550"/>
          <p14:tracePt t="181441" x="4330700" y="6407150"/>
          <p14:tracePt t="181457" x="4330700" y="6394450"/>
          <p14:tracePt t="181473" x="4330700" y="6370638"/>
          <p14:tracePt t="181486" x="4343400" y="6370638"/>
          <p14:tracePt t="181488" x="4356100" y="6357938"/>
          <p14:tracePt t="181504" x="4381500" y="6345238"/>
          <p14:tracePt t="181520" x="4394200" y="6345238"/>
          <p14:tracePt t="181544" x="4406900" y="6345238"/>
          <p14:tracePt t="181552" x="4418013" y="6345238"/>
          <p14:tracePt t="181576" x="4430713" y="6345238"/>
          <p14:tracePt t="181585" x="4443413" y="6345238"/>
          <p14:tracePt t="181592" x="4456113" y="6345238"/>
          <p14:tracePt t="181601" x="4481513" y="6345238"/>
          <p14:tracePt t="181608" x="4481513" y="6357938"/>
          <p14:tracePt t="181618" x="4494213" y="6357938"/>
          <p14:tracePt t="181624" x="4506913" y="6381750"/>
          <p14:tracePt t="181635" x="4518025" y="6381750"/>
          <p14:tracePt t="181641" x="4518025" y="6394450"/>
          <p14:tracePt t="181651" x="4530725" y="6419850"/>
          <p14:tracePt t="181668" x="4543425" y="6445250"/>
          <p14:tracePt t="181680" x="4543425" y="6470650"/>
          <p14:tracePt t="181689" x="4543425" y="6494463"/>
          <p14:tracePt t="181696" x="4543425" y="6507163"/>
          <p14:tracePt t="181704" x="4543425" y="6545263"/>
          <p14:tracePt t="181713" x="4530725" y="6570663"/>
          <p14:tracePt t="181720" x="4518025" y="6594475"/>
          <p14:tracePt t="181728" x="4506913" y="6607175"/>
          <p14:tracePt t="181737" x="4494213" y="6619875"/>
          <p14:tracePt t="181744" x="4481513" y="6619875"/>
          <p14:tracePt t="181752" x="4481513" y="6632575"/>
          <p14:tracePt t="181762" x="4456113" y="6632575"/>
          <p14:tracePt t="181785" x="4443413" y="6632575"/>
          <p14:tracePt t="181801" x="4430713" y="6632575"/>
          <p14:tracePt t="181809" x="4418013" y="6632575"/>
          <p14:tracePt t="181824" x="4406900" y="6632575"/>
          <p14:tracePt t="181835" x="4394200" y="6632575"/>
          <p14:tracePt t="181841" x="4381500" y="6632575"/>
          <p14:tracePt t="181853" x="4368800" y="6632575"/>
          <p14:tracePt t="181856" x="4343400" y="6632575"/>
          <p14:tracePt t="181873" x="4330700" y="6632575"/>
          <p14:tracePt t="181889" x="4305300" y="6619875"/>
          <p14:tracePt t="181896" x="4305300" y="6607175"/>
          <p14:tracePt t="181904" x="4294188" y="6607175"/>
          <p14:tracePt t="181936" x="4281488" y="6607175"/>
          <p14:tracePt t="181945" x="4268788" y="6607175"/>
          <p14:tracePt t="181960" x="4256088" y="6594475"/>
          <p14:tracePt t="181970" x="4243388" y="6594475"/>
          <p14:tracePt t="181985" x="4230688" y="6583363"/>
          <p14:tracePt t="181992" x="4230688" y="6570663"/>
          <p14:tracePt t="182002" x="4205288" y="6557963"/>
          <p14:tracePt t="182009" x="4205288" y="6545263"/>
          <p14:tracePt t="182018" x="4192588" y="6545263"/>
          <p14:tracePt t="182024" x="4192588" y="6532563"/>
          <p14:tracePt t="182035" x="4181475" y="6507163"/>
          <p14:tracePt t="182041" x="4168775" y="6494463"/>
          <p14:tracePt t="182052" x="4168775" y="6483350"/>
          <p14:tracePt t="182056" x="4168775" y="6470650"/>
          <p14:tracePt t="182068" x="4168775" y="6457950"/>
          <p14:tracePt t="182073" x="4168775" y="6445250"/>
          <p14:tracePt t="182084" x="4168775" y="6419850"/>
          <p14:tracePt t="182096" x="4168775" y="6394450"/>
          <p14:tracePt t="182113" x="4181475" y="6370638"/>
          <p14:tracePt t="182120" x="4181475" y="6357938"/>
          <p14:tracePt t="182129" x="4192588" y="6345238"/>
          <p14:tracePt t="182152" x="4205288" y="6332538"/>
          <p14:tracePt t="182168" x="4217988" y="6319838"/>
          <p14:tracePt t="182185" x="4230688" y="6307138"/>
          <p14:tracePt t="182201" x="4243388" y="6307138"/>
          <p14:tracePt t="182218" x="4268788" y="6307138"/>
          <p14:tracePt t="182233" x="4281488" y="6307138"/>
          <p14:tracePt t="182256" x="4294188" y="6307138"/>
          <p14:tracePt t="182266" x="4305300" y="6307138"/>
          <p14:tracePt t="182272" x="4318000" y="6307138"/>
          <p14:tracePt t="182281" x="4330700" y="6319838"/>
          <p14:tracePt t="182288" x="4343400" y="6332538"/>
          <p14:tracePt t="182297" x="4343400" y="6345238"/>
          <p14:tracePt t="182304" x="4356100" y="6357938"/>
          <p14:tracePt t="182320" x="4368800" y="6381750"/>
          <p14:tracePt t="182329" x="4368800" y="6394450"/>
          <p14:tracePt t="182338" x="4368800" y="6407150"/>
          <p14:tracePt t="182345" x="4368800" y="6419850"/>
          <p14:tracePt t="182352" x="4368800" y="6432550"/>
          <p14:tracePt t="182361" x="4368800" y="6445250"/>
          <p14:tracePt t="182368" x="4368800" y="6470650"/>
          <p14:tracePt t="182377" x="4368800" y="6494463"/>
          <p14:tracePt t="182392" x="4356100" y="6519863"/>
          <p14:tracePt t="182408" x="4356100" y="6545263"/>
          <p14:tracePt t="182419" x="4343400" y="6545263"/>
          <p14:tracePt t="182424" x="4330700" y="6557963"/>
          <p14:tracePt t="182435" x="4330700" y="6570663"/>
          <p14:tracePt t="182441" x="4318000" y="6570663"/>
          <p14:tracePt t="182452" x="4305300" y="6583363"/>
          <p14:tracePt t="182457" x="4294188" y="6594475"/>
          <p14:tracePt t="182468" x="4268788" y="6607175"/>
          <p14:tracePt t="182484" x="4243388" y="6619875"/>
          <p14:tracePt t="182497" x="4230688" y="6619875"/>
          <p14:tracePt t="182513" x="4217988" y="6619875"/>
          <p14:tracePt t="182520" x="4205288" y="6619875"/>
          <p14:tracePt t="182529" x="4192588" y="6619875"/>
          <p14:tracePt t="182536" x="4181475" y="6632575"/>
          <p14:tracePt t="182544" x="4168775" y="6632575"/>
          <p14:tracePt t="182552" x="4156075" y="6632575"/>
          <p14:tracePt t="182600" x="4143375" y="6632575"/>
          <p14:tracePt t="182617" x="4130675" y="6632575"/>
          <p14:tracePt t="182640" x="4130675" y="6619875"/>
          <p14:tracePt t="182649" x="4130675" y="6583363"/>
          <p14:tracePt t="182656" x="4130675" y="6570663"/>
          <p14:tracePt t="182665" x="4130675" y="6545263"/>
          <p14:tracePt t="182673" x="4130675" y="6532563"/>
          <p14:tracePt t="182681" x="4130675" y="6507163"/>
          <p14:tracePt t="182696" x="4130675" y="6494463"/>
          <p14:tracePt t="182704" x="4130675" y="6483350"/>
          <p14:tracePt t="182713" x="4130675" y="6470650"/>
          <p14:tracePt t="182720" x="4130675" y="6457950"/>
          <p14:tracePt t="182728" x="4130675" y="6445250"/>
          <p14:tracePt t="182736" x="4130675" y="6432550"/>
          <p14:tracePt t="182977" x="4130675" y="6419850"/>
          <p14:tracePt t="182985" x="4143375" y="6419850"/>
          <p14:tracePt t="182999" x="4192588" y="6419850"/>
          <p14:tracePt t="183005" x="4243388" y="6407150"/>
          <p14:tracePt t="183008" x="4281488" y="6407150"/>
          <p14:tracePt t="183018" x="4356100" y="6394450"/>
          <p14:tracePt t="183025" x="4443413" y="6381750"/>
          <p14:tracePt t="183037" x="4530725" y="6370638"/>
          <p14:tracePt t="183041" x="4630738" y="6345238"/>
          <p14:tracePt t="183053" x="4719638" y="6332538"/>
          <p14:tracePt t="183057" x="4819650" y="6307138"/>
          <p14:tracePt t="183068" x="4906963" y="6294438"/>
          <p14:tracePt t="183073" x="4994275" y="6269038"/>
          <p14:tracePt t="183085" x="5081588" y="6257925"/>
          <p14:tracePt t="183088" x="5170488" y="6232525"/>
          <p14:tracePt t="183096" x="5245100" y="6219825"/>
          <p14:tracePt t="183104" x="5281613" y="6207125"/>
          <p14:tracePt t="183112" x="5294313" y="6207125"/>
          <p14:tracePt t="183120" x="5307013" y="6207125"/>
          <p14:tracePt t="183128" x="5319713" y="6207125"/>
          <p14:tracePt t="183208" x="5332413" y="6207125"/>
          <p14:tracePt t="183240" x="5319713" y="6232525"/>
          <p14:tracePt t="183248" x="5307013" y="6245225"/>
          <p14:tracePt t="183256" x="5294313" y="6281738"/>
          <p14:tracePt t="183265" x="5281613" y="6307138"/>
          <p14:tracePt t="183273" x="5257800" y="6332538"/>
          <p14:tracePt t="183281" x="5245100" y="6357938"/>
          <p14:tracePt t="183288" x="5232400" y="6394450"/>
          <p14:tracePt t="183297" x="5219700" y="6407150"/>
          <p14:tracePt t="183304" x="5207000" y="6419850"/>
          <p14:tracePt t="183328" x="5194300" y="6445250"/>
          <p14:tracePt t="183336" x="5181600" y="6457950"/>
          <p14:tracePt t="183344" x="5170488" y="6470650"/>
          <p14:tracePt t="183354" x="5157788" y="6483350"/>
          <p14:tracePt t="183402" x="5145088" y="6483350"/>
          <p14:tracePt t="183441" x="5132388" y="6483350"/>
          <p14:tracePt t="183466" x="5119688" y="6483350"/>
          <p14:tracePt t="183489" x="5106988" y="6483350"/>
          <p14:tracePt t="183505" x="5094288" y="6483350"/>
          <p14:tracePt t="183512" x="5068888" y="6483350"/>
          <p14:tracePt t="183553" x="5057775" y="6470650"/>
          <p14:tracePt t="183593" x="5057775" y="6457950"/>
          <p14:tracePt t="183625" x="5057775" y="6445250"/>
          <p14:tracePt t="183641" x="5068888" y="6432550"/>
          <p14:tracePt t="183656" x="5068888" y="6407150"/>
          <p14:tracePt t="183665" x="5081588" y="6394450"/>
          <p14:tracePt t="183672" x="5094288" y="6381750"/>
          <p14:tracePt t="183680" x="5094288" y="6370638"/>
          <p14:tracePt t="183688" x="5106988" y="6357938"/>
          <p14:tracePt t="183704" x="5106988" y="6332538"/>
          <p14:tracePt t="183728" x="5106988" y="6319838"/>
          <p14:tracePt t="183744" x="5106988" y="6307138"/>
          <p14:tracePt t="183776" x="5106988" y="6294438"/>
          <p14:tracePt t="183801" x="5106988" y="6281738"/>
          <p14:tracePt t="183842" x="5106988" y="6269038"/>
          <p14:tracePt t="183866" x="5106988" y="6257925"/>
          <p14:tracePt t="183888" x="5094288" y="6245225"/>
          <p14:tracePt t="183913" x="5081588" y="6232525"/>
          <p14:tracePt t="183929" x="5068888" y="6232525"/>
          <p14:tracePt t="183936" x="5057775" y="6232525"/>
          <p14:tracePt t="183944" x="5057775" y="6219825"/>
          <p14:tracePt t="183969" x="5045075" y="6219825"/>
          <p14:tracePt t="183984" x="5032375" y="6219825"/>
          <p14:tracePt t="184000" x="5019675" y="6219825"/>
          <p14:tracePt t="184009" x="5006975" y="6207125"/>
          <p14:tracePt t="184018" x="5006975" y="6194425"/>
          <p14:tracePt t="184035" x="4994275" y="6194425"/>
          <p14:tracePt t="184040" x="4981575" y="6194425"/>
          <p14:tracePt t="184056" x="4968875" y="6194425"/>
          <p14:tracePt t="184068" x="4945063" y="6194425"/>
          <p14:tracePt t="184072" x="4932363" y="6207125"/>
          <p14:tracePt t="184081" x="4919663" y="6207125"/>
          <p14:tracePt t="184088" x="4906963" y="6207125"/>
          <p14:tracePt t="184096" x="4881563" y="6219825"/>
          <p14:tracePt t="184105" x="4868863" y="6232525"/>
          <p14:tracePt t="184120" x="4856163" y="6232525"/>
          <p14:tracePt t="184144" x="4832350" y="6245225"/>
          <p14:tracePt t="184168" x="4819650" y="6257925"/>
          <p14:tracePt t="184193" x="4819650" y="6269038"/>
          <p14:tracePt t="184200" x="4806950" y="6269038"/>
          <p14:tracePt t="184217" x="4794250" y="6281738"/>
          <p14:tracePt t="184232" x="4794250" y="6319838"/>
          <p14:tracePt t="184240" x="4781550" y="6319838"/>
          <p14:tracePt t="184256" x="4781550" y="6345238"/>
          <p14:tracePt t="184268" x="4781550" y="6357938"/>
          <p14:tracePt t="184272" x="4768850" y="6381750"/>
          <p14:tracePt t="184281" x="4756150" y="6394450"/>
          <p14:tracePt t="184288" x="4756150" y="6407150"/>
          <p14:tracePt t="184296" x="4756150" y="6419850"/>
          <p14:tracePt t="184304" x="4743450" y="6445250"/>
          <p14:tracePt t="184312" x="4743450" y="6457950"/>
          <p14:tracePt t="184328" x="4743450" y="6470650"/>
          <p14:tracePt t="184336" x="4743450" y="6483350"/>
          <p14:tracePt t="184360" x="4743450" y="6494463"/>
          <p14:tracePt t="184368" x="4743450" y="6507163"/>
          <p14:tracePt t="184376" x="4743450" y="6519863"/>
          <p14:tracePt t="184385" x="4756150" y="6532563"/>
          <p14:tracePt t="184392" x="4756150" y="6545263"/>
          <p14:tracePt t="184401" x="4781550" y="6557963"/>
          <p14:tracePt t="184408" x="4781550" y="6570663"/>
          <p14:tracePt t="184419" x="4794250" y="6570663"/>
          <p14:tracePt t="184424" x="4819650" y="6570663"/>
          <p14:tracePt t="184434" x="4832350" y="6583363"/>
          <p14:tracePt t="184441" x="4856163" y="6594475"/>
          <p14:tracePt t="184457" x="4868863" y="6607175"/>
          <p14:tracePt t="184468" x="4881563" y="6619875"/>
          <p14:tracePt t="184480" x="4894263" y="6619875"/>
          <p14:tracePt t="184488" x="4906963" y="6619875"/>
          <p14:tracePt t="184496" x="4906963" y="6632575"/>
          <p14:tracePt t="184512" x="4919663" y="6632575"/>
          <p14:tracePt t="184520" x="4932363" y="6632575"/>
          <p14:tracePt t="184536" x="4945063" y="6632575"/>
          <p14:tracePt t="184544" x="4956175" y="6645275"/>
          <p14:tracePt t="184552" x="4968875" y="6657975"/>
          <p14:tracePt t="184577" x="4981575" y="6657975"/>
          <p14:tracePt t="184592" x="4994275" y="6657975"/>
          <p14:tracePt t="184634" x="5006975" y="6657975"/>
          <p14:tracePt t="184640" x="5019675" y="6657975"/>
          <p14:tracePt t="184673" x="5032375" y="6657975"/>
          <p14:tracePt t="184680" x="5045075" y="6645275"/>
          <p14:tracePt t="184697" x="5057775" y="6645275"/>
          <p14:tracePt t="184704" x="5068888" y="6645275"/>
          <p14:tracePt t="184729" x="5068888" y="6632575"/>
          <p14:tracePt t="184736" x="5081588" y="6632575"/>
          <p14:tracePt t="184744" x="5081588" y="6619875"/>
          <p14:tracePt t="184753" x="5094288" y="6607175"/>
          <p14:tracePt t="184760" x="5106988" y="6607175"/>
          <p14:tracePt t="184768" x="5106988" y="6594475"/>
          <p14:tracePt t="184777" x="5119688" y="6594475"/>
          <p14:tracePt t="184788" x="5119688" y="6583363"/>
          <p14:tracePt t="184793" x="5132388" y="6583363"/>
          <p14:tracePt t="184802" x="5132388" y="6570663"/>
          <p14:tracePt t="184809" x="5145088" y="6557963"/>
          <p14:tracePt t="184818" x="5157788" y="6557963"/>
          <p14:tracePt t="184835" x="5157788" y="6545263"/>
          <p14:tracePt t="184840" x="5170488" y="6532563"/>
          <p14:tracePt t="184866" x="5170488" y="6507163"/>
          <p14:tracePt t="184897" x="5170488" y="6494463"/>
          <p14:tracePt t="184912" x="5170488" y="6483350"/>
          <p14:tracePt t="184929" x="5170488" y="6470650"/>
          <p14:tracePt t="184944" x="5170488" y="6457950"/>
          <p14:tracePt t="184952" x="5170488" y="6445250"/>
          <p14:tracePt t="184968" x="5170488" y="6432550"/>
          <p14:tracePt t="184977" x="5170488" y="6419850"/>
          <p14:tracePt t="184987" x="5170488" y="6407150"/>
          <p14:tracePt t="184992" x="5170488" y="6394450"/>
          <p14:tracePt t="185009" x="5157788" y="6381750"/>
          <p14:tracePt t="185025" x="5157788" y="6370638"/>
          <p14:tracePt t="185036" x="5145088" y="6357938"/>
          <p14:tracePt t="185056" x="5145088" y="6345238"/>
          <p14:tracePt t="185072" x="5132388" y="6332538"/>
          <p14:tracePt t="185097" x="5132388" y="6319838"/>
          <p14:tracePt t="185104" x="5119688" y="6319838"/>
          <p14:tracePt t="185120" x="5106988" y="6307138"/>
          <p14:tracePt t="185145" x="5094288" y="6307138"/>
          <p14:tracePt t="185161" x="5068888" y="6307138"/>
          <p14:tracePt t="185169" x="5068888" y="6294438"/>
          <p14:tracePt t="185200" x="5057775" y="6281738"/>
          <p14:tracePt t="185241" x="5045075" y="6281738"/>
          <p14:tracePt t="185256" x="5032375" y="6281738"/>
          <p14:tracePt t="185281" x="5019675" y="6281738"/>
          <p14:tracePt t="185297" x="5006975" y="6281738"/>
          <p14:tracePt t="185312" x="4994275" y="6281738"/>
          <p14:tracePt t="185320" x="4981575" y="6281738"/>
          <p14:tracePt t="185329" x="4968875" y="6281738"/>
          <p14:tracePt t="185336" x="4956175" y="6281738"/>
          <p14:tracePt t="185344" x="4945063" y="6281738"/>
          <p14:tracePt t="185353" x="4919663" y="6294438"/>
          <p14:tracePt t="185369" x="4906963" y="6319838"/>
          <p14:tracePt t="185377" x="4894263" y="6319838"/>
          <p14:tracePt t="185386" x="4894263" y="6332538"/>
          <p14:tracePt t="185402" x="4881563" y="6357938"/>
          <p14:tracePt t="185408" x="4868863" y="6370638"/>
          <p14:tracePt t="185418" x="4856163" y="6394450"/>
          <p14:tracePt t="185440" x="4856163" y="6407150"/>
          <p14:tracePt t="185456" x="4856163" y="6419850"/>
          <p14:tracePt t="185480" x="4856163" y="6432550"/>
          <p14:tracePt t="185488" x="4843463" y="6445250"/>
          <p14:tracePt t="185544" x="4843463" y="6457950"/>
          <p14:tracePt t="185554" x="4843463" y="6470650"/>
          <p14:tracePt t="185641" x="4843463" y="6483350"/>
          <p14:tracePt t="185681" x="4843463" y="6470650"/>
          <p14:tracePt t="185688" x="4856163" y="6445250"/>
          <p14:tracePt t="185696" x="4894263" y="6419850"/>
          <p14:tracePt t="185705" x="4919663" y="6357938"/>
          <p14:tracePt t="185714" x="4956175" y="6307138"/>
          <p14:tracePt t="185720" x="5006975" y="6194425"/>
          <p14:tracePt t="185728" x="5068888" y="6069013"/>
          <p14:tracePt t="185736" x="5145088" y="5894388"/>
          <p14:tracePt t="185744" x="5219700" y="5707063"/>
          <p14:tracePt t="185752" x="5294313" y="5530850"/>
          <p14:tracePt t="185761" x="5383213" y="5281613"/>
          <p14:tracePt t="185769" x="5495925" y="5030788"/>
          <p14:tracePt t="185776" x="5595938" y="4779963"/>
          <p14:tracePt t="185785" x="5683250" y="4554538"/>
          <p14:tracePt t="185793" x="5757863" y="4379913"/>
          <p14:tracePt t="185803" x="5821363" y="4241800"/>
          <p14:tracePt t="185808" x="5857875" y="4129088"/>
          <p14:tracePt t="185819" x="5895975" y="4041775"/>
          <p14:tracePt t="185824" x="5921375" y="3979863"/>
          <p14:tracePt t="185837" x="5921375" y="3941763"/>
          <p14:tracePt t="185840" x="5921375" y="3929063"/>
          <p14:tracePt t="185853" x="5932488" y="3892550"/>
          <p14:tracePt t="185856" x="5945188" y="3879850"/>
          <p14:tracePt t="185872" x="5945188" y="3854450"/>
          <p14:tracePt t="185880" x="5957888" y="3816350"/>
          <p14:tracePt t="185888" x="5957888" y="3803650"/>
          <p14:tracePt t="185896" x="5957888" y="3792538"/>
          <p14:tracePt t="185904" x="5957888" y="3767138"/>
          <p14:tracePt t="185912" x="5957888" y="3729038"/>
          <p14:tracePt t="185920" x="5970588" y="3692525"/>
          <p14:tracePt t="185928" x="5983288" y="3679825"/>
          <p14:tracePt t="185936" x="5983288" y="3667125"/>
          <p14:tracePt t="185944" x="5983288" y="3641725"/>
          <p14:tracePt t="185952" x="5995988" y="3616325"/>
          <p14:tracePt t="185960" x="6008688" y="3567113"/>
          <p14:tracePt t="185972" x="6008688" y="3529013"/>
          <p14:tracePt t="185976" x="6021388" y="3467100"/>
          <p14:tracePt t="185985" x="6034088" y="3403600"/>
          <p14:tracePt t="185992" x="6045200" y="3328988"/>
          <p14:tracePt t="186001" x="6045200" y="3278188"/>
          <p14:tracePt t="186008" x="6045200" y="3216275"/>
          <p14:tracePt t="186018" x="6045200" y="3141663"/>
          <p14:tracePt t="186024" x="6045200" y="3078163"/>
          <p14:tracePt t="186035" x="6045200" y="3041650"/>
          <p14:tracePt t="186040" x="6045200" y="3003550"/>
          <p14:tracePt t="186051" x="6045200" y="2978150"/>
          <p14:tracePt t="186056" x="6034088" y="2965450"/>
          <p14:tracePt t="186067" x="6034088" y="2952750"/>
          <p14:tracePt t="186072" x="6021388" y="2941638"/>
          <p14:tracePt t="186088" x="6008688" y="2928938"/>
          <p14:tracePt t="186129" x="5995988" y="2928938"/>
          <p14:tracePt t="186144" x="5970588" y="2928938"/>
          <p14:tracePt t="186152" x="5957888" y="2916238"/>
          <p14:tracePt t="186168" x="5932488" y="2916238"/>
          <p14:tracePt t="186176" x="5895975" y="2903538"/>
          <p14:tracePt t="186186" x="5883275" y="2890838"/>
          <p14:tracePt t="186192" x="5870575" y="2878138"/>
          <p14:tracePt t="186204" x="5845175" y="2865438"/>
          <p14:tracePt t="186208" x="5832475" y="2852738"/>
          <p14:tracePt t="186220" x="5821363" y="2840038"/>
          <p14:tracePt t="186224" x="5821363" y="2828925"/>
          <p14:tracePt t="186236" x="5808663" y="2816225"/>
          <p14:tracePt t="186240" x="5795963" y="2803525"/>
          <p14:tracePt t="186252" x="5783263" y="2790825"/>
          <p14:tracePt t="186256" x="5770563" y="2778125"/>
          <p14:tracePt t="186269" x="5757863" y="2778125"/>
          <p14:tracePt t="186272" x="5745163" y="2752725"/>
          <p14:tracePt t="186287" x="5732463" y="2752725"/>
          <p14:tracePt t="186288" x="5708650" y="2728913"/>
          <p14:tracePt t="186304" x="5695950" y="2716213"/>
          <p14:tracePt t="186312" x="5695950" y="2703513"/>
          <p14:tracePt t="186320" x="5683250" y="2703513"/>
          <p14:tracePt t="186336" x="5670550" y="2690813"/>
          <p14:tracePt t="186352" x="5657850" y="2690813"/>
          <p14:tracePt t="186362" x="5645150" y="2690813"/>
          <p14:tracePt t="186369" x="5632450" y="2690813"/>
          <p14:tracePt t="186385" x="5619750" y="2690813"/>
          <p14:tracePt t="186408" x="5595938" y="2690813"/>
          <p14:tracePt t="186424" x="5583238" y="2690813"/>
          <p14:tracePt t="186436" x="5570538" y="2690813"/>
          <p14:tracePt t="186440" x="5557838" y="2690813"/>
          <p14:tracePt t="186452" x="5545138" y="2703513"/>
          <p14:tracePt t="186468" x="5532438" y="2716213"/>
          <p14:tracePt t="186472" x="5519738" y="2716213"/>
          <p14:tracePt t="186481" x="5507038" y="2728913"/>
          <p14:tracePt t="186496" x="5495925" y="2740025"/>
          <p14:tracePt t="186504" x="5495925" y="2752725"/>
          <p14:tracePt t="186512" x="5483225" y="2765425"/>
          <p14:tracePt t="186520" x="5470525" y="2778125"/>
          <p14:tracePt t="186528" x="5470525" y="2803525"/>
          <p14:tracePt t="186536" x="5457825" y="2840038"/>
          <p14:tracePt t="186544" x="5445125" y="2852738"/>
          <p14:tracePt t="186552" x="5432425" y="2865438"/>
          <p14:tracePt t="186560" x="5432425" y="2903538"/>
          <p14:tracePt t="186569" x="5419725" y="2916238"/>
          <p14:tracePt t="186576" x="5407025" y="2928938"/>
          <p14:tracePt t="186585" x="5407025" y="2941638"/>
          <p14:tracePt t="186592" x="5407025" y="2965450"/>
          <p14:tracePt t="186601" x="5407025" y="3003550"/>
          <p14:tracePt t="186608" x="5407025" y="3016250"/>
          <p14:tracePt t="186618" x="5394325" y="3054350"/>
          <p14:tracePt t="186624" x="5383213" y="3078163"/>
          <p14:tracePt t="186635" x="5383213" y="3103563"/>
          <p14:tracePt t="186640" x="5383213" y="3116263"/>
          <p14:tracePt t="186651" x="5383213" y="3128963"/>
          <p14:tracePt t="186656" x="5383213" y="3141663"/>
          <p14:tracePt t="186664" x="5383213" y="3165475"/>
          <p14:tracePt t="186672" x="5383213" y="3190875"/>
          <p14:tracePt t="186681" x="5383213" y="3203575"/>
          <p14:tracePt t="186688" x="5383213" y="3216275"/>
          <p14:tracePt t="186696" x="5383213" y="3228975"/>
          <p14:tracePt t="186704" x="5383213" y="3241675"/>
          <p14:tracePt t="186712" x="5383213" y="3278188"/>
          <p14:tracePt t="186720" x="5394325" y="3316288"/>
          <p14:tracePt t="186728" x="5394325" y="3328988"/>
          <p14:tracePt t="186736" x="5407025" y="3354388"/>
          <p14:tracePt t="186744" x="5419725" y="3367088"/>
          <p14:tracePt t="186752" x="5432425" y="3390900"/>
          <p14:tracePt t="186761" x="5445125" y="3403600"/>
          <p14:tracePt t="186769" x="5470525" y="3416300"/>
          <p14:tracePt t="186776" x="5483225" y="3429000"/>
          <p14:tracePt t="186785" x="5495925" y="3454400"/>
          <p14:tracePt t="186792" x="5507038" y="3467100"/>
          <p14:tracePt t="186802" x="5519738" y="3490913"/>
          <p14:tracePt t="186808" x="5545138" y="3503613"/>
          <p14:tracePt t="186818" x="5557838" y="3516313"/>
          <p14:tracePt t="186824" x="5570538" y="3529013"/>
          <p14:tracePt t="186835" x="5595938" y="3541713"/>
          <p14:tracePt t="186856" x="5607050" y="3541713"/>
          <p14:tracePt t="186857" x="5619750" y="3541713"/>
          <p14:tracePt t="186864" x="5645150" y="3541713"/>
          <p14:tracePt t="186872" x="5670550" y="3541713"/>
          <p14:tracePt t="186881" x="5683250" y="3541713"/>
          <p14:tracePt t="186888" x="5708650" y="3541713"/>
          <p14:tracePt t="186896" x="5732463" y="3541713"/>
          <p14:tracePt t="186904" x="5745163" y="3541713"/>
          <p14:tracePt t="186912" x="5770563" y="3541713"/>
          <p14:tracePt t="186920" x="5795963" y="3541713"/>
          <p14:tracePt t="186936" x="5808663" y="3541713"/>
          <p14:tracePt t="186944" x="5832475" y="3541713"/>
          <p14:tracePt t="186952" x="5870575" y="3529013"/>
          <p14:tracePt t="186971" x="5895975" y="3529013"/>
          <p14:tracePt t="186986" x="5908675" y="3529013"/>
          <p14:tracePt t="186992" x="5932488" y="3516313"/>
          <p14:tracePt t="187008" x="5957888" y="3503613"/>
          <p14:tracePt t="187019" x="5983288" y="3503613"/>
          <p14:tracePt t="187024" x="5983288" y="3490913"/>
          <p14:tracePt t="187036" x="5995988" y="3479800"/>
          <p14:tracePt t="187052" x="6008688" y="3467100"/>
          <p14:tracePt t="187069" x="6008688" y="3454400"/>
          <p14:tracePt t="187072" x="6021388" y="3441700"/>
          <p14:tracePt t="187080" x="6034088" y="3429000"/>
          <p14:tracePt t="187088" x="6045200" y="3429000"/>
          <p14:tracePt t="187096" x="6045200" y="3403600"/>
          <p14:tracePt t="187104" x="6057900" y="3390900"/>
          <p14:tracePt t="187112" x="6070600" y="3378200"/>
          <p14:tracePt t="187120" x="6083300" y="3341688"/>
          <p14:tracePt t="187128" x="6083300" y="3328988"/>
          <p14:tracePt t="187137" x="6083300" y="3316288"/>
          <p14:tracePt t="187144" x="6083300" y="3290888"/>
          <p14:tracePt t="187152" x="6083300" y="3267075"/>
          <p14:tracePt t="187160" x="6083300" y="3228975"/>
          <p14:tracePt t="187169" x="6083300" y="3203575"/>
          <p14:tracePt t="187177" x="6083300" y="3178175"/>
          <p14:tracePt t="187185" x="6083300" y="3141663"/>
          <p14:tracePt t="187192" x="6083300" y="3103563"/>
          <p14:tracePt t="187202" x="6083300" y="3090863"/>
          <p14:tracePt t="187208" x="6070600" y="3054350"/>
          <p14:tracePt t="187223" x="6057900" y="3028950"/>
          <p14:tracePt t="187224" x="6057900" y="2990850"/>
          <p14:tracePt t="187235" x="6057900" y="2941638"/>
          <p14:tracePt t="187240" x="6057900" y="2928938"/>
          <p14:tracePt t="187252" x="6045200" y="2890838"/>
          <p14:tracePt t="187256" x="6034088" y="2865438"/>
          <p14:tracePt t="187264" x="6021388" y="2840038"/>
          <p14:tracePt t="187272" x="6021388" y="2828925"/>
          <p14:tracePt t="187281" x="6021388" y="2803525"/>
          <p14:tracePt t="187288" x="6021388" y="2778125"/>
          <p14:tracePt t="187296" x="6008688" y="2752725"/>
          <p14:tracePt t="187304" x="5995988" y="2740025"/>
          <p14:tracePt t="187320" x="5983288" y="2716213"/>
          <p14:tracePt t="187328" x="5983288" y="2703513"/>
          <p14:tracePt t="187337" x="5970588" y="2703513"/>
          <p14:tracePt t="187344" x="5957888" y="2690813"/>
          <p14:tracePt t="187351" x="5945188" y="2690813"/>
          <p14:tracePt t="187360" x="5921375" y="2678113"/>
          <p14:tracePt t="187368" x="5908675" y="2678113"/>
          <p14:tracePt t="187376" x="5870575" y="2665413"/>
          <p14:tracePt t="187385" x="5857875" y="2652713"/>
          <p14:tracePt t="187392" x="5832475" y="2652713"/>
          <p14:tracePt t="187424" x="5821363" y="2652713"/>
          <p14:tracePt t="191016" x="5808663" y="2652713"/>
          <p14:tracePt t="191024" x="5795963" y="2665413"/>
          <p14:tracePt t="191035" x="5783263" y="2690813"/>
          <p14:tracePt t="191039" x="5770563" y="2728913"/>
          <p14:tracePt t="191055" x="5770563" y="2740025"/>
          <p14:tracePt t="191063" x="5770563" y="2752725"/>
          <p14:tracePt t="191071" x="5770563" y="2765425"/>
          <p14:tracePt t="191079" x="5795963" y="2778125"/>
          <p14:tracePt t="191087" x="5845175" y="2790825"/>
          <p14:tracePt t="191095" x="5908675" y="2816225"/>
          <p14:tracePt t="191103" x="5995988" y="2840038"/>
          <p14:tracePt t="191111" x="6096000" y="2865438"/>
          <p14:tracePt t="191120" x="6183313" y="2890838"/>
          <p14:tracePt t="191127" x="6283325" y="2903538"/>
          <p14:tracePt t="191135" x="6396038" y="2928938"/>
          <p14:tracePt t="191143" x="6483350" y="2952750"/>
          <p14:tracePt t="191151" x="6572250" y="2990850"/>
          <p14:tracePt t="191159" x="6621463" y="3028950"/>
          <p14:tracePt t="191169" x="6659563" y="3054350"/>
          <p14:tracePt t="191175" x="6672263" y="3103563"/>
          <p14:tracePt t="191185" x="6672263" y="3165475"/>
          <p14:tracePt t="191191" x="6672263" y="3254375"/>
          <p14:tracePt t="191201" x="6659563" y="3354388"/>
          <p14:tracePt t="191207" x="6659563" y="3441700"/>
          <p14:tracePt t="191217" x="6621463" y="3541713"/>
          <p14:tracePt t="191223" x="6608763" y="3629025"/>
          <p14:tracePt t="191235" x="6596063" y="3716338"/>
          <p14:tracePt t="191239" x="6596063" y="3779838"/>
          <p14:tracePt t="191247" x="6584950" y="3841750"/>
          <p14:tracePt t="191255" x="6559550" y="3892550"/>
          <p14:tracePt t="191264" x="6546850" y="3929063"/>
          <p14:tracePt t="191271" x="6534150" y="3992563"/>
          <p14:tracePt t="191279" x="6521450" y="4029075"/>
          <p14:tracePt t="191287" x="6496050" y="4079875"/>
          <p14:tracePt t="191295" x="6446838" y="4129088"/>
          <p14:tracePt t="191303" x="6396038" y="4192588"/>
          <p14:tracePt t="191312" x="6359525" y="4230688"/>
          <p14:tracePt t="191320" x="6296025" y="4292600"/>
          <p14:tracePt t="191327" x="6221413" y="4354513"/>
          <p14:tracePt t="191335" x="6157913" y="4418013"/>
          <p14:tracePt t="191343" x="6096000" y="4479925"/>
          <p14:tracePt t="191352" x="6034088" y="4530725"/>
          <p14:tracePt t="191361" x="5970588" y="4592638"/>
          <p14:tracePt t="191368" x="5921375" y="4667250"/>
          <p14:tracePt t="191375" x="5870575" y="4756150"/>
          <p14:tracePt t="191386" x="5832475" y="4818063"/>
          <p14:tracePt t="191391" x="5808663" y="4868863"/>
          <p14:tracePt t="191405" x="5795963" y="4930775"/>
          <p14:tracePt t="191407" x="5783263" y="4968875"/>
          <p14:tracePt t="191419" x="5783263" y="4981575"/>
          <p14:tracePt t="191423" x="5783263" y="5005388"/>
          <p14:tracePt t="191435" x="5783263" y="5018088"/>
          <p14:tracePt t="191440" x="5783263" y="5030788"/>
          <p14:tracePt t="191514" x="5770563" y="5043488"/>
          <p14:tracePt t="191520" x="5770563" y="5056188"/>
          <p14:tracePt t="191528" x="5770563" y="5068888"/>
          <p14:tracePt t="191535" x="5757863" y="5081588"/>
          <p14:tracePt t="191551" x="5745163" y="5105400"/>
          <p14:tracePt t="191560" x="5745163" y="5130800"/>
          <p14:tracePt t="191570" x="5732463" y="5143500"/>
          <p14:tracePt t="191586" x="5732463" y="5156200"/>
          <p14:tracePt t="191603" x="5732463" y="5168900"/>
          <p14:tracePt t="191623" x="5732463" y="5181600"/>
          <p14:tracePt t="191688" x="5732463" y="5194300"/>
          <p14:tracePt t="191753" x="5745163" y="5205413"/>
          <p14:tracePt t="191855" x="5757863" y="5205413"/>
          <p14:tracePt t="191871" x="5770563" y="5194300"/>
          <p14:tracePt t="191880" x="5795963" y="5181600"/>
          <p14:tracePt t="191887" x="5808663" y="5156200"/>
          <p14:tracePt t="191895" x="5832475" y="5118100"/>
          <p14:tracePt t="191903" x="5870575" y="5092700"/>
          <p14:tracePt t="191911" x="5895975" y="5056188"/>
          <p14:tracePt t="191919" x="5945188" y="4992688"/>
          <p14:tracePt t="191928" x="5995988" y="4930775"/>
          <p14:tracePt t="191936" x="6045200" y="4868863"/>
          <p14:tracePt t="191943" x="6096000" y="4805363"/>
          <p14:tracePt t="191952" x="6146800" y="4756150"/>
          <p14:tracePt t="191959" x="6183313" y="4692650"/>
          <p14:tracePt t="191972" x="6234113" y="4630738"/>
          <p14:tracePt t="191977" x="6283325" y="4567238"/>
          <p14:tracePt t="191986" x="6321425" y="4505325"/>
          <p14:tracePt t="191991" x="6359525" y="4467225"/>
          <p14:tracePt t="192002" x="6383338" y="4443413"/>
          <p14:tracePt t="192008" x="6396038" y="4418013"/>
          <p14:tracePt t="192019" x="6421438" y="4379913"/>
          <p14:tracePt t="192024" x="6434138" y="4367213"/>
          <p14:tracePt t="192036" x="6472238" y="4318000"/>
          <p14:tracePt t="192040" x="6483350" y="4292600"/>
          <p14:tracePt t="192053" x="6521450" y="4254500"/>
          <p14:tracePt t="192055" x="6546850" y="4205288"/>
          <p14:tracePt t="192064" x="6596063" y="4154488"/>
          <p14:tracePt t="192071" x="6646863" y="4092575"/>
          <p14:tracePt t="192079" x="6696075" y="4029075"/>
          <p14:tracePt t="192087" x="6759575" y="3967163"/>
          <p14:tracePt t="192095" x="6808788" y="3905250"/>
          <p14:tracePt t="192103" x="6872288" y="3841750"/>
          <p14:tracePt t="192112" x="6921500" y="3792538"/>
          <p14:tracePt t="192120" x="6985000" y="3754438"/>
          <p14:tracePt t="192128" x="7046913" y="3716338"/>
          <p14:tracePt t="192136" x="7085013" y="3667125"/>
          <p14:tracePt t="192144" x="7123113" y="3641725"/>
          <p14:tracePt t="192152" x="7146925" y="3616325"/>
          <p14:tracePt t="192160" x="7159625" y="3603625"/>
          <p14:tracePt t="192169" x="7172325" y="3590925"/>
          <p14:tracePt t="192175" x="7185025" y="3590925"/>
          <p14:tracePt t="192185" x="7197725" y="3579813"/>
          <p14:tracePt t="192240" x="7172325" y="3579813"/>
          <p14:tracePt t="192247" x="7159625" y="3590925"/>
          <p14:tracePt t="192255" x="7134225" y="3629025"/>
          <p14:tracePt t="192263" x="7097713" y="3654425"/>
          <p14:tracePt t="192272" x="7059613" y="3692525"/>
          <p14:tracePt t="192279" x="7010400" y="3741738"/>
          <p14:tracePt t="192287" x="6959600" y="3803650"/>
          <p14:tracePt t="192295" x="6910388" y="3867150"/>
          <p14:tracePt t="192303" x="6859588" y="3941763"/>
          <p14:tracePt t="192311" x="6821488" y="4005263"/>
          <p14:tracePt t="192319" x="6772275" y="4054475"/>
          <p14:tracePt t="192327" x="6721475" y="4105275"/>
          <p14:tracePt t="192336" x="6696075" y="4141788"/>
          <p14:tracePt t="192343" x="6672263" y="4179888"/>
          <p14:tracePt t="192352" x="6659563" y="4205288"/>
          <p14:tracePt t="192359" x="6634163" y="4217988"/>
          <p14:tracePt t="192368" x="6621463" y="4241800"/>
          <p14:tracePt t="192423" x="6621463" y="4230688"/>
          <p14:tracePt t="192432" x="6634163" y="4205288"/>
          <p14:tracePt t="192439" x="6646863" y="4167188"/>
          <p14:tracePt t="192447" x="6684963" y="4117975"/>
          <p14:tracePt t="192455" x="6721475" y="4067175"/>
          <p14:tracePt t="192463" x="6759575" y="4005263"/>
          <p14:tracePt t="192471" x="6808788" y="3929063"/>
          <p14:tracePt t="192479" x="6859588" y="3854450"/>
          <p14:tracePt t="192487" x="6921500" y="3779838"/>
          <p14:tracePt t="192495" x="6997700" y="3703638"/>
          <p14:tracePt t="192503" x="7085013" y="3616325"/>
          <p14:tracePt t="192511" x="7197725" y="3529013"/>
          <p14:tracePt t="192519" x="7297738" y="3429000"/>
          <p14:tracePt t="192527" x="7385050" y="3367088"/>
          <p14:tracePt t="192536" x="7472363" y="3290888"/>
          <p14:tracePt t="192543" x="7561263" y="3216275"/>
          <p14:tracePt t="192552" x="7623175" y="3165475"/>
          <p14:tracePt t="192560" x="7661275" y="3116263"/>
          <p14:tracePt t="192568" x="7685088" y="3090863"/>
          <p14:tracePt t="192575" x="7723188" y="3041650"/>
          <p14:tracePt t="192586" x="7748588" y="3003550"/>
          <p14:tracePt t="192591" x="7748588" y="2978150"/>
          <p14:tracePt t="192602" x="7761288" y="2952750"/>
          <p14:tracePt t="192607" x="7773988" y="2941638"/>
          <p14:tracePt t="192619" x="7773988" y="2928938"/>
          <p14:tracePt t="192623" x="7773988" y="2903538"/>
          <p14:tracePt t="192635" x="7785100" y="2903538"/>
          <p14:tracePt t="192655" x="7785100" y="2890838"/>
          <p14:tracePt t="192719" x="7785100" y="2878138"/>
          <p14:tracePt t="192743" x="7785100" y="2865438"/>
          <p14:tracePt t="192751" x="7785100" y="2852738"/>
          <p14:tracePt t="192759" x="7785100" y="2828925"/>
          <p14:tracePt t="192768" x="7785100" y="2816225"/>
          <p14:tracePt t="192785" x="7785100" y="2790825"/>
          <p14:tracePt t="192801" x="7785100" y="2778125"/>
          <p14:tracePt t="192819" x="7785100" y="2765425"/>
          <p14:tracePt t="192823" x="7797800" y="2765425"/>
          <p14:tracePt t="194199" x="7797800" y="2752725"/>
          <p14:tracePt t="194279" x="7797800" y="2740025"/>
          <p14:tracePt t="194967" x="7785100" y="2740025"/>
          <p14:tracePt t="195119" x="7773988" y="2740025"/>
          <p14:tracePt t="195599" x="7761288" y="2740025"/>
          <p14:tracePt t="195622" x="7735888" y="2740025"/>
          <p14:tracePt t="195639" x="7710488" y="2752725"/>
          <p14:tracePt t="195646" x="7685088" y="2765425"/>
          <p14:tracePt t="195655" x="7648575" y="2778125"/>
          <p14:tracePt t="195663" x="7597775" y="2790825"/>
          <p14:tracePt t="195670" x="7548563" y="2803525"/>
          <p14:tracePt t="195679" x="7459663" y="2828925"/>
          <p14:tracePt t="195686" x="7372350" y="2865438"/>
          <p14:tracePt t="195696" x="7285038" y="2903538"/>
          <p14:tracePt t="195705" x="7185025" y="2941638"/>
          <p14:tracePt t="195710" x="7123113" y="2978150"/>
          <p14:tracePt t="195718" x="7046913" y="3016250"/>
          <p14:tracePt t="195727" x="6985000" y="3041650"/>
          <p14:tracePt t="195735" x="6934200" y="3054350"/>
          <p14:tracePt t="195743" x="6884988" y="3078163"/>
          <p14:tracePt t="195751" x="6846888" y="3116263"/>
          <p14:tracePt t="195759" x="6797675" y="3141663"/>
          <p14:tracePt t="195769" x="6759575" y="3165475"/>
          <p14:tracePt t="195775" x="6721475" y="3190875"/>
          <p14:tracePt t="195785" x="6672263" y="3228975"/>
          <p14:tracePt t="195791" x="6634163" y="3267075"/>
          <p14:tracePt t="195802" x="6584950" y="3290888"/>
          <p14:tracePt t="195807" x="6521450" y="3341688"/>
          <p14:tracePt t="195819" x="6483350" y="3378200"/>
          <p14:tracePt t="195823" x="6434138" y="3403600"/>
          <p14:tracePt t="195831" x="6396038" y="3441700"/>
          <p14:tracePt t="195839" x="6334125" y="3490913"/>
          <p14:tracePt t="195847" x="6270625" y="3541713"/>
          <p14:tracePt t="195855" x="6221413" y="3590925"/>
          <p14:tracePt t="195863" x="6170613" y="3616325"/>
          <p14:tracePt t="195871" x="6134100" y="3654425"/>
          <p14:tracePt t="195879" x="6083300" y="3667125"/>
          <p14:tracePt t="195887" x="6045200" y="3692525"/>
          <p14:tracePt t="195895" x="5983288" y="3729038"/>
          <p14:tracePt t="195903" x="5945188" y="3754438"/>
          <p14:tracePt t="195911" x="5908675" y="3767138"/>
          <p14:tracePt t="195918" x="5883275" y="3792538"/>
          <p14:tracePt t="195927" x="5845175" y="3792538"/>
          <p14:tracePt t="195935" x="5821363" y="3803650"/>
          <p14:tracePt t="195952" x="5795963" y="3816350"/>
          <p14:tracePt t="195959" x="5783263" y="3816350"/>
          <p14:tracePt t="195971" x="5770563" y="3829050"/>
          <p14:tracePt t="195987" x="5757863" y="3829050"/>
          <p14:tracePt t="196002" x="5745163" y="3829050"/>
          <p14:tracePt t="196019" x="5719763" y="3829050"/>
          <p14:tracePt t="196036" x="5708650" y="3792538"/>
          <p14:tracePt t="196039" x="5695950" y="3754438"/>
          <p14:tracePt t="196047" x="5670550" y="3716338"/>
          <p14:tracePt t="196055" x="5670550" y="3654425"/>
          <p14:tracePt t="196063" x="5657850" y="3590925"/>
          <p14:tracePt t="196073" x="5632450" y="3529013"/>
          <p14:tracePt t="196079" x="5619750" y="3479800"/>
          <p14:tracePt t="196087" x="5607050" y="3429000"/>
          <p14:tracePt t="196095" x="5607050" y="3390900"/>
          <p14:tracePt t="196103" x="5607050" y="3341688"/>
          <p14:tracePt t="196111" x="5607050" y="3303588"/>
          <p14:tracePt t="196119" x="5607050" y="3278188"/>
          <p14:tracePt t="196127" x="5607050" y="3254375"/>
          <p14:tracePt t="196135" x="5607050" y="3241675"/>
          <p14:tracePt t="196143" x="5607050" y="3228975"/>
          <p14:tracePt t="196152" x="5607050" y="3216275"/>
          <p14:tracePt t="196191" x="5595938" y="3216275"/>
          <p14:tracePt t="196199" x="5583238" y="3216275"/>
          <p14:tracePt t="196207" x="5570538" y="3241675"/>
          <p14:tracePt t="196220" x="5545138" y="3254375"/>
          <p14:tracePt t="196222" x="5532438" y="3278188"/>
          <p14:tracePt t="196232" x="5495925" y="3328988"/>
          <p14:tracePt t="196239" x="5495925" y="3378200"/>
          <p14:tracePt t="196246" x="5483225" y="3454400"/>
          <p14:tracePt t="196255" x="5457825" y="3554413"/>
          <p14:tracePt t="196262" x="5445125" y="3654425"/>
          <p14:tracePt t="196271" x="5445125" y="3741738"/>
          <p14:tracePt t="196278" x="5445125" y="3854450"/>
          <p14:tracePt t="196286" x="5445125" y="3979863"/>
          <p14:tracePt t="196294" x="5445125" y="4105275"/>
          <p14:tracePt t="196302" x="5445125" y="4241800"/>
          <p14:tracePt t="196310" x="5457825" y="4354513"/>
          <p14:tracePt t="196318" x="5483225" y="4467225"/>
          <p14:tracePt t="196327" x="5495925" y="4567238"/>
          <p14:tracePt t="196335" x="5519738" y="4618038"/>
          <p14:tracePt t="196342" x="5532438" y="4667250"/>
          <p14:tracePt t="196352" x="5557838" y="4679950"/>
          <p14:tracePt t="196358" x="5557838" y="4692650"/>
          <p14:tracePt t="196368" x="5570538" y="4692650"/>
          <p14:tracePt t="196414" x="5583238" y="4692650"/>
          <p14:tracePt t="196422" x="5595938" y="4692650"/>
          <p14:tracePt t="196438" x="5607050" y="4692650"/>
          <p14:tracePt t="196455" x="5619750" y="4679950"/>
          <p14:tracePt t="196479" x="5632450" y="4656138"/>
          <p14:tracePt t="196486" x="5645150" y="4643438"/>
          <p14:tracePt t="196551" x="5645150" y="4656138"/>
          <p14:tracePt t="196558" x="5645150" y="4705350"/>
          <p14:tracePt t="196567" x="5645150" y="4768850"/>
          <p14:tracePt t="196575" x="5657850" y="4818063"/>
          <p14:tracePt t="196587" x="5670550" y="4868863"/>
          <p14:tracePt t="196591" x="5695950" y="4930775"/>
          <p14:tracePt t="196603" x="5708650" y="4968875"/>
          <p14:tracePt t="196607" x="5719763" y="4992688"/>
          <p14:tracePt t="196619" x="5732463" y="5005388"/>
          <p14:tracePt t="196647" x="5757863" y="5005388"/>
          <p14:tracePt t="196671" x="5770563" y="4956175"/>
          <p14:tracePt t="196678" x="5783263" y="4930775"/>
          <p14:tracePt t="196686" x="5783263" y="4905375"/>
          <p14:tracePt t="196695" x="5783263" y="4868863"/>
          <p14:tracePt t="196703" x="5783263" y="4830763"/>
          <p14:tracePt t="196711" x="5783263" y="4792663"/>
          <p14:tracePt t="196719" x="5783263" y="4768850"/>
          <p14:tracePt t="196727" x="5783263" y="4756150"/>
          <p14:tracePt t="196735" x="5783263" y="4743450"/>
          <p14:tracePt t="196743" x="5783263" y="4730750"/>
          <p14:tracePt t="196758" x="5795963" y="4730750"/>
          <p14:tracePt t="196768" x="5808663" y="4743450"/>
          <p14:tracePt t="196775" x="5821363" y="4768850"/>
          <p14:tracePt t="196786" x="5832475" y="4805363"/>
          <p14:tracePt t="196790" x="5845175" y="4856163"/>
          <p14:tracePt t="196802" x="5857875" y="4905375"/>
          <p14:tracePt t="196806" x="5870575" y="4930775"/>
          <p14:tracePt t="196818" x="5870575" y="4943475"/>
          <p14:tracePt t="196823" x="5870575" y="4981575"/>
          <p14:tracePt t="196831" x="5870575" y="4992688"/>
          <p14:tracePt t="196838" x="5870575" y="5005388"/>
          <p14:tracePt t="196847" x="5870575" y="5018088"/>
          <p14:tracePt t="196918" x="5857875" y="5030788"/>
          <p14:tracePt t="196927" x="5845175" y="5043488"/>
          <p14:tracePt t="196935" x="5832475" y="5068888"/>
          <p14:tracePt t="196943" x="5821363" y="5130800"/>
          <p14:tracePt t="196952" x="5821363" y="5181600"/>
          <p14:tracePt t="196959" x="5808663" y="5243513"/>
          <p14:tracePt t="196970" x="5808663" y="5318125"/>
          <p14:tracePt t="196974" x="5808663" y="5407025"/>
          <p14:tracePt t="196986" x="5808663" y="5507038"/>
          <p14:tracePt t="196991" x="5808663" y="5607050"/>
          <p14:tracePt t="197002" x="5795963" y="5719763"/>
          <p14:tracePt t="197007" x="5757863" y="5819775"/>
          <p14:tracePt t="197018" x="5732463" y="5945188"/>
          <p14:tracePt t="197023" x="5719763" y="6045200"/>
          <p14:tracePt t="197036" x="5695950" y="6145213"/>
          <p14:tracePt t="197039" x="5657850" y="6257925"/>
          <p14:tracePt t="197047" x="5619750" y="6345238"/>
          <p14:tracePt t="197055" x="5595938" y="6432550"/>
          <p14:tracePt t="197063" x="5570538" y="6507163"/>
          <p14:tracePt t="197070" x="5545138" y="6545263"/>
          <p14:tracePt t="197079" x="5545138" y="6583363"/>
          <p14:tracePt t="197087" x="5519738" y="6619875"/>
          <p14:tracePt t="197095" x="5507038" y="6657975"/>
          <p14:tracePt t="197102" x="5507038" y="6670675"/>
          <p14:tracePt t="197114" x="5507038" y="6696075"/>
          <p14:tracePt t="197120" x="5507038" y="6707188"/>
          <p14:tracePt t="197143" x="5507038" y="6719888"/>
          <p14:tracePt t="197183" x="5507038" y="6707188"/>
          <p14:tracePt t="197191" x="5507038" y="6696075"/>
          <p14:tracePt t="197198" x="5507038" y="6670675"/>
          <p14:tracePt t="197207" x="5507038" y="6645275"/>
          <p14:tracePt t="197286" x="5507038" y="6657975"/>
          <p14:tracePt t="197294" x="5507038" y="6683375"/>
          <p14:tracePt t="197302" x="5507038" y="6707188"/>
          <p14:tracePt t="197310" x="5495925" y="6707188"/>
          <p14:tracePt t="197318" x="5483225" y="6719888"/>
          <p14:tracePt t="197358" x="5470525" y="6719888"/>
          <p14:tracePt t="197367" x="5457825" y="6707188"/>
          <p14:tracePt t="197374" x="5457825" y="6670675"/>
          <p14:tracePt t="197386" x="5457825" y="6645275"/>
          <p14:tracePt t="197392" x="5470525" y="6583363"/>
          <p14:tracePt t="197402" x="5507038" y="6532563"/>
          <p14:tracePt t="197406" x="5519738" y="6494463"/>
          <p14:tracePt t="197418" x="5557838" y="6470650"/>
          <p14:tracePt t="197422" x="5570538" y="6457950"/>
          <p14:tracePt t="197436" x="5583238" y="6457950"/>
          <p14:tracePt t="197462" x="5595938" y="6457950"/>
          <p14:tracePt t="197470" x="5595938" y="6470650"/>
          <p14:tracePt t="197478" x="5595938" y="6483350"/>
          <p14:tracePt t="197486" x="5595938" y="6507163"/>
          <p14:tracePt t="197495" x="5595938" y="6519863"/>
          <p14:tracePt t="197502" x="5595938" y="6545263"/>
          <p14:tracePt t="197575" x="5595938" y="6507163"/>
          <p14:tracePt t="197582" x="5595938" y="6494463"/>
          <p14:tracePt t="197591" x="5607050" y="6470650"/>
          <p14:tracePt t="197601" x="5619750" y="6470650"/>
          <p14:tracePt t="197606" x="5632450" y="6457950"/>
          <p14:tracePt t="197618" x="5645150" y="6445250"/>
          <p14:tracePt t="197670" x="5645150" y="6457950"/>
          <p14:tracePt t="197678" x="5645150" y="6494463"/>
          <p14:tracePt t="197686" x="5632450" y="6507163"/>
          <p14:tracePt t="197694" x="5619750" y="6519863"/>
          <p14:tracePt t="197702" x="5607050" y="6532563"/>
          <p14:tracePt t="197712" x="5595938" y="6545263"/>
          <p14:tracePt t="197719" x="5570538" y="6545263"/>
          <p14:tracePt t="197726" x="5557838" y="6557963"/>
          <p14:tracePt t="197736" x="5545138" y="6557963"/>
          <p14:tracePt t="197743" x="5519738" y="6557963"/>
          <p14:tracePt t="197751" x="5495925" y="6557963"/>
          <p14:tracePt t="197758" x="5457825" y="6557963"/>
          <p14:tracePt t="197768" x="5432425" y="6545263"/>
          <p14:tracePt t="197774" x="5419725" y="6532563"/>
          <p14:tracePt t="197785" x="5394325" y="6519863"/>
          <p14:tracePt t="197790" x="5383213" y="6507163"/>
          <p14:tracePt t="197801" x="5370513" y="6494463"/>
          <p14:tracePt t="197806" x="5357813" y="6457950"/>
          <p14:tracePt t="197818" x="5357813" y="6445250"/>
          <p14:tracePt t="197823" x="5357813" y="6407150"/>
          <p14:tracePt t="197831" x="5357813" y="6357938"/>
          <p14:tracePt t="197838" x="5383213" y="6332538"/>
          <p14:tracePt t="197846" x="5394325" y="6307138"/>
          <p14:tracePt t="197854" x="5419725" y="6307138"/>
          <p14:tracePt t="197862" x="5419725" y="6294438"/>
          <p14:tracePt t="197870" x="5432425" y="6294438"/>
          <p14:tracePt t="197879" x="5457825" y="6294438"/>
          <p14:tracePt t="197886" x="5470525" y="6294438"/>
          <p14:tracePt t="197894" x="5483225" y="6307138"/>
          <p14:tracePt t="197902" x="5507038" y="6332538"/>
          <p14:tracePt t="197910" x="5519738" y="6345238"/>
          <p14:tracePt t="197919" x="5532438" y="6370638"/>
          <p14:tracePt t="197926" x="5532438" y="6381750"/>
          <p14:tracePt t="197935" x="5532438" y="6419850"/>
          <p14:tracePt t="197942" x="5532438" y="6445250"/>
          <p14:tracePt t="197952" x="5519738" y="6483350"/>
          <p14:tracePt t="197959" x="5507038" y="6519863"/>
          <p14:tracePt t="197970" x="5483225" y="6545263"/>
          <p14:tracePt t="197974" x="5470525" y="6570663"/>
          <p14:tracePt t="197985" x="5445125" y="6583363"/>
          <p14:tracePt t="197990" x="5432425" y="6583363"/>
          <p14:tracePt t="198006" x="5419725" y="6583363"/>
          <p14:tracePt t="198023" x="5407025" y="6583363"/>
          <p14:tracePt t="198038" x="5407025" y="6557963"/>
          <p14:tracePt t="198046" x="5407025" y="6532563"/>
          <p14:tracePt t="198054" x="5407025" y="6494463"/>
          <p14:tracePt t="198062" x="5432425" y="6470650"/>
          <p14:tracePt t="198070" x="5457825" y="6445250"/>
          <p14:tracePt t="198079" x="5483225" y="6432550"/>
          <p14:tracePt t="198086" x="5507038" y="6419850"/>
          <p14:tracePt t="198094" x="5532438" y="6419850"/>
          <p14:tracePt t="198102" x="5557838" y="6419850"/>
          <p14:tracePt t="198111" x="5570538" y="6419850"/>
          <p14:tracePt t="198119" x="5583238" y="6419850"/>
          <p14:tracePt t="198126" x="5595938" y="6419850"/>
          <p14:tracePt t="198135" x="5607050" y="6419850"/>
          <p14:tracePt t="198153" x="5607050" y="6432550"/>
          <p14:tracePt t="198169" x="5607050" y="6457950"/>
          <p14:tracePt t="198174" x="5607050" y="6470650"/>
          <p14:tracePt t="198185" x="5595938" y="6483350"/>
          <p14:tracePt t="198190" x="5583238" y="6494463"/>
          <p14:tracePt t="198232" x="5570538" y="6494463"/>
          <p14:tracePt t="198247" x="5557838" y="6483350"/>
          <p14:tracePt t="198254" x="5545138" y="6457950"/>
          <p14:tracePt t="198271" x="5545138" y="6445250"/>
          <p14:tracePt t="198278" x="5545138" y="6432550"/>
          <p14:tracePt t="198289" x="5545138" y="6419850"/>
          <p14:tracePt t="198295" x="5557838" y="6407150"/>
          <p14:tracePt t="198303" x="5570538" y="6394450"/>
          <p14:tracePt t="198311" x="5583238" y="6394450"/>
          <p14:tracePt t="198319" x="5595938" y="6394450"/>
          <p14:tracePt t="198327" x="5607050" y="6394450"/>
          <p14:tracePt t="198343" x="5632450" y="6394450"/>
          <p14:tracePt t="198352" x="5645150" y="6394450"/>
          <p14:tracePt t="198359" x="5657850" y="6394450"/>
          <p14:tracePt t="198382" x="5657850" y="6407150"/>
          <p14:tracePt t="198416" x="5657850" y="6419850"/>
          <p14:tracePt t="198450" x="5645150" y="6419850"/>
          <p14:tracePt t="198458" x="5632450" y="6407150"/>
          <p14:tracePt t="198470" x="5619750" y="6407150"/>
          <p14:tracePt t="198487" x="5607050" y="6394450"/>
          <p14:tracePt t="198518" x="5595938" y="6381750"/>
          <p14:tracePt t="198542" x="5595938" y="6357938"/>
          <p14:tracePt t="198550" x="5595938" y="6332538"/>
          <p14:tracePt t="198559" x="5607050" y="6319838"/>
          <p14:tracePt t="198575" x="5607050" y="6294438"/>
          <p14:tracePt t="198631" x="5619750" y="6281738"/>
          <p14:tracePt t="198638" x="5632450" y="6281738"/>
          <p14:tracePt t="198654" x="5645150" y="6294438"/>
          <p14:tracePt t="198662" x="5645150" y="6307138"/>
          <p14:tracePt t="198670" x="5670550" y="6345238"/>
          <p14:tracePt t="198678" x="5670550" y="6357938"/>
          <p14:tracePt t="198686" x="5695950" y="6381750"/>
          <p14:tracePt t="198694" x="5708650" y="6407150"/>
          <p14:tracePt t="198703" x="5708650" y="6445250"/>
          <p14:tracePt t="198710" x="5708650" y="6457950"/>
          <p14:tracePt t="198718" x="5708650" y="6470650"/>
          <p14:tracePt t="198727" x="5708650" y="6483350"/>
          <p14:tracePt t="198735" x="5708650" y="6494463"/>
          <p14:tracePt t="198742" x="5708650" y="6507163"/>
          <p14:tracePt t="198752" x="5708650" y="6519863"/>
          <p14:tracePt t="198769" x="5708650" y="6532563"/>
          <p14:tracePt t="198799" x="5695950" y="6532563"/>
          <p14:tracePt t="198817" x="5683250" y="6532563"/>
          <p14:tracePt t="198824" x="5670550" y="6532563"/>
          <p14:tracePt t="198831" x="5657850" y="6532563"/>
          <p14:tracePt t="198838" x="5657850" y="6519863"/>
          <p14:tracePt t="198854" x="5657850" y="6494463"/>
          <p14:tracePt t="198863" x="5657850" y="6470650"/>
          <p14:tracePt t="198870" x="5657850" y="6445250"/>
          <p14:tracePt t="198879" x="5657850" y="6419850"/>
          <p14:tracePt t="198886" x="5657850" y="6394450"/>
          <p14:tracePt t="198895" x="5657850" y="6370638"/>
          <p14:tracePt t="198902" x="5670550" y="6370638"/>
          <p14:tracePt t="198911" x="5683250" y="6357938"/>
          <p14:tracePt t="198919" x="5683250" y="6345238"/>
          <p14:tracePt t="198927" x="5708650" y="6332538"/>
          <p14:tracePt t="198936" x="5708650" y="6319838"/>
          <p14:tracePt t="198943" x="5719763" y="6319838"/>
          <p14:tracePt t="198953" x="5719763" y="6307138"/>
          <p14:tracePt t="198983" x="5745163" y="6294438"/>
          <p14:tracePt t="199007" x="5757863" y="6294438"/>
          <p14:tracePt t="199015" x="5757863" y="6307138"/>
          <p14:tracePt t="199022" x="5770563" y="6319838"/>
          <p14:tracePt t="199032" x="5783263" y="6332538"/>
          <p14:tracePt t="199038" x="5795963" y="6370638"/>
          <p14:tracePt t="199047" x="5795963" y="6381750"/>
          <p14:tracePt t="199054" x="5795963" y="6407150"/>
          <p14:tracePt t="199062" x="5795963" y="6432550"/>
          <p14:tracePt t="199070" x="5795963" y="6457950"/>
          <p14:tracePt t="199079" x="5795963" y="6494463"/>
          <p14:tracePt t="199086" x="5783263" y="6519863"/>
          <p14:tracePt t="199094" x="5770563" y="6532563"/>
          <p14:tracePt t="199102" x="5745163" y="6545263"/>
          <p14:tracePt t="199110" x="5732463" y="6557963"/>
          <p14:tracePt t="199118" x="5719763" y="6570663"/>
          <p14:tracePt t="199126" x="5695950" y="6583363"/>
          <p14:tracePt t="199158" x="5683250" y="6583363"/>
          <p14:tracePt t="199174" x="5670550" y="6583363"/>
          <p14:tracePt t="199182" x="5657850" y="6570663"/>
          <p14:tracePt t="199199" x="5657850" y="6557963"/>
          <p14:tracePt t="199206" x="5657850" y="6545263"/>
          <p14:tracePt t="199218" x="5657850" y="6519863"/>
          <p14:tracePt t="199222" x="5657850" y="6494463"/>
          <p14:tracePt t="199230" x="5657850" y="6457950"/>
          <p14:tracePt t="199238" x="5657850" y="6432550"/>
          <p14:tracePt t="199247" x="5683250" y="6394450"/>
          <p14:tracePt t="199254" x="5683250" y="6370638"/>
          <p14:tracePt t="199262" x="5708650" y="6357938"/>
          <p14:tracePt t="199270" x="5719763" y="6332538"/>
          <p14:tracePt t="199279" x="5745163" y="6307138"/>
          <p14:tracePt t="199286" x="5770563" y="6294438"/>
          <p14:tracePt t="199295" x="5783263" y="6281738"/>
          <p14:tracePt t="199302" x="5795963" y="6269038"/>
          <p14:tracePt t="199311" x="5808663" y="6269038"/>
          <p14:tracePt t="199327" x="5821363" y="6269038"/>
          <p14:tracePt t="199342" x="5845175" y="6269038"/>
          <p14:tracePt t="199352" x="5870575" y="6269038"/>
          <p14:tracePt t="199358" x="5883275" y="6281738"/>
          <p14:tracePt t="199369" x="5895975" y="6319838"/>
          <p14:tracePt t="199376" x="5895975" y="6357938"/>
          <p14:tracePt t="199386" x="5895975" y="6381750"/>
          <p14:tracePt t="199390" x="5895975" y="6432550"/>
          <p14:tracePt t="199402" x="5895975" y="6470650"/>
          <p14:tracePt t="199406" x="5895975" y="6532563"/>
          <p14:tracePt t="199419" x="5895975" y="6570663"/>
          <p14:tracePt t="199422" x="5883275" y="6594475"/>
          <p14:tracePt t="199430" x="5870575" y="6632575"/>
          <p14:tracePt t="199438" x="5832475" y="6645275"/>
          <p14:tracePt t="199446" x="5808663" y="6670675"/>
          <p14:tracePt t="199454" x="5783263" y="6683375"/>
          <p14:tracePt t="199462" x="5757863" y="6696075"/>
          <p14:tracePt t="199470" x="5745163" y="6696075"/>
          <p14:tracePt t="199478" x="5732463" y="6696075"/>
          <p14:tracePt t="199486" x="5719763" y="6696075"/>
          <p14:tracePt t="199494" x="5708650" y="6696075"/>
          <p14:tracePt t="199502" x="5683250" y="6683375"/>
          <p14:tracePt t="199510" x="5670550" y="6670675"/>
          <p14:tracePt t="199518" x="5657850" y="6645275"/>
          <p14:tracePt t="199526" x="5645150" y="6619875"/>
          <p14:tracePt t="199535" x="5632450" y="6583363"/>
          <p14:tracePt t="199542" x="5632450" y="6570663"/>
          <p14:tracePt t="199551" x="5632450" y="6545263"/>
          <p14:tracePt t="199558" x="5632450" y="6507163"/>
          <p14:tracePt t="199568" x="5657850" y="6483350"/>
          <p14:tracePt t="199574" x="5670550" y="6445250"/>
          <p14:tracePt t="199586" x="5695950" y="6432550"/>
          <p14:tracePt t="199590" x="5719763" y="6419850"/>
          <p14:tracePt t="199601" x="5732463" y="6407150"/>
          <p14:tracePt t="199606" x="5745163" y="6407150"/>
          <p14:tracePt t="199622" x="5757863" y="6407150"/>
          <p14:tracePt t="199631" x="5770563" y="6407150"/>
          <p14:tracePt t="199654" x="5783263" y="6407150"/>
          <p14:tracePt t="199670" x="5783263" y="6432550"/>
          <p14:tracePt t="199679" x="5783263" y="6457950"/>
          <p14:tracePt t="199686" x="5783263" y="6483350"/>
          <p14:tracePt t="199695" x="5783263" y="6519863"/>
          <p14:tracePt t="199704" x="5783263" y="6557963"/>
          <p14:tracePt t="199711" x="5770563" y="6594475"/>
          <p14:tracePt t="199719" x="5757863" y="6619875"/>
          <p14:tracePt t="199727" x="5745163" y="6619875"/>
          <p14:tracePt t="199736" x="5732463" y="6645275"/>
          <p14:tracePt t="199745" x="5708650" y="6645275"/>
          <p14:tracePt t="199756" x="5708650" y="6657975"/>
          <p14:tracePt t="199769" x="5695950" y="6657975"/>
          <p14:tracePt t="199787" x="5683250" y="6657975"/>
          <p14:tracePt t="199802" x="5670550" y="6657975"/>
          <p14:tracePt t="199807" x="5657850" y="6645275"/>
          <p14:tracePt t="199819" x="5657850" y="6632575"/>
          <p14:tracePt t="199823" x="5657850" y="6607175"/>
          <p14:tracePt t="199831" x="5657850" y="6594475"/>
          <p14:tracePt t="199838" x="5657850" y="6557963"/>
          <p14:tracePt t="199847" x="5657850" y="6532563"/>
          <p14:tracePt t="199854" x="5657850" y="6519863"/>
          <p14:tracePt t="199865" x="5657850" y="6494463"/>
          <p14:tracePt t="199871" x="5670550" y="6470650"/>
          <p14:tracePt t="199878" x="5683250" y="6470650"/>
          <p14:tracePt t="199886" x="5708650" y="6457950"/>
          <p14:tracePt t="199895" x="5732463" y="6445250"/>
          <p14:tracePt t="199904" x="5745163" y="6445250"/>
          <p14:tracePt t="199918" x="5757863" y="6445250"/>
          <p14:tracePt t="199926" x="5783263" y="6445250"/>
          <p14:tracePt t="199950" x="5795963" y="6470650"/>
          <p14:tracePt t="199966" x="5795963" y="6483350"/>
          <p14:tracePt t="199974" x="5795963" y="6519863"/>
          <p14:tracePt t="199985" x="5783263" y="6557963"/>
          <p14:tracePt t="199990" x="5783263" y="6570663"/>
          <p14:tracePt t="200002" x="5757863" y="6583363"/>
          <p14:tracePt t="200006" x="5732463" y="6594475"/>
          <p14:tracePt t="200018" x="5719763" y="6607175"/>
          <p14:tracePt t="200022" x="5708650" y="6607175"/>
          <p14:tracePt t="200038" x="5695950" y="6607175"/>
          <p14:tracePt t="200047" x="5683250" y="6607175"/>
          <p14:tracePt t="200063" x="5670550" y="6607175"/>
          <p14:tracePt t="200070" x="5670550" y="6594475"/>
          <p14:tracePt t="200078" x="5657850" y="6583363"/>
          <p14:tracePt t="200086" x="5657850" y="6557963"/>
          <p14:tracePt t="200094" x="5645150" y="6532563"/>
          <p14:tracePt t="200102" x="5645150" y="6519863"/>
          <p14:tracePt t="200110" x="5645150" y="6494463"/>
          <p14:tracePt t="200118" x="5645150" y="6457950"/>
          <p14:tracePt t="200126" x="5657850" y="6432550"/>
          <p14:tracePt t="200135" x="5657850" y="6419850"/>
          <p14:tracePt t="200143" x="5683250" y="6407150"/>
          <p14:tracePt t="200154" x="5695950" y="6407150"/>
          <p14:tracePt t="200158" x="5708650" y="6407150"/>
          <p14:tracePt t="200169" x="5732463" y="6407150"/>
          <p14:tracePt t="200174" x="5745163" y="6407150"/>
          <p14:tracePt t="200188" x="5770563" y="6407150"/>
          <p14:tracePt t="200190" x="5783263" y="6407150"/>
          <p14:tracePt t="200202" x="5795963" y="6407150"/>
          <p14:tracePt t="200218" x="5795963" y="6419850"/>
          <p14:tracePt t="200223" x="5795963" y="6445250"/>
          <p14:tracePt t="200231" x="5795963" y="6457950"/>
          <p14:tracePt t="200238" x="5795963" y="6483350"/>
          <p14:tracePt t="200246" x="5795963" y="6494463"/>
          <p14:tracePt t="200254" x="5770563" y="6507163"/>
          <p14:tracePt t="200262" x="5745163" y="6519863"/>
          <p14:tracePt t="200270" x="5732463" y="6532563"/>
          <p14:tracePt t="200279" x="5708650" y="6545263"/>
          <p14:tracePt t="200286" x="5695950" y="6545263"/>
          <p14:tracePt t="200295" x="5683250" y="6557963"/>
          <p14:tracePt t="200311" x="5670550" y="6557963"/>
          <p14:tracePt t="200327" x="5645150" y="6557963"/>
          <p14:tracePt t="200343" x="5632450" y="6545263"/>
          <p14:tracePt t="200353" x="5632450" y="6532563"/>
          <p14:tracePt t="200358" x="5632450" y="6519863"/>
          <p14:tracePt t="200368" x="5632450" y="6507163"/>
          <p14:tracePt t="200374" x="5632450" y="6483350"/>
          <p14:tracePt t="200391" x="5632450" y="6457950"/>
          <p14:tracePt t="200402" x="5632450" y="6445250"/>
          <p14:tracePt t="200406" x="5645150" y="6432550"/>
          <p14:tracePt t="200418" x="5657850" y="6419850"/>
          <p14:tracePt t="200422" x="5683250" y="6407150"/>
          <p14:tracePt t="200430" x="5695950" y="6394450"/>
          <p14:tracePt t="200446" x="5708650" y="6394450"/>
          <p14:tracePt t="200550" x="5719763" y="6394450"/>
          <p14:tracePt t="200558" x="5732463" y="6394450"/>
          <p14:tracePt t="200774" x="5732463" y="6370638"/>
          <p14:tracePt t="200782" x="5708650" y="6370638"/>
          <p14:tracePt t="200790" x="5670550" y="6332538"/>
          <p14:tracePt t="200799" x="5619750" y="6294438"/>
          <p14:tracePt t="200806" x="5545138" y="6232525"/>
          <p14:tracePt t="200817" x="5445125" y="6169025"/>
          <p14:tracePt t="200822" x="5319713" y="6069013"/>
          <p14:tracePt t="200831" x="5157788" y="5969000"/>
          <p14:tracePt t="200839" x="4994275" y="5881688"/>
          <p14:tracePt t="200846" x="4794250" y="5768975"/>
          <p14:tracePt t="200855" x="4630738" y="5656263"/>
          <p14:tracePt t="200862" x="4481513" y="5543550"/>
          <p14:tracePt t="200870" x="4356100" y="5443538"/>
          <p14:tracePt t="200880" x="4256088" y="5330825"/>
          <p14:tracePt t="200887" x="4192588" y="5243513"/>
          <p14:tracePt t="200894" x="4156075" y="5156200"/>
          <p14:tracePt t="200902" x="4130675" y="5081588"/>
          <p14:tracePt t="200910" x="4117975" y="5005388"/>
          <p14:tracePt t="200919" x="4117975" y="4956175"/>
          <p14:tracePt t="200926" x="4130675" y="4918075"/>
          <p14:tracePt t="200935" x="4156075" y="4879975"/>
          <p14:tracePt t="200942" x="4168775" y="4843463"/>
          <p14:tracePt t="200952" x="4192588" y="4818063"/>
          <p14:tracePt t="200959" x="4192588" y="4805363"/>
          <p14:tracePt t="200968" x="4192588" y="4792663"/>
          <p14:tracePt t="200984" x="4192588" y="4779963"/>
          <p14:tracePt t="200990" x="4192588" y="4768850"/>
          <p14:tracePt t="201004" x="4168775" y="4768850"/>
          <p14:tracePt t="201006" x="4143375" y="4768850"/>
          <p14:tracePt t="201020" x="4081463" y="4768850"/>
          <p14:tracePt t="201022" x="4005263" y="4768850"/>
          <p14:tracePt t="201030" x="3930650" y="4768850"/>
          <p14:tracePt t="201038" x="3856038" y="4779963"/>
          <p14:tracePt t="201047" x="3767138" y="4792663"/>
          <p14:tracePt t="201054" x="3705225" y="4792663"/>
          <p14:tracePt t="201062" x="3630613" y="4792663"/>
          <p14:tracePt t="201070" x="3579813" y="4792663"/>
          <p14:tracePt t="201079" x="3530600" y="4792663"/>
          <p14:tracePt t="201086" x="3492500" y="4792663"/>
          <p14:tracePt t="201095" x="3467100" y="4779963"/>
          <p14:tracePt t="201102" x="3454400" y="4768850"/>
          <p14:tracePt t="201111" x="3441700" y="4743450"/>
          <p14:tracePt t="201127" x="3441700" y="4705350"/>
          <p14:tracePt t="201135" x="3467100" y="4679950"/>
          <p14:tracePt t="201142" x="3492500" y="4656138"/>
          <p14:tracePt t="201152" x="3530600" y="4605338"/>
          <p14:tracePt t="201158" x="3605213" y="4567238"/>
          <p14:tracePt t="201172" x="3692525" y="4530725"/>
          <p14:tracePt t="201175" x="3805238" y="4467225"/>
          <p14:tracePt t="201186" x="3943350" y="4405313"/>
          <p14:tracePt t="201190" x="4092575" y="4341813"/>
          <p14:tracePt t="201202" x="4305300" y="4241800"/>
          <p14:tracePt t="201206" x="4619625" y="4105275"/>
          <p14:tracePt t="201218" x="4968875" y="3979863"/>
          <p14:tracePt t="201222" x="5357813" y="3803650"/>
          <p14:tracePt t="201231" x="5708650" y="3679825"/>
          <p14:tracePt t="201238" x="5921375" y="3616325"/>
          <p14:tracePt t="201252" x="6057900" y="3567113"/>
          <p14:tracePt t="201255" x="6134100" y="3529013"/>
          <p14:tracePt t="201262" x="6157913" y="3503613"/>
          <p14:tracePt t="201270" x="6170613" y="3490913"/>
          <p14:tracePt t="201278" x="6183313" y="3479800"/>
          <p14:tracePt t="201318" x="6157913" y="3479800"/>
          <p14:tracePt t="201334" x="6146800" y="3479800"/>
          <p14:tracePt t="201342" x="6134100" y="3479800"/>
          <p14:tracePt t="201367" x="6121400" y="3479800"/>
          <p14:tracePt t="201391" x="6108700" y="3479800"/>
          <p14:tracePt t="201398" x="6083300" y="3479800"/>
          <p14:tracePt t="201406" x="6070600" y="3479800"/>
          <p14:tracePt t="201414" x="6034088" y="3479800"/>
          <p14:tracePt t="201422" x="5983288" y="3479800"/>
          <p14:tracePt t="201430" x="5932488" y="3479800"/>
          <p14:tracePt t="201438" x="5870575" y="3479800"/>
          <p14:tracePt t="201446" x="5783263" y="3479800"/>
          <p14:tracePt t="201454" x="5695950" y="3479800"/>
          <p14:tracePt t="201462" x="5632450" y="3479800"/>
          <p14:tracePt t="201470" x="5557838" y="3479800"/>
          <p14:tracePt t="201478" x="5507038" y="3479800"/>
          <p14:tracePt t="201486" x="5470525" y="3479800"/>
          <p14:tracePt t="201494" x="5445125" y="3467100"/>
          <p14:tracePt t="201501" x="5432425" y="3467100"/>
          <p14:tracePt t="201518" x="5432425" y="3454400"/>
          <p14:tracePt t="201537" x="5432425" y="3441700"/>
          <p14:tracePt t="201542" x="5432425" y="3429000"/>
          <p14:tracePt t="201552" x="5432425" y="3416300"/>
          <p14:tracePt t="201558" x="5432425" y="3403600"/>
          <p14:tracePt t="201569" x="5432425" y="3390900"/>
          <p14:tracePt t="201574" x="5445125" y="3378200"/>
          <p14:tracePt t="201585" x="5457825" y="3354388"/>
          <p14:tracePt t="201590" x="5470525" y="3341688"/>
          <p14:tracePt t="201602" x="5483225" y="3316288"/>
          <p14:tracePt t="201606" x="5495925" y="3316288"/>
          <p14:tracePt t="201614" x="5495925" y="3303588"/>
          <p14:tracePt t="201622" x="5507038" y="3303588"/>
          <p14:tracePt t="201630" x="5519738" y="3290888"/>
          <p14:tracePt t="201662" x="5532438" y="3290888"/>
          <p14:tracePt t="201670" x="5557838" y="3290888"/>
          <p14:tracePt t="201678" x="5557838" y="3303588"/>
          <p14:tracePt t="201686" x="5583238" y="3316288"/>
          <p14:tracePt t="201694" x="5583238" y="3341688"/>
          <p14:tracePt t="201702" x="5583238" y="3354388"/>
          <p14:tracePt t="201710" x="5583238" y="3390900"/>
          <p14:tracePt t="201719" x="5583238" y="3416300"/>
          <p14:tracePt t="201726" x="5583238" y="3454400"/>
          <p14:tracePt t="201735" x="5583238" y="3479800"/>
          <p14:tracePt t="201742" x="5570538" y="3490913"/>
          <p14:tracePt t="201752" x="5570538" y="3503613"/>
          <p14:tracePt t="201758" x="5557838" y="3503613"/>
          <p14:tracePt t="201768" x="5557838" y="3516313"/>
          <p14:tracePt t="201847" x="5570538" y="3516313"/>
          <p14:tracePt t="201854" x="5583238" y="3516313"/>
          <p14:tracePt t="201862" x="5595938" y="3516313"/>
          <p14:tracePt t="201878" x="5619750" y="3516313"/>
          <p14:tracePt t="201897" x="5632450" y="3516313"/>
          <p14:tracePt t="201902" x="5657850" y="3516313"/>
          <p14:tracePt t="201911" x="5695950" y="3529013"/>
          <p14:tracePt t="201918" x="5719763" y="3541713"/>
          <p14:tracePt t="201926" x="5745163" y="3579813"/>
          <p14:tracePt t="201937" x="5783263" y="3616325"/>
          <p14:tracePt t="201943" x="5821363" y="3679825"/>
          <p14:tracePt t="201952" x="5857875" y="3754438"/>
          <p14:tracePt t="201958" x="5895975" y="3816350"/>
          <p14:tracePt t="201969" x="5932488" y="3916363"/>
          <p14:tracePt t="201974" x="5957888" y="4017963"/>
          <p14:tracePt t="201985" x="5983288" y="4129088"/>
          <p14:tracePt t="201990" x="6008688" y="4254500"/>
          <p14:tracePt t="202002" x="6021388" y="4354513"/>
          <p14:tracePt t="202006" x="6034088" y="4443413"/>
          <p14:tracePt t="202019" x="6045200" y="4518025"/>
          <p14:tracePt t="202022" x="6045200" y="4567238"/>
          <p14:tracePt t="202031" x="6045200" y="4605338"/>
          <p14:tracePt t="202038" x="6045200" y="4630738"/>
          <p14:tracePt t="202046" x="6045200" y="4643438"/>
          <p14:tracePt t="202054" x="6045200" y="4656138"/>
          <p14:tracePt t="202070" x="6045200" y="4679950"/>
          <p14:tracePt t="202110" x="6021388" y="4679950"/>
          <p14:tracePt t="202118" x="6021388" y="4692650"/>
          <p14:tracePt t="202126" x="6008688" y="4692650"/>
          <p14:tracePt t="202150" x="5995988" y="4692650"/>
          <p14:tracePt t="202190" x="5983288" y="4692650"/>
          <p14:tracePt t="202198" x="5970588" y="4692650"/>
          <p14:tracePt t="202215" x="5957888" y="4692650"/>
          <p14:tracePt t="202230" x="5945188" y="4692650"/>
          <p14:tracePt t="202238" x="5945188" y="4667250"/>
          <p14:tracePt t="202246" x="5932488" y="4656138"/>
          <p14:tracePt t="202254" x="5921375" y="4643438"/>
          <p14:tracePt t="202262" x="5921375" y="4630738"/>
          <p14:tracePt t="202278" x="5921375" y="4618038"/>
          <p14:tracePt t="202303" x="5932488" y="4618038"/>
          <p14:tracePt t="202310" x="5957888" y="4618038"/>
          <p14:tracePt t="202320" x="5983288" y="4618038"/>
          <p14:tracePt t="202326" x="6008688" y="4643438"/>
          <p14:tracePt t="202335" x="6045200" y="4667250"/>
          <p14:tracePt t="202342" x="6057900" y="4692650"/>
          <p14:tracePt t="202352" x="6083300" y="4743450"/>
          <p14:tracePt t="202357" x="6096000" y="4779963"/>
          <p14:tracePt t="202368" x="6121400" y="4830763"/>
          <p14:tracePt t="202374" x="6146800" y="4892675"/>
          <p14:tracePt t="202385" x="6157913" y="4968875"/>
          <p14:tracePt t="202390" x="6183313" y="5018088"/>
          <p14:tracePt t="202401" x="6196013" y="5092700"/>
          <p14:tracePt t="202406" x="6196013" y="5143500"/>
          <p14:tracePt t="202418" x="6196013" y="5205413"/>
          <p14:tracePt t="202422" x="6196013" y="5281613"/>
          <p14:tracePt t="202430" x="6196013" y="5343525"/>
          <p14:tracePt t="202438" x="6196013" y="5430838"/>
          <p14:tracePt t="202446" x="6183313" y="5481638"/>
          <p14:tracePt t="202454" x="6170613" y="5543550"/>
          <p14:tracePt t="202467" x="6170613" y="5581650"/>
          <p14:tracePt t="202472" x="6157913" y="5643563"/>
          <p14:tracePt t="202478" x="6146800" y="5694363"/>
          <p14:tracePt t="202486" x="6146800" y="5719763"/>
          <p14:tracePt t="202494" x="6146800" y="5768975"/>
          <p14:tracePt t="202502" x="6146800" y="5807075"/>
          <p14:tracePt t="202511" x="6146800" y="5843588"/>
          <p14:tracePt t="202519" x="6146800" y="5881688"/>
          <p14:tracePt t="202526" x="6146800" y="5919788"/>
          <p14:tracePt t="202536" x="6146800" y="5969000"/>
          <p14:tracePt t="202543" x="6146800" y="6007100"/>
          <p14:tracePt t="202553" x="6146800" y="6032500"/>
          <p14:tracePt t="202558" x="6146800" y="6056313"/>
          <p14:tracePt t="202569" x="6146800" y="6069013"/>
          <p14:tracePt t="202574" x="6134100" y="6094413"/>
          <p14:tracePt t="202590" x="6134100" y="6107113"/>
          <p14:tracePt t="202602" x="6121400" y="6119813"/>
          <p14:tracePt t="202606" x="6108700" y="6132513"/>
          <p14:tracePt t="202616" x="6096000" y="6145213"/>
          <p14:tracePt t="202622" x="6083300" y="6157913"/>
          <p14:tracePt t="202630" x="6070600" y="6181725"/>
          <p14:tracePt t="202638" x="6057900" y="6207125"/>
          <p14:tracePt t="202646" x="6034088" y="6232525"/>
          <p14:tracePt t="202654" x="6008688" y="6257925"/>
          <p14:tracePt t="202662" x="5983288" y="6294438"/>
          <p14:tracePt t="202669" x="5957888" y="6319838"/>
          <p14:tracePt t="202678" x="5945188" y="6332538"/>
          <p14:tracePt t="202686" x="5932488" y="6357938"/>
          <p14:tracePt t="202694" x="5921375" y="6370638"/>
          <p14:tracePt t="202702" x="5908675" y="6394450"/>
          <p14:tracePt t="202711" x="5895975" y="6419850"/>
          <p14:tracePt t="202720" x="5883275" y="6432550"/>
          <p14:tracePt t="202735" x="5870575" y="6445250"/>
          <p14:tracePt t="202758" x="5857875" y="6445250"/>
          <p14:tracePt t="202774" x="5845175" y="6457950"/>
          <p14:tracePt t="202785" x="5832475" y="6457950"/>
          <p14:tracePt t="203254" x="5832475" y="6470650"/>
          <p14:tracePt t="203270" x="5832475" y="6483350"/>
          <p14:tracePt t="203287" x="5832475" y="6494463"/>
          <p14:tracePt t="203293" x="5832475" y="6507163"/>
          <p14:tracePt t="203301" x="5832475" y="6519863"/>
          <p14:tracePt t="203318" x="5821363" y="6532563"/>
          <p14:tracePt t="203334" x="5808663" y="6545263"/>
          <p14:tracePt t="203358" x="5795963" y="6557963"/>
          <p14:tracePt t="203630" x="5808663" y="6557963"/>
          <p14:tracePt t="203638" x="5832475" y="6570663"/>
          <p14:tracePt t="203646" x="5857875" y="6583363"/>
          <p14:tracePt t="203654" x="5883275" y="6583363"/>
          <p14:tracePt t="203662" x="5921375" y="6583363"/>
          <p14:tracePt t="203670" x="5970588" y="6583363"/>
          <p14:tracePt t="203678" x="6021388" y="6583363"/>
          <p14:tracePt t="203685" x="6070600" y="6570663"/>
          <p14:tracePt t="203696" x="6121400" y="6557963"/>
          <p14:tracePt t="203702" x="6146800" y="6557963"/>
          <p14:tracePt t="203710" x="6183313" y="6545263"/>
          <p14:tracePt t="203798" x="6170613" y="6545263"/>
          <p14:tracePt t="203805" x="6157913" y="6557963"/>
          <p14:tracePt t="203815" x="6146800" y="6570663"/>
          <p14:tracePt t="203926" x="6134100" y="6570663"/>
          <p14:tracePt t="203958" x="6121400" y="6570663"/>
          <p14:tracePt t="203965" x="6121400" y="6557963"/>
          <p14:tracePt t="203973" x="6134100" y="6532563"/>
          <p14:tracePt t="203982" x="6146800" y="6494463"/>
          <p14:tracePt t="203989" x="6157913" y="6457950"/>
          <p14:tracePt t="204001" x="6170613" y="6407150"/>
          <p14:tracePt t="204005" x="6183313" y="6332538"/>
          <p14:tracePt t="204015" x="6196013" y="6232525"/>
          <p14:tracePt t="204021" x="6196013" y="6157913"/>
          <p14:tracePt t="204029" x="6196013" y="6019800"/>
          <p14:tracePt t="204038" x="6183313" y="5843588"/>
          <p14:tracePt t="204045" x="6146800" y="5656263"/>
          <p14:tracePt t="204053" x="6121400" y="5468938"/>
          <p14:tracePt t="204061" x="6083300" y="5305425"/>
          <p14:tracePt t="204070" x="6021388" y="5105400"/>
          <p14:tracePt t="204078" x="5932488" y="4892675"/>
          <p14:tracePt t="204085" x="5832475" y="4630738"/>
          <p14:tracePt t="204094" x="5745163" y="4418013"/>
          <p14:tracePt t="204103" x="5657850" y="4179888"/>
          <p14:tracePt t="204110" x="5583238" y="3992563"/>
          <p14:tracePt t="204119" x="5519738" y="3829050"/>
          <p14:tracePt t="204126" x="5470525" y="3692525"/>
          <p14:tracePt t="204137" x="5432425" y="3590925"/>
          <p14:tracePt t="204141" x="5394325" y="3516313"/>
          <p14:tracePt t="204152" x="5370513" y="3441700"/>
          <p14:tracePt t="204158" x="5332413" y="3390900"/>
          <p14:tracePt t="204169" x="5307013" y="3341688"/>
          <p14:tracePt t="204174" x="5294313" y="3303588"/>
          <p14:tracePt t="204186" x="5270500" y="3278188"/>
          <p14:tracePt t="204190" x="5257800" y="3241675"/>
          <p14:tracePt t="204202" x="5257800" y="3228975"/>
          <p14:tracePt t="204206" x="5257800" y="3203575"/>
          <p14:tracePt t="204215" x="5257800" y="3190875"/>
          <p14:tracePt t="204222" x="5257800" y="3165475"/>
          <p14:tracePt t="204230" x="5245100" y="3141663"/>
          <p14:tracePt t="204238" x="5232400" y="3103563"/>
          <p14:tracePt t="204246" x="5232400" y="3090863"/>
          <p14:tracePt t="204253" x="5232400" y="3078163"/>
          <p14:tracePt t="204262" x="5232400" y="3041650"/>
          <p14:tracePt t="204269" x="5232400" y="3028950"/>
          <p14:tracePt t="204278" x="5232400" y="3003550"/>
          <p14:tracePt t="204286" x="5232400" y="2990850"/>
          <p14:tracePt t="204294" x="5232400" y="2978150"/>
          <p14:tracePt t="204304" x="5232400" y="2965450"/>
          <p14:tracePt t="204319" x="5232400" y="2952750"/>
          <p14:tracePt t="204326" x="5232400" y="2941638"/>
          <p14:tracePt t="204358" x="5232400" y="2928938"/>
          <p14:tracePt t="204397" x="5245100" y="2941638"/>
          <p14:tracePt t="204423" x="5257800" y="2952750"/>
          <p14:tracePt t="204429" x="5257800" y="2965450"/>
          <p14:tracePt t="204438" x="5281613" y="2978150"/>
          <p14:tracePt t="204446" x="5281613" y="3003550"/>
          <p14:tracePt t="204453" x="5307013" y="3016250"/>
          <p14:tracePt t="204462" x="5319713" y="3041650"/>
          <p14:tracePt t="204475" x="5345113" y="3041650"/>
          <p14:tracePt t="204477" x="5370513" y="3065463"/>
          <p14:tracePt t="204487" x="5419725" y="3078163"/>
          <p14:tracePt t="204493" x="5470525" y="3078163"/>
          <p14:tracePt t="204504" x="5532438" y="3078163"/>
          <p14:tracePt t="204509" x="5607050" y="3078163"/>
          <p14:tracePt t="204519" x="5695950" y="3078163"/>
          <p14:tracePt t="204525" x="5795963" y="3078163"/>
          <p14:tracePt t="204535" x="5895975" y="3078163"/>
          <p14:tracePt t="204541" x="6008688" y="3078163"/>
          <p14:tracePt t="204551" x="6146800" y="3078163"/>
          <p14:tracePt t="204557" x="6259513" y="3078163"/>
          <p14:tracePt t="204569" x="6434138" y="3054350"/>
          <p14:tracePt t="204574" x="6584950" y="3041650"/>
          <p14:tracePt t="204586" x="6721475" y="3028950"/>
          <p14:tracePt t="204589" x="6821488" y="3016250"/>
          <p14:tracePt t="204601" x="6910388" y="3003550"/>
          <p14:tracePt t="204605" x="6959600" y="3003550"/>
          <p14:tracePt t="204614" x="7021513" y="3003550"/>
          <p14:tracePt t="204622" x="7097713" y="3003550"/>
          <p14:tracePt t="204629" x="7134225" y="3003550"/>
          <p14:tracePt t="204637" x="7172325" y="3003550"/>
          <p14:tracePt t="204645" x="7197725" y="3003550"/>
          <p14:tracePt t="204653" x="7210425" y="3003550"/>
          <p14:tracePt t="204662" x="7223125" y="3003550"/>
          <p14:tracePt t="204669" x="7246938" y="3003550"/>
          <p14:tracePt t="204677" x="7259638" y="3003550"/>
          <p14:tracePt t="204694" x="7285038" y="3003550"/>
          <p14:tracePt t="204709" x="7297738" y="3003550"/>
          <p14:tracePt t="204718" x="7323138" y="3003550"/>
          <p14:tracePt t="204742" x="7335838" y="3003550"/>
          <p14:tracePt t="204766" x="7348538" y="3003550"/>
          <p14:tracePt t="204774" x="7359650" y="3003550"/>
          <p14:tracePt t="204789" x="7372350" y="3003550"/>
          <p14:tracePt t="204805" x="7410450" y="2990850"/>
          <p14:tracePt t="204821" x="7435850" y="2990850"/>
          <p14:tracePt t="204830" x="7435850" y="2978150"/>
          <p14:tracePt t="204846" x="7448550" y="2965450"/>
          <p14:tracePt t="204853" x="7459663" y="2965450"/>
          <p14:tracePt t="204894" x="7472363" y="2965450"/>
          <p14:tracePt t="204901" x="7497763" y="2965450"/>
          <p14:tracePt t="204918" x="7510463" y="2965450"/>
          <p14:tracePt t="204926" x="7535863" y="2965450"/>
          <p14:tracePt t="204935" x="7572375" y="2965450"/>
          <p14:tracePt t="204942" x="7597775" y="2965450"/>
          <p14:tracePt t="204952" x="7623175" y="2978150"/>
          <p14:tracePt t="204957" x="7635875" y="2978150"/>
          <p14:tracePt t="204970" x="7673975" y="2990850"/>
          <p14:tracePt t="204973" x="7710488" y="3003550"/>
          <p14:tracePt t="204988" x="7723188" y="3003550"/>
          <p14:tracePt t="204989" x="7761288" y="3003550"/>
          <p14:tracePt t="204997" x="7773988" y="3016250"/>
          <p14:tracePt t="205005" x="7773988" y="3028950"/>
          <p14:tracePt t="205014" x="7785100" y="3028950"/>
          <p14:tracePt t="205022" x="7797800" y="3041650"/>
          <p14:tracePt t="205030" x="7810500" y="3054350"/>
          <p14:tracePt t="205038" x="7823200" y="3065463"/>
          <p14:tracePt t="205046" x="7835900" y="3065463"/>
          <p14:tracePt t="205069" x="7835900" y="3078163"/>
          <p14:tracePt t="205174" x="7848600" y="3078163"/>
          <p14:tracePt t="205191" x="7848600" y="3054350"/>
          <p14:tracePt t="205200" x="7848600" y="3041650"/>
          <p14:tracePt t="205206" x="7848600" y="3016250"/>
          <p14:tracePt t="205215" x="7848600" y="2978150"/>
          <p14:tracePt t="205221" x="7848600" y="2941638"/>
          <p14:tracePt t="205230" x="7823200" y="2890838"/>
          <p14:tracePt t="205237" x="7797800" y="2840038"/>
          <p14:tracePt t="205246" x="7785100" y="2803525"/>
          <p14:tracePt t="205254" x="7773988" y="2740025"/>
          <p14:tracePt t="205262" x="7761288" y="2703513"/>
          <p14:tracePt t="205270" x="7761288" y="2690813"/>
          <p14:tracePt t="205277" x="7761288" y="2665413"/>
          <p14:tracePt t="205285" x="7761288" y="2652713"/>
          <p14:tracePt t="205294" x="7761288" y="2640013"/>
          <p14:tracePt t="205302" x="7761288" y="2627313"/>
          <p14:tracePt t="205437" x="7735888" y="2627313"/>
          <p14:tracePt t="205462" x="7723188" y="2640013"/>
          <p14:tracePt t="205533" x="7723188" y="2652713"/>
          <p14:tracePt t="205582" x="7735888" y="2640013"/>
          <p14:tracePt t="205630" x="7748588" y="2627313"/>
          <p14:tracePt t="205646" x="7761288" y="2627313"/>
          <p14:tracePt t="205653" x="7761288" y="2652713"/>
          <p14:tracePt t="205662" x="7773988" y="2690813"/>
          <p14:tracePt t="205669" x="7785100" y="2740025"/>
          <p14:tracePt t="205679" x="7810500" y="2778125"/>
          <p14:tracePt t="205686" x="7823200" y="2803525"/>
          <p14:tracePt t="205694" x="7835900" y="2828925"/>
          <p14:tracePt t="205702" x="7848600" y="2840038"/>
          <p14:tracePt t="205720" x="7874000" y="2840038"/>
          <p14:tracePt t="205726" x="7897813" y="2840038"/>
          <p14:tracePt t="205736" x="7923213" y="2816225"/>
          <p14:tracePt t="205742" x="7948613" y="2790825"/>
          <p14:tracePt t="205752" x="7974013" y="2765425"/>
          <p14:tracePt t="205759" x="7986713" y="2740025"/>
          <p14:tracePt t="205771" x="7999413" y="2716213"/>
          <p14:tracePt t="205774" x="8010525" y="2703513"/>
          <p14:tracePt t="205785" x="8023225" y="2678113"/>
          <p14:tracePt t="205803" x="8023225" y="2665413"/>
          <p14:tracePt t="205813" x="8023225" y="2652713"/>
          <p14:tracePt t="205949" x="8010525" y="2652713"/>
          <p14:tracePt t="205957" x="7999413" y="2703513"/>
          <p14:tracePt t="205968" x="7974013" y="2765425"/>
          <p14:tracePt t="205974" x="7935913" y="2852738"/>
          <p14:tracePt t="205985" x="7910513" y="2965450"/>
          <p14:tracePt t="205989" x="7861300" y="3116263"/>
          <p14:tracePt t="206001" x="7823200" y="3278188"/>
          <p14:tracePt t="206007" x="7773988" y="3529013"/>
          <p14:tracePt t="206013" x="7723188" y="3792538"/>
          <p14:tracePt t="206021" x="7673975" y="4054475"/>
          <p14:tracePt t="206029" x="7610475" y="4354513"/>
          <p14:tracePt t="206038" x="7561263" y="4643438"/>
          <p14:tracePt t="206045" x="7510463" y="4879975"/>
          <p14:tracePt t="206053" x="7485063" y="5043488"/>
          <p14:tracePt t="206061" x="7448550" y="5181600"/>
          <p14:tracePt t="206069" x="7423150" y="5318125"/>
          <p14:tracePt t="206077" x="7397750" y="5430838"/>
          <p14:tracePt t="206085" x="7372350" y="5518150"/>
          <p14:tracePt t="206093" x="7359650" y="5594350"/>
          <p14:tracePt t="206105" x="7335838" y="5656263"/>
          <p14:tracePt t="206109" x="7335838" y="5694363"/>
          <p14:tracePt t="206118" x="7310438" y="5732463"/>
          <p14:tracePt t="206125" x="7297738" y="5743575"/>
          <p14:tracePt t="206135" x="7272338" y="5768975"/>
          <p14:tracePt t="206141" x="7259638" y="5781675"/>
          <p14:tracePt t="206152" x="7246938" y="5781675"/>
          <p14:tracePt t="206183" x="7235825" y="5781675"/>
          <p14:tracePt t="206190" x="7223125" y="5781675"/>
          <p14:tracePt t="206206" x="7210425" y="5781675"/>
          <p14:tracePt t="206230" x="7197725" y="5781675"/>
          <p14:tracePt t="206254" x="7185025" y="5781675"/>
          <p14:tracePt t="206269" x="7172325" y="5781675"/>
          <p14:tracePt t="206285" x="7146925" y="5781675"/>
          <p14:tracePt t="206293" x="7134225" y="5794375"/>
          <p14:tracePt t="206302" x="7110413" y="5807075"/>
          <p14:tracePt t="206310" x="7097713" y="5832475"/>
          <p14:tracePt t="206319" x="7085013" y="5856288"/>
          <p14:tracePt t="206326" x="7059613" y="5894388"/>
          <p14:tracePt t="206336" x="7059613" y="5932488"/>
          <p14:tracePt t="206342" x="7046913" y="5969000"/>
          <p14:tracePt t="206352" x="7034213" y="6032500"/>
          <p14:tracePt t="206358" x="7021513" y="6081713"/>
          <p14:tracePt t="206369" x="7021513" y="6119813"/>
          <p14:tracePt t="206375" x="7021513" y="6157913"/>
          <p14:tracePt t="206385" x="7021513" y="6169025"/>
          <p14:tracePt t="206390" x="7021513" y="6181725"/>
          <p14:tracePt t="206402" x="7021513" y="6207125"/>
          <p14:tracePt t="206418" x="7021513" y="6219825"/>
          <p14:tracePt t="206501" x="7021513" y="6245225"/>
          <p14:tracePt t="206533" x="7010400" y="6245225"/>
          <p14:tracePt t="206541" x="6997700" y="6245225"/>
          <p14:tracePt t="206549" x="6985000" y="6245225"/>
          <p14:tracePt t="206557" x="6972300" y="6245225"/>
          <p14:tracePt t="206568" x="6959600" y="6245225"/>
          <p14:tracePt t="206574" x="6946900" y="6245225"/>
          <p14:tracePt t="206589" x="6934200" y="6245225"/>
          <p14:tracePt t="206621" x="6921500" y="6245225"/>
          <p14:tracePt t="206646" x="6910388" y="6245225"/>
          <p14:tracePt t="206661" x="6897688" y="6245225"/>
          <p14:tracePt t="206693" x="6872288" y="6245225"/>
          <p14:tracePt t="206717" x="6859588" y="6245225"/>
          <p14:tracePt t="206733" x="6846888" y="6281738"/>
          <p14:tracePt t="206750" x="6834188" y="6294438"/>
          <p14:tracePt t="206765" x="6834188" y="6307138"/>
          <p14:tracePt t="206782" x="6834188" y="6319838"/>
          <p14:tracePt t="206798" x="6834188" y="6332538"/>
          <p14:tracePt t="206814" x="6834188" y="6345238"/>
          <p14:tracePt t="206854" x="6834188" y="6357938"/>
          <p14:tracePt t="206861" x="6834188" y="6370638"/>
          <p14:tracePt t="206878" x="6834188" y="6381750"/>
          <p14:tracePt t="206885" x="6846888" y="6381750"/>
          <p14:tracePt t="206901" x="6846888" y="6407150"/>
          <p14:tracePt t="206925" x="6846888" y="6419850"/>
          <p14:tracePt t="206934" x="6846888" y="6445250"/>
          <p14:tracePt t="206941" x="6846888" y="6457950"/>
          <p14:tracePt t="206951" x="6846888" y="6470650"/>
          <p14:tracePt t="206957" x="6859588" y="6494463"/>
          <p14:tracePt t="206970" x="6872288" y="6507163"/>
          <p14:tracePt t="206985" x="6872288" y="6519863"/>
          <p14:tracePt t="206989" x="6872288" y="6532563"/>
          <p14:tracePt t="206998" x="6872288" y="6545263"/>
          <p14:tracePt t="207005" x="6872288" y="6557963"/>
          <p14:tracePt t="207013" x="6872288" y="6570663"/>
          <p14:tracePt t="207029" x="6872288" y="6594475"/>
          <p14:tracePt t="207053" x="6884988" y="6607175"/>
          <p14:tracePt t="207069" x="6897688" y="6607175"/>
          <p14:tracePt t="207077" x="6897688" y="6619875"/>
          <p14:tracePt t="207102" x="6910388" y="6619875"/>
          <p14:tracePt t="207117" x="6921500" y="6619875"/>
          <p14:tracePt t="207125" x="6934200" y="6619875"/>
          <p14:tracePt t="207149" x="6946900" y="6619875"/>
          <p14:tracePt t="207198" x="6959600" y="6619875"/>
          <p14:tracePt t="207229" x="6985000" y="6619875"/>
          <p14:tracePt t="207253" x="6997700" y="6607175"/>
          <p14:tracePt t="207261" x="7010400" y="6607175"/>
          <p14:tracePt t="207269" x="7010400" y="6594475"/>
          <p14:tracePt t="207277" x="7021513" y="6594475"/>
          <p14:tracePt t="207286" x="7021513" y="6583363"/>
          <p14:tracePt t="207294" x="7034213" y="6570663"/>
          <p14:tracePt t="207309" x="7034213" y="6557963"/>
          <p14:tracePt t="207319" x="7046913" y="6545263"/>
          <p14:tracePt t="207335" x="7046913" y="6532563"/>
          <p14:tracePt t="207342" x="7046913" y="6507163"/>
          <p14:tracePt t="207352" x="7046913" y="6494463"/>
          <p14:tracePt t="207357" x="7046913" y="6483350"/>
          <p14:tracePt t="207369" x="7046913" y="6457950"/>
          <p14:tracePt t="207374" x="7046913" y="6445250"/>
          <p14:tracePt t="207390" x="7046913" y="6432550"/>
          <p14:tracePt t="207402" x="7046913" y="6419850"/>
          <p14:tracePt t="207437" x="7046913" y="6407150"/>
          <p14:tracePt t="207542" x="7046913" y="6419850"/>
          <p14:tracePt t="207550" x="7046913" y="6445250"/>
          <p14:tracePt t="207557" x="7046913" y="6457950"/>
          <p14:tracePt t="207568" x="7046913" y="6483350"/>
          <p14:tracePt t="207573" x="7046913" y="6519863"/>
          <p14:tracePt t="207586" x="7046913" y="6532563"/>
          <p14:tracePt t="207590" x="7021513" y="6557963"/>
          <p14:tracePt t="207597" x="7021513" y="6570663"/>
          <p14:tracePt t="207606" x="7010400" y="6583363"/>
          <p14:tracePt t="207637" x="6997700" y="6583363"/>
          <p14:tracePt t="207645" x="6985000" y="6570663"/>
          <p14:tracePt t="207653" x="6972300" y="6545263"/>
          <p14:tracePt t="207661" x="6972300" y="6507163"/>
          <p14:tracePt t="207669" x="6959600" y="6483350"/>
          <p14:tracePt t="207677" x="6959600" y="6470650"/>
          <p14:tracePt t="207685" x="6959600" y="6457950"/>
          <p14:tracePt t="207694" x="6959600" y="6432550"/>
          <p14:tracePt t="207710" x="6959600" y="6419850"/>
          <p14:tracePt t="207725" x="6959600" y="6407150"/>
          <p14:tracePt t="207736" x="6959600" y="6394450"/>
          <p14:tracePt t="207767" x="6972300" y="6394450"/>
          <p14:tracePt t="207782" x="6985000" y="6394450"/>
          <p14:tracePt t="207789" x="6997700" y="6394450"/>
          <p14:tracePt t="207802" x="7010400" y="6381750"/>
          <p14:tracePt t="207805" x="7034213" y="6370638"/>
          <p14:tracePt t="207821" x="7059613" y="6357938"/>
          <p14:tracePt t="207831" x="7072313" y="6332538"/>
          <p14:tracePt t="207837" x="7097713" y="6319838"/>
          <p14:tracePt t="207846" x="7134225" y="6281738"/>
          <p14:tracePt t="207853" x="7159625" y="6245225"/>
          <p14:tracePt t="207862" x="7197725" y="6181725"/>
          <p14:tracePt t="207870" x="7246938" y="6107113"/>
          <p14:tracePt t="207877" x="7297738" y="6032500"/>
          <p14:tracePt t="207886" x="7359650" y="5932488"/>
          <p14:tracePt t="207894" x="7435850" y="5819775"/>
          <p14:tracePt t="207902" x="7510463" y="5681663"/>
          <p14:tracePt t="207910" x="7597775" y="5518150"/>
          <p14:tracePt t="207920" x="7685088" y="5381625"/>
          <p14:tracePt t="207926" x="7773988" y="5218113"/>
          <p14:tracePt t="207935" x="7861300" y="5081588"/>
          <p14:tracePt t="207941" x="7910513" y="4956175"/>
          <p14:tracePt t="207953" x="7961313" y="4856163"/>
          <p14:tracePt t="207957" x="7999413" y="4743450"/>
          <p14:tracePt t="207970" x="8048625" y="4643438"/>
          <p14:tracePt t="207973" x="8086725" y="4543425"/>
          <p14:tracePt t="207986" x="8123238" y="4443413"/>
          <p14:tracePt t="207989" x="8161338" y="4354513"/>
          <p14:tracePt t="207997" x="8186738" y="4292600"/>
          <p14:tracePt t="208005" x="8223250" y="4217988"/>
          <p14:tracePt t="208014" x="8235950" y="4141788"/>
          <p14:tracePt t="208021" x="8235950" y="4117975"/>
          <p14:tracePt t="208029" x="8248650" y="4092575"/>
          <p14:tracePt t="208037" x="8261350" y="4067175"/>
          <p14:tracePt t="208053" x="8261350" y="4054475"/>
          <p14:tracePt t="211389" x="8261350" y="4041775"/>
          <p14:tracePt t="211396" x="8223250" y="4029075"/>
          <p14:tracePt t="211404" x="8186738" y="4029075"/>
          <p14:tracePt t="211414" x="8148638" y="4054475"/>
          <p14:tracePt t="211420" x="8110538" y="4067175"/>
          <p14:tracePt t="211429" x="8061325" y="4105275"/>
          <p14:tracePt t="211436" x="8035925" y="4141788"/>
          <p14:tracePt t="211445" x="7999413" y="4192588"/>
          <p14:tracePt t="211453" x="7961313" y="4241800"/>
          <p14:tracePt t="211461" x="7910513" y="4341813"/>
          <p14:tracePt t="211469" x="7835900" y="4430713"/>
          <p14:tracePt t="211477" x="7748588" y="4530725"/>
          <p14:tracePt t="211485" x="7661275" y="4630738"/>
          <p14:tracePt t="211493" x="7561263" y="4756150"/>
          <p14:tracePt t="211502" x="7459663" y="4868863"/>
          <p14:tracePt t="211509" x="7372350" y="4981575"/>
          <p14:tracePt t="211519" x="7272338" y="5105400"/>
          <p14:tracePt t="211525" x="7185025" y="5218113"/>
          <p14:tracePt t="211536" x="7123113" y="5294313"/>
          <p14:tracePt t="211541" x="7059613" y="5368925"/>
          <p14:tracePt t="211552" x="7021513" y="5407025"/>
          <p14:tracePt t="211557" x="6997700" y="5456238"/>
          <p14:tracePt t="211569" x="6972300" y="5481638"/>
          <p14:tracePt t="211573" x="6921500" y="5507038"/>
          <p14:tracePt t="211585" x="6897688" y="5518150"/>
          <p14:tracePt t="211588" x="6872288" y="5530850"/>
          <p14:tracePt t="211597" x="6846888" y="5543550"/>
          <p14:tracePt t="211604" x="6797675" y="5556250"/>
          <p14:tracePt t="211613" x="6772275" y="5568950"/>
          <p14:tracePt t="211621" x="6734175" y="5594350"/>
          <p14:tracePt t="211628" x="6696075" y="5594350"/>
          <p14:tracePt t="211636" x="6646863" y="5607050"/>
          <p14:tracePt t="211645" x="6559550" y="5630863"/>
          <p14:tracePt t="211653" x="6472238" y="5643563"/>
          <p14:tracePt t="211660" x="6396038" y="5643563"/>
          <p14:tracePt t="211669" x="6296025" y="5656263"/>
          <p14:tracePt t="211677" x="6196013" y="5668963"/>
          <p14:tracePt t="211686" x="6108700" y="5694363"/>
          <p14:tracePt t="211692" x="6021388" y="5707063"/>
          <p14:tracePt t="211702" x="5932488" y="5732463"/>
          <p14:tracePt t="211708" x="5845175" y="5768975"/>
          <p14:tracePt t="211718" x="5770563" y="5807075"/>
          <p14:tracePt t="211724" x="5708650" y="5843588"/>
          <p14:tracePt t="211737" x="5645150" y="5894388"/>
          <p14:tracePt t="211740" x="5607050" y="5932488"/>
          <p14:tracePt t="211752" x="5583238" y="5969000"/>
          <p14:tracePt t="211757" x="5557838" y="5994400"/>
          <p14:tracePt t="211768" x="5545138" y="6019800"/>
          <p14:tracePt t="211774" x="5532438" y="6045200"/>
          <p14:tracePt t="211781" x="5532438" y="6069013"/>
          <p14:tracePt t="211788" x="5532438" y="6094413"/>
          <p14:tracePt t="211796" x="5532438" y="6119813"/>
          <p14:tracePt t="211804" x="5532438" y="6132513"/>
          <p14:tracePt t="211820" x="5532438" y="6157913"/>
          <p14:tracePt t="211828" x="5532438" y="6169025"/>
          <p14:tracePt t="211836" x="5545138" y="6181725"/>
          <p14:tracePt t="211853" x="5557838" y="6194425"/>
          <p14:tracePt t="211860" x="5557838" y="6207125"/>
          <p14:tracePt t="211868" x="5570538" y="6207125"/>
          <p14:tracePt t="211885" x="5583238" y="6207125"/>
          <p14:tracePt t="211892" x="5595938" y="6207125"/>
          <p14:tracePt t="211908" x="5619750" y="6207125"/>
          <p14:tracePt t="211924" x="5632450" y="6207125"/>
          <p14:tracePt t="211938" x="5657850" y="6207125"/>
          <p14:tracePt t="211940" x="5670550" y="6207125"/>
          <p14:tracePt t="211956" x="5683250" y="6207125"/>
          <p14:tracePt t="211997" x="5695950" y="6207125"/>
          <p14:tracePt t="212117" x="5695950" y="6219825"/>
          <p14:tracePt t="212124" x="5683250" y="6219825"/>
          <p14:tracePt t="212132" x="5670550" y="6232525"/>
          <p14:tracePt t="212183" x="5683250" y="6219825"/>
          <p14:tracePt t="212189" x="5708650" y="6194425"/>
          <p14:tracePt t="212197" x="5719763" y="6169025"/>
          <p14:tracePt t="212204" x="5745163" y="6132513"/>
          <p14:tracePt t="212214" x="5757863" y="6107113"/>
          <p14:tracePt t="212221" x="5783263" y="6081713"/>
          <p14:tracePt t="212229" x="5783263" y="6056313"/>
          <p14:tracePt t="212236" x="5795963" y="6032500"/>
          <p14:tracePt t="212301" x="5795963" y="6056313"/>
          <p14:tracePt t="212309" x="5783263" y="6081713"/>
          <p14:tracePt t="212318" x="5770563" y="6119813"/>
          <p14:tracePt t="212324" x="5770563" y="6157913"/>
          <p14:tracePt t="212335" x="5770563" y="6207125"/>
          <p14:tracePt t="212341" x="5757863" y="6257925"/>
          <p14:tracePt t="212353" x="5745163" y="6319838"/>
          <p14:tracePt t="212357" x="5745163" y="6345238"/>
          <p14:tracePt t="212368" x="5732463" y="6394450"/>
          <p14:tracePt t="212373" x="5719763" y="6419850"/>
          <p14:tracePt t="212386" x="5719763" y="6432550"/>
          <p14:tracePt t="212397" x="5719763" y="6445250"/>
          <p14:tracePt t="212414" x="5719763" y="6457950"/>
          <p14:tracePt t="212452" x="5719763" y="6470650"/>
          <p14:tracePt t="212476" x="5719763" y="6483350"/>
          <p14:tracePt t="212549" x="5719763" y="6494463"/>
          <p14:tracePt t="212556" x="5719763" y="6507163"/>
          <p14:tracePt t="212582" x="5719763" y="6519863"/>
          <p14:tracePt t="212605" x="5719763" y="6532563"/>
          <p14:tracePt t="212621" x="5719763" y="6545263"/>
          <p14:tracePt t="212629" x="5719763" y="6557963"/>
          <p14:tracePt t="212636" x="5719763" y="6570663"/>
          <p14:tracePt t="212645" x="5719763" y="6583363"/>
          <p14:tracePt t="212660" x="5719763" y="6594475"/>
          <p14:tracePt t="212670" x="5719763" y="6607175"/>
          <p14:tracePt t="212716" x="5719763" y="6619875"/>
          <p14:tracePt t="212764" x="5719763" y="6607175"/>
          <p14:tracePt t="212772" x="5719763" y="6594475"/>
          <p14:tracePt t="212781" x="5719763" y="6583363"/>
          <p14:tracePt t="212788" x="5719763" y="6557963"/>
          <p14:tracePt t="212796" x="5719763" y="6545263"/>
          <p14:tracePt t="212804" x="5719763" y="6519863"/>
          <p14:tracePt t="212814" x="5719763" y="6507163"/>
          <p14:tracePt t="212820" x="5719763" y="6483350"/>
          <p14:tracePt t="212829" x="5719763" y="6445250"/>
          <p14:tracePt t="212836" x="5719763" y="6419850"/>
          <p14:tracePt t="212845" x="5732463" y="6394450"/>
          <p14:tracePt t="212853" x="5757863" y="6357938"/>
          <p14:tracePt t="212861" x="5770563" y="6332538"/>
          <p14:tracePt t="212868" x="5783263" y="6319838"/>
          <p14:tracePt t="212876" x="5795963" y="6294438"/>
          <p14:tracePt t="212886" x="5821363" y="6257925"/>
          <p14:tracePt t="212892" x="5832475" y="6232525"/>
          <p14:tracePt t="212901" x="5845175" y="6207125"/>
          <p14:tracePt t="212909" x="5857875" y="6181725"/>
          <p14:tracePt t="212924" x="5857875" y="6169025"/>
          <p14:tracePt t="212935" x="5857875" y="6157913"/>
          <p14:tracePt t="212941" x="5857875" y="6145213"/>
          <p14:tracePt t="212953" x="5857875" y="6132513"/>
          <p14:tracePt t="212956" x="5857875" y="6107113"/>
          <p14:tracePt t="212968" x="5857875" y="6081713"/>
          <p14:tracePt t="212984" x="5845175" y="6056313"/>
          <p14:tracePt t="212988" x="5845175" y="6045200"/>
          <p14:tracePt t="213004" x="5821363" y="6032500"/>
          <p14:tracePt t="213020" x="5808663" y="6032500"/>
          <p14:tracePt t="213029" x="5795963" y="6032500"/>
          <p14:tracePt t="213038" x="5783263" y="6032500"/>
          <p14:tracePt t="213045" x="5770563" y="6032500"/>
          <p14:tracePt t="213052" x="5745163" y="6032500"/>
          <p14:tracePt t="213060" x="5708650" y="6032500"/>
          <p14:tracePt t="213069" x="5683250" y="6032500"/>
          <p14:tracePt t="213076" x="5645150" y="6032500"/>
          <p14:tracePt t="213085" x="5632450" y="6032500"/>
          <p14:tracePt t="213092" x="5595938" y="6045200"/>
          <p14:tracePt t="213102" x="5583238" y="6056313"/>
          <p14:tracePt t="213109" x="5570538" y="6056313"/>
          <p14:tracePt t="213118" x="5532438" y="6056313"/>
          <p14:tracePt t="213124" x="5519738" y="6056313"/>
          <p14:tracePt t="213135" x="5495925" y="6069013"/>
          <p14:tracePt t="213141" x="5470525" y="6081713"/>
          <p14:tracePt t="213152" x="5445125" y="6094413"/>
          <p14:tracePt t="213156" x="5407025" y="6119813"/>
          <p14:tracePt t="213168" x="5383213" y="6145213"/>
          <p14:tracePt t="213172" x="5357813" y="6169025"/>
          <p14:tracePt t="213184" x="5332413" y="6207125"/>
          <p14:tracePt t="213188" x="5319713" y="6232525"/>
          <p14:tracePt t="213197" x="5294313" y="6257925"/>
          <p14:tracePt t="213205" x="5281613" y="6294438"/>
          <p14:tracePt t="213212" x="5281613" y="6332538"/>
          <p14:tracePt t="213220" x="5270500" y="6394450"/>
          <p14:tracePt t="213228" x="5270500" y="6419850"/>
          <p14:tracePt t="213236" x="5270500" y="6470650"/>
          <p14:tracePt t="213244" x="5270500" y="6507163"/>
          <p14:tracePt t="213253" x="5270500" y="6557963"/>
          <p14:tracePt t="213260" x="5270500" y="6607175"/>
          <p14:tracePt t="213268" x="5270500" y="6645275"/>
          <p14:tracePt t="213276" x="5281613" y="6683375"/>
          <p14:tracePt t="213288" x="5307013" y="6719888"/>
          <p14:tracePt t="213292" x="5319713" y="6757988"/>
          <p14:tracePt t="213302" x="5357813" y="6770688"/>
          <p14:tracePt t="213308" x="5370513" y="6807200"/>
          <p14:tracePt t="213320" x="5394325" y="6832600"/>
          <p14:tracePt t="213324" x="5407025" y="6845300"/>
          <p14:tracePt t="213420" x="5708650" y="6819900"/>
          <p14:tracePt t="213428" x="5732463" y="6770688"/>
          <p14:tracePt t="213437" x="5757863" y="6732588"/>
          <p14:tracePt t="213445" x="5770563" y="6707188"/>
          <p14:tracePt t="213452" x="5770563" y="6683375"/>
          <p14:tracePt t="213460" x="5770563" y="6645275"/>
          <p14:tracePt t="213468" x="5770563" y="6607175"/>
          <p14:tracePt t="213477" x="5770563" y="6557963"/>
          <p14:tracePt t="213485" x="5770563" y="6507163"/>
          <p14:tracePt t="213492" x="5757863" y="6470650"/>
          <p14:tracePt t="213502" x="5745163" y="6445250"/>
          <p14:tracePt t="213509" x="5745163" y="6407150"/>
          <p14:tracePt t="213519" x="5732463" y="6407150"/>
          <p14:tracePt t="213524" x="5732463" y="6394450"/>
          <p14:tracePt t="213541" x="5719763" y="6381750"/>
          <p14:tracePt t="213589" x="5719763" y="6370638"/>
          <p14:tracePt t="213596" x="5719763" y="6357938"/>
          <p14:tracePt t="213604" x="5719763" y="6345238"/>
          <p14:tracePt t="213612" x="5719763" y="6294438"/>
          <p14:tracePt t="213620" x="5719763" y="6269038"/>
          <p14:tracePt t="213628" x="5732463" y="6207125"/>
          <p14:tracePt t="213636" x="5745163" y="6107113"/>
          <p14:tracePt t="213645" x="5770563" y="5981700"/>
          <p14:tracePt t="213652" x="5783263" y="5843588"/>
          <p14:tracePt t="213660" x="5808663" y="5681663"/>
          <p14:tracePt t="213668" x="5845175" y="5530850"/>
          <p14:tracePt t="213676" x="5883275" y="5356225"/>
          <p14:tracePt t="213688" x="5921375" y="5194300"/>
          <p14:tracePt t="213692" x="5970588" y="4992688"/>
          <p14:tracePt t="213702" x="6021388" y="4768850"/>
          <p14:tracePt t="213708" x="6070600" y="4467225"/>
          <p14:tracePt t="213718" x="6121400" y="4205288"/>
          <p14:tracePt t="213724" x="6183313" y="3905250"/>
          <p14:tracePt t="213735" x="6234113" y="3641725"/>
          <p14:tracePt t="213740" x="6283325" y="3378200"/>
          <p14:tracePt t="213752" x="6334125" y="3154363"/>
          <p14:tracePt t="213756" x="6370638" y="2928938"/>
          <p14:tracePt t="213769" x="6396038" y="2703513"/>
          <p14:tracePt t="213772" x="6446838" y="2439988"/>
          <p14:tracePt t="213780" x="6472238" y="2214563"/>
          <p14:tracePt t="213788" x="6472238" y="2089150"/>
          <p14:tracePt t="213796" x="6483350" y="2014538"/>
          <p14:tracePt t="213804" x="6483350" y="2001838"/>
          <p14:tracePt t="213812" x="6483350" y="1989138"/>
          <p14:tracePt t="215335" x="6483350" y="1978025"/>
          <p14:tracePt t="215485" x="6496050" y="1978025"/>
          <p14:tracePt t="215493" x="6508750" y="1978025"/>
          <p14:tracePt t="215501" x="6546850" y="1978025"/>
          <p14:tracePt t="215508" x="6572250" y="1989138"/>
          <p14:tracePt t="215518" x="6596063" y="2001838"/>
          <p14:tracePt t="215524" x="6621463" y="2027238"/>
          <p14:tracePt t="215535" x="6634163" y="2052638"/>
          <p14:tracePt t="215540" x="6646863" y="2114550"/>
          <p14:tracePt t="215552" x="6646863" y="2190750"/>
          <p14:tracePt t="215558" x="6646863" y="2290763"/>
          <p14:tracePt t="215569" x="6646863" y="2403475"/>
          <p14:tracePt t="215572" x="6646863" y="2527300"/>
          <p14:tracePt t="215581" x="6646863" y="2665413"/>
          <p14:tracePt t="215588" x="6646863" y="2816225"/>
          <p14:tracePt t="215603" x="6646863" y="2952750"/>
          <p14:tracePt t="215605" x="6634163" y="3116263"/>
          <p14:tracePt t="215612" x="6621463" y="3267075"/>
          <p14:tracePt t="215620" x="6596063" y="3416300"/>
          <p14:tracePt t="215628" x="6572250" y="3554413"/>
          <p14:tracePt t="215637" x="6546850" y="3679825"/>
          <p14:tracePt t="215644" x="6521450" y="3803650"/>
          <p14:tracePt t="215652" x="6508750" y="3929063"/>
          <p14:tracePt t="215660" x="6496050" y="4029075"/>
          <p14:tracePt t="215669" x="6472238" y="4129088"/>
          <p14:tracePt t="215678" x="6434138" y="4217988"/>
          <p14:tracePt t="215686" x="6408738" y="4292600"/>
          <p14:tracePt t="215692" x="6383338" y="4367213"/>
          <p14:tracePt t="215703" x="6346825" y="4443413"/>
          <p14:tracePt t="215708" x="6308725" y="4479925"/>
          <p14:tracePt t="215720" x="6270625" y="4530725"/>
          <p14:tracePt t="215724" x="6234113" y="4567238"/>
          <p14:tracePt t="215737" x="6208713" y="4605338"/>
          <p14:tracePt t="215740" x="6157913" y="4630738"/>
          <p14:tracePt t="215752" x="6121400" y="4667250"/>
          <p14:tracePt t="215758" x="6057900" y="4692650"/>
          <p14:tracePt t="215769" x="6008688" y="4718050"/>
          <p14:tracePt t="215773" x="5957888" y="4718050"/>
          <p14:tracePt t="215781" x="5932488" y="4718050"/>
          <p14:tracePt t="215788" x="5895975" y="4730750"/>
          <p14:tracePt t="215804" x="5883275" y="4730750"/>
          <p14:tracePt t="215893" x="5870575" y="4718050"/>
          <p14:tracePt t="215933" x="5870575" y="4705350"/>
          <p14:tracePt t="215959" x="5870575" y="4692650"/>
          <p14:tracePt t="215964" x="5870575" y="4679950"/>
          <p14:tracePt t="216028" x="5870575" y="4667250"/>
          <p14:tracePt t="216086" x="5883275" y="4667250"/>
          <p14:tracePt t="216121" x="5895975" y="4667250"/>
          <p14:tracePt t="216153" x="5908675" y="4667250"/>
          <p14:tracePt t="216169" x="5921375" y="4667250"/>
          <p14:tracePt t="216172" x="5932488" y="4667250"/>
          <p14:tracePt t="216188" x="5945188" y="4667250"/>
          <p14:tracePt t="216212" x="5970588" y="4667250"/>
          <p14:tracePt t="216219" x="5983288" y="4679950"/>
          <p14:tracePt t="216228" x="5995988" y="4692650"/>
          <p14:tracePt t="216245" x="6021388" y="4692650"/>
          <p14:tracePt t="216253" x="6045200" y="4692650"/>
          <p14:tracePt t="216260" x="6070600" y="4705350"/>
          <p14:tracePt t="216269" x="6108700" y="4718050"/>
          <p14:tracePt t="216276" x="6121400" y="4718050"/>
          <p14:tracePt t="216287" x="6157913" y="4730750"/>
          <p14:tracePt t="216292" x="6196013" y="4730750"/>
          <p14:tracePt t="216302" x="6221413" y="4730750"/>
          <p14:tracePt t="216308" x="6246813" y="4730750"/>
          <p14:tracePt t="216319" x="6270625" y="4730750"/>
          <p14:tracePt t="216325" x="6308725" y="4730750"/>
          <p14:tracePt t="216335" x="6321425" y="4730750"/>
          <p14:tracePt t="216340" x="6346825" y="4730750"/>
          <p14:tracePt t="216352" x="6370638" y="4730750"/>
          <p14:tracePt t="216356" x="6396038" y="4718050"/>
          <p14:tracePt t="216364" x="6408738" y="4718050"/>
          <p14:tracePt t="216373" x="6421438" y="4705350"/>
          <p14:tracePt t="216380" x="6459538" y="4692650"/>
          <p14:tracePt t="216404" x="6472238" y="4692650"/>
          <p14:tracePt t="216412" x="6508750" y="4679950"/>
          <p14:tracePt t="216419" x="6521450" y="4679950"/>
          <p14:tracePt t="216436" x="6559550" y="4679950"/>
          <p14:tracePt t="216444" x="6596063" y="4679950"/>
          <p14:tracePt t="216452" x="6646863" y="4679950"/>
          <p14:tracePt t="216460" x="6734175" y="4679950"/>
          <p14:tracePt t="216469" x="6821488" y="4692650"/>
          <p14:tracePt t="216476" x="6910388" y="4692650"/>
          <p14:tracePt t="216486" x="7034213" y="4705350"/>
          <p14:tracePt t="216492" x="7172325" y="4718050"/>
          <p14:tracePt t="216503" x="7323138" y="4743450"/>
          <p14:tracePt t="216508" x="7472363" y="4779963"/>
          <p14:tracePt t="216519" x="7610475" y="4805363"/>
          <p14:tracePt t="216524" x="7710488" y="4818063"/>
          <p14:tracePt t="216536" x="7797800" y="4843463"/>
          <p14:tracePt t="216540" x="7874000" y="4843463"/>
          <p14:tracePt t="216551" x="7910513" y="4843463"/>
          <p14:tracePt t="216556" x="7948613" y="4856163"/>
          <p14:tracePt t="216565" x="7961313" y="4856163"/>
          <p14:tracePt t="216676" x="7974013" y="4868863"/>
          <p14:tracePt t="216708" x="7974013" y="4892675"/>
          <p14:tracePt t="216733" x="7961313" y="4918075"/>
          <p14:tracePt t="216739" x="7961313" y="4943475"/>
          <p14:tracePt t="216748" x="7948613" y="4956175"/>
          <p14:tracePt t="216756" x="7935913" y="4981575"/>
          <p14:tracePt t="216771" x="7923213" y="5005388"/>
          <p14:tracePt t="216773" x="7897813" y="5043488"/>
          <p14:tracePt t="216780" x="7897813" y="5056188"/>
          <p14:tracePt t="216788" x="7886700" y="5068888"/>
          <p14:tracePt t="216796" x="7886700" y="5081588"/>
          <p14:tracePt t="216805" x="7886700" y="5092700"/>
          <p14:tracePt t="216812" x="7886700" y="5105400"/>
          <p14:tracePt t="216820" x="7886700" y="5118100"/>
          <p14:tracePt t="216828" x="7886700" y="5130800"/>
          <p14:tracePt t="216836" x="7886700" y="5143500"/>
          <p14:tracePt t="216852" x="7874000" y="5168900"/>
          <p14:tracePt t="216860" x="7874000" y="5194300"/>
          <p14:tracePt t="217029" x="7886700" y="5194300"/>
          <p14:tracePt t="217068" x="7897813" y="5194300"/>
          <p14:tracePt t="217084" x="7910513" y="5194300"/>
          <p14:tracePt t="217101" x="7923213" y="5181600"/>
          <p14:tracePt t="217116" x="7935913" y="5181600"/>
          <p14:tracePt t="217123" x="7935913" y="5168900"/>
          <p14:tracePt t="217132" x="7948613" y="5168900"/>
          <p14:tracePt t="217221" x="7961313" y="5168900"/>
          <p14:tracePt t="217252" x="7961313" y="5181600"/>
          <p14:tracePt t="217259" x="7961313" y="5194300"/>
          <p14:tracePt t="217268" x="7961313" y="5205413"/>
          <p14:tracePt t="217284" x="7961313" y="5218113"/>
          <p14:tracePt t="217292" x="7961313" y="5230813"/>
          <p14:tracePt t="217308" x="7961313" y="5256213"/>
          <p14:tracePt t="217341" x="7948613" y="5256213"/>
          <p14:tracePt t="217349" x="7935913" y="5256213"/>
          <p14:tracePt t="217366" x="7910513" y="5243513"/>
          <p14:tracePt t="217372" x="7886700" y="5243513"/>
          <p14:tracePt t="217380" x="7886700" y="5230813"/>
          <p14:tracePt t="217388" x="7874000" y="5218113"/>
          <p14:tracePt t="217396" x="7848600" y="5218113"/>
          <p14:tracePt t="217404" x="7835900" y="5205413"/>
          <p14:tracePt t="217412" x="7823200" y="5205413"/>
          <p14:tracePt t="217420" x="7797800" y="5194300"/>
          <p14:tracePt t="217428" x="7773988" y="5194300"/>
          <p14:tracePt t="217435" x="7761288" y="5181600"/>
          <p14:tracePt t="217443" x="7748588" y="5168900"/>
          <p14:tracePt t="217468" x="7735888" y="5168900"/>
          <p14:tracePt t="217476" x="7735888" y="5156200"/>
          <p14:tracePt t="217500" x="7735888" y="5143500"/>
          <p14:tracePt t="217507" x="7723188" y="5143500"/>
          <p14:tracePt t="217524" x="7710488" y="5130800"/>
          <p14:tracePt t="217535" x="7710488" y="5118100"/>
          <p14:tracePt t="217556" x="7697788" y="5105400"/>
          <p14:tracePt t="217631" x="7697788" y="5118100"/>
          <p14:tracePt t="217638" x="7710488" y="5143500"/>
          <p14:tracePt t="217645" x="7723188" y="5181600"/>
          <p14:tracePt t="217654" x="7748588" y="5218113"/>
          <p14:tracePt t="217660" x="7761288" y="5256213"/>
          <p14:tracePt t="217672" x="7785100" y="5294313"/>
          <p14:tracePt t="217676" x="7797800" y="5318125"/>
          <p14:tracePt t="217686" x="7835900" y="5343525"/>
          <p14:tracePt t="217692" x="7861300" y="5343525"/>
          <p14:tracePt t="217703" x="7874000" y="5356225"/>
          <p14:tracePt t="217709" x="7897813" y="5368925"/>
          <p14:tracePt t="217718" x="7910513" y="5368925"/>
          <p14:tracePt t="217724" x="7923213" y="5368925"/>
          <p14:tracePt t="217736" x="7935913" y="5368925"/>
          <p14:tracePt t="217740" x="7948613" y="5368925"/>
          <p14:tracePt t="217751" x="7961313" y="5356225"/>
          <p14:tracePt t="217756" x="7974013" y="5343525"/>
          <p14:tracePt t="217772" x="7974013" y="5318125"/>
          <p14:tracePt t="217781" x="7974013" y="5281613"/>
          <p14:tracePt t="217788" x="7974013" y="5256213"/>
          <p14:tracePt t="217795" x="7974013" y="5243513"/>
          <p14:tracePt t="217804" x="7974013" y="5230813"/>
          <p14:tracePt t="217819" x="7974013" y="5218113"/>
          <p14:tracePt t="217884" x="7961313" y="5230813"/>
          <p14:tracePt t="217891" x="7948613" y="5256213"/>
          <p14:tracePt t="217900" x="7910513" y="5281613"/>
          <p14:tracePt t="217907" x="7897813" y="5305425"/>
          <p14:tracePt t="217918" x="7874000" y="5343525"/>
          <p14:tracePt t="217924" x="7861300" y="5368925"/>
          <p14:tracePt t="217935" x="7848600" y="5381625"/>
          <p14:tracePt t="217939" x="7835900" y="5407025"/>
          <p14:tracePt t="217956" x="7835900" y="5430838"/>
          <p14:tracePt t="217963" x="7823200" y="5443538"/>
          <p14:tracePt t="217972" x="7810500" y="5456238"/>
          <p14:tracePt t="217980" x="7810500" y="5481638"/>
          <p14:tracePt t="217988" x="7797800" y="5507038"/>
          <p14:tracePt t="217996" x="7773988" y="5543550"/>
          <p14:tracePt t="218004" x="7773988" y="5581650"/>
          <p14:tracePt t="218012" x="7748588" y="5643563"/>
          <p14:tracePt t="218020" x="7735888" y="5694363"/>
          <p14:tracePt t="218028" x="7710488" y="5781675"/>
          <p14:tracePt t="218036" x="7697788" y="5868988"/>
          <p14:tracePt t="218043" x="7673975" y="5956300"/>
          <p14:tracePt t="218051" x="7661275" y="6045200"/>
          <p14:tracePt t="218060" x="7635875" y="6119813"/>
          <p14:tracePt t="218068" x="7597775" y="6169025"/>
          <p14:tracePt t="218076" x="7561263" y="6232525"/>
          <p14:tracePt t="218085" x="7535863" y="6281738"/>
          <p14:tracePt t="218092" x="7497763" y="6319838"/>
          <p14:tracePt t="218102" x="7472363" y="6345238"/>
          <p14:tracePt t="218108" x="7448550" y="6381750"/>
          <p14:tracePt t="218118" x="7410450" y="6394450"/>
          <p14:tracePt t="218123" x="7397750" y="6407150"/>
          <p14:tracePt t="218135" x="7385050" y="6419850"/>
          <p14:tracePt t="218140" x="7359650" y="6432550"/>
          <p14:tracePt t="218172" x="7348538" y="6445250"/>
          <p14:tracePt t="218212" x="7335838" y="6445250"/>
          <p14:tracePt t="218235" x="7335838" y="6432550"/>
          <p14:tracePt t="218244" x="7335838" y="6407150"/>
          <p14:tracePt t="218252" x="7348538" y="6407150"/>
          <p14:tracePt t="218260" x="7385050" y="6381750"/>
          <p14:tracePt t="218268" x="7410450" y="6381750"/>
          <p14:tracePt t="218277" x="7448550" y="6357938"/>
          <p14:tracePt t="218285" x="7497763" y="6345238"/>
          <p14:tracePt t="218292" x="7561263" y="6332538"/>
          <p14:tracePt t="218301" x="7597775" y="6332538"/>
          <p14:tracePt t="218308" x="7661275" y="6319838"/>
          <p14:tracePt t="218320" x="7697788" y="6319838"/>
          <p14:tracePt t="218324" x="7723188" y="6319838"/>
          <p14:tracePt t="218335" x="7748588" y="6319838"/>
          <p14:tracePt t="218340" x="7761288" y="6319838"/>
          <p14:tracePt t="218352" x="7785100" y="6319838"/>
          <p14:tracePt t="218398" x="7797800" y="6319838"/>
          <p14:tracePt t="218420" x="7797800" y="6332538"/>
          <p14:tracePt t="218428" x="7797800" y="6345238"/>
          <p14:tracePt t="218436" x="7797800" y="6357938"/>
          <p14:tracePt t="218444" x="7797800" y="6370638"/>
          <p14:tracePt t="218460" x="7797800" y="6381750"/>
          <p14:tracePt t="218469" x="7797800" y="6394450"/>
          <p14:tracePt t="218476" x="7797800" y="6419850"/>
          <p14:tracePt t="218492" x="7797800" y="6432550"/>
          <p14:tracePt t="218508" x="7797800" y="6445250"/>
          <p14:tracePt t="218596" x="7785100" y="6445250"/>
          <p14:tracePt t="218612" x="7773988" y="6407150"/>
          <p14:tracePt t="218620" x="7773988" y="6381750"/>
          <p14:tracePt t="218628" x="7748588" y="6357938"/>
          <p14:tracePt t="218635" x="7735888" y="6319838"/>
          <p14:tracePt t="218644" x="7710488" y="6281738"/>
          <p14:tracePt t="218652" x="7697788" y="6269038"/>
          <p14:tracePt t="218660" x="7673975" y="6232525"/>
          <p14:tracePt t="218668" x="7648575" y="6219825"/>
          <p14:tracePt t="218676" x="7635875" y="6207125"/>
          <p14:tracePt t="218686" x="7623175" y="6207125"/>
          <p14:tracePt t="218692" x="7610475" y="6194425"/>
          <p14:tracePt t="218716" x="7597775" y="6194425"/>
          <p14:tracePt t="218733" x="7585075" y="6194425"/>
          <p14:tracePt t="218813" x="7585075" y="6232525"/>
          <p14:tracePt t="218820" x="7585075" y="6245225"/>
          <p14:tracePt t="218828" x="7597775" y="6281738"/>
          <p14:tracePt t="218835" x="7610475" y="6319838"/>
          <p14:tracePt t="218844" x="7623175" y="6345238"/>
          <p14:tracePt t="218853" x="7648575" y="6381750"/>
          <p14:tracePt t="218860" x="7648575" y="6407150"/>
          <p14:tracePt t="218868" x="7673975" y="6432550"/>
          <p14:tracePt t="218876" x="7673975" y="6470650"/>
          <p14:tracePt t="218886" x="7697788" y="6494463"/>
          <p14:tracePt t="218891" x="7710488" y="6519863"/>
          <p14:tracePt t="218902" x="7710488" y="6532563"/>
          <p14:tracePt t="218908" x="7710488" y="6557963"/>
          <p14:tracePt t="218940" x="7723188" y="6570663"/>
          <p14:tracePt t="218964" x="7735888" y="6570663"/>
          <p14:tracePt t="218972" x="7748588" y="6557963"/>
          <p14:tracePt t="218979" x="7761288" y="6532563"/>
          <p14:tracePt t="218987" x="7761288" y="6519863"/>
          <p14:tracePt t="218996" x="7773988" y="6507163"/>
          <p14:tracePt t="219003" x="7785100" y="6483350"/>
          <p14:tracePt t="219013" x="7823200" y="6457950"/>
          <p14:tracePt t="219019" x="7848600" y="6445250"/>
          <p14:tracePt t="219028" x="7874000" y="6407150"/>
          <p14:tracePt t="219035" x="7897813" y="6394450"/>
          <p14:tracePt t="219044" x="7910513" y="6370638"/>
          <p14:tracePt t="219056" x="7923213" y="6370638"/>
          <p14:tracePt t="219059" x="7948613" y="6345238"/>
          <p14:tracePt t="219069" x="7961313" y="6345238"/>
          <p14:tracePt t="219075" x="7974013" y="6332538"/>
          <p14:tracePt t="219085" x="7974013" y="6319838"/>
          <p14:tracePt t="219092" x="7986713" y="6319838"/>
          <p14:tracePt t="219124" x="7986713" y="6307138"/>
          <p14:tracePt t="219220" x="7974013" y="6319838"/>
          <p14:tracePt t="219231" x="7948613" y="6345238"/>
          <p14:tracePt t="219237" x="7910513" y="6370638"/>
          <p14:tracePt t="219243" x="7861300" y="6407150"/>
          <p14:tracePt t="219252" x="7810500" y="6445250"/>
          <p14:tracePt t="219259" x="7773988" y="6483350"/>
          <p14:tracePt t="219268" x="7710488" y="6532563"/>
          <p14:tracePt t="219275" x="7673975" y="6557963"/>
          <p14:tracePt t="219284" x="7623175" y="6594475"/>
          <p14:tracePt t="219292" x="7597775" y="6619875"/>
          <p14:tracePt t="219301" x="7572375" y="6657975"/>
          <p14:tracePt t="219307" x="7535863" y="6683375"/>
          <p14:tracePt t="219318" x="7535863" y="6707188"/>
          <p14:tracePt t="219324" x="7523163" y="6732588"/>
          <p14:tracePt t="219337" x="7510463" y="6745288"/>
          <p14:tracePt t="219351" x="7497763" y="6757988"/>
          <p14:tracePt t="219412" x="7510463" y="6757988"/>
          <p14:tracePt t="219419" x="7523163" y="6745288"/>
          <p14:tracePt t="219427" x="7535863" y="6732588"/>
          <p14:tracePt t="219435" x="7561263" y="6719888"/>
          <p14:tracePt t="219444" x="7597775" y="6707188"/>
          <p14:tracePt t="219451" x="7635875" y="6696075"/>
          <p14:tracePt t="219460" x="7697788" y="6670675"/>
          <p14:tracePt t="219469" x="7761288" y="6657975"/>
          <p14:tracePt t="219475" x="7835900" y="6645275"/>
          <p14:tracePt t="219485" x="7910513" y="6632575"/>
          <p14:tracePt t="219491" x="7986713" y="6619875"/>
          <p14:tracePt t="219502" x="8086725" y="6594475"/>
          <p14:tracePt t="219507" x="8186738" y="6583363"/>
          <p14:tracePt t="219518" x="8324850" y="6557963"/>
          <p14:tracePt t="219524" x="8448675" y="6545263"/>
          <p14:tracePt t="219535" x="8624888" y="6519863"/>
          <p14:tracePt t="219540" x="8786813" y="6507163"/>
          <p14:tracePt t="219552" x="8924925" y="6494463"/>
          <p14:tracePt t="219555" x="9037638" y="6494463"/>
          <p14:tracePt t="219564" x="9137650" y="6494463"/>
          <p14:tracePt t="219571" x="9224963" y="6494463"/>
          <p14:tracePt t="219579" x="9288463" y="6494463"/>
          <p14:tracePt t="219587" x="9324975" y="6494463"/>
          <p14:tracePt t="219595" x="9363075" y="6494463"/>
          <p14:tracePt t="219603" x="9375775" y="6494463"/>
          <p14:tracePt t="219612" x="9401175" y="6494463"/>
          <p14:tracePt t="219627" x="9413875" y="6494463"/>
          <p14:tracePt t="221812" x="9413875" y="6483350"/>
          <p14:tracePt t="221819" x="9401175" y="6483350"/>
          <p14:tracePt t="221827" x="9337675" y="6494463"/>
          <p14:tracePt t="221835" x="9288463" y="6519863"/>
          <p14:tracePt t="221844" x="9250363" y="6532563"/>
          <p14:tracePt t="221852" x="9212263" y="6545263"/>
          <p14:tracePt t="221869" x="9188450" y="6545263"/>
          <p14:tracePt t="221875" x="9175750" y="6532563"/>
          <p14:tracePt t="221885" x="9163050" y="6507163"/>
          <p14:tracePt t="221891" x="9137650" y="6494463"/>
          <p14:tracePt t="221901" x="9137650" y="6457950"/>
          <p14:tracePt t="221907" x="9112250" y="6432550"/>
          <p14:tracePt t="221918" x="9088438" y="6381750"/>
          <p14:tracePt t="221923" x="9050338" y="6357938"/>
          <p14:tracePt t="221935" x="8975725" y="6319838"/>
          <p14:tracePt t="221939" x="8899525" y="6269038"/>
          <p14:tracePt t="221947" x="8837613" y="6232525"/>
          <p14:tracePt t="221956" x="8763000" y="6207125"/>
          <p14:tracePt t="221969" x="8737600" y="6194425"/>
          <p14:tracePt t="221971" x="8699500" y="6181725"/>
          <p14:tracePt t="221988" x="8686800" y="6181725"/>
          <p14:tracePt t="221995" x="8650288" y="6181725"/>
          <p14:tracePt t="222003" x="8624888" y="6181725"/>
          <p14:tracePt t="222012" x="8599488" y="6181725"/>
          <p14:tracePt t="222019" x="8574088" y="6181725"/>
          <p14:tracePt t="222027" x="8524875" y="6181725"/>
          <p14:tracePt t="222036" x="8512175" y="6181725"/>
          <p14:tracePt t="222043" x="8435975" y="6194425"/>
          <p14:tracePt t="222052" x="8386763" y="6194425"/>
          <p14:tracePt t="222059" x="8324850" y="6194425"/>
          <p14:tracePt t="222070" x="8223250" y="6194425"/>
          <p14:tracePt t="222075" x="8086725" y="6194425"/>
          <p14:tracePt t="222085" x="7948613" y="6194425"/>
          <p14:tracePt t="222091" x="7785100" y="6194425"/>
          <p14:tracePt t="222101" x="7648575" y="6181725"/>
          <p14:tracePt t="222107" x="7523163" y="6157913"/>
          <p14:tracePt t="222119" x="7397750" y="6132513"/>
          <p14:tracePt t="222123" x="7285038" y="6119813"/>
          <p14:tracePt t="222135" x="7197725" y="6107113"/>
          <p14:tracePt t="222139" x="7110413" y="6081713"/>
          <p14:tracePt t="222151" x="7034213" y="6069013"/>
          <p14:tracePt t="222155" x="6959600" y="6056313"/>
          <p14:tracePt t="222163" x="6910388" y="6045200"/>
          <p14:tracePt t="222171" x="6821488" y="6032500"/>
          <p14:tracePt t="222179" x="6734175" y="6007100"/>
          <p14:tracePt t="222188" x="6634163" y="5981700"/>
          <p14:tracePt t="222195" x="6508750" y="5956300"/>
          <p14:tracePt t="222203" x="6370638" y="5932488"/>
          <p14:tracePt t="222211" x="6221413" y="5894388"/>
          <p14:tracePt t="222219" x="6057900" y="5856288"/>
          <p14:tracePt t="222227" x="5857875" y="5819775"/>
          <p14:tracePt t="222236" x="5683250" y="5807075"/>
          <p14:tracePt t="222243" x="5495925" y="5794375"/>
          <p14:tracePt t="222251" x="5319713" y="5794375"/>
          <p14:tracePt t="222259" x="5081588" y="5756275"/>
          <p14:tracePt t="222268" x="4868863" y="5743575"/>
          <p14:tracePt t="222275" x="4643438" y="5732463"/>
          <p14:tracePt t="222285" x="4443413" y="5732463"/>
          <p14:tracePt t="222291" x="4256088" y="5732463"/>
          <p14:tracePt t="222301" x="4081463" y="5732463"/>
          <p14:tracePt t="222307" x="3930650" y="5732463"/>
          <p14:tracePt t="222318" x="3779838" y="5732463"/>
          <p14:tracePt t="222323" x="3654425" y="5743575"/>
          <p14:tracePt t="222335" x="3554413" y="5756275"/>
          <p14:tracePt t="222339" x="3492500" y="5756275"/>
          <p14:tracePt t="222353" x="3392488" y="5781675"/>
          <p14:tracePt t="222355" x="3305175" y="5794375"/>
          <p14:tracePt t="222364" x="3216275" y="5807075"/>
          <p14:tracePt t="222371" x="3141663" y="5819775"/>
          <p14:tracePt t="222380" x="3079750" y="5832475"/>
          <p14:tracePt t="222387" x="3003550" y="5856288"/>
          <p14:tracePt t="222395" x="2928938" y="5856288"/>
          <p14:tracePt t="222403" x="2867025" y="5868988"/>
          <p14:tracePt t="222412" x="2803525" y="5881688"/>
          <p14:tracePt t="222419" x="2754313" y="5894388"/>
          <p14:tracePt t="222428" x="2703513" y="5907088"/>
          <p14:tracePt t="222437" x="2641600" y="5919788"/>
          <p14:tracePt t="222444" x="2603500" y="5932488"/>
          <p14:tracePt t="222453" x="2565400" y="5932488"/>
          <p14:tracePt t="222460" x="2541588" y="5932488"/>
          <p14:tracePt t="222468" x="2490788" y="5945188"/>
          <p14:tracePt t="222476" x="2465388" y="5956300"/>
          <p14:tracePt t="222486" x="2428875" y="5969000"/>
          <p14:tracePt t="222491" x="2416175" y="5969000"/>
          <p14:tracePt t="222502" x="2378075" y="5981700"/>
          <p14:tracePt t="222507" x="2352675" y="6007100"/>
          <p14:tracePt t="222520" x="2316163" y="6019800"/>
          <p14:tracePt t="222523" x="2290763" y="6045200"/>
          <p14:tracePt t="222535" x="2265363" y="6056313"/>
          <p14:tracePt t="222539" x="2239963" y="6069013"/>
          <p14:tracePt t="222548" x="2203450" y="6094413"/>
          <p14:tracePt t="222555" x="2152650" y="6119813"/>
          <p14:tracePt t="222564" x="2116138" y="6157913"/>
          <p14:tracePt t="222571" x="2078038" y="6181725"/>
          <p14:tracePt t="222580" x="2052638" y="6207125"/>
          <p14:tracePt t="222587" x="2003425" y="6257925"/>
          <p14:tracePt t="222597" x="1978025" y="6281738"/>
          <p14:tracePt t="222603" x="1965325" y="6319838"/>
          <p14:tracePt t="222611" x="1952625" y="6345238"/>
          <p14:tracePt t="222619" x="1939925" y="6381750"/>
          <p14:tracePt t="222628" x="1927225" y="6407150"/>
          <p14:tracePt t="222636" x="1927225" y="6432550"/>
          <p14:tracePt t="222643" x="1927225" y="6470650"/>
          <p14:tracePt t="222652" x="1927225" y="6507163"/>
          <p14:tracePt t="222659" x="1939925" y="6532563"/>
          <p14:tracePt t="222668" x="1952625" y="6570663"/>
          <p14:tracePt t="222676" x="1990725" y="6594475"/>
          <p14:tracePt t="222685" x="2014538" y="6619875"/>
          <p14:tracePt t="222691" x="2039938" y="6645275"/>
          <p14:tracePt t="222701" x="2078038" y="6657975"/>
          <p14:tracePt t="222707" x="2139950" y="6683375"/>
          <p14:tracePt t="222719" x="2216150" y="6696075"/>
          <p14:tracePt t="222723" x="2265363" y="6707188"/>
          <p14:tracePt t="222735" x="2316163" y="6719888"/>
          <p14:tracePt t="222739" x="2352675" y="6719888"/>
          <p14:tracePt t="222751" x="2403475" y="6719888"/>
          <p14:tracePt t="222756" x="2452688" y="6719888"/>
          <p14:tracePt t="222763" x="2490788" y="6719888"/>
          <p14:tracePt t="222771" x="2541588" y="6732588"/>
          <p14:tracePt t="222780" x="2565400" y="6732588"/>
          <p14:tracePt t="222787" x="2590800" y="6732588"/>
          <p14:tracePt t="222795" x="2616200" y="6732588"/>
          <p14:tracePt t="222803" x="2641600" y="6732588"/>
          <p14:tracePt t="222811" x="2667000" y="6732588"/>
          <p14:tracePt t="222819" x="2690813" y="6732588"/>
          <p14:tracePt t="222827" x="2728913" y="6732588"/>
          <p14:tracePt t="222835" x="2754313" y="6732588"/>
          <p14:tracePt t="222843" x="2778125" y="6732588"/>
          <p14:tracePt t="222852" x="2816225" y="6732588"/>
          <p14:tracePt t="222859" x="2854325" y="6732588"/>
          <p14:tracePt t="222869" x="2903538" y="6732588"/>
          <p14:tracePt t="222875" x="2992438" y="6732588"/>
          <p14:tracePt t="222885" x="3092450" y="6732588"/>
          <p14:tracePt t="222891" x="3216275" y="6745288"/>
          <p14:tracePt t="222902" x="3354388" y="6757988"/>
          <p14:tracePt t="222907" x="3517900" y="6770688"/>
          <p14:tracePt t="222920" x="3692525" y="6783388"/>
          <p14:tracePt t="222923" x="3892550" y="6796088"/>
          <p14:tracePt t="222935" x="4081463" y="6796088"/>
          <p14:tracePt t="222940" x="4305300" y="6796088"/>
          <p14:tracePt t="222948" x="4543425" y="6796088"/>
          <p14:tracePt t="222955" x="4781550" y="6796088"/>
          <p14:tracePt t="222964" x="4994275" y="6796088"/>
          <p14:tracePt t="222972" x="5170488" y="6796088"/>
          <p14:tracePt t="222979" x="5357813" y="6796088"/>
          <p14:tracePt t="222987" x="5470525" y="6783388"/>
          <p14:tracePt t="222996" x="5595938" y="6757988"/>
          <p14:tracePt t="223003" x="5695950" y="6745288"/>
          <p14:tracePt t="223012" x="5783263" y="6732588"/>
          <p14:tracePt t="223021" x="5832475" y="6732588"/>
          <p14:tracePt t="223027" x="5921375" y="6719888"/>
          <p14:tracePt t="223035" x="5970588" y="6707188"/>
          <p14:tracePt t="223044" x="6008688" y="6696075"/>
          <p14:tracePt t="223052" x="6034088" y="6696075"/>
          <p14:tracePt t="223060" x="6057900" y="6696075"/>
          <p14:tracePt t="223068" x="6070600" y="6696075"/>
          <p14:tracePt t="223076" x="6083300" y="6696075"/>
          <p14:tracePt t="223086" x="6096000" y="6696075"/>
          <p14:tracePt t="223091" x="6108700" y="6696075"/>
          <p14:tracePt t="223102" x="6121400" y="6696075"/>
          <p14:tracePt t="223108" x="6134100" y="6696075"/>
          <p14:tracePt t="223119" x="6146800" y="6696075"/>
          <p14:tracePt t="223123" x="6157913" y="6696075"/>
          <p14:tracePt t="223136" x="6196013" y="6696075"/>
          <p14:tracePt t="223139" x="6221413" y="6696075"/>
          <p14:tracePt t="223148" x="6246813" y="6696075"/>
          <p14:tracePt t="223155" x="6283325" y="6696075"/>
          <p14:tracePt t="223165" x="6321425" y="6696075"/>
          <p14:tracePt t="223171" x="6370638" y="6696075"/>
          <p14:tracePt t="223179" x="6434138" y="6696075"/>
          <p14:tracePt t="223187" x="6521450" y="6696075"/>
          <p14:tracePt t="223195" x="6608763" y="6696075"/>
          <p14:tracePt t="223203" x="6708775" y="6696075"/>
          <p14:tracePt t="223211" x="6834188" y="6683375"/>
          <p14:tracePt t="223219" x="6972300" y="6670675"/>
          <p14:tracePt t="223228" x="7072313" y="6670675"/>
          <p14:tracePt t="223236" x="7197725" y="6670675"/>
          <p14:tracePt t="223245" x="7323138" y="6670675"/>
          <p14:tracePt t="223252" x="7435850" y="6670675"/>
          <p14:tracePt t="223259" x="7561263" y="6657975"/>
          <p14:tracePt t="223269" x="7648575" y="6645275"/>
          <p14:tracePt t="223275" x="7710488" y="6632575"/>
          <p14:tracePt t="223287" x="7785100" y="6619875"/>
          <p14:tracePt t="223292" x="7835900" y="6607175"/>
          <p14:tracePt t="223302" x="7897813" y="6607175"/>
          <p14:tracePt t="223307" x="7935913" y="6594475"/>
          <p14:tracePt t="223319" x="7961313" y="6594475"/>
          <p14:tracePt t="223325" x="8010525" y="6583363"/>
          <p14:tracePt t="223336" x="8048625" y="6570663"/>
          <p14:tracePt t="223339" x="8074025" y="6570663"/>
          <p14:tracePt t="223352" x="8086725" y="6570663"/>
          <p14:tracePt t="223355" x="8123238" y="6557963"/>
          <p14:tracePt t="223364" x="8135938" y="6545263"/>
          <p14:tracePt t="223371" x="8161338" y="6532563"/>
          <p14:tracePt t="223379" x="8186738" y="6532563"/>
          <p14:tracePt t="223387" x="8199438" y="6519863"/>
          <p14:tracePt t="223395" x="8199438" y="6507163"/>
          <p14:tracePt t="223403" x="8212138" y="6507163"/>
          <p14:tracePt t="223411" x="8235950" y="6507163"/>
          <p14:tracePt t="223419" x="8261350" y="6494463"/>
          <p14:tracePt t="223427" x="8286750" y="6483350"/>
          <p14:tracePt t="223435" x="8312150" y="6483350"/>
          <p14:tracePt t="223443" x="8324850" y="6470650"/>
          <p14:tracePt t="223451" x="8348663" y="6457950"/>
          <p14:tracePt t="223459" x="8386763" y="6457950"/>
          <p14:tracePt t="223468" x="8399463" y="6445250"/>
          <p14:tracePt t="223475" x="8424863" y="6419850"/>
          <p14:tracePt t="223486" x="8435975" y="6419850"/>
          <p14:tracePt t="223502" x="8461375" y="6407150"/>
          <p14:tracePt t="223507" x="8461375" y="6394450"/>
          <p14:tracePt t="223518" x="8474075" y="6394450"/>
          <p14:tracePt t="223523" x="8486775" y="6381750"/>
          <p14:tracePt t="223539" x="8499475" y="6370638"/>
          <p14:tracePt t="223547" x="8499475" y="6357938"/>
          <p14:tracePt t="223555" x="8512175" y="6345238"/>
          <p14:tracePt t="223579" x="8512175" y="6332538"/>
          <p14:tracePt t="223595" x="8512175" y="6319838"/>
          <p14:tracePt t="223603" x="8512175" y="6307138"/>
          <p14:tracePt t="223611" x="8512175" y="6294438"/>
          <p14:tracePt t="223619" x="8512175" y="6269038"/>
          <p14:tracePt t="223627" x="8499475" y="6245225"/>
          <p14:tracePt t="223635" x="8486775" y="6219825"/>
          <p14:tracePt t="223644" x="8474075" y="6207125"/>
          <p14:tracePt t="223654" x="8435975" y="6194425"/>
          <p14:tracePt t="223659" x="8424863" y="6169025"/>
          <p14:tracePt t="223668" x="8399463" y="6157913"/>
          <p14:tracePt t="223675" x="8361363" y="6145213"/>
          <p14:tracePt t="223687" x="8324850" y="6132513"/>
          <p14:tracePt t="223691" x="8286750" y="6119813"/>
          <p14:tracePt t="223702" x="8248650" y="6119813"/>
          <p14:tracePt t="223707" x="8199438" y="6107113"/>
          <p14:tracePt t="223719" x="8148638" y="6107113"/>
          <p14:tracePt t="223723" x="8099425" y="6107113"/>
          <p14:tracePt t="223737" x="8023225" y="6107113"/>
          <p14:tracePt t="223739" x="7961313" y="6107113"/>
          <p14:tracePt t="223748" x="7874000" y="6107113"/>
          <p14:tracePt t="223755" x="7785100" y="6107113"/>
          <p14:tracePt t="223764" x="7710488" y="6107113"/>
          <p14:tracePt t="223772" x="7623175" y="6107113"/>
          <p14:tracePt t="223779" x="7535863" y="6107113"/>
          <p14:tracePt t="223788" x="7435850" y="6107113"/>
          <p14:tracePt t="223795" x="7348538" y="6107113"/>
          <p14:tracePt t="223803" x="7246938" y="6107113"/>
          <p14:tracePt t="223812" x="7146925" y="6107113"/>
          <p14:tracePt t="223819" x="7034213" y="6107113"/>
          <p14:tracePt t="223827" x="6921500" y="6107113"/>
          <p14:tracePt t="223835" x="6797675" y="6107113"/>
          <p14:tracePt t="223843" x="6684963" y="6107113"/>
          <p14:tracePt t="223852" x="6572250" y="6107113"/>
          <p14:tracePt t="223859" x="6446838" y="6107113"/>
          <p14:tracePt t="223869" x="6334125" y="6107113"/>
          <p14:tracePt t="223875" x="6221413" y="6107113"/>
          <p14:tracePt t="223885" x="6096000" y="6107113"/>
          <p14:tracePt t="223891" x="5970588" y="6107113"/>
          <p14:tracePt t="223902" x="5832475" y="6107113"/>
          <p14:tracePt t="223907" x="5683250" y="6107113"/>
          <p14:tracePt t="223918" x="5557838" y="6107113"/>
          <p14:tracePt t="223923" x="5407025" y="6107113"/>
          <p14:tracePt t="223936" x="5270500" y="6107113"/>
          <p14:tracePt t="223939" x="5119688" y="6107113"/>
          <p14:tracePt t="223947" x="4994275" y="6107113"/>
          <p14:tracePt t="223955" x="4819650" y="6119813"/>
          <p14:tracePt t="223964" x="4681538" y="6132513"/>
          <p14:tracePt t="223971" x="4556125" y="6157913"/>
          <p14:tracePt t="223979" x="4430713" y="6181725"/>
          <p14:tracePt t="223987" x="4330700" y="6194425"/>
          <p14:tracePt t="223995" x="4243388" y="6207125"/>
          <p14:tracePt t="224003" x="4168775" y="6232525"/>
          <p14:tracePt t="224011" x="4117975" y="6245225"/>
          <p14:tracePt t="224019" x="4081463" y="6257925"/>
          <p14:tracePt t="224027" x="4056063" y="6257925"/>
          <p14:tracePt t="224035" x="4017963" y="6257925"/>
          <p14:tracePt t="224043" x="3979863" y="6257925"/>
          <p14:tracePt t="224052" x="3930650" y="6269038"/>
          <p14:tracePt t="224059" x="3905250" y="6269038"/>
          <p14:tracePt t="224068" x="3892550" y="6269038"/>
          <p14:tracePt t="224075" x="3867150" y="6269038"/>
          <p14:tracePt t="224085" x="3843338" y="6269038"/>
          <p14:tracePt t="224091" x="3805238" y="6281738"/>
          <p14:tracePt t="224102" x="3792538" y="6281738"/>
          <p14:tracePt t="224107" x="3779838" y="6281738"/>
          <p14:tracePt t="224119" x="3767138" y="6281738"/>
          <p14:tracePt t="224136" x="3743325" y="6294438"/>
          <p14:tracePt t="224419" x="3743325" y="6307138"/>
          <p14:tracePt t="224548" x="3756025" y="6307138"/>
          <p14:tracePt t="224563" x="3767138" y="6294438"/>
          <p14:tracePt t="224571" x="3767138" y="6281738"/>
          <p14:tracePt t="224579" x="3779838" y="6269038"/>
          <p14:tracePt t="224587" x="3792538" y="6232525"/>
          <p14:tracePt t="224594" x="3805238" y="6207125"/>
          <p14:tracePt t="224603" x="3830638" y="6181725"/>
          <p14:tracePt t="224611" x="3830638" y="6157913"/>
          <p14:tracePt t="224619" x="3843338" y="6132513"/>
          <p14:tracePt t="224628" x="3867150" y="6081713"/>
          <p14:tracePt t="224636" x="3879850" y="6045200"/>
          <p14:tracePt t="224643" x="3879850" y="5994400"/>
          <p14:tracePt t="224651" x="3879850" y="5956300"/>
          <p14:tracePt t="224659" x="3879850" y="5907088"/>
          <p14:tracePt t="224669" x="3879850" y="5843588"/>
          <p14:tracePt t="224675" x="3879850" y="5768975"/>
          <p14:tracePt t="224685" x="3879850" y="5668963"/>
          <p14:tracePt t="224691" x="3856038" y="5543550"/>
          <p14:tracePt t="224701" x="3830638" y="5418138"/>
          <p14:tracePt t="224707" x="3805238" y="5256213"/>
          <p14:tracePt t="224718" x="3767138" y="5092700"/>
          <p14:tracePt t="224723" x="3717925" y="4905375"/>
          <p14:tracePt t="224734" x="3692525" y="4705350"/>
          <p14:tracePt t="224739" x="3654425" y="4479925"/>
          <p14:tracePt t="224747" x="3617913" y="4318000"/>
          <p14:tracePt t="224755" x="3579813" y="4141788"/>
          <p14:tracePt t="224763" x="3541713" y="4005263"/>
          <p14:tracePt t="224771" x="3517900" y="3854450"/>
          <p14:tracePt t="224779" x="3492500" y="3729038"/>
          <p14:tracePt t="224787" x="3454400" y="3603625"/>
          <p14:tracePt t="224795" x="3405188" y="3490913"/>
          <p14:tracePt t="224803" x="3354388" y="3390900"/>
          <p14:tracePt t="224811" x="3292475" y="3278188"/>
          <p14:tracePt t="224819" x="3228975" y="3190875"/>
          <p14:tracePt t="224827" x="3141663" y="3116263"/>
          <p14:tracePt t="224835" x="3067050" y="3041650"/>
          <p14:tracePt t="224843" x="2992438" y="2965450"/>
          <p14:tracePt t="224852" x="2903538" y="2903538"/>
          <p14:tracePt t="224859" x="2803525" y="2852738"/>
          <p14:tracePt t="224868" x="2716213" y="2790825"/>
          <p14:tracePt t="224875" x="2628900" y="2740025"/>
          <p14:tracePt t="224885" x="2528888" y="2665413"/>
          <p14:tracePt t="224891" x="2452688" y="2616200"/>
          <p14:tracePt t="224901" x="2365375" y="2552700"/>
          <p14:tracePt t="224907" x="2290763" y="2490788"/>
          <p14:tracePt t="224919" x="2216150" y="2439988"/>
          <p14:tracePt t="224923" x="2152650" y="2390775"/>
          <p14:tracePt t="224935" x="2090738" y="2352675"/>
          <p14:tracePt t="224939" x="2052638" y="2314575"/>
          <p14:tracePt t="224948" x="1990725" y="2278063"/>
          <p14:tracePt t="224955" x="1952625" y="2239963"/>
          <p14:tracePt t="224962" x="1903413" y="2214563"/>
          <p14:tracePt t="224971" x="1878013" y="2178050"/>
          <p14:tracePt t="224979" x="1852613" y="2165350"/>
          <p14:tracePt t="224987" x="1839913" y="2165350"/>
          <p14:tracePt t="225011" x="1827213" y="2165350"/>
          <p14:tracePt t="225018" x="1814513" y="2165350"/>
          <p14:tracePt t="225027" x="1801813" y="2165350"/>
          <p14:tracePt t="225036" x="1790700" y="2190750"/>
          <p14:tracePt t="225043" x="1778000" y="2214563"/>
          <p14:tracePt t="225052" x="1739900" y="2252663"/>
          <p14:tracePt t="225059" x="1714500" y="2303463"/>
          <p14:tracePt t="225068" x="1677988" y="2339975"/>
          <p14:tracePt t="225075" x="1639888" y="2403475"/>
          <p14:tracePt t="225085" x="1601788" y="2478088"/>
          <p14:tracePt t="225091" x="1577975" y="2552700"/>
          <p14:tracePt t="225102" x="1527175" y="2652713"/>
          <p14:tracePt t="225107" x="1489075" y="2752725"/>
          <p14:tracePt t="225119" x="1452563" y="2878138"/>
          <p14:tracePt t="225123" x="1414463" y="3003550"/>
          <p14:tracePt t="225134" x="1376363" y="3103563"/>
          <p14:tracePt t="225139" x="1352550" y="3203575"/>
          <p14:tracePt t="225148" x="1339850" y="3316288"/>
          <p14:tracePt t="225156" x="1327150" y="3390900"/>
          <p14:tracePt t="225162" x="1314450" y="3503613"/>
          <p14:tracePt t="225171" x="1314450" y="3579813"/>
          <p14:tracePt t="225179" x="1314450" y="3716338"/>
          <p14:tracePt t="225187" x="1352550" y="3841750"/>
          <p14:tracePt t="225196" x="1401763" y="3979863"/>
          <p14:tracePt t="225204" x="1476375" y="4117975"/>
          <p14:tracePt t="225211" x="1577975" y="4254500"/>
          <p14:tracePt t="225219" x="1689100" y="4379913"/>
          <p14:tracePt t="225227" x="1827213" y="4492625"/>
          <p14:tracePt t="225236" x="2003425" y="4605338"/>
          <p14:tracePt t="225243" x="2190750" y="4705350"/>
          <p14:tracePt t="225252" x="2416175" y="4805363"/>
          <p14:tracePt t="225259" x="2667000" y="4918075"/>
          <p14:tracePt t="225269" x="2941638" y="4981575"/>
          <p14:tracePt t="225275" x="3205163" y="5056188"/>
          <p14:tracePt t="225286" x="3467100" y="5092700"/>
          <p14:tracePt t="225291" x="3756025" y="5130800"/>
          <p14:tracePt t="225302" x="4017963" y="5156200"/>
          <p14:tracePt t="225307" x="4256088" y="5181600"/>
          <p14:tracePt t="225320" x="4468813" y="5181600"/>
          <p14:tracePt t="225323" x="4743450" y="5181600"/>
          <p14:tracePt t="225335" x="5019675" y="5168900"/>
          <p14:tracePt t="225339" x="5307013" y="5156200"/>
          <p14:tracePt t="225348" x="5557838" y="5143500"/>
          <p14:tracePt t="225354" x="5808663" y="5105400"/>
          <p14:tracePt t="225363" x="6045200" y="5056188"/>
          <p14:tracePt t="225371" x="6208713" y="5030788"/>
          <p14:tracePt t="225379" x="6383338" y="4981575"/>
          <p14:tracePt t="225387" x="6534150" y="4943475"/>
          <p14:tracePt t="225395" x="6672263" y="4905375"/>
          <p14:tracePt t="225403" x="6784975" y="4868863"/>
          <p14:tracePt t="225412" x="6910388" y="4805363"/>
          <p14:tracePt t="225420" x="7034213" y="4756150"/>
          <p14:tracePt t="225427" x="7134225" y="4718050"/>
          <p14:tracePt t="225435" x="7246938" y="4679950"/>
          <p14:tracePt t="225443" x="7335838" y="4630738"/>
          <p14:tracePt t="225452" x="7423150" y="4592638"/>
          <p14:tracePt t="225458" x="7510463" y="4554538"/>
          <p14:tracePt t="225469" x="7597775" y="4530725"/>
          <p14:tracePt t="225475" x="7673975" y="4479925"/>
          <p14:tracePt t="225485" x="7735888" y="4454525"/>
          <p14:tracePt t="225490" x="7797800" y="4405313"/>
          <p14:tracePt t="225501" x="7823200" y="4367213"/>
          <p14:tracePt t="225507" x="7848600" y="4341813"/>
          <p14:tracePt t="225518" x="7874000" y="4305300"/>
          <p14:tracePt t="225523" x="7886700" y="4267200"/>
          <p14:tracePt t="225534" x="7886700" y="4230688"/>
          <p14:tracePt t="225539" x="7886700" y="4179888"/>
          <p14:tracePt t="225547" x="7886700" y="4092575"/>
          <p14:tracePt t="225554" x="7861300" y="4017963"/>
          <p14:tracePt t="225563" x="7835900" y="3941763"/>
          <p14:tracePt t="225571" x="7810500" y="3879850"/>
          <p14:tracePt t="225579" x="7773988" y="3803650"/>
          <p14:tracePt t="225587" x="7723188" y="3729038"/>
          <p14:tracePt t="225595" x="7673975" y="3667125"/>
          <p14:tracePt t="225605" x="7610475" y="3603625"/>
          <p14:tracePt t="225610" x="7535863" y="3541713"/>
          <p14:tracePt t="225619" x="7448550" y="3454400"/>
          <p14:tracePt t="225627" x="7348538" y="3390900"/>
          <p14:tracePt t="225635" x="7235825" y="3354388"/>
          <p14:tracePt t="225643" x="7110413" y="3316288"/>
          <p14:tracePt t="225652" x="6985000" y="3267075"/>
          <p14:tracePt t="225659" x="6872288" y="3241675"/>
          <p14:tracePt t="225669" x="6746875" y="3228975"/>
          <p14:tracePt t="225675" x="6634163" y="3203575"/>
          <p14:tracePt t="225686" x="6534150" y="3190875"/>
          <p14:tracePt t="225690" x="6459538" y="3190875"/>
          <p14:tracePt t="225701" x="6396038" y="3190875"/>
          <p14:tracePt t="225706" x="6308725" y="3190875"/>
          <p14:tracePt t="225719" x="6270625" y="3203575"/>
          <p14:tracePt t="225723" x="6234113" y="3228975"/>
          <p14:tracePt t="225731" x="6196013" y="3228975"/>
          <p14:tracePt t="225747" x="6170613" y="3241675"/>
          <p14:tracePt t="225754" x="6146800" y="3254375"/>
          <p14:tracePt t="225779" x="6134100" y="3267075"/>
          <p14:tracePt t="225786" x="6134100" y="3278188"/>
          <p14:tracePt t="225802" x="6121400" y="3290888"/>
          <p14:tracePt t="225820" x="6121400" y="3303588"/>
          <p14:tracePt t="225835" x="6121400" y="3316288"/>
          <p14:tracePt t="225867" x="6121400" y="3328988"/>
          <p14:tracePt t="225907" x="6134100" y="3341688"/>
          <p14:tracePt t="226067" x="6134100" y="3367088"/>
          <p14:tracePt t="226091" x="6134100" y="3378200"/>
          <p14:tracePt t="226099" x="6134100" y="3390900"/>
          <p14:tracePt t="226107" x="6108700" y="3403600"/>
          <p14:tracePt t="226118" x="6108700" y="3416300"/>
          <p14:tracePt t="226123" x="6083300" y="3429000"/>
          <p14:tracePt t="226131" x="6083300" y="3441700"/>
          <p14:tracePt t="226139" x="6057900" y="3454400"/>
          <p14:tracePt t="226147" x="6045200" y="3467100"/>
          <p14:tracePt t="226154" x="6034088" y="3479800"/>
          <p14:tracePt t="226163" x="6008688" y="3503613"/>
          <p14:tracePt t="226171" x="5983288" y="3529013"/>
          <p14:tracePt t="226180" x="5957888" y="3554413"/>
          <p14:tracePt t="226186" x="5908675" y="3590925"/>
          <p14:tracePt t="226194" x="5870575" y="3641725"/>
          <p14:tracePt t="226202" x="5821363" y="3692525"/>
          <p14:tracePt t="226210" x="5770563" y="3767138"/>
          <p14:tracePt t="226218" x="5708650" y="3854450"/>
          <p14:tracePt t="226226" x="5657850" y="3929063"/>
          <p14:tracePt t="226235" x="5607050" y="4005263"/>
          <p14:tracePt t="226242" x="5545138" y="4092575"/>
          <p14:tracePt t="226251" x="5495925" y="4179888"/>
          <p14:tracePt t="226259" x="5457825" y="4279900"/>
          <p14:tracePt t="226269" x="5419725" y="4379913"/>
          <p14:tracePt t="226275" x="5394325" y="4479925"/>
          <p14:tracePt t="226285" x="5370513" y="4579938"/>
          <p14:tracePt t="226290" x="5345113" y="4705350"/>
          <p14:tracePt t="226303" x="5319713" y="4818063"/>
          <p14:tracePt t="226306" x="5307013" y="4905375"/>
          <p14:tracePt t="226318" x="5307013" y="4981575"/>
          <p14:tracePt t="226323" x="5307013" y="5056188"/>
          <p14:tracePt t="226334" x="5307013" y="5130800"/>
          <p14:tracePt t="226339" x="5307013" y="5181600"/>
          <p14:tracePt t="226347" x="5307013" y="5218113"/>
          <p14:tracePt t="226354" x="5307013" y="5256213"/>
          <p14:tracePt t="226363" x="5307013" y="5305425"/>
          <p14:tracePt t="226371" x="5307013" y="5330825"/>
          <p14:tracePt t="226379" x="5319713" y="5356225"/>
          <p14:tracePt t="226386" x="5319713" y="5368925"/>
          <p14:tracePt t="226394" x="5319713" y="5394325"/>
          <p14:tracePt t="226403" x="5332413" y="5418138"/>
          <p14:tracePt t="226411" x="5332413" y="5443538"/>
          <p14:tracePt t="226418" x="5332413" y="5468938"/>
          <p14:tracePt t="226426" x="5345113" y="5494338"/>
          <p14:tracePt t="226442" x="5345113" y="5507038"/>
          <p14:tracePt t="226452" x="5357813" y="5518150"/>
          <p14:tracePt t="226459" x="5357813" y="5543550"/>
          <p14:tracePt t="226474" x="5370513" y="5543550"/>
          <p14:tracePt t="226515" x="5370513" y="5556250"/>
          <p14:tracePt t="226579" x="5370513" y="5568950"/>
          <p14:tracePt t="226595" x="5370513" y="5594350"/>
          <p14:tracePt t="226602" x="5370513" y="5607050"/>
          <p14:tracePt t="226610" x="5357813" y="5619750"/>
          <p14:tracePt t="226618" x="5357813" y="5630863"/>
          <p14:tracePt t="226626" x="5345113" y="5643563"/>
          <p14:tracePt t="226635" x="5319713" y="5668963"/>
          <p14:tracePt t="226643" x="5307013" y="5668963"/>
          <p14:tracePt t="226651" x="5281613" y="5694363"/>
          <p14:tracePt t="226658" x="5257800" y="5707063"/>
          <p14:tracePt t="226671" x="5207000" y="5732463"/>
          <p14:tracePt t="226675" x="5170488" y="5743575"/>
          <p14:tracePt t="226685" x="5119688" y="5768975"/>
          <p14:tracePt t="226690" x="5045075" y="5781675"/>
          <p14:tracePt t="226702" x="4968875" y="5794375"/>
          <p14:tracePt t="226707" x="4906963" y="5807075"/>
          <p14:tracePt t="226718" x="4856163" y="5807075"/>
          <p14:tracePt t="226722" x="4781550" y="5807075"/>
          <p14:tracePt t="226731" x="4694238" y="5807075"/>
          <p14:tracePt t="226738" x="4619625" y="5807075"/>
          <p14:tracePt t="226746" x="4518025" y="5807075"/>
          <p14:tracePt t="226754" x="4418013" y="5807075"/>
          <p14:tracePt t="226763" x="4318000" y="5807075"/>
          <p14:tracePt t="226770" x="4192588" y="5807075"/>
          <p14:tracePt t="226778" x="4105275" y="5794375"/>
          <p14:tracePt t="226787" x="4005263" y="5781675"/>
          <p14:tracePt t="226794" x="3943350" y="5781675"/>
          <p14:tracePt t="226803" x="3843338" y="5781675"/>
          <p14:tracePt t="226811" x="3767138" y="5781675"/>
          <p14:tracePt t="226818" x="3705225" y="5781675"/>
          <p14:tracePt t="226829" x="3654425" y="5781675"/>
          <p14:tracePt t="226837" x="3617913" y="5781675"/>
          <p14:tracePt t="226843" x="3579813" y="5781675"/>
          <p14:tracePt t="226852" x="3554413" y="5781675"/>
          <p14:tracePt t="226859" x="3530600" y="5781675"/>
          <p14:tracePt t="226869" x="3492500" y="5781675"/>
          <p14:tracePt t="226886" x="3467100" y="5781675"/>
          <p14:tracePt t="226891" x="3441700" y="5794375"/>
          <p14:tracePt t="226902" x="3441700" y="5807075"/>
          <p14:tracePt t="226908" x="3429000" y="5807075"/>
          <p14:tracePt t="226919" x="3405188" y="5807075"/>
          <p14:tracePt t="226923" x="3392488" y="5819775"/>
          <p14:tracePt t="226936" x="3379788" y="5819775"/>
          <p14:tracePt t="226938" x="3367088" y="5819775"/>
          <p14:tracePt t="226954" x="3341688" y="5819775"/>
          <p14:tracePt t="226955" x="3305175" y="5832475"/>
          <p14:tracePt t="226964" x="3292475" y="5832475"/>
          <p14:tracePt t="226983" x="3228975" y="5843588"/>
          <p14:tracePt t="226989" x="3205163" y="5843588"/>
          <p14:tracePt t="227002" x="3179763" y="5856288"/>
          <p14:tracePt t="227011" x="3141663" y="5868988"/>
          <p14:tracePt t="227019" x="3128963" y="5868988"/>
          <p14:tracePt t="227028" x="3116263" y="5868988"/>
          <p14:tracePt t="227035" x="3092450" y="5881688"/>
          <p14:tracePt t="227043" x="3079750" y="5881688"/>
          <p14:tracePt t="227052" x="3041650" y="5881688"/>
          <p14:tracePt t="227059" x="3016250" y="5894388"/>
          <p14:tracePt t="227069" x="3003550" y="5894388"/>
          <p14:tracePt t="227075" x="2979738" y="5907088"/>
          <p14:tracePt t="227091" x="2954338" y="5919788"/>
          <p14:tracePt t="227102" x="2941638" y="5919788"/>
          <p14:tracePt t="227106" x="2903538" y="5945188"/>
          <p14:tracePt t="227118" x="2890838" y="5956300"/>
          <p14:tracePt t="227122" x="2879725" y="5969000"/>
          <p14:tracePt t="227134" x="2854325" y="5981700"/>
          <p14:tracePt t="227146" x="2841625" y="5981700"/>
          <p14:tracePt t="227155" x="2828925" y="5994400"/>
          <p14:tracePt t="227162" x="2803525" y="6007100"/>
          <p14:tracePt t="227179" x="2790825" y="6007100"/>
          <p14:tracePt t="227186" x="2778125" y="6019800"/>
          <p14:tracePt t="227211" x="2767013" y="6032500"/>
          <p14:tracePt t="227227" x="2728913" y="6045200"/>
          <p14:tracePt t="227242" x="2716213" y="6045200"/>
          <p14:tracePt t="227252" x="2703513" y="6056313"/>
          <p14:tracePt t="227270" x="2690813" y="6056313"/>
          <p14:tracePt t="227274" x="2678113" y="6056313"/>
          <p14:tracePt t="227285" x="2667000" y="6069013"/>
          <p14:tracePt t="227302" x="2641600" y="6081713"/>
          <p14:tracePt t="227318" x="2628900" y="6081713"/>
          <p14:tracePt t="227322" x="2616200" y="6094413"/>
          <p14:tracePt t="227331" x="2616200" y="6107113"/>
          <p14:tracePt t="227338" x="2603500" y="6107113"/>
          <p14:tracePt t="227346" x="2590800" y="6119813"/>
          <p14:tracePt t="227354" x="2578100" y="6119813"/>
          <p14:tracePt t="227362" x="2565400" y="6132513"/>
          <p14:tracePt t="227370" x="2554288" y="6145213"/>
          <p14:tracePt t="227378" x="2541588" y="6145213"/>
          <p14:tracePt t="227386" x="2516188" y="6157913"/>
          <p14:tracePt t="227394" x="2503488" y="6169025"/>
          <p14:tracePt t="227402" x="2478088" y="6181725"/>
          <p14:tracePt t="227410" x="2465388" y="6194425"/>
          <p14:tracePt t="227418" x="2452688" y="6194425"/>
          <p14:tracePt t="227426" x="2428875" y="6207125"/>
          <p14:tracePt t="227436" x="2416175" y="6219825"/>
          <p14:tracePt t="227442" x="2403475" y="6219825"/>
          <p14:tracePt t="227452" x="2390775" y="6232525"/>
          <p14:tracePt t="227459" x="2378075" y="6245225"/>
          <p14:tracePt t="227482" x="2365375" y="6245225"/>
          <p14:tracePt t="227597" x="2390775" y="6245225"/>
          <p14:tracePt t="227619" x="2416175" y="6232525"/>
          <p14:tracePt t="227626" x="2441575" y="6219825"/>
          <p14:tracePt t="227642" x="2465388" y="6194425"/>
          <p14:tracePt t="227667" x="2465388" y="6181725"/>
          <p14:tracePt t="227683" x="2465388" y="6169025"/>
          <p14:tracePt t="227699" x="2465388" y="6157913"/>
          <p14:tracePt t="227706" x="2465388" y="6145213"/>
          <p14:tracePt t="227722" x="2465388" y="6119813"/>
          <p14:tracePt t="227730" x="2465388" y="6107113"/>
          <p14:tracePt t="227738" x="2452688" y="6094413"/>
          <p14:tracePt t="227754" x="2441575" y="6081713"/>
          <p14:tracePt t="227778" x="2428875" y="6081713"/>
          <p14:tracePt t="227786" x="2416175" y="6081713"/>
          <p14:tracePt t="227795" x="2403475" y="6081713"/>
          <p14:tracePt t="227802" x="2390775" y="6081713"/>
          <p14:tracePt t="227810" x="2378075" y="6081713"/>
          <p14:tracePt t="227818" x="2328863" y="6081713"/>
          <p14:tracePt t="227827" x="2303463" y="6107113"/>
          <p14:tracePt t="227836" x="2278063" y="6119813"/>
          <p14:tracePt t="227843" x="2252663" y="6145213"/>
          <p14:tracePt t="227853" x="2228850" y="6157913"/>
          <p14:tracePt t="227859" x="2190750" y="6194425"/>
          <p14:tracePt t="227869" x="2165350" y="6219825"/>
          <p14:tracePt t="227875" x="2152650" y="6245225"/>
          <p14:tracePt t="227887" x="2139950" y="6269038"/>
          <p14:tracePt t="227891" x="2139950" y="6294438"/>
          <p14:tracePt t="227902" x="2139950" y="6357938"/>
          <p14:tracePt t="227907" x="2165350" y="6381750"/>
          <p14:tracePt t="227919" x="2178050" y="6407150"/>
          <p14:tracePt t="227923" x="2203450" y="6445250"/>
          <p14:tracePt t="227931" x="2216150" y="6483350"/>
          <p14:tracePt t="227938" x="2228850" y="6532563"/>
          <p14:tracePt t="227947" x="2265363" y="6557963"/>
          <p14:tracePt t="227954" x="2290763" y="6594475"/>
          <p14:tracePt t="227964" x="2339975" y="6645275"/>
          <p14:tracePt t="227974" x="2378075" y="6683375"/>
          <p14:tracePt t="227979" x="2441575" y="6707188"/>
          <p14:tracePt t="227986" x="2516188" y="6745288"/>
          <p14:tracePt t="227995" x="2590800" y="6796088"/>
          <p14:tracePt t="228003" x="2678113" y="6832600"/>
          <p14:tracePt t="228355" x="8899525" y="6783388"/>
          <p14:tracePt t="228362" x="8975725" y="6732588"/>
          <p14:tracePt t="228370" x="9050338" y="6696075"/>
          <p14:tracePt t="228378" x="9099550" y="6645275"/>
          <p14:tracePt t="228386" x="9163050" y="6594475"/>
          <p14:tracePt t="228394" x="9199563" y="6545263"/>
          <p14:tracePt t="228402" x="9224963" y="6494463"/>
          <p14:tracePt t="228410" x="9224963" y="6457950"/>
          <p14:tracePt t="228419" x="9237663" y="6419850"/>
          <p14:tracePt t="228426" x="9237663" y="6394450"/>
          <p14:tracePt t="228436" x="9237663" y="6357938"/>
          <p14:tracePt t="228443" x="9237663" y="6332538"/>
          <p14:tracePt t="228452" x="9212263" y="6307138"/>
          <p14:tracePt t="228458" x="9199563" y="6281738"/>
          <p14:tracePt t="228469" x="9175750" y="6257925"/>
          <p14:tracePt t="228474" x="9163050" y="6245225"/>
          <p14:tracePt t="228486" x="9137650" y="6232525"/>
          <p14:tracePt t="228490" x="9112250" y="6207125"/>
          <p14:tracePt t="228502" x="9088438" y="6207125"/>
          <p14:tracePt t="228506" x="9063038" y="6194425"/>
          <p14:tracePt t="228518" x="9037638" y="6181725"/>
          <p14:tracePt t="228523" x="8999538" y="6169025"/>
          <p14:tracePt t="228531" x="8937625" y="6157913"/>
          <p14:tracePt t="228538" x="8863013" y="6145213"/>
          <p14:tracePt t="228546" x="8799513" y="6132513"/>
          <p14:tracePt t="228554" x="8750300" y="6132513"/>
          <p14:tracePt t="228563" x="8661400" y="6132513"/>
          <p14:tracePt t="228570" x="8574088" y="6132513"/>
          <p14:tracePt t="228578" x="8474075" y="6132513"/>
          <p14:tracePt t="228586" x="8374063" y="6119813"/>
          <p14:tracePt t="228594" x="8274050" y="6107113"/>
          <p14:tracePt t="228602" x="8174038" y="6094413"/>
          <p14:tracePt t="228610" x="8074025" y="6094413"/>
          <p14:tracePt t="228619" x="7948613" y="6094413"/>
          <p14:tracePt t="228626" x="7835900" y="6094413"/>
          <p14:tracePt t="228635" x="7723188" y="6094413"/>
          <p14:tracePt t="228642" x="7597775" y="6094413"/>
          <p14:tracePt t="228653" x="7485063" y="6094413"/>
          <p14:tracePt t="228659" x="7359650" y="6094413"/>
          <p14:tracePt t="228668" x="7210425" y="6094413"/>
          <p14:tracePt t="228674" x="7034213" y="6094413"/>
          <p14:tracePt t="228685" x="6872288" y="6094413"/>
          <p14:tracePt t="228692" x="6672263" y="6094413"/>
          <p14:tracePt t="228702" x="6459538" y="6094413"/>
          <p14:tracePt t="228707" x="6259513" y="6094413"/>
          <p14:tracePt t="228718" x="6045200" y="6094413"/>
          <p14:tracePt t="228723" x="5845175" y="6094413"/>
          <p14:tracePt t="228736" x="5607050" y="6094413"/>
          <p14:tracePt t="228738" x="5394325" y="6094413"/>
          <p14:tracePt t="228747" x="5219700" y="6094413"/>
          <p14:tracePt t="228754" x="5032375" y="6094413"/>
          <p14:tracePt t="228763" x="4868863" y="6094413"/>
          <p14:tracePt t="228770" x="4706938" y="6094413"/>
          <p14:tracePt t="228779" x="4556125" y="6094413"/>
          <p14:tracePt t="228787" x="4418013" y="6094413"/>
          <p14:tracePt t="228794" x="4294188" y="6094413"/>
          <p14:tracePt t="228802" x="4168775" y="6094413"/>
          <p14:tracePt t="228811" x="4068763" y="6094413"/>
          <p14:tracePt t="228819" x="3992563" y="6094413"/>
          <p14:tracePt t="228826" x="3917950" y="6094413"/>
          <p14:tracePt t="228836" x="3856038" y="6094413"/>
          <p14:tracePt t="228843" x="3779838" y="6094413"/>
          <p14:tracePt t="228853" x="3730625" y="6094413"/>
          <p14:tracePt t="228858" x="3679825" y="6094413"/>
          <p14:tracePt t="228869" x="3630613" y="6094413"/>
          <p14:tracePt t="228875" x="3579813" y="6094413"/>
          <p14:tracePt t="228885" x="3530600" y="6094413"/>
          <p14:tracePt t="228891" x="3492500" y="6094413"/>
          <p14:tracePt t="228903" x="3441700" y="6094413"/>
          <p14:tracePt t="228906" x="3392488" y="6094413"/>
          <p14:tracePt t="228918" x="3354388" y="6107113"/>
          <p14:tracePt t="228922" x="3305175" y="6119813"/>
          <p14:tracePt t="228930" x="3267075" y="6132513"/>
          <p14:tracePt t="228938" x="3216275" y="6132513"/>
          <p14:tracePt t="228946" x="3179763" y="6132513"/>
          <p14:tracePt t="228954" x="3141663" y="6145213"/>
          <p14:tracePt t="228963" x="3116263" y="6157913"/>
          <p14:tracePt t="228982" x="3092450" y="6169025"/>
          <p14:tracePt t="228987" x="3067050" y="6169025"/>
          <p14:tracePt t="229002" x="3054350" y="6169025"/>
          <p14:tracePt t="229010" x="3041650" y="6169025"/>
          <p14:tracePt t="229020" x="3028950" y="6169025"/>
          <p14:tracePt t="229026" x="3003550" y="6181725"/>
          <p14:tracePt t="229042" x="2992438" y="6181725"/>
          <p14:tracePt t="229052" x="2979738" y="6181725"/>
          <p14:tracePt t="229068" x="2967038" y="6181725"/>
          <p14:tracePt t="229074" x="2954338" y="6181725"/>
          <p14:tracePt t="229085" x="2928938" y="6181725"/>
          <p14:tracePt t="229090" x="2903538" y="6181725"/>
          <p14:tracePt t="229106" x="2890838" y="6169025"/>
          <p14:tracePt t="229122" x="2867025" y="6169025"/>
          <p14:tracePt t="229130" x="2854325" y="6157913"/>
          <p14:tracePt t="229138" x="2841625" y="6157913"/>
          <p14:tracePt t="229154" x="2828925" y="6157913"/>
          <p14:tracePt t="229163" x="2816225" y="6157913"/>
          <p14:tracePt t="229235" x="2803525" y="6157913"/>
          <p14:tracePt t="229323" x="2790825" y="6157913"/>
          <p14:tracePt t="229363" x="2778125" y="6157913"/>
          <p14:tracePt t="229379" x="2754313" y="6157913"/>
          <p14:tracePt t="229411" x="2728913" y="6169025"/>
          <p14:tracePt t="229418" x="2716213" y="6181725"/>
          <p14:tracePt t="229723" x="2703513" y="6181725"/>
          <p14:tracePt t="229730" x="2690813" y="6181725"/>
          <p14:tracePt t="229754" x="2667000" y="6194425"/>
          <p14:tracePt t="229770" x="2667000" y="6207125"/>
          <p14:tracePt t="229802" x="2654300" y="6207125"/>
          <p14:tracePt t="229843" x="2641600" y="6207125"/>
          <p14:tracePt t="229850" x="2628900" y="6207125"/>
          <p14:tracePt t="229887" x="2616200" y="6219825"/>
          <p14:tracePt t="229947" x="2603500" y="6219825"/>
          <p14:tracePt t="229962" x="2590800" y="6219825"/>
          <p14:tracePt t="229986" x="2578100" y="6232525"/>
          <p14:tracePt t="230035" x="2565400" y="6232525"/>
          <p14:tracePt t="230115" x="2541588" y="6245225"/>
          <p14:tracePt t="230135" x="2528888" y="6257925"/>
          <p14:tracePt t="230164" x="2516188" y="6269038"/>
          <p14:tracePt t="230170" x="2503488" y="6281738"/>
          <p14:tracePt t="230195" x="2490788" y="6294438"/>
          <p14:tracePt t="230218" x="2490788" y="6307138"/>
          <p14:tracePt t="230226" x="2478088" y="6319838"/>
          <p14:tracePt t="230234" x="2478088" y="6332538"/>
          <p14:tracePt t="230242" x="2465388" y="6332538"/>
          <p14:tracePt t="230258" x="2465388" y="6345238"/>
          <p14:tracePt t="230274" x="2465388" y="6357938"/>
          <p14:tracePt t="230290" x="2465388" y="6370638"/>
          <p14:tracePt t="230301" x="2465388" y="6381750"/>
          <p14:tracePt t="230306" x="2465388" y="6394450"/>
          <p14:tracePt t="230322" x="2465388" y="6419850"/>
          <p14:tracePt t="230330" x="2465388" y="6432550"/>
          <p14:tracePt t="230338" x="2465388" y="6445250"/>
          <p14:tracePt t="230346" x="2465388" y="6457950"/>
          <p14:tracePt t="230354" x="2465388" y="6483350"/>
          <p14:tracePt t="230362" x="2478088" y="6494463"/>
          <p14:tracePt t="230371" x="2490788" y="6519863"/>
          <p14:tracePt t="230378" x="2503488" y="6532563"/>
          <p14:tracePt t="230387" x="2516188" y="6557963"/>
          <p14:tracePt t="230394" x="2528888" y="6583363"/>
          <p14:tracePt t="230402" x="2554288" y="6594475"/>
          <p14:tracePt t="230410" x="2554288" y="6607175"/>
          <p14:tracePt t="230418" x="2578100" y="6645275"/>
          <p14:tracePt t="230426" x="2590800" y="6657975"/>
          <p14:tracePt t="230435" x="2628900" y="6670675"/>
          <p14:tracePt t="230442" x="2654300" y="6683375"/>
          <p14:tracePt t="230453" x="2678113" y="6707188"/>
          <p14:tracePt t="230458" x="2716213" y="6719888"/>
          <p14:tracePt t="230468" x="2778125" y="6757988"/>
          <p14:tracePt t="230474" x="2841625" y="6770688"/>
          <p14:tracePt t="230486" x="2916238" y="6783388"/>
          <p14:tracePt t="230491" x="2967038" y="6783388"/>
          <p14:tracePt t="230502" x="3067050" y="6783388"/>
          <p14:tracePt t="230506" x="3167063" y="6783388"/>
          <p14:tracePt t="230518" x="3267075" y="6783388"/>
          <p14:tracePt t="230523" x="3392488" y="6783388"/>
          <p14:tracePt t="230536" x="3492500" y="6783388"/>
          <p14:tracePt t="230540" x="3592513" y="6783388"/>
          <p14:tracePt t="230546" x="3667125" y="6783388"/>
          <p14:tracePt t="230554" x="3743325" y="6783388"/>
          <p14:tracePt t="230563" x="3792538" y="6783388"/>
          <p14:tracePt t="230570" x="3843338" y="6783388"/>
          <p14:tracePt t="230578" x="3905250" y="6783388"/>
          <p14:tracePt t="230586" x="3968750" y="6783388"/>
          <p14:tracePt t="230594" x="4017963" y="6783388"/>
          <p14:tracePt t="230602" x="4068763" y="6783388"/>
          <p14:tracePt t="230610" x="4130675" y="6783388"/>
          <p14:tracePt t="230620" x="4205288" y="6783388"/>
          <p14:tracePt t="230626" x="4268788" y="6783388"/>
          <p14:tracePt t="230635" x="4368800" y="6783388"/>
          <p14:tracePt t="230642" x="4468813" y="6783388"/>
          <p14:tracePt t="230652" x="4581525" y="6783388"/>
          <p14:tracePt t="230658" x="4706938" y="6783388"/>
          <p14:tracePt t="230669" x="4832350" y="6783388"/>
          <p14:tracePt t="230674" x="4956175" y="6783388"/>
          <p14:tracePt t="230685" x="5081588" y="6783388"/>
          <p14:tracePt t="230691" x="5207000" y="6783388"/>
          <p14:tracePt t="230702" x="5332413" y="6783388"/>
          <p14:tracePt t="230706" x="5470525" y="6783388"/>
          <p14:tracePt t="230719" x="5607050" y="6783388"/>
          <p14:tracePt t="230722" x="5732463" y="6783388"/>
          <p14:tracePt t="230731" x="5870575" y="6783388"/>
          <p14:tracePt t="230738" x="6021388" y="6783388"/>
          <p14:tracePt t="230746" x="6146800" y="6783388"/>
          <p14:tracePt t="230754" x="6321425" y="6783388"/>
          <p14:tracePt t="230763" x="6446838" y="6770688"/>
          <p14:tracePt t="230770" x="6608763" y="6745288"/>
          <p14:tracePt t="230781" x="6734175" y="6719888"/>
          <p14:tracePt t="230787" x="6872288" y="6696075"/>
          <p14:tracePt t="230795" x="7010400" y="6670675"/>
          <p14:tracePt t="230802" x="7146925" y="6645275"/>
          <p14:tracePt t="230810" x="7259638" y="6619875"/>
          <p14:tracePt t="230820" x="7372350" y="6607175"/>
          <p14:tracePt t="230826" x="7459663" y="6583363"/>
          <p14:tracePt t="230836" x="7535863" y="6570663"/>
          <p14:tracePt t="230842" x="7610475" y="6545263"/>
          <p14:tracePt t="230853" x="7673975" y="6532563"/>
          <p14:tracePt t="230858" x="7723188" y="6507163"/>
          <p14:tracePt t="230868" x="7761288" y="6494463"/>
          <p14:tracePt t="230874" x="7823200" y="6483350"/>
          <p14:tracePt t="230885" x="7861300" y="6457950"/>
          <p14:tracePt t="230890" x="7874000" y="6445250"/>
          <p14:tracePt t="230903" x="7910513" y="6419850"/>
          <p14:tracePt t="230906" x="7923213" y="6394450"/>
          <p14:tracePt t="230914" x="7948613" y="6370638"/>
          <p14:tracePt t="230922" x="7961313" y="6332538"/>
          <p14:tracePt t="230931" x="7974013" y="6294438"/>
          <p14:tracePt t="230938" x="7986713" y="6269038"/>
          <p14:tracePt t="230946" x="7986713" y="6257925"/>
          <p14:tracePt t="230954" x="7986713" y="6219825"/>
          <p14:tracePt t="230962" x="7999413" y="6194425"/>
          <p14:tracePt t="230983" x="7999413" y="6145213"/>
          <p14:tracePt t="230988" x="7999413" y="6107113"/>
          <p14:tracePt t="230994" x="7999413" y="6081713"/>
          <p14:tracePt t="231002" x="7999413" y="6045200"/>
          <p14:tracePt t="231010" x="7999413" y="5994400"/>
          <p14:tracePt t="231020" x="7999413" y="5956300"/>
          <p14:tracePt t="231026" x="7986713" y="5932488"/>
          <p14:tracePt t="231036" x="7986713" y="5907088"/>
          <p14:tracePt t="231042" x="7974013" y="5843588"/>
          <p14:tracePt t="231052" x="7961313" y="5807075"/>
          <p14:tracePt t="231059" x="7948613" y="5768975"/>
          <p14:tracePt t="231068" x="7923213" y="5732463"/>
          <p14:tracePt t="231074" x="7886700" y="5681663"/>
          <p14:tracePt t="231085" x="7848600" y="5643563"/>
          <p14:tracePt t="231090" x="7797800" y="5594350"/>
          <p14:tracePt t="231102" x="7735888" y="5530850"/>
          <p14:tracePt t="231106" x="7661275" y="5481638"/>
          <p14:tracePt t="231114" x="7585075" y="5430838"/>
          <p14:tracePt t="231122" x="7510463" y="5381625"/>
          <p14:tracePt t="231130" x="7423150" y="5330825"/>
          <p14:tracePt t="231138" x="7348538" y="5281613"/>
          <p14:tracePt t="231146" x="7272338" y="5230813"/>
          <p14:tracePt t="231155" x="7197725" y="5181600"/>
          <p14:tracePt t="231162" x="7123113" y="5118100"/>
          <p14:tracePt t="231170" x="7021513" y="5068888"/>
          <p14:tracePt t="231179" x="6934200" y="4992688"/>
          <p14:tracePt t="231186" x="6808788" y="4930775"/>
          <p14:tracePt t="231194" x="6684963" y="4843463"/>
          <p14:tracePt t="231202" x="6546850" y="4768850"/>
          <p14:tracePt t="231210" x="6383338" y="4679950"/>
          <p14:tracePt t="231219" x="6170613" y="4567238"/>
          <p14:tracePt t="231227" x="5908675" y="4467225"/>
          <p14:tracePt t="231235" x="5632450" y="4354513"/>
          <p14:tracePt t="231243" x="5319713" y="4254500"/>
          <p14:tracePt t="231252" x="5045075" y="4179888"/>
          <p14:tracePt t="231259" x="4781550" y="4129088"/>
          <p14:tracePt t="231270" x="4556125" y="4079875"/>
          <p14:tracePt t="231274" x="4356100" y="4029075"/>
          <p14:tracePt t="231285" x="4192588" y="3992563"/>
          <p14:tracePt t="231290" x="4056063" y="3954463"/>
          <p14:tracePt t="231304" x="3956050" y="3916363"/>
          <p14:tracePt t="231306" x="3867150" y="3854450"/>
          <p14:tracePt t="231319" x="3792538" y="3803650"/>
          <p14:tracePt t="231322" x="3730625" y="3779838"/>
          <p14:tracePt t="231331" x="3692525" y="3741738"/>
          <p14:tracePt t="231338" x="3630613" y="3703638"/>
          <p14:tracePt t="231346" x="3605213" y="3679825"/>
          <p14:tracePt t="231355" x="3579813" y="3654425"/>
          <p14:tracePt t="231362" x="3554413" y="3629025"/>
          <p14:tracePt t="231370" x="3530600" y="3603625"/>
          <p14:tracePt t="231378" x="3517900" y="3579813"/>
          <p14:tracePt t="231386" x="3492500" y="3554413"/>
          <p14:tracePt t="231394" x="3441700" y="3529013"/>
          <p14:tracePt t="231402" x="3417888" y="3490913"/>
          <p14:tracePt t="231410" x="3367088" y="3467100"/>
          <p14:tracePt t="231418" x="3341688" y="3429000"/>
          <p14:tracePt t="231426" x="3317875" y="3390900"/>
          <p14:tracePt t="231436" x="3267075" y="3341688"/>
          <p14:tracePt t="231442" x="3216275" y="3303588"/>
          <p14:tracePt t="231452" x="3192463" y="3254375"/>
          <p14:tracePt t="231458" x="3141663" y="3216275"/>
          <p14:tracePt t="231468" x="3103563" y="3178175"/>
          <p14:tracePt t="231474" x="3054350" y="3141663"/>
          <p14:tracePt t="231485" x="3028950" y="3103563"/>
          <p14:tracePt t="231490" x="2992438" y="3078163"/>
          <p14:tracePt t="231502" x="2979738" y="3041650"/>
          <p14:tracePt t="231506" x="2954338" y="3016250"/>
          <p14:tracePt t="231514" x="2941638" y="2990850"/>
          <p14:tracePt t="231522" x="2916238" y="2952750"/>
          <p14:tracePt t="231530" x="2903538" y="2916238"/>
          <p14:tracePt t="231538" x="2890838" y="2865438"/>
          <p14:tracePt t="231546" x="2867025" y="2828925"/>
          <p14:tracePt t="231555" x="2828925" y="2778125"/>
          <p14:tracePt t="231562" x="2803525" y="2740025"/>
          <p14:tracePt t="231570" x="2767013" y="2690813"/>
          <p14:tracePt t="231578" x="2741613" y="2652713"/>
          <p14:tracePt t="231586" x="2690813" y="2616200"/>
          <p14:tracePt t="231594" x="2641600" y="2590800"/>
          <p14:tracePt t="231602" x="2590800" y="2552700"/>
          <p14:tracePt t="231610" x="2554288" y="2516188"/>
          <p14:tracePt t="231618" x="2490788" y="2503488"/>
          <p14:tracePt t="231626" x="2452688" y="2490788"/>
          <p14:tracePt t="231635" x="2428875" y="2478088"/>
          <p14:tracePt t="231642" x="2403475" y="2478088"/>
          <p14:tracePt t="231652" x="2365375" y="2478088"/>
          <p14:tracePt t="231658" x="2328863" y="2478088"/>
          <p14:tracePt t="231668" x="2290763" y="2478088"/>
          <p14:tracePt t="231674" x="2228850" y="2478088"/>
          <p14:tracePt t="231685" x="2165350" y="2478088"/>
          <p14:tracePt t="231690" x="2103438" y="2490788"/>
          <p14:tracePt t="231702" x="2052638" y="2516188"/>
          <p14:tracePt t="231708" x="1990725" y="2540000"/>
          <p14:tracePt t="231719" x="1939925" y="2565400"/>
          <p14:tracePt t="231724" x="1865313" y="2616200"/>
          <p14:tracePt t="231731" x="1801813" y="2665413"/>
          <p14:tracePt t="231738" x="1739900" y="2716213"/>
          <p14:tracePt t="231748" x="1677988" y="2778125"/>
          <p14:tracePt t="231754" x="1614488" y="2852738"/>
          <p14:tracePt t="231763" x="1565275" y="2928938"/>
          <p14:tracePt t="231770" x="1514475" y="3003550"/>
          <p14:tracePt t="231778" x="1476375" y="3078163"/>
          <p14:tracePt t="231787" x="1465263" y="3116263"/>
          <p14:tracePt t="231794" x="1452563" y="3178175"/>
          <p14:tracePt t="231802" x="1439863" y="3228975"/>
          <p14:tracePt t="231810" x="1427163" y="3278188"/>
          <p14:tracePt t="231819" x="1427163" y="3316288"/>
          <p14:tracePt t="231828" x="1427163" y="3367088"/>
          <p14:tracePt t="231836" x="1439863" y="3441700"/>
          <p14:tracePt t="231842" x="1465263" y="3503613"/>
          <p14:tracePt t="231852" x="1489075" y="3554413"/>
          <p14:tracePt t="231858" x="1527175" y="3616325"/>
          <p14:tracePt t="231870" x="1577975" y="3679825"/>
          <p14:tracePt t="231874" x="1639888" y="3729038"/>
          <p14:tracePt t="231885" x="1714500" y="3792538"/>
          <p14:tracePt t="231890" x="1801813" y="3854450"/>
          <p14:tracePt t="231902" x="1903413" y="3929063"/>
          <p14:tracePt t="231907" x="2027238" y="4005263"/>
          <p14:tracePt t="231918" x="2139950" y="4067175"/>
          <p14:tracePt t="231922" x="2278063" y="4141788"/>
          <p14:tracePt t="231931" x="2428875" y="4205288"/>
          <p14:tracePt t="231938" x="2565400" y="4279900"/>
          <p14:tracePt t="231948" x="2703513" y="4330700"/>
          <p14:tracePt t="231956" x="2816225" y="4367213"/>
          <p14:tracePt t="231961" x="2941638" y="4405313"/>
          <p14:tracePt t="231970" x="3079750" y="4430713"/>
          <p14:tracePt t="231978" x="3216275" y="4454525"/>
          <p14:tracePt t="231987" x="3367088" y="4479925"/>
          <p14:tracePt t="231993" x="3492500" y="4492625"/>
          <p14:tracePt t="232002" x="3617913" y="4492625"/>
          <p14:tracePt t="232010" x="3730625" y="4492625"/>
          <p14:tracePt t="232018" x="3830638" y="4492625"/>
          <p14:tracePt t="232026" x="3917950" y="4492625"/>
          <p14:tracePt t="232035" x="4005263" y="4492625"/>
          <p14:tracePt t="232042" x="4105275" y="4505325"/>
          <p14:tracePt t="232052" x="4181475" y="4505325"/>
          <p14:tracePt t="232058" x="4305300" y="4518025"/>
          <p14:tracePt t="232070" x="4406900" y="4530725"/>
          <p14:tracePt t="232074" x="4506913" y="4543425"/>
          <p14:tracePt t="232085" x="4581525" y="4543425"/>
          <p14:tracePt t="232090" x="4694238" y="4554538"/>
          <p14:tracePt t="232101" x="4819650" y="4567238"/>
          <p14:tracePt t="232107" x="4945063" y="4579938"/>
          <p14:tracePt t="232115" x="5081588" y="4579938"/>
          <p14:tracePt t="232122" x="5257800" y="4579938"/>
          <p14:tracePt t="232129" x="5470525" y="4579938"/>
          <p14:tracePt t="232138" x="5708650" y="4579938"/>
          <p14:tracePt t="232146" x="5945188" y="4579938"/>
          <p14:tracePt t="232154" x="6234113" y="4579938"/>
          <p14:tracePt t="232161" x="6434138" y="4579938"/>
          <p14:tracePt t="232170" x="6646863" y="4579938"/>
          <p14:tracePt t="232178" x="6897688" y="4543425"/>
          <p14:tracePt t="232187" x="7123113" y="4518025"/>
          <p14:tracePt t="232194" x="7285038" y="4492625"/>
          <p14:tracePt t="232201" x="7448550" y="4443413"/>
          <p14:tracePt t="232210" x="7561263" y="4405313"/>
          <p14:tracePt t="232218" x="7685088" y="4367213"/>
          <p14:tracePt t="232226" x="7785100" y="4318000"/>
          <p14:tracePt t="232235" x="7886700" y="4254500"/>
          <p14:tracePt t="232242" x="7974013" y="4192588"/>
          <p14:tracePt t="232252" x="8048625" y="4129088"/>
          <p14:tracePt t="232258" x="8110538" y="4054475"/>
          <p14:tracePt t="232269" x="8148638" y="3992563"/>
          <p14:tracePt t="232274" x="8186738" y="3941763"/>
          <p14:tracePt t="232285" x="8212138" y="3879850"/>
          <p14:tracePt t="232290" x="8223250" y="3803650"/>
          <p14:tracePt t="232301" x="8223250" y="3741738"/>
          <p14:tracePt t="232306" x="8235950" y="3679825"/>
          <p14:tracePt t="232314" x="8248650" y="3629025"/>
          <p14:tracePt t="232322" x="8248650" y="3590925"/>
          <p14:tracePt t="232330" x="8248650" y="3541713"/>
          <p14:tracePt t="232338" x="8248650" y="3490913"/>
          <p14:tracePt t="232347" x="8248650" y="3441700"/>
          <p14:tracePt t="232355" x="8248650" y="3403600"/>
          <p14:tracePt t="232362" x="8235950" y="3341688"/>
          <p14:tracePt t="232370" x="8223250" y="3303588"/>
          <p14:tracePt t="232378" x="8223250" y="3278188"/>
          <p14:tracePt t="232386" x="8212138" y="3228975"/>
          <p14:tracePt t="232394" x="8199438" y="3178175"/>
          <p14:tracePt t="232402" x="8186738" y="3141663"/>
          <p14:tracePt t="232410" x="8186738" y="3090863"/>
          <p14:tracePt t="232419" x="8174038" y="3054350"/>
          <p14:tracePt t="232427" x="8148638" y="3016250"/>
          <p14:tracePt t="232435" x="8148638" y="2978150"/>
          <p14:tracePt t="232442" x="8123238" y="2941638"/>
          <p14:tracePt t="232453" x="8099425" y="2903538"/>
          <p14:tracePt t="232458" x="8086725" y="2865438"/>
          <p14:tracePt t="232470" x="8061325" y="2840038"/>
          <p14:tracePt t="232474" x="8048625" y="2816225"/>
          <p14:tracePt t="232486" x="8010525" y="2778125"/>
          <p14:tracePt t="232490" x="7999413" y="2752725"/>
          <p14:tracePt t="232502" x="7974013" y="2740025"/>
          <p14:tracePt t="232507" x="7923213" y="2703513"/>
          <p14:tracePt t="232518" x="7886700" y="2678113"/>
          <p14:tracePt t="232522" x="7823200" y="2652713"/>
          <p14:tracePt t="232530" x="7761288" y="2616200"/>
          <p14:tracePt t="232538" x="7685088" y="2578100"/>
          <p14:tracePt t="232546" x="7572375" y="2552700"/>
          <p14:tracePt t="232555" x="7472363" y="2527300"/>
          <p14:tracePt t="232562" x="7372350" y="2516188"/>
          <p14:tracePt t="232570" x="7272338" y="2490788"/>
          <p14:tracePt t="232578" x="7172325" y="2490788"/>
          <p14:tracePt t="232585" x="7046913" y="2478088"/>
          <p14:tracePt t="232594" x="6946900" y="2478088"/>
          <p14:tracePt t="232602" x="6808788" y="2465388"/>
          <p14:tracePt t="232610" x="6696075" y="2465388"/>
          <p14:tracePt t="232618" x="6559550" y="2465388"/>
          <p14:tracePt t="232626" x="6434138" y="2439988"/>
          <p14:tracePt t="232636" x="6283325" y="2427288"/>
          <p14:tracePt t="232641" x="6134100" y="2414588"/>
          <p14:tracePt t="232651" x="5995988" y="2403475"/>
          <p14:tracePt t="232658" x="5845175" y="2390775"/>
          <p14:tracePt t="232668" x="5708650" y="2378075"/>
          <p14:tracePt t="232674" x="5583238" y="2378075"/>
          <p14:tracePt t="232685" x="5445125" y="2378075"/>
          <p14:tracePt t="232689" x="5294313" y="2378075"/>
          <p14:tracePt t="232701" x="5157788" y="2378075"/>
          <p14:tracePt t="232706" x="5006975" y="2378075"/>
          <p14:tracePt t="232714" x="4881563" y="2378075"/>
          <p14:tracePt t="232722" x="4732338" y="2378075"/>
          <p14:tracePt t="232730" x="4594225" y="2378075"/>
          <p14:tracePt t="232737" x="4443413" y="2378075"/>
          <p14:tracePt t="232746" x="4281488" y="2378075"/>
          <p14:tracePt t="232754" x="4143375" y="2378075"/>
          <p14:tracePt t="232762" x="3979863" y="2390775"/>
          <p14:tracePt t="232769" x="3817938" y="2403475"/>
          <p14:tracePt t="232778" x="3667125" y="2439988"/>
          <p14:tracePt t="232786" x="3517900" y="2452688"/>
          <p14:tracePt t="232794" x="3367088" y="2465388"/>
          <p14:tracePt t="232802" x="3228975" y="2490788"/>
          <p14:tracePt t="232810" x="3079750" y="2516188"/>
          <p14:tracePt t="232818" x="2954338" y="2527300"/>
          <p14:tracePt t="232826" x="2841625" y="2552700"/>
          <p14:tracePt t="232836" x="2754313" y="2565400"/>
          <p14:tracePt t="232842" x="2641600" y="2590800"/>
          <p14:tracePt t="232852" x="2565400" y="2603500"/>
          <p14:tracePt t="232858" x="2478088" y="2627313"/>
          <p14:tracePt t="232869" x="2390775" y="2640013"/>
          <p14:tracePt t="232877" x="2303463" y="2665413"/>
          <p14:tracePt t="232886" x="2228850" y="2678113"/>
          <p14:tracePt t="232890" x="2152650" y="2703513"/>
          <p14:tracePt t="232902" x="2090738" y="2716213"/>
          <p14:tracePt t="232906" x="2027238" y="2728913"/>
          <p14:tracePt t="232920" x="1978025" y="2740025"/>
          <p14:tracePt t="232922" x="1927225" y="2752725"/>
          <p14:tracePt t="232930" x="1865313" y="2778125"/>
          <p14:tracePt t="232938" x="1827213" y="2778125"/>
          <p14:tracePt t="232946" x="1801813" y="2803525"/>
          <p14:tracePt t="232956" x="1778000" y="2816225"/>
          <p14:tracePt t="232962" x="1752600" y="2816225"/>
          <p14:tracePt t="232983" x="1714500" y="2840038"/>
          <p14:tracePt t="232988" x="1701800" y="2852738"/>
          <p14:tracePt t="232995" x="1689100" y="2865438"/>
          <p14:tracePt t="233002" x="1665288" y="2865438"/>
          <p14:tracePt t="233010" x="1652588" y="2878138"/>
          <p14:tracePt t="233018" x="1639888" y="2890838"/>
          <p14:tracePt t="233026" x="1614488" y="2903538"/>
          <p14:tracePt t="233037" x="1601788" y="2916238"/>
          <p14:tracePt t="233043" x="1589088" y="2916238"/>
          <p14:tracePt t="233058" x="1589088" y="2928938"/>
          <p14:tracePt t="233069" x="1577975" y="2941638"/>
          <p14:tracePt t="233085" x="1565275" y="2952750"/>
          <p14:tracePt t="233138" x="1552575" y="2965450"/>
          <p14:tracePt t="233450" x="1552575" y="2978150"/>
          <p14:tracePt t="233457" x="1552575" y="2990850"/>
          <p14:tracePt t="233474" x="1577975" y="2990850"/>
          <p14:tracePt t="233481" x="1627188" y="2990850"/>
          <p14:tracePt t="233490" x="1714500" y="3003550"/>
          <p14:tracePt t="233502" x="1814513" y="3016250"/>
          <p14:tracePt t="233506" x="1914525" y="3016250"/>
          <p14:tracePt t="233518" x="2039938" y="3016250"/>
          <p14:tracePt t="233522" x="2216150" y="3016250"/>
          <p14:tracePt t="233530" x="2416175" y="3016250"/>
          <p14:tracePt t="233537" x="2690813" y="3016250"/>
          <p14:tracePt t="233546" x="3028950" y="3003550"/>
          <p14:tracePt t="233554" x="3429000" y="2941638"/>
          <p14:tracePt t="233562" x="3856038" y="2852738"/>
          <p14:tracePt t="233571" x="4318000" y="2816225"/>
          <p14:tracePt t="233578" x="4768850" y="2778125"/>
          <p14:tracePt t="233586" x="5194300" y="2703513"/>
          <p14:tracePt t="233594" x="5657850" y="2616200"/>
          <p14:tracePt t="233602" x="6196013" y="2527300"/>
          <p14:tracePt t="233611" x="6721475" y="2414588"/>
          <p14:tracePt t="233619" x="7259638" y="2314575"/>
          <p14:tracePt t="233626" x="7761288" y="2201863"/>
          <p14:tracePt t="233636" x="8261350" y="2114550"/>
          <p14:tracePt t="233642" x="8686800" y="2027238"/>
          <p14:tracePt t="233654" x="9088438" y="1939925"/>
          <p14:tracePt t="233657" x="9424988" y="1865313"/>
          <p14:tracePt t="233669" x="9726613" y="1789113"/>
          <p14:tracePt t="233674" x="10001250" y="1701800"/>
          <p14:tracePt t="233686" x="10239375" y="1627188"/>
          <p14:tracePt t="233690" x="10426700" y="1552575"/>
          <p14:tracePt t="233701" x="10564813" y="1476375"/>
          <p14:tracePt t="233705" x="10677525" y="1427163"/>
          <p14:tracePt t="233715" x="10764838" y="1363663"/>
          <p14:tracePt t="233722" x="10864850" y="1301750"/>
          <p14:tracePt t="233730" x="10939463" y="1238250"/>
          <p14:tracePt t="233738" x="10977563" y="1189038"/>
          <p14:tracePt t="233746" x="11028363" y="1138238"/>
          <p14:tracePt t="233754" x="11041063" y="1114425"/>
          <p14:tracePt t="233762" x="11052175" y="1089025"/>
          <p14:tracePt t="233770" x="11064875" y="1076325"/>
          <p14:tracePt t="233778" x="11064875" y="1063625"/>
          <p14:tracePt t="233785" x="11064875" y="1050925"/>
          <p14:tracePt t="233801" x="11064875" y="1038225"/>
          <p14:tracePt t="233809" x="11064875" y="1025525"/>
          <p14:tracePt t="233818" x="11064875" y="1014413"/>
          <p14:tracePt t="233835" x="11064875" y="1001713"/>
          <p14:tracePt t="233851" x="11052175" y="1001713"/>
          <p14:tracePt t="233857" x="11041063" y="989013"/>
          <p14:tracePt t="233882" x="11028363" y="976313"/>
          <p14:tracePt t="233889" x="11015663" y="963613"/>
          <p14:tracePt t="233905" x="11002963" y="963613"/>
          <p14:tracePt t="233914" x="10990263" y="963613"/>
          <p14:tracePt t="233922" x="10964863" y="963613"/>
          <p14:tracePt t="233930" x="10952163" y="963613"/>
          <p14:tracePt t="233937" x="10928350" y="963613"/>
          <p14:tracePt t="233945" x="10915650" y="963613"/>
          <p14:tracePt t="233953" x="10890250" y="963613"/>
          <p14:tracePt t="233962" x="10864850" y="963613"/>
          <p14:tracePt t="233982" x="10828338" y="976313"/>
          <p14:tracePt t="234001" x="10815638" y="989013"/>
          <p14:tracePt t="234010" x="10802938" y="1001713"/>
          <p14:tracePt t="234050" x="10790238" y="1001713"/>
          <p14:tracePt t="234074" x="10764838" y="1014413"/>
          <p14:tracePt t="234082" x="10764838" y="1025525"/>
          <p14:tracePt t="234089" x="10752138" y="1025525"/>
          <p14:tracePt t="234105" x="10726738" y="1025525"/>
          <p14:tracePt t="234122" x="10715625" y="1025525"/>
          <p14:tracePt t="234355" x="10702925" y="1025525"/>
          <p14:tracePt t="234361" x="10690225" y="1025525"/>
          <p14:tracePt t="234369" x="10677525" y="1038225"/>
          <p14:tracePt t="234385" x="10652125" y="1063625"/>
          <p14:tracePt t="234393" x="10614025" y="1089025"/>
          <p14:tracePt t="234402" x="10552113" y="1138238"/>
          <p14:tracePt t="234410" x="10502900" y="1189038"/>
          <p14:tracePt t="234418" x="10414000" y="1263650"/>
          <p14:tracePt t="234425" x="10326688" y="1339850"/>
          <p14:tracePt t="234435" x="10239375" y="1439863"/>
          <p14:tracePt t="234441" x="10152063" y="1527175"/>
          <p14:tracePt t="234452" x="10075863" y="1639888"/>
          <p14:tracePt t="234458" x="9988550" y="1727200"/>
          <p14:tracePt t="234468" x="9913938" y="1839913"/>
          <p14:tracePt t="234473" x="9839325" y="1927225"/>
          <p14:tracePt t="234486" x="9788525" y="1989138"/>
          <p14:tracePt t="234489" x="9739313" y="2052638"/>
          <p14:tracePt t="234503" x="9701213" y="2101850"/>
          <p14:tracePt t="234505" x="9675813" y="2139950"/>
          <p14:tracePt t="234514" x="9675813" y="2152650"/>
          <p14:tracePt t="234521" x="9663113" y="2178050"/>
          <p14:tracePt t="234537" x="9663113" y="2190750"/>
          <p14:tracePt t="234553" x="9663113" y="2201863"/>
          <p14:tracePt t="234562" x="9688513" y="2214563"/>
          <p14:tracePt t="234578" x="9701213" y="2227263"/>
          <p14:tracePt t="234586" x="9713913" y="2227263"/>
          <p14:tracePt t="234617" x="9726613" y="2227263"/>
          <p14:tracePt t="234650" x="9739313" y="2227263"/>
          <p14:tracePt t="237457" x="9726613" y="2227263"/>
          <p14:tracePt t="237465" x="9701213" y="2214563"/>
          <p14:tracePt t="237473" x="9663113" y="2214563"/>
          <p14:tracePt t="237481" x="9563100" y="2201863"/>
          <p14:tracePt t="237489" x="9450388" y="2178050"/>
          <p14:tracePt t="237501" x="9275763" y="2152650"/>
          <p14:tracePt t="237505" x="9088438" y="2101850"/>
          <p14:tracePt t="237514" x="8899525" y="2089150"/>
          <p14:tracePt t="237521" x="8724900" y="2078038"/>
          <p14:tracePt t="237529" x="8574088" y="2078038"/>
          <p14:tracePt t="237537" x="8424863" y="2078038"/>
          <p14:tracePt t="237545" x="8324850" y="2078038"/>
          <p14:tracePt t="237553" x="8223250" y="2089150"/>
          <p14:tracePt t="237561" x="8161338" y="2114550"/>
          <p14:tracePt t="237569" x="8123238" y="2127250"/>
          <p14:tracePt t="237577" x="8074025" y="2178050"/>
          <p14:tracePt t="237586" x="7999413" y="2252663"/>
          <p14:tracePt t="237593" x="7897813" y="2378075"/>
          <p14:tracePt t="237602" x="7785100" y="2527300"/>
          <p14:tracePt t="237609" x="7648575" y="2728913"/>
          <p14:tracePt t="237619" x="7497763" y="2990850"/>
          <p14:tracePt t="237625" x="7348538" y="3254375"/>
          <p14:tracePt t="237635" x="7197725" y="3529013"/>
          <p14:tracePt t="237641" x="7059613" y="3779838"/>
          <p14:tracePt t="237652" x="6959600" y="4041775"/>
          <p14:tracePt t="237657" x="6846888" y="4318000"/>
          <p14:tracePt t="237669" x="6734175" y="4579938"/>
          <p14:tracePt t="237673" x="6621463" y="4830763"/>
          <p14:tracePt t="237686" x="6546850" y="5043488"/>
          <p14:tracePt t="237689" x="6472238" y="5194300"/>
          <p14:tracePt t="237698" x="6421438" y="5330825"/>
          <p14:tracePt t="237705" x="6370638" y="5443538"/>
          <p14:tracePt t="237714" x="6334125" y="5530850"/>
          <p14:tracePt t="237721" x="6308725" y="5607050"/>
          <p14:tracePt t="237729" x="6270625" y="5681663"/>
          <p14:tracePt t="237737" x="6259513" y="5743575"/>
          <p14:tracePt t="237745" x="6221413" y="5819775"/>
          <p14:tracePt t="237753" x="6196013" y="5881688"/>
          <p14:tracePt t="237762" x="6170613" y="5932488"/>
          <p14:tracePt t="237769" x="6157913" y="5956300"/>
          <p14:tracePt t="237777" x="6157913" y="5994400"/>
          <p14:tracePt t="237785" x="6146800" y="6019800"/>
          <p14:tracePt t="237794" x="6134100" y="6032500"/>
          <p14:tracePt t="237803" x="6121400" y="6056313"/>
          <p14:tracePt t="237810" x="6121400" y="6069013"/>
          <p14:tracePt t="237819" x="6108700" y="6081713"/>
          <p14:tracePt t="237825" x="6096000" y="6107113"/>
          <p14:tracePt t="237835" x="6070600" y="6132513"/>
          <p14:tracePt t="237842" x="6057900" y="6145213"/>
          <p14:tracePt t="237852" x="6057900" y="6181725"/>
          <p14:tracePt t="237857" x="6034088" y="6194425"/>
          <p14:tracePt t="237868" x="6034088" y="6207125"/>
          <p14:tracePt t="237874" x="6021388" y="6207125"/>
          <p14:tracePt t="237889" x="6021388" y="6219825"/>
          <p14:tracePt t="237905" x="6021388" y="6232525"/>
          <p14:tracePt t="237915" x="6008688" y="6245225"/>
          <p14:tracePt t="237922" x="5995988" y="6257925"/>
          <p14:tracePt t="237929" x="5995988" y="6269038"/>
          <p14:tracePt t="237937" x="5983288" y="6281738"/>
          <p14:tracePt t="237961" x="5970588" y="6307138"/>
          <p14:tracePt t="237985" x="5970588" y="6319838"/>
          <p14:tracePt t="237993" x="5957888" y="6319838"/>
          <p14:tracePt t="238003" x="5957888" y="6332538"/>
          <p14:tracePt t="238033" x="5945188" y="6332538"/>
          <p14:tracePt t="238041" x="5932488" y="6345238"/>
          <p14:tracePt t="238066" x="5921375" y="6345238"/>
          <p14:tracePt t="238097" x="5908675" y="6345238"/>
          <p14:tracePt t="238114" x="5895975" y="6370638"/>
          <p14:tracePt t="238491" x="5908675" y="6357938"/>
          <p14:tracePt t="238500" x="5932488" y="6357938"/>
          <p14:tracePt t="238506" x="5957888" y="6332538"/>
          <p14:tracePt t="238514" x="5983288" y="6319838"/>
          <p14:tracePt t="238521" x="6008688" y="6294438"/>
          <p14:tracePt t="238530" x="6045200" y="6281738"/>
          <p14:tracePt t="238537" x="6096000" y="6257925"/>
          <p14:tracePt t="238545" x="6134100" y="6219825"/>
          <p14:tracePt t="238553" x="6157913" y="6207125"/>
          <p14:tracePt t="238561" x="6196013" y="6181725"/>
          <p14:tracePt t="238570" x="6221413" y="6181725"/>
          <p14:tracePt t="238577" x="6234113" y="6157913"/>
          <p14:tracePt t="238585" x="6246813" y="6157913"/>
          <p14:tracePt t="238593" x="6246813" y="6145213"/>
          <p14:tracePt t="238601" x="6259513" y="6145213"/>
          <p14:tracePt t="238612" x="6270625" y="6132513"/>
          <p14:tracePt t="238762" x="6270625" y="6119813"/>
          <p14:tracePt t="238785" x="6283325" y="6119813"/>
          <p14:tracePt t="238802" x="6283325" y="6107113"/>
          <p14:tracePt t="238897" x="6296025" y="6107113"/>
          <p14:tracePt t="238904" x="6308725" y="6119813"/>
          <p14:tracePt t="238914" x="6321425" y="6157913"/>
          <p14:tracePt t="238921" x="6334125" y="6181725"/>
          <p14:tracePt t="238929" x="6334125" y="6194425"/>
          <p14:tracePt t="238937" x="6346825" y="6232525"/>
          <p14:tracePt t="238944" x="6346825" y="6245225"/>
          <p14:tracePt t="238953" x="6346825" y="6281738"/>
          <p14:tracePt t="238970" x="6346825" y="6294438"/>
          <p14:tracePt t="239017" x="6359525" y="6294438"/>
          <p14:tracePt t="239033" x="6359525" y="6257925"/>
          <p14:tracePt t="239041" x="6359525" y="6219825"/>
          <p14:tracePt t="239049" x="6346825" y="6181725"/>
          <p14:tracePt t="239057" x="6346825" y="6157913"/>
          <p14:tracePt t="239067" x="6334125" y="6119813"/>
          <p14:tracePt t="239072" x="6321425" y="6094413"/>
          <p14:tracePt t="239084" x="6308725" y="6069013"/>
          <p14:tracePt t="239088" x="6296025" y="6045200"/>
          <p14:tracePt t="239097" x="6283325" y="6007100"/>
          <p14:tracePt t="239105" x="6270625" y="5981700"/>
          <p14:tracePt t="239113" x="6270625" y="5956300"/>
          <p14:tracePt t="239121" x="6259513" y="5932488"/>
          <p14:tracePt t="239130" x="6259513" y="5919788"/>
          <p14:tracePt t="239137" x="6259513" y="5907088"/>
          <p14:tracePt t="239153" x="6259513" y="5881688"/>
          <p14:tracePt t="239241" x="6259513" y="5894388"/>
          <p14:tracePt t="239249" x="6259513" y="5919788"/>
          <p14:tracePt t="239257" x="6259513" y="5969000"/>
          <p14:tracePt t="239267" x="6270625" y="6007100"/>
          <p14:tracePt t="239275" x="6283325" y="6045200"/>
          <p14:tracePt t="239285" x="6283325" y="6069013"/>
          <p14:tracePt t="239289" x="6283325" y="6107113"/>
          <p14:tracePt t="239297" x="6283325" y="6145213"/>
          <p14:tracePt t="239305" x="6283325" y="6194425"/>
          <p14:tracePt t="239312" x="6283325" y="6232525"/>
          <p14:tracePt t="239321" x="6283325" y="6269038"/>
          <p14:tracePt t="239329" x="6283325" y="6294438"/>
          <p14:tracePt t="239337" x="6283325" y="6319838"/>
          <p14:tracePt t="239344" x="6283325" y="6332538"/>
          <p14:tracePt t="239353" x="6283325" y="6345238"/>
          <p14:tracePt t="239418" x="6283325" y="6332538"/>
          <p14:tracePt t="239434" x="6283325" y="6319838"/>
          <p14:tracePt t="239440" x="6283325" y="6307138"/>
          <p14:tracePt t="239448" x="6283325" y="6294438"/>
          <p14:tracePt t="239458" x="6283325" y="6281738"/>
          <p14:tracePt t="239473" x="6283325" y="6269038"/>
          <p14:tracePt t="239485" x="6283325" y="6257925"/>
          <p14:tracePt t="239514" x="6283325" y="6245225"/>
          <p14:tracePt t="239530" x="6270625" y="6245225"/>
          <p14:tracePt t="239617" x="6270625" y="6232525"/>
          <p14:tracePt t="239658" x="6259513" y="6232525"/>
          <p14:tracePt t="239682" x="6246813" y="6232525"/>
          <p14:tracePt t="239688" x="6234113" y="6232525"/>
          <p14:tracePt t="239698" x="6221413" y="6232525"/>
          <p14:tracePt t="239714" x="6208713" y="6245225"/>
          <p14:tracePt t="239730" x="6196013" y="6257925"/>
          <p14:tracePt t="239744" x="6196013" y="6269038"/>
          <p14:tracePt t="239761" x="6170613" y="6269038"/>
          <p14:tracePt t="239777" x="6170613" y="6307138"/>
          <p14:tracePt t="239787" x="6157913" y="6307138"/>
          <p14:tracePt t="239792" x="6157913" y="6319838"/>
          <p14:tracePt t="239802" x="6157913" y="6332538"/>
          <p14:tracePt t="239809" x="6157913" y="6345238"/>
          <p14:tracePt t="239825" x="6157913" y="6357938"/>
          <p14:tracePt t="239841" x="6146800" y="6381750"/>
          <p14:tracePt t="239867" x="6146800" y="6394450"/>
          <p14:tracePt t="239872" x="6146800" y="6407150"/>
          <p14:tracePt t="239889" x="6146800" y="6419850"/>
          <p14:tracePt t="239897" x="6146800" y="6432550"/>
          <p14:tracePt t="239912" x="6146800" y="6445250"/>
          <p14:tracePt t="239920" x="6146800" y="6470650"/>
          <p14:tracePt t="239929" x="6146800" y="6483350"/>
          <p14:tracePt t="239945" x="6146800" y="6507163"/>
          <p14:tracePt t="239961" x="6146800" y="6532563"/>
          <p14:tracePt t="239970" x="6157913" y="6545263"/>
          <p14:tracePt t="239985" x="6170613" y="6557963"/>
          <p14:tracePt t="240002" x="6196013" y="6557963"/>
          <p14:tracePt t="240010" x="6196013" y="6570663"/>
          <p14:tracePt t="240019" x="6208713" y="6570663"/>
          <p14:tracePt t="240025" x="6234113" y="6570663"/>
          <p14:tracePt t="240036" x="6234113" y="6583363"/>
          <p14:tracePt t="240041" x="6259513" y="6594475"/>
          <p14:tracePt t="240057" x="6270625" y="6607175"/>
          <p14:tracePt t="240070" x="6283325" y="6607175"/>
          <p14:tracePt t="240085" x="6296025" y="6607175"/>
          <p14:tracePt t="240089" x="6308725" y="6619875"/>
          <p14:tracePt t="240121" x="6321425" y="6619875"/>
          <p14:tracePt t="240128" x="6334125" y="6619875"/>
          <p14:tracePt t="240136" x="6334125" y="6632575"/>
          <p14:tracePt t="240145" x="6346825" y="6632575"/>
          <p14:tracePt t="240168" x="6359525" y="6632575"/>
          <p14:tracePt t="240185" x="6383338" y="6632575"/>
          <p14:tracePt t="240201" x="6396038" y="6632575"/>
          <p14:tracePt t="240217" x="6421438" y="6632575"/>
          <p14:tracePt t="240248" x="6434138" y="6619875"/>
          <p14:tracePt t="240257" x="6434138" y="6607175"/>
          <p14:tracePt t="240265" x="6446838" y="6594475"/>
          <p14:tracePt t="240281" x="6446838" y="6583363"/>
          <p14:tracePt t="240288" x="6446838" y="6570663"/>
          <p14:tracePt t="240297" x="6446838" y="6557963"/>
          <p14:tracePt t="240304" x="6446838" y="6545263"/>
          <p14:tracePt t="240313" x="6446838" y="6532563"/>
          <p14:tracePt t="240321" x="6446838" y="6519863"/>
          <p14:tracePt t="240328" x="6446838" y="6494463"/>
          <p14:tracePt t="240337" x="6446838" y="6470650"/>
          <p14:tracePt t="240344" x="6446838" y="6457950"/>
          <p14:tracePt t="240352" x="6446838" y="6445250"/>
          <p14:tracePt t="240360" x="6446838" y="6432550"/>
          <p14:tracePt t="240369" x="6446838" y="6407150"/>
          <p14:tracePt t="240385" x="6446838" y="6394450"/>
          <p14:tracePt t="240417" x="6446838" y="6381750"/>
          <p14:tracePt t="240424" x="6446838" y="6370638"/>
          <p14:tracePt t="240561" x="6434138" y="6370638"/>
          <p14:tracePt t="240593" x="6421438" y="6381750"/>
          <p14:tracePt t="240609" x="6408738" y="6394450"/>
          <p14:tracePt t="240618" x="6396038" y="6407150"/>
          <p14:tracePt t="240633" x="6370638" y="6419850"/>
          <p14:tracePt t="240641" x="6346825" y="6419850"/>
          <p14:tracePt t="240653" x="6321425" y="6419850"/>
          <p14:tracePt t="240657" x="6270625" y="6419850"/>
          <p14:tracePt t="240669" x="6196013" y="6419850"/>
          <p14:tracePt t="240673" x="6121400" y="6394450"/>
          <p14:tracePt t="240687" x="6008688" y="6332538"/>
          <p14:tracePt t="240689" x="5845175" y="6269038"/>
          <p14:tracePt t="240697" x="5670550" y="6194425"/>
          <p14:tracePt t="240705" x="5419725" y="6107113"/>
          <p14:tracePt t="240713" x="5207000" y="6019800"/>
          <p14:tracePt t="240720" x="4956175" y="5919788"/>
          <p14:tracePt t="240729" x="4706938" y="5832475"/>
          <p14:tracePt t="240737" x="4468813" y="5756275"/>
          <p14:tracePt t="240745" x="4268788" y="5694363"/>
          <p14:tracePt t="240753" x="4092575" y="5656263"/>
          <p14:tracePt t="240762" x="3943350" y="5619750"/>
          <p14:tracePt t="240770" x="3805238" y="5594350"/>
          <p14:tracePt t="240777" x="3705225" y="5568950"/>
          <p14:tracePt t="240785" x="3617913" y="5543550"/>
          <p14:tracePt t="240793" x="3530600" y="5518150"/>
          <p14:tracePt t="240803" x="3441700" y="5481638"/>
          <p14:tracePt t="240809" x="3341688" y="5443538"/>
          <p14:tracePt t="240819" x="3279775" y="5407025"/>
          <p14:tracePt t="240825" x="3205163" y="5368925"/>
          <p14:tracePt t="240836" x="3141663" y="5330825"/>
          <p14:tracePt t="240841" x="3079750" y="5294313"/>
          <p14:tracePt t="240852" x="3041650" y="5268913"/>
          <p14:tracePt t="240857" x="2979738" y="5230813"/>
          <p14:tracePt t="240870" x="2903538" y="5194300"/>
          <p14:tracePt t="240873" x="2816225" y="5156200"/>
          <p14:tracePt t="240885" x="2728913" y="5118100"/>
          <p14:tracePt t="240889" x="2654300" y="5081588"/>
          <p14:tracePt t="240898" x="2565400" y="5056188"/>
          <p14:tracePt t="240905" x="2478088" y="5030788"/>
          <p14:tracePt t="240914" x="2403475" y="4992688"/>
          <p14:tracePt t="240921" x="2328863" y="4968875"/>
          <p14:tracePt t="240931" x="2278063" y="4930775"/>
          <p14:tracePt t="240938" x="2216150" y="4918075"/>
          <p14:tracePt t="240945" x="2165350" y="4892675"/>
          <p14:tracePt t="240952" x="2127250" y="4879975"/>
          <p14:tracePt t="240961" x="2116138" y="4868863"/>
          <p14:tracePt t="240972" x="2103438" y="4868863"/>
          <p14:tracePt t="240977" x="2078038" y="4856163"/>
          <p14:tracePt t="240986" x="2065338" y="4843463"/>
          <p14:tracePt t="241002" x="2039938" y="4830763"/>
          <p14:tracePt t="241009" x="2014538" y="4830763"/>
          <p14:tracePt t="241019" x="2003425" y="4818063"/>
          <p14:tracePt t="241024" x="1990725" y="4805363"/>
          <p14:tracePt t="241035" x="1978025" y="4805363"/>
          <p14:tracePt t="241041" x="1965325" y="4792663"/>
          <p14:tracePt t="241051" x="1939925" y="4768850"/>
          <p14:tracePt t="241056" x="1927225" y="4756150"/>
          <p14:tracePt t="241068" x="1914525" y="4718050"/>
          <p14:tracePt t="241072" x="1903413" y="4705350"/>
          <p14:tracePt t="241086" x="1878013" y="4692650"/>
          <p14:tracePt t="241089" x="1878013" y="4667250"/>
          <p14:tracePt t="241096" x="1852613" y="4630738"/>
          <p14:tracePt t="241104" x="1839913" y="4605338"/>
          <p14:tracePt t="241113" x="1801813" y="4579938"/>
          <p14:tracePt t="241120" x="1778000" y="4554538"/>
          <p14:tracePt t="241128" x="1765300" y="4543425"/>
          <p14:tracePt t="241137" x="1739900" y="4518025"/>
          <p14:tracePt t="241144" x="1714500" y="4505325"/>
          <p14:tracePt t="241152" x="1701800" y="4479925"/>
          <p14:tracePt t="241160" x="1689100" y="4479925"/>
          <p14:tracePt t="241176" x="1665288" y="4467225"/>
          <p14:tracePt t="241193" x="1652588" y="4467225"/>
          <p14:tracePt t="241201" x="1639888" y="4467225"/>
          <p14:tracePt t="241210" x="1614488" y="4454525"/>
          <p14:tracePt t="241224" x="1589088" y="4454525"/>
          <p14:tracePt t="241235" x="1565275" y="4454525"/>
          <p14:tracePt t="241241" x="1539875" y="4454525"/>
          <p14:tracePt t="241253" x="1501775" y="4454525"/>
          <p14:tracePt t="241256" x="1489075" y="4454525"/>
          <p14:tracePt t="241269" x="1476375" y="4454525"/>
          <p14:tracePt t="241272" x="1465263" y="4454525"/>
          <p14:tracePt t="241285" x="1439863" y="4454525"/>
          <p14:tracePt t="241289" x="1427163" y="4454525"/>
          <p14:tracePt t="241296" x="1414463" y="4454525"/>
          <p14:tracePt t="241304" x="1401763" y="4454525"/>
          <p14:tracePt t="241320" x="1389063" y="4467225"/>
          <p14:tracePt t="241329" x="1389063" y="4479925"/>
          <p14:tracePt t="241336" x="1389063" y="4492625"/>
          <p14:tracePt t="241344" x="1389063" y="4505325"/>
          <p14:tracePt t="241353" x="1376363" y="4530725"/>
          <p14:tracePt t="241361" x="1376363" y="4543425"/>
          <p14:tracePt t="241368" x="1376363" y="4554538"/>
          <p14:tracePt t="241376" x="1376363" y="4579938"/>
          <p14:tracePt t="241385" x="1376363" y="4605338"/>
          <p14:tracePt t="241393" x="1376363" y="4643438"/>
          <p14:tracePt t="241401" x="1389063" y="4667250"/>
          <p14:tracePt t="241409" x="1389063" y="4692650"/>
          <p14:tracePt t="241418" x="1401763" y="4730750"/>
          <p14:tracePt t="241424" x="1414463" y="4743450"/>
          <p14:tracePt t="241435" x="1427163" y="4756150"/>
          <p14:tracePt t="241441" x="1452563" y="4779963"/>
          <p14:tracePt t="241451" x="1465263" y="4792663"/>
          <p14:tracePt t="241456" x="1489075" y="4818063"/>
          <p14:tracePt t="241468" x="1514475" y="4818063"/>
          <p14:tracePt t="241472" x="1539875" y="4830763"/>
          <p14:tracePt t="241480" x="1552575" y="4830763"/>
          <p14:tracePt t="241488" x="1565275" y="4830763"/>
          <p14:tracePt t="241496" x="1589088" y="4830763"/>
          <p14:tracePt t="241504" x="1601788" y="4830763"/>
          <p14:tracePt t="241513" x="1614488" y="4830763"/>
          <p14:tracePt t="241520" x="1639888" y="4830763"/>
          <p14:tracePt t="241537" x="1665288" y="4830763"/>
          <p14:tracePt t="241544" x="1677988" y="4818063"/>
          <p14:tracePt t="241553" x="1689100" y="4805363"/>
          <p14:tracePt t="241561" x="1701800" y="4805363"/>
          <p14:tracePt t="241568" x="1701800" y="4792663"/>
          <p14:tracePt t="241576" x="1714500" y="4779963"/>
          <p14:tracePt t="241586" x="1714500" y="4768850"/>
          <p14:tracePt t="241602" x="1727200" y="4756150"/>
          <p14:tracePt t="241620" x="1727200" y="4743450"/>
          <p14:tracePt t="241624" x="1727200" y="4730750"/>
          <p14:tracePt t="241784" x="1739900" y="4718050"/>
          <p14:tracePt t="241793" x="1752600" y="4718050"/>
          <p14:tracePt t="241801" x="1778000" y="4718050"/>
          <p14:tracePt t="241809" x="1827213" y="4718050"/>
          <p14:tracePt t="241819" x="1890713" y="4718050"/>
          <p14:tracePt t="241825" x="1965325" y="4718050"/>
          <p14:tracePt t="241835" x="2039938" y="4718050"/>
          <p14:tracePt t="241841" x="2152650" y="4718050"/>
          <p14:tracePt t="241852" x="2252663" y="4705350"/>
          <p14:tracePt t="241857" x="2390775" y="4679950"/>
          <p14:tracePt t="241868" x="2516188" y="4667250"/>
          <p14:tracePt t="241872" x="2654300" y="4643438"/>
          <p14:tracePt t="241884" x="2790825" y="4605338"/>
          <p14:tracePt t="241889" x="2941638" y="4592638"/>
          <p14:tracePt t="241897" x="3092450" y="4567238"/>
          <p14:tracePt t="241905" x="3267075" y="4543425"/>
          <p14:tracePt t="241912" x="3417888" y="4518025"/>
          <p14:tracePt t="241920" x="3567113" y="4479925"/>
          <p14:tracePt t="241929" x="3705225" y="4454525"/>
          <p14:tracePt t="241936" x="3805238" y="4430713"/>
          <p14:tracePt t="241944" x="3892550" y="4418013"/>
          <p14:tracePt t="241957" x="3943350" y="4405313"/>
          <p14:tracePt t="241961" x="3968750" y="4392613"/>
          <p14:tracePt t="241969" x="3992563" y="4379913"/>
          <p14:tracePt t="241977" x="4005263" y="4367213"/>
          <p14:tracePt t="241985" x="4030663" y="4367213"/>
          <p14:tracePt t="241992" x="4030663" y="4354513"/>
          <p14:tracePt t="242001" x="4043363" y="4341813"/>
          <p14:tracePt t="242009" x="4056063" y="4330700"/>
          <p14:tracePt t="242019" x="4081463" y="4292600"/>
          <p14:tracePt t="242024" x="4105275" y="4267200"/>
          <p14:tracePt t="242035" x="4130675" y="4241800"/>
          <p14:tracePt t="242041" x="4181475" y="4192588"/>
          <p14:tracePt t="242052" x="4205288" y="4167188"/>
          <p14:tracePt t="242057" x="4243388" y="4129088"/>
          <p14:tracePt t="242068" x="4268788" y="4117975"/>
          <p14:tracePt t="242072" x="4281488" y="4105275"/>
          <p14:tracePt t="242080" x="4305300" y="4092575"/>
          <p14:tracePt t="242088" x="4318000" y="4079875"/>
          <p14:tracePt t="242097" x="4330700" y="4079875"/>
          <p14:tracePt t="247568" x="4368800" y="4079875"/>
          <p14:tracePt t="247576" x="4394200" y="4092575"/>
          <p14:tracePt t="247584" x="4406900" y="4092575"/>
          <p14:tracePt t="247591" x="4430713" y="4105275"/>
          <p14:tracePt t="247604" x="4443413" y="4117975"/>
          <p14:tracePt t="247608" x="4456113" y="4117975"/>
          <p14:tracePt t="247619" x="4468813" y="4117975"/>
          <p14:tracePt t="247624" x="4494213" y="4129088"/>
          <p14:tracePt t="247635" x="4530725" y="4154488"/>
          <p14:tracePt t="247640" x="4594225" y="4179888"/>
          <p14:tracePt t="247651" x="4656138" y="4217988"/>
          <p14:tracePt t="247656" x="4694238" y="4292600"/>
          <p14:tracePt t="247665" x="4719638" y="4379913"/>
          <p14:tracePt t="247672" x="4732338" y="4479925"/>
          <p14:tracePt t="247679" x="4743450" y="4605338"/>
          <p14:tracePt t="247688" x="4743450" y="4705350"/>
          <p14:tracePt t="247696" x="4743450" y="4805363"/>
          <p14:tracePt t="247704" x="4743450" y="4905375"/>
          <p14:tracePt t="247712" x="4756150" y="5018088"/>
          <p14:tracePt t="247719" x="4768850" y="5105400"/>
          <p14:tracePt t="247728" x="4781550" y="5168900"/>
          <p14:tracePt t="247735" x="4794250" y="5218113"/>
          <p14:tracePt t="247744" x="4806950" y="5281613"/>
          <p14:tracePt t="247753" x="4832350" y="5330825"/>
          <p14:tracePt t="247759" x="4843463" y="5368925"/>
          <p14:tracePt t="247768" x="4856163" y="5394325"/>
          <p14:tracePt t="247776" x="4868863" y="5430838"/>
          <p14:tracePt t="247785" x="4881563" y="5468938"/>
          <p14:tracePt t="247791" x="4894263" y="5494338"/>
          <p14:tracePt t="247802" x="4894263" y="5530850"/>
          <p14:tracePt t="247808" x="4894263" y="5556250"/>
          <p14:tracePt t="247818" x="4906963" y="5607050"/>
          <p14:tracePt t="247824" x="4919663" y="5643563"/>
          <p14:tracePt t="247837" x="4945063" y="5694363"/>
          <p14:tracePt t="247839" x="4981575" y="5756275"/>
          <p14:tracePt t="247852" x="5019675" y="5856288"/>
          <p14:tracePt t="247856" x="5068888" y="5956300"/>
          <p14:tracePt t="247868" x="5132388" y="6069013"/>
          <p14:tracePt t="247872" x="5207000" y="6132513"/>
          <p14:tracePt t="247881" x="5281613" y="6169025"/>
          <p14:tracePt t="247888" x="5357813" y="6207125"/>
          <p14:tracePt t="247896" x="5445125" y="6219825"/>
          <p14:tracePt t="247904" x="5507038" y="6219825"/>
          <p14:tracePt t="247913" x="5632450" y="6219825"/>
          <p14:tracePt t="247919" x="5745163" y="6207125"/>
          <p14:tracePt t="247928" x="5883275" y="6169025"/>
          <p14:tracePt t="247935" x="6008688" y="6145213"/>
          <p14:tracePt t="247944" x="6121400" y="6132513"/>
          <p14:tracePt t="247953" x="6234113" y="6107113"/>
          <p14:tracePt t="247960" x="6296025" y="6094413"/>
          <p14:tracePt t="247969" x="6359525" y="6069013"/>
          <p14:tracePt t="247976" x="6383338" y="6069013"/>
          <p14:tracePt t="247993" x="6396038" y="6069013"/>
          <p14:tracePt t="248049" x="6408738" y="6069013"/>
          <p14:tracePt t="248145" x="6421438" y="6069013"/>
          <p14:tracePt t="248232" x="6396038" y="6081713"/>
          <p14:tracePt t="248239" x="6383338" y="6107113"/>
          <p14:tracePt t="248251" x="6370638" y="6157913"/>
          <p14:tracePt t="248256" x="6346825" y="6207125"/>
          <p14:tracePt t="248265" x="6321425" y="6269038"/>
          <p14:tracePt t="248271" x="6296025" y="6319838"/>
          <p14:tracePt t="248280" x="6283325" y="6381750"/>
          <p14:tracePt t="248287" x="6259513" y="6419850"/>
          <p14:tracePt t="248296" x="6234113" y="6457950"/>
          <p14:tracePt t="248304" x="6234113" y="6494463"/>
          <p14:tracePt t="248311" x="6221413" y="6519863"/>
          <p14:tracePt t="248376" x="6221413" y="6494463"/>
          <p14:tracePt t="248383" x="6221413" y="6470650"/>
          <p14:tracePt t="248392" x="6234113" y="6445250"/>
          <p14:tracePt t="248408" x="6234113" y="6432550"/>
          <p14:tracePt t="248418" x="6246813" y="6394450"/>
          <p14:tracePt t="248487" x="6246813" y="6407150"/>
          <p14:tracePt t="248496" x="6246813" y="6445250"/>
          <p14:tracePt t="248503" x="6246813" y="6470650"/>
          <p14:tracePt t="248512" x="6246813" y="6494463"/>
          <p14:tracePt t="248520" x="6246813" y="6532563"/>
          <p14:tracePt t="248528" x="6246813" y="6545263"/>
          <p14:tracePt t="248535" x="6246813" y="6557963"/>
          <p14:tracePt t="248544" x="6246813" y="6570663"/>
          <p14:tracePt t="248552" x="6246813" y="6594475"/>
          <p14:tracePt t="248584" x="6259513" y="6583363"/>
          <p14:tracePt t="248591" x="6270625" y="6570663"/>
          <p14:tracePt t="248602" x="6283325" y="6545263"/>
          <p14:tracePt t="248607" x="6296025" y="6519863"/>
          <p14:tracePt t="248618" x="6308725" y="6507163"/>
          <p14:tracePt t="248624" x="6321425" y="6494463"/>
          <p14:tracePt t="248635" x="6334125" y="6483350"/>
          <p14:tracePt t="248640" x="6346825" y="6470650"/>
          <p14:tracePt t="248680" x="6359525" y="6470650"/>
          <p14:tracePt t="248687" x="6359525" y="6483350"/>
          <p14:tracePt t="248713" x="6370638" y="6507163"/>
          <p14:tracePt t="248719" x="6383338" y="6519863"/>
          <p14:tracePt t="248727" x="6396038" y="6545263"/>
          <p14:tracePt t="248735" x="6408738" y="6557963"/>
          <p14:tracePt t="248743" x="6434138" y="6583363"/>
          <p14:tracePt t="248752" x="6446838" y="6583363"/>
          <p14:tracePt t="248769" x="6472238" y="6594475"/>
          <p14:tracePt t="248775" x="6483350" y="6594475"/>
          <p14:tracePt t="248785" x="6496050" y="6594475"/>
          <p14:tracePt t="248802" x="6534150" y="6583363"/>
          <p14:tracePt t="248807" x="6559550" y="6570663"/>
          <p14:tracePt t="248819" x="6572250" y="6557963"/>
          <p14:tracePt t="248823" x="6596063" y="6545263"/>
          <p14:tracePt t="248835" x="6608763" y="6532563"/>
          <p14:tracePt t="248840" x="6634163" y="6507163"/>
          <p14:tracePt t="248851" x="6659563" y="6483350"/>
          <p14:tracePt t="248855" x="6696075" y="6457950"/>
          <p14:tracePt t="248864" x="6708775" y="6457950"/>
          <p14:tracePt t="248871" x="6721475" y="6445250"/>
          <p14:tracePt t="248880" x="6746875" y="6432550"/>
          <p14:tracePt t="248903" x="6746875" y="6419850"/>
          <p14:tracePt t="248912" x="6759575" y="6419850"/>
          <p14:tracePt t="248928" x="6772275" y="6407150"/>
          <p14:tracePt t="248944" x="6784975" y="6407150"/>
          <p14:tracePt t="248960" x="6784975" y="6381750"/>
          <p14:tracePt t="248983" x="6821488" y="6370638"/>
          <p14:tracePt t="249025" x="6834188" y="6370638"/>
          <p14:tracePt t="249040" x="6859588" y="6370638"/>
          <p14:tracePt t="249048" x="6872288" y="6394450"/>
          <p14:tracePt t="249056" x="6897688" y="6419850"/>
          <p14:tracePt t="249065" x="6921500" y="6445250"/>
          <p14:tracePt t="249072" x="6946900" y="6494463"/>
          <p14:tracePt t="249080" x="6985000" y="6519863"/>
          <p14:tracePt t="249088" x="7010400" y="6545263"/>
          <p14:tracePt t="249096" x="7034213" y="6570663"/>
          <p14:tracePt t="249104" x="7046913" y="6594475"/>
          <p14:tracePt t="249112" x="7059613" y="6607175"/>
          <p14:tracePt t="249119" x="7072313" y="6632575"/>
          <p14:tracePt t="249129" x="7085013" y="6632575"/>
          <p14:tracePt t="249168" x="7085013" y="6645275"/>
          <p14:tracePt t="249175" x="7097713" y="6645275"/>
          <p14:tracePt t="249209" x="7097713" y="6632575"/>
          <p14:tracePt t="249217" x="7097713" y="6619875"/>
          <p14:tracePt t="249234" x="7097713" y="6607175"/>
          <p14:tracePt t="249240" x="7097713" y="6594475"/>
          <p14:tracePt t="249256" x="7097713" y="6583363"/>
          <p14:tracePt t="249272" x="7097713" y="6570663"/>
          <p14:tracePt t="249296" x="7097713" y="6557963"/>
          <p14:tracePt t="249336" x="7097713" y="6545263"/>
          <p14:tracePt t="250095" x="7110413" y="6545263"/>
          <p14:tracePt t="250127" x="7123113" y="6545263"/>
          <p14:tracePt t="250160" x="7134225" y="6545263"/>
          <p14:tracePt t="252383" x="7146925" y="6545263"/>
          <p14:tracePt t="252391" x="7172325" y="6545263"/>
          <p14:tracePt t="252399" x="7210425" y="6545263"/>
          <p14:tracePt t="252408" x="7235825" y="6519863"/>
          <p14:tracePt t="252420" x="7259638" y="6494463"/>
          <p14:tracePt t="252423" x="7297738" y="6457950"/>
          <p14:tracePt t="252435" x="7323138" y="6407150"/>
          <p14:tracePt t="252439" x="7335838" y="6357938"/>
          <p14:tracePt t="252447" x="7359650" y="6319838"/>
          <p14:tracePt t="252455" x="7385050" y="6257925"/>
          <p14:tracePt t="252463" x="7410450" y="6207125"/>
          <p14:tracePt t="252471" x="7423150" y="6157913"/>
          <p14:tracePt t="252479" x="7435850" y="6119813"/>
          <p14:tracePt t="252487" x="7459663" y="6081713"/>
          <p14:tracePt t="252495" x="7459663" y="6045200"/>
          <p14:tracePt t="252503" x="7485063" y="5994400"/>
          <p14:tracePt t="252511" x="7497763" y="5956300"/>
          <p14:tracePt t="252519" x="7510463" y="5932488"/>
          <p14:tracePt t="252527" x="7510463" y="5919788"/>
          <p14:tracePt t="252535" x="7535863" y="5894388"/>
          <p14:tracePt t="252543" x="7548563" y="5881688"/>
          <p14:tracePt t="252551" x="7572375" y="5856288"/>
          <p14:tracePt t="252559" x="7572375" y="5843588"/>
          <p14:tracePt t="252568" x="7585075" y="5843588"/>
          <p14:tracePt t="252575" x="7585075" y="5819775"/>
          <p14:tracePt t="252589" x="7597775" y="5819775"/>
          <p14:tracePt t="252591" x="7610475" y="5807075"/>
          <p14:tracePt t="252607" x="7635875" y="5794375"/>
          <p14:tracePt t="252624" x="7648575" y="5781675"/>
          <p14:tracePt t="252648" x="7661275" y="5781675"/>
          <p14:tracePt t="252655" x="7673975" y="5781675"/>
          <p14:tracePt t="252671" x="7685088" y="5756275"/>
          <p14:tracePt t="252695" x="7710488" y="5756275"/>
          <p14:tracePt t="252703" x="7710488" y="5743575"/>
          <p14:tracePt t="252711" x="7723188" y="5732463"/>
          <p14:tracePt t="252720" x="7735888" y="5732463"/>
          <p14:tracePt t="252727" x="7748588" y="5719763"/>
          <p14:tracePt t="252734" x="7761288" y="5707063"/>
          <p14:tracePt t="252744" x="7773988" y="5694363"/>
          <p14:tracePt t="252753" x="7785100" y="5681663"/>
          <p14:tracePt t="252759" x="7797800" y="5668963"/>
          <p14:tracePt t="252768" x="7810500" y="5656263"/>
          <p14:tracePt t="252775" x="7823200" y="5643563"/>
          <p14:tracePt t="252786" x="7835900" y="5630863"/>
          <p14:tracePt t="252791" x="7861300" y="5607050"/>
          <p14:tracePt t="252807" x="7874000" y="5594350"/>
          <p14:tracePt t="252818" x="7874000" y="5581650"/>
          <p14:tracePt t="252823" x="7886700" y="5568950"/>
          <p14:tracePt t="252835" x="7897813" y="5543550"/>
          <p14:tracePt t="252839" x="7910513" y="5543550"/>
          <p14:tracePt t="252851" x="7923213" y="5518150"/>
          <p14:tracePt t="252855" x="7935913" y="5494338"/>
          <p14:tracePt t="252863" x="7948613" y="5468938"/>
          <p14:tracePt t="252871" x="7948613" y="5443538"/>
          <p14:tracePt t="252879" x="7961313" y="5407025"/>
          <p14:tracePt t="252887" x="7986713" y="5368925"/>
          <p14:tracePt t="252895" x="7999413" y="5318125"/>
          <p14:tracePt t="252903" x="8010525" y="5268913"/>
          <p14:tracePt t="252911" x="8023225" y="5230813"/>
          <p14:tracePt t="252919" x="8035925" y="5168900"/>
          <p14:tracePt t="252927" x="8048625" y="5118100"/>
          <p14:tracePt t="252935" x="8061325" y="5056188"/>
          <p14:tracePt t="252943" x="8074025" y="4981575"/>
          <p14:tracePt t="252952" x="8074025" y="4930775"/>
          <p14:tracePt t="252959" x="8074025" y="4856163"/>
          <p14:tracePt t="252968" x="8074025" y="4805363"/>
          <p14:tracePt t="252983" x="8074025" y="4705350"/>
          <p14:tracePt t="252991" x="8074025" y="4643438"/>
          <p14:tracePt t="253001" x="8074025" y="4567238"/>
          <p14:tracePt t="253007" x="8074025" y="4505325"/>
          <p14:tracePt t="253018" x="8074025" y="4430713"/>
          <p14:tracePt t="253023" x="8061325" y="4379913"/>
          <p14:tracePt t="253035" x="8048625" y="4305300"/>
          <p14:tracePt t="253039" x="8023225" y="4217988"/>
          <p14:tracePt t="253047" x="8010525" y="4129088"/>
          <p14:tracePt t="253055" x="7986713" y="4041775"/>
          <p14:tracePt t="253063" x="7974013" y="3954463"/>
          <p14:tracePt t="253073" x="7948613" y="3854450"/>
          <p14:tracePt t="253079" x="7935913" y="3767138"/>
          <p14:tracePt t="253087" x="7910513" y="3679825"/>
          <p14:tracePt t="253095" x="7897813" y="3616325"/>
          <p14:tracePt t="253103" x="7874000" y="3541713"/>
          <p14:tracePt t="253111" x="7861300" y="3479800"/>
          <p14:tracePt t="253119" x="7835900" y="3429000"/>
          <p14:tracePt t="253127" x="7823200" y="3390900"/>
          <p14:tracePt t="253135" x="7797800" y="3341688"/>
          <p14:tracePt t="253143" x="7785100" y="3316288"/>
          <p14:tracePt t="253152" x="7761288" y="3290888"/>
          <p14:tracePt t="253159" x="7748588" y="3267075"/>
          <p14:tracePt t="253168" x="7723188" y="3254375"/>
          <p14:tracePt t="253175" x="7723188" y="3241675"/>
          <p14:tracePt t="253185" x="7710488" y="3241675"/>
          <p14:tracePt t="253191" x="7697788" y="3228975"/>
          <p14:tracePt t="253201" x="7685088" y="3228975"/>
          <p14:tracePt t="253220" x="7661275" y="3216275"/>
          <p14:tracePt t="253223" x="7648575" y="3203575"/>
          <p14:tracePt t="253237" x="7635875" y="3203575"/>
          <p14:tracePt t="253239" x="7597775" y="3190875"/>
          <p14:tracePt t="253247" x="7585075" y="3178175"/>
          <p14:tracePt t="253255" x="7561263" y="3178175"/>
          <p14:tracePt t="253263" x="7535863" y="3165475"/>
          <p14:tracePt t="253271" x="7510463" y="3165475"/>
          <p14:tracePt t="253279" x="7485063" y="3165475"/>
          <p14:tracePt t="253287" x="7472363" y="3165475"/>
          <p14:tracePt t="253295" x="7459663" y="3165475"/>
          <p14:tracePt t="253303" x="7459663" y="3154363"/>
          <p14:tracePt t="253311" x="7448550" y="3154363"/>
          <p14:tracePt t="253319" x="7448550" y="3141663"/>
          <p14:tracePt t="253335" x="7435850" y="3116263"/>
          <p14:tracePt t="253343" x="7435850" y="3103563"/>
          <p14:tracePt t="253352" x="7435850" y="3078163"/>
          <p14:tracePt t="253359" x="7435850" y="3054350"/>
          <p14:tracePt t="253369" x="7435850" y="3016250"/>
          <p14:tracePt t="253375" x="7435850" y="2965450"/>
          <p14:tracePt t="253385" x="7448550" y="2941638"/>
          <p14:tracePt t="253391" x="7459663" y="2916238"/>
          <p14:tracePt t="253401" x="7485063" y="2890838"/>
          <p14:tracePt t="253407" x="7523163" y="2865438"/>
          <p14:tracePt t="253418" x="7548563" y="2852738"/>
          <p14:tracePt t="253424" x="7561263" y="2840038"/>
          <p14:tracePt t="253436" x="7585075" y="2840038"/>
          <p14:tracePt t="253439" x="7610475" y="2840038"/>
          <p14:tracePt t="253448" x="7648575" y="2840038"/>
          <p14:tracePt t="253455" x="7685088" y="2852738"/>
          <p14:tracePt t="253464" x="7710488" y="2865438"/>
          <p14:tracePt t="253471" x="7735888" y="2903538"/>
          <p14:tracePt t="253481" x="7773988" y="2928938"/>
          <p14:tracePt t="253487" x="7797800" y="2952750"/>
          <p14:tracePt t="253495" x="7810500" y="2990850"/>
          <p14:tracePt t="253503" x="7823200" y="3028950"/>
          <p14:tracePt t="253511" x="7823200" y="3065463"/>
          <p14:tracePt t="253520" x="7823200" y="3103563"/>
          <p14:tracePt t="253527" x="7797800" y="3141663"/>
          <p14:tracePt t="253536" x="7773988" y="3165475"/>
          <p14:tracePt t="253543" x="7748588" y="3203575"/>
          <p14:tracePt t="253552" x="7710488" y="3203575"/>
          <p14:tracePt t="253559" x="7661275" y="3228975"/>
          <p14:tracePt t="253569" x="7623175" y="3241675"/>
          <p14:tracePt t="253575" x="7585075" y="3254375"/>
          <p14:tracePt t="253585" x="7572375" y="3254375"/>
          <p14:tracePt t="253591" x="7548563" y="3254375"/>
          <p14:tracePt t="253604" x="7535863" y="3254375"/>
          <p14:tracePt t="253607" x="7510463" y="3254375"/>
          <p14:tracePt t="253620" x="7497763" y="3228975"/>
          <p14:tracePt t="253623" x="7497763" y="3203575"/>
          <p14:tracePt t="253635" x="7497763" y="3154363"/>
          <p14:tracePt t="253639" x="7497763" y="3103563"/>
          <p14:tracePt t="253648" x="7510463" y="3054350"/>
          <p14:tracePt t="253655" x="7535863" y="2990850"/>
          <p14:tracePt t="253664" x="7548563" y="2952750"/>
          <p14:tracePt t="253670" x="7585075" y="2903538"/>
          <p14:tracePt t="253679" x="7610475" y="2878138"/>
          <p14:tracePt t="253687" x="7635875" y="2852738"/>
          <p14:tracePt t="253695" x="7648575" y="2828925"/>
          <p14:tracePt t="253703" x="7673975" y="2828925"/>
          <p14:tracePt t="253711" x="7685088" y="2816225"/>
          <p14:tracePt t="253720" x="7697788" y="2803525"/>
          <p14:tracePt t="253735" x="7723188" y="2803525"/>
          <p14:tracePt t="253743" x="7748588" y="2816225"/>
          <p14:tracePt t="253752" x="7773988" y="2828925"/>
          <p14:tracePt t="253759" x="7797800" y="2865438"/>
          <p14:tracePt t="253768" x="7835900" y="2890838"/>
          <p14:tracePt t="253775" x="7861300" y="2928938"/>
          <p14:tracePt t="253785" x="7897813" y="2978150"/>
          <p14:tracePt t="253791" x="7923213" y="3003550"/>
          <p14:tracePt t="253802" x="7935913" y="3065463"/>
          <p14:tracePt t="253807" x="7948613" y="3103563"/>
          <p14:tracePt t="253818" x="7961313" y="3128963"/>
          <p14:tracePt t="253823" x="7974013" y="3154363"/>
          <p14:tracePt t="253835" x="7974013" y="3165475"/>
          <p14:tracePt t="253839" x="7974013" y="3178175"/>
          <p14:tracePt t="253903" x="7986713" y="3178175"/>
          <p14:tracePt t="253919" x="7999413" y="3178175"/>
          <p14:tracePt t="253926" x="8010525" y="3165475"/>
          <p14:tracePt t="253934" x="8035925" y="3154363"/>
          <p14:tracePt t="253943" x="8061325" y="3128963"/>
          <p14:tracePt t="253952" x="8074025" y="3116263"/>
          <p14:tracePt t="253960" x="8099425" y="3090863"/>
          <p14:tracePt t="253970" x="8123238" y="3090863"/>
          <p14:tracePt t="253987" x="8186738" y="3065463"/>
          <p14:tracePt t="253991" x="8212138" y="3054350"/>
          <p14:tracePt t="254002" x="8235950" y="3054350"/>
          <p14:tracePt t="254007" x="8299450" y="3054350"/>
          <p14:tracePt t="254019" x="8324850" y="3054350"/>
          <p14:tracePt t="254023" x="8361363" y="3054350"/>
          <p14:tracePt t="254035" x="8399463" y="3054350"/>
          <p14:tracePt t="254039" x="8424863" y="3054350"/>
          <p14:tracePt t="254047" x="8474075" y="3054350"/>
          <p14:tracePt t="254055" x="8512175" y="3065463"/>
          <p14:tracePt t="254063" x="8537575" y="3078163"/>
          <p14:tracePt t="254071" x="8561388" y="3078163"/>
          <p14:tracePt t="254079" x="8599488" y="3090863"/>
          <p14:tracePt t="254087" x="8612188" y="3103563"/>
          <p14:tracePt t="254095" x="8624888" y="3103563"/>
          <p14:tracePt t="254615" x="8637588" y="3103563"/>
          <p14:tracePt t="254711" x="8650288" y="3116263"/>
          <p14:tracePt t="254721" x="8650288" y="3128963"/>
          <p14:tracePt t="254735" x="8650288" y="3141663"/>
          <p14:tracePt t="254743" x="8650288" y="3165475"/>
          <p14:tracePt t="254769" x="8650288" y="3216275"/>
          <p14:tracePt t="254775" x="8624888" y="3303588"/>
          <p14:tracePt t="254788" x="8599488" y="3328988"/>
          <p14:tracePt t="254791" x="8586788" y="3354388"/>
          <p14:tracePt t="254801" x="8574088" y="3403600"/>
          <p14:tracePt t="254807" x="8537575" y="3441700"/>
          <p14:tracePt t="254820" x="8524875" y="3479800"/>
          <p14:tracePt t="254823" x="8486775" y="3529013"/>
          <p14:tracePt t="254838" x="8448675" y="3567113"/>
          <p14:tracePt t="254839" x="8424863" y="3616325"/>
          <p14:tracePt t="254848" x="8399463" y="3667125"/>
          <p14:tracePt t="254855" x="8374063" y="3716338"/>
          <p14:tracePt t="254863" x="8348663" y="3767138"/>
          <p14:tracePt t="254872" x="8312150" y="3841750"/>
          <p14:tracePt t="254879" x="8286750" y="3905250"/>
          <p14:tracePt t="254887" x="8248650" y="3954463"/>
          <p14:tracePt t="254895" x="8223250" y="4005263"/>
          <p14:tracePt t="254902" x="8212138" y="4029075"/>
          <p14:tracePt t="254911" x="8199438" y="4054475"/>
          <p14:tracePt t="254918" x="8199438" y="4067175"/>
          <p14:tracePt t="254999" x="8186738" y="4092575"/>
          <p14:tracePt t="255006" x="8174038" y="4105275"/>
          <p14:tracePt t="255015" x="8161338" y="4129088"/>
          <p14:tracePt t="255023" x="8161338" y="4167188"/>
          <p14:tracePt t="255035" x="8161338" y="4230688"/>
          <p14:tracePt t="255039" x="8161338" y="4330700"/>
          <p14:tracePt t="255047" x="8161338" y="4467225"/>
          <p14:tracePt t="255055" x="8161338" y="4592638"/>
          <p14:tracePt t="255063" x="8161338" y="4768850"/>
          <p14:tracePt t="255071" x="8148638" y="4943475"/>
          <p14:tracePt t="255079" x="8123238" y="5118100"/>
          <p14:tracePt t="255087" x="8099425" y="5281613"/>
          <p14:tracePt t="255095" x="8074025" y="5418138"/>
          <p14:tracePt t="255102" x="8023225" y="5556250"/>
          <p14:tracePt t="255112" x="7986713" y="5656263"/>
          <p14:tracePt t="255120" x="7948613" y="5743575"/>
          <p14:tracePt t="255127" x="7923213" y="5832475"/>
          <p14:tracePt t="255135" x="7886700" y="5894388"/>
          <p14:tracePt t="255143" x="7874000" y="5932488"/>
          <p14:tracePt t="255153" x="7848600" y="5969000"/>
          <p14:tracePt t="255159" x="7848600" y="5994400"/>
          <p14:tracePt t="255168" x="7823200" y="6007100"/>
          <p14:tracePt t="255175" x="7810500" y="6032500"/>
          <p14:tracePt t="255186" x="7785100" y="6045200"/>
          <p14:tracePt t="255191" x="7773988" y="6069013"/>
          <p14:tracePt t="255201" x="7761288" y="6081713"/>
          <p14:tracePt t="255219" x="7735888" y="6107113"/>
          <p14:tracePt t="255222" x="7723188" y="6107113"/>
          <p14:tracePt t="255235" x="7710488" y="6132513"/>
          <p14:tracePt t="255247" x="7697788" y="6157913"/>
          <p14:tracePt t="255254" x="7685088" y="6157913"/>
          <p14:tracePt t="255264" x="7685088" y="6169025"/>
          <p14:tracePt t="255279" x="7685088" y="6181725"/>
          <p14:tracePt t="255287" x="7685088" y="6194425"/>
          <p14:tracePt t="255367" x="7673975" y="6207125"/>
          <p14:tracePt t="255407" x="7661275" y="6207125"/>
          <p14:tracePt t="255423" x="7648575" y="6219825"/>
          <p14:tracePt t="255432" x="7635875" y="6232525"/>
          <p14:tracePt t="255471" x="7623175" y="6232525"/>
          <p14:tracePt t="255479" x="7623175" y="6219825"/>
          <p14:tracePt t="255486" x="7623175" y="6207125"/>
          <p14:tracePt t="255495" x="7623175" y="6181725"/>
          <p14:tracePt t="255502" x="7623175" y="6145213"/>
          <p14:tracePt t="255512" x="7648575" y="6094413"/>
          <p14:tracePt t="255519" x="7648575" y="6045200"/>
          <p14:tracePt t="255526" x="7661275" y="6007100"/>
          <p14:tracePt t="255535" x="7685088" y="5956300"/>
          <p14:tracePt t="255543" x="7697788" y="5894388"/>
          <p14:tracePt t="255552" x="7697788" y="5843588"/>
          <p14:tracePt t="255558" x="7710488" y="5743575"/>
          <p14:tracePt t="255568" x="7735888" y="5656263"/>
          <p14:tracePt t="255574" x="7761288" y="5556250"/>
          <p14:tracePt t="255586" x="7773988" y="5456238"/>
          <p14:tracePt t="255591" x="7797800" y="5368925"/>
          <p14:tracePt t="255601" x="7810500" y="5281613"/>
          <p14:tracePt t="255606" x="7835900" y="5194300"/>
          <p14:tracePt t="255618" x="7848600" y="5105400"/>
          <p14:tracePt t="255623" x="7874000" y="5018088"/>
          <p14:tracePt t="255635" x="7886700" y="4930775"/>
          <p14:tracePt t="255638" x="7910513" y="4830763"/>
          <p14:tracePt t="255646" x="7923213" y="4705350"/>
          <p14:tracePt t="255654" x="7948613" y="4592638"/>
          <p14:tracePt t="255662" x="7974013" y="4454525"/>
          <p14:tracePt t="255670" x="7986713" y="4318000"/>
          <p14:tracePt t="255679" x="7999413" y="4167188"/>
          <p14:tracePt t="255687" x="7999413" y="4029075"/>
          <p14:tracePt t="255694" x="7999413" y="3892550"/>
          <p14:tracePt t="255703" x="7999413" y="3741738"/>
          <p14:tracePt t="255711" x="8023225" y="3590925"/>
          <p14:tracePt t="255719" x="8035925" y="3467100"/>
          <p14:tracePt t="255726" x="8061325" y="3354388"/>
          <p14:tracePt t="255735" x="8074025" y="3241675"/>
          <p14:tracePt t="255743" x="8086725" y="3165475"/>
          <p14:tracePt t="255751" x="8099425" y="3103563"/>
          <p14:tracePt t="255759" x="8099425" y="3054350"/>
          <p14:tracePt t="255769" x="8099425" y="3003550"/>
          <p14:tracePt t="255774" x="8099425" y="2965450"/>
          <p14:tracePt t="255785" x="8099425" y="2928938"/>
          <p14:tracePt t="255791" x="8099425" y="2890838"/>
          <p14:tracePt t="255802" x="8099425" y="2878138"/>
          <p14:tracePt t="255807" x="8086725" y="2840038"/>
          <p14:tracePt t="255819" x="8074025" y="2828925"/>
          <p14:tracePt t="255841" x="8074025" y="2816225"/>
          <p14:tracePt t="255847" x="8061325" y="2803525"/>
          <p14:tracePt t="255903" x="8048625" y="2803525"/>
          <p14:tracePt t="255910" x="8048625" y="2790825"/>
          <p14:tracePt t="255927" x="8023225" y="2790825"/>
          <p14:tracePt t="255943" x="8010525" y="2790825"/>
          <p14:tracePt t="255967" x="7986713" y="2790825"/>
          <p14:tracePt t="255974" x="7974013" y="2816225"/>
          <p14:tracePt t="255983" x="7935913" y="2852738"/>
          <p14:tracePt t="255991" x="7910513" y="2916238"/>
          <p14:tracePt t="256005" x="7886700" y="2990850"/>
          <p14:tracePt t="256007" x="7848600" y="3065463"/>
          <p14:tracePt t="256019" x="7810500" y="3141663"/>
          <p14:tracePt t="256023" x="7797800" y="3178175"/>
          <p14:tracePt t="256035" x="7785100" y="3216275"/>
          <p14:tracePt t="256039" x="7785100" y="3228975"/>
          <p14:tracePt t="256047" x="7785100" y="3241675"/>
          <p14:tracePt t="256094" x="7810500" y="3228975"/>
          <p14:tracePt t="256102" x="7823200" y="3216275"/>
          <p14:tracePt t="256110" x="7823200" y="3190875"/>
          <p14:tracePt t="256119" x="7835900" y="3178175"/>
          <p14:tracePt t="256126" x="7848600" y="3178175"/>
          <p14:tracePt t="256170" x="7848600" y="3190875"/>
          <p14:tracePt t="256175" x="7848600" y="3216275"/>
          <p14:tracePt t="256184" x="7861300" y="3303588"/>
          <p14:tracePt t="256190" x="7874000" y="3378200"/>
          <p14:tracePt t="256202" x="7874000" y="3467100"/>
          <p14:tracePt t="256206" x="7874000" y="3567113"/>
          <p14:tracePt t="256218" x="7874000" y="3692525"/>
          <p14:tracePt t="256222" x="7874000" y="3803650"/>
          <p14:tracePt t="256234" x="7874000" y="3905250"/>
          <p14:tracePt t="256239" x="7874000" y="4005263"/>
          <p14:tracePt t="256246" x="7874000" y="4092575"/>
          <p14:tracePt t="256254" x="7874000" y="4167188"/>
          <p14:tracePt t="256263" x="7874000" y="4254500"/>
          <p14:tracePt t="256270" x="7874000" y="4341813"/>
          <p14:tracePt t="256278" x="7874000" y="4430713"/>
          <p14:tracePt t="256287" x="7874000" y="4505325"/>
          <p14:tracePt t="256294" x="7874000" y="4592638"/>
          <p14:tracePt t="256302" x="7874000" y="4656138"/>
          <p14:tracePt t="256310" x="7874000" y="4743450"/>
          <p14:tracePt t="256319" x="7861300" y="4805363"/>
          <p14:tracePt t="256327" x="7848600" y="4843463"/>
          <p14:tracePt t="256335" x="7835900" y="4868863"/>
          <p14:tracePt t="256343" x="7810500" y="4892675"/>
          <p14:tracePt t="256351" x="7810500" y="4918075"/>
          <p14:tracePt t="256369" x="7797800" y="4930775"/>
          <p14:tracePt t="256391" x="7797800" y="4943475"/>
          <p14:tracePt t="256511" x="7797800" y="4930775"/>
          <p14:tracePt t="256527" x="7797800" y="4918075"/>
          <p14:tracePt t="256535" x="7797800" y="4892675"/>
          <p14:tracePt t="256543" x="7810500" y="4892675"/>
          <p14:tracePt t="256552" x="7810500" y="4879975"/>
          <p14:tracePt t="256711" x="7835900" y="4879975"/>
          <p14:tracePt t="256718" x="7848600" y="4879975"/>
          <p14:tracePt t="256727" x="7861300" y="4868863"/>
          <p14:tracePt t="256738" x="7886700" y="4856163"/>
          <p14:tracePt t="256752" x="7910513" y="4843463"/>
          <p14:tracePt t="256759" x="7923213" y="4843463"/>
          <p14:tracePt t="256775" x="7935913" y="4843463"/>
          <p14:tracePt t="256786" x="7961313" y="4843463"/>
          <p14:tracePt t="256791" x="7974013" y="4856163"/>
          <p14:tracePt t="256802" x="7986713" y="4879975"/>
          <p14:tracePt t="256807" x="7986713" y="4892675"/>
          <p14:tracePt t="256820" x="7986713" y="4905375"/>
          <p14:tracePt t="256822" x="7986713" y="4930775"/>
          <p14:tracePt t="256831" x="7986713" y="4943475"/>
          <p14:tracePt t="256838" x="7986713" y="4981575"/>
          <p14:tracePt t="256855" x="7986713" y="4992688"/>
          <p14:tracePt t="256870" x="7986713" y="5005388"/>
          <p14:tracePt t="256879" x="7986713" y="5018088"/>
          <p14:tracePt t="256910" x="7974013" y="5018088"/>
          <p14:tracePt t="256918" x="7961313" y="5018088"/>
          <p14:tracePt t="256926" x="7935913" y="5005388"/>
          <p14:tracePt t="256935" x="7935913" y="4992688"/>
          <p14:tracePt t="256942" x="7910513" y="4968875"/>
          <p14:tracePt t="256952" x="7910513" y="4956175"/>
          <p14:tracePt t="256958" x="7886700" y="4930775"/>
          <p14:tracePt t="256969" x="7874000" y="4905375"/>
          <p14:tracePt t="256974" x="7861300" y="4868863"/>
          <p14:tracePt t="256985" x="7848600" y="4830763"/>
          <p14:tracePt t="256990" x="7848600" y="4805363"/>
          <p14:tracePt t="257001" x="7848600" y="4768850"/>
          <p14:tracePt t="257007" x="7848600" y="4743450"/>
          <p14:tracePt t="257019" x="7848600" y="4705350"/>
          <p14:tracePt t="257022" x="7848600" y="4656138"/>
          <p14:tracePt t="257031" x="7874000" y="4618038"/>
          <p14:tracePt t="257038" x="7886700" y="4579938"/>
          <p14:tracePt t="257046" x="7910513" y="4554538"/>
          <p14:tracePt t="257054" x="7935913" y="4530725"/>
          <p14:tracePt t="257062" x="7948613" y="4505325"/>
          <p14:tracePt t="257071" x="7986713" y="4467225"/>
          <p14:tracePt t="257078" x="7999413" y="4443413"/>
          <p14:tracePt t="257086" x="8023225" y="4430713"/>
          <p14:tracePt t="257094" x="8023225" y="4418013"/>
          <p14:tracePt t="257102" x="8035925" y="4405313"/>
          <p14:tracePt t="257134" x="8048625" y="4405313"/>
          <p14:tracePt t="257143" x="8061325" y="4405313"/>
          <p14:tracePt t="257152" x="8074025" y="4418013"/>
          <p14:tracePt t="257159" x="8086725" y="4454525"/>
          <p14:tracePt t="257168" x="8099425" y="4492625"/>
          <p14:tracePt t="257174" x="8110538" y="4543425"/>
          <p14:tracePt t="257185" x="8110538" y="4579938"/>
          <p14:tracePt t="257190" x="8123238" y="4643438"/>
          <p14:tracePt t="257201" x="8135938" y="4705350"/>
          <p14:tracePt t="257207" x="8135938" y="4743450"/>
          <p14:tracePt t="257219" x="8135938" y="4792663"/>
          <p14:tracePt t="257222" x="8135938" y="4843463"/>
          <p14:tracePt t="257230" x="8135938" y="4879975"/>
          <p14:tracePt t="257239" x="8123238" y="4918075"/>
          <p14:tracePt t="257247" x="8110538" y="4930775"/>
          <p14:tracePt t="257254" x="8099425" y="4956175"/>
          <p14:tracePt t="257262" x="8086725" y="4968875"/>
          <p14:tracePt t="257270" x="8061325" y="4981575"/>
          <p14:tracePt t="257279" x="8048625" y="4981575"/>
          <p14:tracePt t="257287" x="8023225" y="4981575"/>
          <p14:tracePt t="257294" x="8010525" y="4981575"/>
          <p14:tracePt t="257306" x="7986713" y="4981575"/>
          <p14:tracePt t="257310" x="7974013" y="4981575"/>
          <p14:tracePt t="257320" x="7948613" y="4968875"/>
          <p14:tracePt t="257326" x="7923213" y="4956175"/>
          <p14:tracePt t="257335" x="7923213" y="4930775"/>
          <p14:tracePt t="257343" x="7897813" y="4892675"/>
          <p14:tracePt t="257352" x="7874000" y="4868863"/>
          <p14:tracePt t="257358" x="7848600" y="4830763"/>
          <p14:tracePt t="257368" x="7823200" y="4779963"/>
          <p14:tracePt t="257374" x="7823200" y="4730750"/>
          <p14:tracePt t="257386" x="7823200" y="4692650"/>
          <p14:tracePt t="257391" x="7823200" y="4643438"/>
          <p14:tracePt t="257402" x="7823200" y="4592638"/>
          <p14:tracePt t="257407" x="7823200" y="4543425"/>
          <p14:tracePt t="257418" x="7835900" y="4505325"/>
          <p14:tracePt t="257424" x="7848600" y="4479925"/>
          <p14:tracePt t="257435" x="7874000" y="4467225"/>
          <p14:tracePt t="257439" x="7886700" y="4454525"/>
          <p14:tracePt t="257447" x="7910513" y="4443413"/>
          <p14:tracePt t="257455" x="7923213" y="4443413"/>
          <p14:tracePt t="257476" x="7935913" y="4443413"/>
          <p14:tracePt t="257479" x="7961313" y="4443413"/>
          <p14:tracePt t="257486" x="7986713" y="4454525"/>
          <p14:tracePt t="257495" x="7999413" y="4492625"/>
          <p14:tracePt t="257503" x="8035925" y="4518025"/>
          <p14:tracePt t="257511" x="8048625" y="4554538"/>
          <p14:tracePt t="257519" x="8048625" y="4618038"/>
          <p14:tracePt t="257527" x="8048625" y="4656138"/>
          <p14:tracePt t="257536" x="8048625" y="4692650"/>
          <p14:tracePt t="257544" x="8048625" y="4730750"/>
          <p14:tracePt t="257553" x="8048625" y="4768850"/>
          <p14:tracePt t="257559" x="8048625" y="4792663"/>
          <p14:tracePt t="257569" x="8023225" y="4818063"/>
          <p14:tracePt t="257575" x="8010525" y="4830763"/>
          <p14:tracePt t="257586" x="7999413" y="4843463"/>
          <p14:tracePt t="257591" x="7974013" y="4843463"/>
          <p14:tracePt t="257623" x="7961313" y="4843463"/>
          <p14:tracePt t="257636" x="7948613" y="4830763"/>
          <p14:tracePt t="257642" x="7935913" y="4805363"/>
          <p14:tracePt t="257646" x="7923213" y="4768850"/>
          <p14:tracePt t="257654" x="7923213" y="4730750"/>
          <p14:tracePt t="257663" x="7923213" y="4705350"/>
          <p14:tracePt t="257670" x="7923213" y="4679950"/>
          <p14:tracePt t="257679" x="7923213" y="4656138"/>
          <p14:tracePt t="257686" x="7923213" y="4643438"/>
          <p14:tracePt t="257695" x="7923213" y="4605338"/>
          <p14:tracePt t="257702" x="7923213" y="4579938"/>
          <p14:tracePt t="257710" x="7935913" y="4579938"/>
          <p14:tracePt t="257720" x="7935913" y="4567238"/>
          <p14:tracePt t="257750" x="7948613" y="4567238"/>
          <p14:tracePt t="257766" x="7974013" y="4579938"/>
          <p14:tracePt t="257774" x="7986713" y="4605338"/>
          <p14:tracePt t="257785" x="7999413" y="4630738"/>
          <p14:tracePt t="257790" x="8010525" y="4679950"/>
          <p14:tracePt t="257801" x="8023225" y="4718050"/>
          <p14:tracePt t="257806" x="8023225" y="4743450"/>
          <p14:tracePt t="257817" x="8023225" y="4779963"/>
          <p14:tracePt t="257823" x="8023225" y="4830763"/>
          <p14:tracePt t="257830" x="8010525" y="4856163"/>
          <p14:tracePt t="257838" x="7986713" y="4879975"/>
          <p14:tracePt t="257847" x="7974013" y="4879975"/>
          <p14:tracePt t="257854" x="7974013" y="4892675"/>
          <p14:tracePt t="257886" x="7948613" y="4892675"/>
          <p14:tracePt t="257894" x="7935913" y="4892675"/>
          <p14:tracePt t="257902" x="7910513" y="4856163"/>
          <p14:tracePt t="257910" x="7897813" y="4830763"/>
          <p14:tracePt t="257918" x="7874000" y="4792663"/>
          <p14:tracePt t="257927" x="7861300" y="4756150"/>
          <p14:tracePt t="257936" x="7848600" y="4705350"/>
          <p14:tracePt t="257943" x="7848600" y="4679950"/>
          <p14:tracePt t="257955" x="7848600" y="4656138"/>
          <p14:tracePt t="257958" x="7848600" y="4605338"/>
          <p14:tracePt t="257974" x="7848600" y="4579938"/>
          <p14:tracePt t="257986" x="7861300" y="4567238"/>
          <p14:tracePt t="257991" x="7874000" y="4554538"/>
          <p14:tracePt t="258002" x="7886700" y="4543425"/>
          <p14:tracePt t="258018" x="7897813" y="4543425"/>
          <p14:tracePt t="258023" x="7923213" y="4543425"/>
          <p14:tracePt t="258035" x="7935913" y="4554538"/>
          <p14:tracePt t="258038" x="7974013" y="4579938"/>
          <p14:tracePt t="258047" x="7974013" y="4605338"/>
          <p14:tracePt t="258054" x="7986713" y="4630738"/>
          <p14:tracePt t="258063" x="8010525" y="4667250"/>
          <p14:tracePt t="258071" x="8010525" y="4692650"/>
          <p14:tracePt t="258079" x="8023225" y="4756150"/>
          <p14:tracePt t="258086" x="8023225" y="4792663"/>
          <p14:tracePt t="258095" x="8023225" y="4843463"/>
          <p14:tracePt t="258102" x="8023225" y="4918075"/>
          <p14:tracePt t="258112" x="8023225" y="4956175"/>
          <p14:tracePt t="258119" x="7999413" y="5030788"/>
          <p14:tracePt t="258127" x="7986713" y="5068888"/>
          <p14:tracePt t="258135" x="7974013" y="5118100"/>
          <p14:tracePt t="258143" x="7948613" y="5168900"/>
          <p14:tracePt t="258153" x="7910513" y="5218113"/>
          <p14:tracePt t="258158" x="7897813" y="5268913"/>
          <p14:tracePt t="258169" x="7861300" y="5305425"/>
          <p14:tracePt t="258175" x="7848600" y="5343525"/>
          <p14:tracePt t="258185" x="7823200" y="5394325"/>
          <p14:tracePt t="258192" x="7797800" y="5443538"/>
          <p14:tracePt t="258202" x="7773988" y="5494338"/>
          <p14:tracePt t="258207" x="7761288" y="5543550"/>
          <p14:tracePt t="258218" x="7735888" y="5581650"/>
          <p14:tracePt t="258222" x="7710488" y="5630863"/>
          <p14:tracePt t="258235" x="7710488" y="5656263"/>
          <p14:tracePt t="258238" x="7697788" y="5681663"/>
          <p14:tracePt t="258246" x="7685088" y="5707063"/>
          <p14:tracePt t="258254" x="7685088" y="5732463"/>
          <p14:tracePt t="258270" x="7685088" y="5743575"/>
          <p14:tracePt t="258318" x="7697788" y="5732463"/>
          <p14:tracePt t="258326" x="7710488" y="5707063"/>
          <p14:tracePt t="258334" x="7723188" y="5681663"/>
          <p14:tracePt t="258343" x="7735888" y="5656263"/>
          <p14:tracePt t="258352" x="7748588" y="5619750"/>
          <p14:tracePt t="258358" x="7761288" y="5568950"/>
          <p14:tracePt t="258368" x="7773988" y="5518150"/>
          <p14:tracePt t="258374" x="7773988" y="5494338"/>
          <p14:tracePt t="258386" x="7773988" y="5443538"/>
          <p14:tracePt t="258390" x="7773988" y="5368925"/>
          <p14:tracePt t="258402" x="7773988" y="5318125"/>
          <p14:tracePt t="258406" x="7773988" y="5268913"/>
          <p14:tracePt t="258418" x="7773988" y="5218113"/>
          <p14:tracePt t="258423" x="7761288" y="5168900"/>
          <p14:tracePt t="258431" x="7761288" y="5143500"/>
          <p14:tracePt t="258438" x="7761288" y="5092700"/>
          <p14:tracePt t="258446" x="7761288" y="5056188"/>
          <p14:tracePt t="258454" x="7761288" y="5043488"/>
          <p14:tracePt t="258462" x="7761288" y="5018088"/>
          <p14:tracePt t="258470" x="7761288" y="4992688"/>
          <p14:tracePt t="258478" x="7761288" y="4981575"/>
          <p14:tracePt t="258486" x="7761288" y="4956175"/>
          <p14:tracePt t="258494" x="7761288" y="4943475"/>
          <p14:tracePt t="258502" x="7761288" y="4930775"/>
          <p14:tracePt t="258519" x="7761288" y="4918075"/>
          <p14:tracePt t="258566" x="7761288" y="4930775"/>
          <p14:tracePt t="258582" x="7761288" y="4943475"/>
          <p14:tracePt t="258599" x="7761288" y="4968875"/>
          <p14:tracePt t="258623" x="7761288" y="4981575"/>
          <p14:tracePt t="258630" x="7773988" y="4981575"/>
          <p14:tracePt t="258638" x="7773988" y="4992688"/>
          <p14:tracePt t="258646" x="7773988" y="5018088"/>
          <p14:tracePt t="258654" x="7785100" y="5030788"/>
          <p14:tracePt t="258664" x="7797800" y="5056188"/>
          <p14:tracePt t="258670" x="7797800" y="5092700"/>
          <p14:tracePt t="258679" x="7810500" y="5168900"/>
          <p14:tracePt t="258686" x="7810500" y="5218113"/>
          <p14:tracePt t="258694" x="7810500" y="5294313"/>
          <p14:tracePt t="258703" x="7810500" y="5381625"/>
          <p14:tracePt t="258711" x="7810500" y="5468938"/>
          <p14:tracePt t="258719" x="7810500" y="5568950"/>
          <p14:tracePt t="258726" x="7810500" y="5668963"/>
          <p14:tracePt t="258736" x="7810500" y="5768975"/>
          <p14:tracePt t="258742" x="7810500" y="5856288"/>
          <p14:tracePt t="258752" x="7835900" y="5956300"/>
          <p14:tracePt t="258759" x="7848600" y="6045200"/>
          <p14:tracePt t="258769" x="7861300" y="6132513"/>
          <p14:tracePt t="258774" x="7861300" y="6181725"/>
          <p14:tracePt t="258785" x="7886700" y="6219825"/>
          <p14:tracePt t="258791" x="7897813" y="6281738"/>
          <p14:tracePt t="258804" x="7897813" y="6307138"/>
          <p14:tracePt t="258806" x="7897813" y="6319838"/>
          <p14:tracePt t="258818" x="7910513" y="6345238"/>
          <p14:tracePt t="258823" x="7910513" y="6357938"/>
          <p14:tracePt t="258835" x="7910513" y="6370638"/>
          <p14:tracePt t="258838" x="7910513" y="6394450"/>
          <p14:tracePt t="258846" x="7910513" y="6419850"/>
          <p14:tracePt t="258854" x="7910513" y="6457950"/>
          <p14:tracePt t="258863" x="7910513" y="6494463"/>
          <p14:tracePt t="258870" x="7910513" y="6507163"/>
          <p14:tracePt t="258879" x="7897813" y="6545263"/>
          <p14:tracePt t="258887" x="7886700" y="6557963"/>
          <p14:tracePt t="258895" x="7874000" y="6583363"/>
          <p14:tracePt t="258902" x="7861300" y="6594475"/>
          <p14:tracePt t="258911" x="7861300" y="6607175"/>
          <p14:tracePt t="258927" x="7848600" y="6607175"/>
          <p14:tracePt t="258950" x="7823200" y="6607175"/>
          <p14:tracePt t="258959" x="7823200" y="6594475"/>
          <p14:tracePt t="258971" x="7797800" y="6570663"/>
          <p14:tracePt t="258975" x="7797800" y="6545263"/>
          <p14:tracePt t="258985" x="7785100" y="6519863"/>
          <p14:tracePt t="258990" x="7785100" y="6507163"/>
          <p14:tracePt t="259002" x="7773988" y="6470650"/>
          <p14:tracePt t="259018" x="7773988" y="6457950"/>
          <p14:tracePt t="259022" x="7773988" y="6445250"/>
          <p14:tracePt t="259038" x="7773988" y="6432550"/>
          <p14:tracePt t="259079" x="7773988" y="6445250"/>
          <p14:tracePt t="259088" x="7773988" y="6457950"/>
          <p14:tracePt t="259094" x="7785100" y="6470650"/>
          <p14:tracePt t="259102" x="7797800" y="6483350"/>
          <p14:tracePt t="259142" x="7810500" y="6483350"/>
          <p14:tracePt t="259150" x="7810500" y="6470650"/>
          <p14:tracePt t="259168" x="7810500" y="6445250"/>
          <p14:tracePt t="259174" x="7823200" y="6407150"/>
          <p14:tracePt t="259190" x="7823200" y="6394450"/>
          <p14:tracePt t="259231" x="7835900" y="6394450"/>
          <p14:tracePt t="259382" x="7848600" y="6394450"/>
          <p14:tracePt t="259414" x="7861300" y="6394450"/>
          <p14:tracePt t="259422" x="7861300" y="6407150"/>
          <p14:tracePt t="259439" x="7861300" y="6419850"/>
          <p14:tracePt t="259519" x="7861300" y="6407150"/>
          <p14:tracePt t="259527" x="7861300" y="6394450"/>
          <p14:tracePt t="259535" x="7861300" y="6381750"/>
          <p14:tracePt t="259542" x="7861300" y="6370638"/>
          <p14:tracePt t="259559" x="7861300" y="6357938"/>
          <p14:tracePt t="259569" x="7861300" y="6345238"/>
          <p14:tracePt t="259671" x="7848600" y="6345238"/>
          <p14:tracePt t="259831" x="7835900" y="6345238"/>
          <p14:tracePt t="259838" x="7823200" y="6345238"/>
          <p14:tracePt t="259846" x="7810500" y="6345238"/>
          <p14:tracePt t="259854" x="7773988" y="6319838"/>
          <p14:tracePt t="259863" x="7761288" y="6307138"/>
          <p14:tracePt t="259870" x="7748588" y="6294438"/>
          <p14:tracePt t="259878" x="7735888" y="6269038"/>
          <p14:tracePt t="259886" x="7710488" y="6257925"/>
          <p14:tracePt t="259895" x="7697788" y="6245225"/>
          <p14:tracePt t="259904" x="7685088" y="6232525"/>
          <p14:tracePt t="259910" x="7673975" y="6194425"/>
          <p14:tracePt t="259927" x="7673975" y="6169025"/>
          <p14:tracePt t="259936" x="7673975" y="6145213"/>
          <p14:tracePt t="259942" x="7673975" y="6119813"/>
          <p14:tracePt t="259951" x="7673975" y="6094413"/>
          <p14:tracePt t="259958" x="7673975" y="6056313"/>
          <p14:tracePt t="259971" x="7685088" y="6045200"/>
          <p14:tracePt t="259974" x="7710488" y="6019800"/>
          <p14:tracePt t="259985" x="7723188" y="5981700"/>
          <p14:tracePt t="259990" x="7748588" y="5969000"/>
          <p14:tracePt t="260002" x="7761288" y="5956300"/>
          <p14:tracePt t="260006" x="7773988" y="5945188"/>
          <p14:tracePt t="260019" x="7810500" y="5932488"/>
          <p14:tracePt t="260030" x="7835900" y="5932488"/>
          <p14:tracePt t="260038" x="7874000" y="5945188"/>
          <p14:tracePt t="260046" x="7923213" y="5994400"/>
          <p14:tracePt t="260054" x="7961313" y="6081713"/>
          <p14:tracePt t="260062" x="8010525" y="6157913"/>
          <p14:tracePt t="260070" x="8048625" y="6245225"/>
          <p14:tracePt t="260078" x="8061325" y="6332538"/>
          <p14:tracePt t="260086" x="8074025" y="6394450"/>
          <p14:tracePt t="260094" x="8074025" y="6432550"/>
          <p14:tracePt t="260102" x="8074025" y="6470650"/>
          <p14:tracePt t="260110" x="8061325" y="6494463"/>
          <p14:tracePt t="260118" x="8061325" y="6519863"/>
          <p14:tracePt t="260126" x="8035925" y="6532563"/>
          <p14:tracePt t="260158" x="8010525" y="6532563"/>
          <p14:tracePt t="260166" x="7986713" y="6519863"/>
          <p14:tracePt t="260174" x="7961313" y="6494463"/>
          <p14:tracePt t="260185" x="7935913" y="6470650"/>
          <p14:tracePt t="260190" x="7897813" y="6432550"/>
          <p14:tracePt t="260201" x="7874000" y="6407150"/>
          <p14:tracePt t="260206" x="7861300" y="6381750"/>
          <p14:tracePt t="260214" x="7848600" y="6357938"/>
          <p14:tracePt t="260222" x="7835900" y="6332538"/>
          <p14:tracePt t="260238" x="7835900" y="6319838"/>
          <p14:tracePt t="260246" x="7835900" y="6307138"/>
          <p14:tracePt t="260270" x="7848600" y="6307138"/>
          <p14:tracePt t="260278" x="7861300" y="6307138"/>
          <p14:tracePt t="260286" x="7897813" y="6307138"/>
          <p14:tracePt t="260294" x="7923213" y="6307138"/>
          <p14:tracePt t="260303" x="7935913" y="6319838"/>
          <p14:tracePt t="260310" x="7948613" y="6332538"/>
          <p14:tracePt t="260318" x="7961313" y="6357938"/>
          <p14:tracePt t="260326" x="7974013" y="6381750"/>
          <p14:tracePt t="260335" x="7974013" y="6394450"/>
          <p14:tracePt t="260343" x="7974013" y="6419850"/>
          <p14:tracePt t="260352" x="7974013" y="6457950"/>
          <p14:tracePt t="260358" x="7961313" y="6494463"/>
          <p14:tracePt t="260369" x="7935913" y="6507163"/>
          <p14:tracePt t="260374" x="7923213" y="6532563"/>
          <p14:tracePt t="260387" x="7910513" y="6532563"/>
          <p14:tracePt t="260415" x="7897813" y="6532563"/>
          <p14:tracePt t="260422" x="7874000" y="6532563"/>
          <p14:tracePt t="260430" x="7861300" y="6532563"/>
          <p14:tracePt t="260438" x="7861300" y="6519863"/>
          <p14:tracePt t="260454" x="7861300" y="6494463"/>
          <p14:tracePt t="260462" x="7861300" y="6483350"/>
          <p14:tracePt t="260470" x="7861300" y="6470650"/>
          <p14:tracePt t="260478" x="7861300" y="6445250"/>
          <p14:tracePt t="260486" x="7874000" y="6419850"/>
          <p14:tracePt t="260494" x="7886700" y="6407150"/>
          <p14:tracePt t="260502" x="7897813" y="6394450"/>
          <p14:tracePt t="260510" x="7923213" y="6394450"/>
          <p14:tracePt t="260518" x="7948613" y="6381750"/>
          <p14:tracePt t="260526" x="7974013" y="6357938"/>
          <p14:tracePt t="260535" x="8010525" y="6357938"/>
          <p14:tracePt t="260542" x="8074025" y="6345238"/>
          <p14:tracePt t="260552" x="8123238" y="6332538"/>
          <p14:tracePt t="260558" x="8212138" y="6319838"/>
          <p14:tracePt t="260568" x="8261350" y="6307138"/>
          <p14:tracePt t="260574" x="8312150" y="6307138"/>
          <p14:tracePt t="260585" x="8399463" y="6294438"/>
          <p14:tracePt t="260590" x="8474075" y="6281738"/>
          <p14:tracePt t="260602" x="8524875" y="6257925"/>
          <p14:tracePt t="260606" x="8586788" y="6245225"/>
          <p14:tracePt t="260618" x="8624888" y="6245225"/>
          <p14:tracePt t="260622" x="8637588" y="6245225"/>
          <p14:tracePt t="260630" x="8650288" y="6245225"/>
          <p14:tracePt t="260638" x="8686800" y="6232525"/>
          <p14:tracePt t="260646" x="8686800" y="6219825"/>
          <p14:tracePt t="260654" x="8699500" y="6207125"/>
          <p14:tracePt t="260670" x="8712200" y="6194425"/>
          <p14:tracePt t="260678" x="8712200" y="6181725"/>
          <p14:tracePt t="260686" x="8724900" y="6181725"/>
          <p14:tracePt t="260694" x="8724900" y="6169025"/>
          <p14:tracePt t="260702" x="8724900" y="6145213"/>
          <p14:tracePt t="260710" x="8737600" y="6132513"/>
          <p14:tracePt t="260718" x="8750300" y="6107113"/>
          <p14:tracePt t="260726" x="8763000" y="6094413"/>
          <p14:tracePt t="260735" x="8786813" y="6069013"/>
          <p14:tracePt t="260743" x="8786813" y="6032500"/>
          <p14:tracePt t="260756" x="8799513" y="6019800"/>
          <p14:tracePt t="260758" x="8812213" y="6007100"/>
          <p14:tracePt t="260770" x="8812213" y="5981700"/>
          <p14:tracePt t="260774" x="8812213" y="5945188"/>
          <p14:tracePt t="260785" x="8812213" y="5907088"/>
          <p14:tracePt t="260791" x="8812213" y="5868988"/>
          <p14:tracePt t="260802" x="8812213" y="5819775"/>
          <p14:tracePt t="260806" x="8799513" y="5781675"/>
          <p14:tracePt t="260819" x="8774113" y="5756275"/>
          <p14:tracePt t="260823" x="8763000" y="5719763"/>
          <p14:tracePt t="260832" x="8737600" y="5668963"/>
          <p14:tracePt t="260838" x="8712200" y="5619750"/>
          <p14:tracePt t="260846" x="8686800" y="5568950"/>
          <p14:tracePt t="260855" x="8624888" y="5530850"/>
          <p14:tracePt t="260862" x="8586788" y="5518150"/>
          <p14:tracePt t="260871" x="8537575" y="5507038"/>
          <p14:tracePt t="260878" x="8499475" y="5507038"/>
          <p14:tracePt t="260886" x="8435975" y="5507038"/>
          <p14:tracePt t="260895" x="8399463" y="5507038"/>
          <p14:tracePt t="260902" x="8386763" y="5507038"/>
          <p14:tracePt t="260911" x="8374063" y="5507038"/>
          <p14:tracePt t="263342" x="8386763" y="5518150"/>
          <p14:tracePt t="263349" x="8399463" y="5530850"/>
          <p14:tracePt t="263358" x="8424863" y="5530850"/>
          <p14:tracePt t="263370" x="8435975" y="5530850"/>
          <p14:tracePt t="263374" x="8448675" y="5543550"/>
          <p14:tracePt t="263385" x="8461375" y="5543550"/>
          <p14:tracePt t="263402" x="8474075" y="5543550"/>
          <p14:tracePt t="263414" x="8486775" y="5543550"/>
          <p14:tracePt t="263430" x="8486775" y="5568950"/>
          <p14:tracePt t="263437" x="8474075" y="5607050"/>
          <p14:tracePt t="263448" x="8474075" y="5643563"/>
          <p14:tracePt t="263455" x="8448675" y="5681663"/>
          <p14:tracePt t="263461" x="8435975" y="5719763"/>
          <p14:tracePt t="263470" x="8435975" y="5756275"/>
          <p14:tracePt t="263478" x="8412163" y="5819775"/>
          <p14:tracePt t="263489" x="8374063" y="5868988"/>
          <p14:tracePt t="263493" x="8324850" y="5932488"/>
          <p14:tracePt t="263502" x="8248650" y="5994400"/>
          <p14:tracePt t="263510" x="8174038" y="6045200"/>
          <p14:tracePt t="263518" x="8086725" y="6107113"/>
          <p14:tracePt t="263526" x="7986713" y="6169025"/>
          <p14:tracePt t="263535" x="7886700" y="6219825"/>
          <p14:tracePt t="263542" x="7761288" y="6257925"/>
          <p14:tracePt t="263552" x="7661275" y="6281738"/>
          <p14:tracePt t="263558" x="7572375" y="6294438"/>
          <p14:tracePt t="263570" x="7523163" y="6294438"/>
          <p14:tracePt t="263573" x="7448550" y="6294438"/>
          <p14:tracePt t="263586" x="7423150" y="6269038"/>
          <p14:tracePt t="263589" x="7385050" y="6219825"/>
          <p14:tracePt t="263601" x="7359650" y="6169025"/>
          <p14:tracePt t="263606" x="7335838" y="6107113"/>
          <p14:tracePt t="263614" x="7323138" y="6056313"/>
          <p14:tracePt t="263622" x="7323138" y="6007100"/>
          <p14:tracePt t="263629" x="7323138" y="5932488"/>
          <p14:tracePt t="263637" x="7323138" y="5832475"/>
          <p14:tracePt t="263646" x="7335838" y="5743575"/>
          <p14:tracePt t="263653" x="7359650" y="5656263"/>
          <p14:tracePt t="263661" x="7397750" y="5556250"/>
          <p14:tracePt t="263669" x="7448550" y="5443538"/>
          <p14:tracePt t="263678" x="7497763" y="5356225"/>
          <p14:tracePt t="263685" x="7572375" y="5268913"/>
          <p14:tracePt t="263693" x="7623175" y="5194300"/>
          <p14:tracePt t="263701" x="7685088" y="5118100"/>
          <p14:tracePt t="263710" x="7723188" y="5068888"/>
          <p14:tracePt t="263718" x="7773988" y="5018088"/>
          <p14:tracePt t="263725" x="7797800" y="4992688"/>
          <p14:tracePt t="263735" x="7835900" y="4968875"/>
          <p14:tracePt t="263741" x="7848600" y="4943475"/>
          <p14:tracePt t="263751" x="7861300" y="4943475"/>
          <p14:tracePt t="263773" x="7874000" y="4943475"/>
          <p14:tracePt t="263785" x="7886700" y="4956175"/>
          <p14:tracePt t="263789" x="7910513" y="4981575"/>
          <p14:tracePt t="263801" x="7923213" y="5018088"/>
          <p14:tracePt t="263805" x="7948613" y="5081588"/>
          <p14:tracePt t="263814" x="7961313" y="5130800"/>
          <p14:tracePt t="263822" x="7961313" y="5194300"/>
          <p14:tracePt t="263830" x="7961313" y="5281613"/>
          <p14:tracePt t="263837" x="7961313" y="5368925"/>
          <p14:tracePt t="263846" x="7961313" y="5456238"/>
          <p14:tracePt t="263854" x="7961313" y="5556250"/>
          <p14:tracePt t="263862" x="7961313" y="5630863"/>
          <p14:tracePt t="263869" x="7961313" y="5732463"/>
          <p14:tracePt t="263878" x="7961313" y="5819775"/>
          <p14:tracePt t="263886" x="7961313" y="5907088"/>
          <p14:tracePt t="263893" x="7961313" y="5994400"/>
          <p14:tracePt t="263902" x="7961313" y="6069013"/>
          <p14:tracePt t="263910" x="7948613" y="6145213"/>
          <p14:tracePt t="263918" x="7923213" y="6207125"/>
          <p14:tracePt t="263926" x="7923213" y="6232525"/>
          <p14:tracePt t="263937" x="7910513" y="6257925"/>
          <p14:tracePt t="263942" x="7897813" y="6269038"/>
          <p14:tracePt t="263952" x="7897813" y="6281738"/>
          <p14:tracePt t="263958" x="7886700" y="6281738"/>
          <p14:tracePt t="263976" x="7874000" y="6307138"/>
          <p14:tracePt t="263989" x="7848600" y="6307138"/>
          <p14:tracePt t="264002" x="7848600" y="6319838"/>
          <p14:tracePt t="264006" x="7835900" y="6319838"/>
          <p14:tracePt t="264019" x="7810500" y="6332538"/>
          <p14:tracePt t="264030" x="7785100" y="6332538"/>
          <p14:tracePt t="264150" x="7773988" y="6332538"/>
          <p14:tracePt t="264166" x="7773988" y="6345238"/>
          <p14:tracePt t="264183" x="7773988" y="6357938"/>
          <p14:tracePt t="264189" x="7773988" y="6370638"/>
          <p14:tracePt t="264199" x="7773988" y="6381750"/>
          <p14:tracePt t="264205" x="7773988" y="6407150"/>
          <p14:tracePt t="264222" x="7761288" y="6419850"/>
          <p14:tracePt t="264229" x="7748588" y="6432550"/>
          <p14:tracePt t="264294" x="7748588" y="6419850"/>
          <p14:tracePt t="264301" x="7748588" y="6407150"/>
          <p14:tracePt t="264309" x="7761288" y="6394450"/>
          <p14:tracePt t="264318" x="7773988" y="6381750"/>
          <p14:tracePt t="264326" x="7785100" y="6370638"/>
          <p14:tracePt t="264336" x="7823200" y="6345238"/>
          <p14:tracePt t="264341" x="7835900" y="6332538"/>
          <p14:tracePt t="264351" x="7861300" y="6307138"/>
          <p14:tracePt t="264358" x="7886700" y="6294438"/>
          <p14:tracePt t="264368" x="7910513" y="6294438"/>
          <p14:tracePt t="264374" x="7923213" y="6294438"/>
          <p14:tracePt t="264385" x="7935913" y="6281738"/>
          <p14:tracePt t="264389" x="7961313" y="6269038"/>
          <p14:tracePt t="264584" x="7974013" y="6269038"/>
          <p14:tracePt t="264590" x="7986713" y="6269038"/>
          <p14:tracePt t="264615" x="7999413" y="6269038"/>
          <p14:tracePt t="264669" x="7999413" y="6257925"/>
          <p14:tracePt t="264677" x="8010525" y="6257925"/>
          <p14:tracePt t="264869" x="8010525" y="6269038"/>
          <p14:tracePt t="264877" x="8010525" y="6281738"/>
          <p14:tracePt t="264885" x="8010525" y="6294438"/>
          <p14:tracePt t="264894" x="8010525" y="6319838"/>
          <p14:tracePt t="264902" x="7999413" y="6319838"/>
          <p14:tracePt t="264919" x="7986713" y="6345238"/>
          <p14:tracePt t="264935" x="7974013" y="6357938"/>
          <p14:tracePt t="264951" x="7974013" y="6381750"/>
          <p14:tracePt t="264968" x="7961313" y="6381750"/>
          <p14:tracePt t="264990" x="7948613" y="6394450"/>
          <p14:tracePt t="265062" x="7948613" y="6381750"/>
          <p14:tracePt t="265078" x="7961313" y="6370638"/>
          <p14:tracePt t="265094" x="7986713" y="6357938"/>
          <p14:tracePt t="265110" x="7999413" y="6357938"/>
          <p14:tracePt t="265119" x="8023225" y="6357938"/>
          <p14:tracePt t="265125" x="8048625" y="6357938"/>
          <p14:tracePt t="265136" x="8074025" y="6357938"/>
          <p14:tracePt t="265142" x="8086725" y="6357938"/>
          <p14:tracePt t="265153" x="8099425" y="6357938"/>
          <p14:tracePt t="265158" x="8123238" y="6357938"/>
          <p14:tracePt t="265174" x="8135938" y="6357938"/>
          <p14:tracePt t="265206" x="8148638" y="6357938"/>
          <p14:tracePt t="265214" x="8161338" y="6357938"/>
          <p14:tracePt t="265270" x="8161338" y="6381750"/>
          <p14:tracePt t="265285" x="8148638" y="6381750"/>
          <p14:tracePt t="265294" x="8123238" y="6381750"/>
          <p14:tracePt t="265301" x="8110538" y="6381750"/>
          <p14:tracePt t="265309" x="8086725" y="6381750"/>
          <p14:tracePt t="265318" x="8035925" y="6381750"/>
          <p14:tracePt t="265325" x="7974013" y="6381750"/>
          <p14:tracePt t="265335" x="7886700" y="6381750"/>
          <p14:tracePt t="265341" x="7785100" y="6381750"/>
          <p14:tracePt t="265351" x="7697788" y="6370638"/>
          <p14:tracePt t="265357" x="7610475" y="6357938"/>
          <p14:tracePt t="265368" x="7510463" y="6332538"/>
          <p14:tracePt t="265373" x="7397750" y="6307138"/>
          <p14:tracePt t="265385" x="7285038" y="6281738"/>
          <p14:tracePt t="265389" x="7159625" y="6269038"/>
          <p14:tracePt t="265402" x="7021513" y="6245225"/>
          <p14:tracePt t="265405" x="6897688" y="6219825"/>
          <p14:tracePt t="265413" x="6746875" y="6194425"/>
          <p14:tracePt t="265421" x="6608763" y="6157913"/>
          <p14:tracePt t="265429" x="6483350" y="6132513"/>
          <p14:tracePt t="265437" x="6370638" y="6107113"/>
          <p14:tracePt t="265446" x="6259513" y="6094413"/>
          <p14:tracePt t="265453" x="6183313" y="6094413"/>
          <p14:tracePt t="265462" x="6057900" y="6081713"/>
          <p14:tracePt t="265469" x="5970588" y="6069013"/>
          <p14:tracePt t="265478" x="5883275" y="6045200"/>
          <p14:tracePt t="265486" x="5795963" y="6032500"/>
          <p14:tracePt t="265493" x="5695950" y="6007100"/>
          <p14:tracePt t="265502" x="5583238" y="5994400"/>
          <p14:tracePt t="265510" x="5445125" y="5969000"/>
          <p14:tracePt t="265520" x="5319713" y="5956300"/>
          <p14:tracePt t="265525" x="5207000" y="5932488"/>
          <p14:tracePt t="265535" x="5068888" y="5919788"/>
          <p14:tracePt t="265541" x="4956175" y="5881688"/>
          <p14:tracePt t="265552" x="4832350" y="5868988"/>
          <p14:tracePt t="265557" x="4732338" y="5843588"/>
          <p14:tracePt t="265569" x="4643438" y="5832475"/>
          <p14:tracePt t="265573" x="4568825" y="5819775"/>
          <p14:tracePt t="265585" x="4506913" y="5807075"/>
          <p14:tracePt t="265589" x="4430713" y="5807075"/>
          <p14:tracePt t="265603" x="4356100" y="5781675"/>
          <p14:tracePt t="265605" x="4294188" y="5768975"/>
          <p14:tracePt t="265613" x="4230688" y="5756275"/>
          <p14:tracePt t="265621" x="4181475" y="5743575"/>
          <p14:tracePt t="265629" x="4130675" y="5732463"/>
          <p14:tracePt t="265638" x="4092575" y="5719763"/>
          <p14:tracePt t="265645" x="4056063" y="5719763"/>
          <p14:tracePt t="265654" x="4017963" y="5719763"/>
          <p14:tracePt t="265661" x="3979863" y="5719763"/>
          <p14:tracePt t="265669" x="3930650" y="5719763"/>
          <p14:tracePt t="265677" x="3892550" y="5719763"/>
          <p14:tracePt t="265685" x="3843338" y="5719763"/>
          <p14:tracePt t="265693" x="3805238" y="5719763"/>
          <p14:tracePt t="265701" x="3756025" y="5719763"/>
          <p14:tracePt t="265709" x="3705225" y="5732463"/>
          <p14:tracePt t="265718" x="3654425" y="5743575"/>
          <p14:tracePt t="265725" x="3592513" y="5756275"/>
          <p14:tracePt t="265735" x="3517900" y="5768975"/>
          <p14:tracePt t="265741" x="3441700" y="5794375"/>
          <p14:tracePt t="265751" x="3367088" y="5819775"/>
          <p14:tracePt t="265757" x="3305175" y="5843588"/>
          <p14:tracePt t="265768" x="3241675" y="5868988"/>
          <p14:tracePt t="265773" x="3179763" y="5894388"/>
          <p14:tracePt t="265785" x="3128963" y="5919788"/>
          <p14:tracePt t="265789" x="3054350" y="5945188"/>
          <p14:tracePt t="265803" x="2979738" y="5981700"/>
          <p14:tracePt t="265805" x="2890838" y="6019800"/>
          <p14:tracePt t="265813" x="2803525" y="6045200"/>
          <p14:tracePt t="265821" x="2728913" y="6081713"/>
          <p14:tracePt t="265830" x="2678113" y="6107113"/>
          <p14:tracePt t="265837" x="2603500" y="6119813"/>
          <p14:tracePt t="265845" x="2565400" y="6145213"/>
          <p14:tracePt t="265854" x="2503488" y="6169025"/>
          <p14:tracePt t="265862" x="2465388" y="6194425"/>
          <p14:tracePt t="265869" x="2441575" y="6207125"/>
          <p14:tracePt t="265878" x="2416175" y="6219825"/>
          <p14:tracePt t="265885" x="2403475" y="6245225"/>
          <p14:tracePt t="265893" x="2378075" y="6257925"/>
          <p14:tracePt t="265902" x="2365375" y="6269038"/>
          <p14:tracePt t="265910" x="2352675" y="6281738"/>
          <p14:tracePt t="265918" x="2339975" y="6294438"/>
          <p14:tracePt t="265925" x="2328863" y="6307138"/>
          <p14:tracePt t="265942" x="2328863" y="6319838"/>
          <p14:tracePt t="265952" x="2328863" y="6332538"/>
          <p14:tracePt t="265971" x="2328863" y="6357938"/>
          <p14:tracePt t="265973" x="2328863" y="6370638"/>
          <p14:tracePt t="265986" x="2339975" y="6381750"/>
          <p14:tracePt t="265990" x="2352675" y="6407150"/>
          <p14:tracePt t="266002" x="2378075" y="6419850"/>
          <p14:tracePt t="266007" x="2390775" y="6457950"/>
          <p14:tracePt t="266014" x="2416175" y="6483350"/>
          <p14:tracePt t="266022" x="2441575" y="6507163"/>
          <p14:tracePt t="266029" x="2478088" y="6545263"/>
          <p14:tracePt t="266038" x="2528888" y="6570663"/>
          <p14:tracePt t="266047" x="2578100" y="6594475"/>
          <p14:tracePt t="266054" x="2641600" y="6632575"/>
          <p14:tracePt t="266062" x="2728913" y="6670675"/>
          <p14:tracePt t="266069" x="2828925" y="6696075"/>
          <p14:tracePt t="266078" x="2954338" y="6719888"/>
          <p14:tracePt t="266086" x="3092450" y="6745288"/>
          <p14:tracePt t="266094" x="3241675" y="6783388"/>
          <p14:tracePt t="266102" x="3405188" y="6796088"/>
          <p14:tracePt t="266110" x="3592513" y="6807200"/>
          <p14:tracePt t="266118" x="3817938" y="6807200"/>
          <p14:tracePt t="266127" x="4092575" y="6807200"/>
          <p14:tracePt t="266135" x="4368800" y="6807200"/>
          <p14:tracePt t="266142" x="4668838" y="6807200"/>
          <p14:tracePt t="266151" x="4945063" y="6807200"/>
          <p14:tracePt t="266157" x="5257800" y="6807200"/>
          <p14:tracePt t="266170" x="5495925" y="6807200"/>
          <p14:tracePt t="266174" x="5732463" y="6807200"/>
          <p14:tracePt t="266186" x="5921375" y="6807200"/>
          <p14:tracePt t="266189" x="6121400" y="6807200"/>
          <p14:tracePt t="266201" x="6296025" y="6807200"/>
          <p14:tracePt t="266207" x="6483350" y="6807200"/>
          <p14:tracePt t="266213" x="6646863" y="6807200"/>
          <p14:tracePt t="266221" x="6834188" y="6783388"/>
          <p14:tracePt t="266230" x="6985000" y="6757988"/>
          <p14:tracePt t="266237" x="7110413" y="6745288"/>
          <p14:tracePt t="266246" x="7210425" y="6745288"/>
          <p14:tracePt t="266253" x="7310438" y="6745288"/>
          <p14:tracePt t="266261" x="7423150" y="6745288"/>
          <p14:tracePt t="266269" x="7523163" y="6745288"/>
          <p14:tracePt t="266277" x="7610475" y="6745288"/>
          <p14:tracePt t="266285" x="7697788" y="6745288"/>
          <p14:tracePt t="266293" x="7761288" y="6745288"/>
          <p14:tracePt t="266301" x="7823200" y="6745288"/>
          <p14:tracePt t="266310" x="7886700" y="6745288"/>
          <p14:tracePt t="266318" x="7948613" y="6732588"/>
          <p14:tracePt t="266325" x="8010525" y="6719888"/>
          <p14:tracePt t="266335" x="8061325" y="6719888"/>
          <p14:tracePt t="266341" x="8099425" y="6707188"/>
          <p14:tracePt t="266352" x="8135938" y="6696075"/>
          <p14:tracePt t="266357" x="8174038" y="6683375"/>
          <p14:tracePt t="266369" x="8212138" y="6670675"/>
          <p14:tracePt t="266373" x="8248650" y="6670675"/>
          <p14:tracePt t="266388" x="8312150" y="6670675"/>
          <p14:tracePt t="266389" x="8374063" y="6657975"/>
          <p14:tracePt t="266397" x="8424863" y="6632575"/>
          <p14:tracePt t="266405" x="8461375" y="6619875"/>
          <p14:tracePt t="266413" x="8512175" y="6594475"/>
          <p14:tracePt t="266421" x="8548688" y="6594475"/>
          <p14:tracePt t="266429" x="8586788" y="6570663"/>
          <p14:tracePt t="266437" x="8624888" y="6557963"/>
          <p14:tracePt t="266445" x="8650288" y="6545263"/>
          <p14:tracePt t="266453" x="8686800" y="6532563"/>
          <p14:tracePt t="266461" x="8699500" y="6519863"/>
          <p14:tracePt t="266469" x="8712200" y="6507163"/>
          <p14:tracePt t="266477" x="8712200" y="6494463"/>
          <p14:tracePt t="266485" x="8724900" y="6494463"/>
          <p14:tracePt t="266494" x="8724900" y="6483350"/>
          <p14:tracePt t="266502" x="8737600" y="6470650"/>
          <p14:tracePt t="266518" x="8750300" y="6445250"/>
          <p14:tracePt t="266525" x="8763000" y="6432550"/>
          <p14:tracePt t="266541" x="8763000" y="6407150"/>
          <p14:tracePt t="266554" x="8763000" y="6394450"/>
          <p14:tracePt t="266557" x="8763000" y="6370638"/>
          <p14:tracePt t="266568" x="8763000" y="6357938"/>
          <p14:tracePt t="266575" x="8763000" y="6332538"/>
          <p14:tracePt t="266585" x="8763000" y="6319838"/>
          <p14:tracePt t="266589" x="8763000" y="6307138"/>
          <p14:tracePt t="266601" x="8763000" y="6269038"/>
          <p14:tracePt t="266606" x="8750300" y="6257925"/>
          <p14:tracePt t="266619" x="8737600" y="6245225"/>
          <p14:tracePt t="266621" x="8724900" y="6245225"/>
          <p14:tracePt t="266629" x="8686800" y="6245225"/>
          <p14:tracePt t="266637" x="8661400" y="6245225"/>
          <p14:tracePt t="266645" x="8624888" y="6245225"/>
          <p14:tracePt t="266654" x="8574088" y="6245225"/>
          <p14:tracePt t="266662" x="8524875" y="6245225"/>
          <p14:tracePt t="266669" x="8435975" y="6245225"/>
          <p14:tracePt t="266678" x="8361363" y="6245225"/>
          <p14:tracePt t="266686" x="8261350" y="6245225"/>
          <p14:tracePt t="266695" x="8135938" y="6245225"/>
          <p14:tracePt t="266703" x="8010525" y="6245225"/>
          <p14:tracePt t="266710" x="7861300" y="6245225"/>
          <p14:tracePt t="266719" x="7697788" y="6245225"/>
          <p14:tracePt t="266725" x="7510463" y="6245225"/>
          <p14:tracePt t="266736" x="7335838" y="6245225"/>
          <p14:tracePt t="266742" x="7146925" y="6245225"/>
          <p14:tracePt t="266752" x="6946900" y="6245225"/>
          <p14:tracePt t="266757" x="6759575" y="6245225"/>
          <p14:tracePt t="266768" x="6584950" y="6245225"/>
          <p14:tracePt t="266774" x="6421438" y="6245225"/>
          <p14:tracePt t="266787" x="6246813" y="6245225"/>
          <p14:tracePt t="266789" x="6070600" y="6245225"/>
          <p14:tracePt t="266797" x="5895975" y="6257925"/>
          <p14:tracePt t="266805" x="5732463" y="6281738"/>
          <p14:tracePt t="266813" x="5583238" y="6307138"/>
          <p14:tracePt t="266821" x="5432425" y="6332538"/>
          <p14:tracePt t="266829" x="5294313" y="6370638"/>
          <p14:tracePt t="266837" x="5170488" y="6394450"/>
          <p14:tracePt t="266845" x="5068888" y="6419850"/>
          <p14:tracePt t="266853" x="4968875" y="6445250"/>
          <p14:tracePt t="266861" x="4868863" y="6457950"/>
          <p14:tracePt t="266869" x="4781550" y="6483350"/>
          <p14:tracePt t="266877" x="4706938" y="6494463"/>
          <p14:tracePt t="266885" x="4668838" y="6507163"/>
          <p14:tracePt t="266893" x="4643438" y="6507163"/>
          <p14:tracePt t="266902" x="4619625" y="6507163"/>
          <p14:tracePt t="266981" x="4630738" y="6507163"/>
          <p14:tracePt t="266989" x="4656138" y="6507163"/>
          <p14:tracePt t="266998" x="4719638" y="6507163"/>
          <p14:tracePt t="267005" x="4768850" y="6507163"/>
          <p14:tracePt t="267014" x="4868863" y="6507163"/>
          <p14:tracePt t="267021" x="5019675" y="6507163"/>
          <p14:tracePt t="267029" x="5232400" y="6494463"/>
          <p14:tracePt t="267037" x="5483225" y="6470650"/>
          <p14:tracePt t="267045" x="5683250" y="6470650"/>
          <p14:tracePt t="267053" x="5957888" y="6470650"/>
          <p14:tracePt t="267064" x="6296025" y="6470650"/>
          <p14:tracePt t="267072" x="6608763" y="6470650"/>
          <p14:tracePt t="267078" x="6910388" y="6470650"/>
          <p14:tracePt t="267086" x="7235825" y="6432550"/>
          <p14:tracePt t="267094" x="7485063" y="6419850"/>
          <p14:tracePt t="267104" x="7710488" y="6381750"/>
          <p14:tracePt t="267109" x="7874000" y="6370638"/>
          <p14:tracePt t="267119" x="8010525" y="6345238"/>
          <p14:tracePt t="267126" x="8099425" y="6307138"/>
          <p14:tracePt t="267136" x="8148638" y="6269038"/>
          <p14:tracePt t="267143" x="8161338" y="6245225"/>
          <p14:tracePt t="267155" x="8174038" y="6219825"/>
          <p14:tracePt t="267157" x="8174038" y="6207125"/>
          <p14:tracePt t="267169" x="8174038" y="6181725"/>
          <p14:tracePt t="267174" x="8174038" y="6145213"/>
          <p14:tracePt t="267187" x="8161338" y="6107113"/>
          <p14:tracePt t="267190" x="8161338" y="6081713"/>
          <p14:tracePt t="268949" x="8148638" y="6069013"/>
          <p14:tracePt t="268957" x="8135938" y="6081713"/>
          <p14:tracePt t="268966" x="8099425" y="6119813"/>
          <p14:tracePt t="268983" x="8061325" y="6169025"/>
          <p14:tracePt t="268989" x="8048625" y="6194425"/>
          <p14:tracePt t="268997" x="8023225" y="6219825"/>
          <p14:tracePt t="269005" x="8010525" y="6232525"/>
          <p14:tracePt t="269013" x="7986713" y="6245225"/>
          <p14:tracePt t="269021" x="7961313" y="6257925"/>
          <p14:tracePt t="269029" x="7948613" y="6257925"/>
          <p14:tracePt t="269037" x="7935913" y="6269038"/>
          <p14:tracePt t="269045" x="7923213" y="6269038"/>
          <p14:tracePt t="269052" x="7910513" y="6269038"/>
          <p14:tracePt t="269061" x="7897813" y="6269038"/>
          <p14:tracePt t="269069" x="7874000" y="6269038"/>
          <p14:tracePt t="269077" x="7848600" y="6269038"/>
          <p14:tracePt t="269085" x="7835900" y="6245225"/>
          <p14:tracePt t="269093" x="7810500" y="6232525"/>
          <p14:tracePt t="269102" x="7797800" y="6219825"/>
          <p14:tracePt t="269109" x="7773988" y="6194425"/>
          <p14:tracePt t="269119" x="7773988" y="6169025"/>
          <p14:tracePt t="269125" x="7748588" y="6145213"/>
          <p14:tracePt t="269136" x="7735888" y="6119813"/>
          <p14:tracePt t="269141" x="7735888" y="6094413"/>
          <p14:tracePt t="269152" x="7723188" y="6069013"/>
          <p14:tracePt t="269157" x="7710488" y="6056313"/>
          <p14:tracePt t="269169" x="7697788" y="6032500"/>
          <p14:tracePt t="269174" x="7685088" y="6019800"/>
          <p14:tracePt t="269185" x="7673975" y="5981700"/>
          <p14:tracePt t="269189" x="7661275" y="5956300"/>
          <p14:tracePt t="269198" x="7648575" y="5945188"/>
          <p14:tracePt t="269205" x="7623175" y="5919788"/>
          <p14:tracePt t="269214" x="7597775" y="5907088"/>
          <p14:tracePt t="269221" x="7572375" y="5894388"/>
          <p14:tracePt t="269236" x="7535863" y="5881688"/>
          <p14:tracePt t="269237" x="7472363" y="5868988"/>
          <p14:tracePt t="269246" x="7410450" y="5856288"/>
          <p14:tracePt t="269253" x="7297738" y="5843588"/>
          <p14:tracePt t="269261" x="7197725" y="5832475"/>
          <p14:tracePt t="269269" x="7085013" y="5832475"/>
          <p14:tracePt t="269278" x="6934200" y="5832475"/>
          <p14:tracePt t="269285" x="6797675" y="5832475"/>
          <p14:tracePt t="269293" x="6659563" y="5832475"/>
          <p14:tracePt t="269303" x="6483350" y="5832475"/>
          <p14:tracePt t="269311" x="6321425" y="5832475"/>
          <p14:tracePt t="269318" x="6170613" y="5832475"/>
          <p14:tracePt t="269325" x="6021388" y="5832475"/>
          <p14:tracePt t="269335" x="5870575" y="5832475"/>
          <p14:tracePt t="269341" x="5745163" y="5832475"/>
          <p14:tracePt t="269353" x="5607050" y="5832475"/>
          <p14:tracePt t="269357" x="5457825" y="5856288"/>
          <p14:tracePt t="269369" x="5319713" y="5868988"/>
          <p14:tracePt t="269373" x="5181600" y="5894388"/>
          <p14:tracePt t="269385" x="5068888" y="5919788"/>
          <p14:tracePt t="269389" x="4945063" y="5945188"/>
          <p14:tracePt t="269397" x="4832350" y="5969000"/>
          <p14:tracePt t="269406" x="4706938" y="5981700"/>
          <p14:tracePt t="269414" x="4606925" y="5994400"/>
          <p14:tracePt t="269421" x="4506913" y="6007100"/>
          <p14:tracePt t="269430" x="4418013" y="6019800"/>
          <p14:tracePt t="269437" x="4330700" y="6019800"/>
          <p14:tracePt t="269445" x="4256088" y="6019800"/>
          <p14:tracePt t="269453" x="4168775" y="6019800"/>
          <p14:tracePt t="269461" x="4081463" y="6032500"/>
          <p14:tracePt t="269469" x="3992563" y="6056313"/>
          <p14:tracePt t="269477" x="3917950" y="6056313"/>
          <p14:tracePt t="269485" x="3843338" y="6056313"/>
          <p14:tracePt t="269493" x="3767138" y="6056313"/>
          <p14:tracePt t="269502" x="3692525" y="6056313"/>
          <p14:tracePt t="269509" x="3605213" y="6056313"/>
          <p14:tracePt t="269518" x="3517900" y="6069013"/>
          <p14:tracePt t="269525" x="3467100" y="6069013"/>
          <p14:tracePt t="269535" x="3417888" y="6069013"/>
          <p14:tracePt t="269541" x="3379788" y="6069013"/>
          <p14:tracePt t="269552" x="3317875" y="6081713"/>
          <p14:tracePt t="269557" x="3267075" y="6094413"/>
          <p14:tracePt t="269569" x="3228975" y="6107113"/>
          <p14:tracePt t="269573" x="3216275" y="6107113"/>
          <p14:tracePt t="269584" x="3154363" y="6119813"/>
          <p14:tracePt t="269589" x="3103563" y="6119813"/>
          <p14:tracePt t="269597" x="3067050" y="6132513"/>
          <p14:tracePt t="269605" x="3003550" y="6145213"/>
          <p14:tracePt t="269613" x="2954338" y="6157913"/>
          <p14:tracePt t="269621" x="2916238" y="6157913"/>
          <p14:tracePt t="269629" x="2867025" y="6157913"/>
          <p14:tracePt t="269637" x="2828925" y="6157913"/>
          <p14:tracePt t="269644" x="2790825" y="6169025"/>
          <p14:tracePt t="269653" x="2778125" y="6169025"/>
          <p14:tracePt t="269661" x="2728913" y="6169025"/>
          <p14:tracePt t="269668" x="2703513" y="6181725"/>
          <p14:tracePt t="269677" x="2678113" y="6194425"/>
          <p14:tracePt t="269693" x="2641600" y="6207125"/>
          <p14:tracePt t="269701" x="2616200" y="6207125"/>
          <p14:tracePt t="269709" x="2616200" y="6219825"/>
          <p14:tracePt t="269719" x="2603500" y="6219825"/>
          <p14:tracePt t="269725" x="2603500" y="6232525"/>
          <p14:tracePt t="269736" x="2590800" y="6245225"/>
          <p14:tracePt t="269751" x="2565400" y="6257925"/>
          <p14:tracePt t="269759" x="2565400" y="6269038"/>
          <p14:tracePt t="269773" x="2565400" y="6281738"/>
          <p14:tracePt t="269786" x="2565400" y="6307138"/>
          <p14:tracePt t="269789" x="2565400" y="6319838"/>
          <p14:tracePt t="269807" x="2565400" y="6345238"/>
          <p14:tracePt t="269813" x="2565400" y="6370638"/>
          <p14:tracePt t="269829" x="2578100" y="6394450"/>
          <p14:tracePt t="269838" x="2616200" y="6407150"/>
          <p14:tracePt t="269845" x="2667000" y="6419850"/>
          <p14:tracePt t="269853" x="2728913" y="6445250"/>
          <p14:tracePt t="269861" x="2816225" y="6470650"/>
          <p14:tracePt t="269869" x="2941638" y="6494463"/>
          <p14:tracePt t="269878" x="3103563" y="6519863"/>
          <p14:tracePt t="269887" x="3292475" y="6557963"/>
          <p14:tracePt t="269893" x="3592513" y="6594475"/>
          <p14:tracePt t="269902" x="3856038" y="6645275"/>
          <p14:tracePt t="269909" x="4168775" y="6683375"/>
          <p14:tracePt t="269920" x="4494213" y="6719888"/>
          <p14:tracePt t="269925" x="4781550" y="6732588"/>
          <p14:tracePt t="269936" x="5045075" y="6732588"/>
          <p14:tracePt t="269941" x="5370513" y="6757988"/>
          <p14:tracePt t="269952" x="5645150" y="6770688"/>
          <p14:tracePt t="269959" x="5857875" y="6770688"/>
          <p14:tracePt t="269969" x="6057900" y="6770688"/>
          <p14:tracePt t="269975" x="6246813" y="6770688"/>
          <p14:tracePt t="269981" x="6408738" y="6770688"/>
          <p14:tracePt t="269989" x="6572250" y="6770688"/>
          <p14:tracePt t="269997" x="6734175" y="6770688"/>
          <p14:tracePt t="270005" x="6884988" y="6757988"/>
          <p14:tracePt t="270013" x="7059613" y="6745288"/>
          <p14:tracePt t="270021" x="7223125" y="6719888"/>
          <p14:tracePt t="270029" x="7359650" y="6683375"/>
          <p14:tracePt t="270037" x="7485063" y="6670675"/>
          <p14:tracePt t="270044" x="7585075" y="6645275"/>
          <p14:tracePt t="270053" x="7635875" y="6645275"/>
          <p14:tracePt t="270061" x="7673975" y="6619875"/>
          <p14:tracePt t="270068" x="7723188" y="6607175"/>
          <p14:tracePt t="270077" x="7735888" y="6594475"/>
          <p14:tracePt t="270085" x="7761288" y="6583363"/>
          <p14:tracePt t="270093" x="7785100" y="6570663"/>
          <p14:tracePt t="270102" x="7797800" y="6570663"/>
          <p14:tracePt t="270109" x="7810500" y="6557963"/>
          <p14:tracePt t="270119" x="7835900" y="6532563"/>
          <p14:tracePt t="270125" x="7861300" y="6532563"/>
          <p14:tracePt t="270135" x="7886700" y="6507163"/>
          <p14:tracePt t="270141" x="7910513" y="6494463"/>
          <p14:tracePt t="270151" x="7948613" y="6457950"/>
          <p14:tracePt t="270157" x="7974013" y="6445250"/>
          <p14:tracePt t="270168" x="7999413" y="6419850"/>
          <p14:tracePt t="270173" x="8023225" y="6407150"/>
          <p14:tracePt t="270185" x="8061325" y="6381750"/>
          <p14:tracePt t="270189" x="8074025" y="6370638"/>
          <p14:tracePt t="270202" x="8086725" y="6357938"/>
          <p14:tracePt t="270205" x="8110538" y="6345238"/>
          <p14:tracePt t="270213" x="8123238" y="6319838"/>
          <p14:tracePt t="270221" x="8148638" y="6294438"/>
          <p14:tracePt t="270237" x="8161338" y="6281738"/>
          <p14:tracePt t="270244" x="8174038" y="6269038"/>
          <p14:tracePt t="270253" x="8174038" y="6257925"/>
          <p14:tracePt t="270261" x="8186738" y="6245225"/>
          <p14:tracePt t="270269" x="8186738" y="6232525"/>
          <p14:tracePt t="270277" x="8186738" y="6219825"/>
          <p14:tracePt t="270285" x="8186738" y="6194425"/>
          <p14:tracePt t="270292" x="8199438" y="6181725"/>
          <p14:tracePt t="270302" x="8199438" y="6169025"/>
          <p14:tracePt t="270308" x="8199438" y="6157913"/>
          <p14:tracePt t="270318" x="8199438" y="6145213"/>
          <p14:tracePt t="270324" x="8199438" y="6132513"/>
          <p14:tracePt t="270341" x="8199438" y="6119813"/>
          <p14:tracePt t="270352" x="8199438" y="6107113"/>
          <p14:tracePt t="270356" x="8199438" y="6081713"/>
          <p14:tracePt t="270380" x="8186738" y="6069013"/>
          <p14:tracePt t="270404" x="8186738" y="6045200"/>
          <p14:tracePt t="270420" x="8174038" y="6045200"/>
          <p14:tracePt t="270493" x="8161338" y="6045200"/>
          <p14:tracePt t="270509" x="8148638" y="6045200"/>
          <p14:tracePt t="270549" x="8135938" y="6045200"/>
          <p14:tracePt t="275452" x="8148638" y="6045200"/>
          <p14:tracePt t="275460" x="8161338" y="6056313"/>
          <p14:tracePt t="275477" x="8174038" y="6056313"/>
          <p14:tracePt t="275700" x="8174038" y="6045200"/>
          <p14:tracePt t="275708" x="8174038" y="6032500"/>
          <p14:tracePt t="275716" x="8174038" y="6019800"/>
          <p14:tracePt t="275724" x="8174038" y="5994400"/>
          <p14:tracePt t="275736" x="8174038" y="5956300"/>
          <p14:tracePt t="275740" x="8174038" y="5932488"/>
          <p14:tracePt t="275753" x="8174038" y="5894388"/>
          <p14:tracePt t="275756" x="8161338" y="5856288"/>
          <p14:tracePt t="275768" x="8148638" y="5807075"/>
          <p14:tracePt t="275772" x="8135938" y="5768975"/>
          <p14:tracePt t="275781" x="8123238" y="5732463"/>
          <p14:tracePt t="275788" x="8123238" y="5694363"/>
          <p14:tracePt t="275797" x="8110538" y="5656263"/>
          <p14:tracePt t="275804" x="8099425" y="5643563"/>
          <p14:tracePt t="275812" x="8099425" y="5619750"/>
          <p14:tracePt t="275823" x="8074025" y="5581650"/>
          <p14:tracePt t="275828" x="8061325" y="5568950"/>
          <p14:tracePt t="275837" x="8061325" y="5543550"/>
          <p14:tracePt t="275844" x="8048625" y="5530850"/>
          <p14:tracePt t="275852" x="8035925" y="5530850"/>
          <p14:tracePt t="275860" x="8035925" y="5507038"/>
          <p14:tracePt t="275869" x="8023225" y="5507038"/>
          <p14:tracePt t="275876" x="8023225" y="5494338"/>
          <p14:tracePt t="275892" x="8010525" y="5481638"/>
          <p14:tracePt t="275904" x="7999413" y="5468938"/>
          <p14:tracePt t="275908" x="7999413" y="5456238"/>
          <p14:tracePt t="275924" x="7986713" y="5456238"/>
          <p14:tracePt t="275940" x="7961313" y="5456238"/>
          <p14:tracePt t="275951" x="7948613" y="5456238"/>
          <p14:tracePt t="275956" x="7923213" y="5456238"/>
          <p14:tracePt t="275969" x="7897813" y="5456238"/>
          <p14:tracePt t="275972" x="7861300" y="5456238"/>
          <p14:tracePt t="275980" x="7810500" y="5456238"/>
          <p14:tracePt t="275988" x="7761288" y="5468938"/>
          <p14:tracePt t="275996" x="7723188" y="5468938"/>
          <p14:tracePt t="276004" x="7648575" y="5468938"/>
          <p14:tracePt t="276012" x="7585075" y="5468938"/>
          <p14:tracePt t="276020" x="7523163" y="5468938"/>
          <p14:tracePt t="276027" x="7448550" y="5468938"/>
          <p14:tracePt t="276036" x="7385050" y="5468938"/>
          <p14:tracePt t="276044" x="7297738" y="5468938"/>
          <p14:tracePt t="276051" x="7223125" y="5456238"/>
          <p14:tracePt t="276060" x="7159625" y="5443538"/>
          <p14:tracePt t="276069" x="7097713" y="5430838"/>
          <p14:tracePt t="276076" x="7046913" y="5418138"/>
          <p14:tracePt t="276085" x="7010400" y="5407025"/>
          <p14:tracePt t="276092" x="6985000" y="5407025"/>
          <p14:tracePt t="276102" x="6946900" y="5394325"/>
          <p14:tracePt t="276118" x="6934200" y="5394325"/>
          <p14:tracePt t="276124" x="6921500" y="5394325"/>
          <p14:tracePt t="276180" x="6897688" y="5394325"/>
          <p14:tracePt t="276221" x="6897688" y="5407025"/>
          <p14:tracePt t="276229" x="6897688" y="5418138"/>
          <p14:tracePt t="276236" x="6897688" y="5443538"/>
          <p14:tracePt t="276244" x="6897688" y="5481638"/>
          <p14:tracePt t="276252" x="6910388" y="5507038"/>
          <p14:tracePt t="276261" x="6921500" y="5530850"/>
          <p14:tracePt t="276271" x="6959600" y="5568950"/>
          <p14:tracePt t="276276" x="6985000" y="5594350"/>
          <p14:tracePt t="276286" x="7021513" y="5656263"/>
          <p14:tracePt t="276293" x="7059613" y="5707063"/>
          <p14:tracePt t="276307" x="7085013" y="5756275"/>
          <p14:tracePt t="276308" x="7123113" y="5794375"/>
          <p14:tracePt t="276319" x="7134225" y="5832475"/>
          <p14:tracePt t="276324" x="7159625" y="5881688"/>
          <p14:tracePt t="276336" x="7172325" y="5932488"/>
          <p14:tracePt t="276340" x="7172325" y="5969000"/>
          <p14:tracePt t="276352" x="7172325" y="6032500"/>
          <p14:tracePt t="276356" x="7172325" y="6081713"/>
          <p14:tracePt t="276368" x="7172325" y="6145213"/>
          <p14:tracePt t="276372" x="7172325" y="6219825"/>
          <p14:tracePt t="276381" x="7159625" y="6281738"/>
          <p14:tracePt t="276387" x="7134225" y="6345238"/>
          <p14:tracePt t="276396" x="7123113" y="6407150"/>
          <p14:tracePt t="276404" x="7110413" y="6457950"/>
          <p14:tracePt t="276413" x="7110413" y="6483350"/>
          <p14:tracePt t="276419" x="7110413" y="6519863"/>
          <p14:tracePt t="276428" x="7110413" y="6557963"/>
          <p14:tracePt t="276435" x="7123113" y="6594475"/>
          <p14:tracePt t="276444" x="7134225" y="6619875"/>
          <p14:tracePt t="276452" x="7159625" y="6632575"/>
          <p14:tracePt t="276460" x="7210425" y="6632575"/>
          <p14:tracePt t="276469" x="7246938" y="6632575"/>
          <p14:tracePt t="276476" x="7310438" y="6632575"/>
          <p14:tracePt t="276485" x="7410450" y="6632575"/>
          <p14:tracePt t="276492" x="7497763" y="6619875"/>
          <p14:tracePt t="276501" x="7597775" y="6594475"/>
          <p14:tracePt t="276508" x="7685088" y="6557963"/>
          <p14:tracePt t="276518" x="7773988" y="6519863"/>
          <p14:tracePt t="276524" x="7848600" y="6483350"/>
          <p14:tracePt t="276535" x="7910513" y="6445250"/>
          <p14:tracePt t="276540" x="7948613" y="6432550"/>
          <p14:tracePt t="276551" x="7999413" y="6394450"/>
          <p14:tracePt t="276555" x="8023225" y="6381750"/>
          <p14:tracePt t="276564" x="8035925" y="6370638"/>
          <p14:tracePt t="276572" x="8048625" y="6357938"/>
          <p14:tracePt t="276596" x="8048625" y="6345238"/>
          <p14:tracePt t="276604" x="8048625" y="6332538"/>
          <p14:tracePt t="276612" x="8035925" y="6319838"/>
          <p14:tracePt t="276619" x="7999413" y="6307138"/>
          <p14:tracePt t="276628" x="7935913" y="6281738"/>
          <p14:tracePt t="276636" x="7848600" y="6269038"/>
          <p14:tracePt t="276644" x="7748588" y="6257925"/>
          <p14:tracePt t="276652" x="7648575" y="6245225"/>
          <p14:tracePt t="276660" x="7523163" y="6232525"/>
          <p14:tracePt t="276670" x="7372350" y="6207125"/>
          <p14:tracePt t="276676" x="7223125" y="6157913"/>
          <p14:tracePt t="276685" x="7072313" y="6132513"/>
          <p14:tracePt t="276691" x="6897688" y="6094413"/>
          <p14:tracePt t="276702" x="6734175" y="6045200"/>
          <p14:tracePt t="276708" x="6559550" y="6007100"/>
          <p14:tracePt t="276718" x="6396038" y="5969000"/>
          <p14:tracePt t="276724" x="6221413" y="5907088"/>
          <p14:tracePt t="276735" x="6070600" y="5856288"/>
          <p14:tracePt t="276740" x="5908675" y="5781675"/>
          <p14:tracePt t="276752" x="5770563" y="5694363"/>
          <p14:tracePt t="276756" x="5632450" y="5619750"/>
          <p14:tracePt t="276764" x="5507038" y="5530850"/>
          <p14:tracePt t="276772" x="5370513" y="5443538"/>
          <p14:tracePt t="276780" x="5232400" y="5381625"/>
          <p14:tracePt t="276788" x="5094288" y="5305425"/>
          <p14:tracePt t="276795" x="4968875" y="5243513"/>
          <p14:tracePt t="276804" x="4881563" y="5181600"/>
          <p14:tracePt t="276812" x="4794250" y="5143500"/>
          <p14:tracePt t="276820" x="4706938" y="5118100"/>
          <p14:tracePt t="276829" x="4643438" y="5092700"/>
          <p14:tracePt t="276837" x="4594225" y="5081588"/>
          <p14:tracePt t="276845" x="4568825" y="5081588"/>
          <p14:tracePt t="276860" x="4556125" y="5081588"/>
          <p14:tracePt t="276901" x="4556125" y="5092700"/>
          <p14:tracePt t="276907" x="4568825" y="5118100"/>
          <p14:tracePt t="276916" x="4594225" y="5143500"/>
          <p14:tracePt t="276924" x="4630738" y="5181600"/>
          <p14:tracePt t="276935" x="4706938" y="5218113"/>
          <p14:tracePt t="276941" x="4781550" y="5256213"/>
          <p14:tracePt t="276953" x="4881563" y="5294313"/>
          <p14:tracePt t="276956" x="4994275" y="5330825"/>
          <p14:tracePt t="276970" x="5132388" y="5381625"/>
          <p14:tracePt t="276972" x="5257800" y="5443538"/>
          <p14:tracePt t="276980" x="5407025" y="5481638"/>
          <p14:tracePt t="276988" x="5557838" y="5518150"/>
          <p14:tracePt t="276996" x="5719763" y="5556250"/>
          <p14:tracePt t="277005" x="5895975" y="5594350"/>
          <p14:tracePt t="277012" x="6057900" y="5619750"/>
          <p14:tracePt t="277020" x="6196013" y="5643563"/>
          <p14:tracePt t="277029" x="6296025" y="5656263"/>
          <p14:tracePt t="277036" x="6370638" y="5668963"/>
          <p14:tracePt t="277044" x="6396038" y="5668963"/>
          <p14:tracePt t="277052" x="6408738" y="5668963"/>
          <p14:tracePt t="277060" x="6421438" y="5668963"/>
          <p14:tracePt t="277092" x="6421438" y="5694363"/>
          <p14:tracePt t="277109" x="6408738" y="5694363"/>
          <p14:tracePt t="277116" x="6396038" y="5707063"/>
          <p14:tracePt t="277124" x="6359525" y="5719763"/>
          <p14:tracePt t="277135" x="6334125" y="5732463"/>
          <p14:tracePt t="277140" x="6296025" y="5743575"/>
          <p14:tracePt t="277153" x="6246813" y="5768975"/>
          <p14:tracePt t="277156" x="6183313" y="5794375"/>
          <p14:tracePt t="277164" x="6108700" y="5807075"/>
          <p14:tracePt t="277172" x="6045200" y="5819775"/>
          <p14:tracePt t="277181" x="5970588" y="5832475"/>
          <p14:tracePt t="277188" x="5895975" y="5843588"/>
          <p14:tracePt t="277196" x="5821363" y="5856288"/>
          <p14:tracePt t="277203" x="5732463" y="5881688"/>
          <p14:tracePt t="277212" x="5645150" y="5894388"/>
          <p14:tracePt t="277220" x="5570538" y="5907088"/>
          <p14:tracePt t="277228" x="5495925" y="5932488"/>
          <p14:tracePt t="277238" x="5445125" y="5945188"/>
          <p14:tracePt t="277244" x="5419725" y="5969000"/>
          <p14:tracePt t="277252" x="5394325" y="5994400"/>
          <p14:tracePt t="277260" x="5394325" y="6019800"/>
          <p14:tracePt t="277268" x="5394325" y="6032500"/>
          <p14:tracePt t="277276" x="5394325" y="6081713"/>
          <p14:tracePt t="277285" x="5445125" y="6132513"/>
          <p14:tracePt t="277292" x="5519738" y="6169025"/>
          <p14:tracePt t="277301" x="5545138" y="6194425"/>
          <p14:tracePt t="277308" x="5557838" y="6194425"/>
          <p14:tracePt t="277500" x="5532438" y="6169025"/>
          <p14:tracePt t="277507" x="5495925" y="6145213"/>
          <p14:tracePt t="277518" x="5457825" y="6107113"/>
          <p14:tracePt t="277526" x="5419725" y="6081713"/>
          <p14:tracePt t="277536" x="5394325" y="6032500"/>
          <p14:tracePt t="277540" x="5370513" y="5994400"/>
          <p14:tracePt t="277552" x="5357813" y="5969000"/>
          <p14:tracePt t="277557" x="5332413" y="5945188"/>
          <p14:tracePt t="277568" x="5319713" y="5907088"/>
          <p14:tracePt t="277572" x="5294313" y="5881688"/>
          <p14:tracePt t="277580" x="5281613" y="5856288"/>
          <p14:tracePt t="277588" x="5270500" y="5832475"/>
          <p14:tracePt t="277598" x="5257800" y="5807075"/>
          <p14:tracePt t="277604" x="5245100" y="5781675"/>
          <p14:tracePt t="277612" x="5207000" y="5756275"/>
          <p14:tracePt t="277619" x="5181600" y="5707063"/>
          <p14:tracePt t="277628" x="5132388" y="5681663"/>
          <p14:tracePt t="277637" x="5081588" y="5643563"/>
          <p14:tracePt t="277644" x="5006975" y="5619750"/>
          <p14:tracePt t="277653" x="4945063" y="5581650"/>
          <p14:tracePt t="277660" x="4894263" y="5543550"/>
          <p14:tracePt t="277668" x="4843463" y="5518150"/>
          <p14:tracePt t="277676" x="4806950" y="5481638"/>
          <p14:tracePt t="277685" x="4768850" y="5456238"/>
          <p14:tracePt t="277691" x="4756150" y="5418138"/>
          <p14:tracePt t="277702" x="4732338" y="5368925"/>
          <p14:tracePt t="277708" x="4706938" y="5330825"/>
          <p14:tracePt t="277719" x="4694238" y="5268913"/>
          <p14:tracePt t="277723" x="4668838" y="5205413"/>
          <p14:tracePt t="277735" x="4643438" y="5143500"/>
          <p14:tracePt t="277739" x="4619625" y="5092700"/>
          <p14:tracePt t="277751" x="4594225" y="5030788"/>
          <p14:tracePt t="277756" x="4568825" y="4981575"/>
          <p14:tracePt t="277764" x="4556125" y="4918075"/>
          <p14:tracePt t="277773" x="4518025" y="4856163"/>
          <p14:tracePt t="277780" x="4481513" y="4818063"/>
          <p14:tracePt t="277787" x="4456113" y="4779963"/>
          <p14:tracePt t="277796" x="4418013" y="4743450"/>
          <p14:tracePt t="277804" x="4381500" y="4730750"/>
          <p14:tracePt t="277812" x="4330700" y="4692650"/>
          <p14:tracePt t="277820" x="4318000" y="4679950"/>
          <p14:tracePt t="277828" x="4294188" y="4667250"/>
          <p14:tracePt t="277844" x="4281488" y="4667250"/>
          <p14:tracePt t="278060" x="4281488" y="4679950"/>
          <p14:tracePt t="278067" x="4281488" y="4705350"/>
          <p14:tracePt t="278076" x="4268788" y="4705350"/>
          <p14:tracePt t="278086" x="4256088" y="4718050"/>
          <p14:tracePt t="278091" x="4243388" y="4718050"/>
          <p14:tracePt t="278101" x="4230688" y="4730750"/>
          <p14:tracePt t="278108" x="4192588" y="4743450"/>
          <p14:tracePt t="278118" x="4168775" y="4756150"/>
          <p14:tracePt t="278123" x="4143375" y="4756150"/>
          <p14:tracePt t="278135" x="4105275" y="4779963"/>
          <p14:tracePt t="278139" x="4068763" y="4792663"/>
          <p14:tracePt t="278151" x="4030663" y="4792663"/>
          <p14:tracePt t="278155" x="3992563" y="4792663"/>
          <p14:tracePt t="278168" x="3968750" y="4792663"/>
          <p14:tracePt t="278171" x="3930650" y="4805363"/>
          <p14:tracePt t="278179" x="3905250" y="4818063"/>
          <p14:tracePt t="278188" x="3892550" y="4818063"/>
          <p14:tracePt t="278195" x="3879850" y="4818063"/>
          <p14:tracePt t="278204" x="3830638" y="4830763"/>
          <p14:tracePt t="278220" x="3817938" y="4830763"/>
          <p14:tracePt t="278228" x="3792538" y="4830763"/>
          <p14:tracePt t="278235" x="3767138" y="4830763"/>
          <p14:tracePt t="278244" x="3756025" y="4830763"/>
          <p14:tracePt t="278252" x="3743325" y="4830763"/>
          <p14:tracePt t="278268" x="3730625" y="4830763"/>
          <p14:tracePt t="278275" x="3705225" y="4830763"/>
          <p14:tracePt t="278286" x="3705225" y="4818063"/>
          <p14:tracePt t="278291" x="3692525" y="4818063"/>
          <p14:tracePt t="278301" x="3692525" y="4805363"/>
          <p14:tracePt t="278308" x="3679825" y="4768850"/>
          <p14:tracePt t="278318" x="3679825" y="4705350"/>
          <p14:tracePt t="278324" x="3679825" y="4667250"/>
          <p14:tracePt t="278335" x="3679825" y="4618038"/>
          <p14:tracePt t="278339" x="3679825" y="4567238"/>
          <p14:tracePt t="278351" x="3679825" y="4505325"/>
          <p14:tracePt t="278356" x="3679825" y="4430713"/>
          <p14:tracePt t="278364" x="3679825" y="4367213"/>
          <p14:tracePt t="278371" x="3679825" y="4292600"/>
          <p14:tracePt t="278379" x="3679825" y="4217988"/>
          <p14:tracePt t="278387" x="3679825" y="4141788"/>
          <p14:tracePt t="278396" x="3679825" y="4092575"/>
          <p14:tracePt t="278403" x="3679825" y="4041775"/>
          <p14:tracePt t="278412" x="3679825" y="3992563"/>
          <p14:tracePt t="278420" x="3679825" y="3954463"/>
          <p14:tracePt t="278428" x="3679825" y="3929063"/>
          <p14:tracePt t="278436" x="3679825" y="3905250"/>
          <p14:tracePt t="278444" x="3679825" y="3879850"/>
          <p14:tracePt t="278451" x="3679825" y="3841750"/>
          <p14:tracePt t="278459" x="3679825" y="3803650"/>
          <p14:tracePt t="278468" x="3679825" y="3792538"/>
          <p14:tracePt t="278476" x="3679825" y="3779838"/>
          <p14:tracePt t="278486" x="3692525" y="3754438"/>
          <p14:tracePt t="278491" x="3692525" y="3741738"/>
          <p14:tracePt t="278501" x="3692525" y="3716338"/>
          <p14:tracePt t="278508" x="3692525" y="3703638"/>
          <p14:tracePt t="278518" x="3692525" y="3679825"/>
          <p14:tracePt t="278524" x="3705225" y="3654425"/>
          <p14:tracePt t="278535" x="3717925" y="3616325"/>
          <p14:tracePt t="278540" x="3717925" y="3603625"/>
          <p14:tracePt t="278551" x="3717925" y="3579813"/>
          <p14:tracePt t="278555" x="3717925" y="3567113"/>
          <p14:tracePt t="278564" x="3730625" y="3529013"/>
          <p14:tracePt t="278571" x="3730625" y="3490913"/>
          <p14:tracePt t="278579" x="3743325" y="3467100"/>
          <p14:tracePt t="278587" x="3743325" y="3454400"/>
          <p14:tracePt t="278595" x="3743325" y="3429000"/>
          <p14:tracePt t="278603" x="3743325" y="3416300"/>
          <p14:tracePt t="278611" x="3743325" y="3390900"/>
          <p14:tracePt t="278619" x="3743325" y="3378200"/>
          <p14:tracePt t="278627" x="3743325" y="3367088"/>
          <p14:tracePt t="278636" x="3743325" y="3341688"/>
          <p14:tracePt t="278651" x="3743325" y="3328988"/>
          <p14:tracePt t="278668" x="3743325" y="3316288"/>
          <p14:tracePt t="278691" x="3743325" y="3303588"/>
          <p14:tracePt t="278702" x="3743325" y="3290888"/>
          <p14:tracePt t="278718" x="3743325" y="3278188"/>
          <p14:tracePt t="278723" x="3743325" y="3254375"/>
          <p14:tracePt t="278739" x="3743325" y="3228975"/>
          <p14:tracePt t="278756" x="3743325" y="3203575"/>
          <p14:tracePt t="278764" x="3730625" y="3190875"/>
          <p14:tracePt t="278779" x="3730625" y="3165475"/>
          <p14:tracePt t="278819" x="3730625" y="3154363"/>
          <p14:tracePt t="278836" x="3730625" y="3141663"/>
          <p14:tracePt t="278843" x="3717925" y="3128963"/>
          <p14:tracePt t="278851" x="3705225" y="3103563"/>
          <p14:tracePt t="278867" x="3705225" y="3078163"/>
          <p14:tracePt t="278875" x="3705225" y="3065463"/>
          <p14:tracePt t="278885" x="3692525" y="3054350"/>
          <p14:tracePt t="278892" x="3679825" y="3041650"/>
          <p14:tracePt t="278907" x="3679825" y="3016250"/>
          <p14:tracePt t="278932" x="3679825" y="3003550"/>
          <p14:tracePt t="279020" x="3679825" y="2990850"/>
          <p14:tracePt t="279052" x="3679825" y="2978150"/>
          <p14:tracePt t="279076" x="3679825" y="2965450"/>
          <p14:tracePt t="279092" x="3692525" y="2965450"/>
          <p14:tracePt t="279204" x="3692525" y="2952750"/>
          <p14:tracePt t="279396" x="3705225" y="2952750"/>
          <p14:tracePt t="279412" x="3705225" y="2965450"/>
          <p14:tracePt t="279419" x="3705225" y="2990850"/>
          <p14:tracePt t="279430" x="3705225" y="3016250"/>
          <p14:tracePt t="279437" x="3705225" y="3041650"/>
          <p14:tracePt t="279444" x="3705225" y="3065463"/>
          <p14:tracePt t="279452" x="3705225" y="3103563"/>
          <p14:tracePt t="279460" x="3705225" y="3116263"/>
          <p14:tracePt t="279470" x="3705225" y="3141663"/>
          <p14:tracePt t="279486" x="3705225" y="3154363"/>
          <p14:tracePt t="279548" x="3679825" y="3154363"/>
          <p14:tracePt t="279563" x="3654425" y="3154363"/>
          <p14:tracePt t="279571" x="3605213" y="3141663"/>
          <p14:tracePt t="279580" x="3554413" y="3116263"/>
          <p14:tracePt t="279588" x="3517900" y="3116263"/>
          <p14:tracePt t="279595" x="3479800" y="3116263"/>
          <p14:tracePt t="279603" x="3405188" y="3116263"/>
          <p14:tracePt t="279612" x="3305175" y="3116263"/>
          <p14:tracePt t="279619" x="3205163" y="3116263"/>
          <p14:tracePt t="279628" x="3067050" y="3116263"/>
          <p14:tracePt t="279635" x="2928938" y="3116263"/>
          <p14:tracePt t="279644" x="2790825" y="3116263"/>
          <p14:tracePt t="279652" x="2641600" y="3116263"/>
          <p14:tracePt t="279660" x="2503488" y="3116263"/>
          <p14:tracePt t="279669" x="2352675" y="3103563"/>
          <p14:tracePt t="279675" x="2239963" y="3090863"/>
          <p14:tracePt t="279685" x="2116138" y="3065463"/>
          <p14:tracePt t="279691" x="2014538" y="3054350"/>
          <p14:tracePt t="279701" x="1965325" y="3054350"/>
          <p14:tracePt t="279708" x="1914525" y="3054350"/>
          <p14:tracePt t="279718" x="1865313" y="3054350"/>
          <p14:tracePt t="279723" x="1801813" y="3041650"/>
          <p14:tracePt t="279735" x="1778000" y="3028950"/>
          <p14:tracePt t="279739" x="1765300" y="3028950"/>
          <p14:tracePt t="279752" x="1752600" y="3028950"/>
          <p14:tracePt t="279755" x="1727200" y="3028950"/>
          <p14:tracePt t="279764" x="1714500" y="3028950"/>
          <p14:tracePt t="279771" x="1701800" y="3016250"/>
          <p14:tracePt t="279867" x="1727200" y="3016250"/>
          <p14:tracePt t="279875" x="1752600" y="3016250"/>
          <p14:tracePt t="279884" x="1790700" y="3016250"/>
          <p14:tracePt t="279891" x="1839913" y="3016250"/>
          <p14:tracePt t="279901" x="1890713" y="3016250"/>
          <p14:tracePt t="279907" x="1990725" y="3016250"/>
          <p14:tracePt t="279919" x="2139950" y="3028950"/>
          <p14:tracePt t="279923" x="2290763" y="3054350"/>
          <p14:tracePt t="279935" x="2478088" y="3065463"/>
          <p14:tracePt t="279939" x="2641600" y="3065463"/>
          <p14:tracePt t="279951" x="2828925" y="3065463"/>
          <p14:tracePt t="279956" x="3028950" y="3078163"/>
          <p14:tracePt t="279972" x="3328988" y="3078163"/>
          <p14:tracePt t="279979" x="3429000" y="3078163"/>
          <p14:tracePt t="279987" x="3517900" y="3078163"/>
          <p14:tracePt t="279995" x="3554413" y="3078163"/>
          <p14:tracePt t="280003" x="3579813" y="3078163"/>
          <p14:tracePt t="280011" x="3592513" y="3078163"/>
          <p14:tracePt t="280019" x="3605213" y="3078163"/>
          <p14:tracePt t="280188" x="3605213" y="3103563"/>
          <p14:tracePt t="280197" x="3605213" y="3116263"/>
          <p14:tracePt t="280205" x="3605213" y="3154363"/>
          <p14:tracePt t="280211" x="3617913" y="3203575"/>
          <p14:tracePt t="280219" x="3630613" y="3278188"/>
          <p14:tracePt t="280228" x="3630613" y="3341688"/>
          <p14:tracePt t="280238" x="3643313" y="3467100"/>
          <p14:tracePt t="280244" x="3654425" y="3567113"/>
          <p14:tracePt t="280252" x="3654425" y="3679825"/>
          <p14:tracePt t="280260" x="3654425" y="3803650"/>
          <p14:tracePt t="280269" x="3654425" y="3916363"/>
          <p14:tracePt t="280277" x="3654425" y="4029075"/>
          <p14:tracePt t="280286" x="3654425" y="4154488"/>
          <p14:tracePt t="280291" x="3654425" y="4267200"/>
          <p14:tracePt t="280302" x="3643313" y="4354513"/>
          <p14:tracePt t="280308" x="3617913" y="4443413"/>
          <p14:tracePt t="280320" x="3605213" y="4518025"/>
          <p14:tracePt t="280323" x="3592513" y="4567238"/>
          <p14:tracePt t="280335" x="3579813" y="4618038"/>
          <p14:tracePt t="280339" x="3579813" y="4643438"/>
          <p14:tracePt t="280351" x="3567113" y="4667250"/>
          <p14:tracePt t="280363" x="3554413" y="4692650"/>
          <p14:tracePt t="280372" x="3554413" y="4705350"/>
          <p14:tracePt t="280596" x="3554413" y="4692650"/>
          <p14:tracePt t="280643" x="3567113" y="4679950"/>
          <p14:tracePt t="280819" x="3567113" y="4667250"/>
          <p14:tracePt t="280956" x="3592513" y="4656138"/>
          <p14:tracePt t="281011" x="3592513" y="4643438"/>
          <p14:tracePt t="281027" x="3605213" y="4643438"/>
          <p14:tracePt t="281035" x="3605213" y="4630738"/>
          <p14:tracePt t="281043" x="3605213" y="4618038"/>
          <p14:tracePt t="281059" x="3605213" y="4592638"/>
          <p14:tracePt t="281068" x="3605213" y="4554538"/>
          <p14:tracePt t="281075" x="3605213" y="4505325"/>
          <p14:tracePt t="281085" x="3605213" y="4430713"/>
          <p14:tracePt t="281091" x="3605213" y="4379913"/>
          <p14:tracePt t="281104" x="3592513" y="4305300"/>
          <p14:tracePt t="281108" x="3554413" y="4241800"/>
          <p14:tracePt t="281118" x="3505200" y="4167188"/>
          <p14:tracePt t="281123" x="3441700" y="4079875"/>
          <p14:tracePt t="281135" x="3341688" y="4005263"/>
          <p14:tracePt t="281139" x="3216275" y="3916363"/>
          <p14:tracePt t="281147" x="3092450" y="3854450"/>
          <p14:tracePt t="281155" x="2954338" y="3779838"/>
          <p14:tracePt t="281163" x="2803525" y="3729038"/>
          <p14:tracePt t="281171" x="2667000" y="3654425"/>
          <p14:tracePt t="281179" x="2528888" y="3603625"/>
          <p14:tracePt t="281187" x="2403475" y="3567113"/>
          <p14:tracePt t="281195" x="2303463" y="3529013"/>
          <p14:tracePt t="281203" x="2228850" y="3490913"/>
          <p14:tracePt t="281212" x="2165350" y="3467100"/>
          <p14:tracePt t="281219" x="2127250" y="3441700"/>
          <p14:tracePt t="281227" x="2090738" y="3429000"/>
          <p14:tracePt t="281235" x="2065338" y="3403600"/>
          <p14:tracePt t="281252" x="2052638" y="3390900"/>
          <p14:tracePt t="281268" x="2039938" y="3378200"/>
          <p14:tracePt t="281324" x="2039938" y="3367088"/>
          <p14:tracePt t="281339" x="2039938" y="3341688"/>
          <p14:tracePt t="281355" x="2039938" y="3328988"/>
          <p14:tracePt t="281364" x="2039938" y="3303588"/>
          <p14:tracePt t="281371" x="2039938" y="3278188"/>
          <p14:tracePt t="281379" x="2039938" y="3267075"/>
          <p14:tracePt t="281387" x="2039938" y="3254375"/>
          <p14:tracePt t="281395" x="2065338" y="3241675"/>
          <p14:tracePt t="281403" x="2078038" y="3228975"/>
          <p14:tracePt t="281412" x="2103438" y="3190875"/>
          <p14:tracePt t="281419" x="2139950" y="3165475"/>
          <p14:tracePt t="281427" x="2152650" y="3141663"/>
          <p14:tracePt t="281435" x="2178050" y="3103563"/>
          <p14:tracePt t="281444" x="2190750" y="3090863"/>
          <p14:tracePt t="281452" x="2216150" y="3078163"/>
          <p14:tracePt t="281459" x="2228850" y="3054350"/>
          <p14:tracePt t="281469" x="2239963" y="3028950"/>
          <p14:tracePt t="281475" x="2239963" y="3016250"/>
          <p14:tracePt t="281485" x="2252663" y="2990850"/>
          <p14:tracePt t="281491" x="2265363" y="2990850"/>
          <p14:tracePt t="281507" x="2265363" y="2965450"/>
          <p14:tracePt t="281518" x="2265363" y="2941638"/>
          <p14:tracePt t="281536" x="2265363" y="2928938"/>
          <p14:tracePt t="281539" x="2265363" y="2916238"/>
          <p14:tracePt t="281547" x="2265363" y="2903538"/>
          <p14:tracePt t="281564" x="2265363" y="2890838"/>
          <p14:tracePt t="281627" x="2265363" y="2903538"/>
          <p14:tracePt t="281635" x="2239963" y="2928938"/>
          <p14:tracePt t="281643" x="2228850" y="2965450"/>
          <p14:tracePt t="281651" x="2216150" y="3003550"/>
          <p14:tracePt t="281659" x="2203450" y="3054350"/>
          <p14:tracePt t="281668" x="2178050" y="3116263"/>
          <p14:tracePt t="281675" x="2165350" y="3165475"/>
          <p14:tracePt t="281686" x="2165350" y="3190875"/>
          <p14:tracePt t="281692" x="2165350" y="3216275"/>
          <p14:tracePt t="281703" x="2165350" y="3241675"/>
          <p14:tracePt t="281708" x="2165350" y="3254375"/>
          <p14:tracePt t="281724" x="2165350" y="3278188"/>
          <p14:tracePt t="281741" x="2178050" y="3278188"/>
          <p14:tracePt t="281752" x="2216150" y="3278188"/>
          <p14:tracePt t="281756" x="2239963" y="3267075"/>
          <p14:tracePt t="281765" x="2290763" y="3254375"/>
          <p14:tracePt t="281771" x="2316163" y="3241675"/>
          <p14:tracePt t="281781" x="2365375" y="3216275"/>
          <p14:tracePt t="281787" x="2428875" y="3190875"/>
          <p14:tracePt t="281795" x="2490788" y="3178175"/>
          <p14:tracePt t="281803" x="2565400" y="3165475"/>
          <p14:tracePt t="281812" x="2628900" y="3165475"/>
          <p14:tracePt t="281821" x="2716213" y="3165475"/>
          <p14:tracePt t="281827" x="2816225" y="3165475"/>
          <p14:tracePt t="281835" x="2903538" y="3190875"/>
          <p14:tracePt t="281844" x="2992438" y="3241675"/>
          <p14:tracePt t="281852" x="3079750" y="3278188"/>
          <p14:tracePt t="281861" x="3167063" y="3316288"/>
          <p14:tracePt t="281868" x="3267075" y="3390900"/>
          <p14:tracePt t="281875" x="3328988" y="3467100"/>
          <p14:tracePt t="281885" x="3379788" y="3541713"/>
          <p14:tracePt t="281891" x="3429000" y="3616325"/>
          <p14:tracePt t="281904" x="3479800" y="3679825"/>
          <p14:tracePt t="281907" x="3530600" y="3741738"/>
          <p14:tracePt t="281919" x="3567113" y="3779838"/>
          <p14:tracePt t="281924" x="3617913" y="3816350"/>
          <p14:tracePt t="281935" x="3654425" y="3854450"/>
          <p14:tracePt t="281941" x="3705225" y="3867150"/>
          <p14:tracePt t="281947" x="3717925" y="3879850"/>
          <p14:tracePt t="281981" x="3730625" y="3879850"/>
          <p14:tracePt t="281987" x="3743325" y="3879850"/>
          <p14:tracePt t="281995" x="3756025" y="3854450"/>
          <p14:tracePt t="282011" x="3756025" y="3841750"/>
          <p14:tracePt t="282027" x="3756025" y="3816350"/>
          <p14:tracePt t="282035" x="3756025" y="3803650"/>
          <p14:tracePt t="282043" x="3767138" y="3792538"/>
          <p14:tracePt t="282051" x="3767138" y="3779838"/>
          <p14:tracePt t="282068" x="3779838" y="3779838"/>
          <p14:tracePt t="282085" x="3792538" y="3767138"/>
          <p14:tracePt t="282091" x="3805238" y="3754438"/>
          <p14:tracePt t="282107" x="3830638" y="3754438"/>
          <p14:tracePt t="282118" x="3830638" y="3741738"/>
          <p14:tracePt t="282123" x="3843338" y="3741738"/>
          <p14:tracePt t="282195" x="3843338" y="3729038"/>
          <p14:tracePt t="282203" x="3817938" y="3729038"/>
          <p14:tracePt t="282211" x="3792538" y="3729038"/>
          <p14:tracePt t="282219" x="3756025" y="3754438"/>
          <p14:tracePt t="282227" x="3705225" y="3779838"/>
          <p14:tracePt t="282235" x="3630613" y="3803650"/>
          <p14:tracePt t="282244" x="3554413" y="3829050"/>
          <p14:tracePt t="282251" x="3479800" y="3867150"/>
          <p14:tracePt t="282260" x="3405188" y="3892550"/>
          <p14:tracePt t="282271" x="3354388" y="3916363"/>
          <p14:tracePt t="282275" x="3292475" y="3941763"/>
          <p14:tracePt t="282285" x="3267075" y="3954463"/>
          <p14:tracePt t="282292" x="3254375" y="3967163"/>
          <p14:tracePt t="282307" x="3241675" y="3967163"/>
          <p14:tracePt t="282355" x="3228975" y="3967163"/>
          <p14:tracePt t="282371" x="3228975" y="3954463"/>
          <p14:tracePt t="282379" x="3254375" y="3929063"/>
          <p14:tracePt t="282387" x="3279775" y="3916363"/>
          <p14:tracePt t="282395" x="3305175" y="3892550"/>
          <p14:tracePt t="282403" x="3328988" y="3867150"/>
          <p14:tracePt t="282411" x="3367088" y="3841750"/>
          <p14:tracePt t="282419" x="3405188" y="3803650"/>
          <p14:tracePt t="282427" x="3441700" y="3779838"/>
          <p14:tracePt t="282435" x="3467100" y="3754438"/>
          <p14:tracePt t="282443" x="3479800" y="3741738"/>
          <p14:tracePt t="282452" x="3492500" y="3716338"/>
          <p14:tracePt t="282475" x="3492500" y="3703638"/>
          <p14:tracePt t="282507" x="3467100" y="3703638"/>
          <p14:tracePt t="282516" x="3429000" y="3703638"/>
          <p14:tracePt t="282523" x="3392488" y="3716338"/>
          <p14:tracePt t="282535" x="3354388" y="3741738"/>
          <p14:tracePt t="282539" x="3292475" y="3754438"/>
          <p14:tracePt t="282548" x="3254375" y="3767138"/>
          <p14:tracePt t="282555" x="3205163" y="3792538"/>
          <p14:tracePt t="282563" x="3167063" y="3803650"/>
          <p14:tracePt t="282571" x="3103563" y="3816350"/>
          <p14:tracePt t="282579" x="3067050" y="3816350"/>
          <p14:tracePt t="282587" x="3041650" y="3829050"/>
          <p14:tracePt t="282595" x="3028950" y="3829050"/>
          <p14:tracePt t="282603" x="3003550" y="3829050"/>
          <p14:tracePt t="282619" x="2992438" y="3829050"/>
          <p14:tracePt t="282636" x="2979738" y="3829050"/>
          <p14:tracePt t="282643" x="2967038" y="3816350"/>
          <p14:tracePt t="282652" x="2967038" y="3779838"/>
          <p14:tracePt t="282660" x="2954338" y="3741738"/>
          <p14:tracePt t="282668" x="2941638" y="3703638"/>
          <p14:tracePt t="282675" x="2916238" y="3629025"/>
          <p14:tracePt t="282685" x="2890838" y="3567113"/>
          <p14:tracePt t="282691" x="2854325" y="3490913"/>
          <p14:tracePt t="282702" x="2816225" y="3403600"/>
          <p14:tracePt t="282707" x="2778125" y="3316288"/>
          <p14:tracePt t="282718" x="2741613" y="3228975"/>
          <p14:tracePt t="282723" x="2716213" y="3141663"/>
          <p14:tracePt t="282735" x="2690813" y="3065463"/>
          <p14:tracePt t="282739" x="2667000" y="2990850"/>
          <p14:tracePt t="282747" x="2641600" y="2941638"/>
          <p14:tracePt t="282755" x="2603500" y="2903538"/>
          <p14:tracePt t="282763" x="2590800" y="2865438"/>
          <p14:tracePt t="282771" x="2565400" y="2840038"/>
          <p14:tracePt t="282779" x="2554288" y="2816225"/>
          <p14:tracePt t="282787" x="2528888" y="2790825"/>
          <p14:tracePt t="282795" x="2516188" y="2790825"/>
          <p14:tracePt t="282803" x="2503488" y="2778125"/>
          <p14:tracePt t="282811" x="2503488" y="2765425"/>
          <p14:tracePt t="282827" x="2490788" y="2765425"/>
          <p14:tracePt t="282884" x="2465388" y="2765425"/>
          <p14:tracePt t="282891" x="2465388" y="2778125"/>
          <p14:tracePt t="282899" x="2452688" y="2816225"/>
          <p14:tracePt t="282907" x="2452688" y="2840038"/>
          <p14:tracePt t="282926" x="2441575" y="2890838"/>
          <p14:tracePt t="282927" x="2428875" y="2928938"/>
          <p14:tracePt t="282939" x="2428875" y="2965450"/>
          <p14:tracePt t="282940" x="2428875" y="3003550"/>
          <p14:tracePt t="282953" x="2428875" y="3041650"/>
          <p14:tracePt t="282956" x="2441575" y="3054350"/>
          <p14:tracePt t="282970" x="2441575" y="3078163"/>
          <p14:tracePt t="282996" x="2452688" y="3090863"/>
          <p14:tracePt t="283003" x="2465388" y="3090863"/>
          <p14:tracePt t="283011" x="2478088" y="3078163"/>
          <p14:tracePt t="283019" x="2490788" y="3054350"/>
          <p14:tracePt t="283027" x="2528888" y="3003550"/>
          <p14:tracePt t="283037" x="2554288" y="2965450"/>
          <p14:tracePt t="283043" x="2565400" y="2928938"/>
          <p14:tracePt t="283053" x="2578100" y="2903538"/>
          <p14:tracePt t="283060" x="2590800" y="2865438"/>
          <p14:tracePt t="283068" x="2590800" y="2840038"/>
          <p14:tracePt t="283077" x="2603500" y="2816225"/>
          <p14:tracePt t="283119" x="2616200" y="2816225"/>
          <p14:tracePt t="283123" x="2616200" y="2852738"/>
          <p14:tracePt t="283133" x="2628900" y="2890838"/>
          <p14:tracePt t="283139" x="2628900" y="2928938"/>
          <p14:tracePt t="283148" x="2628900" y="3003550"/>
          <p14:tracePt t="283155" x="2628900" y="3090863"/>
          <p14:tracePt t="283163" x="2628900" y="3165475"/>
          <p14:tracePt t="283171" x="2628900" y="3241675"/>
          <p14:tracePt t="283179" x="2628900" y="3290888"/>
          <p14:tracePt t="283187" x="2628900" y="3316288"/>
          <p14:tracePt t="283195" x="2628900" y="3341688"/>
          <p14:tracePt t="283203" x="2628900" y="3354388"/>
          <p14:tracePt t="283235" x="2641600" y="3354388"/>
          <p14:tracePt t="283243" x="2654300" y="3328988"/>
          <p14:tracePt t="283251" x="2654300" y="3303588"/>
          <p14:tracePt t="283259" x="2678113" y="3254375"/>
          <p14:tracePt t="283268" x="2690813" y="3216275"/>
          <p14:tracePt t="283275" x="2703513" y="3190875"/>
          <p14:tracePt t="283285" x="2716213" y="3178175"/>
          <p14:tracePt t="283316" x="2716213" y="3165475"/>
          <p14:tracePt t="283332" x="2728913" y="3203575"/>
          <p14:tracePt t="283339" x="2741613" y="3241675"/>
          <p14:tracePt t="283347" x="2767013" y="3316288"/>
          <p14:tracePt t="283355" x="2790825" y="3390900"/>
          <p14:tracePt t="283363" x="2828925" y="3467100"/>
          <p14:tracePt t="283371" x="2879725" y="3529013"/>
          <p14:tracePt t="283379" x="2916238" y="3590925"/>
          <p14:tracePt t="283387" x="2979738" y="3629025"/>
          <p14:tracePt t="283395" x="3067050" y="3654425"/>
          <p14:tracePt t="283403" x="3154363" y="3679825"/>
          <p14:tracePt t="283411" x="3241675" y="3692525"/>
          <p14:tracePt t="283419" x="3317875" y="3692525"/>
          <p14:tracePt t="283427" x="3417888" y="3692525"/>
          <p14:tracePt t="283435" x="3530600" y="3692525"/>
          <p14:tracePt t="283443" x="3630613" y="3692525"/>
          <p14:tracePt t="283451" x="3730625" y="3692525"/>
          <p14:tracePt t="283459" x="3817938" y="3692525"/>
          <p14:tracePt t="283468" x="3867150" y="3692525"/>
          <p14:tracePt t="283475" x="3892550" y="3692525"/>
          <p14:tracePt t="283486" x="3917950" y="3692525"/>
          <p14:tracePt t="283491" x="3930650" y="3692525"/>
          <p14:tracePt t="283547" x="3917950" y="3692525"/>
          <p14:tracePt t="283555" x="3905250" y="3692525"/>
          <p14:tracePt t="283565" x="3892550" y="3692525"/>
          <p14:tracePt t="283571" x="3856038" y="3692525"/>
          <p14:tracePt t="283579" x="3817938" y="3703638"/>
          <p14:tracePt t="283586" x="3767138" y="3716338"/>
          <p14:tracePt t="283595" x="3717925" y="3754438"/>
          <p14:tracePt t="283604" x="3654425" y="3792538"/>
          <p14:tracePt t="283611" x="3605213" y="3829050"/>
          <p14:tracePt t="283618" x="3541713" y="3854450"/>
          <p14:tracePt t="283627" x="3517900" y="3879850"/>
          <p14:tracePt t="283635" x="3492500" y="3892550"/>
          <p14:tracePt t="283643" x="3467100" y="3905250"/>
          <p14:tracePt t="283939" x="3454400" y="3916363"/>
          <p14:tracePt t="283964" x="3441700" y="3941763"/>
          <p14:tracePt t="283973" x="3441700" y="3967163"/>
          <p14:tracePt t="283979" x="3429000" y="3979863"/>
          <p14:tracePt t="284083" x="3429000" y="3992563"/>
          <p14:tracePt t="284092" x="3429000" y="4005263"/>
          <p14:tracePt t="284107" x="3429000" y="4017963"/>
          <p14:tracePt t="284147" x="3467100" y="4017963"/>
          <p14:tracePt t="284155" x="3492500" y="3992563"/>
          <p14:tracePt t="284163" x="3530600" y="3979863"/>
          <p14:tracePt t="284171" x="3592513" y="3929063"/>
          <p14:tracePt t="284179" x="3654425" y="3892550"/>
          <p14:tracePt t="284187" x="3717925" y="3854450"/>
          <p14:tracePt t="284195" x="3792538" y="3792538"/>
          <p14:tracePt t="284203" x="3879850" y="3729038"/>
          <p14:tracePt t="284211" x="3968750" y="3654425"/>
          <p14:tracePt t="284219" x="4056063" y="3590925"/>
          <p14:tracePt t="284227" x="4105275" y="3541713"/>
          <p14:tracePt t="284235" x="4156075" y="3503613"/>
          <p14:tracePt t="284243" x="4168775" y="3490913"/>
          <p14:tracePt t="284254" x="4181475" y="3467100"/>
          <p14:tracePt t="284259" x="4192588" y="3467100"/>
          <p14:tracePt t="284299" x="4181475" y="3479800"/>
          <p14:tracePt t="284307" x="4168775" y="3516313"/>
          <p14:tracePt t="284315" x="4168775" y="3579813"/>
          <p14:tracePt t="284323" x="4156075" y="3641725"/>
          <p14:tracePt t="284336" x="4143375" y="3729038"/>
          <p14:tracePt t="284339" x="4130675" y="3829050"/>
          <p14:tracePt t="284346" x="4105275" y="3954463"/>
          <p14:tracePt t="284355" x="4068763" y="4079875"/>
          <p14:tracePt t="284364" x="4056063" y="4192588"/>
          <p14:tracePt t="284371" x="4030663" y="4318000"/>
          <p14:tracePt t="284379" x="4017963" y="4418013"/>
          <p14:tracePt t="284387" x="3992563" y="4479925"/>
          <p14:tracePt t="284395" x="3979863" y="4543425"/>
          <p14:tracePt t="284402" x="3979863" y="4579938"/>
          <p14:tracePt t="284421" x="3979863" y="4592638"/>
          <p14:tracePt t="284491" x="3979863" y="4567238"/>
          <p14:tracePt t="284501" x="3979863" y="4543425"/>
          <p14:tracePt t="284507" x="3979863" y="4518025"/>
          <p14:tracePt t="284518" x="3979863" y="4479925"/>
          <p14:tracePt t="284523" x="3979863" y="4467225"/>
          <p14:tracePt t="284536" x="3979863" y="4443413"/>
          <p14:tracePt t="284539" x="3979863" y="4418013"/>
          <p14:tracePt t="284548" x="3992563" y="4392613"/>
          <p14:tracePt t="284564" x="3992563" y="4367213"/>
          <p14:tracePt t="284570" x="3992563" y="4354513"/>
          <p14:tracePt t="284588" x="3992563" y="4341813"/>
          <p14:tracePt t="284779" x="3992563" y="4367213"/>
          <p14:tracePt t="284787" x="3979863" y="4418013"/>
          <p14:tracePt t="284795" x="3979863" y="4467225"/>
          <p14:tracePt t="284803" x="3968750" y="4518025"/>
          <p14:tracePt t="284811" x="3956050" y="4592638"/>
          <p14:tracePt t="284820" x="3930650" y="4667250"/>
          <p14:tracePt t="284827" x="3905250" y="4730750"/>
          <p14:tracePt t="284835" x="3867150" y="4805363"/>
          <p14:tracePt t="284843" x="3830638" y="4879975"/>
          <p14:tracePt t="284852" x="3792538" y="4956175"/>
          <p14:tracePt t="284859" x="3756025" y="5005388"/>
          <p14:tracePt t="284868" x="3730625" y="5056188"/>
          <p14:tracePt t="284875" x="3692525" y="5105400"/>
          <p14:tracePt t="284885" x="3679825" y="5130800"/>
          <p14:tracePt t="284891" x="3667125" y="5143500"/>
          <p14:tracePt t="284902" x="3654425" y="5156200"/>
          <p14:tracePt t="284987" x="3643313" y="5156200"/>
          <p14:tracePt t="284994" x="3630613" y="5156200"/>
          <p14:tracePt t="285012" x="3630613" y="5130800"/>
          <p14:tracePt t="285021" x="3630613" y="5105400"/>
          <p14:tracePt t="285027" x="3630613" y="5068888"/>
          <p14:tracePt t="285036" x="3630613" y="5030788"/>
          <p14:tracePt t="285043" x="3643313" y="5005388"/>
          <p14:tracePt t="285052" x="3654425" y="4992688"/>
          <p14:tracePt t="285060" x="3667125" y="4968875"/>
          <p14:tracePt t="285069" x="3667125" y="4956175"/>
          <p14:tracePt t="285075" x="3667125" y="4943475"/>
          <p14:tracePt t="285086" x="3679825" y="4918075"/>
          <p14:tracePt t="285117" x="3692525" y="4905375"/>
          <p14:tracePt t="285171" x="3692525" y="4918075"/>
          <p14:tracePt t="285178" x="3692525" y="4943475"/>
          <p14:tracePt t="285187" x="3692525" y="4981575"/>
          <p14:tracePt t="285195" x="3692525" y="5018088"/>
          <p14:tracePt t="285202" x="3692525" y="5056188"/>
          <p14:tracePt t="285211" x="3692525" y="5092700"/>
          <p14:tracePt t="285227" x="3692525" y="5105400"/>
          <p14:tracePt t="285299" x="3705225" y="5092700"/>
          <p14:tracePt t="285306" x="3730625" y="5068888"/>
          <p14:tracePt t="285315" x="3730625" y="5043488"/>
          <p14:tracePt t="285323" x="3756025" y="5018088"/>
          <p14:tracePt t="285334" x="3767138" y="4992688"/>
          <p14:tracePt t="285339" x="3805238" y="4943475"/>
          <p14:tracePt t="285353" x="3830638" y="4905375"/>
          <p14:tracePt t="285355" x="3867150" y="4879975"/>
          <p14:tracePt t="285362" x="3879850" y="4843463"/>
          <p14:tracePt t="285371" x="3905250" y="4830763"/>
          <p14:tracePt t="285379" x="3917950" y="4805363"/>
          <p14:tracePt t="285387" x="3943350" y="4779963"/>
          <p14:tracePt t="285394" x="3956050" y="4768850"/>
          <p14:tracePt t="285402" x="3968750" y="4756150"/>
          <p14:tracePt t="285411" x="3992563" y="4743450"/>
          <p14:tracePt t="285419" x="4005263" y="4743450"/>
          <p14:tracePt t="285428" x="4017963" y="4718050"/>
          <p14:tracePt t="285436" x="4043363" y="4705350"/>
          <p14:tracePt t="285443" x="4056063" y="4679950"/>
          <p14:tracePt t="285452" x="4105275" y="4643438"/>
          <p14:tracePt t="285459" x="4130675" y="4618038"/>
          <p14:tracePt t="285471" x="4168775" y="4579938"/>
          <p14:tracePt t="285475" x="4230688" y="4543425"/>
          <p14:tracePt t="285486" x="4294188" y="4505325"/>
          <p14:tracePt t="285491" x="4343400" y="4454525"/>
          <p14:tracePt t="285502" x="4394200" y="4392613"/>
          <p14:tracePt t="285510" x="4443413" y="4341813"/>
          <p14:tracePt t="285520" x="4494213" y="4292600"/>
          <p14:tracePt t="285526" x="4530725" y="4230688"/>
          <p14:tracePt t="285535" x="4568825" y="4167188"/>
          <p14:tracePt t="285539" x="4594225" y="4117975"/>
          <p14:tracePt t="285552" x="4630738" y="4041775"/>
          <p14:tracePt t="285555" x="4656138" y="3979863"/>
          <p14:tracePt t="285563" x="4681538" y="3929063"/>
          <p14:tracePt t="285571" x="4694238" y="3867150"/>
          <p14:tracePt t="285579" x="4706938" y="3829050"/>
          <p14:tracePt t="285587" x="4732338" y="3779838"/>
          <p14:tracePt t="285595" x="4756150" y="3729038"/>
          <p14:tracePt t="285602" x="4781550" y="3679825"/>
          <p14:tracePt t="285611" x="4781550" y="3641725"/>
          <p14:tracePt t="285618" x="4794250" y="3603625"/>
          <p14:tracePt t="285629" x="4794250" y="3579813"/>
          <p14:tracePt t="285635" x="4794250" y="3554413"/>
          <p14:tracePt t="285643" x="4806950" y="3516313"/>
          <p14:tracePt t="285652" x="4819650" y="3490913"/>
          <p14:tracePt t="285659" x="4819650" y="3467100"/>
          <p14:tracePt t="285670" x="4819650" y="3454400"/>
          <p14:tracePt t="285674" x="4819650" y="3441700"/>
          <p14:tracePt t="285685" x="4819650" y="3429000"/>
          <p14:tracePt t="285691" x="4819650" y="3416300"/>
          <p14:tracePt t="285708" x="4819650" y="3403600"/>
          <p14:tracePt t="285722" x="4819650" y="3390900"/>
          <p14:tracePt t="285738" x="4819650" y="3378200"/>
          <p14:tracePt t="285786" x="4832350" y="3378200"/>
          <p14:tracePt t="285811" x="4843463" y="3378200"/>
          <p14:tracePt t="285827" x="4843463" y="3416300"/>
          <p14:tracePt t="285834" x="4856163" y="3454400"/>
          <p14:tracePt t="285842" x="4868863" y="3516313"/>
          <p14:tracePt t="285852" x="4881563" y="3590925"/>
          <p14:tracePt t="285859" x="4894263" y="3654425"/>
          <p14:tracePt t="285872" x="4906963" y="3729038"/>
          <p14:tracePt t="285874" x="4932363" y="3803650"/>
          <p14:tracePt t="285886" x="4945063" y="3867150"/>
          <p14:tracePt t="285890" x="4956175" y="3929063"/>
          <p14:tracePt t="285902" x="4956175" y="3954463"/>
          <p14:tracePt t="285907" x="4968875" y="3967163"/>
          <p14:tracePt t="285922" x="4968875" y="3979863"/>
          <p14:tracePt t="285979" x="4968875" y="3967163"/>
          <p14:tracePt t="285986" x="4968875" y="3954463"/>
          <p14:tracePt t="286043" x="4956175" y="3954463"/>
          <p14:tracePt t="286067" x="4945063" y="3967163"/>
          <p14:tracePt t="286075" x="4945063" y="3979863"/>
          <p14:tracePt t="286131" x="4932363" y="3979863"/>
          <p14:tracePt t="286147" x="4932363" y="3992563"/>
          <p14:tracePt t="286156" x="4932363" y="4005263"/>
          <p14:tracePt t="286162" x="4932363" y="4041775"/>
          <p14:tracePt t="286170" x="4932363" y="4092575"/>
          <p14:tracePt t="286179" x="4932363" y="4179888"/>
          <p14:tracePt t="286186" x="4932363" y="4279900"/>
          <p14:tracePt t="286195" x="4932363" y="4379913"/>
          <p14:tracePt t="286202" x="4932363" y="4492625"/>
          <p14:tracePt t="286210" x="4932363" y="4592638"/>
          <p14:tracePt t="286218" x="4932363" y="4679950"/>
          <p14:tracePt t="286227" x="4932363" y="4743450"/>
          <p14:tracePt t="286236" x="4932363" y="4805363"/>
          <p14:tracePt t="286242" x="4932363" y="4830763"/>
          <p14:tracePt t="286252" x="4932363" y="4843463"/>
          <p14:tracePt t="286259" x="4932363" y="4856163"/>
          <p14:tracePt t="286316" x="4932363" y="4868863"/>
          <p14:tracePt t="286322" x="4919663" y="4856163"/>
          <p14:tracePt t="286330" x="4906963" y="4856163"/>
          <p14:tracePt t="286338" x="4906963" y="4843463"/>
          <p14:tracePt t="286347" x="4906963" y="4830763"/>
          <p14:tracePt t="286386" x="4894263" y="4830763"/>
          <p14:tracePt t="286403" x="4868863" y="4843463"/>
          <p14:tracePt t="286410" x="4856163" y="4868863"/>
          <p14:tracePt t="286418" x="4832350" y="4905375"/>
          <p14:tracePt t="286426" x="4794250" y="4981575"/>
          <p14:tracePt t="286435" x="4756150" y="5068888"/>
          <p14:tracePt t="286442" x="4719638" y="5194300"/>
          <p14:tracePt t="286451" x="4643438" y="5343525"/>
          <p14:tracePt t="286458" x="4594225" y="5507038"/>
          <p14:tracePt t="286469" x="4530725" y="5681663"/>
          <p14:tracePt t="286475" x="4468813" y="5919788"/>
          <p14:tracePt t="286486" x="4418013" y="6145213"/>
          <p14:tracePt t="286491" x="4381500" y="6407150"/>
          <p14:tracePt t="286502" x="4305300" y="6670675"/>
          <p14:tracePt t="286738" x="4368800" y="6770688"/>
          <p14:tracePt t="286746" x="4368800" y="6670675"/>
          <p14:tracePt t="286754" x="4368800" y="6545263"/>
          <p14:tracePt t="286763" x="4368800" y="6432550"/>
          <p14:tracePt t="286770" x="4356100" y="6332538"/>
          <p14:tracePt t="286778" x="4330700" y="6219825"/>
          <p14:tracePt t="286786" x="4318000" y="6145213"/>
          <p14:tracePt t="286795" x="4294188" y="6032500"/>
          <p14:tracePt t="286802" x="4281488" y="5969000"/>
          <p14:tracePt t="286810" x="4256088" y="5907088"/>
          <p14:tracePt t="286820" x="4243388" y="5868988"/>
          <p14:tracePt t="286826" x="4243388" y="5843588"/>
          <p14:tracePt t="286836" x="4230688" y="5807075"/>
          <p14:tracePt t="286842" x="4230688" y="5781675"/>
          <p14:tracePt t="286851" x="4230688" y="5743575"/>
          <p14:tracePt t="286858" x="4217988" y="5707063"/>
          <p14:tracePt t="286868" x="4205288" y="5681663"/>
          <p14:tracePt t="286874" x="4192588" y="5656263"/>
          <p14:tracePt t="286887" x="4192588" y="5643563"/>
          <p14:tracePt t="286890" x="4168775" y="5607050"/>
          <p14:tracePt t="286901" x="4156075" y="5581650"/>
          <p14:tracePt t="286906" x="4117975" y="5556250"/>
          <p14:tracePt t="286918" x="4092575" y="5530850"/>
          <p14:tracePt t="286922" x="4068763" y="5481638"/>
          <p14:tracePt t="286930" x="4056063" y="5456238"/>
          <p14:tracePt t="286938" x="4030663" y="5430838"/>
          <p14:tracePt t="286947" x="3992563" y="5407025"/>
          <p14:tracePt t="286954" x="3968750" y="5394325"/>
          <p14:tracePt t="286971" x="3956050" y="5381625"/>
          <p14:tracePt t="286972" x="3943350" y="5368925"/>
          <p14:tracePt t="286994" x="3930650" y="5368925"/>
          <p14:tracePt t="287133" x="3930650" y="5356225"/>
          <p14:tracePt t="287140" x="3956050" y="5356225"/>
          <p14:tracePt t="287148" x="4005263" y="5343525"/>
          <p14:tracePt t="287154" x="4043363" y="5318125"/>
          <p14:tracePt t="287163" x="4092575" y="5294313"/>
          <p14:tracePt t="287171" x="4156075" y="5281613"/>
          <p14:tracePt t="287179" x="4230688" y="5256213"/>
          <p14:tracePt t="287186" x="4305300" y="5218113"/>
          <p14:tracePt t="287195" x="4368800" y="5181600"/>
          <p14:tracePt t="287202" x="4468813" y="5143500"/>
          <p14:tracePt t="287211" x="4543425" y="5092700"/>
          <p14:tracePt t="287220" x="4594225" y="5043488"/>
          <p14:tracePt t="287227" x="4656138" y="4992688"/>
          <p14:tracePt t="287235" x="4706938" y="4956175"/>
          <p14:tracePt t="287243" x="4743450" y="4930775"/>
          <p14:tracePt t="287254" x="4768850" y="4892675"/>
          <p14:tracePt t="287259" x="4781550" y="4868863"/>
          <p14:tracePt t="287268" x="4806950" y="4843463"/>
          <p14:tracePt t="287275" x="4819650" y="4818063"/>
          <p14:tracePt t="287285" x="4832350" y="4792663"/>
          <p14:tracePt t="287290" x="4843463" y="4756150"/>
          <p14:tracePt t="287302" x="4843463" y="4743450"/>
          <p14:tracePt t="287306" x="4856163" y="4730750"/>
          <p14:tracePt t="287318" x="4868863" y="4718050"/>
          <p14:tracePt t="287322" x="4868863" y="4705350"/>
          <p14:tracePt t="287331" x="4881563" y="4692650"/>
          <p14:tracePt t="287555" x="4881563" y="4679950"/>
          <p14:tracePt t="287562" x="4881563" y="4667250"/>
          <p14:tracePt t="287570" x="4881563" y="4643438"/>
          <p14:tracePt t="287579" x="4881563" y="4618038"/>
          <p14:tracePt t="287586" x="4881563" y="4592638"/>
          <p14:tracePt t="287595" x="4881563" y="4567238"/>
          <p14:tracePt t="287602" x="4881563" y="4543425"/>
          <p14:tracePt t="287611" x="4868863" y="4530725"/>
          <p14:tracePt t="287620" x="4856163" y="4492625"/>
          <p14:tracePt t="287627" x="4832350" y="4479925"/>
          <p14:tracePt t="287635" x="4819650" y="4454525"/>
          <p14:tracePt t="287643" x="4794250" y="4430713"/>
          <p14:tracePt t="287652" x="4756150" y="4418013"/>
          <p14:tracePt t="287661" x="4719638" y="4418013"/>
          <p14:tracePt t="287677" x="4606925" y="4418013"/>
          <p14:tracePt t="287686" x="4506913" y="4418013"/>
          <p14:tracePt t="287691" x="4418013" y="4430713"/>
          <p14:tracePt t="287703" x="4356100" y="4430713"/>
          <p14:tracePt t="287706" x="4268788" y="4454525"/>
          <p14:tracePt t="287718" x="4192588" y="4479925"/>
          <p14:tracePt t="287723" x="4130675" y="4505325"/>
          <p14:tracePt t="287734" x="4092575" y="4543425"/>
          <p14:tracePt t="287740" x="4056063" y="4579938"/>
          <p14:tracePt t="287747" x="4017963" y="4630738"/>
          <p14:tracePt t="287755" x="4005263" y="4679950"/>
          <p14:tracePt t="287763" x="3979863" y="4743450"/>
          <p14:tracePt t="287771" x="3968750" y="4818063"/>
          <p14:tracePt t="287779" x="3943350" y="4868863"/>
          <p14:tracePt t="287787" x="3930650" y="4943475"/>
          <p14:tracePt t="287794" x="3917950" y="5005388"/>
          <p14:tracePt t="287802" x="3917950" y="5030788"/>
          <p14:tracePt t="287811" x="3905250" y="5092700"/>
          <p14:tracePt t="287819" x="3905250" y="5118100"/>
          <p14:tracePt t="287826" x="3905250" y="5143500"/>
          <p14:tracePt t="287835" x="3905250" y="5181600"/>
          <p14:tracePt t="287843" x="3917950" y="5181600"/>
          <p14:tracePt t="287858" x="3917950" y="5194300"/>
          <p14:tracePt t="287874" x="3930650" y="5194300"/>
          <p14:tracePt t="287885" x="3943350" y="5194300"/>
          <p14:tracePt t="287890" x="3956050" y="5194300"/>
          <p14:tracePt t="287902" x="3968750" y="5181600"/>
          <p14:tracePt t="287906" x="3979863" y="5156200"/>
          <p14:tracePt t="287919" x="3979863" y="5130800"/>
          <p14:tracePt t="287922" x="3992563" y="5105400"/>
          <p14:tracePt t="287931" x="4005263" y="5081588"/>
          <p14:tracePt t="287938" x="4017963" y="5043488"/>
          <p14:tracePt t="287947" x="4030663" y="5030788"/>
          <p14:tracePt t="287954" x="4043363" y="5018088"/>
          <p14:tracePt t="287962" x="4043363" y="4992688"/>
          <p14:tracePt t="287984" x="4043363" y="4956175"/>
          <p14:tracePt t="287989" x="4043363" y="4943475"/>
          <p14:tracePt t="287994" x="4043363" y="4918075"/>
          <p14:tracePt t="288002" x="4043363" y="4905375"/>
          <p14:tracePt t="288011" x="4030663" y="4892675"/>
          <p14:tracePt t="288018" x="4030663" y="4868863"/>
          <p14:tracePt t="288026" x="4005263" y="4868863"/>
          <p14:tracePt t="288035" x="4005263" y="4856163"/>
          <p14:tracePt t="288042" x="3992563" y="4843463"/>
          <p14:tracePt t="288074" x="3968750" y="4843463"/>
          <p14:tracePt t="288090" x="3956050" y="4843463"/>
          <p14:tracePt t="288098" x="3943350" y="4843463"/>
          <p14:tracePt t="288107" x="3930650" y="4843463"/>
          <p14:tracePt t="288118" x="3917950" y="4843463"/>
          <p14:tracePt t="288131" x="3892550" y="4843463"/>
          <p14:tracePt t="288162" x="3879850" y="4856163"/>
          <p14:tracePt t="288170" x="3867150" y="4856163"/>
          <p14:tracePt t="288194" x="3856038" y="4856163"/>
          <p14:tracePt t="288227" x="3843338" y="4856163"/>
          <p14:tracePt t="288242" x="3830638" y="4856163"/>
          <p14:tracePt t="288250" x="3779838" y="4856163"/>
          <p14:tracePt t="288259" x="3730625" y="4830763"/>
          <p14:tracePt t="288269" x="3654425" y="4779963"/>
          <p14:tracePt t="288274" x="3579813" y="4718050"/>
          <p14:tracePt t="288285" x="3505200" y="4656138"/>
          <p14:tracePt t="288290" x="3392488" y="4567238"/>
          <p14:tracePt t="288302" x="3292475" y="4492625"/>
          <p14:tracePt t="288307" x="3192463" y="4405313"/>
          <p14:tracePt t="288318" x="3079750" y="4330700"/>
          <p14:tracePt t="288322" x="2967038" y="4241800"/>
          <p14:tracePt t="288331" x="2867025" y="4167188"/>
          <p14:tracePt t="288338" x="2767013" y="4079875"/>
          <p14:tracePt t="288347" x="2678113" y="4005263"/>
          <p14:tracePt t="288355" x="2603500" y="3941763"/>
          <p14:tracePt t="288363" x="2528888" y="3879850"/>
          <p14:tracePt t="288371" x="2452688" y="3829050"/>
          <p14:tracePt t="288379" x="2390775" y="3803650"/>
          <p14:tracePt t="288386" x="2328863" y="3767138"/>
          <p14:tracePt t="288395" x="2290763" y="3729038"/>
          <p14:tracePt t="288402" x="2252663" y="3703638"/>
          <p14:tracePt t="288411" x="2203450" y="3679825"/>
          <p14:tracePt t="288418" x="2165350" y="3654425"/>
          <p14:tracePt t="288427" x="2116138" y="3616325"/>
          <p14:tracePt t="288437" x="2078038" y="3579813"/>
          <p14:tracePt t="288443" x="2027238" y="3554413"/>
          <p14:tracePt t="288452" x="1990725" y="3529013"/>
          <p14:tracePt t="288458" x="1952625" y="3503613"/>
          <p14:tracePt t="288470" x="1903413" y="3490913"/>
          <p14:tracePt t="288475" x="1878013" y="3467100"/>
          <p14:tracePt t="288486" x="1852613" y="3441700"/>
          <p14:tracePt t="288491" x="1827213" y="3429000"/>
          <p14:tracePt t="288502" x="1814513" y="3390900"/>
          <p14:tracePt t="288507" x="1801813" y="3378200"/>
          <p14:tracePt t="288519" x="1778000" y="3354388"/>
          <p14:tracePt t="288523" x="1765300" y="3328988"/>
          <p14:tracePt t="288531" x="1752600" y="3290888"/>
          <p14:tracePt t="288539" x="1739900" y="3278188"/>
          <p14:tracePt t="288547" x="1739900" y="3267075"/>
          <p14:tracePt t="288554" x="1727200" y="3241675"/>
          <p14:tracePt t="288570" x="1727200" y="3228975"/>
          <p14:tracePt t="288586" x="1727200" y="3216275"/>
          <p14:tracePt t="288635" x="1727200" y="3203575"/>
          <p14:tracePt t="288642" x="1727200" y="3190875"/>
          <p14:tracePt t="288674" x="1714500" y="3190875"/>
          <p14:tracePt t="288682" x="1714500" y="3178175"/>
          <p14:tracePt t="288707" x="1701800" y="3178175"/>
          <p14:tracePt t="288722" x="1689100" y="3154363"/>
          <p14:tracePt t="288739" x="1677988" y="3154363"/>
          <p14:tracePt t="288746" x="1665288" y="3154363"/>
          <p14:tracePt t="288754" x="1652588" y="3141663"/>
          <p14:tracePt t="288762" x="1652588" y="3128963"/>
          <p14:tracePt t="288836" x="1652588" y="3141663"/>
          <p14:tracePt t="288850" x="1665288" y="3165475"/>
          <p14:tracePt t="288891" x="1665288" y="3178175"/>
          <p14:tracePt t="288987" x="1665288" y="3190875"/>
          <p14:tracePt t="288994" x="1665288" y="3203575"/>
          <p14:tracePt t="289006" x="1665288" y="3228975"/>
          <p14:tracePt t="289011" x="1665288" y="3267075"/>
          <p14:tracePt t="289020" x="1677988" y="3316288"/>
          <p14:tracePt t="289027" x="1701800" y="3390900"/>
          <p14:tracePt t="289036" x="1752600" y="3467100"/>
          <p14:tracePt t="289042" x="1801813" y="3554413"/>
          <p14:tracePt t="289052" x="1865313" y="3616325"/>
          <p14:tracePt t="289059" x="1914525" y="3692525"/>
          <p14:tracePt t="289069" x="1952625" y="3754438"/>
          <p14:tracePt t="289075" x="1978025" y="3779838"/>
          <p14:tracePt t="289086" x="2014538" y="3816350"/>
          <p14:tracePt t="289090" x="2039938" y="3841750"/>
          <p14:tracePt t="289102" x="2065338" y="3867150"/>
          <p14:tracePt t="289107" x="2103438" y="3905250"/>
          <p14:tracePt t="289120" x="2116138" y="3916363"/>
          <p14:tracePt t="289122" x="2127250" y="3929063"/>
          <p14:tracePt t="289130" x="2127250" y="3941763"/>
          <p14:tracePt t="289146" x="2127250" y="3954463"/>
          <p14:tracePt t="289154" x="2127250" y="3967163"/>
          <p14:tracePt t="289162" x="2127250" y="3979863"/>
          <p14:tracePt t="289170" x="2127250" y="3992563"/>
          <p14:tracePt t="289178" x="2103438" y="4005263"/>
          <p14:tracePt t="289186" x="2078038" y="4029075"/>
          <p14:tracePt t="289194" x="2052638" y="4041775"/>
          <p14:tracePt t="289204" x="2027238" y="4067175"/>
          <p14:tracePt t="289210" x="1990725" y="4079875"/>
          <p14:tracePt t="289219" x="1952625" y="4105275"/>
          <p14:tracePt t="289226" x="1914525" y="4117975"/>
          <p14:tracePt t="289235" x="1852613" y="4129088"/>
          <p14:tracePt t="289242" x="1814513" y="4154488"/>
          <p14:tracePt t="289252" x="1778000" y="4167188"/>
          <p14:tracePt t="289258" x="1752600" y="4167188"/>
          <p14:tracePt t="289268" x="1739900" y="4167188"/>
          <p14:tracePt t="289290" x="1727200" y="4167188"/>
          <p14:tracePt t="289306" x="1714500" y="4167188"/>
          <p14:tracePt t="289317" x="1701800" y="4167188"/>
          <p14:tracePt t="289322" x="1689100" y="4167188"/>
          <p14:tracePt t="289330" x="1677988" y="4167188"/>
          <p14:tracePt t="289338" x="1665288" y="4154488"/>
          <p14:tracePt t="289346" x="1652588" y="4154488"/>
          <p14:tracePt t="289354" x="1639888" y="4141788"/>
          <p14:tracePt t="289363" x="1601788" y="4129088"/>
          <p14:tracePt t="289371" x="1589088" y="4117975"/>
          <p14:tracePt t="289378" x="1577975" y="4105275"/>
          <p14:tracePt t="289386" x="1565275" y="4105275"/>
          <p14:tracePt t="289395" x="1539875" y="4105275"/>
          <p14:tracePt t="289410" x="1527175" y="4105275"/>
          <p14:tracePt t="289418" x="1514475" y="4092575"/>
          <p14:tracePt t="289427" x="1501775" y="4079875"/>
          <p14:tracePt t="289475" x="1489075" y="4079875"/>
          <p14:tracePt t="289524" x="1527175" y="4067175"/>
          <p14:tracePt t="289535" x="1565275" y="4054475"/>
          <p14:tracePt t="289540" x="1601788" y="4054475"/>
          <p14:tracePt t="289547" x="1665288" y="4054475"/>
          <p14:tracePt t="289554" x="1739900" y="4054475"/>
          <p14:tracePt t="289563" x="1827213" y="4054475"/>
          <p14:tracePt t="289570" x="1890713" y="4054475"/>
          <p14:tracePt t="289579" x="1927225" y="4054475"/>
          <p14:tracePt t="289586" x="1939925" y="4054475"/>
          <p14:tracePt t="289595" x="1952625" y="4054475"/>
          <p14:tracePt t="289602" x="1965325" y="4054475"/>
          <p14:tracePt t="289619" x="1965325" y="4041775"/>
          <p14:tracePt t="289626" x="1952625" y="4029075"/>
          <p14:tracePt t="289635" x="1939925" y="4029075"/>
          <p14:tracePt t="289643" x="1927225" y="4029075"/>
          <p14:tracePt t="289652" x="1903413" y="4029075"/>
          <p14:tracePt t="289658" x="1878013" y="4017963"/>
          <p14:tracePt t="289668" x="1852613" y="4005263"/>
          <p14:tracePt t="289675" x="1827213" y="4005263"/>
          <p14:tracePt t="289685" x="1801813" y="4005263"/>
          <p14:tracePt t="289690" x="1765300" y="4005263"/>
          <p14:tracePt t="289701" x="1714500" y="4005263"/>
          <p14:tracePt t="289706" x="1677988" y="4005263"/>
          <p14:tracePt t="289718" x="1652588" y="4005263"/>
          <p14:tracePt t="289722" x="1627188" y="4005263"/>
          <p14:tracePt t="289730" x="1614488" y="4005263"/>
          <p14:tracePt t="289738" x="1601788" y="4005263"/>
          <p14:tracePt t="289746" x="1589088" y="4005263"/>
          <p14:tracePt t="289818" x="1601788" y="4005263"/>
          <p14:tracePt t="289826" x="1614488" y="4005263"/>
          <p14:tracePt t="289834" x="1639888" y="3992563"/>
          <p14:tracePt t="289842" x="1652588" y="3979863"/>
          <p14:tracePt t="289890" x="1627188" y="3979863"/>
          <p14:tracePt t="289898" x="1589088" y="3967163"/>
          <p14:tracePt t="289906" x="1552575" y="3954463"/>
          <p14:tracePt t="289915" x="1527175" y="3954463"/>
          <p14:tracePt t="289922" x="1489075" y="3954463"/>
          <p14:tracePt t="289936" x="1439863" y="3954463"/>
          <p14:tracePt t="289938" x="1401763" y="3954463"/>
          <p14:tracePt t="289947" x="1363663" y="3954463"/>
          <p14:tracePt t="289954" x="1339850" y="3954463"/>
          <p14:tracePt t="289963" x="1327150" y="3954463"/>
          <p14:tracePt t="289984" x="1314450" y="3954463"/>
          <p14:tracePt t="289988" x="1314450" y="3992563"/>
          <p14:tracePt t="289994" x="1363663" y="4029075"/>
          <p14:tracePt t="290002" x="1439863" y="4092575"/>
          <p14:tracePt t="290012" x="1577975" y="4167188"/>
          <p14:tracePt t="290019" x="1778000" y="4254500"/>
          <p14:tracePt t="290026" x="2039938" y="4392613"/>
          <p14:tracePt t="290036" x="2378075" y="4579938"/>
          <p14:tracePt t="290042" x="2741613" y="4792663"/>
          <p14:tracePt t="290053" x="3116263" y="5030788"/>
          <p14:tracePt t="290058" x="3517900" y="5281613"/>
          <p14:tracePt t="290069" x="3917950" y="5518150"/>
          <p14:tracePt t="290075" x="4281488" y="5743575"/>
          <p14:tracePt t="290086" x="4619625" y="5932488"/>
          <p14:tracePt t="290092" x="4881563" y="6081713"/>
          <p14:tracePt t="290102" x="5057775" y="6181725"/>
          <p14:tracePt t="290106" x="5145088" y="6269038"/>
          <p14:tracePt t="290119" x="5207000" y="6319838"/>
          <p14:tracePt t="290122" x="5232400" y="6345238"/>
          <p14:tracePt t="290136" x="5245100" y="6357938"/>
          <p14:tracePt t="290138" x="5257800" y="6381750"/>
          <p14:tracePt t="290234" x="5257800" y="6370638"/>
          <p14:tracePt t="290242" x="5270500" y="6345238"/>
          <p14:tracePt t="290250" x="5281613" y="6319838"/>
          <p14:tracePt t="290258" x="5294313" y="6294438"/>
          <p14:tracePt t="290270" x="5319713" y="6257925"/>
          <p14:tracePt t="290274" x="5332413" y="6194425"/>
          <p14:tracePt t="290285" x="5345113" y="6145213"/>
          <p14:tracePt t="290290" x="5357813" y="6069013"/>
          <p14:tracePt t="290302" x="5357813" y="6019800"/>
          <p14:tracePt t="290306" x="5357813" y="5932488"/>
          <p14:tracePt t="290314" x="5357813" y="5832475"/>
          <p14:tracePt t="290322" x="5357813" y="5732463"/>
          <p14:tracePt t="290330" x="5357813" y="5607050"/>
          <p14:tracePt t="290338" x="5345113" y="5481638"/>
          <p14:tracePt t="290346" x="5332413" y="5343525"/>
          <p14:tracePt t="290354" x="5319713" y="5218113"/>
          <p14:tracePt t="290363" x="5307013" y="5081588"/>
          <p14:tracePt t="290370" x="5307013" y="4943475"/>
          <p14:tracePt t="290378" x="5307013" y="4818063"/>
          <p14:tracePt t="290386" x="5307013" y="4692650"/>
          <p14:tracePt t="290394" x="5307013" y="4592638"/>
          <p14:tracePt t="290402" x="5307013" y="4518025"/>
          <p14:tracePt t="290410" x="5307013" y="4430713"/>
          <p14:tracePt t="290419" x="5307013" y="4354513"/>
          <p14:tracePt t="290426" x="5307013" y="4292600"/>
          <p14:tracePt t="290435" x="5307013" y="4241800"/>
          <p14:tracePt t="290442" x="5294313" y="4179888"/>
          <p14:tracePt t="290452" x="5294313" y="4167188"/>
          <p14:tracePt t="290458" x="5281613" y="4129088"/>
          <p14:tracePt t="290469" x="5281613" y="4105275"/>
          <p14:tracePt t="290475" x="5270500" y="4079875"/>
          <p14:tracePt t="290485" x="5270500" y="4067175"/>
          <p14:tracePt t="290490" x="5257800" y="4054475"/>
          <p14:tracePt t="290562" x="5257800" y="4041775"/>
          <p14:tracePt t="290578" x="5257800" y="4029075"/>
          <p14:tracePt t="290588" x="5270500" y="4005263"/>
          <p14:tracePt t="290594" x="5294313" y="3967163"/>
          <p14:tracePt t="290602" x="5332413" y="3892550"/>
          <p14:tracePt t="290610" x="5383213" y="3792538"/>
          <p14:tracePt t="290619" x="5432425" y="3716338"/>
          <p14:tracePt t="290626" x="5470525" y="3629025"/>
          <p14:tracePt t="290637" x="5495925" y="3554413"/>
          <p14:tracePt t="290642" x="5532438" y="3467100"/>
          <p14:tracePt t="290652" x="5557838" y="3403600"/>
          <p14:tracePt t="290658" x="5583238" y="3328988"/>
          <p14:tracePt t="290669" x="5607050" y="3267075"/>
          <p14:tracePt t="290674" x="5619750" y="3216275"/>
          <p14:tracePt t="290687" x="5632450" y="3165475"/>
          <p14:tracePt t="290690" x="5645150" y="3116263"/>
          <p14:tracePt t="290703" x="5657850" y="3078163"/>
          <p14:tracePt t="290706" x="5670550" y="3054350"/>
          <p14:tracePt t="290718" x="5683250" y="3028950"/>
          <p14:tracePt t="290722" x="5683250" y="3003550"/>
          <p14:tracePt t="290731" x="5695950" y="2965450"/>
          <p14:tracePt t="290738" x="5708650" y="2952750"/>
          <p14:tracePt t="290746" x="5719763" y="2941638"/>
          <p14:tracePt t="290762" x="5719763" y="2916238"/>
          <p14:tracePt t="290778" x="5719763" y="2903538"/>
          <p14:tracePt t="290826" x="5732463" y="2928938"/>
          <p14:tracePt t="290833" x="5732463" y="2965450"/>
          <p14:tracePt t="290842" x="5732463" y="3003550"/>
          <p14:tracePt t="290851" x="5732463" y="3065463"/>
          <p14:tracePt t="290858" x="5732463" y="3128963"/>
          <p14:tracePt t="290868" x="5732463" y="3178175"/>
          <p14:tracePt t="290874" x="5732463" y="3241675"/>
          <p14:tracePt t="290885" x="5732463" y="3267075"/>
          <p14:tracePt t="290890" x="5732463" y="3278188"/>
          <p14:tracePt t="290902" x="5732463" y="3290888"/>
          <p14:tracePt t="290931" x="5757863" y="3290888"/>
          <p14:tracePt t="290937" x="5757863" y="3267075"/>
          <p14:tracePt t="290946" x="5770563" y="3228975"/>
          <p14:tracePt t="290954" x="5783263" y="3190875"/>
          <p14:tracePt t="290962" x="5808663" y="3141663"/>
          <p14:tracePt t="290970" x="5821363" y="3078163"/>
          <p14:tracePt t="290978" x="5821363" y="3054350"/>
          <p14:tracePt t="290987" x="5832475" y="2990850"/>
          <p14:tracePt t="290994" x="5832475" y="2965450"/>
          <p14:tracePt t="291003" x="5832475" y="2928938"/>
          <p14:tracePt t="291010" x="5845175" y="2903538"/>
          <p14:tracePt t="291051" x="5857875" y="2903538"/>
          <p14:tracePt t="291058" x="5857875" y="2916238"/>
          <p14:tracePt t="291068" x="5857875" y="2978150"/>
          <p14:tracePt t="291075" x="5870575" y="3065463"/>
          <p14:tracePt t="291086" x="5908675" y="3154363"/>
          <p14:tracePt t="291090" x="5957888" y="3267075"/>
          <p14:tracePt t="291101" x="6008688" y="3367088"/>
          <p14:tracePt t="291107" x="6070600" y="3467100"/>
          <p14:tracePt t="291119" x="6146800" y="3529013"/>
          <p14:tracePt t="291122" x="6221413" y="3590925"/>
          <p14:tracePt t="291132" x="6283325" y="3641725"/>
          <p14:tracePt t="291138" x="6359525" y="3667125"/>
          <p14:tracePt t="291148" x="6396038" y="3667125"/>
          <p14:tracePt t="291154" x="6408738" y="3679825"/>
          <p14:tracePt t="291162" x="6434138" y="3679825"/>
          <p14:tracePt t="291178" x="6459538" y="3679825"/>
          <p14:tracePt t="291188" x="6472238" y="3667125"/>
          <p14:tracePt t="291195" x="6483350" y="3641725"/>
          <p14:tracePt t="291205" x="6508750" y="3616325"/>
          <p14:tracePt t="291210" x="6534150" y="3567113"/>
          <p14:tracePt t="291219" x="6559550" y="3529013"/>
          <p14:tracePt t="291228" x="6584950" y="3490913"/>
          <p14:tracePt t="291236" x="6584950" y="3454400"/>
          <p14:tracePt t="291243" x="6608763" y="3416300"/>
          <p14:tracePt t="291252" x="6634163" y="3378200"/>
          <p14:tracePt t="291258" x="6646863" y="3341688"/>
          <p14:tracePt t="291270" x="6672263" y="3290888"/>
          <p14:tracePt t="291275" x="6684963" y="3254375"/>
          <p14:tracePt t="291285" x="6684963" y="3216275"/>
          <p14:tracePt t="291290" x="6684963" y="3203575"/>
          <p14:tracePt t="291301" x="6696075" y="3165475"/>
          <p14:tracePt t="291306" x="6708775" y="3128963"/>
          <p14:tracePt t="291314" x="6721475" y="3090863"/>
          <p14:tracePt t="291322" x="6721475" y="3065463"/>
          <p14:tracePt t="291330" x="6721475" y="3041650"/>
          <p14:tracePt t="291338" x="6734175" y="3003550"/>
          <p14:tracePt t="291346" x="6734175" y="2990850"/>
          <p14:tracePt t="291354" x="6734175" y="2978150"/>
          <p14:tracePt t="291362" x="6734175" y="2965450"/>
          <p14:tracePt t="291378" x="6734175" y="2952750"/>
          <p14:tracePt t="291386" x="6734175" y="2941638"/>
          <p14:tracePt t="291403" x="6746875" y="2941638"/>
          <p14:tracePt t="291434" x="6746875" y="2952750"/>
          <p14:tracePt t="291442" x="6746875" y="2978150"/>
          <p14:tracePt t="291451" x="6746875" y="3016250"/>
          <p14:tracePt t="291458" x="6746875" y="3054350"/>
          <p14:tracePt t="291469" x="6746875" y="3090863"/>
          <p14:tracePt t="291474" x="6746875" y="3128963"/>
          <p14:tracePt t="291485" x="6746875" y="3165475"/>
          <p14:tracePt t="291490" x="6746875" y="3190875"/>
          <p14:tracePt t="291502" x="6746875" y="3203575"/>
          <p14:tracePt t="291506" x="6746875" y="3216275"/>
          <p14:tracePt t="291546" x="6759575" y="3216275"/>
          <p14:tracePt t="291554" x="6772275" y="3216275"/>
          <p14:tracePt t="291561" x="6772275" y="3178175"/>
          <p14:tracePt t="291570" x="6784975" y="3141663"/>
          <p14:tracePt t="291578" x="6797675" y="3103563"/>
          <p14:tracePt t="291585" x="6808788" y="3065463"/>
          <p14:tracePt t="291594" x="6821488" y="3028950"/>
          <p14:tracePt t="291602" x="6821488" y="3016250"/>
          <p14:tracePt t="291610" x="6821488" y="2990850"/>
          <p14:tracePt t="291634" x="6834188" y="2978150"/>
          <p14:tracePt t="291658" x="6834188" y="3016250"/>
          <p14:tracePt t="291666" x="6834188" y="3054350"/>
          <p14:tracePt t="291674" x="6834188" y="3090863"/>
          <p14:tracePt t="291685" x="6834188" y="3154363"/>
          <p14:tracePt t="291690" x="6834188" y="3190875"/>
          <p14:tracePt t="291702" x="6834188" y="3216275"/>
          <p14:tracePt t="291706" x="6834188" y="3228975"/>
          <p14:tracePt t="291719" x="6834188" y="3241675"/>
          <p14:tracePt t="291763" x="6846888" y="3216275"/>
          <p14:tracePt t="291771" x="6859588" y="3178175"/>
          <p14:tracePt t="291778" x="6872288" y="3141663"/>
          <p14:tracePt t="291786" x="6884988" y="3078163"/>
          <p14:tracePt t="291794" x="6884988" y="3041650"/>
          <p14:tracePt t="291802" x="6884988" y="2990850"/>
          <p14:tracePt t="291810" x="6884988" y="2952750"/>
          <p14:tracePt t="291818" x="6884988" y="2928938"/>
          <p14:tracePt t="291826" x="6884988" y="2916238"/>
          <p14:tracePt t="291835" x="6884988" y="2903538"/>
          <p14:tracePt t="291866" x="6884988" y="2916238"/>
          <p14:tracePt t="291874" x="6884988" y="2952750"/>
          <p14:tracePt t="291886" x="6884988" y="3003550"/>
          <p14:tracePt t="291890" x="6884988" y="3054350"/>
          <p14:tracePt t="291902" x="6884988" y="3141663"/>
          <p14:tracePt t="291906" x="6884988" y="3241675"/>
          <p14:tracePt t="291914" x="6859588" y="3328988"/>
          <p14:tracePt t="291922" x="6808788" y="3441700"/>
          <p14:tracePt t="291930" x="6772275" y="3554413"/>
          <p14:tracePt t="291938" x="6721475" y="3692525"/>
          <p14:tracePt t="291946" x="6646863" y="3879850"/>
          <p14:tracePt t="291954" x="6572250" y="4054475"/>
          <p14:tracePt t="291962" x="6483350" y="4279900"/>
          <p14:tracePt t="291970" x="6370638" y="4530725"/>
          <p14:tracePt t="291983" x="6259513" y="4818063"/>
          <p14:tracePt t="291988" x="6146800" y="5130800"/>
          <p14:tracePt t="291994" x="6021388" y="5481638"/>
          <p14:tracePt t="292002" x="5921375" y="5781675"/>
          <p14:tracePt t="292009" x="5832475" y="6056313"/>
          <p14:tracePt t="292018" x="5757863" y="6307138"/>
          <p14:tracePt t="292026" x="5683250" y="6519863"/>
          <p14:tracePt t="292035" x="5619750" y="6657975"/>
          <p14:tracePt t="292042" x="5570538" y="6783388"/>
          <p14:tracePt t="292178" x="5081588" y="6819900"/>
          <p14:tracePt t="292186" x="5081588" y="6770688"/>
          <p14:tracePt t="292194" x="5081588" y="6719888"/>
          <p14:tracePt t="292203" x="5081588" y="6645275"/>
          <p14:tracePt t="292211" x="5106988" y="6594475"/>
          <p14:tracePt t="292219" x="5132388" y="6532563"/>
          <p14:tracePt t="292226" x="5145088" y="6470650"/>
          <p14:tracePt t="292236" x="5181600" y="6407150"/>
          <p14:tracePt t="292242" x="5219700" y="6345238"/>
          <p14:tracePt t="292257" x="5257800" y="6294438"/>
          <p14:tracePt t="292258" x="5294313" y="6219825"/>
          <p14:tracePt t="292269" x="5332413" y="6157913"/>
          <p14:tracePt t="292274" x="5357813" y="6094413"/>
          <p14:tracePt t="292285" x="5394325" y="6056313"/>
          <p14:tracePt t="292291" x="5419725" y="6019800"/>
          <p14:tracePt t="292302" x="5432425" y="5969000"/>
          <p14:tracePt t="292306" x="5445125" y="5932488"/>
          <p14:tracePt t="292315" x="5470525" y="5894388"/>
          <p14:tracePt t="292322" x="5470525" y="5868988"/>
          <p14:tracePt t="292330" x="5483225" y="5832475"/>
          <p14:tracePt t="292337" x="5495925" y="5794375"/>
          <p14:tracePt t="292346" x="5507038" y="5756275"/>
          <p14:tracePt t="292354" x="5507038" y="5732463"/>
          <p14:tracePt t="292362" x="5507038" y="5707063"/>
          <p14:tracePt t="292369" x="5507038" y="5681663"/>
          <p14:tracePt t="292378" x="5519738" y="5630863"/>
          <p14:tracePt t="292386" x="5519738" y="5594350"/>
          <p14:tracePt t="292394" x="5532438" y="5568950"/>
          <p14:tracePt t="292410" x="5545138" y="5530850"/>
          <p14:tracePt t="292420" x="5545138" y="5518150"/>
          <p14:tracePt t="292426" x="5557838" y="5494338"/>
          <p14:tracePt t="292435" x="5570538" y="5494338"/>
          <p14:tracePt t="292442" x="5570538" y="5468938"/>
          <p14:tracePt t="292452" x="5583238" y="5468938"/>
          <p14:tracePt t="292498" x="5583238" y="5456238"/>
          <p14:tracePt t="292506" x="5595938" y="5456238"/>
          <p14:tracePt t="292515" x="5607050" y="5443538"/>
          <p14:tracePt t="292521" x="5619750" y="5430838"/>
          <p14:tracePt t="292530" x="5632450" y="5407025"/>
          <p14:tracePt t="292538" x="5670550" y="5356225"/>
          <p14:tracePt t="292546" x="5695950" y="5318125"/>
          <p14:tracePt t="292554" x="5732463" y="5268913"/>
          <p14:tracePt t="292563" x="5770563" y="5218113"/>
          <p14:tracePt t="292569" x="5808663" y="5156200"/>
          <p14:tracePt t="292578" x="5832475" y="5092700"/>
          <p14:tracePt t="292585" x="5857875" y="5068888"/>
          <p14:tracePt t="292594" x="5870575" y="5043488"/>
          <p14:tracePt t="292602" x="5883275" y="5030788"/>
          <p14:tracePt t="292610" x="5895975" y="5018088"/>
          <p14:tracePt t="292642" x="5908675" y="5030788"/>
          <p14:tracePt t="292650" x="5921375" y="5068888"/>
          <p14:tracePt t="292658" x="5921375" y="5092700"/>
          <p14:tracePt t="292668" x="5932488" y="5130800"/>
          <p14:tracePt t="292673" x="5945188" y="5156200"/>
          <p14:tracePt t="292685" x="5957888" y="5194300"/>
          <p14:tracePt t="292690" x="5957888" y="5218113"/>
          <p14:tracePt t="292702" x="5970588" y="5230813"/>
          <p14:tracePt t="292706" x="5970588" y="5243513"/>
          <p14:tracePt t="292722" x="5983288" y="5243513"/>
          <p14:tracePt t="292737" x="6008688" y="5230813"/>
          <p14:tracePt t="292745" x="6021388" y="5230813"/>
          <p14:tracePt t="292754" x="6021388" y="5218113"/>
          <p14:tracePt t="292762" x="6045200" y="5168900"/>
          <p14:tracePt t="292770" x="6057900" y="5143500"/>
          <p14:tracePt t="292778" x="6083300" y="5130800"/>
          <p14:tracePt t="292786" x="6096000" y="5092700"/>
          <p14:tracePt t="292794" x="6121400" y="5056188"/>
          <p14:tracePt t="292802" x="6134100" y="5030788"/>
          <p14:tracePt t="292810" x="6157913" y="5005388"/>
          <p14:tracePt t="292819" x="6170613" y="4992688"/>
          <p14:tracePt t="292826" x="6183313" y="4981575"/>
          <p14:tracePt t="292835" x="6196013" y="4956175"/>
          <p14:tracePt t="292842" x="6221413" y="4956175"/>
          <p14:tracePt t="292858" x="6234113" y="4956175"/>
          <p14:tracePt t="292868" x="6270625" y="4943475"/>
          <p14:tracePt t="292874" x="6296025" y="4930775"/>
          <p14:tracePt t="292884" x="6321425" y="4930775"/>
          <p14:tracePt t="292890" x="6359525" y="4905375"/>
          <p14:tracePt t="292902" x="6383338" y="4892675"/>
          <p14:tracePt t="292905" x="6396038" y="4868863"/>
          <p14:tracePt t="292914" x="6434138" y="4856163"/>
          <p14:tracePt t="292922" x="6459538" y="4830763"/>
          <p14:tracePt t="292930" x="6483350" y="4805363"/>
          <p14:tracePt t="292937" x="6508750" y="4768850"/>
          <p14:tracePt t="292945" x="6534150" y="4743450"/>
          <p14:tracePt t="292954" x="6559550" y="4692650"/>
          <p14:tracePt t="292962" x="6572250" y="4656138"/>
          <p14:tracePt t="292982" x="6634163" y="4567238"/>
          <p14:tracePt t="292987" x="6646863" y="4505325"/>
          <p14:tracePt t="292993" x="6659563" y="4467225"/>
          <p14:tracePt t="293002" x="6684963" y="4418013"/>
          <p14:tracePt t="293010" x="6708775" y="4379913"/>
          <p14:tracePt t="293019" x="6708775" y="4330700"/>
          <p14:tracePt t="293026" x="6734175" y="4292600"/>
          <p14:tracePt t="293036" x="6746875" y="4267200"/>
          <p14:tracePt t="293042" x="6746875" y="4230688"/>
          <p14:tracePt t="293052" x="6772275" y="4205288"/>
          <p14:tracePt t="293058" x="6784975" y="4192588"/>
          <p14:tracePt t="293073" x="6784975" y="4167188"/>
          <p14:tracePt t="293122" x="6784975" y="4179888"/>
          <p14:tracePt t="293129" x="6784975" y="4217988"/>
          <p14:tracePt t="293138" x="6784975" y="4267200"/>
          <p14:tracePt t="293145" x="6784975" y="4330700"/>
          <p14:tracePt t="293153" x="6784975" y="4405313"/>
          <p14:tracePt t="293162" x="6784975" y="4492625"/>
          <p14:tracePt t="293169" x="6772275" y="4579938"/>
          <p14:tracePt t="293178" x="6759575" y="4667250"/>
          <p14:tracePt t="293187" x="6734175" y="4756150"/>
          <p14:tracePt t="293194" x="6721475" y="4805363"/>
          <p14:tracePt t="293202" x="6721475" y="4843463"/>
          <p14:tracePt t="293209" x="6721475" y="4856163"/>
          <p14:tracePt t="293218" x="6721475" y="4868863"/>
          <p14:tracePt t="293274" x="6734175" y="4843463"/>
          <p14:tracePt t="293282" x="6746875" y="4805363"/>
          <p14:tracePt t="293289" x="6759575" y="4768850"/>
          <p14:tracePt t="293298" x="6772275" y="4730750"/>
          <p14:tracePt t="293305" x="6772275" y="4692650"/>
          <p14:tracePt t="293314" x="6784975" y="4643438"/>
          <p14:tracePt t="293321" x="6784975" y="4618038"/>
          <p14:tracePt t="293337" x="6784975" y="4605338"/>
          <p14:tracePt t="293345" x="6784975" y="4592638"/>
          <p14:tracePt t="293387" x="6784975" y="4605338"/>
          <p14:tracePt t="293393" x="6784975" y="4643438"/>
          <p14:tracePt t="293401" x="6784975" y="4705350"/>
          <p14:tracePt t="293410" x="6784975" y="4768850"/>
          <p14:tracePt t="293418" x="6759575" y="4856163"/>
          <p14:tracePt t="293425" x="6746875" y="4943475"/>
          <p14:tracePt t="293435" x="6721475" y="5005388"/>
          <p14:tracePt t="293441" x="6708775" y="5043488"/>
          <p14:tracePt t="293458" x="6708775" y="5056188"/>
          <p14:tracePt t="293469" x="6708775" y="5068888"/>
          <p14:tracePt t="293489" x="6708775" y="5056188"/>
          <p14:tracePt t="293501" x="6734175" y="5018088"/>
          <p14:tracePt t="293505" x="6746875" y="4968875"/>
          <p14:tracePt t="293514" x="6784975" y="4892675"/>
          <p14:tracePt t="293521" x="6808788" y="4843463"/>
          <p14:tracePt t="293529" x="6834188" y="4768850"/>
          <p14:tracePt t="293538" x="6846888" y="4718050"/>
          <p14:tracePt t="293546" x="6846888" y="4667250"/>
          <p14:tracePt t="293553" x="6846888" y="4630738"/>
          <p14:tracePt t="293561" x="6859588" y="4579938"/>
          <p14:tracePt t="293570" x="6859588" y="4567238"/>
          <p14:tracePt t="293578" x="6859588" y="4554538"/>
          <p14:tracePt t="293618" x="6859588" y="4567238"/>
          <p14:tracePt t="293626" x="6859588" y="4605338"/>
          <p14:tracePt t="293634" x="6859588" y="4656138"/>
          <p14:tracePt t="293641" x="6859588" y="4705350"/>
          <p14:tracePt t="293651" x="6872288" y="4768850"/>
          <p14:tracePt t="293657" x="6872288" y="4805363"/>
          <p14:tracePt t="293669" x="6884988" y="4830763"/>
          <p14:tracePt t="293673" x="6884988" y="4856163"/>
          <p14:tracePt t="293685" x="6897688" y="4905375"/>
          <p14:tracePt t="293689" x="6910388" y="4930775"/>
          <p14:tracePt t="293701" x="6910388" y="4956175"/>
          <p14:tracePt t="293705" x="6921500" y="4968875"/>
          <p14:tracePt t="293714" x="6934200" y="4981575"/>
          <p14:tracePt t="293721" x="6946900" y="4981575"/>
          <p14:tracePt t="293729" x="6946900" y="4992688"/>
          <p14:tracePt t="293737" x="6959600" y="4992688"/>
          <p14:tracePt t="293746" x="6972300" y="4992688"/>
          <p14:tracePt t="293755" x="6997700" y="5005388"/>
          <p14:tracePt t="293761" x="7034213" y="5005388"/>
          <p14:tracePt t="293770" x="7072313" y="5005388"/>
          <p14:tracePt t="293778" x="7146925" y="5005388"/>
          <p14:tracePt t="293786" x="7246938" y="5018088"/>
          <p14:tracePt t="293793" x="7335838" y="5018088"/>
          <p14:tracePt t="293802" x="7448550" y="5030788"/>
          <p14:tracePt t="293810" x="7548563" y="5043488"/>
          <p14:tracePt t="293818" x="7635875" y="5043488"/>
          <p14:tracePt t="293826" x="7735888" y="5043488"/>
          <p14:tracePt t="293836" x="7835900" y="5043488"/>
          <p14:tracePt t="293841" x="7948613" y="5043488"/>
          <p14:tracePt t="293852" x="8074025" y="5043488"/>
          <p14:tracePt t="293857" x="8186738" y="5043488"/>
          <p14:tracePt t="293869" x="8299450" y="5043488"/>
          <p14:tracePt t="293873" x="8424863" y="5043488"/>
          <p14:tracePt t="293885" x="8524875" y="5043488"/>
          <p14:tracePt t="293889" x="8624888" y="5043488"/>
          <p14:tracePt t="293901" x="8699500" y="5043488"/>
          <p14:tracePt t="293905" x="8786813" y="5043488"/>
          <p14:tracePt t="293914" x="8863013" y="5043488"/>
          <p14:tracePt t="293921" x="8899525" y="5043488"/>
          <p14:tracePt t="293930" x="8937625" y="5056188"/>
          <p14:tracePt t="293937" x="8950325" y="5056188"/>
          <p14:tracePt t="293945" x="8963025" y="5068888"/>
          <p14:tracePt t="293955" x="8986838" y="5081588"/>
          <p14:tracePt t="293985" x="8986838" y="5092700"/>
        </p14:tracePtLst>
      </p14:laserTraceLst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799263" y="5657850"/>
            <a:ext cx="2133600" cy="357188"/>
          </a:xfrm>
        </p:spPr>
        <p:txBody>
          <a:bodyPr/>
          <a:lstStyle/>
          <a:p>
            <a:fld id="{B68EA20F-A787-46AD-BCDB-78060AC3A821}" type="slidenum">
              <a:rPr lang="en-US" altLang="en-US" sz="1350"/>
              <a:pPr/>
              <a:t>16</a:t>
            </a:fld>
            <a:endParaRPr lang="en-US" alt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937974" y="1665817"/>
            <a:ext cx="535454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663300"/>
                </a:solidFill>
              </a:rPr>
              <a:t>Algorithm for BFS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4DFAF8BD-8549-4C8C-9EAB-188281A56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868" y="2058233"/>
            <a:ext cx="8061158" cy="3600450"/>
          </a:xfrm>
        </p:spPr>
        <p:txBody>
          <a:bodyPr>
            <a:noAutofit/>
          </a:bodyPr>
          <a:lstStyle/>
          <a:p>
            <a:pPr marL="0" indent="0">
              <a:spcBef>
                <a:spcPts val="450"/>
              </a:spcBef>
              <a:spcAft>
                <a:spcPts val="450"/>
              </a:spcAft>
              <a:buNone/>
            </a:pPr>
            <a:r>
              <a:rPr lang="en-IN" sz="1800" dirty="0"/>
              <a:t> Rule 1 − Visit adjacent unvisited vertex. Mark it visited. Display it. Insert it in a queue. </a:t>
            </a:r>
          </a:p>
          <a:p>
            <a:pPr marL="0" indent="0">
              <a:spcBef>
                <a:spcPts val="450"/>
              </a:spcBef>
              <a:spcAft>
                <a:spcPts val="450"/>
              </a:spcAft>
              <a:buNone/>
            </a:pPr>
            <a:r>
              <a:rPr lang="en-IN" sz="1800" dirty="0"/>
              <a:t> Rule 2 − If no adjacent vertex found, remove the first vertex from queue. </a:t>
            </a:r>
          </a:p>
          <a:p>
            <a:pPr marL="0" indent="0">
              <a:spcBef>
                <a:spcPts val="450"/>
              </a:spcBef>
              <a:spcAft>
                <a:spcPts val="450"/>
              </a:spcAft>
              <a:buNone/>
            </a:pPr>
            <a:r>
              <a:rPr lang="en-IN" sz="1800" dirty="0"/>
              <a:t> Rule 3 − Repeat Rule 1 and Rule 2 until queue is empty.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2292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321"/>
    </mc:Choice>
    <mc:Fallback xmlns="">
      <p:transition spd="slow" advTm="34321"/>
    </mc:Fallback>
  </mc:AlternateContent>
  <p:extLst>
    <p:ext uri="{3A86A75C-4F4B-4683-9AE1-C65F6400EC91}">
      <p14:laserTraceLst xmlns:p14="http://schemas.microsoft.com/office/powerpoint/2010/main">
        <p14:tracePtLst>
          <p14:tracePt t="4837" x="4143375" y="2414588"/>
          <p14:tracePt t="4845" x="4117975" y="2390775"/>
          <p14:tracePt t="4854" x="4092575" y="2378075"/>
          <p14:tracePt t="4861" x="4081463" y="2365375"/>
          <p14:tracePt t="4870" x="4043363" y="2352675"/>
          <p14:tracePt t="4877" x="4017963" y="2352675"/>
          <p14:tracePt t="4885" x="4005263" y="2339975"/>
          <p14:tracePt t="4893" x="3979863" y="2327275"/>
          <p14:tracePt t="4901" x="3956050" y="2314575"/>
          <p14:tracePt t="4911" x="3943350" y="2314575"/>
          <p14:tracePt t="4917" x="3917950" y="2314575"/>
          <p14:tracePt t="4926" x="3879850" y="2314575"/>
          <p14:tracePt t="4933" x="3856038" y="2314575"/>
          <p14:tracePt t="4942" x="3817938" y="2303463"/>
          <p14:tracePt t="4950" x="3805238" y="2303463"/>
          <p14:tracePt t="4958" x="3792538" y="2303463"/>
          <p14:tracePt t="4965" x="3767138" y="2303463"/>
          <p14:tracePt t="4975" x="3743325" y="2303463"/>
          <p14:tracePt t="4982" x="3717925" y="2290763"/>
          <p14:tracePt t="4998" x="3692525" y="2290763"/>
          <p14:tracePt t="5006" x="3667125" y="2278063"/>
          <p14:tracePt t="5023" x="3643313" y="2265363"/>
          <p14:tracePt t="5029" x="3630613" y="2265363"/>
          <p14:tracePt t="5038" x="3617913" y="2265363"/>
          <p14:tracePt t="5045" x="3605213" y="2265363"/>
          <p14:tracePt t="5054" x="3579813" y="2252663"/>
          <p14:tracePt t="5061" x="3567113" y="2252663"/>
          <p14:tracePt t="5070" x="3541713" y="2252663"/>
          <p14:tracePt t="5077" x="3530600" y="2239963"/>
          <p14:tracePt t="5094" x="3505200" y="2239963"/>
          <p14:tracePt t="5110" x="3492500" y="2239963"/>
          <p14:tracePt t="5118" x="3467100" y="2239963"/>
          <p14:tracePt t="5127" x="3441700" y="2239963"/>
          <p14:tracePt t="5134" x="3429000" y="2227263"/>
          <p14:tracePt t="5142" x="3417888" y="2227263"/>
          <p14:tracePt t="5150" x="3392488" y="2227263"/>
          <p14:tracePt t="5159" x="3367088" y="2227263"/>
          <p14:tracePt t="5166" x="3328988" y="2227263"/>
          <p14:tracePt t="5175" x="3305175" y="2227263"/>
          <p14:tracePt t="5182" x="3292475" y="2227263"/>
          <p14:tracePt t="5192" x="3254375" y="2239963"/>
          <p14:tracePt t="5198" x="3216275" y="2239963"/>
          <p14:tracePt t="5206" x="3179763" y="2239963"/>
          <p14:tracePt t="5213" x="3128963" y="2252663"/>
          <p14:tracePt t="5223" x="3103563" y="2265363"/>
          <p14:tracePt t="5230" x="3092450" y="2265363"/>
          <p14:tracePt t="5238" x="3067050" y="2265363"/>
          <p14:tracePt t="5245" x="3041650" y="2265363"/>
          <p14:tracePt t="5253" x="3028950" y="2265363"/>
          <p14:tracePt t="5270" x="3003550" y="2265363"/>
          <p14:tracePt t="5278" x="2992438" y="2252663"/>
          <p14:tracePt t="5285" x="2979738" y="2252663"/>
          <p14:tracePt t="5310" x="2967038" y="2252663"/>
          <p14:tracePt t="5317" x="2967038" y="2239963"/>
          <p14:tracePt t="5342" x="2954338" y="2239963"/>
          <p14:tracePt t="5430" x="2954338" y="2227263"/>
          <p14:tracePt t="5926" x="2954338" y="2201863"/>
          <p14:tracePt t="5949" x="2967038" y="2201863"/>
          <p14:tracePt t="5958" x="2979738" y="2190750"/>
          <p14:tracePt t="5966" x="3003550" y="2178050"/>
          <p14:tracePt t="5977" x="3016250" y="2178050"/>
          <p14:tracePt t="5981" x="3028950" y="2165350"/>
          <p14:tracePt t="5989" x="3041650" y="2152650"/>
          <p14:tracePt t="5997" x="3054350" y="2152650"/>
          <p14:tracePt t="6006" x="3054350" y="2139950"/>
          <p14:tracePt t="6021" x="3067050" y="2139950"/>
          <p14:tracePt t="6029" x="3079750" y="2139950"/>
          <p14:tracePt t="6109" x="3092450" y="2127250"/>
          <p14:tracePt t="6525" x="3092450" y="2139950"/>
          <p14:tracePt t="6542" x="3092450" y="2152650"/>
          <p14:tracePt t="6566" x="3092450" y="2165350"/>
          <p14:tracePt t="6590" x="3079750" y="2178050"/>
          <p14:tracePt t="6686" x="3079750" y="2190750"/>
          <p14:tracePt t="6693" x="3067050" y="2190750"/>
          <p14:tracePt t="6711" x="3067050" y="2201863"/>
          <p14:tracePt t="7030" x="3079750" y="2201863"/>
          <p14:tracePt t="7390" x="3092450" y="2201863"/>
          <p14:tracePt t="7398" x="3103563" y="2190750"/>
          <p14:tracePt t="7406" x="3116263" y="2190750"/>
          <p14:tracePt t="7422" x="3167063" y="2178050"/>
          <p14:tracePt t="7429" x="3192463" y="2178050"/>
          <p14:tracePt t="7437" x="3228975" y="2178050"/>
          <p14:tracePt t="7445" x="3267075" y="2178050"/>
          <p14:tracePt t="7454" x="3317875" y="2178050"/>
          <p14:tracePt t="7461" x="3367088" y="2178050"/>
          <p14:tracePt t="7470" x="3441700" y="2178050"/>
          <p14:tracePt t="7477" x="3505200" y="2178050"/>
          <p14:tracePt t="7486" x="3554413" y="2178050"/>
          <p14:tracePt t="7493" x="3592513" y="2178050"/>
          <p14:tracePt t="7502" x="3617913" y="2178050"/>
          <p14:tracePt t="7510" x="3643313" y="2178050"/>
          <p14:tracePt t="7517" x="3679825" y="2178050"/>
          <p14:tracePt t="7525" x="3705225" y="2178050"/>
          <p14:tracePt t="7545" x="3717925" y="2178050"/>
          <p14:tracePt t="7559" x="3730625" y="2178050"/>
          <p14:tracePt t="7565" x="3743325" y="2178050"/>
          <p14:tracePt t="7582" x="3756025" y="2178050"/>
          <p14:tracePt t="7589" x="3756025" y="2165350"/>
          <p14:tracePt t="7605" x="3779838" y="2152650"/>
          <p14:tracePt t="7629" x="3805238" y="2152650"/>
          <p14:tracePt t="7637" x="3817938" y="2139950"/>
          <p14:tracePt t="7669" x="3830638" y="2139950"/>
          <p14:tracePt t="7677" x="3843338" y="2127250"/>
          <p14:tracePt t="7693" x="3856038" y="2127250"/>
          <p14:tracePt t="7982" x="3867150" y="2127250"/>
          <p14:tracePt t="8013" x="3867150" y="2114550"/>
          <p14:tracePt t="8046" x="3879850" y="2114550"/>
          <p14:tracePt t="8070" x="3892550" y="2114550"/>
          <p14:tracePt t="8085" x="3905250" y="2114550"/>
          <p14:tracePt t="8102" x="3917950" y="2114550"/>
          <p14:tracePt t="8109" x="3930650" y="2114550"/>
          <p14:tracePt t="8118" x="3943350" y="2114550"/>
          <p14:tracePt t="8126" x="3956050" y="2114550"/>
          <p14:tracePt t="8133" x="3968750" y="2114550"/>
          <p14:tracePt t="8142" x="3992563" y="2114550"/>
          <p14:tracePt t="8149" x="4017963" y="2114550"/>
          <p14:tracePt t="8158" x="4056063" y="2114550"/>
          <p14:tracePt t="8165" x="4092575" y="2114550"/>
          <p14:tracePt t="8176" x="4130675" y="2114550"/>
          <p14:tracePt t="8182" x="4156075" y="2114550"/>
          <p14:tracePt t="8192" x="4192588" y="2114550"/>
          <p14:tracePt t="8198" x="4268788" y="2114550"/>
          <p14:tracePt t="8206" x="4318000" y="2127250"/>
          <p14:tracePt t="8213" x="4368800" y="2139950"/>
          <p14:tracePt t="8222" x="4418013" y="2139950"/>
          <p14:tracePt t="8229" x="4494213" y="2152650"/>
          <p14:tracePt t="8238" x="4568825" y="2165350"/>
          <p14:tracePt t="8245" x="4606925" y="2165350"/>
          <p14:tracePt t="8253" x="4656138" y="2165350"/>
          <p14:tracePt t="8261" x="4706938" y="2165350"/>
          <p14:tracePt t="8269" x="4768850" y="2178050"/>
          <p14:tracePt t="8278" x="4794250" y="2178050"/>
          <p14:tracePt t="8285" x="4832350" y="2178050"/>
          <p14:tracePt t="8293" x="4868863" y="2178050"/>
          <p14:tracePt t="8302" x="4932363" y="2190750"/>
          <p14:tracePt t="8310" x="4956175" y="2190750"/>
          <p14:tracePt t="8317" x="4968875" y="2190750"/>
          <p14:tracePt t="8325" x="5006975" y="2190750"/>
          <p14:tracePt t="8333" x="5045075" y="2190750"/>
          <p14:tracePt t="8342" x="5094288" y="2201863"/>
          <p14:tracePt t="8350" x="5106988" y="2201863"/>
          <p14:tracePt t="8360" x="5145088" y="2201863"/>
          <p14:tracePt t="8365" x="5170488" y="2201863"/>
          <p14:tracePt t="8375" x="5181600" y="2201863"/>
          <p14:tracePt t="8382" x="5194300" y="2201863"/>
          <p14:tracePt t="8390" x="5207000" y="2201863"/>
          <p14:tracePt t="8438" x="5219700" y="2201863"/>
          <p14:tracePt t="8445" x="5232400" y="2201863"/>
          <p14:tracePt t="8486" x="5245100" y="2201863"/>
          <p14:tracePt t="8565" x="5257800" y="2190750"/>
          <p14:tracePt t="8878" x="5257800" y="2178050"/>
          <p14:tracePt t="8974" x="5245100" y="2178050"/>
          <p14:tracePt t="8990" x="5232400" y="2178050"/>
          <p14:tracePt t="9014" x="5219700" y="2178050"/>
          <p14:tracePt t="9029" x="5207000" y="2178050"/>
          <p14:tracePt t="9070" x="5194300" y="2178050"/>
          <p14:tracePt t="9246" x="5194300" y="2165350"/>
          <p14:tracePt t="9469" x="5194300" y="2152650"/>
          <p14:tracePt t="9486" x="5207000" y="2139950"/>
          <p14:tracePt t="9492" x="5219700" y="2139950"/>
          <p14:tracePt t="9500" x="5257800" y="2139950"/>
          <p14:tracePt t="9510" x="5307013" y="2127250"/>
          <p14:tracePt t="9517" x="5357813" y="2127250"/>
          <p14:tracePt t="9525" x="5445125" y="2101850"/>
          <p14:tracePt t="9533" x="5532438" y="2089150"/>
          <p14:tracePt t="9542" x="5595938" y="2089150"/>
          <p14:tracePt t="9549" x="5683250" y="2089150"/>
          <p14:tracePt t="9558" x="5770563" y="2089150"/>
          <p14:tracePt t="9565" x="5832475" y="2089150"/>
          <p14:tracePt t="9575" x="5908675" y="2089150"/>
          <p14:tracePt t="9581" x="5970588" y="2089150"/>
          <p14:tracePt t="9588" x="6045200" y="2089150"/>
          <p14:tracePt t="9597" x="6083300" y="2089150"/>
          <p14:tracePt t="9605" x="6096000" y="2089150"/>
          <p14:tracePt t="9613" x="6108700" y="2089150"/>
          <p14:tracePt t="9620" x="6121400" y="2089150"/>
          <p14:tracePt t="9645" x="6134100" y="2078038"/>
          <p14:tracePt t="9677" x="6146800" y="2078038"/>
          <p14:tracePt t="9684" x="6157913" y="2065338"/>
          <p14:tracePt t="9693" x="6183313" y="2065338"/>
          <p14:tracePt t="9709" x="6196013" y="2065338"/>
          <p14:tracePt t="9716" x="6221413" y="2065338"/>
          <p14:tracePt t="9733" x="6246813" y="2052638"/>
          <p14:tracePt t="9749" x="6259513" y="2052638"/>
          <p14:tracePt t="9782" x="6270625" y="2052638"/>
          <p14:tracePt t="9796" x="6283325" y="2052638"/>
          <p14:tracePt t="9837" x="6296025" y="2039938"/>
          <p14:tracePt t="9974" x="6321425" y="2039938"/>
          <p14:tracePt t="9981" x="6321425" y="2052638"/>
          <p14:tracePt t="9990" x="6346825" y="2089150"/>
          <p14:tracePt t="9997" x="6396038" y="2152650"/>
          <p14:tracePt t="10005" x="6446838" y="2227263"/>
          <p14:tracePt t="10013" x="6496050" y="2314575"/>
          <p14:tracePt t="10022" x="6546850" y="2427288"/>
          <p14:tracePt t="10029" x="6572250" y="2490788"/>
          <p14:tracePt t="10036" x="6584950" y="2527300"/>
          <p14:tracePt t="10253" x="6596063" y="2527300"/>
          <p14:tracePt t="10261" x="6621463" y="2527300"/>
          <p14:tracePt t="10270" x="6659563" y="2490788"/>
          <p14:tracePt t="10278" x="6696075" y="2439988"/>
          <p14:tracePt t="10285" x="6746875" y="2365375"/>
          <p14:tracePt t="10293" x="6784975" y="2303463"/>
          <p14:tracePt t="10301" x="6808788" y="2265363"/>
          <p14:tracePt t="10309" x="6846888" y="2227263"/>
          <p14:tracePt t="10318" x="6884988" y="2214563"/>
          <p14:tracePt t="10327" x="6921500" y="2201863"/>
          <p14:tracePt t="10333" x="6959600" y="2190750"/>
          <p14:tracePt t="10342" x="6985000" y="2178050"/>
          <p14:tracePt t="10349" x="7021513" y="2178050"/>
          <p14:tracePt t="10362" x="7072313" y="2152650"/>
          <p14:tracePt t="10365" x="7110413" y="2139950"/>
          <p14:tracePt t="10377" x="7146925" y="2127250"/>
          <p14:tracePt t="10381" x="7185025" y="2127250"/>
          <p14:tracePt t="10389" x="7246938" y="2127250"/>
          <p14:tracePt t="10397" x="7335838" y="2139950"/>
          <p14:tracePt t="10406" x="7410450" y="2152650"/>
          <p14:tracePt t="10412" x="7472363" y="2165350"/>
          <p14:tracePt t="10421" x="7548563" y="2178050"/>
          <p14:tracePt t="10428" x="7610475" y="2190750"/>
          <p14:tracePt t="10437" x="7673975" y="2190750"/>
          <p14:tracePt t="10444" x="7735888" y="2190750"/>
          <p14:tracePt t="10452" x="7785100" y="2190750"/>
          <p14:tracePt t="10460" x="7823200" y="2190750"/>
          <p14:tracePt t="10469" x="7848600" y="2190750"/>
          <p14:tracePt t="10477" x="7874000" y="2190750"/>
          <p14:tracePt t="10589" x="7886700" y="2190750"/>
          <p14:tracePt t="10621" x="7886700" y="2178050"/>
          <p14:tracePt t="10949" x="7886700" y="2165350"/>
          <p14:tracePt t="11021" x="7897813" y="2165350"/>
          <p14:tracePt t="11037" x="7910513" y="2152650"/>
          <p14:tracePt t="11044" x="7923213" y="2139950"/>
          <p14:tracePt t="11069" x="7935913" y="2139950"/>
          <p14:tracePt t="11078" x="7974013" y="2139950"/>
          <p14:tracePt t="11085" x="7986713" y="2139950"/>
          <p14:tracePt t="11094" x="7999413" y="2139950"/>
          <p14:tracePt t="11101" x="8023225" y="2139950"/>
          <p14:tracePt t="11110" x="8061325" y="2139950"/>
          <p14:tracePt t="11117" x="8086725" y="2139950"/>
          <p14:tracePt t="11125" x="8123238" y="2139950"/>
          <p14:tracePt t="11133" x="8161338" y="2139950"/>
          <p14:tracePt t="11143" x="8199438" y="2139950"/>
          <p14:tracePt t="11149" x="8235950" y="2139950"/>
          <p14:tracePt t="11159" x="8261350" y="2139950"/>
          <p14:tracePt t="11165" x="8299450" y="2139950"/>
          <p14:tracePt t="11175" x="8324850" y="2139950"/>
          <p14:tracePt t="11189" x="8335963" y="2139950"/>
          <p14:tracePt t="11197" x="8361363" y="2139950"/>
          <p14:tracePt t="11237" x="8386763" y="2127250"/>
          <p14:tracePt t="11293" x="8399463" y="2114550"/>
          <p14:tracePt t="12038" x="8424863" y="2114550"/>
          <p14:tracePt t="12052" x="8435975" y="2114550"/>
          <p14:tracePt t="12060" x="8461375" y="2114550"/>
          <p14:tracePt t="12069" x="8499475" y="2114550"/>
          <p14:tracePt t="12076" x="8524875" y="2114550"/>
          <p14:tracePt t="12091" x="8548688" y="2114550"/>
          <p14:tracePt t="12094" x="8574088" y="2114550"/>
          <p14:tracePt t="12101" x="8586788" y="2114550"/>
          <p14:tracePt t="12109" x="8612188" y="2114550"/>
          <p14:tracePt t="12126" x="8624888" y="2114550"/>
          <p14:tracePt t="12309" x="8637588" y="2114550"/>
          <p14:tracePt t="12328" x="8661400" y="2114550"/>
          <p14:tracePt t="12332" x="8699500" y="2114550"/>
          <p14:tracePt t="12342" x="8750300" y="2114550"/>
          <p14:tracePt t="12349" x="8837613" y="2114550"/>
          <p14:tracePt t="12358" x="8937625" y="2114550"/>
          <p14:tracePt t="12366" x="9050338" y="2114550"/>
          <p14:tracePt t="12376" x="9188450" y="2114550"/>
          <p14:tracePt t="12381" x="9301163" y="2114550"/>
          <p14:tracePt t="12389" x="9450388" y="2114550"/>
          <p14:tracePt t="12397" x="9588500" y="2114550"/>
          <p14:tracePt t="12406" x="9688513" y="2114550"/>
          <p14:tracePt t="12412" x="9775825" y="2114550"/>
          <p14:tracePt t="12421" x="9826625" y="2114550"/>
          <p14:tracePt t="12428" x="9863138" y="2114550"/>
          <p14:tracePt t="12437" x="9875838" y="2114550"/>
          <p14:tracePt t="12445" x="9888538" y="2114550"/>
          <p14:tracePt t="12685" x="9875838" y="2114550"/>
          <p14:tracePt t="12806" x="9888538" y="2114550"/>
          <p14:tracePt t="12813" x="9926638" y="2114550"/>
          <p14:tracePt t="12821" x="9975850" y="2114550"/>
          <p14:tracePt t="12828" x="10039350" y="2114550"/>
          <p14:tracePt t="12837" x="10126663" y="2114550"/>
          <p14:tracePt t="12844" x="10213975" y="2114550"/>
          <p14:tracePt t="12853" x="10288588" y="2114550"/>
          <p14:tracePt t="12860" x="10364788" y="2114550"/>
          <p14:tracePt t="12869" x="10414000" y="2114550"/>
          <p14:tracePt t="12877" x="10452100" y="2114550"/>
          <p14:tracePt t="12885" x="10477500" y="2114550"/>
          <p14:tracePt t="12893" x="10490200" y="2114550"/>
          <p14:tracePt t="12901" x="10502900" y="2114550"/>
          <p14:tracePt t="13124" x="10514013" y="2114550"/>
          <p14:tracePt t="13133" x="10526713" y="2114550"/>
          <p14:tracePt t="13141" x="10539413" y="2127250"/>
          <p14:tracePt t="13148" x="10564813" y="2139950"/>
          <p14:tracePt t="13158" x="10602913" y="2139950"/>
          <p14:tracePt t="13164" x="10677525" y="2165350"/>
          <p14:tracePt t="13172" x="10715625" y="2201863"/>
          <p14:tracePt t="13181" x="10739438" y="2252663"/>
          <p14:tracePt t="13188" x="10752138" y="2278063"/>
          <p14:tracePt t="13196" x="10764838" y="2278063"/>
          <p14:tracePt t="13204" x="10777538" y="2290763"/>
          <p14:tracePt t="13436" x="10777538" y="2278063"/>
          <p14:tracePt t="13444" x="10790238" y="2227263"/>
          <p14:tracePt t="13453" x="10815638" y="2190750"/>
          <p14:tracePt t="13460" x="10828338" y="2152650"/>
          <p14:tracePt t="13469" x="10852150" y="2127250"/>
          <p14:tracePt t="13477" x="10864850" y="2078038"/>
          <p14:tracePt t="13484" x="10877550" y="2039938"/>
          <p14:tracePt t="13493" x="10890250" y="2027238"/>
          <p14:tracePt t="13501" x="10902950" y="2014538"/>
          <p14:tracePt t="13509" x="10902950" y="2001838"/>
          <p14:tracePt t="13516" x="10915650" y="1989138"/>
          <p14:tracePt t="13532" x="10915650" y="1978025"/>
          <p14:tracePt t="13549" x="10915650" y="1965325"/>
          <p14:tracePt t="13557" x="10915650" y="1952625"/>
          <p14:tracePt t="13596" x="10928350" y="1939925"/>
          <p14:tracePt t="13637" x="10939463" y="1939925"/>
          <p14:tracePt t="13653" x="10952163" y="1939925"/>
          <p14:tracePt t="13684" x="10964863" y="1952625"/>
          <p14:tracePt t="13758" x="10964863" y="1965325"/>
          <p14:tracePt t="13822" x="10977563" y="1965325"/>
          <p14:tracePt t="13861" x="10990263" y="1978025"/>
          <p14:tracePt t="13869" x="11002963" y="1978025"/>
          <p14:tracePt t="13894" x="11015663" y="1978025"/>
          <p14:tracePt t="13901" x="11052175" y="1989138"/>
          <p14:tracePt t="13908" x="11064875" y="2001838"/>
          <p14:tracePt t="13917" x="11077575" y="2001838"/>
          <p14:tracePt t="13926" x="11115675" y="2001838"/>
          <p14:tracePt t="13933" x="11141075" y="2001838"/>
          <p14:tracePt t="13942" x="11215688" y="2014538"/>
          <p14:tracePt t="13949" x="11266488" y="2027238"/>
          <p14:tracePt t="13958" x="11341100" y="2052638"/>
          <p14:tracePt t="13965" x="11403013" y="2065338"/>
          <p14:tracePt t="13974" x="11453813" y="2065338"/>
          <p14:tracePt t="13981" x="11515725" y="2078038"/>
          <p14:tracePt t="13990" x="11541125" y="2078038"/>
          <p14:tracePt t="13997" x="11579225" y="2078038"/>
          <p14:tracePt t="14005" x="11603038" y="2078038"/>
          <p14:tracePt t="14012" x="11615738" y="2089150"/>
          <p14:tracePt t="14021" x="11628438" y="2089150"/>
          <p14:tracePt t="14076" x="11641138" y="2089150"/>
          <p14:tracePt t="14084" x="11653838" y="2089150"/>
          <p14:tracePt t="14166" x="11653838" y="2078038"/>
          <p14:tracePt t="14380" x="11653838" y="2065338"/>
          <p14:tracePt t="14396" x="11641138" y="2065338"/>
          <p14:tracePt t="14405" x="11615738" y="2078038"/>
          <p14:tracePt t="14412" x="11566525" y="2089150"/>
          <p14:tracePt t="14420" x="11503025" y="2114550"/>
          <p14:tracePt t="14428" x="11403013" y="2152650"/>
          <p14:tracePt t="14436" x="11290300" y="2190750"/>
          <p14:tracePt t="14444" x="11141075" y="2239963"/>
          <p14:tracePt t="14452" x="10990263" y="2265363"/>
          <p14:tracePt t="14460" x="10790238" y="2290763"/>
          <p14:tracePt t="14468" x="10526713" y="2339975"/>
          <p14:tracePt t="14477" x="10239375" y="2403475"/>
          <p14:tracePt t="14484" x="9913938" y="2439988"/>
          <p14:tracePt t="14493" x="9563100" y="2478088"/>
          <p14:tracePt t="14500" x="9199563" y="2516188"/>
          <p14:tracePt t="14508" x="8812213" y="2552700"/>
          <p14:tracePt t="14516" x="8461375" y="2578100"/>
          <p14:tracePt t="14526" x="8123238" y="2603500"/>
          <p14:tracePt t="14532" x="7761288" y="2640013"/>
          <p14:tracePt t="14541" x="7410450" y="2652713"/>
          <p14:tracePt t="14548" x="7146925" y="2652713"/>
          <p14:tracePt t="14558" x="6872288" y="2652713"/>
          <p14:tracePt t="14564" x="6596063" y="2652713"/>
          <p14:tracePt t="14572" x="6359525" y="2652713"/>
          <p14:tracePt t="14580" x="6170613" y="2652713"/>
          <p14:tracePt t="14588" x="5995988" y="2652713"/>
          <p14:tracePt t="14596" x="5821363" y="2652713"/>
          <p14:tracePt t="14604" x="5657850" y="2652713"/>
          <p14:tracePt t="14612" x="5507038" y="2652713"/>
          <p14:tracePt t="14620" x="5357813" y="2652713"/>
          <p14:tracePt t="14628" x="5232400" y="2652713"/>
          <p14:tracePt t="14637" x="5094288" y="2652713"/>
          <p14:tracePt t="14644" x="4981575" y="2652713"/>
          <p14:tracePt t="14655" x="4881563" y="2652713"/>
          <p14:tracePt t="14661" x="4756150" y="2652713"/>
          <p14:tracePt t="14669" x="4643438" y="2652713"/>
          <p14:tracePt t="14676" x="4543425" y="2652713"/>
          <p14:tracePt t="14685" x="4443413" y="2652713"/>
          <p14:tracePt t="14695" x="4343400" y="2652713"/>
          <p14:tracePt t="14701" x="4256088" y="2652713"/>
          <p14:tracePt t="14710" x="4156075" y="2652713"/>
          <p14:tracePt t="14717" x="4068763" y="2652713"/>
          <p14:tracePt t="14726" x="4005263" y="2652713"/>
          <p14:tracePt t="14734" x="3943350" y="2652713"/>
          <p14:tracePt t="14742" x="3867150" y="2652713"/>
          <p14:tracePt t="14749" x="3805238" y="2652713"/>
          <p14:tracePt t="14758" x="3756025" y="2652713"/>
          <p14:tracePt t="14765" x="3679825" y="2652713"/>
          <p14:tracePt t="14776" x="3630613" y="2652713"/>
          <p14:tracePt t="14780" x="3592513" y="2652713"/>
          <p14:tracePt t="14789" x="3554413" y="2652713"/>
          <p14:tracePt t="14797" x="3530600" y="2652713"/>
          <p14:tracePt t="14804" x="3517900" y="2652713"/>
          <p14:tracePt t="14814" x="3492500" y="2652713"/>
          <p14:tracePt t="14844" x="3479800" y="2652713"/>
          <p14:tracePt t="14860" x="3479800" y="2640013"/>
          <p14:tracePt t="15086" x="3454400" y="2652713"/>
          <p14:tracePt t="15100" x="3441700" y="2678113"/>
          <p14:tracePt t="15108" x="3429000" y="2690813"/>
          <p14:tracePt t="15116" x="3429000" y="2716213"/>
          <p14:tracePt t="15125" x="3417888" y="2752725"/>
          <p14:tracePt t="15133" x="3392488" y="2816225"/>
          <p14:tracePt t="15141" x="3379788" y="2852738"/>
          <p14:tracePt t="15148" x="3341688" y="2916238"/>
          <p14:tracePt t="15158" x="3305175" y="2965450"/>
          <p14:tracePt t="15164" x="3267075" y="3028950"/>
          <p14:tracePt t="15173" x="3228975" y="3065463"/>
          <p14:tracePt t="15181" x="3205163" y="3116263"/>
          <p14:tracePt t="15190" x="3179763" y="3141663"/>
          <p14:tracePt t="15196" x="3167063" y="3165475"/>
          <p14:tracePt t="15205" x="3154363" y="3178175"/>
          <p14:tracePt t="15212" x="3141663" y="3190875"/>
          <p14:tracePt t="15220" x="3128963" y="3203575"/>
          <p14:tracePt t="15343" x="3116263" y="3203575"/>
          <p14:tracePt t="15453" x="3116263" y="3190875"/>
          <p14:tracePt t="16285" x="3116263" y="3178175"/>
          <p14:tracePt t="16292" x="3116263" y="3165475"/>
          <p14:tracePt t="16532" x="3116263" y="3154363"/>
          <p14:tracePt t="16708" x="3116263" y="3141663"/>
          <p14:tracePt t="16773" x="3116263" y="3128963"/>
          <p14:tracePt t="16780" x="3116263" y="3116263"/>
          <p14:tracePt t="16836" x="3103563" y="3116263"/>
          <p14:tracePt t="16892" x="3092450" y="3116263"/>
          <p14:tracePt t="16901" x="3079750" y="3116263"/>
          <p14:tracePt t="16948" x="3067050" y="3116263"/>
          <p14:tracePt t="16964" x="3054350" y="3116263"/>
          <p14:tracePt t="16996" x="3041650" y="3116263"/>
          <p14:tracePt t="17004" x="3028950" y="3116263"/>
          <p14:tracePt t="17027" x="3016250" y="3116263"/>
          <p14:tracePt t="17036" x="3003550" y="3103563"/>
          <p14:tracePt t="17044" x="2992438" y="3103563"/>
          <p14:tracePt t="17349" x="2979738" y="3103563"/>
          <p14:tracePt t="17413" x="2967038" y="3090863"/>
          <p14:tracePt t="17452" x="2954338" y="3090863"/>
          <p14:tracePt t="17477" x="2941638" y="3090863"/>
          <p14:tracePt t="17508" x="2928938" y="3090863"/>
          <p14:tracePt t="17532" x="2916238" y="3090863"/>
          <p14:tracePt t="17549" x="2903538" y="3090863"/>
          <p14:tracePt t="17556" x="2890838" y="3090863"/>
          <p14:tracePt t="17580" x="2879725" y="3090863"/>
          <p14:tracePt t="17620" x="2867025" y="3090863"/>
          <p14:tracePt t="19396" x="2867025" y="3078163"/>
          <p14:tracePt t="19420" x="2879725" y="3065463"/>
          <p14:tracePt t="19436" x="2890838" y="3065463"/>
          <p14:tracePt t="19443" x="2916238" y="3065463"/>
          <p14:tracePt t="19452" x="2928938" y="3065463"/>
          <p14:tracePt t="19461" x="2954338" y="3065463"/>
          <p14:tracePt t="19468" x="2979738" y="3054350"/>
          <p14:tracePt t="19476" x="3016250" y="3041650"/>
          <p14:tracePt t="19484" x="3079750" y="3028950"/>
          <p14:tracePt t="19492" x="3116263" y="3028950"/>
          <p14:tracePt t="19499" x="3141663" y="3028950"/>
          <p14:tracePt t="19508" x="3192463" y="3028950"/>
          <p14:tracePt t="19516" x="3241675" y="3028950"/>
          <p14:tracePt t="19526" x="3279775" y="3028950"/>
          <p14:tracePt t="19532" x="3328988" y="3028950"/>
          <p14:tracePt t="19544" x="3367088" y="3028950"/>
          <p14:tracePt t="19547" x="3379788" y="3028950"/>
          <p14:tracePt t="19555" x="3405188" y="3028950"/>
          <p14:tracePt t="19564" x="3417888" y="3028950"/>
          <p14:tracePt t="19755" x="3429000" y="3028950"/>
          <p14:tracePt t="19788" x="3441700" y="3028950"/>
          <p14:tracePt t="19804" x="3454400" y="3028950"/>
          <p14:tracePt t="19811" x="3467100" y="3028950"/>
          <p14:tracePt t="19821" x="3492500" y="3028950"/>
          <p14:tracePt t="19828" x="3517900" y="3028950"/>
          <p14:tracePt t="19836" x="3541713" y="3028950"/>
          <p14:tracePt t="19843" x="3567113" y="3028950"/>
          <p14:tracePt t="19852" x="3605213" y="3028950"/>
          <p14:tracePt t="19861" x="3654425" y="3028950"/>
          <p14:tracePt t="19868" x="3705225" y="3041650"/>
          <p14:tracePt t="19878" x="3743325" y="3041650"/>
          <p14:tracePt t="19884" x="3779838" y="3041650"/>
          <p14:tracePt t="19892" x="3817938" y="3041650"/>
          <p14:tracePt t="19901" x="3856038" y="3041650"/>
          <p14:tracePt t="19908" x="3879850" y="3054350"/>
          <p14:tracePt t="19916" x="3892550" y="3054350"/>
          <p14:tracePt t="19926" x="3917950" y="3054350"/>
          <p14:tracePt t="19932" x="3956050" y="3054350"/>
          <p14:tracePt t="19945" x="3968750" y="3054350"/>
          <p14:tracePt t="19948" x="3979863" y="3054350"/>
          <p14:tracePt t="19964" x="3992563" y="3054350"/>
          <p14:tracePt t="19973" x="4005263" y="3054350"/>
          <p14:tracePt t="19980" x="4017963" y="3054350"/>
          <p14:tracePt t="19988" x="4030663" y="3054350"/>
          <p14:tracePt t="20004" x="4043363" y="3054350"/>
          <p14:tracePt t="20011" x="4056063" y="3054350"/>
          <p14:tracePt t="20020" x="4068763" y="3054350"/>
          <p14:tracePt t="20036" x="4092575" y="3041650"/>
          <p14:tracePt t="20059" x="4117975" y="3028950"/>
          <p14:tracePt t="20324" x="4130675" y="3028950"/>
          <p14:tracePt t="20332" x="4156075" y="3028950"/>
          <p14:tracePt t="20341" x="4192588" y="3028950"/>
          <p14:tracePt t="20348" x="4243388" y="3028950"/>
          <p14:tracePt t="20357" x="4281488" y="3028950"/>
          <p14:tracePt t="20364" x="4368800" y="3028950"/>
          <p14:tracePt t="20372" x="4456113" y="3041650"/>
          <p14:tracePt t="20379" x="4518025" y="3041650"/>
          <p14:tracePt t="20389" x="4619625" y="3041650"/>
          <p14:tracePt t="20395" x="4732338" y="3041650"/>
          <p14:tracePt t="20404" x="4856163" y="3041650"/>
          <p14:tracePt t="20411" x="4968875" y="3041650"/>
          <p14:tracePt t="20420" x="5081588" y="3041650"/>
          <p14:tracePt t="20428" x="5207000" y="3041650"/>
          <p14:tracePt t="20436" x="5281613" y="3041650"/>
          <p14:tracePt t="20444" x="5357813" y="3041650"/>
          <p14:tracePt t="20452" x="5407025" y="3041650"/>
          <p14:tracePt t="20459" x="5445125" y="3041650"/>
          <p14:tracePt t="20468" x="5470525" y="3041650"/>
          <p14:tracePt t="20476" x="5483225" y="3041650"/>
          <p14:tracePt t="20484" x="5495925" y="3041650"/>
          <p14:tracePt t="21060" x="5507038" y="3041650"/>
          <p14:tracePt t="21084" x="5519738" y="3041650"/>
          <p14:tracePt t="21109" x="5532438" y="3041650"/>
          <p14:tracePt t="21148" x="5545138" y="3041650"/>
          <p14:tracePt t="21356" x="5557838" y="3041650"/>
          <p14:tracePt t="21635" x="5570538" y="3041650"/>
          <p14:tracePt t="21652" x="5607050" y="3041650"/>
          <p14:tracePt t="21659" x="5657850" y="3041650"/>
          <p14:tracePt t="21667" x="5719763" y="3041650"/>
          <p14:tracePt t="21675" x="5795963" y="3041650"/>
          <p14:tracePt t="21683" x="5857875" y="3041650"/>
          <p14:tracePt t="21692" x="5970588" y="3041650"/>
          <p14:tracePt t="21700" x="6096000" y="3041650"/>
          <p14:tracePt t="21708" x="6259513" y="3041650"/>
          <p14:tracePt t="21715" x="6421438" y="3041650"/>
          <p14:tracePt t="21724" x="6584950" y="3041650"/>
          <p14:tracePt t="21731" x="6772275" y="3041650"/>
          <p14:tracePt t="21741" x="6959600" y="3041650"/>
          <p14:tracePt t="21747" x="7134225" y="3041650"/>
          <p14:tracePt t="21755" x="7297738" y="3041650"/>
          <p14:tracePt t="21763" x="7472363" y="3041650"/>
          <p14:tracePt t="21771" x="7635875" y="3041650"/>
          <p14:tracePt t="21779" x="7761288" y="3041650"/>
          <p14:tracePt t="21787" x="7861300" y="3041650"/>
          <p14:tracePt t="21795" x="7935913" y="3041650"/>
          <p14:tracePt t="21803" x="7974013" y="3041650"/>
          <p14:tracePt t="21811" x="7999413" y="3041650"/>
          <p14:tracePt t="21819" x="8010525" y="3041650"/>
          <p14:tracePt t="21827" x="8023225" y="3041650"/>
          <p14:tracePt t="22388" x="8035925" y="3041650"/>
          <p14:tracePt t="22395" x="8061325" y="3041650"/>
          <p14:tracePt t="22404" x="8099425" y="3041650"/>
          <p14:tracePt t="22411" x="8148638" y="3041650"/>
          <p14:tracePt t="22419" x="8223250" y="3041650"/>
          <p14:tracePt t="22427" x="8299450" y="3041650"/>
          <p14:tracePt t="22435" x="8386763" y="3041650"/>
          <p14:tracePt t="22445" x="8486775" y="3041650"/>
          <p14:tracePt t="22451" x="8599488" y="3041650"/>
          <p14:tracePt t="22459" x="8699500" y="3041650"/>
          <p14:tracePt t="22467" x="8824913" y="3041650"/>
          <p14:tracePt t="22476" x="8899525" y="3041650"/>
          <p14:tracePt t="22483" x="8986838" y="3041650"/>
          <p14:tracePt t="22491" x="9037638" y="3041650"/>
          <p14:tracePt t="22499" x="9088438" y="3041650"/>
          <p14:tracePt t="22508" x="9124950" y="3041650"/>
          <p14:tracePt t="22515" x="9150350" y="3041650"/>
          <p14:tracePt t="22527" x="9163050" y="3041650"/>
          <p14:tracePt t="23204" x="9175750" y="3041650"/>
          <p14:tracePt t="23211" x="9188450" y="3041650"/>
          <p14:tracePt t="23219" x="9199563" y="3028950"/>
          <p14:tracePt t="23252" x="9212263" y="3028950"/>
          <p14:tracePt t="23268" x="9224963" y="3028950"/>
          <p14:tracePt t="23284" x="9237663" y="3028950"/>
          <p14:tracePt t="23299" x="9250363" y="3028950"/>
          <p14:tracePt t="23395" x="9263063" y="3028950"/>
          <p14:tracePt t="23403" x="9275763" y="3028950"/>
          <p14:tracePt t="23435" x="9288463" y="3028950"/>
          <p14:tracePt t="23452" x="9301163" y="3028950"/>
          <p14:tracePt t="23468" x="9312275" y="3028950"/>
          <p14:tracePt t="23475" x="9337675" y="3028950"/>
          <p14:tracePt t="23483" x="9350375" y="3016250"/>
          <p14:tracePt t="23491" x="9375775" y="3016250"/>
          <p14:tracePt t="23500" x="9401175" y="3016250"/>
          <p14:tracePt t="23509" x="9424988" y="3016250"/>
          <p14:tracePt t="23515" x="9463088" y="3016250"/>
          <p14:tracePt t="23526" x="9501188" y="3016250"/>
          <p14:tracePt t="23531" x="9550400" y="3016250"/>
          <p14:tracePt t="23539" x="9601200" y="3016250"/>
          <p14:tracePt t="23547" x="9650413" y="3016250"/>
          <p14:tracePt t="23554" x="9701213" y="3016250"/>
          <p14:tracePt t="23563" x="9750425" y="3016250"/>
          <p14:tracePt t="23571" x="9826625" y="3016250"/>
          <p14:tracePt t="23580" x="9888538" y="3016250"/>
          <p14:tracePt t="23587" x="9939338" y="3016250"/>
          <p14:tracePt t="23595" x="9988550" y="3016250"/>
          <p14:tracePt t="23603" x="10052050" y="3016250"/>
          <p14:tracePt t="23611" x="10101263" y="3016250"/>
          <p14:tracePt t="23619" x="10152063" y="3016250"/>
          <p14:tracePt t="23627" x="10188575" y="3016250"/>
          <p14:tracePt t="23635" x="10226675" y="3016250"/>
          <p14:tracePt t="23643" x="10252075" y="3016250"/>
          <p14:tracePt t="23651" x="10277475" y="3016250"/>
          <p14:tracePt t="23659" x="10301288" y="3016250"/>
          <p14:tracePt t="23667" x="10326688" y="3016250"/>
          <p14:tracePt t="23676" x="10352088" y="3016250"/>
          <p14:tracePt t="23691" x="10364788" y="3016250"/>
          <p14:tracePt t="23708" x="10377488" y="3016250"/>
          <p14:tracePt t="23747" x="10390188" y="3016250"/>
          <p14:tracePt t="23755" x="10401300" y="3016250"/>
          <p14:tracePt t="23771" x="10414000" y="3016250"/>
          <p14:tracePt t="23779" x="10426700" y="3016250"/>
          <p14:tracePt t="23787" x="10439400" y="3016250"/>
          <p14:tracePt t="23795" x="10452100" y="3016250"/>
          <p14:tracePt t="23803" x="10464800" y="3016250"/>
          <p14:tracePt t="23811" x="10477500" y="3016250"/>
          <p14:tracePt t="23819" x="10502900" y="3016250"/>
          <p14:tracePt t="23827" x="10514013" y="3016250"/>
          <p14:tracePt t="23835" x="10539413" y="3016250"/>
          <p14:tracePt t="23843" x="10564813" y="3016250"/>
          <p14:tracePt t="23851" x="10602913" y="3016250"/>
          <p14:tracePt t="23859" x="10639425" y="3016250"/>
          <p14:tracePt t="23867" x="10677525" y="3016250"/>
          <p14:tracePt t="23876" x="10715625" y="3016250"/>
          <p14:tracePt t="23883" x="10752138" y="3016250"/>
          <p14:tracePt t="23893" x="10802938" y="3016250"/>
          <p14:tracePt t="23899" x="10839450" y="3016250"/>
          <p14:tracePt t="23908" x="10877550" y="3016250"/>
          <p14:tracePt t="23915" x="10915650" y="3016250"/>
          <p14:tracePt t="23924" x="10952163" y="3016250"/>
          <p14:tracePt t="23931" x="10977563" y="3016250"/>
          <p14:tracePt t="23939" x="11002963" y="3016250"/>
          <p14:tracePt t="23947" x="11028363" y="3016250"/>
          <p14:tracePt t="23955" x="11052175" y="3003550"/>
          <p14:tracePt t="23971" x="11077575" y="3003550"/>
          <p14:tracePt t="23987" x="11090275" y="3003550"/>
          <p14:tracePt t="24011" x="11102975" y="3003550"/>
          <p14:tracePt t="24043" x="11115675" y="3003550"/>
          <p14:tracePt t="24051" x="11128375" y="3003550"/>
          <p14:tracePt t="25844" x="11141075" y="3003550"/>
          <p14:tracePt t="25850" x="11141075" y="2990850"/>
          <p14:tracePt t="25860" x="11141075" y="2978150"/>
          <p14:tracePt t="25875" x="11141075" y="2965450"/>
          <p14:tracePt t="25963" x="11141075" y="2978150"/>
          <p14:tracePt t="25987" x="11128375" y="2990850"/>
          <p14:tracePt t="26107" x="11115675" y="2990850"/>
          <p14:tracePt t="26125" x="11090275" y="2990850"/>
          <p14:tracePt t="26131" x="11077575" y="2990850"/>
          <p14:tracePt t="26138" x="11052175" y="2990850"/>
          <p14:tracePt t="26146" x="11041063" y="2990850"/>
          <p14:tracePt t="26155" x="11028363" y="2990850"/>
          <p14:tracePt t="26163" x="10990263" y="2990850"/>
          <p14:tracePt t="26172" x="10952163" y="2990850"/>
          <p14:tracePt t="26178" x="10890250" y="3003550"/>
          <p14:tracePt t="26186" x="10839450" y="3003550"/>
          <p14:tracePt t="26194" x="10790238" y="3003550"/>
          <p14:tracePt t="26203" x="10702925" y="3016250"/>
          <p14:tracePt t="26210" x="10626725" y="3028950"/>
          <p14:tracePt t="26219" x="10539413" y="3054350"/>
          <p14:tracePt t="26228" x="10439400" y="3065463"/>
          <p14:tracePt t="26235" x="10326688" y="3090863"/>
          <p14:tracePt t="26243" x="10201275" y="3128963"/>
          <p14:tracePt t="26251" x="10088563" y="3154363"/>
          <p14:tracePt t="26264" x="9963150" y="3178175"/>
          <p14:tracePt t="26267" x="9813925" y="3190875"/>
          <p14:tracePt t="26275" x="9663113" y="3216275"/>
          <p14:tracePt t="26283" x="9525000" y="3228975"/>
          <p14:tracePt t="26293" x="9375775" y="3254375"/>
          <p14:tracePt t="26299" x="9212263" y="3278188"/>
          <p14:tracePt t="26309" x="9037638" y="3278188"/>
          <p14:tracePt t="26315" x="8837613" y="3290888"/>
          <p14:tracePt t="26325" x="8650288" y="3303588"/>
          <p14:tracePt t="26331" x="8474075" y="3316288"/>
          <p14:tracePt t="26339" x="8261350" y="3328988"/>
          <p14:tracePt t="26347" x="8086725" y="3341688"/>
          <p14:tracePt t="26355" x="7897813" y="3354388"/>
          <p14:tracePt t="26363" x="7748588" y="3354388"/>
          <p14:tracePt t="26371" x="7561263" y="3354388"/>
          <p14:tracePt t="26378" x="7385050" y="3354388"/>
          <p14:tracePt t="26387" x="7197725" y="3354388"/>
          <p14:tracePt t="26394" x="7034213" y="3354388"/>
          <p14:tracePt t="26403" x="6859588" y="3354388"/>
          <p14:tracePt t="26411" x="6708775" y="3341688"/>
          <p14:tracePt t="26420" x="6559550" y="3328988"/>
          <p14:tracePt t="26427" x="6434138" y="3328988"/>
          <p14:tracePt t="26435" x="6270625" y="3316288"/>
          <p14:tracePt t="26443" x="6121400" y="3303588"/>
          <p14:tracePt t="26451" x="5983288" y="3303588"/>
          <p14:tracePt t="26460" x="5832475" y="3303588"/>
          <p14:tracePt t="26466" x="5683250" y="3303588"/>
          <p14:tracePt t="26475" x="5519738" y="3303588"/>
          <p14:tracePt t="26483" x="5370513" y="3303588"/>
          <p14:tracePt t="26492" x="5219700" y="3303588"/>
          <p14:tracePt t="26498" x="5068888" y="3303588"/>
          <p14:tracePt t="26509" x="4881563" y="3316288"/>
          <p14:tracePt t="26514" x="4719638" y="3328988"/>
          <p14:tracePt t="26522" x="4568825" y="3341688"/>
          <p14:tracePt t="26530" x="4418013" y="3378200"/>
          <p14:tracePt t="26538" x="4281488" y="3403600"/>
          <p14:tracePt t="26546" x="4143375" y="3429000"/>
          <p14:tracePt t="26554" x="4030663" y="3441700"/>
          <p14:tracePt t="26563" x="3930650" y="3454400"/>
          <p14:tracePt t="26570" x="3843338" y="3454400"/>
          <p14:tracePt t="26579" x="3756025" y="3454400"/>
          <p14:tracePt t="26586" x="3692525" y="3454400"/>
          <p14:tracePt t="26594" x="3643313" y="3454400"/>
          <p14:tracePt t="26603" x="3605213" y="3454400"/>
          <p14:tracePt t="26610" x="3579813" y="3454400"/>
          <p14:tracePt t="26619" x="3567113" y="3454400"/>
          <p14:tracePt t="26626" x="3554413" y="3454400"/>
          <p14:tracePt t="26634" x="3541713" y="3454400"/>
          <p14:tracePt t="26650" x="3530600" y="3454400"/>
          <p14:tracePt t="26660" x="3517900" y="3454400"/>
          <p14:tracePt t="26691" x="3505200" y="3454400"/>
          <p14:tracePt t="26707" x="3492500" y="3454400"/>
          <p14:tracePt t="26724" x="3467100" y="3454400"/>
          <p14:tracePt t="26739" x="3454400" y="3454400"/>
          <p14:tracePt t="26762" x="3441700" y="3454400"/>
          <p14:tracePt t="26939" x="3429000" y="3454400"/>
          <p14:tracePt t="26947" x="3417888" y="3454400"/>
          <p14:tracePt t="26995" x="3405188" y="3454400"/>
          <p14:tracePt t="27691" x="3392488" y="3454400"/>
          <p14:tracePt t="27715" x="3379788" y="3467100"/>
          <p14:tracePt t="27724" x="3367088" y="3467100"/>
          <p14:tracePt t="27730" x="3367088" y="3479800"/>
          <p14:tracePt t="27739" x="3354388" y="3479800"/>
          <p14:tracePt t="27747" x="3328988" y="3479800"/>
          <p14:tracePt t="27755" x="3279775" y="3490913"/>
          <p14:tracePt t="27763" x="3241675" y="3516313"/>
          <p14:tracePt t="27772" x="3205163" y="3529013"/>
          <p14:tracePt t="27779" x="3154363" y="3529013"/>
          <p14:tracePt t="27786" x="3092450" y="3541713"/>
          <p14:tracePt t="27794" x="3041650" y="3554413"/>
          <p14:tracePt t="27803" x="2992438" y="3567113"/>
          <p14:tracePt t="27810" x="2916238" y="3579813"/>
          <p14:tracePt t="27818" x="2867025" y="3590925"/>
          <p14:tracePt t="27826" x="2828925" y="3590925"/>
          <p14:tracePt t="27835" x="2778125" y="3590925"/>
          <p14:tracePt t="27843" x="2741613" y="3590925"/>
          <p14:tracePt t="27851" x="2716213" y="3590925"/>
          <p14:tracePt t="27859" x="2678113" y="3590925"/>
          <p14:tracePt t="27866" x="2654300" y="3579813"/>
          <p14:tracePt t="27883" x="2628900" y="3579813"/>
          <p14:tracePt t="27895" x="2616200" y="3579813"/>
          <p14:tracePt t="27907" x="2590800" y="3579813"/>
          <p14:tracePt t="27925" x="2578100" y="3579813"/>
          <p14:tracePt t="27938" x="2578100" y="3567113"/>
          <p14:tracePt t="27954" x="2565400" y="3567113"/>
          <p14:tracePt t="27994" x="2554288" y="3567113"/>
          <p14:tracePt t="28003" x="2541588" y="3567113"/>
          <p14:tracePt t="28010" x="2528888" y="3567113"/>
          <p14:tracePt t="28026" x="2503488" y="3567113"/>
          <p14:tracePt t="28034" x="2478088" y="3567113"/>
          <p14:tracePt t="28042" x="2465388" y="3567113"/>
          <p14:tracePt t="28051" x="2441575" y="3579813"/>
          <p14:tracePt t="28067" x="2428875" y="3579813"/>
          <p14:tracePt t="28091" x="2416175" y="3579813"/>
          <p14:tracePt t="28203" x="2428875" y="3579813"/>
          <p14:tracePt t="28210" x="2441575" y="3579813"/>
          <p14:tracePt t="28219" x="2452688" y="3579813"/>
          <p14:tracePt t="28227" x="2490788" y="3579813"/>
          <p14:tracePt t="28235" x="2554288" y="3567113"/>
          <p14:tracePt t="28244" x="2603500" y="3554413"/>
          <p14:tracePt t="28251" x="2654300" y="3554413"/>
          <p14:tracePt t="28263" x="2716213" y="3554413"/>
          <p14:tracePt t="28267" x="2803525" y="3554413"/>
          <p14:tracePt t="28276" x="2890838" y="3554413"/>
          <p14:tracePt t="28283" x="2979738" y="3554413"/>
          <p14:tracePt t="28293" x="3041650" y="3554413"/>
          <p14:tracePt t="28299" x="3116263" y="3554413"/>
          <p14:tracePt t="28306" x="3192463" y="3541713"/>
          <p14:tracePt t="28314" x="3228975" y="3541713"/>
          <p14:tracePt t="28324" x="3279775" y="3541713"/>
          <p14:tracePt t="28331" x="3292475" y="3529013"/>
          <p14:tracePt t="28603" x="3305175" y="3529013"/>
          <p14:tracePt t="28619" x="3317875" y="3529013"/>
          <p14:tracePt t="28627" x="3354388" y="3529013"/>
          <p14:tracePt t="28635" x="3405188" y="3529013"/>
          <p14:tracePt t="28643" x="3479800" y="3529013"/>
          <p14:tracePt t="28651" x="3554413" y="3529013"/>
          <p14:tracePt t="28659" x="3643313" y="3529013"/>
          <p14:tracePt t="28667" x="3743325" y="3529013"/>
          <p14:tracePt t="28676" x="3867150" y="3529013"/>
          <p14:tracePt t="28683" x="3979863" y="3529013"/>
          <p14:tracePt t="28692" x="4081463" y="3529013"/>
          <p14:tracePt t="28699" x="4168775" y="3529013"/>
          <p14:tracePt t="28708" x="4217988" y="3529013"/>
          <p14:tracePt t="28715" x="4256088" y="3529013"/>
          <p14:tracePt t="28724" x="4281488" y="3529013"/>
          <p14:tracePt t="28739" x="4294188" y="3529013"/>
          <p14:tracePt t="28923" x="4305300" y="3516313"/>
          <p14:tracePt t="28947" x="4330700" y="3516313"/>
          <p14:tracePt t="28962" x="4330700" y="3490913"/>
          <p14:tracePt t="28978" x="4356100" y="3490913"/>
          <p14:tracePt t="28987" x="4381500" y="3479800"/>
          <p14:tracePt t="28994" x="4394200" y="3479800"/>
          <p14:tracePt t="29003" x="4418013" y="3454400"/>
          <p14:tracePt t="29011" x="4456113" y="3454400"/>
          <p14:tracePt t="29019" x="4481513" y="3454400"/>
          <p14:tracePt t="29027" x="4518025" y="3441700"/>
          <p14:tracePt t="29035" x="4543425" y="3441700"/>
          <p14:tracePt t="29044" x="4594225" y="3429000"/>
          <p14:tracePt t="29051" x="4630738" y="3416300"/>
          <p14:tracePt t="29059" x="4656138" y="3403600"/>
          <p14:tracePt t="29066" x="4681538" y="3403600"/>
          <p14:tracePt t="29075" x="4719638" y="3403600"/>
          <p14:tracePt t="29093" x="4732338" y="3390900"/>
          <p14:tracePt t="29098" x="4743450" y="3390900"/>
          <p14:tracePt t="29138" x="4756150" y="3390900"/>
          <p14:tracePt t="29162" x="4768850" y="3390900"/>
          <p14:tracePt t="29251" x="4781550" y="3390900"/>
          <p14:tracePt t="29258" x="4794250" y="3390900"/>
          <p14:tracePt t="29266" x="4819650" y="3390900"/>
          <p14:tracePt t="29277" x="4856163" y="3390900"/>
          <p14:tracePt t="29283" x="4881563" y="3390900"/>
          <p14:tracePt t="29293" x="4932363" y="3390900"/>
          <p14:tracePt t="29298" x="4994275" y="3390900"/>
          <p14:tracePt t="29308" x="5081588" y="3390900"/>
          <p14:tracePt t="29315" x="5170488" y="3390900"/>
          <p14:tracePt t="29322" x="5270500" y="3390900"/>
          <p14:tracePt t="29330" x="5383213" y="3390900"/>
          <p14:tracePt t="29340" x="5507038" y="3390900"/>
          <p14:tracePt t="29347" x="5670550" y="3390900"/>
          <p14:tracePt t="29355" x="5821363" y="3403600"/>
          <p14:tracePt t="29362" x="5945188" y="3429000"/>
          <p14:tracePt t="29370" x="6070600" y="3441700"/>
          <p14:tracePt t="29378" x="6157913" y="3441700"/>
          <p14:tracePt t="29386" x="6259513" y="3479800"/>
          <p14:tracePt t="29394" x="6346825" y="3479800"/>
          <p14:tracePt t="29402" x="6396038" y="3479800"/>
          <p14:tracePt t="29410" x="6483350" y="3490913"/>
          <p14:tracePt t="29418" x="6521450" y="3503613"/>
          <p14:tracePt t="29426" x="6559550" y="3516313"/>
          <p14:tracePt t="29435" x="6596063" y="3529013"/>
          <p14:tracePt t="29443" x="6608763" y="3529013"/>
          <p14:tracePt t="29450" x="6634163" y="3529013"/>
          <p14:tracePt t="29459" x="6672263" y="3529013"/>
          <p14:tracePt t="29466" x="6684963" y="3529013"/>
          <p14:tracePt t="29477" x="6696075" y="3529013"/>
          <p14:tracePt t="29482" x="6708775" y="3529013"/>
          <p14:tracePt t="29491" x="6721475" y="3529013"/>
          <p14:tracePt t="29498" x="6734175" y="3529013"/>
          <p14:tracePt t="29508" x="6746875" y="3529013"/>
          <p14:tracePt t="29514" x="6772275" y="3529013"/>
          <p14:tracePt t="29522" x="6784975" y="3529013"/>
          <p14:tracePt t="29530" x="6808788" y="3529013"/>
          <p14:tracePt t="29538" x="6834188" y="3529013"/>
          <p14:tracePt t="29546" x="6859588" y="3529013"/>
          <p14:tracePt t="29554" x="6897688" y="3529013"/>
          <p14:tracePt t="29562" x="6934200" y="3529013"/>
          <p14:tracePt t="29570" x="6972300" y="3529013"/>
          <p14:tracePt t="29578" x="7021513" y="3529013"/>
          <p14:tracePt t="29586" x="7072313" y="3529013"/>
          <p14:tracePt t="29594" x="7134225" y="3529013"/>
          <p14:tracePt t="29602" x="7210425" y="3529013"/>
          <p14:tracePt t="29610" x="7272338" y="3529013"/>
          <p14:tracePt t="29618" x="7335838" y="3529013"/>
          <p14:tracePt t="29626" x="7410450" y="3529013"/>
          <p14:tracePt t="29634" x="7459663" y="3529013"/>
          <p14:tracePt t="29643" x="7497763" y="3529013"/>
          <p14:tracePt t="29650" x="7523163" y="3529013"/>
          <p14:tracePt t="29658" x="7548563" y="3529013"/>
          <p14:tracePt t="29666" x="7561263" y="3529013"/>
          <p14:tracePt t="29682" x="7572375" y="3529013"/>
          <p14:tracePt t="30074" x="7561263" y="3529013"/>
          <p14:tracePt t="30083" x="7535863" y="3529013"/>
          <p14:tracePt t="30091" x="7497763" y="3529013"/>
          <p14:tracePt t="30098" x="7448550" y="3529013"/>
          <p14:tracePt t="30106" x="7397750" y="3529013"/>
          <p14:tracePt t="30114" x="7310438" y="3529013"/>
          <p14:tracePt t="30123" x="7223125" y="3529013"/>
          <p14:tracePt t="30130" x="7123113" y="3529013"/>
          <p14:tracePt t="30139" x="7010400" y="3529013"/>
          <p14:tracePt t="30146" x="6872288" y="3529013"/>
          <p14:tracePt t="30154" x="6759575" y="3503613"/>
          <p14:tracePt t="30162" x="6621463" y="3490913"/>
          <p14:tracePt t="30170" x="6472238" y="3454400"/>
          <p14:tracePt t="30178" x="6321425" y="3454400"/>
          <p14:tracePt t="30187" x="6134100" y="3454400"/>
          <p14:tracePt t="30194" x="5932488" y="3441700"/>
          <p14:tracePt t="30203" x="5745163" y="3416300"/>
          <p14:tracePt t="30210" x="5545138" y="3378200"/>
          <p14:tracePt t="30219" x="5357813" y="3354388"/>
          <p14:tracePt t="30227" x="5181600" y="3328988"/>
          <p14:tracePt t="30234" x="5019675" y="3316288"/>
          <p14:tracePt t="30243" x="4881563" y="3303588"/>
          <p14:tracePt t="30250" x="4756150" y="3267075"/>
          <p14:tracePt t="30258" x="4630738" y="3241675"/>
          <p14:tracePt t="30266" x="4506913" y="3216275"/>
          <p14:tracePt t="30277" x="4430713" y="3203575"/>
          <p14:tracePt t="30283" x="4356100" y="3178175"/>
          <p14:tracePt t="30292" x="4281488" y="3165475"/>
          <p14:tracePt t="30299" x="4243388" y="3154363"/>
          <p14:tracePt t="30308" x="4205288" y="3141663"/>
          <p14:tracePt t="30314" x="4168775" y="3116263"/>
          <p14:tracePt t="30323" x="4117975" y="3116263"/>
          <p14:tracePt t="30330" x="4081463" y="3090863"/>
          <p14:tracePt t="30338" x="4056063" y="3065463"/>
          <p14:tracePt t="30346" x="4030663" y="3054350"/>
          <p14:tracePt t="30354" x="3992563" y="3028950"/>
          <p14:tracePt t="30362" x="3968750" y="3028950"/>
          <p14:tracePt t="30371" x="3956050" y="3003550"/>
          <p14:tracePt t="30378" x="3917950" y="2978150"/>
          <p14:tracePt t="30386" x="3879850" y="2965450"/>
          <p14:tracePt t="30394" x="3843338" y="2952750"/>
          <p14:tracePt t="30402" x="3805238" y="2916238"/>
          <p14:tracePt t="30410" x="3743325" y="2890838"/>
          <p14:tracePt t="30418" x="3679825" y="2852738"/>
          <p14:tracePt t="30428" x="3630613" y="2828925"/>
          <p14:tracePt t="30434" x="3567113" y="2790825"/>
          <p14:tracePt t="30443" x="3505200" y="2752725"/>
          <p14:tracePt t="30451" x="3454400" y="2716213"/>
          <p14:tracePt t="30459" x="3405188" y="2678113"/>
          <p14:tracePt t="30466" x="3354388" y="2665413"/>
          <p14:tracePt t="30475" x="3305175" y="2640013"/>
          <p14:tracePt t="30482" x="3279775" y="2616200"/>
          <p14:tracePt t="30492" x="3254375" y="2590800"/>
          <p14:tracePt t="30498" x="3228975" y="2565400"/>
          <p14:tracePt t="30507" x="3205163" y="2540000"/>
          <p14:tracePt t="30514" x="3192463" y="2503488"/>
          <p14:tracePt t="30523" x="3167063" y="2478088"/>
          <p14:tracePt t="30530" x="3154363" y="2452688"/>
          <p14:tracePt t="30538" x="3141663" y="2427288"/>
          <p14:tracePt t="30546" x="3128963" y="2403475"/>
          <p14:tracePt t="30554" x="3128963" y="2378075"/>
          <p14:tracePt t="30562" x="3128963" y="2352675"/>
          <p14:tracePt t="30570" x="3128963" y="2327275"/>
          <p14:tracePt t="30578" x="3128963" y="2314575"/>
          <p14:tracePt t="30586" x="3128963" y="2290763"/>
          <p14:tracePt t="30594" x="3128963" y="2278063"/>
          <p14:tracePt t="30602" x="3141663" y="2239963"/>
          <p14:tracePt t="30610" x="3141663" y="2214563"/>
          <p14:tracePt t="30618" x="3167063" y="2190750"/>
          <p14:tracePt t="30628" x="3192463" y="2139950"/>
          <p14:tracePt t="30634" x="3241675" y="2101850"/>
          <p14:tracePt t="30643" x="3292475" y="2052638"/>
          <p14:tracePt t="30650" x="3341688" y="2001838"/>
          <p14:tracePt t="30659" x="3405188" y="1952625"/>
          <p14:tracePt t="30669" x="3467100" y="1901825"/>
          <p14:tracePt t="30677" x="3541713" y="1876425"/>
          <p14:tracePt t="30683" x="3605213" y="1839913"/>
          <p14:tracePt t="30692" x="3654425" y="1801813"/>
          <p14:tracePt t="30698" x="3730625" y="1752600"/>
          <p14:tracePt t="30709" x="3805238" y="1701800"/>
          <p14:tracePt t="30714" x="3879850" y="1663700"/>
          <p14:tracePt t="30723" x="3956050" y="1614488"/>
          <p14:tracePt t="30731" x="4030663" y="1576388"/>
          <p14:tracePt t="30738" x="4105275" y="1527175"/>
          <p14:tracePt t="30746" x="4168775" y="1489075"/>
          <p14:tracePt t="30754" x="4205288" y="1463675"/>
          <p14:tracePt t="30763" x="4256088" y="1439863"/>
          <p14:tracePt t="30771" x="4281488" y="1414463"/>
          <p14:tracePt t="30778" x="4294188" y="1401763"/>
          <p14:tracePt t="30788" x="4318000" y="1389063"/>
          <p14:tracePt t="30795" x="4330700" y="1376363"/>
          <p14:tracePt t="30802" x="4343400" y="1363663"/>
          <p14:tracePt t="30810" x="4356100" y="1350963"/>
          <p14:tracePt t="30828" x="4368800" y="1327150"/>
          <p14:tracePt t="30844" x="4368800" y="1314450"/>
          <p14:tracePt t="30850" x="4381500" y="1289050"/>
          <p14:tracePt t="30858" x="4381500" y="1276350"/>
          <p14:tracePt t="30867" x="4394200" y="1250950"/>
          <p14:tracePt t="30883" x="4394200" y="1238250"/>
          <p14:tracePt t="30892" x="4394200" y="1227138"/>
          <p14:tracePt t="30898" x="4394200" y="1214438"/>
          <p14:tracePt t="30914" x="4394200" y="1201738"/>
          <p14:tracePt t="30954" x="4394200" y="1189038"/>
          <p14:tracePt t="30978" x="4381500" y="1189038"/>
          <p14:tracePt t="30987" x="4381500" y="1176338"/>
          <p14:tracePt t="31002" x="4368800" y="1163638"/>
          <p14:tracePt t="31010" x="4356100" y="1163638"/>
          <p14:tracePt t="31019" x="4356100" y="1150938"/>
          <p14:tracePt t="31034" x="4343400" y="1150938"/>
          <p14:tracePt t="31044" x="4330700" y="1150938"/>
          <p14:tracePt t="31050" x="4318000" y="1150938"/>
          <p14:tracePt t="31058" x="4294188" y="1150938"/>
          <p14:tracePt t="31066" x="4268788" y="1150938"/>
          <p14:tracePt t="31079" x="4230688" y="1150938"/>
          <p14:tracePt t="31082" x="4205288" y="1150938"/>
          <p14:tracePt t="31091" x="4181475" y="1150938"/>
          <p14:tracePt t="31098" x="4156075" y="1150938"/>
          <p14:tracePt t="31109" x="4117975" y="1150938"/>
          <p14:tracePt t="31114" x="4081463" y="1150938"/>
          <p14:tracePt t="31121" x="4043363" y="1150938"/>
          <p14:tracePt t="31130" x="4017963" y="1150938"/>
          <p14:tracePt t="31138" x="3992563" y="1150938"/>
          <p14:tracePt t="31146" x="3956050" y="1150938"/>
          <p14:tracePt t="31154" x="3917950" y="1150938"/>
          <p14:tracePt t="31162" x="3892550" y="1150938"/>
          <p14:tracePt t="31170" x="3856038" y="1150938"/>
          <p14:tracePt t="31178" x="3817938" y="1150938"/>
          <p14:tracePt t="31186" x="3767138" y="1150938"/>
          <p14:tracePt t="31194" x="3730625" y="1163638"/>
          <p14:tracePt t="31202" x="3705225" y="1176338"/>
          <p14:tracePt t="31210" x="3679825" y="1189038"/>
          <p14:tracePt t="31218" x="3654425" y="1189038"/>
          <p14:tracePt t="31226" x="3630613" y="1214438"/>
          <p14:tracePt t="31235" x="3605213" y="1227138"/>
          <p14:tracePt t="31242" x="3592513" y="1227138"/>
          <p14:tracePt t="31249" x="3567113" y="1238250"/>
          <p14:tracePt t="31258" x="3554413" y="1250950"/>
          <p14:tracePt t="31266" x="3541713" y="1263650"/>
          <p14:tracePt t="31281" x="3530600" y="1276350"/>
          <p14:tracePt t="31298" x="3517900" y="1289050"/>
          <p14:tracePt t="31314" x="3517900" y="1301750"/>
          <p14:tracePt t="31322" x="3517900" y="1314450"/>
          <p14:tracePt t="31329" x="3517900" y="1339850"/>
          <p14:tracePt t="31338" x="3517900" y="1350963"/>
          <p14:tracePt t="31346" x="3517900" y="1363663"/>
          <p14:tracePt t="31354" x="3517900" y="1376363"/>
          <p14:tracePt t="31362" x="3517900" y="1401763"/>
          <p14:tracePt t="31370" x="3530600" y="1414463"/>
          <p14:tracePt t="31378" x="3541713" y="1427163"/>
          <p14:tracePt t="31386" x="3554413" y="1439863"/>
          <p14:tracePt t="31394" x="3567113" y="1450975"/>
          <p14:tracePt t="31402" x="3579813" y="1463675"/>
          <p14:tracePt t="31410" x="3592513" y="1476375"/>
          <p14:tracePt t="31418" x="3605213" y="1489075"/>
          <p14:tracePt t="31426" x="3630613" y="1501775"/>
          <p14:tracePt t="31434" x="3643313" y="1514475"/>
          <p14:tracePt t="31444" x="3667125" y="1527175"/>
          <p14:tracePt t="31449" x="3692525" y="1527175"/>
          <p14:tracePt t="31458" x="3717925" y="1539875"/>
          <p14:tracePt t="31466" x="3743325" y="1563688"/>
          <p14:tracePt t="31476" x="3756025" y="1563688"/>
          <p14:tracePt t="31482" x="3779838" y="1589088"/>
          <p14:tracePt t="31492" x="3805238" y="1589088"/>
          <p14:tracePt t="31498" x="3830638" y="1601788"/>
          <p14:tracePt t="31508" x="3856038" y="1614488"/>
          <p14:tracePt t="31514" x="3879850" y="1627188"/>
          <p14:tracePt t="31526" x="3905250" y="1627188"/>
          <p14:tracePt t="31530" x="3917950" y="1627188"/>
          <p14:tracePt t="31538" x="3943350" y="1627188"/>
          <p14:tracePt t="31546" x="3979863" y="1639888"/>
          <p14:tracePt t="31564" x="4005263" y="1639888"/>
          <p14:tracePt t="31571" x="4043363" y="1639888"/>
          <p14:tracePt t="31578" x="4068763" y="1639888"/>
          <p14:tracePt t="31586" x="4117975" y="1639888"/>
          <p14:tracePt t="31594" x="4156075" y="1639888"/>
          <p14:tracePt t="31606" x="4181475" y="1639888"/>
          <p14:tracePt t="31610" x="4230688" y="1627188"/>
          <p14:tracePt t="31618" x="4281488" y="1614488"/>
          <p14:tracePt t="31626" x="4318000" y="1601788"/>
          <p14:tracePt t="31634" x="4381500" y="1589088"/>
          <p14:tracePt t="31642" x="4418013" y="1576388"/>
          <p14:tracePt t="31650" x="4443413" y="1576388"/>
          <p14:tracePt t="31666" x="4468813" y="1563688"/>
          <p14:tracePt t="31675" x="4494213" y="1552575"/>
          <p14:tracePt t="31683" x="4506913" y="1552575"/>
          <p14:tracePt t="31692" x="4518025" y="1539875"/>
          <p14:tracePt t="31698" x="4530725" y="1527175"/>
          <p14:tracePt t="31708" x="4543425" y="1527175"/>
          <p14:tracePt t="31714" x="4543425" y="1514475"/>
          <p14:tracePt t="31730" x="4556125" y="1501775"/>
          <p14:tracePt t="31746" x="4568825" y="1489075"/>
          <p14:tracePt t="31754" x="4568825" y="1476375"/>
          <p14:tracePt t="31762" x="4581525" y="1450975"/>
          <p14:tracePt t="31770" x="4606925" y="1427163"/>
          <p14:tracePt t="31777" x="4606925" y="1414463"/>
          <p14:tracePt t="31786" x="4619625" y="1389063"/>
          <p14:tracePt t="31794" x="4630738" y="1389063"/>
          <p14:tracePt t="31803" x="4630738" y="1376363"/>
          <p14:tracePt t="31811" x="4643438" y="1363663"/>
          <p14:tracePt t="31818" x="4643438" y="1350963"/>
          <p14:tracePt t="31834" x="4643438" y="1339850"/>
          <p14:tracePt t="31850" x="4643438" y="1327150"/>
          <p14:tracePt t="31858" x="4643438" y="1314450"/>
          <p14:tracePt t="31866" x="4643438" y="1301750"/>
          <p14:tracePt t="31875" x="4643438" y="1289050"/>
          <p14:tracePt t="31893" x="4643438" y="1263650"/>
          <p14:tracePt t="31898" x="4643438" y="1250950"/>
          <p14:tracePt t="31914" x="4630738" y="1238250"/>
          <p14:tracePt t="31923" x="4630738" y="1227138"/>
          <p14:tracePt t="31930" x="4619625" y="1214438"/>
          <p14:tracePt t="31938" x="4606925" y="1214438"/>
          <p14:tracePt t="31946" x="4594225" y="1201738"/>
          <p14:tracePt t="31954" x="4581525" y="1189038"/>
          <p14:tracePt t="31962" x="4568825" y="1176338"/>
          <p14:tracePt t="31970" x="4543425" y="1163638"/>
          <p14:tracePt t="31977" x="4530725" y="1163638"/>
          <p14:tracePt t="31986" x="4506913" y="1163638"/>
          <p14:tracePt t="31993" x="4481513" y="1150938"/>
          <p14:tracePt t="32003" x="4443413" y="1138238"/>
          <p14:tracePt t="32011" x="4430713" y="1138238"/>
          <p14:tracePt t="32018" x="4394200" y="1138238"/>
          <p14:tracePt t="32026" x="4368800" y="1138238"/>
          <p14:tracePt t="32034" x="4330700" y="1138238"/>
          <p14:tracePt t="32042" x="4294188" y="1138238"/>
          <p14:tracePt t="32050" x="4243388" y="1125538"/>
          <p14:tracePt t="32058" x="4217988" y="1125538"/>
          <p14:tracePt t="32066" x="4181475" y="1125538"/>
          <p14:tracePt t="32074" x="4130675" y="1125538"/>
          <p14:tracePt t="32093" x="4081463" y="1125538"/>
          <p14:tracePt t="32097" x="4030663" y="1125538"/>
          <p14:tracePt t="32098" x="3979863" y="1125538"/>
          <p14:tracePt t="32106" x="3917950" y="1125538"/>
          <p14:tracePt t="32114" x="3856038" y="1125538"/>
          <p14:tracePt t="32122" x="3805238" y="1125538"/>
          <p14:tracePt t="32130" x="3756025" y="1125538"/>
          <p14:tracePt t="32138" x="3692525" y="1125538"/>
          <p14:tracePt t="32146" x="3679825" y="1125538"/>
          <p14:tracePt t="32154" x="3654425" y="1125538"/>
          <p14:tracePt t="32161" x="3630613" y="1125538"/>
          <p14:tracePt t="32171" x="3592513" y="1138238"/>
          <p14:tracePt t="32177" x="3579813" y="1138238"/>
          <p14:tracePt t="32186" x="3541713" y="1150938"/>
          <p14:tracePt t="32193" x="3530600" y="1150938"/>
          <p14:tracePt t="32202" x="3517900" y="1163638"/>
          <p14:tracePt t="32211" x="3492500" y="1176338"/>
          <p14:tracePt t="32226" x="3479800" y="1201738"/>
          <p14:tracePt t="32234" x="3454400" y="1227138"/>
          <p14:tracePt t="32242" x="3429000" y="1263650"/>
          <p14:tracePt t="32251" x="3417888" y="1289050"/>
          <p14:tracePt t="32260" x="3405188" y="1327150"/>
          <p14:tracePt t="32266" x="3379788" y="1389063"/>
          <p14:tracePt t="32275" x="3379788" y="1427163"/>
          <p14:tracePt t="32282" x="3379788" y="1450975"/>
          <p14:tracePt t="32292" x="3379788" y="1489075"/>
          <p14:tracePt t="32298" x="3379788" y="1514475"/>
          <p14:tracePt t="32307" x="3379788" y="1552575"/>
          <p14:tracePt t="32314" x="3379788" y="1576388"/>
          <p14:tracePt t="32323" x="3405188" y="1601788"/>
          <p14:tracePt t="32330" x="3405188" y="1614488"/>
          <p14:tracePt t="32338" x="3429000" y="1639888"/>
          <p14:tracePt t="32346" x="3429000" y="1652588"/>
          <p14:tracePt t="32354" x="3454400" y="1663700"/>
          <p14:tracePt t="32370" x="3479800" y="1676400"/>
          <p14:tracePt t="32386" x="3492500" y="1676400"/>
          <p14:tracePt t="32394" x="3517900" y="1676400"/>
          <p14:tracePt t="32403" x="3541713" y="1676400"/>
          <p14:tracePt t="32410" x="3592513" y="1676400"/>
          <p14:tracePt t="32418" x="3630613" y="1663700"/>
          <p14:tracePt t="32426" x="3667125" y="1652588"/>
          <p14:tracePt t="32434" x="3705225" y="1639888"/>
          <p14:tracePt t="32442" x="3730625" y="1639888"/>
          <p14:tracePt t="32450" x="3779838" y="1639888"/>
          <p14:tracePt t="32458" x="3817938" y="1627188"/>
          <p14:tracePt t="32466" x="3856038" y="1614488"/>
          <p14:tracePt t="32475" x="3879850" y="1614488"/>
          <p14:tracePt t="32482" x="3930650" y="1601788"/>
          <p14:tracePt t="32492" x="3979863" y="1589088"/>
          <p14:tracePt t="32499" x="3992563" y="1589088"/>
          <p14:tracePt t="32506" x="4030663" y="1589088"/>
          <p14:tracePt t="32514" x="4043363" y="1589088"/>
          <p14:tracePt t="32524" x="4068763" y="1589088"/>
          <p14:tracePt t="32530" x="4092575" y="1589088"/>
          <p14:tracePt t="32539" x="4117975" y="1589088"/>
          <p14:tracePt t="32546" x="4143375" y="1576388"/>
          <p14:tracePt t="32554" x="4156075" y="1563688"/>
          <p14:tracePt t="32562" x="4168775" y="1563688"/>
          <p14:tracePt t="32570" x="4181475" y="1563688"/>
          <p14:tracePt t="32586" x="4192588" y="1563688"/>
          <p14:tracePt t="32594" x="4205288" y="1552575"/>
          <p14:tracePt t="32603" x="4217988" y="1539875"/>
          <p14:tracePt t="32610" x="4230688" y="1527175"/>
          <p14:tracePt t="32626" x="4243388" y="1514475"/>
          <p14:tracePt t="32634" x="4256088" y="1514475"/>
          <p14:tracePt t="32643" x="4256088" y="1501775"/>
          <p14:tracePt t="32661" x="4268788" y="1489075"/>
          <p14:tracePt t="32666" x="4268788" y="1476375"/>
          <p14:tracePt t="32677" x="4281488" y="1476375"/>
          <p14:tracePt t="32692" x="4281488" y="1450975"/>
          <p14:tracePt t="32699" x="4294188" y="1450975"/>
          <p14:tracePt t="32714" x="4305300" y="1427163"/>
          <p14:tracePt t="32738" x="4305300" y="1414463"/>
          <p14:tracePt t="32745" x="4318000" y="1414463"/>
          <p14:tracePt t="32770" x="4330700" y="1389063"/>
          <p14:tracePt t="32793" x="4330700" y="1363663"/>
          <p14:tracePt t="32802" x="4343400" y="1363663"/>
          <p14:tracePt t="32810" x="4343400" y="1350963"/>
          <p14:tracePt t="32858" x="4343400" y="1339850"/>
        </p14:tracePtLst>
      </p14:laserTraceLst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799263" y="5657850"/>
            <a:ext cx="2133600" cy="357188"/>
          </a:xfrm>
        </p:spPr>
        <p:txBody>
          <a:bodyPr/>
          <a:lstStyle/>
          <a:p>
            <a:fld id="{B68EA20F-A787-46AD-BCDB-78060AC3A821}" type="slidenum">
              <a:rPr lang="en-US" altLang="en-US" sz="1350"/>
              <a:pPr/>
              <a:t>17</a:t>
            </a:fld>
            <a:endParaRPr lang="en-US" alt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937974" y="1665817"/>
            <a:ext cx="535454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663300"/>
                </a:solidFill>
              </a:rPr>
              <a:t>Pseudo code for DFS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4DFAF8BD-8549-4C8C-9EAB-188281A56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6905" y="2058232"/>
            <a:ext cx="7852121" cy="3942518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350" dirty="0"/>
              <a:t>BFS(input: graph G)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350" dirty="0"/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350" dirty="0"/>
              <a:t>  	Queue Q;    Integer x, z, y;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350" dirty="0"/>
              <a:t>	while (G has an unvisited node x)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350" dirty="0"/>
              <a:t>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350" dirty="0"/>
              <a:t>		visit(x); Enqueue(</a:t>
            </a:r>
            <a:r>
              <a:rPr lang="en-US" sz="1350" dirty="0" err="1"/>
              <a:t>x,Q</a:t>
            </a:r>
            <a:r>
              <a:rPr lang="en-US" sz="1350" dirty="0"/>
              <a:t>);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350" dirty="0"/>
              <a:t>		while (Q is not empty)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350" dirty="0"/>
              <a:t>	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350" dirty="0"/>
              <a:t>			z := Dequeue(Q);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350" dirty="0"/>
              <a:t>			for all (unvisited neighbor y of z)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350" dirty="0"/>
              <a:t>		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350" dirty="0"/>
              <a:t>				visit(y);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350" dirty="0"/>
              <a:t>				Enqueue(</a:t>
            </a:r>
            <a:r>
              <a:rPr lang="en-US" sz="1350" dirty="0" err="1"/>
              <a:t>y,Q</a:t>
            </a:r>
            <a:r>
              <a:rPr lang="en-US" sz="1350" dirty="0"/>
              <a:t>);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350" dirty="0"/>
              <a:t>		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350" dirty="0"/>
              <a:t>	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350" dirty="0"/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35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488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091"/>
    </mc:Choice>
    <mc:Fallback xmlns="">
      <p:transition spd="slow" advTm="78091"/>
    </mc:Fallback>
  </mc:AlternateContent>
  <p:extLst>
    <p:ext uri="{3A86A75C-4F4B-4683-9AE1-C65F6400EC91}">
      <p14:laserTraceLst xmlns:p14="http://schemas.microsoft.com/office/powerpoint/2010/main">
        <p14:tracePtLst>
          <p14:tracePt t="1230" x="4356100" y="1339850"/>
          <p14:tracePt t="1245" x="4368800" y="1339850"/>
          <p14:tracePt t="1253" x="4381500" y="1339850"/>
          <p14:tracePt t="1260" x="4394200" y="1339850"/>
          <p14:tracePt t="1276" x="4418013" y="1327150"/>
          <p14:tracePt t="1284" x="4456113" y="1314450"/>
          <p14:tracePt t="1293" x="4518025" y="1289050"/>
          <p14:tracePt t="1300" x="4606925" y="1250950"/>
          <p14:tracePt t="1312" x="4706938" y="1227138"/>
          <p14:tracePt t="1317" x="4819650" y="1201738"/>
          <p14:tracePt t="1326" x="4919663" y="1176338"/>
          <p14:tracePt t="1333" x="5006975" y="1150938"/>
          <p14:tracePt t="1342" x="5081588" y="1125538"/>
          <p14:tracePt t="1350" x="5119688" y="1114425"/>
          <p14:tracePt t="1357" x="5157788" y="1101725"/>
          <p14:tracePt t="1364" x="5219700" y="1076325"/>
          <p14:tracePt t="1374" x="5257800" y="1063625"/>
          <p14:tracePt t="1380" x="5281613" y="1050925"/>
          <p14:tracePt t="1390" x="5307013" y="1038225"/>
          <p14:tracePt t="1396" x="5319713" y="1038225"/>
          <p14:tracePt t="1405" x="5383213" y="1025525"/>
          <p14:tracePt t="1412" x="5394325" y="1025525"/>
          <p14:tracePt t="1421" x="5432425" y="1014413"/>
          <p14:tracePt t="1429" x="5457825" y="1014413"/>
          <p14:tracePt t="1436" x="5470525" y="1014413"/>
          <p14:tracePt t="1444" x="5495925" y="1014413"/>
          <p14:tracePt t="1452" x="5507038" y="1014413"/>
          <p14:tracePt t="1460" x="5545138" y="1001713"/>
          <p14:tracePt t="1469" x="5557838" y="1001713"/>
          <p14:tracePt t="1477" x="5583238" y="989013"/>
          <p14:tracePt t="1500" x="5607050" y="989013"/>
          <p14:tracePt t="1620" x="5619750" y="989013"/>
          <p14:tracePt t="1708" x="5632450" y="989013"/>
          <p14:tracePt t="1732" x="5632450" y="1001713"/>
          <p14:tracePt t="1741" x="5632450" y="1014413"/>
          <p14:tracePt t="1748" x="5632450" y="1038225"/>
          <p14:tracePt t="1757" x="5632450" y="1063625"/>
          <p14:tracePt t="1764" x="5607050" y="1089025"/>
          <p14:tracePt t="1772" x="5583238" y="1125538"/>
          <p14:tracePt t="1780" x="5545138" y="1176338"/>
          <p14:tracePt t="1789" x="5507038" y="1227138"/>
          <p14:tracePt t="1796" x="5470525" y="1289050"/>
          <p14:tracePt t="1804" x="5445125" y="1350963"/>
          <p14:tracePt t="1812" x="5407025" y="1401763"/>
          <p14:tracePt t="1821" x="5370513" y="1463675"/>
          <p14:tracePt t="1828" x="5332413" y="1527175"/>
          <p14:tracePt t="1837" x="5294313" y="1576388"/>
          <p14:tracePt t="1844" x="5270500" y="1639888"/>
          <p14:tracePt t="1852" x="5232400" y="1676400"/>
          <p14:tracePt t="1860" x="5207000" y="1714500"/>
          <p14:tracePt t="1868" x="5170488" y="1739900"/>
          <p14:tracePt t="1877" x="5157788" y="1765300"/>
          <p14:tracePt t="1894" x="5132388" y="1801813"/>
          <p14:tracePt t="1900" x="5106988" y="1814513"/>
          <p14:tracePt t="1925" x="5094288" y="1814513"/>
          <p14:tracePt t="1989" x="5081588" y="1814513"/>
          <p14:tracePt t="2052" x="5068888" y="1814513"/>
          <p14:tracePt t="2068" x="5057775" y="1827213"/>
          <p14:tracePt t="2076" x="5045075" y="1839913"/>
          <p14:tracePt t="2085" x="5032375" y="1839913"/>
          <p14:tracePt t="2109" x="5019675" y="1852613"/>
          <p14:tracePt t="2116" x="4994275" y="1852613"/>
          <p14:tracePt t="2132" x="4968875" y="1865313"/>
          <p14:tracePt t="2142" x="4932363" y="1876425"/>
          <p14:tracePt t="2148" x="4906963" y="1889125"/>
          <p14:tracePt t="2156" x="4881563" y="1901825"/>
          <p14:tracePt t="2164" x="4856163" y="1914525"/>
          <p14:tracePt t="2173" x="4843463" y="1914525"/>
          <p14:tracePt t="2180" x="4794250" y="1927225"/>
          <p14:tracePt t="2196" x="4768850" y="1927225"/>
          <p14:tracePt t="2208" x="4756150" y="1927225"/>
          <p14:tracePt t="2213" x="4719638" y="1927225"/>
          <p14:tracePt t="2220" x="4694238" y="1939925"/>
          <p14:tracePt t="2237" x="4668838" y="1939925"/>
          <p14:tracePt t="2246" x="4630738" y="1952625"/>
          <p14:tracePt t="2251" x="4606925" y="1952625"/>
          <p14:tracePt t="2260" x="4568825" y="1965325"/>
          <p14:tracePt t="2268" x="4543425" y="1965325"/>
          <p14:tracePt t="2276" x="4518025" y="1978025"/>
          <p14:tracePt t="2284" x="4494213" y="1978025"/>
          <p14:tracePt t="2292" x="4456113" y="1989138"/>
          <p14:tracePt t="2300" x="4418013" y="2001838"/>
          <p14:tracePt t="2309" x="4394200" y="2001838"/>
          <p14:tracePt t="2316" x="4343400" y="2001838"/>
          <p14:tracePt t="2328" x="4305300" y="2014538"/>
          <p14:tracePt t="2331" x="4256088" y="2027238"/>
          <p14:tracePt t="2340" x="4217988" y="2039938"/>
          <p14:tracePt t="2347" x="4192588" y="2039938"/>
          <p14:tracePt t="2356" x="4168775" y="2039938"/>
          <p14:tracePt t="2364" x="4130675" y="2052638"/>
          <p14:tracePt t="2372" x="4117975" y="2052638"/>
          <p14:tracePt t="2636" x="4105275" y="2065338"/>
          <p14:tracePt t="2654" x="4092575" y="2078038"/>
          <p14:tracePt t="2660" x="4092575" y="2089150"/>
          <p14:tracePt t="2668" x="4068763" y="2114550"/>
          <p14:tracePt t="2677" x="4043363" y="2127250"/>
          <p14:tracePt t="2684" x="4005263" y="2152650"/>
          <p14:tracePt t="2696" x="3956050" y="2165350"/>
          <p14:tracePt t="2700" x="3917950" y="2201863"/>
          <p14:tracePt t="2710" x="3856038" y="2227263"/>
          <p14:tracePt t="2716" x="3792538" y="2252663"/>
          <p14:tracePt t="2726" x="3717925" y="2265363"/>
          <p14:tracePt t="2733" x="3643313" y="2290763"/>
          <p14:tracePt t="2742" x="3579813" y="2314575"/>
          <p14:tracePt t="2748" x="3492500" y="2339975"/>
          <p14:tracePt t="2757" x="3405188" y="2352675"/>
          <p14:tracePt t="2764" x="3292475" y="2365375"/>
          <p14:tracePt t="2774" x="3216275" y="2378075"/>
          <p14:tracePt t="2781" x="3128963" y="2403475"/>
          <p14:tracePt t="2788" x="3054350" y="2403475"/>
          <p14:tracePt t="2796" x="3016250" y="2403475"/>
          <p14:tracePt t="2804" x="2967038" y="2403475"/>
          <p14:tracePt t="2812" x="2941638" y="2403475"/>
          <p14:tracePt t="2820" x="2916238" y="2403475"/>
          <p14:tracePt t="2828" x="2890838" y="2403475"/>
          <p14:tracePt t="2836" x="2867025" y="2403475"/>
          <p14:tracePt t="2844" x="2854325" y="2403475"/>
          <p14:tracePt t="2853" x="2841625" y="2403475"/>
          <p14:tracePt t="2860" x="2828925" y="2403475"/>
          <p14:tracePt t="2868" x="2816225" y="2403475"/>
          <p14:tracePt t="2893" x="2803525" y="2378075"/>
          <p14:tracePt t="2901" x="2778125" y="2365375"/>
          <p14:tracePt t="2911" x="2778125" y="2352675"/>
          <p14:tracePt t="2916" x="2754313" y="2327275"/>
          <p14:tracePt t="2926" x="2741613" y="2314575"/>
          <p14:tracePt t="2932" x="2703513" y="2290763"/>
          <p14:tracePt t="2942" x="2678113" y="2278063"/>
          <p14:tracePt t="2948" x="2654300" y="2265363"/>
          <p14:tracePt t="2957" x="2628900" y="2252663"/>
          <p14:tracePt t="2964" x="2603500" y="2252663"/>
          <p14:tracePt t="2973" x="2565400" y="2239963"/>
          <p14:tracePt t="2980" x="2528888" y="2239963"/>
          <p14:tracePt t="2987" x="2465388" y="2227263"/>
          <p14:tracePt t="2996" x="2428875" y="2227263"/>
          <p14:tracePt t="3004" x="2378075" y="2227263"/>
          <p14:tracePt t="3012" x="2339975" y="2227263"/>
          <p14:tracePt t="3019" x="2303463" y="2227263"/>
          <p14:tracePt t="3027" x="2265363" y="2227263"/>
          <p14:tracePt t="3036" x="2216150" y="2227263"/>
          <p14:tracePt t="3044" x="2165350" y="2227263"/>
          <p14:tracePt t="3052" x="2116138" y="2227263"/>
          <p14:tracePt t="3062" x="2065338" y="2227263"/>
          <p14:tracePt t="3067" x="2027238" y="2227263"/>
          <p14:tracePt t="3077" x="1990725" y="2227263"/>
          <p14:tracePt t="3083" x="1965325" y="2227263"/>
          <p14:tracePt t="3092" x="1952625" y="2227263"/>
          <p14:tracePt t="3099" x="1927225" y="2214563"/>
          <p14:tracePt t="3125" x="1903413" y="2214563"/>
          <p14:tracePt t="3132" x="1903413" y="2201863"/>
          <p14:tracePt t="3140" x="1890713" y="2190750"/>
          <p14:tracePt t="3164" x="1865313" y="2178050"/>
          <p14:tracePt t="3307" x="1852613" y="2178050"/>
          <p14:tracePt t="3315" x="1852613" y="2165350"/>
          <p14:tracePt t="3332" x="1839913" y="2165350"/>
          <p14:tracePt t="3347" x="1839913" y="2152650"/>
          <p14:tracePt t="3356" x="1839913" y="2139950"/>
          <p14:tracePt t="3387" x="1827213" y="2139950"/>
          <p14:tracePt t="3395" x="1814513" y="2139950"/>
          <p14:tracePt t="3412" x="1801813" y="2127250"/>
          <p14:tracePt t="3452" x="1790700" y="2101850"/>
          <p14:tracePt t="3468" x="1778000" y="2101850"/>
          <p14:tracePt t="3483" x="1765300" y="2101850"/>
          <p14:tracePt t="3500" x="1752600" y="2101850"/>
          <p14:tracePt t="3508" x="1739900" y="2089150"/>
          <p14:tracePt t="3515" x="1727200" y="2089150"/>
          <p14:tracePt t="3541" x="1714500" y="2078038"/>
          <p14:tracePt t="3644" x="1701800" y="2065338"/>
          <p14:tracePt t="3692" x="1701800" y="2052638"/>
          <p14:tracePt t="3725" x="1701800" y="2039938"/>
          <p14:tracePt t="3788" x="1727200" y="2027238"/>
          <p14:tracePt t="3820" x="1727200" y="2014538"/>
          <p14:tracePt t="4268" x="1739900" y="2014538"/>
          <p14:tracePt t="4293" x="1752600" y="2014538"/>
          <p14:tracePt t="4300" x="1765300" y="2014538"/>
          <p14:tracePt t="4310" x="1790700" y="2014538"/>
          <p14:tracePt t="4316" x="1814513" y="2014538"/>
          <p14:tracePt t="4326" x="1839913" y="2014538"/>
          <p14:tracePt t="4332" x="1878013" y="2014538"/>
          <p14:tracePt t="4341" x="1914525" y="2014538"/>
          <p14:tracePt t="4348" x="1965325" y="2014538"/>
          <p14:tracePt t="4356" x="2014538" y="2001838"/>
          <p14:tracePt t="4364" x="2065338" y="2001838"/>
          <p14:tracePt t="4372" x="2116138" y="1989138"/>
          <p14:tracePt t="4379" x="2127250" y="1989138"/>
          <p14:tracePt t="4388" x="2139950" y="1989138"/>
          <p14:tracePt t="4396" x="2178050" y="1978025"/>
          <p14:tracePt t="4411" x="2203450" y="1965325"/>
          <p14:tracePt t="4420" x="2216150" y="1965325"/>
          <p14:tracePt t="4819" x="2228850" y="1965325"/>
          <p14:tracePt t="4827" x="2239963" y="1965325"/>
          <p14:tracePt t="4836" x="2265363" y="1965325"/>
          <p14:tracePt t="4843" x="2303463" y="1965325"/>
          <p14:tracePt t="4852" x="2339975" y="1965325"/>
          <p14:tracePt t="4859" x="2378075" y="1965325"/>
          <p14:tracePt t="4868" x="2416175" y="1965325"/>
          <p14:tracePt t="4876" x="2465388" y="1965325"/>
          <p14:tracePt t="4894" x="2554288" y="1965325"/>
          <p14:tracePt t="4902" x="2590800" y="1965325"/>
          <p14:tracePt t="4911" x="2628900" y="1965325"/>
          <p14:tracePt t="4916" x="2654300" y="1965325"/>
          <p14:tracePt t="4925" x="2667000" y="1965325"/>
          <p14:tracePt t="4932" x="2678113" y="1965325"/>
          <p14:tracePt t="4940" x="2703513" y="1965325"/>
          <p14:tracePt t="4956" x="2716213" y="1965325"/>
          <p14:tracePt t="4964" x="2728913" y="1965325"/>
          <p14:tracePt t="4981" x="2754313" y="1965325"/>
          <p14:tracePt t="4996" x="2767013" y="1965325"/>
          <p14:tracePt t="5004" x="2790825" y="1965325"/>
          <p14:tracePt t="5011" x="2803525" y="1965325"/>
          <p14:tracePt t="5020" x="2828925" y="1965325"/>
          <p14:tracePt t="5028" x="2854325" y="1965325"/>
          <p14:tracePt t="5036" x="2879725" y="1965325"/>
          <p14:tracePt t="5044" x="2903538" y="1965325"/>
          <p14:tracePt t="5052" x="2916238" y="1965325"/>
          <p14:tracePt t="5064" x="2954338" y="1965325"/>
          <p14:tracePt t="5068" x="2967038" y="1965325"/>
          <p14:tracePt t="5077" x="2992438" y="1965325"/>
          <p14:tracePt t="5094" x="3003550" y="1965325"/>
          <p14:tracePt t="5101" x="3016250" y="1965325"/>
          <p14:tracePt t="5116" x="3028950" y="1965325"/>
          <p14:tracePt t="5126" x="3041650" y="1965325"/>
          <p14:tracePt t="5142" x="3054350" y="1965325"/>
          <p14:tracePt t="5147" x="3067050" y="1965325"/>
          <p14:tracePt t="5155" x="3079750" y="1965325"/>
          <p14:tracePt t="5163" x="3103563" y="1965325"/>
          <p14:tracePt t="5172" x="3116263" y="1965325"/>
          <p14:tracePt t="5179" x="3128963" y="1952625"/>
          <p14:tracePt t="5188" x="3141663" y="1952625"/>
          <p14:tracePt t="5195" x="3167063" y="1939925"/>
          <p14:tracePt t="5204" x="3179763" y="1939925"/>
          <p14:tracePt t="5211" x="3205163" y="1927225"/>
          <p14:tracePt t="5220" x="3228975" y="1914525"/>
          <p14:tracePt t="5228" x="3241675" y="1901825"/>
          <p14:tracePt t="5236" x="3254375" y="1901825"/>
          <p14:tracePt t="5244" x="3267075" y="1901825"/>
          <p14:tracePt t="5251" x="3279775" y="1901825"/>
          <p14:tracePt t="5260" x="3305175" y="1889125"/>
          <p14:tracePt t="5284" x="3317875" y="1889125"/>
          <p14:tracePt t="5550" x="3317875" y="1901825"/>
          <p14:tracePt t="5555" x="3317875" y="1914525"/>
          <p14:tracePt t="5563" x="3305175" y="1927225"/>
          <p14:tracePt t="5572" x="3267075" y="1952625"/>
          <p14:tracePt t="5579" x="3241675" y="1978025"/>
          <p14:tracePt t="5590" x="3205163" y="2001838"/>
          <p14:tracePt t="5595" x="3179763" y="2027238"/>
          <p14:tracePt t="5603" x="3128963" y="2065338"/>
          <p14:tracePt t="5611" x="3092450" y="2101850"/>
          <p14:tracePt t="5620" x="3041650" y="2127250"/>
          <p14:tracePt t="5628" x="2992438" y="2165350"/>
          <p14:tracePt t="5635" x="2928938" y="2201863"/>
          <p14:tracePt t="5644" x="2867025" y="2239963"/>
          <p14:tracePt t="5651" x="2816225" y="2278063"/>
          <p14:tracePt t="5659" x="2767013" y="2290763"/>
          <p14:tracePt t="5668" x="2728913" y="2314575"/>
          <p14:tracePt t="5676" x="2690813" y="2327275"/>
          <p14:tracePt t="5683" x="2654300" y="2339975"/>
          <p14:tracePt t="5692" x="2590800" y="2352675"/>
          <p14:tracePt t="5700" x="2554288" y="2378075"/>
          <p14:tracePt t="5709" x="2490788" y="2403475"/>
          <p14:tracePt t="5715" x="2452688" y="2403475"/>
          <p14:tracePt t="5723" x="2403475" y="2414588"/>
          <p14:tracePt t="5731" x="2365375" y="2427288"/>
          <p14:tracePt t="5739" x="2328863" y="2439988"/>
          <p14:tracePt t="5747" x="2290763" y="2452688"/>
          <p14:tracePt t="5755" x="2265363" y="2452688"/>
          <p14:tracePt t="5764" x="2228850" y="2452688"/>
          <p14:tracePt t="5771" x="2216150" y="2452688"/>
          <p14:tracePt t="5779" x="2203450" y="2452688"/>
          <p14:tracePt t="5787" x="2178050" y="2465388"/>
          <p14:tracePt t="5795" x="2152650" y="2478088"/>
          <p14:tracePt t="5820" x="2139950" y="2478088"/>
          <p14:tracePt t="5835" x="2127250" y="2478088"/>
          <p14:tracePt t="5860" x="2116138" y="2478088"/>
          <p14:tracePt t="5868" x="2103438" y="2478088"/>
          <p14:tracePt t="5883" x="2090738" y="2478088"/>
          <p14:tracePt t="5894" x="2078038" y="2478088"/>
          <p14:tracePt t="5900" x="2065338" y="2478088"/>
          <p14:tracePt t="5917" x="2039938" y="2490788"/>
          <p14:tracePt t="5932" x="2027238" y="2503488"/>
          <p14:tracePt t="5948" x="2014538" y="2503488"/>
          <p14:tracePt t="5972" x="2003425" y="2503488"/>
          <p14:tracePt t="5988" x="1990725" y="2503488"/>
          <p14:tracePt t="6011" x="1978025" y="2503488"/>
          <p14:tracePt t="6484" x="1990725" y="2503488"/>
          <p14:tracePt t="6516" x="2003425" y="2503488"/>
          <p14:tracePt t="6531" x="2027238" y="2503488"/>
          <p14:tracePt t="6547" x="2039938" y="2503488"/>
          <p14:tracePt t="6563" x="2052638" y="2503488"/>
          <p14:tracePt t="6572" x="2078038" y="2503488"/>
          <p14:tracePt t="6579" x="2090738" y="2503488"/>
          <p14:tracePt t="6588" x="2103438" y="2503488"/>
          <p14:tracePt t="6595" x="2116138" y="2503488"/>
          <p14:tracePt t="6612" x="2139950" y="2516188"/>
          <p14:tracePt t="6620" x="2152650" y="2516188"/>
          <p14:tracePt t="6636" x="2165350" y="2516188"/>
          <p14:tracePt t="6644" x="2178050" y="2516188"/>
          <p14:tracePt t="6652" x="2190750" y="2516188"/>
          <p14:tracePt t="6661" x="2203450" y="2516188"/>
          <p14:tracePt t="6668" x="2216150" y="2516188"/>
          <p14:tracePt t="6676" x="2228850" y="2516188"/>
          <p14:tracePt t="6684" x="2252663" y="2516188"/>
          <p14:tracePt t="6693" x="2278063" y="2516188"/>
          <p14:tracePt t="6699" x="2303463" y="2516188"/>
          <p14:tracePt t="6709" x="2339975" y="2516188"/>
          <p14:tracePt t="6716" x="2365375" y="2516188"/>
          <p14:tracePt t="6726" x="2390775" y="2516188"/>
          <p14:tracePt t="6731" x="2428875" y="2516188"/>
          <p14:tracePt t="6739" x="2465388" y="2516188"/>
          <p14:tracePt t="6748" x="2490788" y="2516188"/>
          <p14:tracePt t="6755" x="2516188" y="2516188"/>
          <p14:tracePt t="6764" x="2541588" y="2516188"/>
          <p14:tracePt t="6771" x="2565400" y="2516188"/>
          <p14:tracePt t="6779" x="2578100" y="2516188"/>
          <p14:tracePt t="6795" x="2590800" y="2516188"/>
          <p14:tracePt t="6819" x="2603500" y="2516188"/>
          <p14:tracePt t="6827" x="2616200" y="2516188"/>
          <p14:tracePt t="6844" x="2628900" y="2516188"/>
          <p14:tracePt t="6851" x="2667000" y="2516188"/>
          <p14:tracePt t="6859" x="2678113" y="2516188"/>
          <p14:tracePt t="6875" x="2703513" y="2503488"/>
          <p14:tracePt t="6884" x="2716213" y="2503488"/>
          <p14:tracePt t="6896" x="2728913" y="2503488"/>
          <p14:tracePt t="6899" x="2754313" y="2490788"/>
          <p14:tracePt t="6915" x="2778125" y="2478088"/>
          <p14:tracePt t="6931" x="2803525" y="2478088"/>
          <p14:tracePt t="6939" x="2816225" y="2465388"/>
          <p14:tracePt t="6973" x="2828925" y="2452688"/>
          <p14:tracePt t="6979" x="2828925" y="2439988"/>
          <p14:tracePt t="7004" x="2841625" y="2439988"/>
          <p14:tracePt t="7027" x="2841625" y="2427288"/>
          <p14:tracePt t="7036" x="2841625" y="2414588"/>
          <p14:tracePt t="7067" x="2854325" y="2403475"/>
          <p14:tracePt t="7092" x="2867025" y="2390775"/>
          <p14:tracePt t="7107" x="2867025" y="2378075"/>
          <p14:tracePt t="7115" x="2867025" y="2365375"/>
          <p14:tracePt t="7125" x="2867025" y="2352675"/>
          <p14:tracePt t="7132" x="2879725" y="2339975"/>
          <p14:tracePt t="7147" x="2890838" y="2314575"/>
          <p14:tracePt t="7163" x="2890838" y="2303463"/>
          <p14:tracePt t="7179" x="2890838" y="2290763"/>
          <p14:tracePt t="7187" x="2890838" y="2278063"/>
          <p14:tracePt t="7204" x="2890838" y="2265363"/>
          <p14:tracePt t="7235" x="2890838" y="2252663"/>
          <p14:tracePt t="7259" x="2879725" y="2239963"/>
          <p14:tracePt t="7267" x="2867025" y="2239963"/>
          <p14:tracePt t="7275" x="2867025" y="2227263"/>
          <p14:tracePt t="7284" x="2841625" y="2227263"/>
          <p14:tracePt t="7293" x="2816225" y="2214563"/>
          <p14:tracePt t="7299" x="2790825" y="2201863"/>
          <p14:tracePt t="7310" x="2767013" y="2201863"/>
          <p14:tracePt t="7315" x="2728913" y="2201863"/>
          <p14:tracePt t="7326" x="2678113" y="2201863"/>
          <p14:tracePt t="7332" x="2590800" y="2190750"/>
          <p14:tracePt t="7340" x="2516188" y="2178050"/>
          <p14:tracePt t="7348" x="2452688" y="2178050"/>
          <p14:tracePt t="7356" x="2390775" y="2178050"/>
          <p14:tracePt t="7364" x="2316163" y="2178050"/>
          <p14:tracePt t="7372" x="2228850" y="2178050"/>
          <p14:tracePt t="7381" x="2165350" y="2190750"/>
          <p14:tracePt t="7387" x="2090738" y="2214563"/>
          <p14:tracePt t="7395" x="2039938" y="2227263"/>
          <p14:tracePt t="7404" x="2003425" y="2239963"/>
          <p14:tracePt t="7411" x="1978025" y="2239963"/>
          <p14:tracePt t="7420" x="1965325" y="2239963"/>
          <p14:tracePt t="7427" x="1939925" y="2252663"/>
          <p14:tracePt t="7444" x="1914525" y="2252663"/>
          <p14:tracePt t="7492" x="1903413" y="2252663"/>
          <p14:tracePt t="7540" x="1878013" y="2265363"/>
          <p14:tracePt t="7572" x="1865313" y="2265363"/>
          <p14:tracePt t="7580" x="1852613" y="2265363"/>
          <p14:tracePt t="7595" x="1839913" y="2265363"/>
          <p14:tracePt t="7604" x="1827213" y="2265363"/>
          <p14:tracePt t="7611" x="1814513" y="2265363"/>
          <p14:tracePt t="7628" x="1801813" y="2278063"/>
          <p14:tracePt t="7659" x="1790700" y="2278063"/>
          <p14:tracePt t="7700" x="1790700" y="2290763"/>
          <p14:tracePt t="7715" x="1778000" y="2290763"/>
          <p14:tracePt t="7732" x="1778000" y="2303463"/>
          <p14:tracePt t="7756" x="1778000" y="2314575"/>
          <p14:tracePt t="7764" x="1778000" y="2327275"/>
          <p14:tracePt t="7772" x="1778000" y="2352675"/>
          <p14:tracePt t="7787" x="1790700" y="2365375"/>
          <p14:tracePt t="7804" x="1801813" y="2378075"/>
          <p14:tracePt t="7811" x="1814513" y="2378075"/>
          <p14:tracePt t="7820" x="1814513" y="2390775"/>
          <p14:tracePt t="7829" x="1827213" y="2403475"/>
          <p14:tracePt t="7852" x="1839913" y="2403475"/>
          <p14:tracePt t="7860" x="1839913" y="2414588"/>
          <p14:tracePt t="7876" x="1865313" y="2414588"/>
          <p14:tracePt t="7894" x="1878013" y="2414588"/>
          <p14:tracePt t="7909" x="1890713" y="2414588"/>
          <p14:tracePt t="7915" x="1903413" y="2427288"/>
          <p14:tracePt t="7923" x="1903413" y="2439988"/>
          <p14:tracePt t="7931" x="1914525" y="2439988"/>
          <p14:tracePt t="7940" x="1939925" y="2439988"/>
          <p14:tracePt t="7955" x="1965325" y="2439988"/>
          <p14:tracePt t="7963" x="2003425" y="2452688"/>
          <p14:tracePt t="7971" x="2039938" y="2465388"/>
          <p14:tracePt t="7979" x="2052638" y="2465388"/>
          <p14:tracePt t="7987" x="2090738" y="2465388"/>
          <p14:tracePt t="7995" x="2116138" y="2478088"/>
          <p14:tracePt t="8003" x="2139950" y="2478088"/>
          <p14:tracePt t="8011" x="2190750" y="2490788"/>
          <p14:tracePt t="8019" x="2228850" y="2490788"/>
          <p14:tracePt t="8028" x="2252663" y="2490788"/>
          <p14:tracePt t="8035" x="2278063" y="2490788"/>
          <p14:tracePt t="8044" x="2303463" y="2490788"/>
          <p14:tracePt t="8051" x="2328863" y="2490788"/>
          <p14:tracePt t="8059" x="2365375" y="2490788"/>
          <p14:tracePt t="8068" x="2390775" y="2490788"/>
          <p14:tracePt t="8077" x="2403475" y="2490788"/>
          <p14:tracePt t="8083" x="2428875" y="2478088"/>
          <p14:tracePt t="8109" x="2452688" y="2478088"/>
          <p14:tracePt t="8124" x="2478088" y="2465388"/>
          <p14:tracePt t="8140" x="2490788" y="2465388"/>
          <p14:tracePt t="8147" x="2516188" y="2452688"/>
          <p14:tracePt t="8163" x="2541588" y="2439988"/>
          <p14:tracePt t="8173" x="2554288" y="2439988"/>
          <p14:tracePt t="8179" x="2565400" y="2439988"/>
          <p14:tracePt t="8188" x="2578100" y="2439988"/>
          <p14:tracePt t="8195" x="2603500" y="2427288"/>
          <p14:tracePt t="8220" x="2616200" y="2427288"/>
          <p14:tracePt t="8243" x="2641600" y="2414588"/>
          <p14:tracePt t="8279" x="2654300" y="2403475"/>
          <p14:tracePt t="8291" x="2690813" y="2390775"/>
          <p14:tracePt t="8308" x="2703513" y="2378075"/>
          <p14:tracePt t="8316" x="2716213" y="2378075"/>
          <p14:tracePt t="8323" x="2728913" y="2365375"/>
          <p14:tracePt t="8340" x="2741613" y="2365375"/>
          <p14:tracePt t="8358" x="2754313" y="2365375"/>
          <p14:tracePt t="8363" x="2767013" y="2365375"/>
          <p14:tracePt t="8379" x="2778125" y="2365375"/>
          <p14:tracePt t="8388" x="2790825" y="2365375"/>
          <p14:tracePt t="8404" x="2816225" y="2365375"/>
          <p14:tracePt t="8420" x="2828925" y="2365375"/>
          <p14:tracePt t="8443" x="2841625" y="2365375"/>
          <p14:tracePt t="8451" x="2854325" y="2365375"/>
          <p14:tracePt t="8467" x="2867025" y="2365375"/>
          <p14:tracePt t="8556" x="2879725" y="2352675"/>
          <p14:tracePt t="8796" x="2879725" y="2339975"/>
          <p14:tracePt t="9059" x="2890838" y="2339975"/>
          <p14:tracePt t="9187" x="2903538" y="2339975"/>
          <p14:tracePt t="9339" x="2916238" y="2339975"/>
          <p14:tracePt t="9836" x="2928938" y="2339975"/>
          <p14:tracePt t="11572" x="2941638" y="2339975"/>
          <p14:tracePt t="13203" x="2941638" y="2352675"/>
          <p14:tracePt t="13210" x="2941638" y="2365375"/>
          <p14:tracePt t="13347" x="2954338" y="2378075"/>
          <p14:tracePt t="13371" x="2967038" y="2378075"/>
          <p14:tracePt t="13387" x="2967038" y="2365375"/>
          <p14:tracePt t="13475" x="2967038" y="2378075"/>
          <p14:tracePt t="13492" x="2967038" y="2390775"/>
          <p14:tracePt t="13509" x="2967038" y="2403475"/>
          <p14:tracePt t="14236" x="2992438" y="2390775"/>
          <p14:tracePt t="14278" x="3003550" y="2390775"/>
          <p14:tracePt t="14308" x="3028950" y="2378075"/>
          <p14:tracePt t="14331" x="3041650" y="2378075"/>
          <p14:tracePt t="14363" x="3067050" y="2365375"/>
          <p14:tracePt t="14395" x="3079750" y="2352675"/>
          <p14:tracePt t="14419" x="3092450" y="2352675"/>
          <p14:tracePt t="14459" x="3103563" y="2352675"/>
          <p14:tracePt t="14476" x="3116263" y="2352675"/>
          <p14:tracePt t="14492" x="3128963" y="2352675"/>
          <p14:tracePt t="14539" x="3141663" y="2352675"/>
          <p14:tracePt t="14547" x="3154363" y="2352675"/>
          <p14:tracePt t="14587" x="3167063" y="2352675"/>
          <p14:tracePt t="14604" x="3179763" y="2352675"/>
          <p14:tracePt t="14635" x="3192463" y="2352675"/>
          <p14:tracePt t="14658" x="3205163" y="2352675"/>
          <p14:tracePt t="14667" x="3216275" y="2352675"/>
          <p14:tracePt t="14683" x="3228975" y="2365375"/>
          <p14:tracePt t="14714" x="3241675" y="2378075"/>
          <p14:tracePt t="14867" x="3254375" y="2378075"/>
          <p14:tracePt t="15602" x="3267075" y="2378075"/>
          <p14:tracePt t="15610" x="3279775" y="2365375"/>
          <p14:tracePt t="15642" x="3292475" y="2352675"/>
          <p14:tracePt t="15699" x="3305175" y="2352675"/>
          <p14:tracePt t="15723" x="3317875" y="2352675"/>
          <p14:tracePt t="15828" x="3328988" y="2352675"/>
          <p14:tracePt t="15979" x="3341688" y="2352675"/>
          <p14:tracePt t="15996" x="3341688" y="2365375"/>
          <p14:tracePt t="16002" x="3341688" y="2378075"/>
          <p14:tracePt t="16010" x="3354388" y="2390775"/>
          <p14:tracePt t="16035" x="3354388" y="2403475"/>
          <p14:tracePt t="16155" x="3354388" y="2414588"/>
          <p14:tracePt t="16162" x="3354388" y="2427288"/>
          <p14:tracePt t="16170" x="3354388" y="2452688"/>
          <p14:tracePt t="16178" x="3354388" y="2478088"/>
          <p14:tracePt t="16187" x="3354388" y="2490788"/>
          <p14:tracePt t="16195" x="3367088" y="2503488"/>
          <p14:tracePt t="16202" x="3379788" y="2527300"/>
          <p14:tracePt t="16210" x="3379788" y="2540000"/>
          <p14:tracePt t="16219" x="3392488" y="2552700"/>
          <p14:tracePt t="16226" x="3405188" y="2578100"/>
          <p14:tracePt t="16234" x="3405188" y="2590800"/>
          <p14:tracePt t="16242" x="3417888" y="2603500"/>
          <p14:tracePt t="16250" x="3429000" y="2603500"/>
          <p14:tracePt t="16276" x="3429000" y="2616200"/>
          <p14:tracePt t="16298" x="3429000" y="2627313"/>
          <p14:tracePt t="16307" x="3429000" y="2640013"/>
          <p14:tracePt t="16315" x="3441700" y="2665413"/>
          <p14:tracePt t="16339" x="3441700" y="2678113"/>
          <p14:tracePt t="16346" x="3454400" y="2703513"/>
          <p14:tracePt t="16386" x="3467100" y="2716213"/>
          <p14:tracePt t="16435" x="3479800" y="2716213"/>
          <p14:tracePt t="16482" x="3492500" y="2703513"/>
          <p14:tracePt t="16524" x="3492500" y="2690813"/>
          <p14:tracePt t="16530" x="3492500" y="2678113"/>
          <p14:tracePt t="16538" x="3505200" y="2665413"/>
          <p14:tracePt t="16570" x="3517900" y="2665413"/>
          <p14:tracePt t="16610" x="3517900" y="2678113"/>
          <p14:tracePt t="16618" x="3517900" y="2716213"/>
          <p14:tracePt t="16626" x="3517900" y="2790825"/>
          <p14:tracePt t="16646" x="3517900" y="2803525"/>
          <p14:tracePt t="16794" x="3517900" y="2816225"/>
          <p14:tracePt t="16803" x="3505200" y="2816225"/>
          <p14:tracePt t="16810" x="3467100" y="2803525"/>
          <p14:tracePt t="16818" x="3441700" y="2765425"/>
          <p14:tracePt t="16826" x="3417888" y="2740025"/>
          <p14:tracePt t="16834" x="3379788" y="2716213"/>
          <p14:tracePt t="16842" x="3367088" y="2690813"/>
          <p14:tracePt t="16850" x="3341688" y="2652713"/>
          <p14:tracePt t="16860" x="3341688" y="2640013"/>
          <p14:tracePt t="16866" x="3328988" y="2627313"/>
          <p14:tracePt t="16882" x="3317875" y="2603500"/>
          <p14:tracePt t="16906" x="3317875" y="2578100"/>
          <p14:tracePt t="16963" x="3317875" y="2565400"/>
          <p14:tracePt t="17154" x="3317875" y="2552700"/>
          <p14:tracePt t="17410" x="3317875" y="2540000"/>
          <p14:tracePt t="17429" x="3328988" y="2540000"/>
          <p14:tracePt t="17433" x="3354388" y="2540000"/>
          <p14:tracePt t="17442" x="3379788" y="2540000"/>
          <p14:tracePt t="17450" x="3405188" y="2540000"/>
          <p14:tracePt t="17459" x="3441700" y="2540000"/>
          <p14:tracePt t="17466" x="3454400" y="2540000"/>
          <p14:tracePt t="17475" x="3479800" y="2540000"/>
          <p14:tracePt t="17482" x="3492500" y="2540000"/>
          <p14:tracePt t="17492" x="3505200" y="2540000"/>
          <p14:tracePt t="17506" x="3517900" y="2540000"/>
          <p14:tracePt t="17842" x="3530600" y="2540000"/>
          <p14:tracePt t="17859" x="3554413" y="2540000"/>
          <p14:tracePt t="17878" x="3579813" y="2527300"/>
          <p14:tracePt t="17882" x="3592513" y="2527300"/>
          <p14:tracePt t="17899" x="3617913" y="2527300"/>
          <p14:tracePt t="17906" x="3630613" y="2527300"/>
          <p14:tracePt t="17916" x="3654425" y="2516188"/>
          <p14:tracePt t="17930" x="3667125" y="2516188"/>
          <p14:tracePt t="17938" x="3679825" y="2516188"/>
          <p14:tracePt t="17946" x="3692525" y="2516188"/>
          <p14:tracePt t="17956" x="3705225" y="2516188"/>
          <p14:tracePt t="17962" x="3717925" y="2503488"/>
          <p14:tracePt t="17994" x="3730625" y="2503488"/>
          <p14:tracePt t="18026" x="3743325" y="2503488"/>
          <p14:tracePt t="18066" x="3756025" y="2503488"/>
          <p14:tracePt t="18354" x="3767138" y="2503488"/>
          <p14:tracePt t="18402" x="3779838" y="2503488"/>
          <p14:tracePt t="18409" x="3779838" y="2516188"/>
          <p14:tracePt t="18418" x="3792538" y="2516188"/>
          <p14:tracePt t="18426" x="3817938" y="2527300"/>
          <p14:tracePt t="18434" x="3843338" y="2540000"/>
          <p14:tracePt t="18444" x="3879850" y="2552700"/>
          <p14:tracePt t="18451" x="3943350" y="2578100"/>
          <p14:tracePt t="18461" x="3992563" y="2616200"/>
          <p14:tracePt t="18466" x="4056063" y="2652713"/>
          <p14:tracePt t="18475" x="4105275" y="2665413"/>
          <p14:tracePt t="18482" x="4168775" y="2690813"/>
          <p14:tracePt t="18491" x="4217988" y="2703513"/>
          <p14:tracePt t="18498" x="4243388" y="2716213"/>
          <p14:tracePt t="18507" x="4268788" y="2728913"/>
          <p14:tracePt t="18522" x="4294188" y="2728913"/>
          <p14:tracePt t="18634" x="4305300" y="2728913"/>
          <p14:tracePt t="18793" x="4305300" y="2716213"/>
          <p14:tracePt t="18818" x="4305300" y="2703513"/>
          <p14:tracePt t="18825" x="4318000" y="2703513"/>
          <p14:tracePt t="19322" x="4318000" y="2690813"/>
          <p14:tracePt t="19330" x="4330700" y="2678113"/>
          <p14:tracePt t="20450" x="4305300" y="2678113"/>
          <p14:tracePt t="20459" x="4281488" y="2678113"/>
          <p14:tracePt t="20465" x="4256088" y="2678113"/>
          <p14:tracePt t="20474" x="4217988" y="2690813"/>
          <p14:tracePt t="20482" x="4192588" y="2703513"/>
          <p14:tracePt t="20491" x="4168775" y="2703513"/>
          <p14:tracePt t="20498" x="4130675" y="2728913"/>
          <p14:tracePt t="20505" x="4092575" y="2740025"/>
          <p14:tracePt t="20513" x="4030663" y="2752725"/>
          <p14:tracePt t="20521" x="3979863" y="2765425"/>
          <p14:tracePt t="20529" x="3917950" y="2778125"/>
          <p14:tracePt t="20538" x="3856038" y="2778125"/>
          <p14:tracePt t="20546" x="3805238" y="2790825"/>
          <p14:tracePt t="20553" x="3756025" y="2803525"/>
          <p14:tracePt t="20561" x="3692525" y="2816225"/>
          <p14:tracePt t="20570" x="3643313" y="2828925"/>
          <p14:tracePt t="20578" x="3605213" y="2840038"/>
          <p14:tracePt t="20585" x="3541713" y="2852738"/>
          <p14:tracePt t="20594" x="3505200" y="2865438"/>
          <p14:tracePt t="20601" x="3454400" y="2890838"/>
          <p14:tracePt t="20610" x="3417888" y="2903538"/>
          <p14:tracePt t="20617" x="3354388" y="2928938"/>
          <p14:tracePt t="20628" x="3305175" y="2928938"/>
          <p14:tracePt t="20634" x="3241675" y="2952750"/>
          <p14:tracePt t="20642" x="3192463" y="2965450"/>
          <p14:tracePt t="20650" x="3167063" y="2965450"/>
          <p14:tracePt t="20659" x="3116263" y="2978150"/>
          <p14:tracePt t="20668" x="3092450" y="2978150"/>
          <p14:tracePt t="20679" x="3054350" y="2990850"/>
          <p14:tracePt t="20682" x="3028950" y="2990850"/>
          <p14:tracePt t="20691" x="3016250" y="2990850"/>
          <p14:tracePt t="20698" x="2992438" y="2990850"/>
          <p14:tracePt t="20706" x="2967038" y="2990850"/>
          <p14:tracePt t="20713" x="2954338" y="2990850"/>
          <p14:tracePt t="20722" x="2928938" y="2990850"/>
          <p14:tracePt t="20729" x="2903538" y="2990850"/>
          <p14:tracePt t="20738" x="2879725" y="2990850"/>
          <p14:tracePt t="20745" x="2841625" y="2990850"/>
          <p14:tracePt t="20754" x="2803525" y="2990850"/>
          <p14:tracePt t="20761" x="2778125" y="2990850"/>
          <p14:tracePt t="20770" x="2741613" y="2990850"/>
          <p14:tracePt t="20777" x="2703513" y="2990850"/>
          <p14:tracePt t="20788" x="2667000" y="2990850"/>
          <p14:tracePt t="20794" x="2641600" y="2990850"/>
          <p14:tracePt t="20802" x="2628900" y="2990850"/>
          <p14:tracePt t="20809" x="2616200" y="2990850"/>
          <p14:tracePt t="20818" x="2590800" y="2990850"/>
          <p14:tracePt t="20826" x="2565400" y="2990850"/>
          <p14:tracePt t="20834" x="2554288" y="2990850"/>
          <p14:tracePt t="20842" x="2541588" y="2990850"/>
          <p14:tracePt t="20867" x="2528888" y="2990850"/>
          <p14:tracePt t="20882" x="2528888" y="2978150"/>
          <p14:tracePt t="20893" x="2516188" y="2965450"/>
          <p14:tracePt t="20913" x="2516188" y="2952750"/>
          <p14:tracePt t="21266" x="2503488" y="2952750"/>
          <p14:tracePt t="21275" x="2490788" y="2941638"/>
          <p14:tracePt t="21281" x="2478088" y="2941638"/>
          <p14:tracePt t="21298" x="2465388" y="2928938"/>
          <p14:tracePt t="21306" x="2452688" y="2928938"/>
          <p14:tracePt t="21314" x="2452688" y="2916238"/>
          <p14:tracePt t="21322" x="2441575" y="2916238"/>
          <p14:tracePt t="21329" x="2428875" y="2916238"/>
          <p14:tracePt t="21337" x="2416175" y="2903538"/>
          <p14:tracePt t="21354" x="2403475" y="2890838"/>
          <p14:tracePt t="21377" x="2390775" y="2890838"/>
          <p14:tracePt t="21402" x="2378075" y="2890838"/>
          <p14:tracePt t="21426" x="2365375" y="2878138"/>
          <p14:tracePt t="21458" x="2365375" y="2865438"/>
          <p14:tracePt t="21466" x="2378075" y="2852738"/>
          <p14:tracePt t="21482" x="2390775" y="2840038"/>
          <p14:tracePt t="21498" x="2428875" y="2828925"/>
          <p14:tracePt t="21514" x="2452688" y="2828925"/>
          <p14:tracePt t="21529" x="2478088" y="2816225"/>
          <p14:tracePt t="21538" x="2503488" y="2803525"/>
          <p14:tracePt t="21545" x="2516188" y="2803525"/>
          <p14:tracePt t="21554" x="2541588" y="2803525"/>
          <p14:tracePt t="21561" x="2590800" y="2803525"/>
          <p14:tracePt t="21572" x="2616200" y="2803525"/>
          <p14:tracePt t="21578" x="2667000" y="2790825"/>
          <p14:tracePt t="21586" x="2690813" y="2778125"/>
          <p14:tracePt t="21594" x="2703513" y="2778125"/>
          <p14:tracePt t="21602" x="2741613" y="2765425"/>
          <p14:tracePt t="21610" x="2754313" y="2765425"/>
          <p14:tracePt t="21618" x="2778125" y="2765425"/>
          <p14:tracePt t="21641" x="2803525" y="2752725"/>
          <p14:tracePt t="21802" x="2816225" y="2740025"/>
          <p14:tracePt t="21825" x="2828925" y="2740025"/>
          <p14:tracePt t="21833" x="2841625" y="2740025"/>
          <p14:tracePt t="21841" x="2854325" y="2728913"/>
          <p14:tracePt t="21859" x="2867025" y="2728913"/>
          <p14:tracePt t="21865" x="2890838" y="2716213"/>
          <p14:tracePt t="21876" x="2903538" y="2716213"/>
          <p14:tracePt t="21893" x="2954338" y="2716213"/>
          <p14:tracePt t="21897" x="2992438" y="2716213"/>
          <p14:tracePt t="21905" x="3028950" y="2716213"/>
          <p14:tracePt t="21913" x="3067050" y="2716213"/>
          <p14:tracePt t="21922" x="3092450" y="2716213"/>
          <p14:tracePt t="21929" x="3128963" y="2716213"/>
          <p14:tracePt t="21937" x="3167063" y="2716213"/>
          <p14:tracePt t="21945" x="3179763" y="2716213"/>
          <p14:tracePt t="21953" x="3192463" y="2716213"/>
          <p14:tracePt t="21961" x="3205163" y="2716213"/>
          <p14:tracePt t="21970" x="3216275" y="2716213"/>
          <p14:tracePt t="22025" x="3228975" y="2716213"/>
          <p14:tracePt t="22186" x="3241675" y="2690813"/>
          <p14:tracePt t="22202" x="3254375" y="2690813"/>
          <p14:tracePt t="22210" x="3254375" y="2678113"/>
          <p14:tracePt t="22218" x="3267075" y="2678113"/>
          <p14:tracePt t="22225" x="3279775" y="2678113"/>
          <p14:tracePt t="22242" x="3292475" y="2678113"/>
          <p14:tracePt t="22250" x="3305175" y="2665413"/>
          <p14:tracePt t="22266" x="3317875" y="2665413"/>
          <p14:tracePt t="22276" x="3328988" y="2665413"/>
          <p14:tracePt t="22282" x="3354388" y="2665413"/>
          <p14:tracePt t="22290" x="3367088" y="2665413"/>
          <p14:tracePt t="22301" x="3405188" y="2665413"/>
          <p14:tracePt t="22306" x="3429000" y="2665413"/>
          <p14:tracePt t="22314" x="3467100" y="2678113"/>
          <p14:tracePt t="22321" x="3505200" y="2690813"/>
          <p14:tracePt t="22329" x="3554413" y="2703513"/>
          <p14:tracePt t="22340" x="3579813" y="2703513"/>
          <p14:tracePt t="22345" x="3630613" y="2716213"/>
          <p14:tracePt t="22354" x="3667125" y="2716213"/>
          <p14:tracePt t="22361" x="3705225" y="2728913"/>
          <p14:tracePt t="22370" x="3730625" y="2728913"/>
          <p14:tracePt t="22378" x="3756025" y="2728913"/>
          <p14:tracePt t="22386" x="3779838" y="2728913"/>
          <p14:tracePt t="22394" x="3805238" y="2728913"/>
          <p14:tracePt t="22402" x="3817938" y="2728913"/>
          <p14:tracePt t="22410" x="3830638" y="2728913"/>
          <p14:tracePt t="22458" x="3843338" y="2728913"/>
          <p14:tracePt t="22698" x="3867150" y="2728913"/>
          <p14:tracePt t="22898" x="3867150" y="2716213"/>
          <p14:tracePt t="22906" x="3879850" y="2716213"/>
          <p14:tracePt t="22938" x="3892550" y="2716213"/>
          <p14:tracePt t="22945" x="3905250" y="2716213"/>
          <p14:tracePt t="22953" x="3943350" y="2716213"/>
          <p14:tracePt t="22961" x="3968750" y="2716213"/>
          <p14:tracePt t="22969" x="4017963" y="2716213"/>
          <p14:tracePt t="22977" x="4068763" y="2716213"/>
          <p14:tracePt t="22985" x="4143375" y="2716213"/>
          <p14:tracePt t="22994" x="4205288" y="2716213"/>
          <p14:tracePt t="23001" x="4294188" y="2716213"/>
          <p14:tracePt t="23010" x="4381500" y="2716213"/>
          <p14:tracePt t="23018" x="4456113" y="2716213"/>
          <p14:tracePt t="23026" x="4530725" y="2716213"/>
          <p14:tracePt t="23033" x="4594225" y="2716213"/>
          <p14:tracePt t="23042" x="4630738" y="2716213"/>
          <p14:tracePt t="23049" x="4668838" y="2716213"/>
          <p14:tracePt t="23058" x="4694238" y="2716213"/>
          <p14:tracePt t="23065" x="4719638" y="2716213"/>
          <p14:tracePt t="23073" x="4732338" y="2716213"/>
          <p14:tracePt t="23081" x="4743450" y="2716213"/>
          <p14:tracePt t="23089" x="4756150" y="2716213"/>
          <p14:tracePt t="23170" x="4768850" y="2716213"/>
          <p14:tracePt t="23546" x="4781550" y="2716213"/>
          <p14:tracePt t="23561" x="4794250" y="2716213"/>
          <p14:tracePt t="23570" x="4806950" y="2716213"/>
          <p14:tracePt t="23578" x="4832350" y="2716213"/>
          <p14:tracePt t="23585" x="4868863" y="2716213"/>
          <p14:tracePt t="23595" x="4919663" y="2716213"/>
          <p14:tracePt t="23602" x="4968875" y="2716213"/>
          <p14:tracePt t="23611" x="5045075" y="2716213"/>
          <p14:tracePt t="23617" x="5106988" y="2716213"/>
          <p14:tracePt t="23626" x="5157788" y="2716213"/>
          <p14:tracePt t="23634" x="5207000" y="2716213"/>
          <p14:tracePt t="23642" x="5232400" y="2716213"/>
          <p14:tracePt t="23649" x="5257800" y="2716213"/>
          <p14:tracePt t="23665" x="5270500" y="2716213"/>
          <p14:tracePt t="23993" x="5270500" y="2703513"/>
          <p14:tracePt t="24267" x="5270500" y="2690813"/>
          <p14:tracePt t="24281" x="5270500" y="2678113"/>
          <p14:tracePt t="24298" x="5257800" y="2640013"/>
          <p14:tracePt t="24307" x="5245100" y="2616200"/>
          <p14:tracePt t="24313" x="5245100" y="2603500"/>
          <p14:tracePt t="24321" x="5245100" y="2565400"/>
          <p14:tracePt t="24329" x="5245100" y="2527300"/>
          <p14:tracePt t="24337" x="5257800" y="2503488"/>
          <p14:tracePt t="24345" x="5270500" y="2478088"/>
          <p14:tracePt t="24354" x="5281613" y="2452688"/>
          <p14:tracePt t="24361" x="5307013" y="2427288"/>
          <p14:tracePt t="24369" x="5307013" y="2414588"/>
          <p14:tracePt t="24378" x="5319713" y="2403475"/>
          <p14:tracePt t="24409" x="5319713" y="2390775"/>
          <p14:tracePt t="24441" x="5319713" y="2378075"/>
          <p14:tracePt t="24474" x="5319713" y="2365375"/>
          <p14:tracePt t="24481" x="5319713" y="2352675"/>
          <p14:tracePt t="24513" x="5294313" y="2352675"/>
          <p14:tracePt t="24529" x="5281613" y="2352675"/>
          <p14:tracePt t="24538" x="5270500" y="2352675"/>
          <p14:tracePt t="24545" x="5257800" y="2352675"/>
          <p14:tracePt t="24553" x="5245100" y="2352675"/>
          <p14:tracePt t="24561" x="5232400" y="2352675"/>
          <p14:tracePt t="24577" x="5207000" y="2352675"/>
          <p14:tracePt t="24593" x="5170488" y="2365375"/>
          <p14:tracePt t="24609" x="5157788" y="2378075"/>
          <p14:tracePt t="24617" x="5157788" y="2390775"/>
          <p14:tracePt t="24626" x="5145088" y="2390775"/>
          <p14:tracePt t="24633" x="5145088" y="2403475"/>
          <p14:tracePt t="24644" x="5132388" y="2414588"/>
          <p14:tracePt t="24658" x="5132388" y="2427288"/>
          <p14:tracePt t="24665" x="5132388" y="2439988"/>
          <p14:tracePt t="24677" x="5132388" y="2465388"/>
          <p14:tracePt t="24681" x="5132388" y="2478088"/>
          <p14:tracePt t="24689" x="5132388" y="2490788"/>
          <p14:tracePt t="24697" x="5132388" y="2503488"/>
          <p14:tracePt t="24705" x="5132388" y="2540000"/>
          <p14:tracePt t="24713" x="5132388" y="2565400"/>
          <p14:tracePt t="24720" x="5132388" y="2590800"/>
          <p14:tracePt t="24729" x="5132388" y="2616200"/>
          <p14:tracePt t="24737" x="5132388" y="2640013"/>
          <p14:tracePt t="24745" x="5132388" y="2665413"/>
          <p14:tracePt t="24753" x="5132388" y="2678113"/>
          <p14:tracePt t="24760" x="5132388" y="2716213"/>
          <p14:tracePt t="24777" x="5145088" y="2728913"/>
          <p14:tracePt t="24785" x="5157788" y="2740025"/>
          <p14:tracePt t="24796" x="5157788" y="2752725"/>
          <p14:tracePt t="24810" x="5170488" y="2765425"/>
          <p14:tracePt t="24817" x="5170488" y="2778125"/>
          <p14:tracePt t="24834" x="5181600" y="2778125"/>
          <p14:tracePt t="24849" x="5181600" y="2790825"/>
          <p14:tracePt t="24865" x="5194300" y="2803525"/>
          <p14:tracePt t="24892" x="5207000" y="2803525"/>
          <p14:tracePt t="24897" x="5207000" y="2816225"/>
          <p14:tracePt t="24913" x="5219700" y="2816225"/>
          <p14:tracePt t="24921" x="5232400" y="2816225"/>
          <p14:tracePt t="24929" x="5245100" y="2816225"/>
          <p14:tracePt t="24937" x="5257800" y="2816225"/>
          <p14:tracePt t="24944" x="5270500" y="2816225"/>
          <p14:tracePt t="24953" x="5281613" y="2816225"/>
          <p14:tracePt t="24961" x="5294313" y="2816225"/>
          <p14:tracePt t="24969" x="5332413" y="2816225"/>
          <p14:tracePt t="24977" x="5332413" y="2803525"/>
          <p14:tracePt t="24994" x="5357813" y="2803525"/>
          <p14:tracePt t="25001" x="5370513" y="2778125"/>
          <p14:tracePt t="25009" x="5383213" y="2765425"/>
          <p14:tracePt t="25017" x="5407025" y="2752725"/>
          <p14:tracePt t="25026" x="5407025" y="2740025"/>
          <p14:tracePt t="25034" x="5419725" y="2728913"/>
          <p14:tracePt t="25043" x="5432425" y="2716213"/>
          <p14:tracePt t="25049" x="5432425" y="2690813"/>
          <p14:tracePt t="25058" x="5445125" y="2665413"/>
          <p14:tracePt t="25074" x="5457825" y="2640013"/>
          <p14:tracePt t="25080" x="5457825" y="2627313"/>
          <p14:tracePt t="25097" x="5457825" y="2616200"/>
          <p14:tracePt t="25105" x="5457825" y="2603500"/>
          <p14:tracePt t="25113" x="5457825" y="2590800"/>
          <p14:tracePt t="25121" x="5457825" y="2578100"/>
          <p14:tracePt t="25137" x="5457825" y="2552700"/>
          <p14:tracePt t="25145" x="5457825" y="2540000"/>
          <p14:tracePt t="25153" x="5445125" y="2527300"/>
          <p14:tracePt t="25163" x="5445125" y="2516188"/>
          <p14:tracePt t="25169" x="5432425" y="2516188"/>
          <p14:tracePt t="25178" x="5432425" y="2503488"/>
          <p14:tracePt t="25194" x="5419725" y="2490788"/>
          <p14:tracePt t="25202" x="5407025" y="2478088"/>
          <p14:tracePt t="25225" x="5394325" y="2465388"/>
          <p14:tracePt t="25233" x="5383213" y="2465388"/>
          <p14:tracePt t="25249" x="5357813" y="2465388"/>
          <p14:tracePt t="25259" x="5345113" y="2452688"/>
          <p14:tracePt t="25265" x="5332413" y="2452688"/>
          <p14:tracePt t="25274" x="5319713" y="2452688"/>
          <p14:tracePt t="25283" x="5307013" y="2452688"/>
          <p14:tracePt t="25289" x="5294313" y="2452688"/>
          <p14:tracePt t="25297" x="5270500" y="2452688"/>
          <p14:tracePt t="25305" x="5245100" y="2452688"/>
          <p14:tracePt t="25313" x="5232400" y="2452688"/>
          <p14:tracePt t="25323" x="5219700" y="2452688"/>
          <p14:tracePt t="25329" x="5181600" y="2452688"/>
          <p14:tracePt t="25337" x="5157788" y="2452688"/>
          <p14:tracePt t="25345" x="5145088" y="2465388"/>
          <p14:tracePt t="25354" x="5132388" y="2465388"/>
          <p14:tracePt t="25369" x="5106988" y="2478088"/>
          <p14:tracePt t="25377" x="5094288" y="2478088"/>
          <p14:tracePt t="25386" x="5094288" y="2490788"/>
          <p14:tracePt t="25394" x="5081588" y="2490788"/>
          <p14:tracePt t="25402" x="5068888" y="2503488"/>
          <p14:tracePt t="25409" x="5068888" y="2516188"/>
          <p14:tracePt t="25417" x="5057775" y="2527300"/>
          <p14:tracePt t="25426" x="5057775" y="2540000"/>
          <p14:tracePt t="25446" x="5057775" y="2552700"/>
          <p14:tracePt t="25449" x="5057775" y="2578100"/>
          <p14:tracePt t="25465" x="5057775" y="2590800"/>
          <p14:tracePt t="25474" x="5057775" y="2603500"/>
          <p14:tracePt t="25481" x="5057775" y="2627313"/>
          <p14:tracePt t="25489" x="5057775" y="2640013"/>
          <p14:tracePt t="25497" x="5068888" y="2640013"/>
          <p14:tracePt t="25505" x="5094288" y="2665413"/>
          <p14:tracePt t="25513" x="5106988" y="2665413"/>
          <p14:tracePt t="25521" x="5119688" y="2678113"/>
          <p14:tracePt t="25529" x="5132388" y="2690813"/>
          <p14:tracePt t="25537" x="5145088" y="2690813"/>
          <p14:tracePt t="25544" x="5157788" y="2703513"/>
          <p14:tracePt t="25585" x="5170488" y="2716213"/>
          <p14:tracePt t="25641" x="5181600" y="2716213"/>
          <p14:tracePt t="25648" x="5194300" y="2716213"/>
          <p14:tracePt t="25657" x="5207000" y="2716213"/>
          <p14:tracePt t="25674" x="5219700" y="2703513"/>
          <p14:tracePt t="25681" x="5232400" y="2690813"/>
          <p14:tracePt t="25688" x="5245100" y="2678113"/>
          <p14:tracePt t="25696" x="5245100" y="2665413"/>
          <p14:tracePt t="25704" x="5257800" y="2652713"/>
          <p14:tracePt t="25712" x="5270500" y="2627313"/>
          <p14:tracePt t="25722" x="5270500" y="2616200"/>
          <p14:tracePt t="25730" x="5270500" y="2603500"/>
          <p14:tracePt t="25736" x="5281613" y="2590800"/>
          <p14:tracePt t="25744" x="5294313" y="2578100"/>
          <p14:tracePt t="25753" x="5294313" y="2565400"/>
          <p14:tracePt t="25768" x="5294313" y="2540000"/>
          <p14:tracePt t="25777" x="5294313" y="2527300"/>
          <p14:tracePt t="25784" x="5294313" y="2516188"/>
          <p14:tracePt t="25794" x="5294313" y="2503488"/>
          <p14:tracePt t="25801" x="5294313" y="2490788"/>
          <p14:tracePt t="25816" x="5294313" y="2465388"/>
          <p14:tracePt t="25826" x="5294313" y="2452688"/>
          <p14:tracePt t="25832" x="5281613" y="2439988"/>
          <p14:tracePt t="25842" x="5281613" y="2427288"/>
          <p14:tracePt t="25848" x="5281613" y="2414588"/>
          <p14:tracePt t="25865" x="5270500" y="2390775"/>
          <p14:tracePt t="25892" x="5257800" y="2378075"/>
          <p14:tracePt t="25913" x="5245100" y="2378075"/>
          <p14:tracePt t="25936" x="5232400" y="2378075"/>
          <p14:tracePt t="25953" x="5207000" y="2378075"/>
          <p14:tracePt t="25969" x="5194300" y="2378075"/>
          <p14:tracePt t="25977" x="5170488" y="2378075"/>
          <p14:tracePt t="25984" x="5157788" y="2390775"/>
          <p14:tracePt t="25993" x="5145088" y="2390775"/>
          <p14:tracePt t="26001" x="5119688" y="2403475"/>
          <p14:tracePt t="26012" x="5106988" y="2414588"/>
          <p14:tracePt t="26016" x="5094288" y="2414588"/>
          <p14:tracePt t="26034" x="5068888" y="2427288"/>
          <p14:tracePt t="26043" x="5057775" y="2439988"/>
          <p14:tracePt t="26056" x="5032375" y="2439988"/>
          <p14:tracePt t="26074" x="5019675" y="2452688"/>
          <p14:tracePt t="26081" x="5006975" y="2465388"/>
          <p14:tracePt t="26112" x="4994275" y="2478088"/>
          <p14:tracePt t="26129" x="4981575" y="2490788"/>
          <p14:tracePt t="26136" x="4968875" y="2503488"/>
          <p14:tracePt t="26153" x="4968875" y="2516188"/>
          <p14:tracePt t="26170" x="4968875" y="2540000"/>
          <p14:tracePt t="26177" x="4968875" y="2552700"/>
          <p14:tracePt t="26184" x="4968875" y="2578100"/>
          <p14:tracePt t="26194" x="4968875" y="2603500"/>
          <p14:tracePt t="26201" x="4968875" y="2627313"/>
          <p14:tracePt t="26209" x="4968875" y="2640013"/>
          <p14:tracePt t="26217" x="4968875" y="2665413"/>
          <p14:tracePt t="26227" x="4968875" y="2690813"/>
          <p14:tracePt t="26233" x="4968875" y="2716213"/>
          <p14:tracePt t="26243" x="4981575" y="2752725"/>
          <p14:tracePt t="26249" x="4994275" y="2765425"/>
          <p14:tracePt t="26257" x="4994275" y="2778125"/>
          <p14:tracePt t="26264" x="5006975" y="2790825"/>
          <p14:tracePt t="26274" x="5019675" y="2790825"/>
          <p14:tracePt t="26281" x="5032375" y="2803525"/>
          <p14:tracePt t="26289" x="5032375" y="2816225"/>
          <p14:tracePt t="26296" x="5045075" y="2816225"/>
          <p14:tracePt t="26305" x="5045075" y="2828925"/>
          <p14:tracePt t="26313" x="5057775" y="2828925"/>
          <p14:tracePt t="26321" x="5068888" y="2840038"/>
          <p14:tracePt t="26337" x="5081588" y="2840038"/>
          <p14:tracePt t="26353" x="5106988" y="2840038"/>
          <p14:tracePt t="26369" x="5119688" y="2840038"/>
          <p14:tracePt t="26377" x="5132388" y="2840038"/>
          <p14:tracePt t="26384" x="5145088" y="2840038"/>
          <p14:tracePt t="26393" x="5170488" y="2840038"/>
          <p14:tracePt t="26401" x="5181600" y="2840038"/>
          <p14:tracePt t="26409" x="5194300" y="2828925"/>
          <p14:tracePt t="26416" x="5232400" y="2803525"/>
          <p14:tracePt t="26425" x="5245100" y="2790825"/>
          <p14:tracePt t="26433" x="5257800" y="2765425"/>
          <p14:tracePt t="26443" x="5270500" y="2728913"/>
          <p14:tracePt t="26449" x="5294313" y="2703513"/>
          <p14:tracePt t="26461" x="5294313" y="2678113"/>
          <p14:tracePt t="26465" x="5307013" y="2652713"/>
          <p14:tracePt t="26473" x="5319713" y="2627313"/>
          <p14:tracePt t="26481" x="5332413" y="2590800"/>
          <p14:tracePt t="26489" x="5332413" y="2565400"/>
          <p14:tracePt t="26497" x="5332413" y="2552700"/>
          <p14:tracePt t="26504" x="5332413" y="2540000"/>
          <p14:tracePt t="26513" x="5332413" y="2516188"/>
          <p14:tracePt t="26521" x="5332413" y="2503488"/>
          <p14:tracePt t="26537" x="5332413" y="2490788"/>
          <p14:tracePt t="26544" x="5332413" y="2478088"/>
          <p14:tracePt t="26561" x="5319713" y="2465388"/>
          <p14:tracePt t="26569" x="5319713" y="2452688"/>
          <p14:tracePt t="26579" x="5307013" y="2452688"/>
          <p14:tracePt t="26585" x="5294313" y="2452688"/>
          <p14:tracePt t="26593" x="5281613" y="2452688"/>
          <p14:tracePt t="26601" x="5270500" y="2452688"/>
          <p14:tracePt t="26609" x="5245100" y="2452688"/>
          <p14:tracePt t="26617" x="5219700" y="2452688"/>
          <p14:tracePt t="26627" x="5170488" y="2452688"/>
          <p14:tracePt t="26632" x="5145088" y="2465388"/>
          <p14:tracePt t="26642" x="5094288" y="2490788"/>
          <p14:tracePt t="26649" x="5045075" y="2503488"/>
          <p14:tracePt t="26660" x="4994275" y="2516188"/>
          <p14:tracePt t="26664" x="4932363" y="2552700"/>
          <p14:tracePt t="26673" x="4868863" y="2590800"/>
          <p14:tracePt t="26681" x="4819650" y="2627313"/>
          <p14:tracePt t="26688" x="4743450" y="2678113"/>
          <p14:tracePt t="26697" x="4643438" y="2740025"/>
          <p14:tracePt t="26704" x="4568825" y="2803525"/>
          <p14:tracePt t="26713" x="4481513" y="2865438"/>
          <p14:tracePt t="26721" x="4406900" y="2928938"/>
          <p14:tracePt t="26728" x="4305300" y="3016250"/>
          <p14:tracePt t="26737" x="4217988" y="3090863"/>
          <p14:tracePt t="26744" x="4156075" y="3154363"/>
          <p14:tracePt t="26752" x="4092575" y="3228975"/>
          <p14:tracePt t="26761" x="4043363" y="3316288"/>
          <p14:tracePt t="26769" x="3992563" y="3416300"/>
          <p14:tracePt t="26777" x="3956050" y="3503613"/>
          <p14:tracePt t="26784" x="3956050" y="3554413"/>
          <p14:tracePt t="26793" x="3943350" y="3567113"/>
          <p14:tracePt t="26809" x="3943350" y="3579813"/>
          <p14:tracePt t="27017" x="3943350" y="3567113"/>
          <p14:tracePt t="27026" x="3943350" y="3541713"/>
          <p14:tracePt t="27033" x="3930650" y="3490913"/>
          <p14:tracePt t="27042" x="3917950" y="3467100"/>
          <p14:tracePt t="27049" x="3892550" y="3429000"/>
          <p14:tracePt t="27058" x="3856038" y="3403600"/>
          <p14:tracePt t="27065" x="3792538" y="3378200"/>
          <p14:tracePt t="27073" x="3743325" y="3367088"/>
          <p14:tracePt t="27081" x="3717925" y="3367088"/>
          <p14:tracePt t="27089" x="3643313" y="3367088"/>
          <p14:tracePt t="27097" x="3592513" y="3390900"/>
          <p14:tracePt t="27104" x="3517900" y="3416300"/>
          <p14:tracePt t="27113" x="3441700" y="3441700"/>
          <p14:tracePt t="27120" x="3367088" y="3490913"/>
          <p14:tracePt t="27128" x="3292475" y="3541713"/>
          <p14:tracePt t="27136" x="3205163" y="3590925"/>
          <p14:tracePt t="27144" x="3116263" y="3641725"/>
          <p14:tracePt t="27153" x="3028950" y="3679825"/>
          <p14:tracePt t="27160" x="2954338" y="3703638"/>
          <p14:tracePt t="27169" x="2879725" y="3729038"/>
          <p14:tracePt t="27177" x="2828925" y="3741738"/>
          <p14:tracePt t="27184" x="2790825" y="3741738"/>
          <p14:tracePt t="27193" x="2754313" y="3754438"/>
          <p14:tracePt t="27201" x="2741613" y="3754438"/>
          <p14:tracePt t="27209" x="2716213" y="3754438"/>
          <p14:tracePt t="27217" x="2703513" y="3754438"/>
          <p14:tracePt t="27225" x="2690813" y="3754438"/>
          <p14:tracePt t="27232" x="2678113" y="3754438"/>
          <p14:tracePt t="27242" x="2654300" y="3754438"/>
          <p14:tracePt t="27249" x="2641600" y="3754438"/>
          <p14:tracePt t="27258" x="2616200" y="3754438"/>
          <p14:tracePt t="27264" x="2603500" y="3741738"/>
          <p14:tracePt t="27280" x="2578100" y="3729038"/>
          <p14:tracePt t="27297" x="2554288" y="3716338"/>
          <p14:tracePt t="27313" x="2541588" y="3716338"/>
          <p14:tracePt t="27328" x="2528888" y="3703638"/>
          <p14:tracePt t="27368" x="2503488" y="3692525"/>
          <p14:tracePt t="27396" x="2503488" y="3679825"/>
          <p14:tracePt t="27425" x="2503488" y="3667125"/>
          <p14:tracePt t="27441" x="2503488" y="3654425"/>
          <p14:tracePt t="27449" x="2503488" y="3641725"/>
          <p14:tracePt t="27458" x="2503488" y="3629025"/>
          <p14:tracePt t="27465" x="2503488" y="3616325"/>
          <p14:tracePt t="27474" x="2503488" y="3603625"/>
          <p14:tracePt t="27480" x="2503488" y="3590925"/>
          <p14:tracePt t="27489" x="2503488" y="3567113"/>
          <p14:tracePt t="27505" x="2503488" y="3554413"/>
          <p14:tracePt t="27520" x="2503488" y="3541713"/>
          <p14:tracePt t="27528" x="2503488" y="3529013"/>
          <p14:tracePt t="27536" x="2503488" y="3516313"/>
          <p14:tracePt t="27560" x="2490788" y="3503613"/>
          <p14:tracePt t="27600" x="2490788" y="3490913"/>
          <p14:tracePt t="27633" x="2478088" y="3479800"/>
          <p14:tracePt t="27657" x="2465388" y="3467100"/>
          <p14:tracePt t="28065" x="2465388" y="3454400"/>
          <p14:tracePt t="28113" x="2478088" y="3441700"/>
          <p14:tracePt t="28121" x="2490788" y="3429000"/>
          <p14:tracePt t="28136" x="2503488" y="3429000"/>
          <p14:tracePt t="28152" x="2516188" y="3429000"/>
          <p14:tracePt t="28160" x="2528888" y="3429000"/>
          <p14:tracePt t="28168" x="2541588" y="3429000"/>
          <p14:tracePt t="28177" x="2554288" y="3429000"/>
          <p14:tracePt t="28184" x="2578100" y="3429000"/>
          <p14:tracePt t="28194" x="2590800" y="3429000"/>
          <p14:tracePt t="28201" x="2603500" y="3429000"/>
          <p14:tracePt t="28211" x="2628900" y="3429000"/>
          <p14:tracePt t="28217" x="2667000" y="3429000"/>
          <p14:tracePt t="28227" x="2690813" y="3429000"/>
          <p14:tracePt t="28233" x="2716213" y="3429000"/>
          <p14:tracePt t="28242" x="2741613" y="3429000"/>
          <p14:tracePt t="28249" x="2778125" y="3416300"/>
          <p14:tracePt t="28259" x="2803525" y="3403600"/>
          <p14:tracePt t="28265" x="2828925" y="3403600"/>
          <p14:tracePt t="28274" x="2854325" y="3403600"/>
          <p14:tracePt t="28281" x="2867025" y="3403600"/>
          <p14:tracePt t="28295" x="2890838" y="3378200"/>
          <p14:tracePt t="28296" x="2916238" y="3367088"/>
          <p14:tracePt t="28321" x="2928938" y="3367088"/>
          <p14:tracePt t="28569" x="2941638" y="3354388"/>
          <p14:tracePt t="28594" x="2954338" y="3354388"/>
          <p14:tracePt t="31864" x="2979738" y="3341688"/>
          <p14:tracePt t="31880" x="2992438" y="3328988"/>
          <p14:tracePt t="31888" x="3028950" y="3316288"/>
          <p14:tracePt t="31896" x="3054350" y="3303588"/>
          <p14:tracePt t="31904" x="3079750" y="3290888"/>
          <p14:tracePt t="31911" x="3116263" y="3278188"/>
          <p14:tracePt t="31920" x="3141663" y="3278188"/>
          <p14:tracePt t="31928" x="3167063" y="3278188"/>
          <p14:tracePt t="31936" x="3205163" y="3278188"/>
          <p14:tracePt t="31944" x="3241675" y="3278188"/>
          <p14:tracePt t="31953" x="3279775" y="3278188"/>
          <p14:tracePt t="31960" x="3305175" y="3278188"/>
          <p14:tracePt t="31967" x="3328988" y="3278188"/>
          <p14:tracePt t="31984" x="3341688" y="3278188"/>
          <p14:tracePt t="31992" x="3354388" y="3278188"/>
          <p14:tracePt t="32000" x="3367088" y="3278188"/>
          <p14:tracePt t="32025" x="3379788" y="3278188"/>
          <p14:tracePt t="32032" x="3392488" y="3278188"/>
          <p14:tracePt t="32048" x="3405188" y="3278188"/>
          <p14:tracePt t="32074" x="3429000" y="3290888"/>
          <p14:tracePt t="32087" x="3429000" y="3303588"/>
          <p14:tracePt t="32128" x="3441700" y="3303588"/>
          <p14:tracePt t="32472" x="3467100" y="3303588"/>
          <p14:tracePt t="32504" x="3467100" y="3290888"/>
          <p14:tracePt t="32673" x="3479800" y="3290888"/>
          <p14:tracePt t="32680" x="3492500" y="3290888"/>
          <p14:tracePt t="32688" x="3505200" y="3290888"/>
          <p14:tracePt t="32698" x="3517900" y="3290888"/>
          <p14:tracePt t="32704" x="3554413" y="3290888"/>
          <p14:tracePt t="32711" x="3592513" y="3290888"/>
          <p14:tracePt t="32720" x="3643313" y="3290888"/>
          <p14:tracePt t="32728" x="3692525" y="3290888"/>
          <p14:tracePt t="32735" x="3730625" y="3290888"/>
          <p14:tracePt t="32744" x="3779838" y="3290888"/>
          <p14:tracePt t="32752" x="3817938" y="3290888"/>
          <p14:tracePt t="32760" x="3843338" y="3290888"/>
          <p14:tracePt t="32769" x="3879850" y="3290888"/>
          <p14:tracePt t="32778" x="3905250" y="3290888"/>
          <p14:tracePt t="32784" x="3930650" y="3290888"/>
          <p14:tracePt t="32792" x="3956050" y="3290888"/>
          <p14:tracePt t="32800" x="3968750" y="3290888"/>
          <p14:tracePt t="32816" x="3992563" y="3290888"/>
          <p14:tracePt t="32832" x="4005263" y="3290888"/>
          <p14:tracePt t="32842" x="4030663" y="3290888"/>
          <p14:tracePt t="32856" x="4043363" y="3290888"/>
          <p14:tracePt t="32872" x="4068763" y="3290888"/>
          <p14:tracePt t="32896" x="4081463" y="3290888"/>
          <p14:tracePt t="32951" x="4092575" y="3290888"/>
          <p14:tracePt t="32983" x="4105275" y="3290888"/>
          <p14:tracePt t="32992" x="4117975" y="3290888"/>
          <p14:tracePt t="33080" x="4130675" y="3290888"/>
          <p14:tracePt t="33408" x="4143375" y="3290888"/>
          <p14:tracePt t="33432" x="4156075" y="3290888"/>
          <p14:tracePt t="33447" x="4168775" y="3290888"/>
          <p14:tracePt t="33455" x="4181475" y="3290888"/>
          <p14:tracePt t="33464" x="4181475" y="3303588"/>
          <p14:tracePt t="33896" x="4168775" y="3303588"/>
          <p14:tracePt t="33904" x="4156075" y="3303588"/>
          <p14:tracePt t="33912" x="4117975" y="3303588"/>
          <p14:tracePt t="33920" x="4092575" y="3303588"/>
          <p14:tracePt t="33930" x="4068763" y="3303588"/>
          <p14:tracePt t="33935" x="4043363" y="3303588"/>
          <p14:tracePt t="33944" x="4017963" y="3303588"/>
          <p14:tracePt t="33951" x="3979863" y="3303588"/>
          <p14:tracePt t="33960" x="3943350" y="3303588"/>
          <p14:tracePt t="33968" x="3905250" y="3303588"/>
          <p14:tracePt t="33976" x="3879850" y="3303588"/>
          <p14:tracePt t="33984" x="3843338" y="3303588"/>
          <p14:tracePt t="33992" x="3805238" y="3303588"/>
          <p14:tracePt t="34000" x="3779838" y="3303588"/>
          <p14:tracePt t="34008" x="3756025" y="3303588"/>
          <p14:tracePt t="34016" x="3730625" y="3303588"/>
          <p14:tracePt t="34025" x="3717925" y="3303588"/>
          <p14:tracePt t="34032" x="3679825" y="3316288"/>
          <p14:tracePt t="34040" x="3667125" y="3328988"/>
          <p14:tracePt t="34048" x="3654425" y="3328988"/>
          <p14:tracePt t="34176" x="3667125" y="3328988"/>
          <p14:tracePt t="34184" x="3705225" y="3328988"/>
          <p14:tracePt t="34192" x="3730625" y="3316288"/>
          <p14:tracePt t="34200" x="3767138" y="3316288"/>
          <p14:tracePt t="34209" x="3779838" y="3316288"/>
          <p14:tracePt t="34215" x="3830638" y="3303588"/>
          <p14:tracePt t="34225" x="3856038" y="3290888"/>
          <p14:tracePt t="34232" x="3879850" y="3278188"/>
          <p14:tracePt t="34248" x="3892550" y="3278188"/>
          <p14:tracePt t="34327" x="3867150" y="3278188"/>
          <p14:tracePt t="34344" x="3856038" y="3278188"/>
          <p14:tracePt t="34352" x="3843338" y="3278188"/>
          <p14:tracePt t="34455" x="3867150" y="3278188"/>
          <p14:tracePt t="34464" x="3892550" y="3278188"/>
          <p14:tracePt t="34472" x="3930650" y="3278188"/>
          <p14:tracePt t="34479" x="3979863" y="3278188"/>
          <p14:tracePt t="34489" x="4043363" y="3278188"/>
          <p14:tracePt t="34495" x="4105275" y="3290888"/>
          <p14:tracePt t="34504" x="4143375" y="3303588"/>
          <p14:tracePt t="34511" x="4168775" y="3303588"/>
          <p14:tracePt t="34520" x="4192588" y="3303588"/>
          <p14:tracePt t="34527" x="4217988" y="3303588"/>
          <p14:tracePt t="34537" x="4230688" y="3303588"/>
          <p14:tracePt t="34551" x="4243388" y="3303588"/>
          <p14:tracePt t="34577" x="4268788" y="3303588"/>
          <p14:tracePt t="34592" x="4281488" y="3303588"/>
          <p14:tracePt t="34608" x="4281488" y="3290888"/>
          <p14:tracePt t="34649" x="4305300" y="3290888"/>
          <p14:tracePt t="34936" x="4305300" y="3278188"/>
          <p14:tracePt t="34943" x="4318000" y="3278188"/>
          <p14:tracePt t="35696" x="4330700" y="3278188"/>
          <p14:tracePt t="35712" x="4343400" y="3278188"/>
          <p14:tracePt t="35721" x="4356100" y="3278188"/>
          <p14:tracePt t="35736" x="4381500" y="3278188"/>
          <p14:tracePt t="35744" x="4406900" y="3278188"/>
          <p14:tracePt t="35752" x="4418013" y="3278188"/>
          <p14:tracePt t="35759" x="4443413" y="3278188"/>
          <p14:tracePt t="35768" x="4456113" y="3278188"/>
          <p14:tracePt t="35776" x="4481513" y="3278188"/>
          <p14:tracePt t="35784" x="4506913" y="3278188"/>
          <p14:tracePt t="35793" x="4518025" y="3278188"/>
          <p14:tracePt t="35800" x="4530725" y="3278188"/>
          <p14:tracePt t="35809" x="4543425" y="3278188"/>
          <p14:tracePt t="35826" x="4568825" y="3278188"/>
          <p14:tracePt t="35873" x="4581525" y="3278188"/>
          <p14:tracePt t="35905" x="4594225" y="3267075"/>
          <p14:tracePt t="35985" x="4606925" y="3267075"/>
          <p14:tracePt t="36039" x="4619625" y="3267075"/>
          <p14:tracePt t="36096" x="4630738" y="3267075"/>
          <p14:tracePt t="36104" x="4643438" y="3267075"/>
          <p14:tracePt t="36135" x="4656138" y="3267075"/>
          <p14:tracePt t="36151" x="4668838" y="3267075"/>
          <p14:tracePt t="36176" x="4681538" y="3267075"/>
          <p14:tracePt t="37111" x="4694238" y="3267075"/>
          <p14:tracePt t="37119" x="4706938" y="3267075"/>
          <p14:tracePt t="37328" x="4706938" y="3278188"/>
          <p14:tracePt t="37345" x="4694238" y="3278188"/>
          <p14:tracePt t="37360" x="4681538" y="3278188"/>
          <p14:tracePt t="37504" x="4668838" y="3278188"/>
          <p14:tracePt t="37535" x="4681538" y="3278188"/>
          <p14:tracePt t="37552" x="4706938" y="3267075"/>
          <p14:tracePt t="37567" x="4732338" y="3254375"/>
          <p14:tracePt t="37584" x="4743450" y="3254375"/>
          <p14:tracePt t="37591" x="4756150" y="3254375"/>
          <p14:tracePt t="37599" x="4781550" y="3254375"/>
          <p14:tracePt t="37608" x="4806950" y="3254375"/>
          <p14:tracePt t="37615" x="4819650" y="3254375"/>
          <p14:tracePt t="37624" x="4832350" y="3254375"/>
          <p14:tracePt t="37632" x="4843463" y="3254375"/>
          <p14:tracePt t="37647" x="4856163" y="3254375"/>
          <p14:tracePt t="37767" x="4856163" y="3267075"/>
          <p14:tracePt t="37984" x="4856163" y="3290888"/>
          <p14:tracePt t="37992" x="4856163" y="3303588"/>
          <p14:tracePt t="37999" x="4856163" y="3316288"/>
          <p14:tracePt t="38008" x="4832350" y="3328988"/>
          <p14:tracePt t="38015" x="4819650" y="3354388"/>
          <p14:tracePt t="38026" x="4781550" y="3403600"/>
          <p14:tracePt t="38032" x="4756150" y="3441700"/>
          <p14:tracePt t="38040" x="4706938" y="3490913"/>
          <p14:tracePt t="38047" x="4643438" y="3541713"/>
          <p14:tracePt t="38055" x="4581525" y="3590925"/>
          <p14:tracePt t="38063" x="4506913" y="3641725"/>
          <p14:tracePt t="38072" x="4430713" y="3692525"/>
          <p14:tracePt t="38079" x="4343400" y="3741738"/>
          <p14:tracePt t="38088" x="4256088" y="3779838"/>
          <p14:tracePt t="38095" x="4168775" y="3816350"/>
          <p14:tracePt t="38103" x="4056063" y="3841750"/>
          <p14:tracePt t="38111" x="3979863" y="3854450"/>
          <p14:tracePt t="38120" x="3867150" y="3867150"/>
          <p14:tracePt t="38128" x="3756025" y="3879850"/>
          <p14:tracePt t="38135" x="3630613" y="3892550"/>
          <p14:tracePt t="38144" x="3530600" y="3892550"/>
          <p14:tracePt t="38152" x="3429000" y="3892550"/>
          <p14:tracePt t="38160" x="3328988" y="3892550"/>
          <p14:tracePt t="38167" x="3228975" y="3892550"/>
          <p14:tracePt t="38176" x="3154363" y="3892550"/>
          <p14:tracePt t="38184" x="3067050" y="3892550"/>
          <p14:tracePt t="38193" x="3003550" y="3892550"/>
          <p14:tracePt t="38200" x="2941638" y="3892550"/>
          <p14:tracePt t="38212" x="2903538" y="3892550"/>
          <p14:tracePt t="38215" x="2867025" y="3892550"/>
          <p14:tracePt t="38223" x="2841625" y="3892550"/>
          <p14:tracePt t="38232" x="2828925" y="3892550"/>
          <p14:tracePt t="38239" x="2816225" y="3892550"/>
          <p14:tracePt t="38247" x="2790825" y="3892550"/>
          <p14:tracePt t="38255" x="2778125" y="3892550"/>
          <p14:tracePt t="38279" x="2767013" y="3879850"/>
          <p14:tracePt t="38287" x="2754313" y="3879850"/>
          <p14:tracePt t="38295" x="2754313" y="3867150"/>
          <p14:tracePt t="38319" x="2754313" y="3854450"/>
          <p14:tracePt t="38328" x="2741613" y="3829050"/>
          <p14:tracePt t="38344" x="2728913" y="3829050"/>
          <p14:tracePt t="38351" x="2716213" y="3816350"/>
          <p14:tracePt t="38368" x="2703513" y="3803650"/>
          <p14:tracePt t="38375" x="2690813" y="3792538"/>
          <p14:tracePt t="38399" x="2678113" y="3779838"/>
          <p14:tracePt t="38413" x="2667000" y="3779838"/>
          <p14:tracePt t="38415" x="2667000" y="3767138"/>
          <p14:tracePt t="38440" x="2641600" y="3767138"/>
          <p14:tracePt t="38448" x="2641600" y="3754438"/>
          <p14:tracePt t="38464" x="2616200" y="3741738"/>
          <p14:tracePt t="38528" x="2603500" y="3729038"/>
          <p14:tracePt t="38575" x="2590800" y="3729038"/>
          <p14:tracePt t="38583" x="2578100" y="3729038"/>
          <p14:tracePt t="38612" x="2565400" y="3729038"/>
          <p14:tracePt t="38647" x="2554288" y="3716338"/>
          <p14:tracePt t="38663" x="2554288" y="3703638"/>
          <p14:tracePt t="38703" x="2541588" y="3703638"/>
          <p14:tracePt t="38808" x="2541588" y="3692525"/>
          <p14:tracePt t="38825" x="2541588" y="3679825"/>
          <p14:tracePt t="38847" x="2565400" y="3667125"/>
          <p14:tracePt t="38855" x="2578100" y="3667125"/>
          <p14:tracePt t="38871" x="2603500" y="3654425"/>
          <p14:tracePt t="38879" x="2616200" y="3654425"/>
          <p14:tracePt t="38892" x="2641600" y="3654425"/>
          <p14:tracePt t="38897" x="2678113" y="3641725"/>
          <p14:tracePt t="38903" x="2703513" y="3641725"/>
          <p14:tracePt t="38911" x="2728913" y="3641725"/>
          <p14:tracePt t="38920" x="2767013" y="3641725"/>
          <p14:tracePt t="38928" x="2816225" y="3641725"/>
          <p14:tracePt t="38936" x="2867025" y="3641725"/>
          <p14:tracePt t="38944" x="2916238" y="3641725"/>
          <p14:tracePt t="38951" x="2967038" y="3641725"/>
          <p14:tracePt t="38959" x="3041650" y="3641725"/>
          <p14:tracePt t="38967" x="3079750" y="3641725"/>
          <p14:tracePt t="38979" x="3103563" y="3641725"/>
          <p14:tracePt t="38983" x="3128963" y="3641725"/>
          <p14:tracePt t="38993" x="3154363" y="3641725"/>
          <p14:tracePt t="38999" x="3167063" y="3641725"/>
          <p14:tracePt t="39016" x="3179763" y="3641725"/>
          <p14:tracePt t="39136" x="3192463" y="3641725"/>
          <p14:tracePt t="39255" x="3205163" y="3641725"/>
          <p14:tracePt t="39287" x="3216275" y="3641725"/>
          <p14:tracePt t="39303" x="3241675" y="3641725"/>
          <p14:tracePt t="39311" x="3254375" y="3641725"/>
          <p14:tracePt t="39319" x="3279775" y="3641725"/>
          <p14:tracePt t="39327" x="3305175" y="3641725"/>
          <p14:tracePt t="39335" x="3328988" y="3641725"/>
          <p14:tracePt t="39344" x="3379788" y="3641725"/>
          <p14:tracePt t="39351" x="3441700" y="3654425"/>
          <p14:tracePt t="39360" x="3479800" y="3654425"/>
          <p14:tracePt t="39367" x="3530600" y="3654425"/>
          <p14:tracePt t="39375" x="3579813" y="3654425"/>
          <p14:tracePt t="39383" x="3630613" y="3654425"/>
          <p14:tracePt t="39394" x="3679825" y="3654425"/>
          <p14:tracePt t="39399" x="3717925" y="3654425"/>
          <p14:tracePt t="39408" x="3743325" y="3654425"/>
          <p14:tracePt t="39415" x="3767138" y="3654425"/>
          <p14:tracePt t="39423" x="3792538" y="3654425"/>
          <p14:tracePt t="39431" x="3830638" y="3654425"/>
          <p14:tracePt t="39439" x="3843338" y="3641725"/>
          <p14:tracePt t="39447" x="3856038" y="3641725"/>
          <p14:tracePt t="39455" x="3867150" y="3641725"/>
          <p14:tracePt t="39471" x="3892550" y="3641725"/>
          <p14:tracePt t="39487" x="3905250" y="3641725"/>
          <p14:tracePt t="39503" x="3917950" y="3641725"/>
          <p14:tracePt t="39527" x="3930650" y="3641725"/>
          <p14:tracePt t="39559" x="3943350" y="3629025"/>
          <p14:tracePt t="39567" x="3943350" y="3616325"/>
          <p14:tracePt t="39599" x="3956050" y="3616325"/>
          <p14:tracePt t="39608" x="3968750" y="3616325"/>
          <p14:tracePt t="39631" x="3979863" y="3616325"/>
          <p14:tracePt t="39647" x="4005263" y="3616325"/>
          <p14:tracePt t="39663" x="4017963" y="3616325"/>
          <p14:tracePt t="39679" x="4030663" y="3616325"/>
          <p14:tracePt t="39695" x="4043363" y="3616325"/>
          <p14:tracePt t="39711" x="4068763" y="3616325"/>
          <p14:tracePt t="39727" x="4081463" y="3616325"/>
          <p14:tracePt t="39751" x="4092575" y="3616325"/>
          <p14:tracePt t="39759" x="4105275" y="3616325"/>
          <p14:tracePt t="39775" x="4117975" y="3616325"/>
          <p14:tracePt t="39783" x="4130675" y="3616325"/>
          <p14:tracePt t="39807" x="4143375" y="3603625"/>
          <p14:tracePt t="39815" x="4168775" y="3590925"/>
          <p14:tracePt t="39831" x="4192588" y="3590925"/>
          <p14:tracePt t="39855" x="4205288" y="3590925"/>
          <p14:tracePt t="39863" x="4217988" y="3590925"/>
          <p14:tracePt t="39871" x="4230688" y="3579813"/>
          <p14:tracePt t="39894" x="4243388" y="3579813"/>
          <p14:tracePt t="39911" x="4256088" y="3579813"/>
          <p14:tracePt t="39927" x="4268788" y="3579813"/>
          <p14:tracePt t="39943" x="4281488" y="3579813"/>
          <p14:tracePt t="39951" x="4294188" y="3579813"/>
          <p14:tracePt t="39959" x="4305300" y="3579813"/>
          <p14:tracePt t="40687" x="4318000" y="3579813"/>
          <p14:tracePt t="41185" x="4294188" y="3567113"/>
          <p14:tracePt t="41199" x="4281488" y="3567113"/>
          <p14:tracePt t="41208" x="4256088" y="3554413"/>
          <p14:tracePt t="41239" x="4243388" y="3554413"/>
          <p14:tracePt t="41263" x="4230688" y="3554413"/>
          <p14:tracePt t="41279" x="4217988" y="3554413"/>
          <p14:tracePt t="41878" x="4205288" y="3554413"/>
          <p14:tracePt t="41886" x="4205288" y="3567113"/>
          <p14:tracePt t="41894" x="4192588" y="3579813"/>
          <p14:tracePt t="41902" x="4181475" y="3579813"/>
          <p14:tracePt t="41910" x="4156075" y="3603625"/>
          <p14:tracePt t="41918" x="4143375" y="3616325"/>
          <p14:tracePt t="41927" x="4117975" y="3629025"/>
          <p14:tracePt t="41934" x="4105275" y="3641725"/>
          <p14:tracePt t="41944" x="4081463" y="3667125"/>
          <p14:tracePt t="41950" x="4056063" y="3692525"/>
          <p14:tracePt t="41960" x="4043363" y="3716338"/>
          <p14:tracePt t="41966" x="4017963" y="3741738"/>
          <p14:tracePt t="41975" x="4005263" y="3767138"/>
          <p14:tracePt t="41982" x="3979863" y="3792538"/>
          <p14:tracePt t="41992" x="3979863" y="3803650"/>
          <p14:tracePt t="41998" x="3956050" y="3829050"/>
          <p14:tracePt t="42008" x="3956050" y="3854450"/>
          <p14:tracePt t="42015" x="3930650" y="3879850"/>
          <p14:tracePt t="42023" x="3917950" y="3905250"/>
          <p14:tracePt t="42030" x="3905250" y="3916363"/>
          <p14:tracePt t="42039" x="3892550" y="3929063"/>
          <p14:tracePt t="42047" x="3867150" y="3954463"/>
          <p14:tracePt t="42054" x="3856038" y="3967163"/>
          <p14:tracePt t="42062" x="3830638" y="3979863"/>
          <p14:tracePt t="42070" x="3817938" y="3992563"/>
          <p14:tracePt t="42078" x="3805238" y="3992563"/>
          <p14:tracePt t="42087" x="3792538" y="3992563"/>
          <p14:tracePt t="42094" x="3779838" y="4005263"/>
          <p14:tracePt t="42103" x="3767138" y="4005263"/>
          <p14:tracePt t="42112" x="3756025" y="4005263"/>
          <p14:tracePt t="42118" x="3743325" y="4005263"/>
          <p14:tracePt t="42127" x="3717925" y="4017963"/>
          <p14:tracePt t="42134" x="3705225" y="4017963"/>
          <p14:tracePt t="42143" x="3692525" y="4017963"/>
          <p14:tracePt t="42150" x="3679825" y="4017963"/>
          <p14:tracePt t="42159" x="3667125" y="4017963"/>
          <p14:tracePt t="42166" x="3654425" y="4017963"/>
          <p14:tracePt t="42191" x="3643313" y="4017963"/>
          <p14:tracePt t="42214" x="3617913" y="4017963"/>
          <p14:tracePt t="42238" x="3617913" y="3992563"/>
          <p14:tracePt t="42246" x="3617913" y="3979863"/>
          <p14:tracePt t="42254" x="3617913" y="3967163"/>
          <p14:tracePt t="42262" x="3617913" y="3954463"/>
          <p14:tracePt t="42270" x="3617913" y="3929063"/>
          <p14:tracePt t="42278" x="3617913" y="3916363"/>
          <p14:tracePt t="42286" x="3617913" y="3905250"/>
          <p14:tracePt t="42294" x="3617913" y="3867150"/>
          <p14:tracePt t="42302" x="3630613" y="3841750"/>
          <p14:tracePt t="42311" x="3643313" y="3816350"/>
          <p14:tracePt t="42319" x="3654425" y="3803650"/>
          <p14:tracePt t="42327" x="3667125" y="3779838"/>
          <p14:tracePt t="42334" x="3679825" y="3767138"/>
          <p14:tracePt t="42343" x="3692525" y="3741738"/>
          <p14:tracePt t="42350" x="3705225" y="3703638"/>
          <p14:tracePt t="42358" x="3717925" y="3679825"/>
          <p14:tracePt t="42366" x="3730625" y="3667125"/>
          <p14:tracePt t="42375" x="3730625" y="3654425"/>
          <p14:tracePt t="42382" x="3730625" y="3641725"/>
          <p14:tracePt t="42392" x="3730625" y="3629025"/>
          <p14:tracePt t="42398" x="3730625" y="3603625"/>
          <p14:tracePt t="42415" x="3730625" y="3590925"/>
          <p14:tracePt t="42430" x="3730625" y="3579813"/>
          <p14:tracePt t="42438" x="3717925" y="3579813"/>
          <p14:tracePt t="42454" x="3692525" y="3579813"/>
          <p14:tracePt t="42462" x="3679825" y="3579813"/>
          <p14:tracePt t="42470" x="3654425" y="3579813"/>
          <p14:tracePt t="42478" x="3643313" y="3579813"/>
          <p14:tracePt t="42486" x="3605213" y="3579813"/>
          <p14:tracePt t="42494" x="3567113" y="3579813"/>
          <p14:tracePt t="42502" x="3554413" y="3579813"/>
          <p14:tracePt t="42511" x="3530600" y="3579813"/>
          <p14:tracePt t="42518" x="3505200" y="3579813"/>
          <p14:tracePt t="42527" x="3492500" y="3579813"/>
          <p14:tracePt t="42534" x="3479800" y="3579813"/>
          <p14:tracePt t="42551" x="3467100" y="3579813"/>
          <p14:tracePt t="42583" x="3454400" y="3579813"/>
          <p14:tracePt t="42591" x="3441700" y="3579813"/>
          <p14:tracePt t="42623" x="3429000" y="3603625"/>
          <p14:tracePt t="42630" x="3417888" y="3616325"/>
          <p14:tracePt t="42646" x="3417888" y="3629025"/>
          <p14:tracePt t="42654" x="3417888" y="3641725"/>
          <p14:tracePt t="42766" x="3417888" y="3654425"/>
          <p14:tracePt t="42774" x="3417888" y="3667125"/>
          <p14:tracePt t="42791" x="3417888" y="3679825"/>
          <p14:tracePt t="42806" x="3417888" y="3692525"/>
          <p14:tracePt t="42814" x="3417888" y="3703638"/>
          <p14:tracePt t="42823" x="3417888" y="3729038"/>
          <p14:tracePt t="42839" x="3417888" y="3741738"/>
          <p14:tracePt t="42863" x="3405188" y="3767138"/>
          <p14:tracePt t="42870" x="3392488" y="3779838"/>
          <p14:tracePt t="42892" x="3392488" y="3792538"/>
          <p14:tracePt t="42918" x="3379788" y="3816350"/>
          <p14:tracePt t="42990" x="3379788" y="3829050"/>
          <p14:tracePt t="43014" x="3379788" y="3841750"/>
          <p14:tracePt t="43038" x="3379788" y="3854450"/>
          <p14:tracePt t="43046" x="3367088" y="3867150"/>
          <p14:tracePt t="43054" x="3367088" y="3879850"/>
          <p14:tracePt t="43167" x="3367088" y="3867150"/>
          <p14:tracePt t="43174" x="3367088" y="3841750"/>
          <p14:tracePt t="43182" x="3354388" y="3816350"/>
          <p14:tracePt t="43191" x="3354388" y="3803650"/>
          <p14:tracePt t="43198" x="3341688" y="3792538"/>
          <p14:tracePt t="43207" x="3328988" y="3767138"/>
          <p14:tracePt t="43223" x="3317875" y="3754438"/>
          <p14:tracePt t="43230" x="3317875" y="3741738"/>
          <p14:tracePt t="43238" x="3305175" y="3729038"/>
          <p14:tracePt t="43246" x="3292475" y="3729038"/>
          <p14:tracePt t="43254" x="3292475" y="3716338"/>
          <p14:tracePt t="43262" x="3279775" y="3716338"/>
          <p14:tracePt t="43278" x="3279775" y="3703638"/>
          <p14:tracePt t="43286" x="3267075" y="3703638"/>
          <p14:tracePt t="43294" x="3267075" y="3692525"/>
          <p14:tracePt t="43311" x="3241675" y="3679825"/>
          <p14:tracePt t="43318" x="3228975" y="3679825"/>
          <p14:tracePt t="43327" x="3216275" y="3667125"/>
          <p14:tracePt t="43344" x="3205163" y="3654425"/>
          <p14:tracePt t="43350" x="3205163" y="3641725"/>
          <p14:tracePt t="43366" x="3192463" y="3641725"/>
          <p14:tracePt t="43375" x="3179763" y="3641725"/>
          <p14:tracePt t="43382" x="3167063" y="3629025"/>
          <p14:tracePt t="43470" x="3179763" y="3629025"/>
          <p14:tracePt t="43478" x="3205163" y="3629025"/>
          <p14:tracePt t="43486" x="3228975" y="3629025"/>
          <p14:tracePt t="43494" x="3254375" y="3629025"/>
          <p14:tracePt t="43502" x="3305175" y="3629025"/>
          <p14:tracePt t="43510" x="3354388" y="3629025"/>
          <p14:tracePt t="43518" x="3405188" y="3629025"/>
          <p14:tracePt t="43527" x="3454400" y="3629025"/>
          <p14:tracePt t="43534" x="3505200" y="3629025"/>
          <p14:tracePt t="43543" x="3541713" y="3629025"/>
          <p14:tracePt t="43550" x="3554413" y="3629025"/>
          <p14:tracePt t="43566" x="3567113" y="3629025"/>
          <p14:tracePt t="43624" x="3554413" y="3629025"/>
          <p14:tracePt t="43630" x="3517900" y="3629025"/>
          <p14:tracePt t="43639" x="3492500" y="3629025"/>
          <p14:tracePt t="43646" x="3454400" y="3629025"/>
          <p14:tracePt t="43655" x="3417888" y="3629025"/>
          <p14:tracePt t="43662" x="3367088" y="3629025"/>
          <p14:tracePt t="43671" x="3328988" y="3629025"/>
          <p14:tracePt t="43678" x="3305175" y="3629025"/>
          <p14:tracePt t="43687" x="3292475" y="3629025"/>
          <p14:tracePt t="43695" x="3279775" y="3629025"/>
          <p14:tracePt t="43783" x="3292475" y="3629025"/>
          <p14:tracePt t="43791" x="3317875" y="3629025"/>
          <p14:tracePt t="43799" x="3379788" y="3629025"/>
          <p14:tracePt t="43808" x="3441700" y="3629025"/>
          <p14:tracePt t="43815" x="3530600" y="3629025"/>
          <p14:tracePt t="43823" x="3617913" y="3629025"/>
          <p14:tracePt t="43830" x="3679825" y="3629025"/>
          <p14:tracePt t="43839" x="3756025" y="3629025"/>
          <p14:tracePt t="43846" x="3805238" y="3629025"/>
          <p14:tracePt t="43854" x="3830638" y="3629025"/>
          <p14:tracePt t="43862" x="3843338" y="3629025"/>
          <p14:tracePt t="43871" x="3856038" y="3629025"/>
          <p14:tracePt t="43910" x="3843338" y="3629025"/>
          <p14:tracePt t="43927" x="3830638" y="3629025"/>
          <p14:tracePt t="43934" x="3805238" y="3629025"/>
          <p14:tracePt t="43942" x="3779838" y="3629025"/>
          <p14:tracePt t="43950" x="3756025" y="3629025"/>
          <p14:tracePt t="43958" x="3730625" y="3629025"/>
          <p14:tracePt t="43966" x="3705225" y="3629025"/>
          <p14:tracePt t="43975" x="3679825" y="3629025"/>
          <p14:tracePt t="43983" x="3654425" y="3629025"/>
          <p14:tracePt t="43992" x="3643313" y="3629025"/>
          <p14:tracePt t="43998" x="3630613" y="3616325"/>
          <p14:tracePt t="44014" x="3617913" y="3603625"/>
          <p14:tracePt t="44151" x="3605213" y="3603625"/>
          <p14:tracePt t="44192" x="3592513" y="3603625"/>
          <p14:tracePt t="44214" x="3592513" y="3590925"/>
          <p14:tracePt t="44231" x="3592513" y="3579813"/>
          <p14:tracePt t="44238" x="3592513" y="3567113"/>
          <p14:tracePt t="44246" x="3592513" y="3554413"/>
          <p14:tracePt t="44262" x="3592513" y="3541713"/>
          <p14:tracePt t="44278" x="3592513" y="3529013"/>
          <p14:tracePt t="44294" x="3592513" y="3516313"/>
          <p14:tracePt t="44310" x="3579813" y="3503613"/>
          <p14:tracePt t="44319" x="3567113" y="3490913"/>
          <p14:tracePt t="44327" x="3541713" y="3490913"/>
          <p14:tracePt t="44335" x="3492500" y="3490913"/>
          <p14:tracePt t="44343" x="3467100" y="3490913"/>
          <p14:tracePt t="44351" x="3417888" y="3479800"/>
          <p14:tracePt t="44359" x="3354388" y="3467100"/>
          <p14:tracePt t="44367" x="3328988" y="3467100"/>
          <p14:tracePt t="44376" x="3279775" y="3454400"/>
          <p14:tracePt t="44383" x="3254375" y="3454400"/>
          <p14:tracePt t="44392" x="3216275" y="3454400"/>
          <p14:tracePt t="44398" x="3192463" y="3454400"/>
          <p14:tracePt t="44406" x="3167063" y="3441700"/>
          <p14:tracePt t="44414" x="3141663" y="3441700"/>
          <p14:tracePt t="44424" x="3141663" y="3429000"/>
          <p14:tracePt t="44438" x="3116263" y="3429000"/>
          <p14:tracePt t="44454" x="3116263" y="3403600"/>
          <p14:tracePt t="44462" x="3103563" y="3403600"/>
          <p14:tracePt t="44470" x="3103563" y="3390900"/>
          <p14:tracePt t="44479" x="3103563" y="3378200"/>
          <p14:tracePt t="44486" x="3092450" y="3367088"/>
          <p14:tracePt t="44494" x="3079750" y="3354388"/>
          <p14:tracePt t="44502" x="3079750" y="3341688"/>
          <p14:tracePt t="44518" x="3079750" y="3328988"/>
          <p14:tracePt t="44526" x="3079750" y="3316288"/>
          <p14:tracePt t="44534" x="3067050" y="3303588"/>
          <p14:tracePt t="44551" x="3054350" y="3290888"/>
          <p14:tracePt t="44566" x="3054350" y="3278188"/>
          <p14:tracePt t="44679" x="3054350" y="3267075"/>
          <p14:tracePt t="44686" x="3041650" y="3267075"/>
          <p14:tracePt t="44703" x="3028950" y="3278188"/>
          <p14:tracePt t="44710" x="3016250" y="3290888"/>
          <p14:tracePt t="44719" x="2992438" y="3316288"/>
          <p14:tracePt t="44727" x="2979738" y="3328988"/>
          <p14:tracePt t="44735" x="2967038" y="3341688"/>
          <p14:tracePt t="44742" x="2941638" y="3341688"/>
          <p14:tracePt t="44751" x="2941638" y="3354388"/>
          <p14:tracePt t="44807" x="2928938" y="3354388"/>
          <p14:tracePt t="44823" x="2928938" y="3341688"/>
          <p14:tracePt t="44830" x="2928938" y="3328988"/>
          <p14:tracePt t="44839" x="2941638" y="3316288"/>
          <p14:tracePt t="44846" x="2954338" y="3303588"/>
          <p14:tracePt t="44854" x="2967038" y="3290888"/>
          <p14:tracePt t="44862" x="2979738" y="3278188"/>
          <p14:tracePt t="44919" x="2992438" y="3278188"/>
          <p14:tracePt t="44934" x="2992438" y="3290888"/>
          <p14:tracePt t="44942" x="2992438" y="3303588"/>
          <p14:tracePt t="44950" x="2992438" y="3341688"/>
          <p14:tracePt t="44959" x="2979738" y="3367088"/>
          <p14:tracePt t="44966" x="2979738" y="3378200"/>
          <p14:tracePt t="44976" x="2967038" y="3390900"/>
          <p14:tracePt t="45054" x="2967038" y="3378200"/>
          <p14:tracePt t="45063" x="2979738" y="3378200"/>
          <p14:tracePt t="45078" x="3003550" y="3367088"/>
          <p14:tracePt t="45119" x="3016250" y="3367088"/>
          <p14:tracePt t="45129" x="3028950" y="3367088"/>
          <p14:tracePt t="45134" x="3041650" y="3367088"/>
          <p14:tracePt t="45143" x="3041650" y="3378200"/>
          <p14:tracePt t="45150" x="3067050" y="3390900"/>
          <p14:tracePt t="45160" x="3079750" y="3403600"/>
          <p14:tracePt t="45166" x="3103563" y="3429000"/>
          <p14:tracePt t="45176" x="3103563" y="3467100"/>
          <p14:tracePt t="45182" x="3128963" y="3490913"/>
          <p14:tracePt t="45192" x="3141663" y="3516313"/>
          <p14:tracePt t="45198" x="3154363" y="3529013"/>
          <p14:tracePt t="45207" x="3167063" y="3567113"/>
          <p14:tracePt t="45215" x="3179763" y="3590925"/>
          <p14:tracePt t="45223" x="3192463" y="3616325"/>
          <p14:tracePt t="45230" x="3205163" y="3641725"/>
          <p14:tracePt t="45239" x="3205163" y="3679825"/>
          <p14:tracePt t="45248" x="3216275" y="3692525"/>
          <p14:tracePt t="45262" x="3216275" y="3716338"/>
          <p14:tracePt t="45271" x="3216275" y="3729038"/>
          <p14:tracePt t="45278" x="3216275" y="3741738"/>
          <p14:tracePt t="45295" x="3216275" y="3754438"/>
          <p14:tracePt t="45399" x="3228975" y="3767138"/>
          <p14:tracePt t="45431" x="3241675" y="3754438"/>
          <p14:tracePt t="45438" x="3254375" y="3741738"/>
          <p14:tracePt t="45446" x="3267075" y="3729038"/>
          <p14:tracePt t="45462" x="3279775" y="3716338"/>
          <p14:tracePt t="45471" x="3279775" y="3703638"/>
          <p14:tracePt t="45494" x="3279775" y="3692525"/>
          <p14:tracePt t="45518" x="3279775" y="3679825"/>
          <p14:tracePt t="45567" x="3267075" y="3679825"/>
          <p14:tracePt t="45582" x="3254375" y="3679825"/>
          <p14:tracePt t="45599" x="3241675" y="3679825"/>
          <p14:tracePt t="45607" x="3228975" y="3667125"/>
          <p14:tracePt t="45614" x="3228975" y="3654425"/>
          <p14:tracePt t="45622" x="3216275" y="3654425"/>
          <p14:tracePt t="45630" x="3216275" y="3641725"/>
          <p14:tracePt t="45639" x="3216275" y="3616325"/>
          <p14:tracePt t="45646" x="3216275" y="3603625"/>
          <p14:tracePt t="45654" x="3216275" y="3579813"/>
          <p14:tracePt t="45662" x="3216275" y="3567113"/>
          <p14:tracePt t="45670" x="3205163" y="3541713"/>
          <p14:tracePt t="45678" x="3192463" y="3529013"/>
          <p14:tracePt t="45694" x="3192463" y="3516313"/>
          <p14:tracePt t="45726" x="3192463" y="3503613"/>
          <p14:tracePt t="45735" x="3179763" y="3490913"/>
          <p14:tracePt t="45745" x="3167063" y="3479800"/>
          <p14:tracePt t="45750" x="3167063" y="3467100"/>
          <p14:tracePt t="45760" x="3154363" y="3454400"/>
          <p14:tracePt t="45767" x="3141663" y="3441700"/>
          <p14:tracePt t="45776" x="3141663" y="3416300"/>
          <p14:tracePt t="45792" x="3128963" y="3390900"/>
          <p14:tracePt t="45831" x="3128963" y="3378200"/>
          <p14:tracePt t="45871" x="3116263" y="3378200"/>
          <p14:tracePt t="45887" x="3103563" y="3378200"/>
          <p14:tracePt t="45903" x="3092450" y="3390900"/>
          <p14:tracePt t="45910" x="3092450" y="3403600"/>
          <p14:tracePt t="45918" x="3079750" y="3403600"/>
          <p14:tracePt t="45926" x="3067050" y="3416300"/>
          <p14:tracePt t="45942" x="3067050" y="3429000"/>
          <p14:tracePt t="45959" x="3067050" y="3441700"/>
          <p14:tracePt t="45990" x="3067050" y="3454400"/>
          <p14:tracePt t="46006" x="3067050" y="3467100"/>
          <p14:tracePt t="46022" x="3067050" y="3479800"/>
          <p14:tracePt t="46030" x="3067050" y="3503613"/>
          <p14:tracePt t="46038" x="3067050" y="3516313"/>
          <p14:tracePt t="46046" x="3079750" y="3541713"/>
          <p14:tracePt t="46055" x="3092450" y="3567113"/>
          <p14:tracePt t="46070" x="3103563" y="3579813"/>
          <p14:tracePt t="46078" x="3103563" y="3590925"/>
          <p14:tracePt t="46086" x="3116263" y="3603625"/>
          <p14:tracePt t="46110" x="3116263" y="3616325"/>
          <p14:tracePt t="46118" x="3116263" y="3629025"/>
          <p14:tracePt t="46126" x="3128963" y="3654425"/>
          <p14:tracePt t="46134" x="3141663" y="3654425"/>
          <p14:tracePt t="46150" x="3141663" y="3667125"/>
          <p14:tracePt t="46159" x="3141663" y="3679825"/>
          <p14:tracePt t="46166" x="3141663" y="3692525"/>
          <p14:tracePt t="46302" x="3154363" y="3703638"/>
          <p14:tracePt t="46318" x="3154363" y="3716338"/>
          <p14:tracePt t="46326" x="3154363" y="3729038"/>
          <p14:tracePt t="46335" x="3154363" y="3754438"/>
          <p14:tracePt t="46342" x="3154363" y="3779838"/>
          <p14:tracePt t="46350" x="3154363" y="3816350"/>
          <p14:tracePt t="46359" x="3154363" y="3841750"/>
          <p14:tracePt t="46366" x="3154363" y="3867150"/>
          <p14:tracePt t="46376" x="3154363" y="3892550"/>
          <p14:tracePt t="46382" x="3167063" y="3929063"/>
          <p14:tracePt t="46390" x="3167063" y="3941763"/>
          <p14:tracePt t="46398" x="3167063" y="3979863"/>
          <p14:tracePt t="46406" x="3179763" y="3992563"/>
          <p14:tracePt t="46414" x="3179763" y="4005263"/>
          <p14:tracePt t="46424" x="3192463" y="4029075"/>
          <p14:tracePt t="46430" x="3192463" y="4041775"/>
          <p14:tracePt t="46438" x="3205163" y="4054475"/>
          <p14:tracePt t="46446" x="3216275" y="4054475"/>
          <p14:tracePt t="46470" x="3216275" y="4067175"/>
          <p14:tracePt t="46478" x="3228975" y="4067175"/>
          <p14:tracePt t="46503" x="3241675" y="4067175"/>
          <p14:tracePt t="46511" x="3254375" y="4067175"/>
          <p14:tracePt t="46518" x="3267075" y="4067175"/>
          <p14:tracePt t="46527" x="3279775" y="4067175"/>
          <p14:tracePt t="46534" x="3292475" y="4067175"/>
          <p14:tracePt t="46543" x="3305175" y="4067175"/>
          <p14:tracePt t="46550" x="3328988" y="4067175"/>
          <p14:tracePt t="46559" x="3354388" y="4067175"/>
          <p14:tracePt t="46582" x="3379788" y="4067175"/>
          <p14:tracePt t="46598" x="3392488" y="4067175"/>
          <p14:tracePt t="46608" x="3417888" y="4067175"/>
          <p14:tracePt t="46614" x="3429000" y="4092575"/>
          <p14:tracePt t="46622" x="3441700" y="4105275"/>
          <p14:tracePt t="46630" x="3454400" y="4129088"/>
          <p14:tracePt t="46639" x="3454400" y="4141788"/>
          <p14:tracePt t="46646" x="3454400" y="4167188"/>
          <p14:tracePt t="46654" x="3454400" y="4179888"/>
          <p14:tracePt t="46662" x="3454400" y="4192588"/>
          <p14:tracePt t="46671" x="3454400" y="4217988"/>
          <p14:tracePt t="46678" x="3454400" y="4230688"/>
          <p14:tracePt t="46782" x="3454400" y="4241800"/>
          <p14:tracePt t="46807" x="3441700" y="4241800"/>
          <p14:tracePt t="46838" x="3429000" y="4241800"/>
          <p14:tracePt t="46846" x="3417888" y="4241800"/>
          <p14:tracePt t="46878" x="3405188" y="4241800"/>
          <p14:tracePt t="46886" x="3392488" y="4230688"/>
          <p14:tracePt t="46902" x="3367088" y="4230688"/>
          <p14:tracePt t="46910" x="3367088" y="4217988"/>
          <p14:tracePt t="46927" x="3354388" y="4205288"/>
          <p14:tracePt t="46990" x="3354388" y="4192588"/>
          <p14:tracePt t="47231" x="3367088" y="4192588"/>
          <p14:tracePt t="47254" x="3379788" y="4192588"/>
          <p14:tracePt t="47262" x="3392488" y="4192588"/>
          <p14:tracePt t="47278" x="3405188" y="4192588"/>
          <p14:tracePt t="47294" x="3417888" y="4192588"/>
          <p14:tracePt t="47326" x="3429000" y="4192588"/>
          <p14:tracePt t="47334" x="3441700" y="4192588"/>
          <p14:tracePt t="47351" x="3454400" y="4192588"/>
          <p14:tracePt t="47502" x="3467100" y="4179888"/>
          <p14:tracePt t="47558" x="3454400" y="4167188"/>
          <p14:tracePt t="47606" x="3441700" y="4167188"/>
          <p14:tracePt t="47630" x="3429000" y="4167188"/>
          <p14:tracePt t="47687" x="3417888" y="4167188"/>
          <p14:tracePt t="47863" x="3429000" y="4167188"/>
          <p14:tracePt t="47870" x="3441700" y="4167188"/>
          <p14:tracePt t="47878" x="3454400" y="4167188"/>
          <p14:tracePt t="47893" x="3467100" y="4167188"/>
          <p14:tracePt t="47898" x="3479800" y="4167188"/>
          <p14:tracePt t="47901" x="3492500" y="4167188"/>
          <p14:tracePt t="47918" x="3505200" y="4167188"/>
          <p14:tracePt t="48039" x="3517900" y="4167188"/>
          <p14:tracePt t="48055" x="3530600" y="4167188"/>
          <p14:tracePt t="48062" x="3554413" y="4167188"/>
          <p14:tracePt t="48070" x="3579813" y="4167188"/>
          <p14:tracePt t="48078" x="3605213" y="4167188"/>
          <p14:tracePt t="48086" x="3654425" y="4167188"/>
          <p14:tracePt t="48094" x="3705225" y="4167188"/>
          <p14:tracePt t="48102" x="3756025" y="4167188"/>
          <p14:tracePt t="48110" x="3817938" y="4167188"/>
          <p14:tracePt t="48118" x="3879850" y="4167188"/>
          <p14:tracePt t="48127" x="3930650" y="4167188"/>
          <p14:tracePt t="48134" x="3968750" y="4167188"/>
          <p14:tracePt t="48143" x="4005263" y="4167188"/>
          <p14:tracePt t="48150" x="4030663" y="4167188"/>
          <p14:tracePt t="48160" x="4043363" y="4167188"/>
          <p14:tracePt t="48166" x="4056063" y="4167188"/>
          <p14:tracePt t="48177" x="4068763" y="4167188"/>
          <p14:tracePt t="48349" x="4081463" y="4167188"/>
          <p14:tracePt t="48383" x="4092575" y="4167188"/>
          <p14:tracePt t="48398" x="4105275" y="4167188"/>
          <p14:tracePt t="48406" x="4117975" y="4167188"/>
          <p14:tracePt t="48414" x="4130675" y="4167188"/>
          <p14:tracePt t="48423" x="4156075" y="4167188"/>
          <p14:tracePt t="48437" x="4168775" y="4167188"/>
          <p14:tracePt t="48445" x="4181475" y="4167188"/>
          <p14:tracePt t="48486" x="4192588" y="4167188"/>
          <p14:tracePt t="48510" x="4192588" y="4154488"/>
          <p14:tracePt t="48542" x="4192588" y="4141788"/>
          <p14:tracePt t="48566" x="4192588" y="4129088"/>
          <p14:tracePt t="48582" x="4192588" y="4117975"/>
          <p14:tracePt t="48605" x="4192588" y="4105275"/>
          <p14:tracePt t="48613" x="4205288" y="4105275"/>
          <p14:tracePt t="48621" x="4230688" y="4105275"/>
          <p14:tracePt t="48629" x="4294188" y="4105275"/>
          <p14:tracePt t="48637" x="4356100" y="4117975"/>
          <p14:tracePt t="48646" x="4443413" y="4129088"/>
          <p14:tracePt t="48653" x="4543425" y="4141788"/>
          <p14:tracePt t="48662" x="4630738" y="4154488"/>
          <p14:tracePt t="48669" x="4681538" y="4154488"/>
          <p14:tracePt t="48678" x="4743450" y="4154488"/>
          <p14:tracePt t="48685" x="4756150" y="4154488"/>
          <p14:tracePt t="48702" x="4768850" y="4154488"/>
          <p14:tracePt t="48734" x="4743450" y="4154488"/>
          <p14:tracePt t="48742" x="4719638" y="4154488"/>
          <p14:tracePt t="48751" x="4694238" y="4154488"/>
          <p14:tracePt t="48760" x="4668838" y="4154488"/>
          <p14:tracePt t="48765" x="4630738" y="4154488"/>
          <p14:tracePt t="48775" x="4606925" y="4154488"/>
          <p14:tracePt t="48782" x="4581525" y="4141788"/>
          <p14:tracePt t="48793" x="4543425" y="4141788"/>
          <p14:tracePt t="48797" x="4506913" y="4141788"/>
          <p14:tracePt t="48806" x="4481513" y="4141788"/>
          <p14:tracePt t="48814" x="4456113" y="4141788"/>
          <p14:tracePt t="48822" x="4430713" y="4141788"/>
          <p14:tracePt t="48838" x="4418013" y="4141788"/>
          <p14:tracePt t="48845" x="4394200" y="4141788"/>
          <p14:tracePt t="48926" x="4394200" y="4167188"/>
          <p14:tracePt t="48942" x="4356100" y="4167188"/>
          <p14:tracePt t="48950" x="4330700" y="4179888"/>
          <p14:tracePt t="48959" x="4294188" y="4205288"/>
          <p14:tracePt t="48966" x="4243388" y="4217988"/>
          <p14:tracePt t="48976" x="4168775" y="4230688"/>
          <p14:tracePt t="48983" x="4130675" y="4230688"/>
          <p14:tracePt t="48990" x="4056063" y="4241800"/>
          <p14:tracePt t="48998" x="3979863" y="4241800"/>
          <p14:tracePt t="49006" x="3930650" y="4254500"/>
          <p14:tracePt t="49014" x="3892550" y="4254500"/>
          <p14:tracePt t="49022" x="3830638" y="4267200"/>
          <p14:tracePt t="49030" x="3805238" y="4279900"/>
          <p14:tracePt t="49039" x="3779838" y="4292600"/>
          <p14:tracePt t="49070" x="3767138" y="4292600"/>
          <p14:tracePt t="49086" x="3756025" y="4292600"/>
          <p14:tracePt t="49102" x="3743325" y="4292600"/>
          <p14:tracePt t="49110" x="3730625" y="4305300"/>
          <p14:tracePt t="49134" x="3705225" y="4305300"/>
          <p14:tracePt t="49150" x="3692525" y="4318000"/>
          <p14:tracePt t="49166" x="3667125" y="4330700"/>
          <p14:tracePt t="49230" x="3654425" y="4330700"/>
          <p14:tracePt t="49239" x="3643313" y="4330700"/>
          <p14:tracePt t="49261" x="3630613" y="4330700"/>
          <p14:tracePt t="49422" x="3643313" y="4330700"/>
          <p14:tracePt t="49429" x="3667125" y="4330700"/>
          <p14:tracePt t="49438" x="3692525" y="4330700"/>
          <p14:tracePt t="49445" x="3743325" y="4330700"/>
          <p14:tracePt t="49453" x="3805238" y="4330700"/>
          <p14:tracePt t="49461" x="3879850" y="4330700"/>
          <p14:tracePt t="49470" x="3943350" y="4330700"/>
          <p14:tracePt t="49477" x="4017963" y="4341813"/>
          <p14:tracePt t="49486" x="4043363" y="4341813"/>
          <p14:tracePt t="49494" x="4068763" y="4341813"/>
          <p14:tracePt t="49510" x="4081463" y="4341813"/>
          <p14:tracePt t="49566" x="4092575" y="4354513"/>
          <p14:tracePt t="49678" x="4105275" y="4367213"/>
          <p14:tracePt t="49686" x="4143375" y="4379913"/>
          <p14:tracePt t="49694" x="4217988" y="4405313"/>
          <p14:tracePt t="49701" x="4305300" y="4418013"/>
          <p14:tracePt t="49711" x="4406900" y="4418013"/>
          <p14:tracePt t="49718" x="4530725" y="4418013"/>
          <p14:tracePt t="49727" x="4656138" y="4418013"/>
          <p14:tracePt t="49734" x="4756150" y="4418013"/>
          <p14:tracePt t="49743" x="4856163" y="4418013"/>
          <p14:tracePt t="49749" x="4919663" y="4418013"/>
          <p14:tracePt t="49759" x="4956175" y="4418013"/>
          <p14:tracePt t="49765" x="4968875" y="4418013"/>
          <p14:tracePt t="49778" x="4981575" y="4418013"/>
          <p14:tracePt t="49838" x="4968875" y="4418013"/>
          <p14:tracePt t="49854" x="4956175" y="4418013"/>
          <p14:tracePt t="49861" x="4945063" y="4418013"/>
          <p14:tracePt t="49869" x="4932363" y="4418013"/>
          <p14:tracePt t="49877" x="4906963" y="4418013"/>
          <p14:tracePt t="49894" x="4868863" y="4418013"/>
          <p14:tracePt t="49901" x="4843463" y="4418013"/>
          <p14:tracePt t="49910" x="4806950" y="4418013"/>
          <p14:tracePt t="49918" x="4781550" y="4418013"/>
          <p14:tracePt t="49926" x="4743450" y="4418013"/>
          <p14:tracePt t="49934" x="4706938" y="4418013"/>
          <p14:tracePt t="49947" x="4681538" y="4418013"/>
          <p14:tracePt t="49950" x="4656138" y="4418013"/>
          <p14:tracePt t="49959" x="4619625" y="4418013"/>
          <p14:tracePt t="49966" x="4581525" y="4418013"/>
          <p14:tracePt t="49975" x="4543425" y="4418013"/>
          <p14:tracePt t="49982" x="4518025" y="4418013"/>
          <p14:tracePt t="49990" x="4481513" y="4418013"/>
          <p14:tracePt t="49998" x="4443413" y="4418013"/>
          <p14:tracePt t="50006" x="4406900" y="4418013"/>
          <p14:tracePt t="50014" x="4381500" y="4418013"/>
          <p14:tracePt t="50022" x="4356100" y="4418013"/>
          <p14:tracePt t="50029" x="4330700" y="4405313"/>
          <p14:tracePt t="50038" x="4318000" y="4405313"/>
          <p14:tracePt t="50054" x="4305300" y="4405313"/>
          <p14:tracePt t="50175" x="4318000" y="4392613"/>
          <p14:tracePt t="50184" x="4343400" y="4379913"/>
          <p14:tracePt t="50190" x="4394200" y="4379913"/>
          <p14:tracePt t="50197" x="4443413" y="4379913"/>
          <p14:tracePt t="50205" x="4530725" y="4379913"/>
          <p14:tracePt t="50214" x="4630738" y="4379913"/>
          <p14:tracePt t="50222" x="4743450" y="4379913"/>
          <p14:tracePt t="50229" x="4881563" y="4379913"/>
          <p14:tracePt t="50237" x="4994275" y="4379913"/>
          <p14:tracePt t="50245" x="5119688" y="4379913"/>
          <p14:tracePt t="50254" x="5170488" y="4379913"/>
          <p14:tracePt t="50262" x="5245100" y="4392613"/>
          <p14:tracePt t="50269" x="5270500" y="4392613"/>
          <p14:tracePt t="50646" x="5281613" y="4392613"/>
          <p14:tracePt t="50654" x="5307013" y="4392613"/>
          <p14:tracePt t="50661" x="5345113" y="4392613"/>
          <p14:tracePt t="50670" x="5394325" y="4392613"/>
          <p14:tracePt t="50678" x="5432425" y="4392613"/>
          <p14:tracePt t="50685" x="5470525" y="4392613"/>
          <p14:tracePt t="50694" x="5507038" y="4392613"/>
          <p14:tracePt t="50702" x="5545138" y="4392613"/>
          <p14:tracePt t="50709" x="5557838" y="4392613"/>
          <p14:tracePt t="50717" x="5583238" y="4392613"/>
          <p14:tracePt t="50733" x="5595938" y="4392613"/>
          <p14:tracePt t="50910" x="5607050" y="4405313"/>
          <p14:tracePt t="50926" x="5632450" y="4405313"/>
          <p14:tracePt t="50933" x="5657850" y="4405313"/>
          <p14:tracePt t="50941" x="5695950" y="4405313"/>
          <p14:tracePt t="50950" x="5745163" y="4405313"/>
          <p14:tracePt t="50959" x="5795963" y="4405313"/>
          <p14:tracePt t="50965" x="5857875" y="4405313"/>
          <p14:tracePt t="50975" x="5932488" y="4405313"/>
          <p14:tracePt t="50982" x="5995988" y="4405313"/>
          <p14:tracePt t="50991" x="6070600" y="4405313"/>
          <p14:tracePt t="50999" x="6121400" y="4405313"/>
          <p14:tracePt t="51006" x="6170613" y="4405313"/>
          <p14:tracePt t="51013" x="6221413" y="4405313"/>
          <p14:tracePt t="51022" x="6234113" y="4405313"/>
          <p14:tracePt t="51030" x="6259513" y="4392613"/>
          <p14:tracePt t="51061" x="6283325" y="4379913"/>
          <p14:tracePt t="51270" x="6270625" y="4379913"/>
          <p14:tracePt t="51310" x="6259513" y="4379913"/>
          <p14:tracePt t="51329" x="6246813" y="4379913"/>
          <p14:tracePt t="51341" x="6221413" y="4379913"/>
          <p14:tracePt t="51358" x="6208713" y="4379913"/>
          <p14:tracePt t="51374" x="6183313" y="4379913"/>
          <p14:tracePt t="51381" x="6157913" y="4392613"/>
          <p14:tracePt t="51397" x="6146800" y="4392613"/>
          <p14:tracePt t="51406" x="6134100" y="4392613"/>
          <p14:tracePt t="51413" x="6121400" y="4392613"/>
          <p14:tracePt t="51429" x="6108700" y="4392613"/>
          <p14:tracePt t="51453" x="6096000" y="4405313"/>
          <p14:tracePt t="51918" x="6108700" y="4405313"/>
          <p14:tracePt t="51926" x="6121400" y="4405313"/>
          <p14:tracePt t="51934" x="6170613" y="4405313"/>
          <p14:tracePt t="51945" x="6196013" y="4405313"/>
          <p14:tracePt t="51949" x="6234113" y="4405313"/>
          <p14:tracePt t="51959" x="6283325" y="4405313"/>
          <p14:tracePt t="51966" x="6346825" y="4405313"/>
          <p14:tracePt t="51975" x="6421438" y="4405313"/>
          <p14:tracePt t="51982" x="6472238" y="4405313"/>
          <p14:tracePt t="51990" x="6521450" y="4405313"/>
          <p14:tracePt t="51998" x="6546850" y="4405313"/>
          <p14:tracePt t="52006" x="6559550" y="4405313"/>
          <p14:tracePt t="52294" x="6572250" y="4405313"/>
          <p14:tracePt t="52302" x="6584950" y="4405313"/>
          <p14:tracePt t="52309" x="6596063" y="4405313"/>
          <p14:tracePt t="52325" x="6608763" y="4405313"/>
          <p14:tracePt t="52342" x="6621463" y="4392613"/>
          <p14:tracePt t="52350" x="6634163" y="4392613"/>
          <p14:tracePt t="52390" x="6634163" y="4379913"/>
          <p14:tracePt t="52550" x="6634163" y="4367213"/>
          <p14:tracePt t="52598" x="6621463" y="4379913"/>
          <p14:tracePt t="52622" x="6608763" y="4379913"/>
          <p14:tracePt t="52630" x="6596063" y="4379913"/>
          <p14:tracePt t="52645" x="6572250" y="4379913"/>
          <p14:tracePt t="52661" x="6559550" y="4379913"/>
          <p14:tracePt t="52677" x="6534150" y="4379913"/>
          <p14:tracePt t="52686" x="6521450" y="4379913"/>
          <p14:tracePt t="52694" x="6508750" y="4379913"/>
          <p14:tracePt t="52709" x="6496050" y="4379913"/>
          <p14:tracePt t="52726" x="6472238" y="4379913"/>
          <p14:tracePt t="52743" x="6459538" y="4379913"/>
          <p14:tracePt t="52761" x="6446838" y="4379913"/>
          <p14:tracePt t="52781" x="6434138" y="4379913"/>
          <p14:tracePt t="52981" x="6421438" y="4379913"/>
          <p14:tracePt t="52997" x="6408738" y="4379913"/>
          <p14:tracePt t="53021" x="6396038" y="4379913"/>
          <p14:tracePt t="53037" x="6383338" y="4379913"/>
          <p14:tracePt t="53045" x="6370638" y="4379913"/>
          <p14:tracePt t="53061" x="6359525" y="4379913"/>
          <p14:tracePt t="53494" x="6334125" y="4379913"/>
          <p14:tracePt t="53501" x="6321425" y="4392613"/>
          <p14:tracePt t="53511" x="6308725" y="4392613"/>
          <p14:tracePt t="53518" x="6283325" y="4392613"/>
          <p14:tracePt t="53526" x="6246813" y="4392613"/>
          <p14:tracePt t="53534" x="6221413" y="4392613"/>
          <p14:tracePt t="53543" x="6183313" y="4392613"/>
          <p14:tracePt t="53551" x="6146800" y="4392613"/>
          <p14:tracePt t="53564" x="6108700" y="4392613"/>
          <p14:tracePt t="53566" x="6070600" y="4392613"/>
          <p14:tracePt t="53574" x="6021388" y="4392613"/>
          <p14:tracePt t="53582" x="5957888" y="4392613"/>
          <p14:tracePt t="53590" x="5895975" y="4392613"/>
          <p14:tracePt t="53597" x="5832475" y="4392613"/>
          <p14:tracePt t="53605" x="5770563" y="4392613"/>
          <p14:tracePt t="53613" x="5708650" y="4392613"/>
          <p14:tracePt t="53622" x="5619750" y="4392613"/>
          <p14:tracePt t="53629" x="5519738" y="4405313"/>
          <p14:tracePt t="53637" x="5432425" y="4418013"/>
          <p14:tracePt t="53645" x="5357813" y="4430713"/>
          <p14:tracePt t="53653" x="5281613" y="4454525"/>
          <p14:tracePt t="53661" x="5219700" y="4467225"/>
          <p14:tracePt t="53669" x="5145088" y="4479925"/>
          <p14:tracePt t="53677" x="5094288" y="4479925"/>
          <p14:tracePt t="53685" x="5045075" y="4492625"/>
          <p14:tracePt t="53693" x="5006975" y="4492625"/>
          <p14:tracePt t="53701" x="4968875" y="4505325"/>
          <p14:tracePt t="53717" x="4956175" y="4505325"/>
          <p14:tracePt t="53725" x="4919663" y="4518025"/>
          <p14:tracePt t="53733" x="4894263" y="4530725"/>
          <p14:tracePt t="53743" x="4881563" y="4530725"/>
          <p14:tracePt t="53758" x="4856163" y="4543425"/>
          <p14:tracePt t="53765" x="4832350" y="4554538"/>
          <p14:tracePt t="53774" x="4819650" y="4554538"/>
          <p14:tracePt t="53782" x="4806950" y="4567238"/>
          <p14:tracePt t="53790" x="4781550" y="4579938"/>
          <p14:tracePt t="53797" x="4768850" y="4579938"/>
          <p14:tracePt t="53805" x="4756150" y="4592638"/>
          <p14:tracePt t="53813" x="4719638" y="4605338"/>
          <p14:tracePt t="53821" x="4694238" y="4618038"/>
          <p14:tracePt t="53837" x="4668838" y="4618038"/>
          <p14:tracePt t="53845" x="4630738" y="4618038"/>
          <p14:tracePt t="53853" x="4619625" y="4618038"/>
          <p14:tracePt t="53861" x="4606925" y="4618038"/>
          <p14:tracePt t="53869" x="4594225" y="4618038"/>
          <p14:tracePt t="53877" x="4568825" y="4618038"/>
          <p14:tracePt t="53885" x="4543425" y="4618038"/>
          <p14:tracePt t="53894" x="4543425" y="4605338"/>
          <p14:tracePt t="53901" x="4518025" y="4605338"/>
          <p14:tracePt t="53912" x="4518025" y="4579938"/>
          <p14:tracePt t="53917" x="4494213" y="4554538"/>
          <p14:tracePt t="53925" x="4481513" y="4543425"/>
          <p14:tracePt t="53933" x="4456113" y="4505325"/>
          <p14:tracePt t="53943" x="4443413" y="4479925"/>
          <p14:tracePt t="53951" x="4430713" y="4454525"/>
          <p14:tracePt t="53958" x="4406900" y="4418013"/>
          <p14:tracePt t="53965" x="4381500" y="4354513"/>
          <p14:tracePt t="53976" x="4330700" y="4292600"/>
          <p14:tracePt t="53981" x="4294188" y="4241800"/>
          <p14:tracePt t="53991" x="4256088" y="4167188"/>
          <p14:tracePt t="53997" x="4217988" y="4092575"/>
          <p14:tracePt t="54005" x="4181475" y="4029075"/>
          <p14:tracePt t="54013" x="4156075" y="3979863"/>
          <p14:tracePt t="54022" x="4156075" y="3916363"/>
          <p14:tracePt t="54029" x="4143375" y="3879850"/>
          <p14:tracePt t="54037" x="4130675" y="3841750"/>
          <p14:tracePt t="54045" x="4117975" y="3803650"/>
          <p14:tracePt t="54053" x="4117975" y="3779838"/>
          <p14:tracePt t="54061" x="4105275" y="3741738"/>
          <p14:tracePt t="54070" x="4092575" y="3716338"/>
          <p14:tracePt t="54078" x="4081463" y="3703638"/>
          <p14:tracePt t="54085" x="4081463" y="3679825"/>
          <p14:tracePt t="54093" x="4068763" y="3654425"/>
          <p14:tracePt t="54102" x="4056063" y="3641725"/>
          <p14:tracePt t="54110" x="4043363" y="3629025"/>
          <p14:tracePt t="54117" x="4030663" y="3629025"/>
          <p14:tracePt t="54126" x="4017963" y="3629025"/>
          <p14:tracePt t="54133" x="3992563" y="3616325"/>
          <p14:tracePt t="54149" x="3979863" y="3616325"/>
          <p14:tracePt t="54159" x="3968750" y="3616325"/>
          <p14:tracePt t="54165" x="3956050" y="3616325"/>
          <p14:tracePt t="54181" x="3930650" y="3616325"/>
          <p14:tracePt t="54190" x="3930650" y="3629025"/>
          <p14:tracePt t="54206" x="3917950" y="3641725"/>
          <p14:tracePt t="54222" x="3917950" y="3654425"/>
          <p14:tracePt t="54229" x="3917950" y="3667125"/>
          <p14:tracePt t="54238" x="3917950" y="3679825"/>
          <p14:tracePt t="54245" x="3917950" y="3716338"/>
          <p14:tracePt t="54254" x="3917950" y="3754438"/>
          <p14:tracePt t="54261" x="3943350" y="3779838"/>
          <p14:tracePt t="54269" x="3968750" y="3803650"/>
          <p14:tracePt t="54278" x="4005263" y="3829050"/>
          <p14:tracePt t="54285" x="4056063" y="3867150"/>
          <p14:tracePt t="54294" x="4117975" y="3905250"/>
          <p14:tracePt t="54301" x="4192588" y="3941763"/>
          <p14:tracePt t="54309" x="4281488" y="3979863"/>
          <p14:tracePt t="54319" x="4356100" y="4005263"/>
          <p14:tracePt t="54326" x="4443413" y="4017963"/>
          <p14:tracePt t="54333" x="4506913" y="4041775"/>
          <p14:tracePt t="54343" x="4581525" y="4067175"/>
          <p14:tracePt t="54349" x="4630738" y="4079875"/>
          <p14:tracePt t="54359" x="4694238" y="4092575"/>
          <p14:tracePt t="54365" x="4732338" y="4092575"/>
          <p14:tracePt t="54373" x="4756150" y="4105275"/>
          <p14:tracePt t="54381" x="4768850" y="4105275"/>
          <p14:tracePt t="54390" x="4781550" y="4105275"/>
          <p14:tracePt t="54405" x="4794250" y="4105275"/>
          <p14:tracePt t="54453" x="4806950" y="4117975"/>
          <p14:tracePt t="54477" x="4794250" y="4129088"/>
          <p14:tracePt t="54501" x="4781550" y="4154488"/>
          <p14:tracePt t="54509" x="4781550" y="4167188"/>
          <p14:tracePt t="54517" x="4756150" y="4179888"/>
          <p14:tracePt t="54525" x="4743450" y="4205288"/>
          <p14:tracePt t="54533" x="4732338" y="4230688"/>
          <p14:tracePt t="54542" x="4719638" y="4241800"/>
          <p14:tracePt t="54549" x="4719638" y="4279900"/>
          <p14:tracePt t="54563" x="4719638" y="4292600"/>
          <p14:tracePt t="54565" x="4719638" y="4305300"/>
          <p14:tracePt t="54574" x="4719638" y="4330700"/>
          <p14:tracePt t="54581" x="4719638" y="4354513"/>
          <p14:tracePt t="54589" x="4719638" y="4392613"/>
          <p14:tracePt t="54598" x="4732338" y="4405313"/>
          <p14:tracePt t="54605" x="4743450" y="4418013"/>
          <p14:tracePt t="54613" x="4768850" y="4443413"/>
          <p14:tracePt t="54621" x="4806950" y="4454525"/>
          <p14:tracePt t="54629" x="4843463" y="4454525"/>
          <p14:tracePt t="54637" x="4868863" y="4454525"/>
          <p14:tracePt t="54645" x="4894263" y="4454525"/>
          <p14:tracePt t="54653" x="4919663" y="4454525"/>
          <p14:tracePt t="54661" x="4945063" y="4454525"/>
          <p14:tracePt t="54669" x="4956175" y="4454525"/>
          <p14:tracePt t="54685" x="4968875" y="4454525"/>
          <p14:tracePt t="54749" x="4968875" y="4443413"/>
          <p14:tracePt t="54759" x="4968875" y="4430713"/>
          <p14:tracePt t="54773" x="4945063" y="4430713"/>
          <p14:tracePt t="54781" x="4932363" y="4430713"/>
          <p14:tracePt t="54789" x="4906963" y="4430713"/>
          <p14:tracePt t="54797" x="4881563" y="4430713"/>
          <p14:tracePt t="54806" x="4856163" y="4430713"/>
          <p14:tracePt t="54814" x="4832350" y="4430713"/>
          <p14:tracePt t="54821" x="4794250" y="4430713"/>
          <p14:tracePt t="54828" x="4768850" y="4430713"/>
          <p14:tracePt t="54837" x="4743450" y="4430713"/>
          <p14:tracePt t="54845" x="4719638" y="4430713"/>
          <p14:tracePt t="54853" x="4706938" y="4430713"/>
          <p14:tracePt t="54861" x="4681538" y="4430713"/>
          <p14:tracePt t="54869" x="4668838" y="4418013"/>
          <p14:tracePt t="54893" x="4643438" y="4405313"/>
          <p14:tracePt t="54925" x="4630738" y="4405313"/>
          <p14:tracePt t="55053" x="4668838" y="4392613"/>
          <p14:tracePt t="55061" x="4681538" y="4392613"/>
          <p14:tracePt t="55069" x="4732338" y="4379913"/>
          <p14:tracePt t="55077" x="4768850" y="4379913"/>
          <p14:tracePt t="55086" x="4819650" y="4379913"/>
          <p14:tracePt t="55093" x="4868863" y="4379913"/>
          <p14:tracePt t="55100" x="4945063" y="4379913"/>
          <p14:tracePt t="55109" x="5019675" y="4379913"/>
          <p14:tracePt t="55117" x="5081588" y="4379913"/>
          <p14:tracePt t="55130" x="5145088" y="4379913"/>
          <p14:tracePt t="55132" x="5207000" y="4379913"/>
          <p14:tracePt t="55142" x="5270500" y="4379913"/>
          <p14:tracePt t="55148" x="5307013" y="4379913"/>
          <p14:tracePt t="55158" x="5345113" y="4379913"/>
          <p14:tracePt t="55165" x="5370513" y="4379913"/>
          <p14:tracePt t="55181" x="5383213" y="4379913"/>
          <p14:tracePt t="55189" x="5394325" y="4379913"/>
          <p14:tracePt t="55197" x="5407025" y="4379913"/>
          <p14:tracePt t="55229" x="5419725" y="4379913"/>
          <p14:tracePt t="55237" x="5432425" y="4379913"/>
          <p14:tracePt t="55245" x="5457825" y="4379913"/>
          <p14:tracePt t="55253" x="5483225" y="4367213"/>
          <p14:tracePt t="55261" x="5495925" y="4367213"/>
          <p14:tracePt t="55269" x="5532438" y="4354513"/>
          <p14:tracePt t="55277" x="5570538" y="4354513"/>
          <p14:tracePt t="55286" x="5607050" y="4354513"/>
          <p14:tracePt t="55293" x="5645150" y="4354513"/>
          <p14:tracePt t="55301" x="5683250" y="4354513"/>
          <p14:tracePt t="55310" x="5719763" y="4354513"/>
          <p14:tracePt t="55318" x="5732463" y="4354513"/>
          <p14:tracePt t="55326" x="5745163" y="4354513"/>
          <p14:tracePt t="55333" x="5757863" y="4354513"/>
          <p14:tracePt t="55421" x="5770563" y="4354513"/>
          <p14:tracePt t="55444" x="5745163" y="4367213"/>
          <p14:tracePt t="55461" x="5732463" y="4367213"/>
          <p14:tracePt t="55477" x="5708650" y="4367213"/>
          <p14:tracePt t="55485" x="5683250" y="4367213"/>
          <p14:tracePt t="55495" x="5670550" y="4367213"/>
          <p14:tracePt t="55501" x="5645150" y="4367213"/>
          <p14:tracePt t="55509" x="5619750" y="4367213"/>
          <p14:tracePt t="55517" x="5595938" y="4367213"/>
          <p14:tracePt t="55525" x="5557838" y="4367213"/>
          <p14:tracePt t="55534" x="5532438" y="4367213"/>
          <p14:tracePt t="55542" x="5519738" y="4367213"/>
          <p14:tracePt t="55549" x="5495925" y="4367213"/>
          <p14:tracePt t="55559" x="5470525" y="4367213"/>
          <p14:tracePt t="55565" x="5432425" y="4367213"/>
          <p14:tracePt t="55575" x="5394325" y="4367213"/>
          <p14:tracePt t="55581" x="5357813" y="4367213"/>
          <p14:tracePt t="55589" x="5307013" y="4367213"/>
          <p14:tracePt t="55597" x="5219700" y="4354513"/>
          <p14:tracePt t="55605" x="5145088" y="4354513"/>
          <p14:tracePt t="55613" x="5068888" y="4354513"/>
          <p14:tracePt t="55621" x="4981575" y="4354513"/>
          <p14:tracePt t="55628" x="4881563" y="4341813"/>
          <p14:tracePt t="55637" x="4781550" y="4330700"/>
          <p14:tracePt t="55645" x="4694238" y="4305300"/>
          <p14:tracePt t="55653" x="4606925" y="4292600"/>
          <p14:tracePt t="55661" x="4530725" y="4279900"/>
          <p14:tracePt t="55669" x="4456113" y="4267200"/>
          <p14:tracePt t="55677" x="4394200" y="4254500"/>
          <p14:tracePt t="55685" x="4318000" y="4241800"/>
          <p14:tracePt t="55696" x="4256088" y="4230688"/>
          <p14:tracePt t="55701" x="4192588" y="4217988"/>
          <p14:tracePt t="55710" x="4156075" y="4205288"/>
          <p14:tracePt t="55717" x="4117975" y="4192588"/>
          <p14:tracePt t="55725" x="4081463" y="4167188"/>
          <p14:tracePt t="55735" x="4017963" y="4154488"/>
          <p14:tracePt t="55745" x="3979863" y="4154488"/>
          <p14:tracePt t="55749" x="3943350" y="4141788"/>
          <p14:tracePt t="55758" x="3917950" y="4129088"/>
          <p14:tracePt t="55765" x="3892550" y="4117975"/>
          <p14:tracePt t="55774" x="3856038" y="4117975"/>
          <p14:tracePt t="55780" x="3830638" y="4105275"/>
          <p14:tracePt t="55788" x="3805238" y="4092575"/>
          <p14:tracePt t="55797" x="3779838" y="4079875"/>
          <p14:tracePt t="55805" x="3756025" y="4079875"/>
          <p14:tracePt t="55813" x="3717925" y="4067175"/>
          <p14:tracePt t="55820" x="3705225" y="4067175"/>
          <p14:tracePt t="55828" x="3667125" y="4054475"/>
          <p14:tracePt t="55837" x="3643313" y="4041775"/>
          <p14:tracePt t="55844" x="3630613" y="4041775"/>
          <p14:tracePt t="55853" x="3605213" y="4041775"/>
          <p14:tracePt t="55860" x="3567113" y="4041775"/>
          <p14:tracePt t="55869" x="3541713" y="4041775"/>
          <p14:tracePt t="55877" x="3530600" y="4041775"/>
          <p14:tracePt t="55894" x="3517900" y="4041775"/>
          <p14:tracePt t="55901" x="3505200" y="4041775"/>
          <p14:tracePt t="55941" x="3492500" y="4029075"/>
          <p14:tracePt t="55958" x="3479800" y="4017963"/>
          <p14:tracePt t="55989" x="3479800" y="3992563"/>
          <p14:tracePt t="56006" x="3479800" y="3967163"/>
          <p14:tracePt t="56012" x="3479800" y="3954463"/>
          <p14:tracePt t="56022" x="3492500" y="3941763"/>
          <p14:tracePt t="56029" x="3505200" y="3916363"/>
          <p14:tracePt t="56037" x="3505200" y="3892550"/>
          <p14:tracePt t="56045" x="3517900" y="3854450"/>
          <p14:tracePt t="56062" x="3517900" y="3841750"/>
          <p14:tracePt t="56069" x="3517900" y="3816350"/>
          <p14:tracePt t="56077" x="3517900" y="3803650"/>
          <p14:tracePt t="56085" x="3517900" y="3792538"/>
          <p14:tracePt t="56093" x="3517900" y="3767138"/>
          <p14:tracePt t="56109" x="3505200" y="3754438"/>
          <p14:tracePt t="56117" x="3492500" y="3754438"/>
          <p14:tracePt t="56126" x="3479800" y="3741738"/>
          <p14:tracePt t="56133" x="3454400" y="3729038"/>
          <p14:tracePt t="56149" x="3417888" y="3729038"/>
          <p14:tracePt t="56159" x="3392488" y="3729038"/>
          <p14:tracePt t="56165" x="3354388" y="3729038"/>
          <p14:tracePt t="56174" x="3317875" y="3729038"/>
          <p14:tracePt t="56181" x="3279775" y="3729038"/>
          <p14:tracePt t="56189" x="3241675" y="3729038"/>
          <p14:tracePt t="56197" x="3216275" y="3729038"/>
          <p14:tracePt t="56205" x="3192463" y="3729038"/>
          <p14:tracePt t="56213" x="3154363" y="3729038"/>
          <p14:tracePt t="56223" x="3128963" y="3729038"/>
          <p14:tracePt t="56237" x="3116263" y="3729038"/>
          <p14:tracePt t="56245" x="3103563" y="3729038"/>
          <p14:tracePt t="56263" x="3103563" y="3741738"/>
          <p14:tracePt t="56269" x="3103563" y="3754438"/>
          <p14:tracePt t="56284" x="3103563" y="3767138"/>
          <p14:tracePt t="56293" x="3103563" y="3779838"/>
          <p14:tracePt t="56309" x="3103563" y="3792538"/>
          <p14:tracePt t="56316" x="3103563" y="3803650"/>
          <p14:tracePt t="56333" x="3116263" y="3816350"/>
          <p14:tracePt t="56348" x="3128963" y="3829050"/>
          <p14:tracePt t="56358" x="3141663" y="3829050"/>
          <p14:tracePt t="56364" x="3167063" y="3829050"/>
          <p14:tracePt t="56381" x="3192463" y="3829050"/>
          <p14:tracePt t="56389" x="3228975" y="3829050"/>
          <p14:tracePt t="56396" x="3254375" y="3829050"/>
          <p14:tracePt t="56405" x="3292475" y="3829050"/>
          <p14:tracePt t="56412" x="3328988" y="3829050"/>
          <p14:tracePt t="56422" x="3379788" y="3829050"/>
          <p14:tracePt t="56430" x="3454400" y="3829050"/>
          <p14:tracePt t="56436" x="3530600" y="3841750"/>
          <p14:tracePt t="56444" x="3567113" y="3854450"/>
          <p14:tracePt t="56453" x="3605213" y="3854450"/>
          <p14:tracePt t="56461" x="3643313" y="3867150"/>
          <p14:tracePt t="56478" x="3654425" y="3867150"/>
          <p14:tracePt t="56485" x="3679825" y="3879850"/>
          <p14:tracePt t="56516" x="3679825" y="3892550"/>
          <p14:tracePt t="56533" x="3679825" y="3916363"/>
          <p14:tracePt t="56548" x="3679825" y="3929063"/>
          <p14:tracePt t="56557" x="3679825" y="3941763"/>
          <p14:tracePt t="56581" x="3679825" y="3967163"/>
          <p14:tracePt t="56588" x="3679825" y="3979863"/>
          <p14:tracePt t="56596" x="3679825" y="3992563"/>
          <p14:tracePt t="56605" x="3679825" y="4005263"/>
          <p14:tracePt t="56613" x="3679825" y="4017963"/>
          <p14:tracePt t="56621" x="3679825" y="4041775"/>
          <p14:tracePt t="56628" x="3679825" y="4067175"/>
          <p14:tracePt t="56636" x="3679825" y="4092575"/>
          <p14:tracePt t="56644" x="3692525" y="4105275"/>
          <p14:tracePt t="56652" x="3705225" y="4129088"/>
          <p14:tracePt t="56660" x="3730625" y="4141788"/>
          <p14:tracePt t="56669" x="3767138" y="4154488"/>
          <p14:tracePt t="56678" x="3817938" y="4167188"/>
          <p14:tracePt t="56684" x="3843338" y="4167188"/>
          <p14:tracePt t="56693" x="3892550" y="4179888"/>
          <p14:tracePt t="56701" x="3943350" y="4192588"/>
          <p14:tracePt t="56709" x="3968750" y="4192588"/>
          <p14:tracePt t="56716" x="3992563" y="4192588"/>
          <p14:tracePt t="56725" x="4030663" y="4192588"/>
          <p14:tracePt t="56733" x="4043363" y="4192588"/>
          <p14:tracePt t="56742" x="4056063" y="4205288"/>
          <p14:tracePt t="56749" x="4081463" y="4205288"/>
          <p14:tracePt t="56756" x="4081463" y="4217988"/>
          <p14:tracePt t="56773" x="4092575" y="4217988"/>
          <p14:tracePt t="56789" x="4105275" y="4230688"/>
          <p14:tracePt t="56836" x="4117975" y="4241800"/>
          <p14:tracePt t="56880" x="4130675" y="4241800"/>
          <p14:tracePt t="56909" x="4156075" y="4254500"/>
          <p14:tracePt t="56933" x="4168775" y="4267200"/>
          <p14:tracePt t="56941" x="4181475" y="4267200"/>
          <p14:tracePt t="56949" x="4192588" y="4279900"/>
          <p14:tracePt t="56958" x="4217988" y="4279900"/>
          <p14:tracePt t="56964" x="4230688" y="4292600"/>
          <p14:tracePt t="56973" x="4256088" y="4318000"/>
          <p14:tracePt t="56981" x="4281488" y="4330700"/>
          <p14:tracePt t="56989" x="4318000" y="4354513"/>
          <p14:tracePt t="56997" x="4343400" y="4367213"/>
          <p14:tracePt t="57005" x="4368800" y="4392613"/>
          <p14:tracePt t="57012" x="4406900" y="4392613"/>
          <p14:tracePt t="57020" x="4443413" y="4392613"/>
          <p14:tracePt t="57028" x="4494213" y="4405313"/>
          <p14:tracePt t="57037" x="4518025" y="4405313"/>
          <p14:tracePt t="57044" x="4556125" y="4405313"/>
          <p14:tracePt t="57053" x="4594225" y="4405313"/>
          <p14:tracePt t="57069" x="4606925" y="4418013"/>
          <p14:tracePt t="57157" x="4606925" y="4405313"/>
          <p14:tracePt t="57167" x="4606925" y="4392613"/>
          <p14:tracePt t="57208" x="4606925" y="4379913"/>
          <p14:tracePt t="57221" x="4630738" y="4379913"/>
          <p14:tracePt t="57228" x="4668838" y="4379913"/>
          <p14:tracePt t="57237" x="4719638" y="4379913"/>
          <p14:tracePt t="57245" x="4794250" y="4379913"/>
          <p14:tracePt t="57253" x="4868863" y="4379913"/>
          <p14:tracePt t="57261" x="4956175" y="4379913"/>
          <p14:tracePt t="57269" x="5057775" y="4379913"/>
          <p14:tracePt t="57277" x="5181600" y="4379913"/>
          <p14:tracePt t="57285" x="5294313" y="4379913"/>
          <p14:tracePt t="57296" x="5394325" y="4379913"/>
          <p14:tracePt t="57301" x="5495925" y="4379913"/>
          <p14:tracePt t="57310" x="5583238" y="4379913"/>
          <p14:tracePt t="57317" x="5645150" y="4379913"/>
          <p14:tracePt t="57327" x="5695950" y="4379913"/>
          <p14:tracePt t="57332" x="5732463" y="4379913"/>
          <p14:tracePt t="57344" x="5757863" y="4379913"/>
          <p14:tracePt t="57349" x="5783263" y="4379913"/>
          <p14:tracePt t="57357" x="5808663" y="4379913"/>
          <p14:tracePt t="57373" x="5821363" y="4379913"/>
          <p14:tracePt t="57389" x="5832475" y="4367213"/>
          <p14:tracePt t="57613" x="5821363" y="4367213"/>
          <p14:tracePt t="57620" x="5795963" y="4367213"/>
          <p14:tracePt t="57628" x="5783263" y="4367213"/>
          <p14:tracePt t="57637" x="5770563" y="4379913"/>
          <p14:tracePt t="57653" x="5745163" y="4392613"/>
          <p14:tracePt t="57669" x="5732463" y="4392613"/>
          <p14:tracePt t="57685" x="5719763" y="4392613"/>
          <p14:tracePt t="57701" x="5719763" y="4405313"/>
          <p14:tracePt t="57717" x="5708650" y="4405313"/>
          <p14:tracePt t="57765" x="5695950" y="4405313"/>
          <p14:tracePt t="57908" x="5683250" y="4405313"/>
          <p14:tracePt t="57916" x="5657850" y="4418013"/>
          <p14:tracePt t="57925" x="5645150" y="4430713"/>
          <p14:tracePt t="57933" x="5619750" y="4443413"/>
          <p14:tracePt t="57945" x="5595938" y="4443413"/>
          <p14:tracePt t="57948" x="5583238" y="4454525"/>
          <p14:tracePt t="57957" x="5557838" y="4467225"/>
          <p14:tracePt t="57964" x="5532438" y="4492625"/>
          <p14:tracePt t="57974" x="5519738" y="4505325"/>
          <p14:tracePt t="57981" x="5495925" y="4505325"/>
          <p14:tracePt t="57988" x="5483225" y="4505325"/>
          <p14:tracePt t="57996" x="5445125" y="4518025"/>
          <p14:tracePt t="58004" x="5432425" y="4530725"/>
          <p14:tracePt t="58012" x="5407025" y="4530725"/>
          <p14:tracePt t="58021" x="5383213" y="4543425"/>
          <p14:tracePt t="58029" x="5370513" y="4554538"/>
          <p14:tracePt t="58036" x="5345113" y="4554538"/>
          <p14:tracePt t="58053" x="5332413" y="4554538"/>
          <p14:tracePt t="58061" x="5319713" y="4554538"/>
          <p14:tracePt t="58068" x="5307013" y="4554538"/>
          <p14:tracePt t="58077" x="5294313" y="4554538"/>
          <p14:tracePt t="58116" x="5281613" y="4554538"/>
          <p14:tracePt t="58148" x="5270500" y="4554538"/>
          <p14:tracePt t="58196" x="5270500" y="4543425"/>
          <p14:tracePt t="58212" x="5270500" y="4530725"/>
          <p14:tracePt t="58228" x="5270500" y="4518025"/>
          <p14:tracePt t="58236" x="5270500" y="4505325"/>
          <p14:tracePt t="58244" x="5270500" y="4492625"/>
          <p14:tracePt t="58252" x="5270500" y="4479925"/>
          <p14:tracePt t="58260" x="5294313" y="4479925"/>
          <p14:tracePt t="58269" x="5294313" y="4467225"/>
          <p14:tracePt t="58277" x="5307013" y="4454525"/>
          <p14:tracePt t="58284" x="5345113" y="4454525"/>
          <p14:tracePt t="58293" x="5383213" y="4443413"/>
          <p14:tracePt t="58301" x="5419725" y="4430713"/>
          <p14:tracePt t="58309" x="5470525" y="4418013"/>
          <p14:tracePt t="58316" x="5519738" y="4418013"/>
          <p14:tracePt t="58325" x="5595938" y="4418013"/>
          <p14:tracePt t="58332" x="5670550" y="4418013"/>
          <p14:tracePt t="58342" x="5745163" y="4418013"/>
          <p14:tracePt t="58349" x="5832475" y="4418013"/>
          <p14:tracePt t="58356" x="5908675" y="4418013"/>
          <p14:tracePt t="58364" x="5957888" y="4418013"/>
          <p14:tracePt t="58373" x="6034088" y="4418013"/>
          <p14:tracePt t="58380" x="6070600" y="4418013"/>
          <p14:tracePt t="58388" x="6083300" y="4418013"/>
          <p14:tracePt t="58396" x="6096000" y="4418013"/>
          <p14:tracePt t="58404" x="6108700" y="4405313"/>
          <p14:tracePt t="59741" x="6121400" y="4405313"/>
          <p14:tracePt t="59845" x="6108700" y="4405313"/>
          <p14:tracePt t="59869" x="6083300" y="4418013"/>
          <p14:tracePt t="59880" x="6057900" y="4430713"/>
          <p14:tracePt t="59885" x="6034088" y="4430713"/>
          <p14:tracePt t="59893" x="5995988" y="4454525"/>
          <p14:tracePt t="59901" x="5957888" y="4467225"/>
          <p14:tracePt t="59909" x="5895975" y="4492625"/>
          <p14:tracePt t="59917" x="5832475" y="4505325"/>
          <p14:tracePt t="59926" x="5757863" y="4543425"/>
          <p14:tracePt t="59933" x="5683250" y="4567238"/>
          <p14:tracePt t="59942" x="5607050" y="4592638"/>
          <p14:tracePt t="59948" x="5557838" y="4618038"/>
          <p14:tracePt t="59961" x="5495925" y="4656138"/>
          <p14:tracePt t="59964" x="5445125" y="4679950"/>
          <p14:tracePt t="59972" x="5394325" y="4692650"/>
          <p14:tracePt t="59980" x="5345113" y="4705350"/>
          <p14:tracePt t="59988" x="5307013" y="4730750"/>
          <p14:tracePt t="59997" x="5270500" y="4743450"/>
          <p14:tracePt t="60004" x="5232400" y="4756150"/>
          <p14:tracePt t="60012" x="5207000" y="4768850"/>
          <p14:tracePt t="60021" x="5181600" y="4779963"/>
          <p14:tracePt t="60028" x="5157788" y="4792663"/>
          <p14:tracePt t="60036" x="5119688" y="4818063"/>
          <p14:tracePt t="60044" x="5094288" y="4818063"/>
          <p14:tracePt t="60052" x="5068888" y="4830763"/>
          <p14:tracePt t="60061" x="5045075" y="4843463"/>
          <p14:tracePt t="60069" x="5019675" y="4843463"/>
          <p14:tracePt t="60084" x="5006975" y="4843463"/>
          <p14:tracePt t="60093" x="4981575" y="4843463"/>
          <p14:tracePt t="60100" x="4968875" y="4843463"/>
          <p14:tracePt t="60109" x="4945063" y="4843463"/>
          <p14:tracePt t="60117" x="4919663" y="4843463"/>
          <p14:tracePt t="60125" x="4894263" y="4843463"/>
          <p14:tracePt t="60132" x="4856163" y="4843463"/>
          <p14:tracePt t="60141" x="4819650" y="4843463"/>
          <p14:tracePt t="60148" x="4794250" y="4830763"/>
          <p14:tracePt t="60157" x="4781550" y="4830763"/>
          <p14:tracePt t="60164" x="4756150" y="4830763"/>
          <p14:tracePt t="60172" x="4732338" y="4818063"/>
          <p14:tracePt t="60180" x="4706938" y="4818063"/>
          <p14:tracePt t="60196" x="4694238" y="4818063"/>
          <p14:tracePt t="60204" x="4681538" y="4818063"/>
          <p14:tracePt t="60212" x="4668838" y="4818063"/>
          <p14:tracePt t="60221" x="4656138" y="4805363"/>
          <p14:tracePt t="60237" x="4643438" y="4805363"/>
          <p14:tracePt t="60260" x="4630738" y="4805363"/>
          <p14:tracePt t="60276" x="4619625" y="4805363"/>
          <p14:tracePt t="60317" x="4606925" y="4805363"/>
          <p14:tracePt t="60333" x="4594225" y="4805363"/>
          <p14:tracePt t="60342" x="4581525" y="4805363"/>
          <p14:tracePt t="60348" x="4581525" y="4818063"/>
          <p14:tracePt t="60365" x="4568825" y="4818063"/>
          <p14:tracePt t="60373" x="4556125" y="4830763"/>
          <p14:tracePt t="60380" x="4543425" y="4830763"/>
          <p14:tracePt t="60396" x="4518025" y="4830763"/>
          <p14:tracePt t="60412" x="4518025" y="4843463"/>
          <p14:tracePt t="60428" x="4506913" y="4843463"/>
          <p14:tracePt t="60476" x="4494213" y="4843463"/>
          <p14:tracePt t="60557" x="4481513" y="4843463"/>
          <p14:tracePt t="60564" x="4468813" y="4843463"/>
          <p14:tracePt t="60581" x="4456113" y="4843463"/>
          <p14:tracePt t="60654" x="4443413" y="4843463"/>
          <p14:tracePt t="60773" x="4430713" y="4843463"/>
          <p14:tracePt t="60980" x="4443413" y="4843463"/>
          <p14:tracePt t="60988" x="4456113" y="4843463"/>
          <p14:tracePt t="60997" x="4468813" y="4843463"/>
          <p14:tracePt t="61004" x="4481513" y="4843463"/>
          <p14:tracePt t="61020" x="4494213" y="4843463"/>
          <p14:tracePt t="61036" x="4506913" y="4843463"/>
          <p14:tracePt t="61044" x="4518025" y="4843463"/>
          <p14:tracePt t="61076" x="4518025" y="4830763"/>
          <p14:tracePt t="61188" x="4530725" y="4830763"/>
          <p14:tracePt t="61196" x="4556125" y="4830763"/>
          <p14:tracePt t="61204" x="4568825" y="4843463"/>
          <p14:tracePt t="61212" x="4594225" y="4868863"/>
          <p14:tracePt t="61221" x="4619625" y="4905375"/>
          <p14:tracePt t="61228" x="4630738" y="4918075"/>
          <p14:tracePt t="61484" x="4630738" y="4879975"/>
          <p14:tracePt t="61492" x="4630738" y="4856163"/>
          <p14:tracePt t="61500" x="4630738" y="4830763"/>
          <p14:tracePt t="61508" x="4619625" y="4792663"/>
          <p14:tracePt t="61516" x="4606925" y="4779963"/>
          <p14:tracePt t="61525" x="4606925" y="4756150"/>
          <p14:tracePt t="61532" x="4594225" y="4743450"/>
          <p14:tracePt t="61556" x="4581525" y="4730750"/>
          <p14:tracePt t="61580" x="4581525" y="4718050"/>
          <p14:tracePt t="61604" x="4568825" y="4705350"/>
          <p14:tracePt t="61628" x="4568825" y="4692650"/>
          <p14:tracePt t="61635" x="4568825" y="4679950"/>
          <p14:tracePt t="61644" x="4568825" y="4667250"/>
          <p14:tracePt t="61660" x="4556125" y="4656138"/>
          <p14:tracePt t="61668" x="4556125" y="4643438"/>
          <p14:tracePt t="61676" x="4556125" y="4630738"/>
          <p14:tracePt t="61693" x="4543425" y="4618038"/>
          <p14:tracePt t="61725" x="4543425" y="4605338"/>
          <p14:tracePt t="61773" x="4530725" y="4605338"/>
          <p14:tracePt t="61812" x="4518025" y="4592638"/>
          <p14:tracePt t="61828" x="4506913" y="4579938"/>
          <p14:tracePt t="61837" x="4494213" y="4567238"/>
          <p14:tracePt t="61843" x="4494213" y="4554538"/>
          <p14:tracePt t="61860" x="4481513" y="4543425"/>
          <p14:tracePt t="61868" x="4481513" y="4518025"/>
          <p14:tracePt t="61893" x="4468813" y="4492625"/>
          <p14:tracePt t="61900" x="4456113" y="4467225"/>
          <p14:tracePt t="61909" x="4456113" y="4454525"/>
          <p14:tracePt t="61931" x="4443413" y="4443413"/>
          <p14:tracePt t="61949" x="4443413" y="4430713"/>
          <p14:tracePt t="61957" x="4443413" y="4418013"/>
          <p14:tracePt t="62092" x="4443413" y="4430713"/>
          <p14:tracePt t="62212" x="4443413" y="4443413"/>
          <p14:tracePt t="62236" x="4443413" y="4454525"/>
          <p14:tracePt t="62244" x="4443413" y="4467225"/>
          <p14:tracePt t="62253" x="4443413" y="4479925"/>
          <p14:tracePt t="62261" x="4443413" y="4492625"/>
          <p14:tracePt t="62268" x="4443413" y="4505325"/>
          <p14:tracePt t="62276" x="4443413" y="4530725"/>
          <p14:tracePt t="62285" x="4443413" y="4543425"/>
          <p14:tracePt t="62292" x="4430713" y="4579938"/>
          <p14:tracePt t="62299" x="4430713" y="4592638"/>
          <p14:tracePt t="62308" x="4418013" y="4618038"/>
          <p14:tracePt t="62316" x="4406900" y="4643438"/>
          <p14:tracePt t="62328" x="4394200" y="4667250"/>
          <p14:tracePt t="62340" x="4394200" y="4692650"/>
          <p14:tracePt t="62356" x="4381500" y="4705350"/>
          <p14:tracePt t="62364" x="4368800" y="4730750"/>
          <p14:tracePt t="62492" x="4368800" y="4743450"/>
          <p14:tracePt t="62508" x="4381500" y="4743450"/>
          <p14:tracePt t="62516" x="4381500" y="4756150"/>
          <p14:tracePt t="62539" x="4381500" y="4768850"/>
          <p14:tracePt t="62556" x="4381500" y="4779963"/>
          <p14:tracePt t="62564" x="4381500" y="4792663"/>
          <p14:tracePt t="62572" x="4381500" y="4805363"/>
          <p14:tracePt t="62580" x="4381500" y="4818063"/>
          <p14:tracePt t="62588" x="4381500" y="4830763"/>
          <p14:tracePt t="62596" x="4394200" y="4843463"/>
          <p14:tracePt t="62604" x="4406900" y="4868863"/>
          <p14:tracePt t="62620" x="4406900" y="4879975"/>
          <p14:tracePt t="62627" x="4418013" y="4892675"/>
          <p14:tracePt t="62635" x="4418013" y="4918075"/>
          <p14:tracePt t="62644" x="4430713" y="4918075"/>
          <p14:tracePt t="62652" x="4430713" y="4930775"/>
          <p14:tracePt t="62668" x="4430713" y="4943475"/>
          <p14:tracePt t="62684" x="4443413" y="4943475"/>
          <p14:tracePt t="63100" x="4456113" y="4943475"/>
          <p14:tracePt t="63115" x="4481513" y="4943475"/>
          <p14:tracePt t="63124" x="4506913" y="4943475"/>
          <p14:tracePt t="63132" x="4543425" y="4930775"/>
          <p14:tracePt t="63140" x="4568825" y="4930775"/>
          <p14:tracePt t="63148" x="4619625" y="4918075"/>
          <p14:tracePt t="63156" x="4630738" y="4918075"/>
          <p14:tracePt t="63163" x="4668838" y="4918075"/>
          <p14:tracePt t="63174" x="4706938" y="4918075"/>
          <p14:tracePt t="63180" x="4756150" y="4918075"/>
          <p14:tracePt t="63188" x="4794250" y="4918075"/>
          <p14:tracePt t="63195" x="4843463" y="4918075"/>
          <p14:tracePt t="63203" x="4881563" y="4918075"/>
          <p14:tracePt t="63211" x="4906963" y="4918075"/>
          <p14:tracePt t="63220" x="4919663" y="4918075"/>
          <p14:tracePt t="63227" x="4945063" y="4918075"/>
          <p14:tracePt t="63244" x="4956175" y="4918075"/>
          <p14:tracePt t="63439" x="4968875" y="4918075"/>
          <p14:tracePt t="63452" x="4968875" y="4943475"/>
          <p14:tracePt t="63460" x="4968875" y="4968875"/>
          <p14:tracePt t="63468" x="4956175" y="4992688"/>
          <p14:tracePt t="63478" x="4932363" y="5030788"/>
          <p14:tracePt t="63484" x="4919663" y="5056188"/>
          <p14:tracePt t="63495" x="4906963" y="5068888"/>
          <p14:tracePt t="63500" x="4881563" y="5092700"/>
          <p14:tracePt t="63509" x="4868863" y="5105400"/>
          <p14:tracePt t="63517" x="4843463" y="5118100"/>
          <p14:tracePt t="63525" x="4832350" y="5130800"/>
          <p14:tracePt t="63531" x="4819650" y="5143500"/>
          <p14:tracePt t="63540" x="4806950" y="5143500"/>
          <p14:tracePt t="63548" x="4794250" y="5156200"/>
          <p14:tracePt t="63572" x="4781550" y="5156200"/>
          <p14:tracePt t="63596" x="4768850" y="5156200"/>
          <p14:tracePt t="63611" x="4743450" y="5156200"/>
          <p14:tracePt t="63628" x="4732338" y="5156200"/>
          <p14:tracePt t="63637" x="4706938" y="5156200"/>
          <p14:tracePt t="63644" x="4694238" y="5156200"/>
          <p14:tracePt t="63652" x="4681538" y="5156200"/>
          <p14:tracePt t="63660" x="4668838" y="5156200"/>
          <p14:tracePt t="63679" x="4656138" y="5156200"/>
          <p14:tracePt t="63692" x="4643438" y="5156200"/>
          <p14:tracePt t="63710" x="4630738" y="5156200"/>
          <p14:tracePt t="63926" x="4643438" y="5156200"/>
          <p14:tracePt t="63932" x="4656138" y="5156200"/>
          <p14:tracePt t="63940" x="4668838" y="5156200"/>
          <p14:tracePt t="63948" x="4681538" y="5156200"/>
          <p14:tracePt t="63956" x="4706938" y="5156200"/>
          <p14:tracePt t="63965" x="4743450" y="5156200"/>
          <p14:tracePt t="63972" x="4781550" y="5156200"/>
          <p14:tracePt t="63980" x="4832350" y="5156200"/>
          <p14:tracePt t="63988" x="4881563" y="5156200"/>
          <p14:tracePt t="63995" x="4932363" y="5156200"/>
          <p14:tracePt t="64005" x="4994275" y="5156200"/>
          <p14:tracePt t="64015" x="5068888" y="5156200"/>
          <p14:tracePt t="64020" x="5132388" y="5156200"/>
          <p14:tracePt t="64028" x="5219700" y="5156200"/>
          <p14:tracePt t="64036" x="5307013" y="5156200"/>
          <p14:tracePt t="64045" x="5357813" y="5156200"/>
          <p14:tracePt t="64052" x="5407025" y="5156200"/>
          <p14:tracePt t="64060" x="5445125" y="5156200"/>
          <p14:tracePt t="64068" x="5470525" y="5156200"/>
          <p14:tracePt t="64085" x="5483225" y="5156200"/>
          <p14:tracePt t="64132" x="5495925" y="5156200"/>
          <p14:tracePt t="64348" x="5507038" y="5156200"/>
          <p14:tracePt t="64396" x="5519738" y="5156200"/>
          <p14:tracePt t="64404" x="5532438" y="5143500"/>
          <p14:tracePt t="65117" x="5557838" y="5143500"/>
          <p14:tracePt t="65124" x="5570538" y="5143500"/>
          <p14:tracePt t="65132" x="5595938" y="5156200"/>
          <p14:tracePt t="65140" x="5619750" y="5156200"/>
          <p14:tracePt t="65148" x="5645150" y="5156200"/>
          <p14:tracePt t="65157" x="5708650" y="5168900"/>
          <p14:tracePt t="65163" x="5757863" y="5181600"/>
          <p14:tracePt t="65171" x="5795963" y="5181600"/>
          <p14:tracePt t="65179" x="5857875" y="5194300"/>
          <p14:tracePt t="65188" x="5895975" y="5194300"/>
          <p14:tracePt t="65195" x="5932488" y="5194300"/>
          <p14:tracePt t="65203" x="5957888" y="5194300"/>
          <p14:tracePt t="65211" x="5983288" y="5194300"/>
          <p14:tracePt t="65220" x="6008688" y="5194300"/>
          <p14:tracePt t="65227" x="6034088" y="5194300"/>
          <p14:tracePt t="65236" x="6045200" y="5194300"/>
          <p14:tracePt t="65268" x="6057900" y="5194300"/>
          <p14:tracePt t="65275" x="6057900" y="5181600"/>
          <p14:tracePt t="65716" x="6057900" y="5168900"/>
          <p14:tracePt t="65772" x="6045200" y="5168900"/>
          <p14:tracePt t="65788" x="6034088" y="5168900"/>
          <p14:tracePt t="65795" x="6021388" y="5168900"/>
          <p14:tracePt t="65804" x="5995988" y="5168900"/>
          <p14:tracePt t="65811" x="5983288" y="5156200"/>
          <p14:tracePt t="65820" x="5957888" y="5143500"/>
          <p14:tracePt t="65827" x="5921375" y="5118100"/>
          <p14:tracePt t="65836" x="5895975" y="5105400"/>
          <p14:tracePt t="65844" x="5870575" y="5081588"/>
          <p14:tracePt t="65852" x="5832475" y="5043488"/>
          <p14:tracePt t="65862" x="5808663" y="4992688"/>
          <p14:tracePt t="65868" x="5770563" y="4968875"/>
          <p14:tracePt t="65876" x="5745163" y="4930775"/>
          <p14:tracePt t="65884" x="5708650" y="4879975"/>
          <p14:tracePt t="65894" x="5695950" y="4856163"/>
          <p14:tracePt t="65903" x="5670550" y="4830763"/>
          <p14:tracePt t="65912" x="5670550" y="4792663"/>
          <p14:tracePt t="65916" x="5645150" y="4768850"/>
          <p14:tracePt t="65925" x="5632450" y="4743450"/>
          <p14:tracePt t="65932" x="5632450" y="4730750"/>
          <p14:tracePt t="65940" x="5632450" y="4705350"/>
          <p14:tracePt t="65947" x="5632450" y="4679950"/>
          <p14:tracePt t="65956" x="5632450" y="4667250"/>
          <p14:tracePt t="65964" x="5632450" y="4643438"/>
          <p14:tracePt t="65972" x="5632450" y="4630738"/>
          <p14:tracePt t="65979" x="5619750" y="4592638"/>
          <p14:tracePt t="65987" x="5607050" y="4579938"/>
          <p14:tracePt t="66004" x="5595938" y="4567238"/>
          <p14:tracePt t="66019" x="5595938" y="4554538"/>
          <p14:tracePt t="66075" x="5595938" y="4543425"/>
          <p14:tracePt t="66300" x="5595938" y="4554538"/>
          <p14:tracePt t="66315" x="5595938" y="4567238"/>
          <p14:tracePt t="66324" x="5595938" y="4579938"/>
          <p14:tracePt t="66332" x="5595938" y="4592638"/>
          <p14:tracePt t="66355" x="5595938" y="4605338"/>
          <p14:tracePt t="66380" x="5595938" y="4618038"/>
          <p14:tracePt t="66388" x="5583238" y="4630738"/>
          <p14:tracePt t="66411" x="5583238" y="4643438"/>
          <p14:tracePt t="66420" x="5583238" y="4656138"/>
          <p14:tracePt t="66438" x="5583238" y="4667250"/>
          <p14:tracePt t="66444" x="5583238" y="4679950"/>
          <p14:tracePt t="66451" x="5570538" y="4705350"/>
          <p14:tracePt t="66459" x="5557838" y="4730750"/>
          <p14:tracePt t="66479" x="5557838" y="4743450"/>
          <p14:tracePt t="66484" x="5557838" y="4756150"/>
          <p14:tracePt t="66493" x="5557838" y="4768850"/>
          <p14:tracePt t="66500" x="5557838" y="4792663"/>
          <p14:tracePt t="66524" x="5557838" y="4805363"/>
          <p14:tracePt t="66548" x="5545138" y="4830763"/>
          <p14:tracePt t="66604" x="5532438" y="4830763"/>
          <p14:tracePt t="66811" x="5532438" y="4843463"/>
          <p14:tracePt t="66828" x="5519738" y="4843463"/>
          <p14:tracePt t="66836" x="5495925" y="4830763"/>
          <p14:tracePt t="66845" x="5495925" y="4818063"/>
          <p14:tracePt t="66851" x="5470525" y="4805363"/>
          <p14:tracePt t="66860" x="5445125" y="4779963"/>
          <p14:tracePt t="66868" x="5407025" y="4768850"/>
          <p14:tracePt t="66876" x="5345113" y="4756150"/>
          <p14:tracePt t="66883" x="5307013" y="4730750"/>
          <p14:tracePt t="66894" x="5257800" y="4705350"/>
          <p14:tracePt t="66899" x="5157788" y="4667250"/>
          <p14:tracePt t="66910" x="5068888" y="4630738"/>
          <p14:tracePt t="66915" x="4981575" y="4605338"/>
          <p14:tracePt t="66928" x="4894263" y="4579938"/>
          <p14:tracePt t="66931" x="4806950" y="4554538"/>
          <p14:tracePt t="66939" x="4732338" y="4518025"/>
          <p14:tracePt t="66947" x="4643438" y="4492625"/>
          <p14:tracePt t="66956" x="4568825" y="4454525"/>
          <p14:tracePt t="66964" x="4494213" y="4418013"/>
          <p14:tracePt t="66971" x="4443413" y="4367213"/>
          <p14:tracePt t="66979" x="4381500" y="4330700"/>
          <p14:tracePt t="66987" x="4318000" y="4279900"/>
          <p14:tracePt t="66995" x="4268788" y="4217988"/>
          <p14:tracePt t="67004" x="4205288" y="4129088"/>
          <p14:tracePt t="67012" x="4143375" y="4041775"/>
          <p14:tracePt t="67019" x="4056063" y="3954463"/>
          <p14:tracePt t="67027" x="3992563" y="3829050"/>
          <p14:tracePt t="67036" x="3930650" y="3729038"/>
          <p14:tracePt t="67044" x="3856038" y="3616325"/>
          <p14:tracePt t="67051" x="3779838" y="3490913"/>
          <p14:tracePt t="67059" x="3692525" y="3367088"/>
          <p14:tracePt t="67067" x="3605213" y="3228975"/>
          <p14:tracePt t="67076" x="3530600" y="3103563"/>
          <p14:tracePt t="67084" x="3429000" y="2978150"/>
          <p14:tracePt t="67092" x="3317875" y="2865438"/>
          <p14:tracePt t="67099" x="3205163" y="2752725"/>
          <p14:tracePt t="67110" x="3103563" y="2665413"/>
          <p14:tracePt t="67115" x="3003550" y="2565400"/>
          <p14:tracePt t="67126" x="2916238" y="2490788"/>
          <p14:tracePt t="67135" x="2816225" y="2427288"/>
          <p14:tracePt t="67139" x="2741613" y="2339975"/>
          <p14:tracePt t="67147" x="2654300" y="2278063"/>
          <p14:tracePt t="67156" x="2565400" y="2201863"/>
          <p14:tracePt t="67164" x="2490788" y="2139950"/>
          <p14:tracePt t="67171" x="2428875" y="2078038"/>
          <p14:tracePt t="67179" x="2365375" y="2001838"/>
          <p14:tracePt t="67187" x="2303463" y="1927225"/>
          <p14:tracePt t="67195" x="2239963" y="1852613"/>
          <p14:tracePt t="67204" x="2190750" y="1776413"/>
          <p14:tracePt t="67211" x="2127250" y="1689100"/>
          <p14:tracePt t="67219" x="2065338" y="1639888"/>
          <p14:tracePt t="67227" x="2014538" y="1576388"/>
          <p14:tracePt t="67236" x="1965325" y="1514475"/>
          <p14:tracePt t="67244" x="1939925" y="1463675"/>
          <p14:tracePt t="67251" x="1914525" y="1439863"/>
          <p14:tracePt t="67259" x="1903413" y="1414463"/>
          <p14:tracePt t="67267" x="1878013" y="1389063"/>
          <p14:tracePt t="67276" x="1865313" y="1363663"/>
          <p14:tracePt t="67283" x="1852613" y="1339850"/>
          <p14:tracePt t="67293" x="1839913" y="1327150"/>
          <p14:tracePt t="67299" x="1814513" y="1314450"/>
          <p14:tracePt t="67309" x="1801813" y="1301750"/>
          <p14:tracePt t="67315" x="1790700" y="1289050"/>
          <p14:tracePt t="67324" x="1765300" y="1263650"/>
          <p14:tracePt t="67331" x="1752600" y="1263650"/>
          <p14:tracePt t="67339" x="1727200" y="1250950"/>
          <p14:tracePt t="67355" x="1714500" y="1250950"/>
          <p14:tracePt t="67371" x="1701800" y="1238250"/>
          <p14:tracePt t="67387" x="1701800" y="1227138"/>
          <p14:tracePt t="67403" x="1689100" y="1227138"/>
          <p14:tracePt t="67411" x="1677988" y="1238250"/>
          <p14:tracePt t="67419" x="1665288" y="1250950"/>
          <p14:tracePt t="67427" x="1652588" y="1263650"/>
          <p14:tracePt t="67436" x="1627188" y="1289050"/>
          <p14:tracePt t="67443" x="1614488" y="1327150"/>
          <p14:tracePt t="67451" x="1577975" y="1350963"/>
          <p14:tracePt t="67459" x="1565275" y="1389063"/>
          <p14:tracePt t="67468" x="1527175" y="1439863"/>
          <p14:tracePt t="67476" x="1489075" y="1489075"/>
          <p14:tracePt t="67484" x="1465263" y="1552575"/>
          <p14:tracePt t="67498" x="1439863" y="1589088"/>
          <p14:tracePt t="67499" x="1414463" y="1639888"/>
          <p14:tracePt t="67509" x="1401763" y="1689100"/>
          <p14:tracePt t="67515" x="1389063" y="1752600"/>
          <p14:tracePt t="67524" x="1363663" y="1801813"/>
          <p14:tracePt t="67531" x="1339850" y="1865313"/>
          <p14:tracePt t="67539" x="1314450" y="1914525"/>
          <p14:tracePt t="67547" x="1301750" y="1989138"/>
          <p14:tracePt t="67555" x="1276350" y="2039938"/>
          <p14:tracePt t="67563" x="1276350" y="2101850"/>
          <p14:tracePt t="67571" x="1263650" y="2152650"/>
          <p14:tracePt t="67579" x="1263650" y="2201863"/>
          <p14:tracePt t="67587" x="1263650" y="2278063"/>
          <p14:tracePt t="67595" x="1263650" y="2339975"/>
          <p14:tracePt t="67603" x="1263650" y="2403475"/>
          <p14:tracePt t="67613" x="1263650" y="2478088"/>
          <p14:tracePt t="67620" x="1263650" y="2540000"/>
          <p14:tracePt t="67627" x="1263650" y="2627313"/>
          <p14:tracePt t="67636" x="1263650" y="2716213"/>
          <p14:tracePt t="67644" x="1263650" y="2790825"/>
          <p14:tracePt t="67653" x="1263650" y="2878138"/>
          <p14:tracePt t="67663" x="1263650" y="2965450"/>
          <p14:tracePt t="67667" x="1263650" y="3065463"/>
          <p14:tracePt t="67676" x="1263650" y="3165475"/>
          <p14:tracePt t="67684" x="1263650" y="3278188"/>
          <p14:tracePt t="67693" x="1263650" y="3403600"/>
          <p14:tracePt t="67700" x="1289050" y="3503613"/>
          <p14:tracePt t="67709" x="1314450" y="3590925"/>
          <p14:tracePt t="67716" x="1327150" y="3692525"/>
          <p14:tracePt t="67724" x="1352550" y="3779838"/>
          <p14:tracePt t="67733" x="1363663" y="3879850"/>
          <p14:tracePt t="67741" x="1376363" y="3967163"/>
          <p14:tracePt t="67747" x="1376363" y="4041775"/>
          <p14:tracePt t="67755" x="1376363" y="4117975"/>
          <p14:tracePt t="67763" x="1376363" y="4205288"/>
          <p14:tracePt t="67774" x="1389063" y="4279900"/>
          <p14:tracePt t="67779" x="1401763" y="4341813"/>
          <p14:tracePt t="67788" x="1401763" y="4379913"/>
          <p14:tracePt t="67795" x="1414463" y="4467225"/>
          <p14:tracePt t="67804" x="1414463" y="4505325"/>
          <p14:tracePt t="67811" x="1427163" y="4554538"/>
          <p14:tracePt t="67819" x="1439863" y="4592638"/>
          <p14:tracePt t="67828" x="1439863" y="4630738"/>
          <p14:tracePt t="67835" x="1452563" y="4692650"/>
          <p14:tracePt t="67843" x="1465263" y="4730750"/>
          <p14:tracePt t="67852" x="1476375" y="4792663"/>
          <p14:tracePt t="67859" x="1476375" y="4830763"/>
          <p14:tracePt t="67868" x="1476375" y="4868863"/>
          <p14:tracePt t="67875" x="1476375" y="4918075"/>
          <p14:tracePt t="67884" x="1476375" y="4968875"/>
          <p14:tracePt t="67895" x="1489075" y="5018088"/>
          <p14:tracePt t="67899" x="1501775" y="5081588"/>
          <p14:tracePt t="67911" x="1514475" y="5118100"/>
          <p14:tracePt t="67915" x="1527175" y="5168900"/>
          <p14:tracePt t="67924" x="1539875" y="5218113"/>
          <p14:tracePt t="67931" x="1552575" y="5281613"/>
          <p14:tracePt t="67939" x="1552575" y="5318125"/>
          <p14:tracePt t="67947" x="1565275" y="5356225"/>
          <p14:tracePt t="67955" x="1589088" y="5394325"/>
          <p14:tracePt t="67963" x="1601788" y="5443538"/>
          <p14:tracePt t="67972" x="1627188" y="5481638"/>
          <p14:tracePt t="67979" x="1652588" y="5507038"/>
          <p14:tracePt t="67987" x="1665288" y="5543550"/>
          <p14:tracePt t="67995" x="1701800" y="5594350"/>
          <p14:tracePt t="68003" x="1739900" y="5619750"/>
          <p14:tracePt t="68011" x="1790700" y="5656263"/>
          <p14:tracePt t="68019" x="1839913" y="5681663"/>
          <p14:tracePt t="68028" x="1903413" y="5732463"/>
          <p14:tracePt t="68035" x="1990725" y="5768975"/>
          <p14:tracePt t="68043" x="2078038" y="5807075"/>
          <p14:tracePt t="68051" x="2190750" y="5843588"/>
          <p14:tracePt t="68061" x="2290763" y="5881688"/>
          <p14:tracePt t="68067" x="2390775" y="5919788"/>
          <p14:tracePt t="68075" x="2478088" y="5945188"/>
          <p14:tracePt t="68083" x="2565400" y="5956300"/>
          <p14:tracePt t="68092" x="2641600" y="5981700"/>
          <p14:tracePt t="68099" x="2716213" y="5994400"/>
          <p14:tracePt t="68111" x="2754313" y="5994400"/>
          <p14:tracePt t="68115" x="2803525" y="6007100"/>
          <p14:tracePt t="68123" x="2841625" y="6007100"/>
          <p14:tracePt t="68131" x="2879725" y="6007100"/>
          <p14:tracePt t="68139" x="2916238" y="6007100"/>
          <p14:tracePt t="68147" x="2954338" y="6007100"/>
          <p14:tracePt t="68155" x="3003550" y="6019800"/>
          <p14:tracePt t="68163" x="3054350" y="6032500"/>
          <p14:tracePt t="68171" x="3128963" y="6032500"/>
          <p14:tracePt t="68179" x="3228975" y="6045200"/>
          <p14:tracePt t="68187" x="3317875" y="6045200"/>
          <p14:tracePt t="68195" x="3429000" y="6056313"/>
          <p14:tracePt t="68204" x="3567113" y="6069013"/>
          <p14:tracePt t="68211" x="3667125" y="6094413"/>
          <p14:tracePt t="68220" x="3792538" y="6119813"/>
          <p14:tracePt t="68228" x="3905250" y="6145213"/>
          <p14:tracePt t="68236" x="4030663" y="6169025"/>
          <p14:tracePt t="68244" x="4143375" y="6181725"/>
          <p14:tracePt t="68251" x="4268788" y="6207125"/>
          <p14:tracePt t="68262" x="4381500" y="6219825"/>
          <p14:tracePt t="68268" x="4481513" y="6219825"/>
          <p14:tracePt t="68276" x="4581525" y="6219825"/>
          <p14:tracePt t="68283" x="4681538" y="6219825"/>
          <p14:tracePt t="68292" x="4781550" y="6219825"/>
          <p14:tracePt t="68301" x="4868863" y="6219825"/>
          <p14:tracePt t="68309" x="4981575" y="6219825"/>
          <p14:tracePt t="68315" x="5068888" y="6207125"/>
          <p14:tracePt t="68324" x="5181600" y="6169025"/>
          <p14:tracePt t="68332" x="5281613" y="6119813"/>
          <p14:tracePt t="68340" x="5394325" y="6069013"/>
          <p14:tracePt t="68347" x="5495925" y="6007100"/>
          <p14:tracePt t="68355" x="5595938" y="5945188"/>
          <p14:tracePt t="68363" x="5683250" y="5881688"/>
          <p14:tracePt t="68372" x="5770563" y="5807075"/>
          <p14:tracePt t="68381" x="5870575" y="5719763"/>
          <p14:tracePt t="68387" x="5983288" y="5643563"/>
          <p14:tracePt t="68396" x="6070600" y="5556250"/>
          <p14:tracePt t="68404" x="6157913" y="5481638"/>
          <p14:tracePt t="68411" x="6246813" y="5407025"/>
          <p14:tracePt t="68421" x="6321425" y="5318125"/>
          <p14:tracePt t="68428" x="6396038" y="5243513"/>
          <p14:tracePt t="68435" x="6472238" y="5168900"/>
          <p14:tracePt t="68443" x="6534150" y="5092700"/>
          <p14:tracePt t="68451" x="6584950" y="5005388"/>
          <p14:tracePt t="68460" x="6646863" y="4905375"/>
          <p14:tracePt t="68467" x="6684963" y="4818063"/>
          <p14:tracePt t="68476" x="6721475" y="4743450"/>
          <p14:tracePt t="68483" x="6759575" y="4656138"/>
          <p14:tracePt t="68493" x="6784975" y="4579938"/>
          <p14:tracePt t="68500" x="6808788" y="4518025"/>
          <p14:tracePt t="68510" x="6821488" y="4443413"/>
          <p14:tracePt t="68515" x="6872288" y="4354513"/>
          <p14:tracePt t="68523" x="6872288" y="4292600"/>
          <p14:tracePt t="68531" x="6897688" y="4205288"/>
          <p14:tracePt t="68539" x="6910388" y="4105275"/>
          <p14:tracePt t="68547" x="6946900" y="4005263"/>
          <p14:tracePt t="68555" x="6959600" y="3905250"/>
          <p14:tracePt t="68563" x="6959600" y="3816350"/>
          <p14:tracePt t="68571" x="6959600" y="3703638"/>
          <p14:tracePt t="68579" x="6959600" y="3579813"/>
          <p14:tracePt t="68587" x="6959600" y="3467100"/>
          <p14:tracePt t="68595" x="6959600" y="3367088"/>
          <p14:tracePt t="68603" x="6946900" y="3228975"/>
          <p14:tracePt t="68611" x="6921500" y="3128963"/>
          <p14:tracePt t="68619" x="6897688" y="3028950"/>
          <p14:tracePt t="68627" x="6872288" y="2916238"/>
          <p14:tracePt t="68635" x="6859588" y="2816225"/>
          <p14:tracePt t="68644" x="6834188" y="2716213"/>
          <p14:tracePt t="68651" x="6821488" y="2616200"/>
          <p14:tracePt t="68659" x="6797675" y="2516188"/>
          <p14:tracePt t="68667" x="6759575" y="2403475"/>
          <p14:tracePt t="68675" x="6721475" y="2314575"/>
          <p14:tracePt t="68683" x="6696075" y="2239963"/>
          <p14:tracePt t="68693" x="6659563" y="2165350"/>
          <p14:tracePt t="68699" x="6634163" y="2101850"/>
          <p14:tracePt t="68708" x="6608763" y="2014538"/>
          <p14:tracePt t="68715" x="6584950" y="1939925"/>
          <p14:tracePt t="68723" x="6546850" y="1865313"/>
          <p14:tracePt t="68731" x="6508750" y="1789113"/>
          <p14:tracePt t="68739" x="6472238" y="1701800"/>
          <p14:tracePt t="68747" x="6434138" y="1614488"/>
          <p14:tracePt t="68755" x="6383338" y="1501775"/>
          <p14:tracePt t="68763" x="6321425" y="1414463"/>
          <p14:tracePt t="68771" x="6246813" y="1301750"/>
          <p14:tracePt t="68779" x="6183313" y="1201738"/>
          <p14:tracePt t="68787" x="6083300" y="1101725"/>
          <p14:tracePt t="68795" x="5995988" y="1014413"/>
          <p14:tracePt t="68803" x="5883275" y="901700"/>
          <p14:tracePt t="68811" x="5770563" y="801688"/>
          <p14:tracePt t="68819" x="5645150" y="738188"/>
          <p14:tracePt t="68828" x="5545138" y="663575"/>
          <p14:tracePt t="68835" x="5419725" y="588963"/>
          <p14:tracePt t="68844" x="5307013" y="525463"/>
          <p14:tracePt t="68851" x="5207000" y="476250"/>
          <p14:tracePt t="68859" x="5119688" y="438150"/>
          <p14:tracePt t="68867" x="5045075" y="412750"/>
          <p14:tracePt t="68875" x="4994275" y="400050"/>
          <p14:tracePt t="68883" x="4932363" y="400050"/>
          <p14:tracePt t="68894" x="4868863" y="387350"/>
          <p14:tracePt t="68899" x="4832350" y="374650"/>
          <p14:tracePt t="68911" x="4794250" y="363538"/>
          <p14:tracePt t="68915" x="4756150" y="363538"/>
          <p14:tracePt t="68923" x="4706938" y="363538"/>
          <p14:tracePt t="68931" x="4630738" y="363538"/>
          <p14:tracePt t="68939" x="4543425" y="363538"/>
          <p14:tracePt t="68947" x="4443413" y="374650"/>
          <p14:tracePt t="68955" x="4343400" y="387350"/>
          <p14:tracePt t="68963" x="4243388" y="412750"/>
          <p14:tracePt t="68971" x="4143375" y="425450"/>
          <p14:tracePt t="68979" x="4030663" y="450850"/>
          <p14:tracePt t="68987" x="3892550" y="476250"/>
          <p14:tracePt t="68994" x="3779838" y="512763"/>
          <p14:tracePt t="69003" x="3643313" y="538163"/>
          <p14:tracePt t="69011" x="3492500" y="563563"/>
          <p14:tracePt t="69019" x="3341688" y="588963"/>
          <p14:tracePt t="69028" x="3205163" y="612775"/>
          <p14:tracePt t="69035" x="3054350" y="650875"/>
          <p14:tracePt t="69044" x="2916238" y="676275"/>
          <p14:tracePt t="69051" x="2778125" y="700088"/>
          <p14:tracePt t="69059" x="2654300" y="738188"/>
          <p14:tracePt t="69067" x="2541588" y="776288"/>
          <p14:tracePt t="69076" x="2416175" y="838200"/>
          <p14:tracePt t="69083" x="2290763" y="876300"/>
          <p14:tracePt t="69092" x="2178050" y="912813"/>
          <p14:tracePt t="69099" x="2090738" y="938213"/>
          <p14:tracePt t="69111" x="2003425" y="976313"/>
          <p14:tracePt t="69115" x="1903413" y="1014413"/>
          <p14:tracePt t="69123" x="1827213" y="1050925"/>
          <p14:tracePt t="69131" x="1752600" y="1101725"/>
          <p14:tracePt t="69139" x="1714500" y="1125538"/>
          <p14:tracePt t="69147" x="1677988" y="1150938"/>
          <p14:tracePt t="69155" x="1614488" y="1189038"/>
          <p14:tracePt t="69164" x="1577975" y="1227138"/>
          <p14:tracePt t="69171" x="1539875" y="1250950"/>
          <p14:tracePt t="69179" x="1501775" y="1301750"/>
          <p14:tracePt t="69187" x="1465263" y="1327150"/>
          <p14:tracePt t="69195" x="1427163" y="1376363"/>
          <p14:tracePt t="69203" x="1376363" y="1401763"/>
          <p14:tracePt t="69211" x="1352550" y="1450975"/>
          <p14:tracePt t="69219" x="1314450" y="1501775"/>
          <p14:tracePt t="69227" x="1276350" y="1576388"/>
          <p14:tracePt t="69235" x="1227138" y="1652588"/>
          <p14:tracePt t="69244" x="1189038" y="1727200"/>
          <p14:tracePt t="69251" x="1150938" y="1801813"/>
          <p14:tracePt t="69260" x="1114425" y="1876425"/>
          <p14:tracePt t="69267" x="1076325" y="1952625"/>
          <p14:tracePt t="69276" x="1050925" y="2027238"/>
          <p14:tracePt t="69283" x="1027113" y="2101850"/>
          <p14:tracePt t="69293" x="989013" y="2165350"/>
          <p14:tracePt t="69299" x="976313" y="2239963"/>
          <p14:tracePt t="69308" x="950913" y="2314575"/>
          <p14:tracePt t="69315" x="938213" y="2378075"/>
          <p14:tracePt t="69324" x="938213" y="2439988"/>
          <p14:tracePt t="69331" x="938213" y="2503488"/>
          <p14:tracePt t="69339" x="938213" y="2565400"/>
          <p14:tracePt t="69347" x="938213" y="2640013"/>
          <p14:tracePt t="69355" x="938213" y="2703513"/>
          <p14:tracePt t="69363" x="938213" y="2790825"/>
          <p14:tracePt t="69371" x="938213" y="2878138"/>
          <p14:tracePt t="69379" x="938213" y="2978150"/>
          <p14:tracePt t="69387" x="938213" y="3054350"/>
          <p14:tracePt t="69395" x="938213" y="3154363"/>
          <p14:tracePt t="69403" x="938213" y="3278188"/>
          <p14:tracePt t="69411" x="963613" y="3378200"/>
          <p14:tracePt t="69419" x="989013" y="3479800"/>
          <p14:tracePt t="69427" x="1014413" y="3603625"/>
          <p14:tracePt t="69435" x="1050925" y="3741738"/>
          <p14:tracePt t="69443" x="1089025" y="3841750"/>
          <p14:tracePt t="69451" x="1127125" y="3979863"/>
          <p14:tracePt t="69459" x="1176338" y="4092575"/>
          <p14:tracePt t="69467" x="1227138" y="4192588"/>
          <p14:tracePt t="69476" x="1276350" y="4305300"/>
          <p14:tracePt t="69483" x="1339850" y="4405313"/>
          <p14:tracePt t="69492" x="1414463" y="4479925"/>
          <p14:tracePt t="69499" x="1476375" y="4579938"/>
          <p14:tracePt t="69508" x="1539875" y="4643438"/>
          <p14:tracePt t="69515" x="1614488" y="4705350"/>
          <p14:tracePt t="69523" x="1689100" y="4756150"/>
          <p14:tracePt t="69531" x="1765300" y="4805363"/>
          <p14:tracePt t="69539" x="1839913" y="4843463"/>
          <p14:tracePt t="69547" x="1927225" y="4868863"/>
          <p14:tracePt t="69556" x="1990725" y="4879975"/>
          <p14:tracePt t="69564" x="2078038" y="4892675"/>
          <p14:tracePt t="69571" x="2152650" y="4892675"/>
          <p14:tracePt t="69579" x="2252663" y="4892675"/>
          <p14:tracePt t="69587" x="2352675" y="4892675"/>
          <p14:tracePt t="69595" x="2465388" y="4892675"/>
          <p14:tracePt t="69603" x="2616200" y="4879975"/>
          <p14:tracePt t="69611" x="2767013" y="4868863"/>
          <p14:tracePt t="69619" x="2916238" y="4818063"/>
          <p14:tracePt t="69627" x="3092450" y="4792663"/>
          <p14:tracePt t="69635" x="3241675" y="4730750"/>
          <p14:tracePt t="69643" x="3379788" y="4667250"/>
          <p14:tracePt t="69651" x="3517900" y="4592638"/>
          <p14:tracePt t="69659" x="3630613" y="4518025"/>
          <p14:tracePt t="69667" x="3717925" y="4443413"/>
          <p14:tracePt t="69679" x="3792538" y="4379913"/>
          <p14:tracePt t="69683" x="3856038" y="4318000"/>
          <p14:tracePt t="69693" x="3905250" y="4267200"/>
          <p14:tracePt t="69699" x="3930650" y="4205288"/>
          <p14:tracePt t="69708" x="3956050" y="4167188"/>
          <p14:tracePt t="69716" x="3968750" y="4105275"/>
          <p14:tracePt t="69723" x="3979863" y="4054475"/>
          <p14:tracePt t="69731" x="3992563" y="3979863"/>
          <p14:tracePt t="69739" x="4005263" y="3916363"/>
          <p14:tracePt t="69747" x="4005263" y="3854450"/>
          <p14:tracePt t="69756" x="4005263" y="3792538"/>
          <p14:tracePt t="69762" x="4005263" y="3729038"/>
          <p14:tracePt t="69771" x="4005263" y="3641725"/>
          <p14:tracePt t="69779" x="3992563" y="3567113"/>
          <p14:tracePt t="69787" x="3979863" y="3503613"/>
          <p14:tracePt t="69795" x="3968750" y="3429000"/>
          <p14:tracePt t="69804" x="3956050" y="3354388"/>
          <p14:tracePt t="69811" x="3943350" y="3290888"/>
          <p14:tracePt t="69819" x="3930650" y="3216275"/>
          <p14:tracePt t="69827" x="3917950" y="3165475"/>
          <p14:tracePt t="69835" x="3917950" y="3128963"/>
          <p14:tracePt t="69844" x="3905250" y="3041650"/>
          <p14:tracePt t="69851" x="3892550" y="2990850"/>
          <p14:tracePt t="69859" x="3892550" y="2941638"/>
          <p14:tracePt t="69867" x="3892550" y="2890838"/>
          <p14:tracePt t="69876" x="3892550" y="2840038"/>
          <p14:tracePt t="69884" x="3892550" y="2803525"/>
          <p14:tracePt t="69894" x="3892550" y="2765425"/>
          <p14:tracePt t="69899" x="3892550" y="2740025"/>
          <p14:tracePt t="69909" x="3892550" y="2703513"/>
          <p14:tracePt t="69915" x="3892550" y="2690813"/>
          <p14:tracePt t="69926" x="3892550" y="2678113"/>
          <p14:tracePt t="69931" x="3892550" y="2665413"/>
          <p14:tracePt t="69939" x="3892550" y="2652713"/>
          <p14:tracePt t="69947" x="3892550" y="2640013"/>
          <p14:tracePt t="69963" x="3892550" y="2627313"/>
          <p14:tracePt t="70131" x="3879850" y="2616200"/>
          <p14:tracePt t="70163" x="3867150" y="2616200"/>
          <p14:tracePt t="70195" x="3856038" y="2616200"/>
          <p14:tracePt t="70219" x="3843338" y="2616200"/>
          <p14:tracePt t="70227" x="3830638" y="2616200"/>
          <p14:tracePt t="70243" x="3817938" y="2616200"/>
          <p14:tracePt t="70258" x="3792538" y="2616200"/>
          <p14:tracePt t="70266" x="3779838" y="2616200"/>
          <p14:tracePt t="70275" x="3756025" y="2603500"/>
          <p14:tracePt t="70283" x="3743325" y="2590800"/>
          <p14:tracePt t="70292" x="3717925" y="2578100"/>
          <p14:tracePt t="70299" x="3692525" y="2552700"/>
          <p14:tracePt t="70308" x="3667125" y="2527300"/>
          <p14:tracePt t="70315" x="3643313" y="2503488"/>
          <p14:tracePt t="70323" x="3605213" y="2490788"/>
          <p14:tracePt t="70331" x="3579813" y="2465388"/>
          <p14:tracePt t="70338" x="3554413" y="2439988"/>
          <p14:tracePt t="70347" x="3530600" y="2427288"/>
          <p14:tracePt t="70355" x="3492500" y="2403475"/>
          <p14:tracePt t="70363" x="3467100" y="2390775"/>
          <p14:tracePt t="70370" x="3441700" y="2378075"/>
          <p14:tracePt t="70379" x="3429000" y="2365375"/>
          <p14:tracePt t="70387" x="3417888" y="2352675"/>
          <p14:tracePt t="70394" x="3405188" y="2339975"/>
          <p14:tracePt t="70403" x="3405188" y="2303463"/>
          <p14:tracePt t="70414" x="3405188" y="2290763"/>
          <p14:tracePt t="70418" x="3405188" y="2265363"/>
          <p14:tracePt t="70428" x="3405188" y="2239963"/>
          <p14:tracePt t="70435" x="3405188" y="2214563"/>
          <p14:tracePt t="70443" x="3405188" y="2178050"/>
          <p14:tracePt t="70450" x="3405188" y="2165350"/>
          <p14:tracePt t="70460" x="3417888" y="2152650"/>
          <p14:tracePt t="70467" x="3441700" y="2139950"/>
          <p14:tracePt t="70475" x="3467100" y="2114550"/>
          <p14:tracePt t="70483" x="3492500" y="2089150"/>
          <p14:tracePt t="70493" x="3541713" y="2065338"/>
          <p14:tracePt t="70499" x="3617913" y="2027238"/>
          <p14:tracePt t="70507" x="3692525" y="1978025"/>
          <p14:tracePt t="70515" x="3779838" y="1914525"/>
          <p14:tracePt t="70524" x="3856038" y="1865313"/>
          <p14:tracePt t="70530" x="3917950" y="1839913"/>
          <p14:tracePt t="70538" x="3968750" y="1801813"/>
          <p14:tracePt t="70547" x="4043363" y="1765300"/>
          <p14:tracePt t="70555" x="4105275" y="1727200"/>
          <p14:tracePt t="70563" x="4168775" y="1689100"/>
          <p14:tracePt t="70571" x="4205288" y="1663700"/>
          <p14:tracePt t="70578" x="4243388" y="1627188"/>
          <p14:tracePt t="70587" x="4294188" y="1589088"/>
          <p14:tracePt t="70594" x="4318000" y="1563688"/>
          <p14:tracePt t="70602" x="4343400" y="1552575"/>
          <p14:tracePt t="70612" x="4356100" y="1527175"/>
          <p14:tracePt t="70619" x="4368800" y="1527175"/>
          <p14:tracePt t="70706" x="4343400" y="1527175"/>
          <p14:tracePt t="70725" x="4330700" y="1527175"/>
          <p14:tracePt t="70735" x="4318000" y="1527175"/>
          <p14:tracePt t="70745" x="4305300" y="1527175"/>
          <p14:tracePt t="70748" x="4294188" y="1527175"/>
          <p14:tracePt t="70803" x="4281488" y="1527175"/>
          <p14:tracePt t="70827" x="4281488" y="1539875"/>
          <p14:tracePt t="70835" x="4305300" y="1552575"/>
          <p14:tracePt t="70844" x="4330700" y="1552575"/>
          <p14:tracePt t="70859" x="4356100" y="1563688"/>
          <p14:tracePt t="70866" x="4356100" y="1576388"/>
          <p14:tracePt t="70931" x="4343400" y="1576388"/>
          <p14:tracePt t="70938" x="4330700" y="1576388"/>
          <p14:tracePt t="70954" x="4305300" y="1576388"/>
          <p14:tracePt t="70971" x="4294188" y="1576388"/>
          <p14:tracePt t="71059" x="4305300" y="1576388"/>
          <p14:tracePt t="71066" x="4330700" y="1576388"/>
          <p14:tracePt t="71075" x="4356100" y="1576388"/>
          <p14:tracePt t="71083" x="4381500" y="1576388"/>
          <p14:tracePt t="71092" x="4430713" y="1576388"/>
          <p14:tracePt t="71099" x="4443413" y="1563688"/>
          <p14:tracePt t="71108" x="4468813" y="1552575"/>
          <p14:tracePt t="71123" x="4481513" y="1552575"/>
          <p14:tracePt t="71172" x="4481513" y="1539875"/>
          <p14:tracePt t="71194" x="4481513" y="1527175"/>
          <p14:tracePt t="71203" x="4481513" y="1514475"/>
          <p14:tracePt t="71210" x="4468813" y="1514475"/>
          <p14:tracePt t="71228" x="4456113" y="1514475"/>
          <p14:tracePt t="71234" x="4430713" y="1514475"/>
          <p14:tracePt t="71243" x="4418013" y="1514475"/>
          <p14:tracePt t="71251" x="4406900" y="1514475"/>
          <p14:tracePt t="71259" x="4394200" y="1514475"/>
          <p14:tracePt t="71266" x="4368800" y="1514475"/>
          <p14:tracePt t="71275" x="4356100" y="1514475"/>
          <p14:tracePt t="71283" x="4343400" y="1514475"/>
          <p14:tracePt t="71388" x="4368800" y="1514475"/>
          <p14:tracePt t="71394" x="4394200" y="1514475"/>
          <p14:tracePt t="71403" x="4443413" y="1514475"/>
          <p14:tracePt t="71410" x="4506913" y="1514475"/>
          <p14:tracePt t="71419" x="4556125" y="1514475"/>
          <p14:tracePt t="71428" x="4606925" y="1514475"/>
          <p14:tracePt t="71434" x="4630738" y="1514475"/>
          <p14:tracePt t="71443" x="4643438" y="1514475"/>
          <p14:tracePt t="71451" x="4656138" y="1514475"/>
          <p14:tracePt t="71499" x="4643438" y="1514475"/>
          <p14:tracePt t="71523" x="4630738" y="1514475"/>
          <p14:tracePt t="71531" x="4619625" y="1514475"/>
          <p14:tracePt t="71539" x="4619625" y="1527175"/>
          <p14:tracePt t="71547" x="4606925" y="1527175"/>
          <p14:tracePt t="71555" x="4594225" y="1527175"/>
          <p14:tracePt t="71571" x="4581525" y="1527175"/>
          <p14:tracePt t="71619" x="4581525" y="1539875"/>
          <p14:tracePt t="71635" x="4581525" y="1552575"/>
          <p14:tracePt t="71644" x="4581525" y="1576388"/>
          <p14:tracePt t="71651" x="4568825" y="1589088"/>
          <p14:tracePt t="71660" x="4556125" y="1601788"/>
          <p14:tracePt t="71667" x="4556125" y="1639888"/>
          <p14:tracePt t="71676" x="4543425" y="1663700"/>
          <p14:tracePt t="71683" x="4518025" y="1676400"/>
          <p14:tracePt t="71692" x="4506913" y="1714500"/>
          <p14:tracePt t="71699" x="4481513" y="1739900"/>
          <p14:tracePt t="71709" x="4456113" y="1765300"/>
          <p14:tracePt t="71716" x="4443413" y="1789113"/>
          <p14:tracePt t="71724" x="4406900" y="1827213"/>
          <p14:tracePt t="71731" x="4368800" y="1865313"/>
          <p14:tracePt t="71739" x="4318000" y="1914525"/>
          <p14:tracePt t="71747" x="4281488" y="1939925"/>
          <p14:tracePt t="71756" x="4230688" y="1965325"/>
          <p14:tracePt t="71763" x="4156075" y="2014538"/>
          <p14:tracePt t="71771" x="4081463" y="2052638"/>
          <p14:tracePt t="71778" x="3992563" y="2089150"/>
          <p14:tracePt t="71787" x="3905250" y="2127250"/>
          <p14:tracePt t="71796" x="3817938" y="2165350"/>
          <p14:tracePt t="71802" x="3717925" y="2201863"/>
          <p14:tracePt t="71811" x="3605213" y="2227263"/>
          <p14:tracePt t="71819" x="3492500" y="2252663"/>
          <p14:tracePt t="71827" x="3379788" y="2278063"/>
          <p14:tracePt t="71835" x="3279775" y="2290763"/>
          <p14:tracePt t="71843" x="3216275" y="2290763"/>
          <p14:tracePt t="71851" x="3128963" y="2290763"/>
          <p14:tracePt t="71859" x="3067050" y="2290763"/>
          <p14:tracePt t="71867" x="3003550" y="2278063"/>
          <p14:tracePt t="71879" x="2967038" y="2265363"/>
          <p14:tracePt t="71894" x="2890838" y="2252663"/>
          <p14:tracePt t="71898" x="2854325" y="2227263"/>
          <p14:tracePt t="71908" x="2816225" y="2214563"/>
          <p14:tracePt t="71915" x="2767013" y="2190750"/>
          <p14:tracePt t="71923" x="2728913" y="2190750"/>
          <p14:tracePt t="71931" x="2703513" y="2165350"/>
          <p14:tracePt t="71939" x="2678113" y="2152650"/>
          <p14:tracePt t="71947" x="2641600" y="2139950"/>
          <p14:tracePt t="71955" x="2603500" y="2127250"/>
          <p14:tracePt t="71962" x="2578100" y="2114550"/>
          <p14:tracePt t="71970" x="2554288" y="2114550"/>
          <p14:tracePt t="71978" x="2541588" y="2101850"/>
          <p14:tracePt t="71987" x="2516188" y="2089150"/>
          <p14:tracePt t="71995" x="2503488" y="2089150"/>
          <p14:tracePt t="72003" x="2490788" y="2078038"/>
          <p14:tracePt t="72011" x="2465388" y="2065338"/>
          <p14:tracePt t="72019" x="2452688" y="2065338"/>
          <p14:tracePt t="72027" x="2428875" y="2052638"/>
          <p14:tracePt t="72034" x="2416175" y="2027238"/>
          <p14:tracePt t="72043" x="2403475" y="2027238"/>
          <p14:tracePt t="72050" x="2403475" y="2014538"/>
          <p14:tracePt t="72066" x="2403475" y="1989138"/>
          <p14:tracePt t="72076" x="2390775" y="1978025"/>
          <p14:tracePt t="72187" x="2390775" y="1965325"/>
          <p14:tracePt t="72202" x="2365375" y="1965325"/>
          <p14:tracePt t="72210" x="2365375" y="1952625"/>
          <p14:tracePt t="72219" x="2352675" y="1952625"/>
          <p14:tracePt t="72227" x="2339975" y="1952625"/>
          <p14:tracePt t="72235" x="2328863" y="1952625"/>
          <p14:tracePt t="72247" x="2316163" y="1939925"/>
          <p14:tracePt t="72251" x="2303463" y="1927225"/>
          <p14:tracePt t="72262" x="2290763" y="1927225"/>
          <p14:tracePt t="72266" x="2265363" y="1927225"/>
          <p14:tracePt t="72275" x="2252663" y="1927225"/>
          <p14:tracePt t="72282" x="2239963" y="1927225"/>
          <p14:tracePt t="72292" x="2216150" y="1927225"/>
          <p14:tracePt t="72299" x="2190750" y="1927225"/>
          <p14:tracePt t="72307" x="2165350" y="1927225"/>
          <p14:tracePt t="72314" x="2139950" y="1927225"/>
          <p14:tracePt t="72323" x="2116138" y="1927225"/>
          <p14:tracePt t="72330" x="2078038" y="1927225"/>
          <p14:tracePt t="72339" x="2052638" y="1939925"/>
          <p14:tracePt t="72347" x="2014538" y="1952625"/>
          <p14:tracePt t="72354" x="1978025" y="1952625"/>
          <p14:tracePt t="72363" x="1939925" y="1952625"/>
          <p14:tracePt t="72370" x="1914525" y="1965325"/>
          <p14:tracePt t="72387" x="1890713" y="1965325"/>
          <p14:tracePt t="72406" x="1878013" y="1978025"/>
          <p14:tracePt t="72587" x="1865313" y="1978025"/>
          <p14:tracePt t="72594" x="1852613" y="1978025"/>
          <p14:tracePt t="72619" x="1839913" y="1978025"/>
          <p14:tracePt t="72738" x="1852613" y="1978025"/>
          <p14:tracePt t="72755" x="1865313" y="1978025"/>
          <p14:tracePt t="72763" x="1890713" y="1978025"/>
          <p14:tracePt t="72771" x="1914525" y="1978025"/>
          <p14:tracePt t="72779" x="1939925" y="1978025"/>
          <p14:tracePt t="72786" x="1965325" y="1978025"/>
          <p14:tracePt t="72794" x="2003425" y="1978025"/>
          <p14:tracePt t="72802" x="2052638" y="1978025"/>
          <p14:tracePt t="72812" x="2103438" y="1978025"/>
          <p14:tracePt t="72818" x="2178050" y="1978025"/>
          <p14:tracePt t="72827" x="2290763" y="1978025"/>
          <p14:tracePt t="72834" x="2390775" y="1965325"/>
          <p14:tracePt t="72843" x="2516188" y="1952625"/>
          <p14:tracePt t="72851" x="2641600" y="1939925"/>
          <p14:tracePt t="72859" x="2803525" y="1914525"/>
          <p14:tracePt t="72866" x="2928938" y="1901825"/>
          <p14:tracePt t="72876" x="3079750" y="1889125"/>
          <p14:tracePt t="72895" x="3354388" y="1827213"/>
          <p14:tracePt t="72898" x="3454400" y="1814513"/>
          <p14:tracePt t="72906" x="3530600" y="1789113"/>
          <p14:tracePt t="72914" x="3579813" y="1789113"/>
          <p14:tracePt t="72924" x="3605213" y="1789113"/>
          <p14:tracePt t="72932" x="3630613" y="1776413"/>
          <p14:tracePt t="72946" x="3654425" y="1776413"/>
          <p14:tracePt t="72963" x="3667125" y="1776413"/>
          <p14:tracePt t="72973" x="3692525" y="1776413"/>
          <p14:tracePt t="72978" x="3730625" y="1765300"/>
          <p14:tracePt t="72987" x="3767138" y="1752600"/>
          <p14:tracePt t="72995" x="3817938" y="1739900"/>
          <p14:tracePt t="73003" x="3892550" y="1739900"/>
          <p14:tracePt t="73012" x="3992563" y="1727200"/>
          <p14:tracePt t="73019" x="4105275" y="1701800"/>
          <p14:tracePt t="73027" x="4230688" y="1701800"/>
          <p14:tracePt t="73035" x="4381500" y="1701800"/>
          <p14:tracePt t="73043" x="4494213" y="1701800"/>
          <p14:tracePt t="73051" x="4606925" y="1689100"/>
          <p14:tracePt t="73059" x="4694238" y="1676400"/>
          <p14:tracePt t="73067" x="4756150" y="1676400"/>
          <p14:tracePt t="73083" x="4768850" y="1676400"/>
          <p14:tracePt t="73099" x="4781550" y="1663700"/>
          <p14:tracePt t="73108" x="4781550" y="1652588"/>
          <p14:tracePt t="73123" x="4756150" y="1652588"/>
          <p14:tracePt t="73130" x="4743450" y="1652588"/>
          <p14:tracePt t="73139" x="4706938" y="1639888"/>
          <p14:tracePt t="73147" x="4694238" y="1627188"/>
          <p14:tracePt t="73155" x="4668838" y="1627188"/>
          <p14:tracePt t="73162" x="4656138" y="1627188"/>
          <p14:tracePt t="73171" x="4643438" y="1627188"/>
          <p14:tracePt t="73186" x="4630738" y="1627188"/>
          <p14:tracePt t="73234" x="4643438" y="1627188"/>
          <p14:tracePt t="73243" x="4668838" y="1627188"/>
          <p14:tracePt t="73250" x="4706938" y="1627188"/>
          <p14:tracePt t="73259" x="4768850" y="1614488"/>
          <p14:tracePt t="73266" x="4794250" y="1614488"/>
          <p14:tracePt t="73275" x="4806950" y="1614488"/>
          <p14:tracePt t="73283" x="4832350" y="1614488"/>
          <p14:tracePt t="73292" x="4832350" y="1601788"/>
          <p14:tracePt t="73346" x="4819650" y="1601788"/>
          <p14:tracePt t="73355" x="4806950" y="1601788"/>
          <p14:tracePt t="73363" x="4781550" y="1601788"/>
          <p14:tracePt t="73371" x="4768850" y="1601788"/>
          <p14:tracePt t="73379" x="4756150" y="1601788"/>
          <p14:tracePt t="73571" x="4768850" y="1601788"/>
          <p14:tracePt t="73594" x="4781550" y="1601788"/>
          <p14:tracePt t="73611" x="4794250" y="1601788"/>
          <p14:tracePt t="73619" x="4806950" y="1614488"/>
          <p14:tracePt t="73626" x="4819650" y="1614488"/>
          <p14:tracePt t="73634" x="4856163" y="1627188"/>
          <p14:tracePt t="73643" x="4894263" y="1627188"/>
          <p14:tracePt t="73651" x="4919663" y="1639888"/>
          <p14:tracePt t="73660" x="4945063" y="1652588"/>
          <p14:tracePt t="73666" x="4968875" y="1663700"/>
          <p14:tracePt t="73677" x="4981575" y="1663700"/>
          <p14:tracePt t="73692" x="4994275" y="1676400"/>
          <p14:tracePt t="73714" x="4994275" y="1689100"/>
          <p14:tracePt t="73722" x="4994275" y="1701800"/>
          <p14:tracePt t="73754" x="4994275" y="1714500"/>
          <p14:tracePt t="73803" x="4994275" y="1727200"/>
          <p14:tracePt t="73874" x="4981575" y="1727200"/>
          <p14:tracePt t="73899" x="4968875" y="1727200"/>
          <p14:tracePt t="73922" x="4956175" y="1727200"/>
          <p14:tracePt t="74179" x="4956175" y="1752600"/>
          <p14:tracePt t="74330" x="4945063" y="1752600"/>
          <p14:tracePt t="74346" x="4932363" y="1765300"/>
          <p14:tracePt t="74355" x="4919663" y="1776413"/>
          <p14:tracePt t="74362" x="4906963" y="1789113"/>
          <p14:tracePt t="74370" x="4894263" y="1801813"/>
          <p14:tracePt t="74378" x="4868863" y="1839913"/>
          <p14:tracePt t="74387" x="4856163" y="1865313"/>
          <p14:tracePt t="74394" x="4832350" y="1889125"/>
          <p14:tracePt t="74402" x="4819650" y="1901825"/>
          <p14:tracePt t="74411" x="4806950" y="1927225"/>
          <p14:tracePt t="74418" x="4794250" y="1927225"/>
          <p14:tracePt t="74427" x="4794250" y="1952625"/>
          <p14:tracePt t="74434" x="4781550" y="1965325"/>
          <p14:tracePt t="74443" x="4781550" y="1978025"/>
          <p14:tracePt t="74450" x="4768850" y="1978025"/>
          <p14:tracePt t="74459" x="4756150" y="1989138"/>
          <p14:tracePt t="74707" x="4756150" y="2001838"/>
          <p14:tracePt t="74732" x="4756150" y="2014538"/>
          <p14:tracePt t="74738" x="4756150" y="2027238"/>
          <p14:tracePt t="74746" x="4756150" y="2039938"/>
          <p14:tracePt t="74762" x="4756150" y="2052638"/>
          <p14:tracePt t="74778" x="4756150" y="2065338"/>
          <p14:tracePt t="74786" x="4756150" y="2078038"/>
          <p14:tracePt t="74803" x="4756150" y="2089150"/>
          <p14:tracePt t="75019" x="4756150" y="2101850"/>
          <p14:tracePt t="75026" x="4756150" y="2114550"/>
          <p14:tracePt t="75043" x="4756150" y="2127250"/>
          <p14:tracePt t="75061" x="0" y="0"/>
        </p14:tracePtLst>
      </p14:laserTraceLst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799263" y="5657850"/>
            <a:ext cx="2133600" cy="357188"/>
          </a:xfrm>
        </p:spPr>
        <p:txBody>
          <a:bodyPr/>
          <a:lstStyle/>
          <a:p>
            <a:fld id="{B68EA20F-A787-46AD-BCDB-78060AC3A821}" type="slidenum">
              <a:rPr lang="en-US" altLang="en-US" sz="1350"/>
              <a:pPr/>
              <a:t>18</a:t>
            </a:fld>
            <a:endParaRPr lang="en-US" alt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937974" y="1665817"/>
            <a:ext cx="535454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663300"/>
                </a:solidFill>
              </a:rPr>
              <a:t>Complexity Analysis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4DFAF8BD-8549-4C8C-9EAB-188281A56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6905" y="2058232"/>
            <a:ext cx="7852121" cy="3599618"/>
          </a:xfrm>
        </p:spPr>
        <p:txBody>
          <a:bodyPr>
            <a:noAutofit/>
          </a:bodyPr>
          <a:lstStyle/>
          <a:p>
            <a:r>
              <a:rPr lang="en-US" sz="1800" dirty="0"/>
              <a:t>Queuing time is O(V) and scanning all edges requires O(E)</a:t>
            </a:r>
          </a:p>
          <a:p>
            <a:r>
              <a:rPr lang="en-US" sz="1800" dirty="0"/>
              <a:t>Overhead for initialization is O (V)</a:t>
            </a:r>
          </a:p>
          <a:p>
            <a:r>
              <a:rPr lang="en-US" sz="1800" dirty="0"/>
              <a:t>So, total running time is O(V+E)</a:t>
            </a:r>
          </a:p>
        </p:txBody>
      </p:sp>
    </p:spTree>
    <p:extLst>
      <p:ext uri="{BB962C8B-B14F-4D97-AF65-F5344CB8AC3E}">
        <p14:creationId xmlns:p14="http://schemas.microsoft.com/office/powerpoint/2010/main" val="281826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207"/>
    </mc:Choice>
    <mc:Fallback xmlns="">
      <p:transition spd="slow" advTm="15207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CD3999-FDF8-CA41-958A-736B06AB17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14B9FC-F7FA-4A5F-A68B-9084E75933A3}" type="slidenum">
              <a:rPr lang="en-US" altLang="en-US" smtClean="0"/>
              <a:pPr>
                <a:defRPr/>
              </a:pPr>
              <a:t>19</a:t>
            </a:fld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3DDEEA-386B-7541-A214-BF7606D8D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04900"/>
            <a:ext cx="796842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048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4E7348-9EDD-4063-8CCA-7737F1D67E3B}"/>
              </a:ext>
            </a:extLst>
          </p:cNvPr>
          <p:cNvSpPr/>
          <p:nvPr/>
        </p:nvSpPr>
        <p:spPr>
          <a:xfrm>
            <a:off x="1323225" y="1031077"/>
            <a:ext cx="445974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b="1" dirty="0">
                <a:solidFill>
                  <a:srgbClr val="663300"/>
                </a:solidFill>
              </a:rPr>
              <a:t>Operations on Graph</a:t>
            </a:r>
            <a:endParaRPr lang="en-IN" sz="2100" b="1" dirty="0">
              <a:solidFill>
                <a:srgbClr val="6633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7525E9-0225-40F8-A1AC-66A2330F0FF6}"/>
              </a:ext>
            </a:extLst>
          </p:cNvPr>
          <p:cNvSpPr/>
          <p:nvPr/>
        </p:nvSpPr>
        <p:spPr>
          <a:xfrm>
            <a:off x="1669228" y="2056430"/>
            <a:ext cx="1097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1. Union</a:t>
            </a:r>
            <a:endParaRPr lang="en-IN" b="1" baseline="-25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AB566DB8-5955-4935-A607-2778A06A6E8D}"/>
                  </a:ext>
                </a:extLst>
              </p:cNvPr>
              <p:cNvSpPr/>
              <p:nvPr/>
            </p:nvSpPr>
            <p:spPr>
              <a:xfrm>
                <a:off x="2766262" y="2056430"/>
                <a:ext cx="55111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dirty="0"/>
                  <a:t>If two graph G1 &amp; G2 are given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 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N" baseline="-25000" dirty="0"/>
              </a:p>
            </p:txBody>
          </p:sp>
        </mc:Choice>
        <mc:Fallback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AB566DB8-5955-4935-A607-2778A06A6E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6262" y="2056430"/>
                <a:ext cx="5511185" cy="369332"/>
              </a:xfrm>
              <a:prstGeom prst="rect">
                <a:avLst/>
              </a:prstGeom>
              <a:blipFill>
                <a:blip r:embed="rId3"/>
                <a:stretch>
                  <a:fillRect l="-920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63DEE4CA-ABDF-410F-9FBF-9ACB117F98E6}"/>
                  </a:ext>
                </a:extLst>
              </p:cNvPr>
              <p:cNvSpPr/>
              <p:nvPr/>
            </p:nvSpPr>
            <p:spPr>
              <a:xfrm>
                <a:off x="1771018" y="2460367"/>
                <a:ext cx="55111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dirty="0"/>
                  <a:t>Will be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 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</a:t>
                </a:r>
                <a:endParaRPr lang="en-IN" baseline="-25000" dirty="0"/>
              </a:p>
            </p:txBody>
          </p:sp>
        </mc:Choice>
        <mc:Fallback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63DEE4CA-ABDF-410F-9FBF-9ACB117F98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018" y="2460367"/>
                <a:ext cx="5511185" cy="369332"/>
              </a:xfrm>
              <a:prstGeom prst="rect">
                <a:avLst/>
              </a:prstGeom>
              <a:blipFill>
                <a:blip r:embed="rId4"/>
                <a:stretch>
                  <a:fillRect l="-690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3F691194-2DA7-4FC9-87B6-3EFC0A2D7688}"/>
                  </a:ext>
                </a:extLst>
              </p:cNvPr>
              <p:cNvSpPr/>
              <p:nvPr/>
            </p:nvSpPr>
            <p:spPr>
              <a:xfrm>
                <a:off x="2298346" y="2806616"/>
                <a:ext cx="55111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dirty="0"/>
                  <a:t>&amp;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 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</a:t>
                </a:r>
                <a:endParaRPr lang="en-IN" baseline="-25000" dirty="0"/>
              </a:p>
            </p:txBody>
          </p:sp>
        </mc:Choice>
        <mc:Fallback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3F691194-2DA7-4FC9-87B6-3EFC0A2D76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8346" y="2806616"/>
                <a:ext cx="5511185" cy="369332"/>
              </a:xfrm>
              <a:prstGeom prst="rect">
                <a:avLst/>
              </a:prstGeom>
              <a:blipFill>
                <a:blip r:embed="rId5"/>
                <a:stretch>
                  <a:fillRect l="-690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1A65DB53-91C8-4560-A304-D6B82D28CD25}"/>
              </a:ext>
            </a:extLst>
          </p:cNvPr>
          <p:cNvSpPr/>
          <p:nvPr/>
        </p:nvSpPr>
        <p:spPr>
          <a:xfrm>
            <a:off x="2134670" y="4316819"/>
            <a:ext cx="361424" cy="3538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B7EB1283-45BA-422C-B7C9-EB548E0304C1}"/>
              </a:ext>
            </a:extLst>
          </p:cNvPr>
          <p:cNvSpPr/>
          <p:nvPr/>
        </p:nvSpPr>
        <p:spPr>
          <a:xfrm>
            <a:off x="2134670" y="3366359"/>
            <a:ext cx="361424" cy="3538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41BA919D-718E-4EF3-81D1-594958F1923A}"/>
              </a:ext>
            </a:extLst>
          </p:cNvPr>
          <p:cNvSpPr/>
          <p:nvPr/>
        </p:nvSpPr>
        <p:spPr>
          <a:xfrm>
            <a:off x="3372205" y="4316819"/>
            <a:ext cx="361424" cy="3538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F953A3B-E548-481F-BF17-6CE8EED1998D}"/>
              </a:ext>
            </a:extLst>
          </p:cNvPr>
          <p:cNvSpPr/>
          <p:nvPr/>
        </p:nvSpPr>
        <p:spPr>
          <a:xfrm>
            <a:off x="3357836" y="3366359"/>
            <a:ext cx="361424" cy="3538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29FC1758-FE41-4A83-B219-AEE7660140C4}"/>
              </a:ext>
            </a:extLst>
          </p:cNvPr>
          <p:cNvSpPr/>
          <p:nvPr/>
        </p:nvSpPr>
        <p:spPr>
          <a:xfrm>
            <a:off x="4651670" y="4314181"/>
            <a:ext cx="361424" cy="3538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3799CEBF-B6B8-4C5D-9144-58A2A330AB7B}"/>
              </a:ext>
            </a:extLst>
          </p:cNvPr>
          <p:cNvSpPr/>
          <p:nvPr/>
        </p:nvSpPr>
        <p:spPr>
          <a:xfrm>
            <a:off x="4642408" y="3363721"/>
            <a:ext cx="361424" cy="3538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EC90062F-E58F-4E13-81A8-438FBECF1B4C}"/>
              </a:ext>
            </a:extLst>
          </p:cNvPr>
          <p:cNvSpPr/>
          <p:nvPr/>
        </p:nvSpPr>
        <p:spPr>
          <a:xfrm>
            <a:off x="5589894" y="3831904"/>
            <a:ext cx="361424" cy="3538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9A6081-BA9C-4389-8D59-B308CC905EBA}"/>
              </a:ext>
            </a:extLst>
          </p:cNvPr>
          <p:cNvCxnSpPr>
            <a:stCxn id="117" idx="6"/>
            <a:endCxn id="119" idx="2"/>
          </p:cNvCxnSpPr>
          <p:nvPr/>
        </p:nvCxnSpPr>
        <p:spPr>
          <a:xfrm>
            <a:off x="2496094" y="3543300"/>
            <a:ext cx="8617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E56CC47-7536-4B17-9CF6-C947F8C59757}"/>
              </a:ext>
            </a:extLst>
          </p:cNvPr>
          <p:cNvCxnSpPr>
            <a:cxnSpLocks/>
            <a:stCxn id="117" idx="4"/>
            <a:endCxn id="2" idx="0"/>
          </p:cNvCxnSpPr>
          <p:nvPr/>
        </p:nvCxnSpPr>
        <p:spPr>
          <a:xfrm>
            <a:off x="2315382" y="3720242"/>
            <a:ext cx="0" cy="5965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4F63B124-02AA-4523-9818-99FFA7D039AE}"/>
              </a:ext>
            </a:extLst>
          </p:cNvPr>
          <p:cNvCxnSpPr>
            <a:cxnSpLocks/>
            <a:stCxn id="118" idx="2"/>
            <a:endCxn id="2" idx="6"/>
          </p:cNvCxnSpPr>
          <p:nvPr/>
        </p:nvCxnSpPr>
        <p:spPr>
          <a:xfrm flipH="1">
            <a:off x="2496094" y="4493760"/>
            <a:ext cx="8761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EB12AF66-EC6C-4EB2-B5D5-B189963CD6A9}"/>
              </a:ext>
            </a:extLst>
          </p:cNvPr>
          <p:cNvCxnSpPr>
            <a:cxnSpLocks/>
            <a:stCxn id="119" idx="4"/>
            <a:endCxn id="118" idx="0"/>
          </p:cNvCxnSpPr>
          <p:nvPr/>
        </p:nvCxnSpPr>
        <p:spPr>
          <a:xfrm>
            <a:off x="3538549" y="3720242"/>
            <a:ext cx="14369" cy="5965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FDC7646-9C0F-4C94-9ED7-E8F9FA0A67A7}"/>
              </a:ext>
            </a:extLst>
          </p:cNvPr>
          <p:cNvCxnSpPr>
            <a:cxnSpLocks/>
            <a:endCxn id="120" idx="0"/>
          </p:cNvCxnSpPr>
          <p:nvPr/>
        </p:nvCxnSpPr>
        <p:spPr>
          <a:xfrm>
            <a:off x="4832382" y="3705137"/>
            <a:ext cx="0" cy="6090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535F532F-BC9F-4D64-9CED-1FF1B259F64F}"/>
              </a:ext>
            </a:extLst>
          </p:cNvPr>
          <p:cNvCxnSpPr>
            <a:cxnSpLocks/>
            <a:stCxn id="122" idx="1"/>
            <a:endCxn id="121" idx="6"/>
          </p:cNvCxnSpPr>
          <p:nvPr/>
        </p:nvCxnSpPr>
        <p:spPr>
          <a:xfrm flipH="1" flipV="1">
            <a:off x="5003832" y="3540662"/>
            <a:ext cx="638991" cy="3430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9FA84439-5F69-436B-8762-374643B61358}"/>
              </a:ext>
            </a:extLst>
          </p:cNvPr>
          <p:cNvCxnSpPr>
            <a:cxnSpLocks/>
            <a:stCxn id="122" idx="3"/>
            <a:endCxn id="120" idx="6"/>
          </p:cNvCxnSpPr>
          <p:nvPr/>
        </p:nvCxnSpPr>
        <p:spPr>
          <a:xfrm flipH="1">
            <a:off x="5013094" y="4133962"/>
            <a:ext cx="629729" cy="3571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F772D73-EE59-4F7C-B653-5C4F566D8982}"/>
              </a:ext>
            </a:extLst>
          </p:cNvPr>
          <p:cNvSpPr txBox="1"/>
          <p:nvPr/>
        </p:nvSpPr>
        <p:spPr>
          <a:xfrm>
            <a:off x="2766261" y="3266301"/>
            <a:ext cx="361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C435A30-99DC-4785-83FF-A9900CFD1950}"/>
              </a:ext>
            </a:extLst>
          </p:cNvPr>
          <p:cNvSpPr txBox="1"/>
          <p:nvPr/>
        </p:nvSpPr>
        <p:spPr>
          <a:xfrm>
            <a:off x="1870788" y="3848793"/>
            <a:ext cx="361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8CD112C-7D88-4064-A31D-92EB14BD1590}"/>
              </a:ext>
            </a:extLst>
          </p:cNvPr>
          <p:cNvSpPr txBox="1"/>
          <p:nvPr/>
        </p:nvSpPr>
        <p:spPr>
          <a:xfrm>
            <a:off x="2771069" y="4532202"/>
            <a:ext cx="361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C989166-52F2-4092-8864-BB8F5ADC72D9}"/>
              </a:ext>
            </a:extLst>
          </p:cNvPr>
          <p:cNvSpPr txBox="1"/>
          <p:nvPr/>
        </p:nvSpPr>
        <p:spPr>
          <a:xfrm>
            <a:off x="3531915" y="3871211"/>
            <a:ext cx="347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e4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F86AA2B-F1F4-4D20-B445-9D58233EAC81}"/>
              </a:ext>
            </a:extLst>
          </p:cNvPr>
          <p:cNvSpPr txBox="1"/>
          <p:nvPr/>
        </p:nvSpPr>
        <p:spPr>
          <a:xfrm>
            <a:off x="5281401" y="4312542"/>
            <a:ext cx="361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e6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54ACABA-21C0-4E80-A1B6-32463CAE7831}"/>
              </a:ext>
            </a:extLst>
          </p:cNvPr>
          <p:cNvSpPr txBox="1"/>
          <p:nvPr/>
        </p:nvSpPr>
        <p:spPr>
          <a:xfrm>
            <a:off x="4526610" y="3831904"/>
            <a:ext cx="361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e4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460D807-27BA-43E2-B82E-710FFFB8491B}"/>
              </a:ext>
            </a:extLst>
          </p:cNvPr>
          <p:cNvSpPr txBox="1"/>
          <p:nvPr/>
        </p:nvSpPr>
        <p:spPr>
          <a:xfrm>
            <a:off x="5184544" y="3447250"/>
            <a:ext cx="361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2CA2157-5DF2-4521-9E6E-EC69CCB30701}"/>
                  </a:ext>
                </a:extLst>
              </p:cNvPr>
              <p:cNvSpPr/>
              <p:nvPr/>
            </p:nvSpPr>
            <p:spPr>
              <a:xfrm>
                <a:off x="3861671" y="3738099"/>
                <a:ext cx="590226" cy="6001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3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</m:oMath>
                  </m:oMathPara>
                </a14:m>
                <a:endParaRPr lang="en-IN" sz="3300" dirty="0"/>
              </a:p>
            </p:txBody>
          </p:sp>
        </mc:Choice>
        <mc:Fallback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2CA2157-5DF2-4521-9E6E-EC69CCB307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1671" y="3738099"/>
                <a:ext cx="590226" cy="6001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5410BF34-2A0D-324A-ABCC-090EFE119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5622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3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1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45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8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1.48148E-6 L -0.13985 0.00116 " pathEditMode="relative" rAng="0" ptsTypes="AA">
                                      <p:cBhvr>
                                        <p:cTn id="95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92" y="46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2.22222E-6 L -0.14049 2.22222E-6 " pathEditMode="relative" rAng="0" ptsTypes="AA">
                                      <p:cBhvr>
                                        <p:cTn id="97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31" y="0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1.48148E-6 L -0.14271 -0.00023 " pathEditMode="relative" rAng="0" ptsTypes="AA">
                                      <p:cBhvr>
                                        <p:cTn id="99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35" y="-23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1.48148E-6 L -0.13998 -1.48148E-6 " pathEditMode="relative" rAng="0" ptsTypes="AA">
                                      <p:cBhvr>
                                        <p:cTn id="101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05" y="0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2.59259E-6 L -0.13958 -0.00023 " pathEditMode="relative" rAng="0" ptsTypes="AA">
                                      <p:cBhvr>
                                        <p:cTn id="103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79" y="-23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7.40741E-7 L -0.14049 0.00162 " pathEditMode="relative" rAng="0" ptsTypes="AA">
                                      <p:cBhvr>
                                        <p:cTn id="105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31" y="69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1.11111E-6 L -0.13946 -0.00185 " pathEditMode="relative" rAng="0" ptsTypes="AA">
                                      <p:cBhvr>
                                        <p:cTn id="107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79" y="-93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2.59259E-6 L -0.10924 0.00741 " pathEditMode="relative" rAng="0" ptsTypes="AA">
                                      <p:cBhvr>
                                        <p:cTn id="109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69" y="370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4.07407E-6 L -0.13086 -0.00069 " pathEditMode="relative" rAng="0" ptsTypes="AA">
                                      <p:cBhvr>
                                        <p:cTn id="111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49" y="-46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14" grpId="0"/>
      <p:bldP spid="115" grpId="0"/>
      <p:bldP spid="116" grpId="0"/>
      <p:bldP spid="2" grpId="0" animBg="1"/>
      <p:bldP spid="117" grpId="0" animBg="1"/>
      <p:bldP spid="118" grpId="0" animBg="1"/>
      <p:bldP spid="119" grpId="0" animBg="1"/>
      <p:bldP spid="120" grpId="0" animBg="1"/>
      <p:bldP spid="120" grpId="1" animBg="1"/>
      <p:bldP spid="121" grpId="0" animBg="1"/>
      <p:bldP spid="121" grpId="1" animBg="1"/>
      <p:bldP spid="122" grpId="0" animBg="1"/>
      <p:bldP spid="122" grpId="1" animBg="1"/>
      <p:bldP spid="37" grpId="0"/>
      <p:bldP spid="129" grpId="0"/>
      <p:bldP spid="130" grpId="0"/>
      <p:bldP spid="131" grpId="0"/>
      <p:bldP spid="131" grpId="1"/>
      <p:bldP spid="132" grpId="0"/>
      <p:bldP spid="132" grpId="1"/>
      <p:bldP spid="133" grpId="0"/>
      <p:bldP spid="133" grpId="1"/>
      <p:bldP spid="133" grpId="2"/>
      <p:bldP spid="134" grpId="0"/>
      <p:bldP spid="134" grpId="1"/>
      <p:bldP spid="38" grpId="0"/>
      <p:bldP spid="38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5E766A-5517-4C2E-A781-55A4731FB4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7B527-40FE-43B6-AD95-333021185313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10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 hidden="1"/>
          <p:cNvSpPr>
            <a:spLocks noGrp="1"/>
          </p:cNvSpPr>
          <p:nvPr>
            <p:ph type="title"/>
          </p:nvPr>
        </p:nvSpPr>
        <p:spPr>
          <a:xfrm>
            <a:off x="1614488" y="1645445"/>
            <a:ext cx="5915025" cy="354806"/>
          </a:xfrm>
        </p:spPr>
        <p:txBody>
          <a:bodyPr>
            <a:normAutofit fontScale="90000"/>
          </a:bodyPr>
          <a:lstStyle/>
          <a:p>
            <a:pPr algn="l"/>
            <a:r>
              <a:rPr lang="en-IN" sz="2100" dirty="0"/>
              <a:t>Module 6</a:t>
            </a:r>
            <a:br>
              <a:rPr lang="en-IN" sz="2100" dirty="0"/>
            </a:br>
            <a:endParaRPr lang="en-IN" sz="2100" dirty="0"/>
          </a:p>
        </p:txBody>
      </p:sp>
      <p:sp>
        <p:nvSpPr>
          <p:cNvPr id="7" name="Title 1" hidden="1"/>
          <p:cNvSpPr txBox="1">
            <a:spLocks/>
          </p:cNvSpPr>
          <p:nvPr/>
        </p:nvSpPr>
        <p:spPr>
          <a:xfrm>
            <a:off x="1658728" y="1892202"/>
            <a:ext cx="2102672" cy="35480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sz="1800" b="1" dirty="0">
                <a:solidFill>
                  <a:schemeClr val="tx1"/>
                </a:solidFill>
              </a:rPr>
              <a:t>Graph Terminology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16" name="Title 1" hidden="1">
            <a:extLst>
              <a:ext uri="{FF2B5EF4-FFF2-40B4-BE49-F238E27FC236}">
                <a16:creationId xmlns:a16="http://schemas.microsoft.com/office/drawing/2014/main" id="{7427CAB0-D61B-4882-B34B-D3EE8319EA1B}"/>
              </a:ext>
            </a:extLst>
          </p:cNvPr>
          <p:cNvSpPr txBox="1">
            <a:spLocks/>
          </p:cNvSpPr>
          <p:nvPr/>
        </p:nvSpPr>
        <p:spPr>
          <a:xfrm>
            <a:off x="3771901" y="1903403"/>
            <a:ext cx="2490077" cy="35480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sz="1800" b="1" dirty="0">
                <a:solidFill>
                  <a:schemeClr val="tx1"/>
                </a:solidFill>
              </a:rPr>
              <a:t>-Graph Representation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14" name="Title 1" hidden="1">
            <a:extLst>
              <a:ext uri="{FF2B5EF4-FFF2-40B4-BE49-F238E27FC236}">
                <a16:creationId xmlns:a16="http://schemas.microsoft.com/office/drawing/2014/main" id="{45A765FC-F169-4331-B2B3-B586623F326C}"/>
              </a:ext>
            </a:extLst>
          </p:cNvPr>
          <p:cNvSpPr txBox="1">
            <a:spLocks/>
          </p:cNvSpPr>
          <p:nvPr/>
        </p:nvSpPr>
        <p:spPr>
          <a:xfrm>
            <a:off x="6305326" y="1903403"/>
            <a:ext cx="2359894" cy="35480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sz="1800" b="1" dirty="0">
                <a:solidFill>
                  <a:schemeClr val="tx1"/>
                </a:solidFill>
              </a:rPr>
              <a:t>-</a:t>
            </a:r>
            <a:r>
              <a:rPr lang="en-US" sz="1800" b="1" dirty="0" err="1">
                <a:solidFill>
                  <a:schemeClr val="tx1"/>
                </a:solidFill>
              </a:rPr>
              <a:t>Warshall</a:t>
            </a:r>
            <a:r>
              <a:rPr lang="en-US" sz="1800" b="1" dirty="0">
                <a:solidFill>
                  <a:schemeClr val="tx1"/>
                </a:solidFill>
              </a:rPr>
              <a:t> Algorithms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19" name="Title 1" hidden="1">
            <a:extLst>
              <a:ext uri="{FF2B5EF4-FFF2-40B4-BE49-F238E27FC236}">
                <a16:creationId xmlns:a16="http://schemas.microsoft.com/office/drawing/2014/main" id="{6F9D0598-A683-4CFF-92F7-72DFE063CB28}"/>
              </a:ext>
            </a:extLst>
          </p:cNvPr>
          <p:cNvSpPr txBox="1">
            <a:spLocks/>
          </p:cNvSpPr>
          <p:nvPr/>
        </p:nvSpPr>
        <p:spPr>
          <a:xfrm>
            <a:off x="1658728" y="2196265"/>
            <a:ext cx="3516920" cy="35480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sz="1800" b="1" dirty="0">
                <a:solidFill>
                  <a:schemeClr val="tx1"/>
                </a:solidFill>
              </a:rPr>
              <a:t>-Different Operations on Graphs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15" name="Title 1" hidden="1">
            <a:extLst>
              <a:ext uri="{FF2B5EF4-FFF2-40B4-BE49-F238E27FC236}">
                <a16:creationId xmlns:a16="http://schemas.microsoft.com/office/drawing/2014/main" id="{232FDACD-222D-48E7-BD9B-8F7DA78E6CF2}"/>
              </a:ext>
            </a:extLst>
          </p:cNvPr>
          <p:cNvSpPr txBox="1">
            <a:spLocks/>
          </p:cNvSpPr>
          <p:nvPr/>
        </p:nvSpPr>
        <p:spPr>
          <a:xfrm>
            <a:off x="5186148" y="2219746"/>
            <a:ext cx="2006232" cy="35480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sz="1800" b="1" dirty="0">
                <a:solidFill>
                  <a:schemeClr val="tx1"/>
                </a:solidFill>
              </a:rPr>
              <a:t>-Graph Traversal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26" name="Title 1" hidden="1">
            <a:extLst>
              <a:ext uri="{FF2B5EF4-FFF2-40B4-BE49-F238E27FC236}">
                <a16:creationId xmlns:a16="http://schemas.microsoft.com/office/drawing/2014/main" id="{EB900D2B-C074-4864-BC53-650E3788A857}"/>
              </a:ext>
            </a:extLst>
          </p:cNvPr>
          <p:cNvSpPr txBox="1">
            <a:spLocks/>
          </p:cNvSpPr>
          <p:nvPr/>
        </p:nvSpPr>
        <p:spPr>
          <a:xfrm>
            <a:off x="7027617" y="2216942"/>
            <a:ext cx="1101610" cy="35480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IN" sz="1800" b="1" dirty="0">
                <a:solidFill>
                  <a:schemeClr val="tx1"/>
                </a:solidFill>
              </a:rPr>
              <a:t>-Minimum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17" name="Title 1" hidden="1">
            <a:extLst>
              <a:ext uri="{FF2B5EF4-FFF2-40B4-BE49-F238E27FC236}">
                <a16:creationId xmlns:a16="http://schemas.microsoft.com/office/drawing/2014/main" id="{A8E48E97-086B-4CFD-B724-1543EEE68290}"/>
              </a:ext>
            </a:extLst>
          </p:cNvPr>
          <p:cNvSpPr txBox="1">
            <a:spLocks/>
          </p:cNvSpPr>
          <p:nvPr/>
        </p:nvSpPr>
        <p:spPr>
          <a:xfrm>
            <a:off x="1698741" y="2536090"/>
            <a:ext cx="1548095" cy="35480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IN" sz="1800" b="1" dirty="0">
                <a:solidFill>
                  <a:schemeClr val="tx1"/>
                </a:solidFill>
              </a:rPr>
              <a:t>spanning tree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8" name="Title 1" hidden="1"/>
          <p:cNvSpPr txBox="1">
            <a:spLocks/>
          </p:cNvSpPr>
          <p:nvPr/>
        </p:nvSpPr>
        <p:spPr>
          <a:xfrm>
            <a:off x="3246836" y="2517917"/>
            <a:ext cx="4062320" cy="37297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sz="1800" b="1" dirty="0">
                <a:solidFill>
                  <a:schemeClr val="tx1"/>
                </a:solidFill>
              </a:rPr>
              <a:t>- Dijkstra shortest Path Algorithm</a:t>
            </a:r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4E7348-9EDD-4063-8CCA-7737F1D67E3B}"/>
              </a:ext>
            </a:extLst>
          </p:cNvPr>
          <p:cNvSpPr/>
          <p:nvPr/>
        </p:nvSpPr>
        <p:spPr>
          <a:xfrm>
            <a:off x="1614488" y="1613962"/>
            <a:ext cx="445974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b="1" dirty="0">
                <a:solidFill>
                  <a:srgbClr val="663300"/>
                </a:solidFill>
              </a:rPr>
              <a:t>Operations on Graph</a:t>
            </a:r>
            <a:endParaRPr lang="en-IN" sz="2100" b="1" dirty="0">
              <a:solidFill>
                <a:srgbClr val="6633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7525E9-0225-40F8-A1AC-66A2330F0FF6}"/>
              </a:ext>
            </a:extLst>
          </p:cNvPr>
          <p:cNvSpPr/>
          <p:nvPr/>
        </p:nvSpPr>
        <p:spPr>
          <a:xfrm>
            <a:off x="1669228" y="2056430"/>
            <a:ext cx="17788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2. Intersection</a:t>
            </a:r>
            <a:endParaRPr lang="en-IN" b="1" baseline="-25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AB566DB8-5955-4935-A607-2778A06A6E8D}"/>
                  </a:ext>
                </a:extLst>
              </p:cNvPr>
              <p:cNvSpPr/>
              <p:nvPr/>
            </p:nvSpPr>
            <p:spPr>
              <a:xfrm>
                <a:off x="3448051" y="2067412"/>
                <a:ext cx="55111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dirty="0"/>
                  <a:t>If two graph G1 &amp; G2 are given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N" baseline="-25000" dirty="0"/>
              </a:p>
            </p:txBody>
          </p:sp>
        </mc:Choice>
        <mc:Fallback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AB566DB8-5955-4935-A607-2778A06A6E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051" y="2067412"/>
                <a:ext cx="5511185" cy="369332"/>
              </a:xfrm>
              <a:prstGeom prst="rect">
                <a:avLst/>
              </a:prstGeom>
              <a:blipFill>
                <a:blip r:embed="rId3"/>
                <a:stretch>
                  <a:fillRect l="-922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63DEE4CA-ABDF-410F-9FBF-9ACB117F98E6}"/>
                  </a:ext>
                </a:extLst>
              </p:cNvPr>
              <p:cNvSpPr/>
              <p:nvPr/>
            </p:nvSpPr>
            <p:spPr>
              <a:xfrm>
                <a:off x="1771018" y="2460367"/>
                <a:ext cx="55111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dirty="0"/>
                  <a:t>Will be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</a:t>
                </a:r>
                <a:endParaRPr lang="en-IN" baseline="-25000" dirty="0"/>
              </a:p>
            </p:txBody>
          </p:sp>
        </mc:Choice>
        <mc:Fallback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63DEE4CA-ABDF-410F-9FBF-9ACB117F98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018" y="2460367"/>
                <a:ext cx="5511185" cy="369332"/>
              </a:xfrm>
              <a:prstGeom prst="rect">
                <a:avLst/>
              </a:prstGeom>
              <a:blipFill>
                <a:blip r:embed="rId4"/>
                <a:stretch>
                  <a:fillRect l="-690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3F691194-2DA7-4FC9-87B6-3EFC0A2D7688}"/>
                  </a:ext>
                </a:extLst>
              </p:cNvPr>
              <p:cNvSpPr/>
              <p:nvPr/>
            </p:nvSpPr>
            <p:spPr>
              <a:xfrm>
                <a:off x="2298346" y="2806616"/>
                <a:ext cx="55111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dirty="0"/>
                  <a:t>&amp;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</a:t>
                </a:r>
                <a:endParaRPr lang="en-IN" baseline="-25000" dirty="0"/>
              </a:p>
            </p:txBody>
          </p:sp>
        </mc:Choice>
        <mc:Fallback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3F691194-2DA7-4FC9-87B6-3EFC0A2D76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8346" y="2806616"/>
                <a:ext cx="5511185" cy="369332"/>
              </a:xfrm>
              <a:prstGeom prst="rect">
                <a:avLst/>
              </a:prstGeom>
              <a:blipFill>
                <a:blip r:embed="rId5"/>
                <a:stretch>
                  <a:fillRect l="-690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1A65DB53-91C8-4560-A304-D6B82D28CD25}"/>
              </a:ext>
            </a:extLst>
          </p:cNvPr>
          <p:cNvSpPr/>
          <p:nvPr/>
        </p:nvSpPr>
        <p:spPr>
          <a:xfrm>
            <a:off x="2134670" y="4316819"/>
            <a:ext cx="361424" cy="3538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B7EB1283-45BA-422C-B7C9-EB548E0304C1}"/>
              </a:ext>
            </a:extLst>
          </p:cNvPr>
          <p:cNvSpPr/>
          <p:nvPr/>
        </p:nvSpPr>
        <p:spPr>
          <a:xfrm>
            <a:off x="2134670" y="3366359"/>
            <a:ext cx="361424" cy="3538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41BA919D-718E-4EF3-81D1-594958F1923A}"/>
              </a:ext>
            </a:extLst>
          </p:cNvPr>
          <p:cNvSpPr/>
          <p:nvPr/>
        </p:nvSpPr>
        <p:spPr>
          <a:xfrm>
            <a:off x="3372205" y="4316819"/>
            <a:ext cx="361424" cy="3538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F953A3B-E548-481F-BF17-6CE8EED1998D}"/>
              </a:ext>
            </a:extLst>
          </p:cNvPr>
          <p:cNvSpPr/>
          <p:nvPr/>
        </p:nvSpPr>
        <p:spPr>
          <a:xfrm>
            <a:off x="3357836" y="3366359"/>
            <a:ext cx="361424" cy="3538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29FC1758-FE41-4A83-B219-AEE7660140C4}"/>
              </a:ext>
            </a:extLst>
          </p:cNvPr>
          <p:cNvSpPr/>
          <p:nvPr/>
        </p:nvSpPr>
        <p:spPr>
          <a:xfrm>
            <a:off x="4651670" y="4314181"/>
            <a:ext cx="361424" cy="3538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3799CEBF-B6B8-4C5D-9144-58A2A330AB7B}"/>
              </a:ext>
            </a:extLst>
          </p:cNvPr>
          <p:cNvSpPr/>
          <p:nvPr/>
        </p:nvSpPr>
        <p:spPr>
          <a:xfrm>
            <a:off x="4642408" y="3363721"/>
            <a:ext cx="361424" cy="3538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EC90062F-E58F-4E13-81A8-438FBECF1B4C}"/>
              </a:ext>
            </a:extLst>
          </p:cNvPr>
          <p:cNvSpPr/>
          <p:nvPr/>
        </p:nvSpPr>
        <p:spPr>
          <a:xfrm>
            <a:off x="5589894" y="3831904"/>
            <a:ext cx="361424" cy="3538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9A6081-BA9C-4389-8D59-B308CC905EBA}"/>
              </a:ext>
            </a:extLst>
          </p:cNvPr>
          <p:cNvCxnSpPr>
            <a:stCxn id="117" idx="6"/>
            <a:endCxn id="119" idx="2"/>
          </p:cNvCxnSpPr>
          <p:nvPr/>
        </p:nvCxnSpPr>
        <p:spPr>
          <a:xfrm>
            <a:off x="2496094" y="3543300"/>
            <a:ext cx="8617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E56CC47-7536-4B17-9CF6-C947F8C59757}"/>
              </a:ext>
            </a:extLst>
          </p:cNvPr>
          <p:cNvCxnSpPr>
            <a:cxnSpLocks/>
            <a:stCxn id="117" idx="4"/>
            <a:endCxn id="2" idx="0"/>
          </p:cNvCxnSpPr>
          <p:nvPr/>
        </p:nvCxnSpPr>
        <p:spPr>
          <a:xfrm>
            <a:off x="2315382" y="3720242"/>
            <a:ext cx="0" cy="5965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4F63B124-02AA-4523-9818-99FFA7D039AE}"/>
              </a:ext>
            </a:extLst>
          </p:cNvPr>
          <p:cNvCxnSpPr>
            <a:cxnSpLocks/>
            <a:stCxn id="118" idx="2"/>
            <a:endCxn id="2" idx="6"/>
          </p:cNvCxnSpPr>
          <p:nvPr/>
        </p:nvCxnSpPr>
        <p:spPr>
          <a:xfrm flipH="1">
            <a:off x="2496094" y="4493760"/>
            <a:ext cx="8761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EB12AF66-EC6C-4EB2-B5D5-B189963CD6A9}"/>
              </a:ext>
            </a:extLst>
          </p:cNvPr>
          <p:cNvCxnSpPr>
            <a:cxnSpLocks/>
            <a:stCxn id="119" idx="4"/>
            <a:endCxn id="118" idx="0"/>
          </p:cNvCxnSpPr>
          <p:nvPr/>
        </p:nvCxnSpPr>
        <p:spPr>
          <a:xfrm>
            <a:off x="3538549" y="3720242"/>
            <a:ext cx="14369" cy="5965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FDC7646-9C0F-4C94-9ED7-E8F9FA0A67A7}"/>
              </a:ext>
            </a:extLst>
          </p:cNvPr>
          <p:cNvCxnSpPr>
            <a:cxnSpLocks/>
            <a:endCxn id="120" idx="0"/>
          </p:cNvCxnSpPr>
          <p:nvPr/>
        </p:nvCxnSpPr>
        <p:spPr>
          <a:xfrm>
            <a:off x="4832382" y="3705137"/>
            <a:ext cx="0" cy="6090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535F532F-BC9F-4D64-9CED-1FF1B259F64F}"/>
              </a:ext>
            </a:extLst>
          </p:cNvPr>
          <p:cNvCxnSpPr>
            <a:cxnSpLocks/>
            <a:stCxn id="122" idx="1"/>
            <a:endCxn id="121" idx="6"/>
          </p:cNvCxnSpPr>
          <p:nvPr/>
        </p:nvCxnSpPr>
        <p:spPr>
          <a:xfrm flipH="1" flipV="1">
            <a:off x="5003832" y="3540662"/>
            <a:ext cx="638991" cy="3430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9FA84439-5F69-436B-8762-374643B61358}"/>
              </a:ext>
            </a:extLst>
          </p:cNvPr>
          <p:cNvCxnSpPr>
            <a:cxnSpLocks/>
            <a:stCxn id="122" idx="3"/>
            <a:endCxn id="120" idx="6"/>
          </p:cNvCxnSpPr>
          <p:nvPr/>
        </p:nvCxnSpPr>
        <p:spPr>
          <a:xfrm flipH="1">
            <a:off x="5013094" y="4133962"/>
            <a:ext cx="629729" cy="3571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F772D73-EE59-4F7C-B653-5C4F566D8982}"/>
              </a:ext>
            </a:extLst>
          </p:cNvPr>
          <p:cNvSpPr txBox="1"/>
          <p:nvPr/>
        </p:nvSpPr>
        <p:spPr>
          <a:xfrm>
            <a:off x="2766261" y="3266301"/>
            <a:ext cx="361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C435A30-99DC-4785-83FF-A9900CFD1950}"/>
              </a:ext>
            </a:extLst>
          </p:cNvPr>
          <p:cNvSpPr txBox="1"/>
          <p:nvPr/>
        </p:nvSpPr>
        <p:spPr>
          <a:xfrm>
            <a:off x="1870788" y="3848793"/>
            <a:ext cx="361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8CD112C-7D88-4064-A31D-92EB14BD1590}"/>
              </a:ext>
            </a:extLst>
          </p:cNvPr>
          <p:cNvSpPr txBox="1"/>
          <p:nvPr/>
        </p:nvSpPr>
        <p:spPr>
          <a:xfrm>
            <a:off x="2771069" y="4532202"/>
            <a:ext cx="361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C989166-52F2-4092-8864-BB8F5ADC72D9}"/>
              </a:ext>
            </a:extLst>
          </p:cNvPr>
          <p:cNvSpPr txBox="1"/>
          <p:nvPr/>
        </p:nvSpPr>
        <p:spPr>
          <a:xfrm>
            <a:off x="3531915" y="3871211"/>
            <a:ext cx="347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e4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F86AA2B-F1F4-4D20-B445-9D58233EAC81}"/>
              </a:ext>
            </a:extLst>
          </p:cNvPr>
          <p:cNvSpPr txBox="1"/>
          <p:nvPr/>
        </p:nvSpPr>
        <p:spPr>
          <a:xfrm>
            <a:off x="5281401" y="4312542"/>
            <a:ext cx="361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e6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54ACABA-21C0-4E80-A1B6-32463CAE7831}"/>
              </a:ext>
            </a:extLst>
          </p:cNvPr>
          <p:cNvSpPr txBox="1"/>
          <p:nvPr/>
        </p:nvSpPr>
        <p:spPr>
          <a:xfrm>
            <a:off x="4526610" y="3831904"/>
            <a:ext cx="361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e4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460D807-27BA-43E2-B82E-710FFFB8491B}"/>
              </a:ext>
            </a:extLst>
          </p:cNvPr>
          <p:cNvSpPr txBox="1"/>
          <p:nvPr/>
        </p:nvSpPr>
        <p:spPr>
          <a:xfrm>
            <a:off x="5184544" y="3447250"/>
            <a:ext cx="361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2CA2157-5DF2-4521-9E6E-EC69CCB30701}"/>
                  </a:ext>
                </a:extLst>
              </p:cNvPr>
              <p:cNvSpPr/>
              <p:nvPr/>
            </p:nvSpPr>
            <p:spPr>
              <a:xfrm>
                <a:off x="3861671" y="3738099"/>
                <a:ext cx="590226" cy="6001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3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</m:oMath>
                  </m:oMathPara>
                </a14:m>
                <a:endParaRPr lang="en-IN" sz="3300" dirty="0"/>
              </a:p>
            </p:txBody>
          </p:sp>
        </mc:Choice>
        <mc:Fallback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2CA2157-5DF2-4521-9E6E-EC69CCB307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1671" y="3738099"/>
                <a:ext cx="590226" cy="6001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700410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8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9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3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45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48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715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5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1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4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5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1.48148E-6 L -0.13985 0.00116 " pathEditMode="relative" rAng="0" ptsTypes="AA">
                                      <p:cBhvr>
                                        <p:cTn id="153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92" y="46"/>
                                    </p:animMotion>
                                  </p:childTnLst>
                                </p:cTn>
                              </p:par>
                              <p:par>
                                <p:cTn id="15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2.22222E-6 L -0.14049 2.22222E-6 " pathEditMode="relative" rAng="0" ptsTypes="AA">
                                      <p:cBhvr>
                                        <p:cTn id="155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31" y="0"/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1.48148E-6 L -0.13998 -1.48148E-6 " pathEditMode="relative" rAng="0" ptsTypes="AA">
                                      <p:cBhvr>
                                        <p:cTn id="157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05" y="0"/>
                                    </p:animMotion>
                                  </p:childTnLst>
                                </p:cTn>
                              </p:par>
                              <p:par>
                                <p:cTn id="158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2.59259E-6 L -0.10924 0.00741 " pathEditMode="relative" rAng="0" ptsTypes="AA">
                                      <p:cBhvr>
                                        <p:cTn id="159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69" y="370"/>
                                    </p:animMotion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/>
      <p:bldP spid="7" grpId="1"/>
      <p:bldP spid="16" grpId="0"/>
      <p:bldP spid="16" grpId="1"/>
      <p:bldP spid="14" grpId="0"/>
      <p:bldP spid="14" grpId="1"/>
      <p:bldP spid="19" grpId="0"/>
      <p:bldP spid="19" grpId="1"/>
      <p:bldP spid="19" grpId="2"/>
      <p:bldP spid="15" grpId="0"/>
      <p:bldP spid="15" grpId="1"/>
      <p:bldP spid="26" grpId="0"/>
      <p:bldP spid="26" grpId="1"/>
      <p:bldP spid="17" grpId="0"/>
      <p:bldP spid="17" grpId="1"/>
      <p:bldP spid="8" grpId="0"/>
      <p:bldP spid="8" grpId="1"/>
      <p:bldP spid="12" grpId="0"/>
      <p:bldP spid="13" grpId="0"/>
      <p:bldP spid="114" grpId="0"/>
      <p:bldP spid="115" grpId="0"/>
      <p:bldP spid="116" grpId="0"/>
      <p:bldP spid="2" grpId="0" animBg="1"/>
      <p:bldP spid="2" grpId="1" animBg="1"/>
      <p:bldP spid="117" grpId="0" animBg="1"/>
      <p:bldP spid="117" grpId="1" animBg="1"/>
      <p:bldP spid="118" grpId="0" animBg="1"/>
      <p:bldP spid="119" grpId="0" animBg="1"/>
      <p:bldP spid="120" grpId="0" animBg="1"/>
      <p:bldP spid="120" grpId="1" animBg="1"/>
      <p:bldP spid="121" grpId="0" animBg="1"/>
      <p:bldP spid="121" grpId="1" animBg="1"/>
      <p:bldP spid="122" grpId="0" animBg="1"/>
      <p:bldP spid="122" grpId="1" animBg="1"/>
      <p:bldP spid="37" grpId="0"/>
      <p:bldP spid="37" grpId="1"/>
      <p:bldP spid="129" grpId="0"/>
      <p:bldP spid="129" grpId="1"/>
      <p:bldP spid="130" grpId="0"/>
      <p:bldP spid="130" grpId="1"/>
      <p:bldP spid="131" grpId="0"/>
      <p:bldP spid="131" grpId="1"/>
      <p:bldP spid="132" grpId="0"/>
      <p:bldP spid="132" grpId="1"/>
      <p:bldP spid="133" grpId="0"/>
      <p:bldP spid="133" grpId="1"/>
      <p:bldP spid="133" grpId="2"/>
      <p:bldP spid="134" grpId="0"/>
      <p:bldP spid="134" grpId="1"/>
      <p:bldP spid="38" grpId="0"/>
      <p:bldP spid="3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 hidden="1"/>
          <p:cNvSpPr>
            <a:spLocks noGrp="1"/>
          </p:cNvSpPr>
          <p:nvPr>
            <p:ph type="title"/>
          </p:nvPr>
        </p:nvSpPr>
        <p:spPr>
          <a:xfrm>
            <a:off x="1614488" y="1645445"/>
            <a:ext cx="5915025" cy="354806"/>
          </a:xfrm>
        </p:spPr>
        <p:txBody>
          <a:bodyPr>
            <a:normAutofit fontScale="90000"/>
          </a:bodyPr>
          <a:lstStyle/>
          <a:p>
            <a:pPr algn="l"/>
            <a:r>
              <a:rPr lang="en-IN" sz="2100" dirty="0"/>
              <a:t>Module 6</a:t>
            </a:r>
            <a:br>
              <a:rPr lang="en-IN" sz="2100" dirty="0"/>
            </a:br>
            <a:endParaRPr lang="en-IN" sz="2100" dirty="0"/>
          </a:p>
        </p:txBody>
      </p:sp>
      <p:sp>
        <p:nvSpPr>
          <p:cNvPr id="7" name="Title 1" hidden="1"/>
          <p:cNvSpPr txBox="1">
            <a:spLocks/>
          </p:cNvSpPr>
          <p:nvPr/>
        </p:nvSpPr>
        <p:spPr>
          <a:xfrm>
            <a:off x="1658728" y="1892202"/>
            <a:ext cx="2102672" cy="35480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sz="1800" b="1" dirty="0">
                <a:solidFill>
                  <a:schemeClr val="tx1"/>
                </a:solidFill>
              </a:rPr>
              <a:t>Graph Terminology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16" name="Title 1" hidden="1">
            <a:extLst>
              <a:ext uri="{FF2B5EF4-FFF2-40B4-BE49-F238E27FC236}">
                <a16:creationId xmlns:a16="http://schemas.microsoft.com/office/drawing/2014/main" id="{7427CAB0-D61B-4882-B34B-D3EE8319EA1B}"/>
              </a:ext>
            </a:extLst>
          </p:cNvPr>
          <p:cNvSpPr txBox="1">
            <a:spLocks/>
          </p:cNvSpPr>
          <p:nvPr/>
        </p:nvSpPr>
        <p:spPr>
          <a:xfrm>
            <a:off x="3771901" y="1903403"/>
            <a:ext cx="2490077" cy="35480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sz="1800" b="1" dirty="0">
                <a:solidFill>
                  <a:schemeClr val="tx1"/>
                </a:solidFill>
              </a:rPr>
              <a:t>-Graph Representation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14" name="Title 1" hidden="1">
            <a:extLst>
              <a:ext uri="{FF2B5EF4-FFF2-40B4-BE49-F238E27FC236}">
                <a16:creationId xmlns:a16="http://schemas.microsoft.com/office/drawing/2014/main" id="{45A765FC-F169-4331-B2B3-B586623F326C}"/>
              </a:ext>
            </a:extLst>
          </p:cNvPr>
          <p:cNvSpPr txBox="1">
            <a:spLocks/>
          </p:cNvSpPr>
          <p:nvPr/>
        </p:nvSpPr>
        <p:spPr>
          <a:xfrm>
            <a:off x="6305326" y="1903403"/>
            <a:ext cx="2359894" cy="35480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sz="1800" b="1" dirty="0">
                <a:solidFill>
                  <a:schemeClr val="tx1"/>
                </a:solidFill>
              </a:rPr>
              <a:t>-</a:t>
            </a:r>
            <a:r>
              <a:rPr lang="en-US" sz="1800" b="1" dirty="0" err="1">
                <a:solidFill>
                  <a:schemeClr val="tx1"/>
                </a:solidFill>
              </a:rPr>
              <a:t>Warshall</a:t>
            </a:r>
            <a:r>
              <a:rPr lang="en-US" sz="1800" b="1" dirty="0">
                <a:solidFill>
                  <a:schemeClr val="tx1"/>
                </a:solidFill>
              </a:rPr>
              <a:t> Algorithms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19" name="Title 1" hidden="1">
            <a:extLst>
              <a:ext uri="{FF2B5EF4-FFF2-40B4-BE49-F238E27FC236}">
                <a16:creationId xmlns:a16="http://schemas.microsoft.com/office/drawing/2014/main" id="{6F9D0598-A683-4CFF-92F7-72DFE063CB28}"/>
              </a:ext>
            </a:extLst>
          </p:cNvPr>
          <p:cNvSpPr txBox="1">
            <a:spLocks/>
          </p:cNvSpPr>
          <p:nvPr/>
        </p:nvSpPr>
        <p:spPr>
          <a:xfrm>
            <a:off x="1658728" y="2196265"/>
            <a:ext cx="3516920" cy="35480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sz="1800" b="1" dirty="0">
                <a:solidFill>
                  <a:schemeClr val="tx1"/>
                </a:solidFill>
              </a:rPr>
              <a:t>-Different Operations on Graphs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15" name="Title 1" hidden="1">
            <a:extLst>
              <a:ext uri="{FF2B5EF4-FFF2-40B4-BE49-F238E27FC236}">
                <a16:creationId xmlns:a16="http://schemas.microsoft.com/office/drawing/2014/main" id="{232FDACD-222D-48E7-BD9B-8F7DA78E6CF2}"/>
              </a:ext>
            </a:extLst>
          </p:cNvPr>
          <p:cNvSpPr txBox="1">
            <a:spLocks/>
          </p:cNvSpPr>
          <p:nvPr/>
        </p:nvSpPr>
        <p:spPr>
          <a:xfrm>
            <a:off x="5186148" y="2219746"/>
            <a:ext cx="2006232" cy="35480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sz="1800" b="1" dirty="0">
                <a:solidFill>
                  <a:schemeClr val="tx1"/>
                </a:solidFill>
              </a:rPr>
              <a:t>-Graph Traversal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26" name="Title 1" hidden="1">
            <a:extLst>
              <a:ext uri="{FF2B5EF4-FFF2-40B4-BE49-F238E27FC236}">
                <a16:creationId xmlns:a16="http://schemas.microsoft.com/office/drawing/2014/main" id="{EB900D2B-C074-4864-BC53-650E3788A857}"/>
              </a:ext>
            </a:extLst>
          </p:cNvPr>
          <p:cNvSpPr txBox="1">
            <a:spLocks/>
          </p:cNvSpPr>
          <p:nvPr/>
        </p:nvSpPr>
        <p:spPr>
          <a:xfrm>
            <a:off x="7027617" y="2216942"/>
            <a:ext cx="1101610" cy="35480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IN" sz="1800" b="1" dirty="0">
                <a:solidFill>
                  <a:schemeClr val="tx1"/>
                </a:solidFill>
              </a:rPr>
              <a:t>-Minimum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17" name="Title 1" hidden="1">
            <a:extLst>
              <a:ext uri="{FF2B5EF4-FFF2-40B4-BE49-F238E27FC236}">
                <a16:creationId xmlns:a16="http://schemas.microsoft.com/office/drawing/2014/main" id="{A8E48E97-086B-4CFD-B724-1543EEE68290}"/>
              </a:ext>
            </a:extLst>
          </p:cNvPr>
          <p:cNvSpPr txBox="1">
            <a:spLocks/>
          </p:cNvSpPr>
          <p:nvPr/>
        </p:nvSpPr>
        <p:spPr>
          <a:xfrm>
            <a:off x="1698741" y="2536090"/>
            <a:ext cx="1548095" cy="35480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IN" sz="1800" b="1" dirty="0">
                <a:solidFill>
                  <a:schemeClr val="tx1"/>
                </a:solidFill>
              </a:rPr>
              <a:t>spanning tree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8" name="Title 1" hidden="1"/>
          <p:cNvSpPr txBox="1">
            <a:spLocks/>
          </p:cNvSpPr>
          <p:nvPr/>
        </p:nvSpPr>
        <p:spPr>
          <a:xfrm>
            <a:off x="3246836" y="2517917"/>
            <a:ext cx="4062320" cy="37297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sz="1800" b="1" dirty="0">
                <a:solidFill>
                  <a:schemeClr val="tx1"/>
                </a:solidFill>
              </a:rPr>
              <a:t>- Dijkstra shortest Path Algorithm</a:t>
            </a:r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4E7348-9EDD-4063-8CCA-7737F1D67E3B}"/>
              </a:ext>
            </a:extLst>
          </p:cNvPr>
          <p:cNvSpPr/>
          <p:nvPr/>
        </p:nvSpPr>
        <p:spPr>
          <a:xfrm>
            <a:off x="1614488" y="1613962"/>
            <a:ext cx="445974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b="1" dirty="0">
                <a:solidFill>
                  <a:srgbClr val="663300"/>
                </a:solidFill>
              </a:rPr>
              <a:t>Operations on Graph</a:t>
            </a:r>
            <a:endParaRPr lang="en-IN" sz="2100" b="1" dirty="0">
              <a:solidFill>
                <a:srgbClr val="6633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7525E9-0225-40F8-A1AC-66A2330F0FF6}"/>
              </a:ext>
            </a:extLst>
          </p:cNvPr>
          <p:cNvSpPr/>
          <p:nvPr/>
        </p:nvSpPr>
        <p:spPr>
          <a:xfrm>
            <a:off x="1669228" y="2056430"/>
            <a:ext cx="23693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3. Sum of two graph</a:t>
            </a:r>
            <a:endParaRPr lang="en-IN" b="1" baseline="-25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AB566DB8-5955-4935-A607-2778A06A6E8D}"/>
                  </a:ext>
                </a:extLst>
              </p:cNvPr>
              <p:cNvSpPr/>
              <p:nvPr/>
            </p:nvSpPr>
            <p:spPr>
              <a:xfrm>
                <a:off x="4038600" y="2067412"/>
                <a:ext cx="492063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dirty="0"/>
                  <a:t>If two graph G1 &amp; G2 are given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N" baseline="-25000" dirty="0"/>
              </a:p>
            </p:txBody>
          </p:sp>
        </mc:Choice>
        <mc:Fallback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AB566DB8-5955-4935-A607-2778A06A6E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2067412"/>
                <a:ext cx="4920635" cy="369332"/>
              </a:xfrm>
              <a:prstGeom prst="rect">
                <a:avLst/>
              </a:prstGeom>
              <a:blipFill>
                <a:blip r:embed="rId3"/>
                <a:stretch>
                  <a:fillRect l="-1031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63DEE4CA-ABDF-410F-9FBF-9ACB117F98E6}"/>
                  </a:ext>
                </a:extLst>
              </p:cNvPr>
              <p:cNvSpPr/>
              <p:nvPr/>
            </p:nvSpPr>
            <p:spPr>
              <a:xfrm>
                <a:off x="1771018" y="2460367"/>
                <a:ext cx="55111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dirty="0"/>
                  <a:t>Will be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</a:t>
                </a:r>
                <a:endParaRPr lang="en-IN" baseline="-25000" dirty="0"/>
              </a:p>
            </p:txBody>
          </p:sp>
        </mc:Choice>
        <mc:Fallback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63DEE4CA-ABDF-410F-9FBF-9ACB117F98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018" y="2460367"/>
                <a:ext cx="5511185" cy="369332"/>
              </a:xfrm>
              <a:prstGeom prst="rect">
                <a:avLst/>
              </a:prstGeom>
              <a:blipFill>
                <a:blip r:embed="rId4"/>
                <a:stretch>
                  <a:fillRect l="-690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3F691194-2DA7-4FC9-87B6-3EFC0A2D7688}"/>
                  </a:ext>
                </a:extLst>
              </p:cNvPr>
              <p:cNvSpPr/>
              <p:nvPr/>
            </p:nvSpPr>
            <p:spPr>
              <a:xfrm>
                <a:off x="2298345" y="2806616"/>
                <a:ext cx="666089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dirty="0"/>
                  <a:t>&amp;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/>
                  <a:t> Edges which are in G1 &amp; G2 and edges obtained by joining each vertex of G1 to each G2 </a:t>
                </a:r>
                <a:r>
                  <a:rPr lang="en-IN" b="1" dirty="0"/>
                  <a:t>	 	 </a:t>
                </a:r>
                <a:endParaRPr lang="en-IN" b="1" baseline="-25000" dirty="0"/>
              </a:p>
            </p:txBody>
          </p:sp>
        </mc:Choice>
        <mc:Fallback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3F691194-2DA7-4FC9-87B6-3EFC0A2D76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8345" y="2806616"/>
                <a:ext cx="6660890" cy="646331"/>
              </a:xfrm>
              <a:prstGeom prst="rect">
                <a:avLst/>
              </a:prstGeom>
              <a:blipFill>
                <a:blip r:embed="rId5"/>
                <a:stretch>
                  <a:fillRect l="-571" t="-3846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1A65DB53-91C8-4560-A304-D6B82D28CD25}"/>
              </a:ext>
            </a:extLst>
          </p:cNvPr>
          <p:cNvSpPr/>
          <p:nvPr/>
        </p:nvSpPr>
        <p:spPr>
          <a:xfrm>
            <a:off x="2145459" y="4455586"/>
            <a:ext cx="361424" cy="3049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B7EB1283-45BA-422C-B7C9-EB548E0304C1}"/>
              </a:ext>
            </a:extLst>
          </p:cNvPr>
          <p:cNvSpPr/>
          <p:nvPr/>
        </p:nvSpPr>
        <p:spPr>
          <a:xfrm>
            <a:off x="2134670" y="3635726"/>
            <a:ext cx="361424" cy="3538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41BA919D-718E-4EF3-81D1-594958F1923A}"/>
              </a:ext>
            </a:extLst>
          </p:cNvPr>
          <p:cNvSpPr/>
          <p:nvPr/>
        </p:nvSpPr>
        <p:spPr>
          <a:xfrm>
            <a:off x="2140064" y="5244038"/>
            <a:ext cx="361424" cy="3538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29FC1758-FE41-4A83-B219-AEE7660140C4}"/>
              </a:ext>
            </a:extLst>
          </p:cNvPr>
          <p:cNvSpPr/>
          <p:nvPr/>
        </p:nvSpPr>
        <p:spPr>
          <a:xfrm>
            <a:off x="4651670" y="4583549"/>
            <a:ext cx="361424" cy="3538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3799CEBF-B6B8-4C5D-9144-58A2A330AB7B}"/>
              </a:ext>
            </a:extLst>
          </p:cNvPr>
          <p:cNvSpPr/>
          <p:nvPr/>
        </p:nvSpPr>
        <p:spPr>
          <a:xfrm>
            <a:off x="4642408" y="3633089"/>
            <a:ext cx="361424" cy="3538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E56CC47-7536-4B17-9CF6-C947F8C59757}"/>
              </a:ext>
            </a:extLst>
          </p:cNvPr>
          <p:cNvCxnSpPr>
            <a:cxnSpLocks/>
            <a:stCxn id="117" idx="4"/>
            <a:endCxn id="2" idx="0"/>
          </p:cNvCxnSpPr>
          <p:nvPr/>
        </p:nvCxnSpPr>
        <p:spPr>
          <a:xfrm>
            <a:off x="2315382" y="3989610"/>
            <a:ext cx="10789" cy="4659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4F63B124-02AA-4523-9818-99FFA7D039AE}"/>
              </a:ext>
            </a:extLst>
          </p:cNvPr>
          <p:cNvCxnSpPr>
            <a:cxnSpLocks/>
            <a:stCxn id="118" idx="0"/>
            <a:endCxn id="2" idx="4"/>
          </p:cNvCxnSpPr>
          <p:nvPr/>
        </p:nvCxnSpPr>
        <p:spPr>
          <a:xfrm flipV="1">
            <a:off x="2320776" y="4760491"/>
            <a:ext cx="5395" cy="4835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FDC7646-9C0F-4C94-9ED7-E8F9FA0A67A7}"/>
              </a:ext>
            </a:extLst>
          </p:cNvPr>
          <p:cNvCxnSpPr>
            <a:cxnSpLocks/>
            <a:endCxn id="120" idx="0"/>
          </p:cNvCxnSpPr>
          <p:nvPr/>
        </p:nvCxnSpPr>
        <p:spPr>
          <a:xfrm>
            <a:off x="4832382" y="3974505"/>
            <a:ext cx="0" cy="6090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1C435A30-99DC-4785-83FF-A9900CFD1950}"/>
              </a:ext>
            </a:extLst>
          </p:cNvPr>
          <p:cNvSpPr txBox="1"/>
          <p:nvPr/>
        </p:nvSpPr>
        <p:spPr>
          <a:xfrm>
            <a:off x="1870788" y="4118161"/>
            <a:ext cx="361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8CD112C-7D88-4064-A31D-92EB14BD1590}"/>
              </a:ext>
            </a:extLst>
          </p:cNvPr>
          <p:cNvSpPr txBox="1"/>
          <p:nvPr/>
        </p:nvSpPr>
        <p:spPr>
          <a:xfrm>
            <a:off x="1870788" y="4878708"/>
            <a:ext cx="361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e3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54ACABA-21C0-4E80-A1B6-32463CAE7831}"/>
              </a:ext>
            </a:extLst>
          </p:cNvPr>
          <p:cNvSpPr txBox="1"/>
          <p:nvPr/>
        </p:nvSpPr>
        <p:spPr>
          <a:xfrm>
            <a:off x="4817726" y="4078719"/>
            <a:ext cx="361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2CA2157-5DF2-4521-9E6E-EC69CCB30701}"/>
                  </a:ext>
                </a:extLst>
              </p:cNvPr>
              <p:cNvSpPr/>
              <p:nvPr/>
            </p:nvSpPr>
            <p:spPr>
              <a:xfrm>
                <a:off x="3319549" y="4078719"/>
                <a:ext cx="617477" cy="6001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3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IN" sz="3300" dirty="0"/>
              </a:p>
            </p:txBody>
          </p:sp>
        </mc:Choice>
        <mc:Fallback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2CA2157-5DF2-4521-9E6E-EC69CCB307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549" y="4078719"/>
                <a:ext cx="617477" cy="6001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29C0EAA-9A52-466C-9580-A0DFF7F43924}"/>
              </a:ext>
            </a:extLst>
          </p:cNvPr>
          <p:cNvCxnSpPr>
            <a:cxnSpLocks/>
            <a:stCxn id="120" idx="1"/>
            <a:endCxn id="117" idx="5"/>
          </p:cNvCxnSpPr>
          <p:nvPr/>
        </p:nvCxnSpPr>
        <p:spPr>
          <a:xfrm flipH="1" flipV="1">
            <a:off x="2443165" y="3937785"/>
            <a:ext cx="2261435" cy="6975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AFEE6F3-91E7-474A-8986-F6D7D63E4D19}"/>
              </a:ext>
            </a:extLst>
          </p:cNvPr>
          <p:cNvCxnSpPr>
            <a:cxnSpLocks/>
            <a:stCxn id="118" idx="7"/>
            <a:endCxn id="121" idx="3"/>
          </p:cNvCxnSpPr>
          <p:nvPr/>
        </p:nvCxnSpPr>
        <p:spPr>
          <a:xfrm flipV="1">
            <a:off x="2448559" y="3935147"/>
            <a:ext cx="2246779" cy="13607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83BE674-D8DE-48E2-97A4-5333ECE32B50}"/>
              </a:ext>
            </a:extLst>
          </p:cNvPr>
          <p:cNvCxnSpPr>
            <a:cxnSpLocks/>
            <a:stCxn id="2" idx="6"/>
            <a:endCxn id="121" idx="3"/>
          </p:cNvCxnSpPr>
          <p:nvPr/>
        </p:nvCxnSpPr>
        <p:spPr>
          <a:xfrm flipV="1">
            <a:off x="2506883" y="3935147"/>
            <a:ext cx="2188455" cy="6728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BFBB6B2-6B14-47D5-8970-7E960FA2D461}"/>
              </a:ext>
            </a:extLst>
          </p:cNvPr>
          <p:cNvCxnSpPr>
            <a:cxnSpLocks/>
            <a:stCxn id="117" idx="6"/>
            <a:endCxn id="121" idx="2"/>
          </p:cNvCxnSpPr>
          <p:nvPr/>
        </p:nvCxnSpPr>
        <p:spPr>
          <a:xfrm flipV="1">
            <a:off x="2496094" y="3810030"/>
            <a:ext cx="2146315" cy="26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190966E-268A-46F8-9C90-896C19C7E1D8}"/>
              </a:ext>
            </a:extLst>
          </p:cNvPr>
          <p:cNvCxnSpPr>
            <a:cxnSpLocks/>
            <a:stCxn id="120" idx="2"/>
            <a:endCxn id="2" idx="6"/>
          </p:cNvCxnSpPr>
          <p:nvPr/>
        </p:nvCxnSpPr>
        <p:spPr>
          <a:xfrm flipH="1" flipV="1">
            <a:off x="2506883" y="4608039"/>
            <a:ext cx="2144788" cy="1524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A2BD3DA-B950-43B2-936C-C703078D2C6E}"/>
              </a:ext>
            </a:extLst>
          </p:cNvPr>
          <p:cNvCxnSpPr>
            <a:cxnSpLocks/>
            <a:stCxn id="120" idx="3"/>
            <a:endCxn id="118" idx="6"/>
          </p:cNvCxnSpPr>
          <p:nvPr/>
        </p:nvCxnSpPr>
        <p:spPr>
          <a:xfrm flipH="1">
            <a:off x="2501488" y="4885607"/>
            <a:ext cx="2203112" cy="535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82833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8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9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3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85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72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500"/>
                            </p:stCondLst>
                            <p:childTnLst>
                              <p:par>
                                <p:cTn id="1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000"/>
                            </p:stCondLst>
                            <p:childTnLst>
                              <p:par>
                                <p:cTn id="1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500"/>
                            </p:stCondLst>
                            <p:childTnLst>
                              <p:par>
                                <p:cTn id="1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/>
      <p:bldP spid="7" grpId="1"/>
      <p:bldP spid="16" grpId="0"/>
      <p:bldP spid="16" grpId="1"/>
      <p:bldP spid="14" grpId="0"/>
      <p:bldP spid="14" grpId="1"/>
      <p:bldP spid="19" grpId="0"/>
      <p:bldP spid="19" grpId="1"/>
      <p:bldP spid="19" grpId="2"/>
      <p:bldP spid="15" grpId="0"/>
      <p:bldP spid="15" grpId="1"/>
      <p:bldP spid="26" grpId="0"/>
      <p:bldP spid="26" grpId="1"/>
      <p:bldP spid="17" grpId="0"/>
      <p:bldP spid="17" grpId="1"/>
      <p:bldP spid="8" grpId="0"/>
      <p:bldP spid="8" grpId="1"/>
      <p:bldP spid="12" grpId="0"/>
      <p:bldP spid="13" grpId="0"/>
      <p:bldP spid="114" grpId="0"/>
      <p:bldP spid="115" grpId="0"/>
      <p:bldP spid="116" grpId="0"/>
      <p:bldP spid="2" grpId="0" animBg="1"/>
      <p:bldP spid="117" grpId="0" animBg="1"/>
      <p:bldP spid="118" grpId="0" animBg="1"/>
      <p:bldP spid="120" grpId="0" animBg="1"/>
      <p:bldP spid="121" grpId="0" animBg="1"/>
      <p:bldP spid="129" grpId="0"/>
      <p:bldP spid="130" grpId="0"/>
      <p:bldP spid="133" grpId="0"/>
      <p:bldP spid="38" grpId="0"/>
      <p:bldP spid="3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 hidden="1"/>
          <p:cNvSpPr>
            <a:spLocks noGrp="1"/>
          </p:cNvSpPr>
          <p:nvPr>
            <p:ph type="title"/>
          </p:nvPr>
        </p:nvSpPr>
        <p:spPr>
          <a:xfrm>
            <a:off x="1614488" y="1645445"/>
            <a:ext cx="5915025" cy="354806"/>
          </a:xfrm>
        </p:spPr>
        <p:txBody>
          <a:bodyPr>
            <a:normAutofit fontScale="90000"/>
          </a:bodyPr>
          <a:lstStyle/>
          <a:p>
            <a:pPr algn="l"/>
            <a:r>
              <a:rPr lang="en-IN" sz="2100" dirty="0"/>
              <a:t>Module 6</a:t>
            </a:r>
            <a:br>
              <a:rPr lang="en-IN" sz="2100" dirty="0"/>
            </a:br>
            <a:endParaRPr lang="en-IN" sz="2100" dirty="0"/>
          </a:p>
        </p:txBody>
      </p:sp>
      <p:sp>
        <p:nvSpPr>
          <p:cNvPr id="7" name="Title 1" hidden="1"/>
          <p:cNvSpPr txBox="1">
            <a:spLocks/>
          </p:cNvSpPr>
          <p:nvPr/>
        </p:nvSpPr>
        <p:spPr>
          <a:xfrm>
            <a:off x="1658728" y="1892202"/>
            <a:ext cx="2102672" cy="35480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sz="1800" b="1" dirty="0">
                <a:solidFill>
                  <a:schemeClr val="tx1"/>
                </a:solidFill>
              </a:rPr>
              <a:t>Graph Terminology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16" name="Title 1" hidden="1">
            <a:extLst>
              <a:ext uri="{FF2B5EF4-FFF2-40B4-BE49-F238E27FC236}">
                <a16:creationId xmlns:a16="http://schemas.microsoft.com/office/drawing/2014/main" id="{7427CAB0-D61B-4882-B34B-D3EE8319EA1B}"/>
              </a:ext>
            </a:extLst>
          </p:cNvPr>
          <p:cNvSpPr txBox="1">
            <a:spLocks/>
          </p:cNvSpPr>
          <p:nvPr/>
        </p:nvSpPr>
        <p:spPr>
          <a:xfrm>
            <a:off x="3771901" y="1903403"/>
            <a:ext cx="2490077" cy="35480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sz="1800" b="1" dirty="0">
                <a:solidFill>
                  <a:schemeClr val="tx1"/>
                </a:solidFill>
              </a:rPr>
              <a:t>-Graph Representation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14" name="Title 1" hidden="1">
            <a:extLst>
              <a:ext uri="{FF2B5EF4-FFF2-40B4-BE49-F238E27FC236}">
                <a16:creationId xmlns:a16="http://schemas.microsoft.com/office/drawing/2014/main" id="{45A765FC-F169-4331-B2B3-B586623F326C}"/>
              </a:ext>
            </a:extLst>
          </p:cNvPr>
          <p:cNvSpPr txBox="1">
            <a:spLocks/>
          </p:cNvSpPr>
          <p:nvPr/>
        </p:nvSpPr>
        <p:spPr>
          <a:xfrm>
            <a:off x="6305326" y="1903403"/>
            <a:ext cx="2359894" cy="35480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sz="1800" b="1" dirty="0">
                <a:solidFill>
                  <a:schemeClr val="tx1"/>
                </a:solidFill>
              </a:rPr>
              <a:t>-</a:t>
            </a:r>
            <a:r>
              <a:rPr lang="en-US" sz="1800" b="1" dirty="0" err="1">
                <a:solidFill>
                  <a:schemeClr val="tx1"/>
                </a:solidFill>
              </a:rPr>
              <a:t>Warshall</a:t>
            </a:r>
            <a:r>
              <a:rPr lang="en-US" sz="1800" b="1" dirty="0">
                <a:solidFill>
                  <a:schemeClr val="tx1"/>
                </a:solidFill>
              </a:rPr>
              <a:t> Algorithms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19" name="Title 1" hidden="1">
            <a:extLst>
              <a:ext uri="{FF2B5EF4-FFF2-40B4-BE49-F238E27FC236}">
                <a16:creationId xmlns:a16="http://schemas.microsoft.com/office/drawing/2014/main" id="{6F9D0598-A683-4CFF-92F7-72DFE063CB28}"/>
              </a:ext>
            </a:extLst>
          </p:cNvPr>
          <p:cNvSpPr txBox="1">
            <a:spLocks/>
          </p:cNvSpPr>
          <p:nvPr/>
        </p:nvSpPr>
        <p:spPr>
          <a:xfrm>
            <a:off x="1658728" y="2196265"/>
            <a:ext cx="3516920" cy="35480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sz="1800" b="1" dirty="0">
                <a:solidFill>
                  <a:schemeClr val="tx1"/>
                </a:solidFill>
              </a:rPr>
              <a:t>-Different Operations on Graphs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15" name="Title 1" hidden="1">
            <a:extLst>
              <a:ext uri="{FF2B5EF4-FFF2-40B4-BE49-F238E27FC236}">
                <a16:creationId xmlns:a16="http://schemas.microsoft.com/office/drawing/2014/main" id="{232FDACD-222D-48E7-BD9B-8F7DA78E6CF2}"/>
              </a:ext>
            </a:extLst>
          </p:cNvPr>
          <p:cNvSpPr txBox="1">
            <a:spLocks/>
          </p:cNvSpPr>
          <p:nvPr/>
        </p:nvSpPr>
        <p:spPr>
          <a:xfrm>
            <a:off x="5186148" y="2219746"/>
            <a:ext cx="2006232" cy="35480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sz="1800" b="1" dirty="0">
                <a:solidFill>
                  <a:schemeClr val="tx1"/>
                </a:solidFill>
              </a:rPr>
              <a:t>-Graph Traversal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26" name="Title 1" hidden="1">
            <a:extLst>
              <a:ext uri="{FF2B5EF4-FFF2-40B4-BE49-F238E27FC236}">
                <a16:creationId xmlns:a16="http://schemas.microsoft.com/office/drawing/2014/main" id="{EB900D2B-C074-4864-BC53-650E3788A857}"/>
              </a:ext>
            </a:extLst>
          </p:cNvPr>
          <p:cNvSpPr txBox="1">
            <a:spLocks/>
          </p:cNvSpPr>
          <p:nvPr/>
        </p:nvSpPr>
        <p:spPr>
          <a:xfrm>
            <a:off x="7027617" y="2216942"/>
            <a:ext cx="1101610" cy="35480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IN" sz="1800" b="1" dirty="0">
                <a:solidFill>
                  <a:schemeClr val="tx1"/>
                </a:solidFill>
              </a:rPr>
              <a:t>-Minimum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17" name="Title 1" hidden="1">
            <a:extLst>
              <a:ext uri="{FF2B5EF4-FFF2-40B4-BE49-F238E27FC236}">
                <a16:creationId xmlns:a16="http://schemas.microsoft.com/office/drawing/2014/main" id="{A8E48E97-086B-4CFD-B724-1543EEE68290}"/>
              </a:ext>
            </a:extLst>
          </p:cNvPr>
          <p:cNvSpPr txBox="1">
            <a:spLocks/>
          </p:cNvSpPr>
          <p:nvPr/>
        </p:nvSpPr>
        <p:spPr>
          <a:xfrm>
            <a:off x="1698741" y="2536090"/>
            <a:ext cx="1548095" cy="35480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IN" sz="1800" b="1" dirty="0">
                <a:solidFill>
                  <a:schemeClr val="tx1"/>
                </a:solidFill>
              </a:rPr>
              <a:t>spanning tree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8" name="Title 1" hidden="1"/>
          <p:cNvSpPr txBox="1">
            <a:spLocks/>
          </p:cNvSpPr>
          <p:nvPr/>
        </p:nvSpPr>
        <p:spPr>
          <a:xfrm>
            <a:off x="3246836" y="2517917"/>
            <a:ext cx="4062320" cy="37297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sz="1800" b="1" dirty="0">
                <a:solidFill>
                  <a:schemeClr val="tx1"/>
                </a:solidFill>
              </a:rPr>
              <a:t>- Dijkstra shortest Path Algorithm</a:t>
            </a:r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4E7348-9EDD-4063-8CCA-7737F1D67E3B}"/>
              </a:ext>
            </a:extLst>
          </p:cNvPr>
          <p:cNvSpPr/>
          <p:nvPr/>
        </p:nvSpPr>
        <p:spPr>
          <a:xfrm>
            <a:off x="1614488" y="1613962"/>
            <a:ext cx="445974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b="1" dirty="0">
                <a:solidFill>
                  <a:srgbClr val="663300"/>
                </a:solidFill>
              </a:rPr>
              <a:t>Operations on Graph</a:t>
            </a:r>
            <a:endParaRPr lang="en-IN" sz="2100" b="1" dirty="0">
              <a:solidFill>
                <a:srgbClr val="6633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7525E9-0225-40F8-A1AC-66A2330F0FF6}"/>
              </a:ext>
            </a:extLst>
          </p:cNvPr>
          <p:cNvSpPr/>
          <p:nvPr/>
        </p:nvSpPr>
        <p:spPr>
          <a:xfrm>
            <a:off x="1669229" y="2056430"/>
            <a:ext cx="15432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3. Ring Sum</a:t>
            </a:r>
            <a:endParaRPr lang="en-IN" b="1" baseline="-25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AB566DB8-5955-4935-A607-2778A06A6E8D}"/>
                  </a:ext>
                </a:extLst>
              </p:cNvPr>
              <p:cNvSpPr/>
              <p:nvPr/>
            </p:nvSpPr>
            <p:spPr>
              <a:xfrm>
                <a:off x="3058169" y="2066643"/>
                <a:ext cx="574680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dirty="0"/>
                  <a:t>If two graph G1 &amp; G2 are given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N" baseline="-25000" dirty="0"/>
              </a:p>
            </p:txBody>
          </p:sp>
        </mc:Choice>
        <mc:Fallback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AB566DB8-5955-4935-A607-2778A06A6E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8169" y="2066643"/>
                <a:ext cx="5746803" cy="369332"/>
              </a:xfrm>
              <a:prstGeom prst="rect">
                <a:avLst/>
              </a:prstGeom>
              <a:blipFill>
                <a:blip r:embed="rId3"/>
                <a:stretch>
                  <a:fillRect l="-883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63DEE4CA-ABDF-410F-9FBF-9ACB117F98E6}"/>
                  </a:ext>
                </a:extLst>
              </p:cNvPr>
              <p:cNvSpPr/>
              <p:nvPr/>
            </p:nvSpPr>
            <p:spPr>
              <a:xfrm>
                <a:off x="1771018" y="2460367"/>
                <a:ext cx="55111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dirty="0"/>
                  <a:t>Will be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 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</a:t>
                </a:r>
                <a:endParaRPr lang="en-IN" baseline="-25000" dirty="0"/>
              </a:p>
            </p:txBody>
          </p:sp>
        </mc:Choice>
        <mc:Fallback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63DEE4CA-ABDF-410F-9FBF-9ACB117F98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018" y="2460367"/>
                <a:ext cx="5511185" cy="369332"/>
              </a:xfrm>
              <a:prstGeom prst="rect">
                <a:avLst/>
              </a:prstGeom>
              <a:blipFill>
                <a:blip r:embed="rId4"/>
                <a:stretch>
                  <a:fillRect l="-690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3F691194-2DA7-4FC9-87B6-3EFC0A2D7688}"/>
                  </a:ext>
                </a:extLst>
              </p:cNvPr>
              <p:cNvSpPr/>
              <p:nvPr/>
            </p:nvSpPr>
            <p:spPr>
              <a:xfrm>
                <a:off x="2298345" y="2806616"/>
                <a:ext cx="666089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dirty="0"/>
                  <a:t>&amp;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b="1" dirty="0"/>
                  <a:t>	 	 </a:t>
                </a:r>
                <a:endParaRPr lang="en-IN" b="1" baseline="-25000" dirty="0"/>
              </a:p>
            </p:txBody>
          </p:sp>
        </mc:Choice>
        <mc:Fallback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3F691194-2DA7-4FC9-87B6-3EFC0A2D76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8345" y="2806616"/>
                <a:ext cx="6660890" cy="369332"/>
              </a:xfrm>
              <a:prstGeom prst="rect">
                <a:avLst/>
              </a:prstGeom>
              <a:blipFill>
                <a:blip r:embed="rId5"/>
                <a:stretch>
                  <a:fillRect l="-571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970929DF-E247-424B-A740-0ADFC9458000}"/>
              </a:ext>
            </a:extLst>
          </p:cNvPr>
          <p:cNvSpPr/>
          <p:nvPr/>
        </p:nvSpPr>
        <p:spPr>
          <a:xfrm>
            <a:off x="2298345" y="3182150"/>
            <a:ext cx="66608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edges either in G1 or G2 but not in both</a:t>
            </a:r>
            <a:endParaRPr lang="en-IN" b="1" baseline="-25000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C2ED556-9879-4E51-9215-A77325E05D22}"/>
              </a:ext>
            </a:extLst>
          </p:cNvPr>
          <p:cNvSpPr/>
          <p:nvPr/>
        </p:nvSpPr>
        <p:spPr>
          <a:xfrm>
            <a:off x="2170765" y="4770981"/>
            <a:ext cx="361424" cy="3538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0AAA84B-E42E-4D2B-B31E-2F51E8DD5F4E}"/>
              </a:ext>
            </a:extLst>
          </p:cNvPr>
          <p:cNvSpPr/>
          <p:nvPr/>
        </p:nvSpPr>
        <p:spPr>
          <a:xfrm>
            <a:off x="2170765" y="3820521"/>
            <a:ext cx="361424" cy="3538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8CB3BD8-7C94-453D-AE0D-A594D0490C81}"/>
              </a:ext>
            </a:extLst>
          </p:cNvPr>
          <p:cNvSpPr/>
          <p:nvPr/>
        </p:nvSpPr>
        <p:spPr>
          <a:xfrm>
            <a:off x="3408300" y="4770981"/>
            <a:ext cx="361424" cy="3538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F0827F7-A311-4937-9C40-53D0721AA3D9}"/>
              </a:ext>
            </a:extLst>
          </p:cNvPr>
          <p:cNvSpPr/>
          <p:nvPr/>
        </p:nvSpPr>
        <p:spPr>
          <a:xfrm>
            <a:off x="3393931" y="3820521"/>
            <a:ext cx="361424" cy="3538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EFB5F4B-3EC8-442E-BB46-D99A8F99DA0B}"/>
              </a:ext>
            </a:extLst>
          </p:cNvPr>
          <p:cNvSpPr/>
          <p:nvPr/>
        </p:nvSpPr>
        <p:spPr>
          <a:xfrm>
            <a:off x="4687765" y="4768343"/>
            <a:ext cx="361424" cy="3538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5949C510-99DB-4AE3-8E17-B9474C6052B9}"/>
              </a:ext>
            </a:extLst>
          </p:cNvPr>
          <p:cNvSpPr/>
          <p:nvPr/>
        </p:nvSpPr>
        <p:spPr>
          <a:xfrm>
            <a:off x="4678503" y="3817883"/>
            <a:ext cx="361424" cy="3538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2685792-00AC-4451-B327-DA3294B69204}"/>
              </a:ext>
            </a:extLst>
          </p:cNvPr>
          <p:cNvSpPr/>
          <p:nvPr/>
        </p:nvSpPr>
        <p:spPr>
          <a:xfrm>
            <a:off x="5625988" y="4286066"/>
            <a:ext cx="361424" cy="3538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B0530E8-0651-47A1-AC15-887DD5E8A859}"/>
              </a:ext>
            </a:extLst>
          </p:cNvPr>
          <p:cNvCxnSpPr>
            <a:stCxn id="71" idx="6"/>
            <a:endCxn id="73" idx="2"/>
          </p:cNvCxnSpPr>
          <p:nvPr/>
        </p:nvCxnSpPr>
        <p:spPr>
          <a:xfrm>
            <a:off x="2532188" y="3997463"/>
            <a:ext cx="8617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1C2F4C7-E78F-4147-A534-B7C1E059D5CB}"/>
              </a:ext>
            </a:extLst>
          </p:cNvPr>
          <p:cNvCxnSpPr>
            <a:cxnSpLocks/>
            <a:stCxn id="71" idx="4"/>
            <a:endCxn id="70" idx="0"/>
          </p:cNvCxnSpPr>
          <p:nvPr/>
        </p:nvCxnSpPr>
        <p:spPr>
          <a:xfrm>
            <a:off x="2351477" y="4174404"/>
            <a:ext cx="0" cy="5965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F8C5DD2-9204-4400-82BA-7FA1C87A2015}"/>
              </a:ext>
            </a:extLst>
          </p:cNvPr>
          <p:cNvCxnSpPr>
            <a:cxnSpLocks/>
            <a:stCxn id="72" idx="2"/>
            <a:endCxn id="70" idx="6"/>
          </p:cNvCxnSpPr>
          <p:nvPr/>
        </p:nvCxnSpPr>
        <p:spPr>
          <a:xfrm flipH="1">
            <a:off x="2532189" y="4947923"/>
            <a:ext cx="8761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D427344-67F3-4F4C-9C18-9A8900BC5110}"/>
              </a:ext>
            </a:extLst>
          </p:cNvPr>
          <p:cNvCxnSpPr>
            <a:cxnSpLocks/>
            <a:stCxn id="73" idx="4"/>
            <a:endCxn id="72" idx="0"/>
          </p:cNvCxnSpPr>
          <p:nvPr/>
        </p:nvCxnSpPr>
        <p:spPr>
          <a:xfrm>
            <a:off x="3574643" y="4174404"/>
            <a:ext cx="14369" cy="5965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A73745BC-668F-4375-A6AA-BC9A4000F8F3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4868477" y="4159300"/>
            <a:ext cx="0" cy="6090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ABF9094-F19B-4214-9A11-F7D11775E32E}"/>
              </a:ext>
            </a:extLst>
          </p:cNvPr>
          <p:cNvCxnSpPr>
            <a:cxnSpLocks/>
            <a:stCxn id="76" idx="1"/>
            <a:endCxn id="75" idx="6"/>
          </p:cNvCxnSpPr>
          <p:nvPr/>
        </p:nvCxnSpPr>
        <p:spPr>
          <a:xfrm flipH="1" flipV="1">
            <a:off x="5039927" y="3994825"/>
            <a:ext cx="638991" cy="3430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F1EC493-7350-4936-8267-098FF93F0846}"/>
              </a:ext>
            </a:extLst>
          </p:cNvPr>
          <p:cNvCxnSpPr>
            <a:cxnSpLocks/>
            <a:stCxn id="76" idx="3"/>
            <a:endCxn id="74" idx="6"/>
          </p:cNvCxnSpPr>
          <p:nvPr/>
        </p:nvCxnSpPr>
        <p:spPr>
          <a:xfrm flipH="1">
            <a:off x="5049189" y="4588124"/>
            <a:ext cx="629729" cy="3571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FAC47343-B1B1-4AF7-884D-AB867597AB51}"/>
              </a:ext>
            </a:extLst>
          </p:cNvPr>
          <p:cNvSpPr txBox="1"/>
          <p:nvPr/>
        </p:nvSpPr>
        <p:spPr>
          <a:xfrm>
            <a:off x="2802356" y="3720464"/>
            <a:ext cx="361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0AC5064-3780-46E7-BA1A-C11AA971DA11}"/>
              </a:ext>
            </a:extLst>
          </p:cNvPr>
          <p:cNvSpPr txBox="1"/>
          <p:nvPr/>
        </p:nvSpPr>
        <p:spPr>
          <a:xfrm>
            <a:off x="1906883" y="4302956"/>
            <a:ext cx="361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e2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AB1BE79-BD6B-49E6-9088-79036D1A401C}"/>
              </a:ext>
            </a:extLst>
          </p:cNvPr>
          <p:cNvSpPr txBox="1"/>
          <p:nvPr/>
        </p:nvSpPr>
        <p:spPr>
          <a:xfrm>
            <a:off x="2807163" y="4986365"/>
            <a:ext cx="361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e3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84BAF07-AA75-4AFF-96DE-3FAA93CFE864}"/>
              </a:ext>
            </a:extLst>
          </p:cNvPr>
          <p:cNvSpPr txBox="1"/>
          <p:nvPr/>
        </p:nvSpPr>
        <p:spPr>
          <a:xfrm>
            <a:off x="3568010" y="4325374"/>
            <a:ext cx="347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B224F80-35C3-430B-85FE-00C88A766B27}"/>
              </a:ext>
            </a:extLst>
          </p:cNvPr>
          <p:cNvSpPr txBox="1"/>
          <p:nvPr/>
        </p:nvSpPr>
        <p:spPr>
          <a:xfrm>
            <a:off x="5317495" y="4766705"/>
            <a:ext cx="361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e6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3229D89-738D-4F91-AECB-65990D62438D}"/>
              </a:ext>
            </a:extLst>
          </p:cNvPr>
          <p:cNvSpPr txBox="1"/>
          <p:nvPr/>
        </p:nvSpPr>
        <p:spPr>
          <a:xfrm>
            <a:off x="4562704" y="4286066"/>
            <a:ext cx="361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e4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66B4A2D-DD8E-4B73-AF4C-43AC3A9E4AC9}"/>
              </a:ext>
            </a:extLst>
          </p:cNvPr>
          <p:cNvSpPr txBox="1"/>
          <p:nvPr/>
        </p:nvSpPr>
        <p:spPr>
          <a:xfrm>
            <a:off x="5220639" y="3901412"/>
            <a:ext cx="361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C86FA9C3-4770-49D9-B38F-BBEC92E60552}"/>
                  </a:ext>
                </a:extLst>
              </p:cNvPr>
              <p:cNvSpPr/>
              <p:nvPr/>
            </p:nvSpPr>
            <p:spPr>
              <a:xfrm>
                <a:off x="3897765" y="4192262"/>
                <a:ext cx="590226" cy="6001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3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</m:oMath>
                  </m:oMathPara>
                </a14:m>
                <a:endParaRPr lang="en-IN" sz="3300" dirty="0"/>
              </a:p>
            </p:txBody>
          </p:sp>
        </mc:Choice>
        <mc:Fallback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C86FA9C3-4770-49D9-B38F-BBEC92E605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7765" y="4192262"/>
                <a:ext cx="590226" cy="6001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6E3768C-C37D-4E54-B84B-E738BBA5B4FE}"/>
              </a:ext>
            </a:extLst>
          </p:cNvPr>
          <p:cNvCxnSpPr>
            <a:endCxn id="87" idx="0"/>
          </p:cNvCxnSpPr>
          <p:nvPr/>
        </p:nvCxnSpPr>
        <p:spPr>
          <a:xfrm flipV="1">
            <a:off x="3464600" y="4325374"/>
            <a:ext cx="276937" cy="1837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CD20C90-1891-47DE-9900-A6EF50B14E10}"/>
              </a:ext>
            </a:extLst>
          </p:cNvPr>
          <p:cNvCxnSpPr/>
          <p:nvPr/>
        </p:nvCxnSpPr>
        <p:spPr>
          <a:xfrm flipV="1">
            <a:off x="4722197" y="4325374"/>
            <a:ext cx="276937" cy="18376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14143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8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9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3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2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55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9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99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4.07407E-6 L -0.13984 0.00115 " pathEditMode="relative" rAng="0" ptsTypes="AA">
                                      <p:cBhvr>
                                        <p:cTn id="16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92" y="46"/>
                                    </p:animMotion>
                                  </p:childTnLst>
                                </p:cTn>
                              </p:par>
                              <p:par>
                                <p:cTn id="166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3.7037E-6 L -0.14049 -3.7037E-6 " pathEditMode="relative" rAng="0" ptsTypes="AA">
                                      <p:cBhvr>
                                        <p:cTn id="16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31" y="0"/>
                                    </p:animMotion>
                                  </p:childTnLst>
                                </p:cTn>
                              </p:par>
                              <p:par>
                                <p:cTn id="16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4.07407E-6 L -0.14271 -0.00024 " pathEditMode="relative" rAng="0" ptsTypes="AA">
                                      <p:cBhvr>
                                        <p:cTn id="16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35" y="-23"/>
                                    </p:animMotion>
                                  </p:childTnLst>
                                </p:cTn>
                              </p:par>
                              <p:par>
                                <p:cTn id="17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2.59259E-6 L -0.13997 2.59259E-6 " pathEditMode="relative" rAng="0" ptsTypes="AA">
                                      <p:cBhvr>
                                        <p:cTn id="171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05" y="0"/>
                                    </p:animMotion>
                                  </p:childTnLst>
                                </p:cTn>
                              </p:par>
                              <p:par>
                                <p:cTn id="17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2.96296E-6 L -0.13959 -0.00023 " pathEditMode="relative" rAng="0" ptsTypes="AA">
                                      <p:cBhvr>
                                        <p:cTn id="17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79" y="-23"/>
                                    </p:animMotion>
                                  </p:childTnLst>
                                </p:cTn>
                              </p:par>
                              <p:par>
                                <p:cTn id="17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4.81481E-6 L -0.1405 0.00162 " pathEditMode="relative" rAng="0" ptsTypes="AA">
                                      <p:cBhvr>
                                        <p:cTn id="17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31" y="69"/>
                                    </p:animMotion>
                                  </p:childTnLst>
                                </p:cTn>
                              </p:par>
                              <p:par>
                                <p:cTn id="176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2.96296E-6 L -0.13945 -0.00185 " pathEditMode="relative" rAng="0" ptsTypes="AA">
                                      <p:cBhvr>
                                        <p:cTn id="17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79" y="-93"/>
                                    </p:animMotion>
                                  </p:childTnLst>
                                </p:cTn>
                              </p:par>
                              <p:par>
                                <p:cTn id="178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L -0.10924 0.00741 " pathEditMode="relative" rAng="0" ptsTypes="AA">
                                      <p:cBhvr>
                                        <p:cTn id="179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69" y="370"/>
                                    </p:animMotion>
                                  </p:childTnLst>
                                </p:cTn>
                              </p:par>
                              <p:par>
                                <p:cTn id="18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11022E-16 L -0.13086 -0.00069 " pathEditMode="relative" rAng="0" ptsTypes="AA">
                                      <p:cBhvr>
                                        <p:cTn id="18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49" y="-46"/>
                                    </p:animMotion>
                                  </p:childTnLst>
                                </p:cTn>
                              </p:par>
                              <p:par>
                                <p:cTn id="1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/>
      <p:bldP spid="7" grpId="1"/>
      <p:bldP spid="16" grpId="0"/>
      <p:bldP spid="16" grpId="1"/>
      <p:bldP spid="14" grpId="0"/>
      <p:bldP spid="14" grpId="1"/>
      <p:bldP spid="19" grpId="0"/>
      <p:bldP spid="19" grpId="1"/>
      <p:bldP spid="19" grpId="2"/>
      <p:bldP spid="15" grpId="0"/>
      <p:bldP spid="15" grpId="1"/>
      <p:bldP spid="26" grpId="0"/>
      <p:bldP spid="26" grpId="1"/>
      <p:bldP spid="17" grpId="0"/>
      <p:bldP spid="17" grpId="1"/>
      <p:bldP spid="8" grpId="0"/>
      <p:bldP spid="8" grpId="1"/>
      <p:bldP spid="12" grpId="0"/>
      <p:bldP spid="13" grpId="0"/>
      <p:bldP spid="114" grpId="0"/>
      <p:bldP spid="115" grpId="0"/>
      <p:bldP spid="116" grpId="0"/>
      <p:bldP spid="34" grpId="0"/>
      <p:bldP spid="70" grpId="0" animBg="1"/>
      <p:bldP spid="71" grpId="0" animBg="1"/>
      <p:bldP spid="72" grpId="0" animBg="1"/>
      <p:bldP spid="73" grpId="0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84" grpId="0"/>
      <p:bldP spid="85" grpId="0"/>
      <p:bldP spid="86" grpId="0"/>
      <p:bldP spid="87" grpId="0"/>
      <p:bldP spid="87" grpId="1"/>
      <p:bldP spid="87" grpId="2"/>
      <p:bldP spid="88" grpId="0"/>
      <p:bldP spid="88" grpId="1"/>
      <p:bldP spid="89" grpId="0"/>
      <p:bldP spid="89" grpId="1"/>
      <p:bldP spid="89" grpId="2"/>
      <p:bldP spid="89" grpId="3"/>
      <p:bldP spid="90" grpId="0"/>
      <p:bldP spid="90" grpId="1"/>
      <p:bldP spid="91" grpId="0"/>
      <p:bldP spid="9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 hidden="1"/>
          <p:cNvSpPr>
            <a:spLocks noGrp="1"/>
          </p:cNvSpPr>
          <p:nvPr>
            <p:ph type="title"/>
          </p:nvPr>
        </p:nvSpPr>
        <p:spPr>
          <a:xfrm>
            <a:off x="1614488" y="1645445"/>
            <a:ext cx="5915025" cy="354806"/>
          </a:xfrm>
        </p:spPr>
        <p:txBody>
          <a:bodyPr>
            <a:normAutofit fontScale="90000"/>
          </a:bodyPr>
          <a:lstStyle/>
          <a:p>
            <a:pPr algn="l"/>
            <a:r>
              <a:rPr lang="en-IN" sz="2100" dirty="0"/>
              <a:t>Module 6</a:t>
            </a:r>
            <a:br>
              <a:rPr lang="en-IN" sz="2100" dirty="0"/>
            </a:br>
            <a:endParaRPr lang="en-IN" sz="2100" dirty="0"/>
          </a:p>
        </p:txBody>
      </p:sp>
      <p:sp>
        <p:nvSpPr>
          <p:cNvPr id="7" name="Title 1" hidden="1"/>
          <p:cNvSpPr txBox="1">
            <a:spLocks/>
          </p:cNvSpPr>
          <p:nvPr/>
        </p:nvSpPr>
        <p:spPr>
          <a:xfrm>
            <a:off x="1658728" y="1892202"/>
            <a:ext cx="2102672" cy="35480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sz="1800" b="1" dirty="0">
                <a:solidFill>
                  <a:schemeClr val="tx1"/>
                </a:solidFill>
              </a:rPr>
              <a:t>Graph Terminology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16" name="Title 1" hidden="1">
            <a:extLst>
              <a:ext uri="{FF2B5EF4-FFF2-40B4-BE49-F238E27FC236}">
                <a16:creationId xmlns:a16="http://schemas.microsoft.com/office/drawing/2014/main" id="{7427CAB0-D61B-4882-B34B-D3EE8319EA1B}"/>
              </a:ext>
            </a:extLst>
          </p:cNvPr>
          <p:cNvSpPr txBox="1">
            <a:spLocks/>
          </p:cNvSpPr>
          <p:nvPr/>
        </p:nvSpPr>
        <p:spPr>
          <a:xfrm>
            <a:off x="3771901" y="1903403"/>
            <a:ext cx="2490077" cy="35480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sz="1800" b="1" dirty="0">
                <a:solidFill>
                  <a:schemeClr val="tx1"/>
                </a:solidFill>
              </a:rPr>
              <a:t>-Graph Representation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14" name="Title 1" hidden="1">
            <a:extLst>
              <a:ext uri="{FF2B5EF4-FFF2-40B4-BE49-F238E27FC236}">
                <a16:creationId xmlns:a16="http://schemas.microsoft.com/office/drawing/2014/main" id="{45A765FC-F169-4331-B2B3-B586623F326C}"/>
              </a:ext>
            </a:extLst>
          </p:cNvPr>
          <p:cNvSpPr txBox="1">
            <a:spLocks/>
          </p:cNvSpPr>
          <p:nvPr/>
        </p:nvSpPr>
        <p:spPr>
          <a:xfrm>
            <a:off x="6305326" y="1903403"/>
            <a:ext cx="2359894" cy="35480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sz="1800" b="1" dirty="0">
                <a:solidFill>
                  <a:schemeClr val="tx1"/>
                </a:solidFill>
              </a:rPr>
              <a:t>-</a:t>
            </a:r>
            <a:r>
              <a:rPr lang="en-US" sz="1800" b="1" dirty="0" err="1">
                <a:solidFill>
                  <a:schemeClr val="tx1"/>
                </a:solidFill>
              </a:rPr>
              <a:t>Warshall</a:t>
            </a:r>
            <a:r>
              <a:rPr lang="en-US" sz="1800" b="1" dirty="0">
                <a:solidFill>
                  <a:schemeClr val="tx1"/>
                </a:solidFill>
              </a:rPr>
              <a:t> Algorithms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19" name="Title 1" hidden="1">
            <a:extLst>
              <a:ext uri="{FF2B5EF4-FFF2-40B4-BE49-F238E27FC236}">
                <a16:creationId xmlns:a16="http://schemas.microsoft.com/office/drawing/2014/main" id="{6F9D0598-A683-4CFF-92F7-72DFE063CB28}"/>
              </a:ext>
            </a:extLst>
          </p:cNvPr>
          <p:cNvSpPr txBox="1">
            <a:spLocks/>
          </p:cNvSpPr>
          <p:nvPr/>
        </p:nvSpPr>
        <p:spPr>
          <a:xfrm>
            <a:off x="1658728" y="2196265"/>
            <a:ext cx="3516920" cy="35480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sz="1800" b="1" dirty="0">
                <a:solidFill>
                  <a:schemeClr val="tx1"/>
                </a:solidFill>
              </a:rPr>
              <a:t>-Different Operations on Graphs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15" name="Title 1" hidden="1">
            <a:extLst>
              <a:ext uri="{FF2B5EF4-FFF2-40B4-BE49-F238E27FC236}">
                <a16:creationId xmlns:a16="http://schemas.microsoft.com/office/drawing/2014/main" id="{232FDACD-222D-48E7-BD9B-8F7DA78E6CF2}"/>
              </a:ext>
            </a:extLst>
          </p:cNvPr>
          <p:cNvSpPr txBox="1">
            <a:spLocks/>
          </p:cNvSpPr>
          <p:nvPr/>
        </p:nvSpPr>
        <p:spPr>
          <a:xfrm>
            <a:off x="5186148" y="2219746"/>
            <a:ext cx="2006232" cy="35480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sz="1800" b="1" dirty="0">
                <a:solidFill>
                  <a:schemeClr val="tx1"/>
                </a:solidFill>
              </a:rPr>
              <a:t>-Graph Traversal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26" name="Title 1" hidden="1">
            <a:extLst>
              <a:ext uri="{FF2B5EF4-FFF2-40B4-BE49-F238E27FC236}">
                <a16:creationId xmlns:a16="http://schemas.microsoft.com/office/drawing/2014/main" id="{EB900D2B-C074-4864-BC53-650E3788A857}"/>
              </a:ext>
            </a:extLst>
          </p:cNvPr>
          <p:cNvSpPr txBox="1">
            <a:spLocks/>
          </p:cNvSpPr>
          <p:nvPr/>
        </p:nvSpPr>
        <p:spPr>
          <a:xfrm>
            <a:off x="7027617" y="2216942"/>
            <a:ext cx="1101610" cy="35480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IN" sz="1800" b="1" dirty="0">
                <a:solidFill>
                  <a:schemeClr val="tx1"/>
                </a:solidFill>
              </a:rPr>
              <a:t>-Minimum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17" name="Title 1" hidden="1">
            <a:extLst>
              <a:ext uri="{FF2B5EF4-FFF2-40B4-BE49-F238E27FC236}">
                <a16:creationId xmlns:a16="http://schemas.microsoft.com/office/drawing/2014/main" id="{A8E48E97-086B-4CFD-B724-1543EEE68290}"/>
              </a:ext>
            </a:extLst>
          </p:cNvPr>
          <p:cNvSpPr txBox="1">
            <a:spLocks/>
          </p:cNvSpPr>
          <p:nvPr/>
        </p:nvSpPr>
        <p:spPr>
          <a:xfrm>
            <a:off x="1698741" y="2536090"/>
            <a:ext cx="1548095" cy="35480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IN" sz="1800" b="1" dirty="0">
                <a:solidFill>
                  <a:schemeClr val="tx1"/>
                </a:solidFill>
              </a:rPr>
              <a:t>spanning tree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8" name="Title 1" hidden="1"/>
          <p:cNvSpPr txBox="1">
            <a:spLocks/>
          </p:cNvSpPr>
          <p:nvPr/>
        </p:nvSpPr>
        <p:spPr>
          <a:xfrm>
            <a:off x="3246836" y="2517917"/>
            <a:ext cx="4062320" cy="37297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sz="1800" b="1" dirty="0">
                <a:solidFill>
                  <a:schemeClr val="tx1"/>
                </a:solidFill>
              </a:rPr>
              <a:t>- Dijkstra shortest Path Algorithm</a:t>
            </a:r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4E7348-9EDD-4063-8CCA-7737F1D67E3B}"/>
              </a:ext>
            </a:extLst>
          </p:cNvPr>
          <p:cNvSpPr/>
          <p:nvPr/>
        </p:nvSpPr>
        <p:spPr>
          <a:xfrm>
            <a:off x="112259" y="1219200"/>
            <a:ext cx="445974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b="1" dirty="0">
                <a:solidFill>
                  <a:srgbClr val="663300"/>
                </a:solidFill>
              </a:rPr>
              <a:t>Operations on Graph</a:t>
            </a:r>
            <a:endParaRPr lang="en-IN" sz="2100" b="1" dirty="0">
              <a:solidFill>
                <a:srgbClr val="6633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7525E9-0225-40F8-A1AC-66A2330F0FF6}"/>
              </a:ext>
            </a:extLst>
          </p:cNvPr>
          <p:cNvSpPr/>
          <p:nvPr/>
        </p:nvSpPr>
        <p:spPr>
          <a:xfrm>
            <a:off x="167000" y="1661668"/>
            <a:ext cx="15432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4. Product</a:t>
            </a:r>
            <a:endParaRPr lang="en-IN" b="1" baseline="-25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AB566DB8-5955-4935-A607-2778A06A6E8D}"/>
                  </a:ext>
                </a:extLst>
              </p:cNvPr>
              <p:cNvSpPr/>
              <p:nvPr/>
            </p:nvSpPr>
            <p:spPr>
              <a:xfrm>
                <a:off x="1555940" y="1671881"/>
                <a:ext cx="574680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dirty="0"/>
                  <a:t>If two graph G1 &amp; G2 are given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N" baseline="-25000" dirty="0"/>
              </a:p>
            </p:txBody>
          </p:sp>
        </mc:Choice>
        <mc:Fallback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AB566DB8-5955-4935-A607-2778A06A6E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940" y="1671881"/>
                <a:ext cx="5746803" cy="369332"/>
              </a:xfrm>
              <a:prstGeom prst="rect">
                <a:avLst/>
              </a:prstGeom>
              <a:blipFill>
                <a:blip r:embed="rId3"/>
                <a:stretch>
                  <a:fillRect l="-883" t="-10345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63DEE4CA-ABDF-410F-9FBF-9ACB117F98E6}"/>
                  </a:ext>
                </a:extLst>
              </p:cNvPr>
              <p:cNvSpPr/>
              <p:nvPr/>
            </p:nvSpPr>
            <p:spPr>
              <a:xfrm>
                <a:off x="268789" y="2065605"/>
                <a:ext cx="55111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dirty="0"/>
                  <a:t>Will be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</a:t>
                </a:r>
                <a:endParaRPr lang="en-IN" baseline="-25000" dirty="0"/>
              </a:p>
            </p:txBody>
          </p:sp>
        </mc:Choice>
        <mc:Fallback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63DEE4CA-ABDF-410F-9FBF-9ACB117F98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789" y="2065605"/>
                <a:ext cx="5511185" cy="369332"/>
              </a:xfrm>
              <a:prstGeom prst="rect">
                <a:avLst/>
              </a:prstGeom>
              <a:blipFill>
                <a:blip r:embed="rId4"/>
                <a:stretch>
                  <a:fillRect l="-690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3F691194-2DA7-4FC9-87B6-3EFC0A2D7688}"/>
                  </a:ext>
                </a:extLst>
              </p:cNvPr>
              <p:cNvSpPr/>
              <p:nvPr/>
            </p:nvSpPr>
            <p:spPr>
              <a:xfrm>
                <a:off x="796116" y="2411854"/>
                <a:ext cx="666089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dirty="0"/>
                  <a:t>&amp;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b="1" dirty="0"/>
                  <a:t>	 	 </a:t>
                </a:r>
                <a:endParaRPr lang="en-IN" b="1" baseline="-25000" dirty="0"/>
              </a:p>
            </p:txBody>
          </p:sp>
        </mc:Choice>
        <mc:Fallback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3F691194-2DA7-4FC9-87B6-3EFC0A2D76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116" y="2411854"/>
                <a:ext cx="6660890" cy="369332"/>
              </a:xfrm>
              <a:prstGeom prst="rect">
                <a:avLst/>
              </a:prstGeom>
              <a:blipFill>
                <a:blip r:embed="rId5"/>
                <a:stretch>
                  <a:fillRect l="-762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Oval 40">
            <a:extLst>
              <a:ext uri="{FF2B5EF4-FFF2-40B4-BE49-F238E27FC236}">
                <a16:creationId xmlns:a16="http://schemas.microsoft.com/office/drawing/2014/main" id="{6849002C-E2A6-4334-8D2C-E208EB20E62D}"/>
              </a:ext>
            </a:extLst>
          </p:cNvPr>
          <p:cNvSpPr/>
          <p:nvPr/>
        </p:nvSpPr>
        <p:spPr>
          <a:xfrm>
            <a:off x="643230" y="4060824"/>
            <a:ext cx="361424" cy="3049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9663465-388E-4DC7-90AE-C8F9774484B8}"/>
              </a:ext>
            </a:extLst>
          </p:cNvPr>
          <p:cNvSpPr/>
          <p:nvPr/>
        </p:nvSpPr>
        <p:spPr>
          <a:xfrm>
            <a:off x="632441" y="3240964"/>
            <a:ext cx="361424" cy="3538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D978A69-0CF9-4890-8346-840F8850AF34}"/>
              </a:ext>
            </a:extLst>
          </p:cNvPr>
          <p:cNvSpPr/>
          <p:nvPr/>
        </p:nvSpPr>
        <p:spPr>
          <a:xfrm>
            <a:off x="637835" y="4849276"/>
            <a:ext cx="361424" cy="3538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6AB3357-9D4A-42D3-BAD7-8723F8CD3983}"/>
              </a:ext>
            </a:extLst>
          </p:cNvPr>
          <p:cNvCxnSpPr>
            <a:cxnSpLocks/>
            <a:stCxn id="42" idx="4"/>
            <a:endCxn id="41" idx="0"/>
          </p:cNvCxnSpPr>
          <p:nvPr/>
        </p:nvCxnSpPr>
        <p:spPr>
          <a:xfrm>
            <a:off x="813153" y="3594848"/>
            <a:ext cx="10789" cy="4659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0D3FA0D-8D13-42AA-B77A-261E7AAB5AFF}"/>
              </a:ext>
            </a:extLst>
          </p:cNvPr>
          <p:cNvCxnSpPr>
            <a:cxnSpLocks/>
            <a:stCxn id="43" idx="0"/>
            <a:endCxn id="41" idx="4"/>
          </p:cNvCxnSpPr>
          <p:nvPr/>
        </p:nvCxnSpPr>
        <p:spPr>
          <a:xfrm flipV="1">
            <a:off x="818547" y="4365729"/>
            <a:ext cx="5395" cy="4835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BE98B40-8918-4710-9C31-C1BF5DC5A9EA}"/>
              </a:ext>
            </a:extLst>
          </p:cNvPr>
          <p:cNvSpPr txBox="1"/>
          <p:nvPr/>
        </p:nvSpPr>
        <p:spPr>
          <a:xfrm>
            <a:off x="368559" y="3723399"/>
            <a:ext cx="361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089FC26-5311-4C3F-80F4-850CF98C2E70}"/>
              </a:ext>
            </a:extLst>
          </p:cNvPr>
          <p:cNvSpPr txBox="1"/>
          <p:nvPr/>
        </p:nvSpPr>
        <p:spPr>
          <a:xfrm>
            <a:off x="368559" y="4483946"/>
            <a:ext cx="361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F997CA9-6EAF-4565-9D75-D816F05EC1E5}"/>
              </a:ext>
            </a:extLst>
          </p:cNvPr>
          <p:cNvSpPr/>
          <p:nvPr/>
        </p:nvSpPr>
        <p:spPr>
          <a:xfrm>
            <a:off x="2011859" y="4390084"/>
            <a:ext cx="361424" cy="3538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22744DD-4D58-4B0E-B0A3-2475E5629BF3}"/>
              </a:ext>
            </a:extLst>
          </p:cNvPr>
          <p:cNvSpPr/>
          <p:nvPr/>
        </p:nvSpPr>
        <p:spPr>
          <a:xfrm>
            <a:off x="2002597" y="3439624"/>
            <a:ext cx="361424" cy="3538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D883CE8-002A-493B-B72F-D68974A1648D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2192571" y="3781040"/>
            <a:ext cx="0" cy="6090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16A707B-3AC3-4361-A878-1F3EAE188151}"/>
              </a:ext>
            </a:extLst>
          </p:cNvPr>
          <p:cNvSpPr txBox="1"/>
          <p:nvPr/>
        </p:nvSpPr>
        <p:spPr>
          <a:xfrm>
            <a:off x="2201834" y="3953296"/>
            <a:ext cx="361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E6AC891-11C8-4EBE-AAB7-9BD19184D8EE}"/>
                  </a:ext>
                </a:extLst>
              </p:cNvPr>
              <p:cNvSpPr/>
              <p:nvPr/>
            </p:nvSpPr>
            <p:spPr>
              <a:xfrm>
                <a:off x="1280211" y="3860884"/>
                <a:ext cx="604653" cy="6001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3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IN" sz="3300" dirty="0"/>
              </a:p>
            </p:txBody>
          </p:sp>
        </mc:Choice>
        <mc:Fallback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E6AC891-11C8-4EBE-AAB7-9BD19184D8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211" y="3860884"/>
                <a:ext cx="604653" cy="6001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958A7C5-E187-48CD-83DA-C8175A21FD1F}"/>
                  </a:ext>
                </a:extLst>
              </p:cNvPr>
              <p:cNvSpPr/>
              <p:nvPr/>
            </p:nvSpPr>
            <p:spPr>
              <a:xfrm>
                <a:off x="3202468" y="2963965"/>
                <a:ext cx="55572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 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,1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958A7C5-E187-48CD-83DA-C8175A21FD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468" y="2963965"/>
                <a:ext cx="5557291" cy="369332"/>
              </a:xfrm>
              <a:prstGeom prst="rect">
                <a:avLst/>
              </a:prstGeom>
              <a:blipFill>
                <a:blip r:embed="rId7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E4527F5-C03D-47E9-898E-5BBA17D8146B}"/>
                  </a:ext>
                </a:extLst>
              </p:cNvPr>
              <p:cNvSpPr/>
              <p:nvPr/>
            </p:nvSpPr>
            <p:spPr>
              <a:xfrm>
                <a:off x="3212094" y="3270964"/>
                <a:ext cx="571111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 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IN" dirty="0"/>
                            <m:t>e</m:t>
                          </m:r>
                          <m:r>
                            <m:rPr>
                              <m:nor/>
                            </m:rPr>
                            <a:rPr lang="en-IN" dirty="0"/>
                            <m:t>4 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IN" dirty="0"/>
                            <m:t>e</m:t>
                          </m:r>
                          <m:r>
                            <m:rPr>
                              <m:nor/>
                            </m:rPr>
                            <a:rPr lang="en-IN" dirty="0"/>
                            <m:t>4 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IN" dirty="0"/>
                            <m:t>e</m:t>
                          </m:r>
                          <m:r>
                            <m:rPr>
                              <m:nor/>
                            </m:rPr>
                            <a:rPr lang="en-IN" dirty="0"/>
                            <m:t>4 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IN" dirty="0"/>
                            <m:t>e</m:t>
                          </m:r>
                          <m:r>
                            <m:rPr>
                              <m:nor/>
                            </m:rPr>
                            <a:rPr lang="en-IN" dirty="0"/>
                            <m:t>2 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IN" dirty="0"/>
                            <m:t>e</m:t>
                          </m:r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IN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IN" dirty="0"/>
                            <m:t>e</m:t>
                          </m:r>
                          <m:r>
                            <m:rPr>
                              <m:nor/>
                            </m:rPr>
                            <a:rPr lang="en-IN" dirty="0"/>
                            <m:t>2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</m:t>
                          </m:r>
                          <m:r>
                            <m:rPr>
                              <m:nor/>
                            </m:rPr>
                            <a:rPr lang="en-IN" dirty="0"/>
                            <m:t>e</m:t>
                          </m:r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E4527F5-C03D-47E9-898E-5BBA17D814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094" y="3270964"/>
                <a:ext cx="5711115" cy="646331"/>
              </a:xfrm>
              <a:prstGeom prst="rect">
                <a:avLst/>
              </a:prstGeom>
              <a:blipFill>
                <a:blip r:embed="rId8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row: Right 2">
            <a:extLst>
              <a:ext uri="{FF2B5EF4-FFF2-40B4-BE49-F238E27FC236}">
                <a16:creationId xmlns:a16="http://schemas.microsoft.com/office/drawing/2014/main" id="{E8A27673-6216-487A-A98E-604602AA6B20}"/>
              </a:ext>
            </a:extLst>
          </p:cNvPr>
          <p:cNvSpPr/>
          <p:nvPr/>
        </p:nvSpPr>
        <p:spPr>
          <a:xfrm rot="448308">
            <a:off x="2563257" y="4060825"/>
            <a:ext cx="506515" cy="169470"/>
          </a:xfrm>
          <a:prstGeom prst="rightArrow">
            <a:avLst/>
          </a:prstGeom>
          <a:solidFill>
            <a:srgbClr val="FFC000"/>
          </a:solidFill>
          <a:ln>
            <a:solidFill>
              <a:srgbClr val="6633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543F224-D125-4643-8F14-99B6AF7ED492}"/>
              </a:ext>
            </a:extLst>
          </p:cNvPr>
          <p:cNvSpPr/>
          <p:nvPr/>
        </p:nvSpPr>
        <p:spPr>
          <a:xfrm>
            <a:off x="3422117" y="4402240"/>
            <a:ext cx="425727" cy="3151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IN" sz="1200" dirty="0"/>
              <a:t>B, 0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6AF8BA1-162A-4409-A330-640A4FDB871A}"/>
              </a:ext>
            </a:extLst>
          </p:cNvPr>
          <p:cNvSpPr/>
          <p:nvPr/>
        </p:nvSpPr>
        <p:spPr>
          <a:xfrm>
            <a:off x="3422117" y="3769848"/>
            <a:ext cx="425728" cy="3538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IN" sz="1200" dirty="0"/>
              <a:t>A, 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FF28FA5-70AD-40A0-AC9F-54082A868B32}"/>
              </a:ext>
            </a:extLst>
          </p:cNvPr>
          <p:cNvSpPr/>
          <p:nvPr/>
        </p:nvSpPr>
        <p:spPr>
          <a:xfrm>
            <a:off x="3422117" y="5033809"/>
            <a:ext cx="425727" cy="3538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IN" sz="1200" dirty="0"/>
              <a:t>C, 0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59911DB-2DC4-42F5-B4E0-34342E66BB70}"/>
              </a:ext>
            </a:extLst>
          </p:cNvPr>
          <p:cNvSpPr/>
          <p:nvPr/>
        </p:nvSpPr>
        <p:spPr>
          <a:xfrm>
            <a:off x="4760998" y="4390084"/>
            <a:ext cx="425726" cy="3538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IN" sz="1200" dirty="0"/>
              <a:t>B, 1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924BB9F-5EEF-4FFD-9CFE-3EE4257FD9A9}"/>
              </a:ext>
            </a:extLst>
          </p:cNvPr>
          <p:cNvSpPr/>
          <p:nvPr/>
        </p:nvSpPr>
        <p:spPr>
          <a:xfrm>
            <a:off x="4760998" y="3793507"/>
            <a:ext cx="425727" cy="3538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IN" sz="1200" dirty="0"/>
              <a:t>A, 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B780D91-024F-4C0E-961A-06036D15BDC1}"/>
              </a:ext>
            </a:extLst>
          </p:cNvPr>
          <p:cNvSpPr/>
          <p:nvPr/>
        </p:nvSpPr>
        <p:spPr>
          <a:xfrm>
            <a:off x="4760996" y="5026218"/>
            <a:ext cx="425727" cy="3538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IN" sz="1200" dirty="0"/>
              <a:t>C, 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6199353-2C3D-440C-8C96-2EA08E9F4B1D}"/>
              </a:ext>
            </a:extLst>
          </p:cNvPr>
          <p:cNvCxnSpPr>
            <a:cxnSpLocks/>
            <a:stCxn id="58" idx="6"/>
            <a:endCxn id="61" idx="2"/>
          </p:cNvCxnSpPr>
          <p:nvPr/>
        </p:nvCxnSpPr>
        <p:spPr>
          <a:xfrm>
            <a:off x="3847844" y="3946790"/>
            <a:ext cx="913154" cy="236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879D4E0-0968-4DEA-A3EE-AEEE36591809}"/>
              </a:ext>
            </a:extLst>
          </p:cNvPr>
          <p:cNvCxnSpPr>
            <a:cxnSpLocks/>
            <a:stCxn id="57" idx="6"/>
            <a:endCxn id="60" idx="2"/>
          </p:cNvCxnSpPr>
          <p:nvPr/>
        </p:nvCxnSpPr>
        <p:spPr>
          <a:xfrm>
            <a:off x="3847845" y="4559802"/>
            <a:ext cx="913153" cy="72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3D0E50A-E9F3-4912-9165-BF65E8CEDB15}"/>
              </a:ext>
            </a:extLst>
          </p:cNvPr>
          <p:cNvCxnSpPr>
            <a:cxnSpLocks/>
            <a:stCxn id="59" idx="6"/>
            <a:endCxn id="62" idx="2"/>
          </p:cNvCxnSpPr>
          <p:nvPr/>
        </p:nvCxnSpPr>
        <p:spPr>
          <a:xfrm flipV="1">
            <a:off x="3847844" y="5203160"/>
            <a:ext cx="913152" cy="75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FB44B14-5793-4265-86CC-7098D712C60B}"/>
              </a:ext>
            </a:extLst>
          </p:cNvPr>
          <p:cNvCxnSpPr>
            <a:cxnSpLocks/>
            <a:stCxn id="57" idx="0"/>
            <a:endCxn id="58" idx="4"/>
          </p:cNvCxnSpPr>
          <p:nvPr/>
        </p:nvCxnSpPr>
        <p:spPr>
          <a:xfrm flipV="1">
            <a:off x="3634981" y="4123731"/>
            <a:ext cx="0" cy="278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EAB8106-D740-4126-8B12-10CB33F2872B}"/>
              </a:ext>
            </a:extLst>
          </p:cNvPr>
          <p:cNvCxnSpPr>
            <a:cxnSpLocks/>
            <a:stCxn id="59" idx="0"/>
            <a:endCxn id="57" idx="4"/>
          </p:cNvCxnSpPr>
          <p:nvPr/>
        </p:nvCxnSpPr>
        <p:spPr>
          <a:xfrm flipV="1">
            <a:off x="3634981" y="4717364"/>
            <a:ext cx="0" cy="316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0388F5A-2365-4E26-A54F-8114DEC47739}"/>
              </a:ext>
            </a:extLst>
          </p:cNvPr>
          <p:cNvCxnSpPr>
            <a:cxnSpLocks/>
            <a:stCxn id="60" idx="0"/>
            <a:endCxn id="61" idx="4"/>
          </p:cNvCxnSpPr>
          <p:nvPr/>
        </p:nvCxnSpPr>
        <p:spPr>
          <a:xfrm flipV="1">
            <a:off x="4973861" y="4147390"/>
            <a:ext cx="1" cy="2426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F36AED9-945E-4A6C-ACF7-937D27C7915E}"/>
              </a:ext>
            </a:extLst>
          </p:cNvPr>
          <p:cNvCxnSpPr>
            <a:cxnSpLocks/>
            <a:stCxn id="62" idx="0"/>
            <a:endCxn id="60" idx="4"/>
          </p:cNvCxnSpPr>
          <p:nvPr/>
        </p:nvCxnSpPr>
        <p:spPr>
          <a:xfrm flipV="1">
            <a:off x="4973860" y="4743967"/>
            <a:ext cx="1" cy="2822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3979D18C-5D22-4CE4-BCF6-2C515B18B34B}"/>
              </a:ext>
            </a:extLst>
          </p:cNvPr>
          <p:cNvSpPr txBox="1"/>
          <p:nvPr/>
        </p:nvSpPr>
        <p:spPr>
          <a:xfrm>
            <a:off x="4070951" y="3692313"/>
            <a:ext cx="606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A, e4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E77BE7A-26DC-46C1-893C-6FE7FD1BDA0B}"/>
              </a:ext>
            </a:extLst>
          </p:cNvPr>
          <p:cNvSpPr txBox="1"/>
          <p:nvPr/>
        </p:nvSpPr>
        <p:spPr>
          <a:xfrm>
            <a:off x="4048189" y="4290588"/>
            <a:ext cx="606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B, e4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5C123EA-DA4D-47CC-BF7C-93BDBC2B08A4}"/>
              </a:ext>
            </a:extLst>
          </p:cNvPr>
          <p:cNvSpPr txBox="1"/>
          <p:nvPr/>
        </p:nvSpPr>
        <p:spPr>
          <a:xfrm>
            <a:off x="4000114" y="4920933"/>
            <a:ext cx="606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C, e4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A4D13C1-6144-47D8-97CD-17A0F467EDA5}"/>
              </a:ext>
            </a:extLst>
          </p:cNvPr>
          <p:cNvSpPr txBox="1"/>
          <p:nvPr/>
        </p:nvSpPr>
        <p:spPr>
          <a:xfrm>
            <a:off x="3105724" y="4144578"/>
            <a:ext cx="583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0, e2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66177F5-9177-4EB1-B07F-8AC2625D0414}"/>
              </a:ext>
            </a:extLst>
          </p:cNvPr>
          <p:cNvSpPr txBox="1"/>
          <p:nvPr/>
        </p:nvSpPr>
        <p:spPr>
          <a:xfrm>
            <a:off x="3140954" y="4782433"/>
            <a:ext cx="606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0, e3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0EA5D8-A830-4D79-BB22-82E24B0772E0}"/>
              </a:ext>
            </a:extLst>
          </p:cNvPr>
          <p:cNvSpPr txBox="1"/>
          <p:nvPr/>
        </p:nvSpPr>
        <p:spPr>
          <a:xfrm>
            <a:off x="5100827" y="4149424"/>
            <a:ext cx="606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1, e2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151C2E1-27E8-4B84-8EBD-AD2A6602D039}"/>
              </a:ext>
            </a:extLst>
          </p:cNvPr>
          <p:cNvSpPr txBox="1"/>
          <p:nvPr/>
        </p:nvSpPr>
        <p:spPr>
          <a:xfrm>
            <a:off x="5021734" y="4765114"/>
            <a:ext cx="606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1, e3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107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8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9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3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2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55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9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000"/>
                            </p:stCondLst>
                            <p:childTnLst>
                              <p:par>
                                <p:cTn id="1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500"/>
                            </p:stCondLst>
                            <p:childTnLst>
                              <p:par>
                                <p:cTn id="1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00"/>
                            </p:stCondLst>
                            <p:childTnLst>
                              <p:par>
                                <p:cTn id="1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00"/>
                            </p:stCondLst>
                            <p:childTnLst>
                              <p:par>
                                <p:cTn id="1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500"/>
                            </p:stCondLst>
                            <p:childTnLst>
                              <p:par>
                                <p:cTn id="2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/>
      <p:bldP spid="7" grpId="1"/>
      <p:bldP spid="16" grpId="0"/>
      <p:bldP spid="16" grpId="1"/>
      <p:bldP spid="14" grpId="0"/>
      <p:bldP spid="14" grpId="1"/>
      <p:bldP spid="19" grpId="0"/>
      <p:bldP spid="19" grpId="1"/>
      <p:bldP spid="19" grpId="2"/>
      <p:bldP spid="15" grpId="0"/>
      <p:bldP spid="15" grpId="1"/>
      <p:bldP spid="26" grpId="0"/>
      <p:bldP spid="26" grpId="1"/>
      <p:bldP spid="17" grpId="0"/>
      <p:bldP spid="17" grpId="1"/>
      <p:bldP spid="8" grpId="0"/>
      <p:bldP spid="8" grpId="1"/>
      <p:bldP spid="12" grpId="0"/>
      <p:bldP spid="13" grpId="0"/>
      <p:bldP spid="114" grpId="0"/>
      <p:bldP spid="115" grpId="0"/>
      <p:bldP spid="116" grpId="0"/>
      <p:bldP spid="41" grpId="0" animBg="1"/>
      <p:bldP spid="42" grpId="0" animBg="1"/>
      <p:bldP spid="43" grpId="0" animBg="1"/>
      <p:bldP spid="46" grpId="0"/>
      <p:bldP spid="47" grpId="0"/>
      <p:bldP spid="48" grpId="0" animBg="1"/>
      <p:bldP spid="49" grpId="0" animBg="1"/>
      <p:bldP spid="51" grpId="0"/>
      <p:bldP spid="52" grpId="0"/>
      <p:bldP spid="2" grpId="0"/>
      <p:bldP spid="54" grpId="0"/>
      <p:bldP spid="3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97" grpId="0"/>
      <p:bldP spid="98" grpId="0"/>
      <p:bldP spid="99" grpId="0"/>
      <p:bldP spid="100" grpId="0"/>
      <p:bldP spid="101" grpId="0"/>
      <p:bldP spid="102" grpId="0"/>
      <p:bldP spid="10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 hidden="1"/>
          <p:cNvSpPr>
            <a:spLocks noGrp="1"/>
          </p:cNvSpPr>
          <p:nvPr>
            <p:ph type="title"/>
          </p:nvPr>
        </p:nvSpPr>
        <p:spPr>
          <a:xfrm>
            <a:off x="1614488" y="1645445"/>
            <a:ext cx="5915025" cy="354806"/>
          </a:xfrm>
        </p:spPr>
        <p:txBody>
          <a:bodyPr>
            <a:normAutofit fontScale="90000"/>
          </a:bodyPr>
          <a:lstStyle/>
          <a:p>
            <a:pPr algn="l"/>
            <a:r>
              <a:rPr lang="en-IN" sz="2100" dirty="0"/>
              <a:t>Module 6</a:t>
            </a:r>
            <a:br>
              <a:rPr lang="en-IN" sz="2100" dirty="0"/>
            </a:br>
            <a:endParaRPr lang="en-IN" sz="2100" dirty="0"/>
          </a:p>
        </p:txBody>
      </p:sp>
      <p:sp>
        <p:nvSpPr>
          <p:cNvPr id="7" name="Title 1" hidden="1"/>
          <p:cNvSpPr txBox="1">
            <a:spLocks/>
          </p:cNvSpPr>
          <p:nvPr/>
        </p:nvSpPr>
        <p:spPr>
          <a:xfrm>
            <a:off x="1658728" y="1892202"/>
            <a:ext cx="2102672" cy="35480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sz="1800" b="1" dirty="0">
                <a:solidFill>
                  <a:schemeClr val="tx1"/>
                </a:solidFill>
              </a:rPr>
              <a:t>Graph Terminology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16" name="Title 1" hidden="1">
            <a:extLst>
              <a:ext uri="{FF2B5EF4-FFF2-40B4-BE49-F238E27FC236}">
                <a16:creationId xmlns:a16="http://schemas.microsoft.com/office/drawing/2014/main" id="{7427CAB0-D61B-4882-B34B-D3EE8319EA1B}"/>
              </a:ext>
            </a:extLst>
          </p:cNvPr>
          <p:cNvSpPr txBox="1">
            <a:spLocks/>
          </p:cNvSpPr>
          <p:nvPr/>
        </p:nvSpPr>
        <p:spPr>
          <a:xfrm>
            <a:off x="3771901" y="1903403"/>
            <a:ext cx="2490077" cy="35480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sz="1800" b="1" dirty="0">
                <a:solidFill>
                  <a:schemeClr val="tx1"/>
                </a:solidFill>
              </a:rPr>
              <a:t>-Graph Representation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14" name="Title 1" hidden="1">
            <a:extLst>
              <a:ext uri="{FF2B5EF4-FFF2-40B4-BE49-F238E27FC236}">
                <a16:creationId xmlns:a16="http://schemas.microsoft.com/office/drawing/2014/main" id="{45A765FC-F169-4331-B2B3-B586623F326C}"/>
              </a:ext>
            </a:extLst>
          </p:cNvPr>
          <p:cNvSpPr txBox="1">
            <a:spLocks/>
          </p:cNvSpPr>
          <p:nvPr/>
        </p:nvSpPr>
        <p:spPr>
          <a:xfrm>
            <a:off x="6305326" y="1903403"/>
            <a:ext cx="2359894" cy="35480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sz="1800" b="1" dirty="0">
                <a:solidFill>
                  <a:schemeClr val="tx1"/>
                </a:solidFill>
              </a:rPr>
              <a:t>-</a:t>
            </a:r>
            <a:r>
              <a:rPr lang="en-US" sz="1800" b="1" dirty="0" err="1">
                <a:solidFill>
                  <a:schemeClr val="tx1"/>
                </a:solidFill>
              </a:rPr>
              <a:t>Warshall</a:t>
            </a:r>
            <a:r>
              <a:rPr lang="en-US" sz="1800" b="1" dirty="0">
                <a:solidFill>
                  <a:schemeClr val="tx1"/>
                </a:solidFill>
              </a:rPr>
              <a:t> Algorithms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19" name="Title 1" hidden="1">
            <a:extLst>
              <a:ext uri="{FF2B5EF4-FFF2-40B4-BE49-F238E27FC236}">
                <a16:creationId xmlns:a16="http://schemas.microsoft.com/office/drawing/2014/main" id="{6F9D0598-A683-4CFF-92F7-72DFE063CB28}"/>
              </a:ext>
            </a:extLst>
          </p:cNvPr>
          <p:cNvSpPr txBox="1">
            <a:spLocks/>
          </p:cNvSpPr>
          <p:nvPr/>
        </p:nvSpPr>
        <p:spPr>
          <a:xfrm>
            <a:off x="1658728" y="2196265"/>
            <a:ext cx="3516920" cy="35480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sz="1800" b="1" dirty="0">
                <a:solidFill>
                  <a:schemeClr val="tx1"/>
                </a:solidFill>
              </a:rPr>
              <a:t>-Different Operations on Graphs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15" name="Title 1" hidden="1">
            <a:extLst>
              <a:ext uri="{FF2B5EF4-FFF2-40B4-BE49-F238E27FC236}">
                <a16:creationId xmlns:a16="http://schemas.microsoft.com/office/drawing/2014/main" id="{232FDACD-222D-48E7-BD9B-8F7DA78E6CF2}"/>
              </a:ext>
            </a:extLst>
          </p:cNvPr>
          <p:cNvSpPr txBox="1">
            <a:spLocks/>
          </p:cNvSpPr>
          <p:nvPr/>
        </p:nvSpPr>
        <p:spPr>
          <a:xfrm>
            <a:off x="5186148" y="2219746"/>
            <a:ext cx="2006232" cy="35480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sz="1800" b="1" dirty="0">
                <a:solidFill>
                  <a:schemeClr val="tx1"/>
                </a:solidFill>
              </a:rPr>
              <a:t>-Graph Traversal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26" name="Title 1" hidden="1">
            <a:extLst>
              <a:ext uri="{FF2B5EF4-FFF2-40B4-BE49-F238E27FC236}">
                <a16:creationId xmlns:a16="http://schemas.microsoft.com/office/drawing/2014/main" id="{EB900D2B-C074-4864-BC53-650E3788A857}"/>
              </a:ext>
            </a:extLst>
          </p:cNvPr>
          <p:cNvSpPr txBox="1">
            <a:spLocks/>
          </p:cNvSpPr>
          <p:nvPr/>
        </p:nvSpPr>
        <p:spPr>
          <a:xfrm>
            <a:off x="7027617" y="2216942"/>
            <a:ext cx="1101610" cy="35480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IN" sz="1800" b="1" dirty="0">
                <a:solidFill>
                  <a:schemeClr val="tx1"/>
                </a:solidFill>
              </a:rPr>
              <a:t>-Minimum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17" name="Title 1" hidden="1">
            <a:extLst>
              <a:ext uri="{FF2B5EF4-FFF2-40B4-BE49-F238E27FC236}">
                <a16:creationId xmlns:a16="http://schemas.microsoft.com/office/drawing/2014/main" id="{A8E48E97-086B-4CFD-B724-1543EEE68290}"/>
              </a:ext>
            </a:extLst>
          </p:cNvPr>
          <p:cNvSpPr txBox="1">
            <a:spLocks/>
          </p:cNvSpPr>
          <p:nvPr/>
        </p:nvSpPr>
        <p:spPr>
          <a:xfrm>
            <a:off x="1698741" y="2536090"/>
            <a:ext cx="1548095" cy="35480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IN" sz="1800" b="1" dirty="0">
                <a:solidFill>
                  <a:schemeClr val="tx1"/>
                </a:solidFill>
              </a:rPr>
              <a:t>spanning tree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8" name="Title 1" hidden="1"/>
          <p:cNvSpPr txBox="1">
            <a:spLocks/>
          </p:cNvSpPr>
          <p:nvPr/>
        </p:nvSpPr>
        <p:spPr>
          <a:xfrm>
            <a:off x="3246836" y="2517917"/>
            <a:ext cx="4062320" cy="37297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sz="1800" b="1" dirty="0">
                <a:solidFill>
                  <a:schemeClr val="tx1"/>
                </a:solidFill>
              </a:rPr>
              <a:t>- Dijkstra shortest Path Algorithm</a:t>
            </a:r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4E7348-9EDD-4063-8CCA-7737F1D67E3B}"/>
              </a:ext>
            </a:extLst>
          </p:cNvPr>
          <p:cNvSpPr/>
          <p:nvPr/>
        </p:nvSpPr>
        <p:spPr>
          <a:xfrm>
            <a:off x="1614488" y="1613962"/>
            <a:ext cx="445974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b="1" dirty="0">
                <a:solidFill>
                  <a:srgbClr val="663300"/>
                </a:solidFill>
              </a:rPr>
              <a:t>Operations on Graph</a:t>
            </a:r>
            <a:endParaRPr lang="en-IN" sz="2100" b="1" dirty="0">
              <a:solidFill>
                <a:srgbClr val="6633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7525E9-0225-40F8-A1AC-66A2330F0FF6}"/>
              </a:ext>
            </a:extLst>
          </p:cNvPr>
          <p:cNvSpPr/>
          <p:nvPr/>
        </p:nvSpPr>
        <p:spPr>
          <a:xfrm>
            <a:off x="1669229" y="2056430"/>
            <a:ext cx="18355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5. Complement</a:t>
            </a:r>
            <a:endParaRPr lang="en-IN" b="1" baseline="-25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AB566DB8-5955-4935-A607-2778A06A6E8D}"/>
                  </a:ext>
                </a:extLst>
              </p:cNvPr>
              <p:cNvSpPr/>
              <p:nvPr/>
            </p:nvSpPr>
            <p:spPr>
              <a:xfrm>
                <a:off x="3436985" y="2054744"/>
                <a:ext cx="574680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AB566DB8-5955-4935-A607-2778A06A6E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985" y="2054744"/>
                <a:ext cx="574680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63DEE4CA-ABDF-410F-9FBF-9ACB117F98E6}"/>
                  </a:ext>
                </a:extLst>
              </p:cNvPr>
              <p:cNvSpPr/>
              <p:nvPr/>
            </p:nvSpPr>
            <p:spPr>
              <a:xfrm>
                <a:off x="1771017" y="2460367"/>
                <a:ext cx="703533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IN" dirty="0"/>
                  <a:t> is said to be complement when the vertex pair which are adjacent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are not adjacent in G.</a:t>
                </a:r>
                <a:endParaRPr lang="en-IN" baseline="-25000" dirty="0"/>
              </a:p>
            </p:txBody>
          </p:sp>
        </mc:Choice>
        <mc:Fallback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63DEE4CA-ABDF-410F-9FBF-9ACB117F98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017" y="2460367"/>
                <a:ext cx="7035332" cy="646331"/>
              </a:xfrm>
              <a:prstGeom prst="rect">
                <a:avLst/>
              </a:prstGeom>
              <a:blipFill>
                <a:blip r:embed="rId4"/>
                <a:stretch>
                  <a:fillRect l="-541" t="-3846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Oval 40">
            <a:extLst>
              <a:ext uri="{FF2B5EF4-FFF2-40B4-BE49-F238E27FC236}">
                <a16:creationId xmlns:a16="http://schemas.microsoft.com/office/drawing/2014/main" id="{6849002C-E2A6-4334-8D2C-E208EB20E62D}"/>
              </a:ext>
            </a:extLst>
          </p:cNvPr>
          <p:cNvSpPr/>
          <p:nvPr/>
        </p:nvSpPr>
        <p:spPr>
          <a:xfrm>
            <a:off x="1697755" y="4662291"/>
            <a:ext cx="361424" cy="3049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9663465-388E-4DC7-90AE-C8F9774484B8}"/>
              </a:ext>
            </a:extLst>
          </p:cNvPr>
          <p:cNvSpPr/>
          <p:nvPr/>
        </p:nvSpPr>
        <p:spPr>
          <a:xfrm>
            <a:off x="2666938" y="3178155"/>
            <a:ext cx="361424" cy="3538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D978A69-0CF9-4890-8346-840F8850AF34}"/>
              </a:ext>
            </a:extLst>
          </p:cNvPr>
          <p:cNvSpPr/>
          <p:nvPr/>
        </p:nvSpPr>
        <p:spPr>
          <a:xfrm>
            <a:off x="3594943" y="4607904"/>
            <a:ext cx="361424" cy="3538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6AB3357-9D4A-42D3-BAD7-8723F8CD3983}"/>
              </a:ext>
            </a:extLst>
          </p:cNvPr>
          <p:cNvCxnSpPr>
            <a:cxnSpLocks/>
            <a:stCxn id="42" idx="3"/>
            <a:endCxn id="41" idx="0"/>
          </p:cNvCxnSpPr>
          <p:nvPr/>
        </p:nvCxnSpPr>
        <p:spPr>
          <a:xfrm flipH="1">
            <a:off x="1878467" y="3480213"/>
            <a:ext cx="841401" cy="11820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0D3FA0D-8D13-42AA-B77A-261E7AAB5AFF}"/>
              </a:ext>
            </a:extLst>
          </p:cNvPr>
          <p:cNvCxnSpPr>
            <a:cxnSpLocks/>
            <a:stCxn id="43" idx="2"/>
            <a:endCxn id="41" idx="6"/>
          </p:cNvCxnSpPr>
          <p:nvPr/>
        </p:nvCxnSpPr>
        <p:spPr>
          <a:xfrm flipH="1">
            <a:off x="2059178" y="4784846"/>
            <a:ext cx="1535765" cy="298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089FC26-5311-4C3F-80F4-850CF98C2E70}"/>
                  </a:ext>
                </a:extLst>
              </p:cNvPr>
              <p:cNvSpPr txBox="1"/>
              <p:nvPr/>
            </p:nvSpPr>
            <p:spPr>
              <a:xfrm>
                <a:off x="2534037" y="5581720"/>
                <a:ext cx="494326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100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IN" sz="2100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089FC26-5311-4C3F-80F4-850CF98C2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037" y="5581720"/>
                <a:ext cx="494326" cy="4154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Oval 47">
            <a:extLst>
              <a:ext uri="{FF2B5EF4-FFF2-40B4-BE49-F238E27FC236}">
                <a16:creationId xmlns:a16="http://schemas.microsoft.com/office/drawing/2014/main" id="{3F997CA9-6EAF-4565-9D75-D816F05EC1E5}"/>
              </a:ext>
            </a:extLst>
          </p:cNvPr>
          <p:cNvSpPr/>
          <p:nvPr/>
        </p:nvSpPr>
        <p:spPr>
          <a:xfrm>
            <a:off x="3706420" y="3557562"/>
            <a:ext cx="361424" cy="3538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22744DD-4D58-4B0E-B0A3-2475E5629BF3}"/>
              </a:ext>
            </a:extLst>
          </p:cNvPr>
          <p:cNvSpPr/>
          <p:nvPr/>
        </p:nvSpPr>
        <p:spPr>
          <a:xfrm>
            <a:off x="1563928" y="3557562"/>
            <a:ext cx="361424" cy="3538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D883CE8-002A-493B-B72F-D68974A1648D}"/>
              </a:ext>
            </a:extLst>
          </p:cNvPr>
          <p:cNvCxnSpPr>
            <a:cxnSpLocks/>
            <a:stCxn id="42" idx="5"/>
            <a:endCxn id="43" idx="0"/>
          </p:cNvCxnSpPr>
          <p:nvPr/>
        </p:nvCxnSpPr>
        <p:spPr>
          <a:xfrm>
            <a:off x="2975433" y="3480213"/>
            <a:ext cx="800222" cy="11276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6199353-2C3D-440C-8C96-2EA08E9F4B1D}"/>
              </a:ext>
            </a:extLst>
          </p:cNvPr>
          <p:cNvCxnSpPr>
            <a:cxnSpLocks/>
            <a:stCxn id="68" idx="7"/>
            <a:endCxn id="48" idx="4"/>
          </p:cNvCxnSpPr>
          <p:nvPr/>
        </p:nvCxnSpPr>
        <p:spPr>
          <a:xfrm flipV="1">
            <a:off x="2951427" y="3911446"/>
            <a:ext cx="935705" cy="13002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6A3E79C1-0238-4719-BA6B-E26B2FE1B602}"/>
              </a:ext>
            </a:extLst>
          </p:cNvPr>
          <p:cNvSpPr/>
          <p:nvPr/>
        </p:nvSpPr>
        <p:spPr>
          <a:xfrm>
            <a:off x="2642932" y="5159876"/>
            <a:ext cx="361424" cy="3538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5C16C09-EA4D-4D26-81AE-CDDC83EFD096}"/>
              </a:ext>
            </a:extLst>
          </p:cNvPr>
          <p:cNvCxnSpPr>
            <a:cxnSpLocks/>
            <a:stCxn id="48" idx="1"/>
            <a:endCxn id="49" idx="7"/>
          </p:cNvCxnSpPr>
          <p:nvPr/>
        </p:nvCxnSpPr>
        <p:spPr>
          <a:xfrm flipH="1">
            <a:off x="1872422" y="3609387"/>
            <a:ext cx="18869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21FCE4A-70BC-4DC7-B7CB-6B393B6BD0A2}"/>
              </a:ext>
            </a:extLst>
          </p:cNvPr>
          <p:cNvCxnSpPr>
            <a:cxnSpLocks/>
            <a:stCxn id="68" idx="1"/>
            <a:endCxn id="49" idx="4"/>
          </p:cNvCxnSpPr>
          <p:nvPr/>
        </p:nvCxnSpPr>
        <p:spPr>
          <a:xfrm flipH="1" flipV="1">
            <a:off x="1744640" y="3911446"/>
            <a:ext cx="951221" cy="13002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56BFFFB6-F467-4680-B3A4-A0DB6F9A85B9}"/>
              </a:ext>
            </a:extLst>
          </p:cNvPr>
          <p:cNvSpPr/>
          <p:nvPr/>
        </p:nvSpPr>
        <p:spPr>
          <a:xfrm>
            <a:off x="4803518" y="4610466"/>
            <a:ext cx="361424" cy="3049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06F90FDE-A258-490B-866D-17E62F623812}"/>
              </a:ext>
            </a:extLst>
          </p:cNvPr>
          <p:cNvSpPr/>
          <p:nvPr/>
        </p:nvSpPr>
        <p:spPr>
          <a:xfrm>
            <a:off x="5772702" y="3126330"/>
            <a:ext cx="361424" cy="3538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80522E73-5B98-47BF-86B3-62F5B47F1077}"/>
              </a:ext>
            </a:extLst>
          </p:cNvPr>
          <p:cNvSpPr/>
          <p:nvPr/>
        </p:nvSpPr>
        <p:spPr>
          <a:xfrm>
            <a:off x="6700706" y="4556079"/>
            <a:ext cx="361424" cy="3538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3515CCD-10F4-4D71-BA7F-38F0E0C2B1C5}"/>
              </a:ext>
            </a:extLst>
          </p:cNvPr>
          <p:cNvCxnSpPr>
            <a:cxnSpLocks/>
            <a:stCxn id="106" idx="2"/>
            <a:endCxn id="113" idx="7"/>
          </p:cNvCxnSpPr>
          <p:nvPr/>
        </p:nvCxnSpPr>
        <p:spPr>
          <a:xfrm flipH="1">
            <a:off x="4978186" y="3303271"/>
            <a:ext cx="794516" cy="254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8EAF4D7D-291F-4380-8313-3E7F7B82FB1F}"/>
              </a:ext>
            </a:extLst>
          </p:cNvPr>
          <p:cNvCxnSpPr>
            <a:cxnSpLocks/>
            <a:stCxn id="113" idx="4"/>
            <a:endCxn id="105" idx="0"/>
          </p:cNvCxnSpPr>
          <p:nvPr/>
        </p:nvCxnSpPr>
        <p:spPr>
          <a:xfrm>
            <a:off x="4850403" y="3859620"/>
            <a:ext cx="133827" cy="7508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2BD88F1F-B76E-4844-9230-226BAFFB520B}"/>
              </a:ext>
            </a:extLst>
          </p:cNvPr>
          <p:cNvSpPr/>
          <p:nvPr/>
        </p:nvSpPr>
        <p:spPr>
          <a:xfrm>
            <a:off x="6812183" y="3505737"/>
            <a:ext cx="361424" cy="3538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EECF875A-88B3-4294-A507-302355DBF4C5}"/>
              </a:ext>
            </a:extLst>
          </p:cNvPr>
          <p:cNvSpPr/>
          <p:nvPr/>
        </p:nvSpPr>
        <p:spPr>
          <a:xfrm>
            <a:off x="4669691" y="3505737"/>
            <a:ext cx="361424" cy="3538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1CF78667-8314-4F71-A9C5-9D469FD53208}"/>
              </a:ext>
            </a:extLst>
          </p:cNvPr>
          <p:cNvCxnSpPr>
            <a:cxnSpLocks/>
            <a:stCxn id="106" idx="4"/>
            <a:endCxn id="119" idx="0"/>
          </p:cNvCxnSpPr>
          <p:nvPr/>
        </p:nvCxnSpPr>
        <p:spPr>
          <a:xfrm flipH="1">
            <a:off x="5929407" y="3480214"/>
            <a:ext cx="24007" cy="1627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64444B89-8DEE-4F10-9E40-577322BB7C8F}"/>
              </a:ext>
            </a:extLst>
          </p:cNvPr>
          <p:cNvCxnSpPr>
            <a:cxnSpLocks/>
            <a:stCxn id="105" idx="7"/>
            <a:endCxn id="112" idx="3"/>
          </p:cNvCxnSpPr>
          <p:nvPr/>
        </p:nvCxnSpPr>
        <p:spPr>
          <a:xfrm flipV="1">
            <a:off x="5112013" y="3807795"/>
            <a:ext cx="1753100" cy="8473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Oval 118">
            <a:extLst>
              <a:ext uri="{FF2B5EF4-FFF2-40B4-BE49-F238E27FC236}">
                <a16:creationId xmlns:a16="http://schemas.microsoft.com/office/drawing/2014/main" id="{859AC75E-F5C6-4819-BBC5-156C3BA23CB9}"/>
              </a:ext>
            </a:extLst>
          </p:cNvPr>
          <p:cNvSpPr/>
          <p:nvPr/>
        </p:nvSpPr>
        <p:spPr>
          <a:xfrm>
            <a:off x="5748695" y="5108051"/>
            <a:ext cx="361424" cy="3538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F8A61AB4-4726-4549-9162-42499976C230}"/>
              </a:ext>
            </a:extLst>
          </p:cNvPr>
          <p:cNvCxnSpPr>
            <a:cxnSpLocks/>
            <a:stCxn id="112" idx="1"/>
            <a:endCxn id="106" idx="6"/>
          </p:cNvCxnSpPr>
          <p:nvPr/>
        </p:nvCxnSpPr>
        <p:spPr>
          <a:xfrm flipH="1" flipV="1">
            <a:off x="6134126" y="3303271"/>
            <a:ext cx="730987" cy="254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D342166-EC12-4E33-9BFF-3DE065C56CC2}"/>
              </a:ext>
            </a:extLst>
          </p:cNvPr>
          <p:cNvCxnSpPr>
            <a:cxnSpLocks/>
            <a:stCxn id="107" idx="1"/>
            <a:endCxn id="113" idx="5"/>
          </p:cNvCxnSpPr>
          <p:nvPr/>
        </p:nvCxnSpPr>
        <p:spPr>
          <a:xfrm flipH="1" flipV="1">
            <a:off x="4978186" y="3807795"/>
            <a:ext cx="1775450" cy="800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2AA07D5B-D4FA-4ECD-99E0-CCF52EAD26D5}"/>
                  </a:ext>
                </a:extLst>
              </p:cNvPr>
              <p:cNvSpPr txBox="1"/>
              <p:nvPr/>
            </p:nvSpPr>
            <p:spPr>
              <a:xfrm>
                <a:off x="5706251" y="5552007"/>
                <a:ext cx="494326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1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IN" sz="21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IN" sz="2100" dirty="0"/>
              </a:p>
            </p:txBody>
          </p:sp>
        </mc:Choice>
        <mc:Fallback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2AA07D5B-D4FA-4ECD-99E0-CCF52EAD26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6251" y="5552007"/>
                <a:ext cx="494326" cy="4154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0826E3C9-492A-4B9F-8FE9-FF6406F5B3BD}"/>
              </a:ext>
            </a:extLst>
          </p:cNvPr>
          <p:cNvCxnSpPr>
            <a:cxnSpLocks/>
            <a:stCxn id="119" idx="2"/>
            <a:endCxn id="105" idx="5"/>
          </p:cNvCxnSpPr>
          <p:nvPr/>
        </p:nvCxnSpPr>
        <p:spPr>
          <a:xfrm flipH="1" flipV="1">
            <a:off x="5112013" y="4870718"/>
            <a:ext cx="636683" cy="414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B6E34511-D2F1-4829-B229-A8AE2E0C94D0}"/>
              </a:ext>
            </a:extLst>
          </p:cNvPr>
          <p:cNvCxnSpPr>
            <a:cxnSpLocks/>
            <a:stCxn id="107" idx="3"/>
            <a:endCxn id="119" idx="6"/>
          </p:cNvCxnSpPr>
          <p:nvPr/>
        </p:nvCxnSpPr>
        <p:spPr>
          <a:xfrm flipH="1">
            <a:off x="6110119" y="4858137"/>
            <a:ext cx="643517" cy="4268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2AA7B13C-CA4B-442E-BEEC-1E3195A04662}"/>
              </a:ext>
            </a:extLst>
          </p:cNvPr>
          <p:cNvCxnSpPr>
            <a:cxnSpLocks/>
            <a:stCxn id="112" idx="5"/>
            <a:endCxn id="107" idx="7"/>
          </p:cNvCxnSpPr>
          <p:nvPr/>
        </p:nvCxnSpPr>
        <p:spPr>
          <a:xfrm flipH="1">
            <a:off x="7009201" y="3807795"/>
            <a:ext cx="111477" cy="800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085957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8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9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3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35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15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/>
      <p:bldP spid="7" grpId="1"/>
      <p:bldP spid="16" grpId="0"/>
      <p:bldP spid="16" grpId="1"/>
      <p:bldP spid="14" grpId="0"/>
      <p:bldP spid="14" grpId="1"/>
      <p:bldP spid="19" grpId="0"/>
      <p:bldP spid="19" grpId="1"/>
      <p:bldP spid="19" grpId="2"/>
      <p:bldP spid="15" grpId="0"/>
      <p:bldP spid="15" grpId="1"/>
      <p:bldP spid="26" grpId="0"/>
      <p:bldP spid="26" grpId="1"/>
      <p:bldP spid="17" grpId="0"/>
      <p:bldP spid="17" grpId="1"/>
      <p:bldP spid="8" grpId="0"/>
      <p:bldP spid="8" grpId="1"/>
      <p:bldP spid="12" grpId="0"/>
      <p:bldP spid="13" grpId="0"/>
      <p:bldP spid="114" grpId="0"/>
      <p:bldP spid="115" grpId="0"/>
      <p:bldP spid="41" grpId="0" animBg="1"/>
      <p:bldP spid="42" grpId="0" animBg="1"/>
      <p:bldP spid="43" grpId="0" animBg="1"/>
      <p:bldP spid="47" grpId="0"/>
      <p:bldP spid="48" grpId="0" animBg="1"/>
      <p:bldP spid="49" grpId="0" animBg="1"/>
      <p:bldP spid="68" grpId="0" animBg="1"/>
      <p:bldP spid="105" grpId="0" animBg="1"/>
      <p:bldP spid="106" grpId="0" animBg="1"/>
      <p:bldP spid="107" grpId="0" animBg="1"/>
      <p:bldP spid="112" grpId="0" animBg="1"/>
      <p:bldP spid="113" grpId="0" animBg="1"/>
      <p:bldP spid="119" grpId="0" animBg="1"/>
      <p:bldP spid="1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 hidden="1"/>
          <p:cNvSpPr>
            <a:spLocks noGrp="1"/>
          </p:cNvSpPr>
          <p:nvPr>
            <p:ph type="title"/>
          </p:nvPr>
        </p:nvSpPr>
        <p:spPr>
          <a:xfrm>
            <a:off x="1614488" y="1645445"/>
            <a:ext cx="5915025" cy="354806"/>
          </a:xfrm>
        </p:spPr>
        <p:txBody>
          <a:bodyPr>
            <a:normAutofit fontScale="90000"/>
          </a:bodyPr>
          <a:lstStyle/>
          <a:p>
            <a:pPr algn="l"/>
            <a:r>
              <a:rPr lang="en-IN" sz="2100" dirty="0"/>
              <a:t>Module 6</a:t>
            </a:r>
            <a:br>
              <a:rPr lang="en-IN" sz="2100" dirty="0"/>
            </a:br>
            <a:endParaRPr lang="en-IN" sz="2100" dirty="0"/>
          </a:p>
        </p:txBody>
      </p:sp>
      <p:sp>
        <p:nvSpPr>
          <p:cNvPr id="7" name="Title 1" hidden="1"/>
          <p:cNvSpPr txBox="1">
            <a:spLocks/>
          </p:cNvSpPr>
          <p:nvPr/>
        </p:nvSpPr>
        <p:spPr>
          <a:xfrm>
            <a:off x="1658728" y="1892202"/>
            <a:ext cx="2102672" cy="35480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sz="1800" b="1" dirty="0">
                <a:solidFill>
                  <a:schemeClr val="tx1"/>
                </a:solidFill>
              </a:rPr>
              <a:t>Graph Terminology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16" name="Title 1" hidden="1">
            <a:extLst>
              <a:ext uri="{FF2B5EF4-FFF2-40B4-BE49-F238E27FC236}">
                <a16:creationId xmlns:a16="http://schemas.microsoft.com/office/drawing/2014/main" id="{7427CAB0-D61B-4882-B34B-D3EE8319EA1B}"/>
              </a:ext>
            </a:extLst>
          </p:cNvPr>
          <p:cNvSpPr txBox="1">
            <a:spLocks/>
          </p:cNvSpPr>
          <p:nvPr/>
        </p:nvSpPr>
        <p:spPr>
          <a:xfrm>
            <a:off x="3771901" y="1903403"/>
            <a:ext cx="2490077" cy="35480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sz="1800" b="1" dirty="0">
                <a:solidFill>
                  <a:schemeClr val="tx1"/>
                </a:solidFill>
              </a:rPr>
              <a:t>-Graph Representation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14" name="Title 1" hidden="1">
            <a:extLst>
              <a:ext uri="{FF2B5EF4-FFF2-40B4-BE49-F238E27FC236}">
                <a16:creationId xmlns:a16="http://schemas.microsoft.com/office/drawing/2014/main" id="{45A765FC-F169-4331-B2B3-B586623F326C}"/>
              </a:ext>
            </a:extLst>
          </p:cNvPr>
          <p:cNvSpPr txBox="1">
            <a:spLocks/>
          </p:cNvSpPr>
          <p:nvPr/>
        </p:nvSpPr>
        <p:spPr>
          <a:xfrm>
            <a:off x="6305326" y="1903403"/>
            <a:ext cx="2359894" cy="35480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sz="1800" b="1" dirty="0">
                <a:solidFill>
                  <a:schemeClr val="tx1"/>
                </a:solidFill>
              </a:rPr>
              <a:t>-</a:t>
            </a:r>
            <a:r>
              <a:rPr lang="en-US" sz="1800" b="1" dirty="0" err="1">
                <a:solidFill>
                  <a:schemeClr val="tx1"/>
                </a:solidFill>
              </a:rPr>
              <a:t>Warshall</a:t>
            </a:r>
            <a:r>
              <a:rPr lang="en-US" sz="1800" b="1" dirty="0">
                <a:solidFill>
                  <a:schemeClr val="tx1"/>
                </a:solidFill>
              </a:rPr>
              <a:t> Algorithms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19" name="Title 1" hidden="1">
            <a:extLst>
              <a:ext uri="{FF2B5EF4-FFF2-40B4-BE49-F238E27FC236}">
                <a16:creationId xmlns:a16="http://schemas.microsoft.com/office/drawing/2014/main" id="{6F9D0598-A683-4CFF-92F7-72DFE063CB28}"/>
              </a:ext>
            </a:extLst>
          </p:cNvPr>
          <p:cNvSpPr txBox="1">
            <a:spLocks/>
          </p:cNvSpPr>
          <p:nvPr/>
        </p:nvSpPr>
        <p:spPr>
          <a:xfrm>
            <a:off x="1658728" y="2196265"/>
            <a:ext cx="3516920" cy="35480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sz="1800" b="1" dirty="0">
                <a:solidFill>
                  <a:schemeClr val="tx1"/>
                </a:solidFill>
              </a:rPr>
              <a:t>-Different Operations on Graphs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15" name="Title 1" hidden="1">
            <a:extLst>
              <a:ext uri="{FF2B5EF4-FFF2-40B4-BE49-F238E27FC236}">
                <a16:creationId xmlns:a16="http://schemas.microsoft.com/office/drawing/2014/main" id="{232FDACD-222D-48E7-BD9B-8F7DA78E6CF2}"/>
              </a:ext>
            </a:extLst>
          </p:cNvPr>
          <p:cNvSpPr txBox="1">
            <a:spLocks/>
          </p:cNvSpPr>
          <p:nvPr/>
        </p:nvSpPr>
        <p:spPr>
          <a:xfrm>
            <a:off x="5186148" y="2219746"/>
            <a:ext cx="2006232" cy="35480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sz="1800" b="1" dirty="0">
                <a:solidFill>
                  <a:schemeClr val="tx1"/>
                </a:solidFill>
              </a:rPr>
              <a:t>-Graph Traversal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26" name="Title 1" hidden="1">
            <a:extLst>
              <a:ext uri="{FF2B5EF4-FFF2-40B4-BE49-F238E27FC236}">
                <a16:creationId xmlns:a16="http://schemas.microsoft.com/office/drawing/2014/main" id="{EB900D2B-C074-4864-BC53-650E3788A857}"/>
              </a:ext>
            </a:extLst>
          </p:cNvPr>
          <p:cNvSpPr txBox="1">
            <a:spLocks/>
          </p:cNvSpPr>
          <p:nvPr/>
        </p:nvSpPr>
        <p:spPr>
          <a:xfrm>
            <a:off x="7027617" y="2216942"/>
            <a:ext cx="1101610" cy="35480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IN" sz="1800" b="1" dirty="0">
                <a:solidFill>
                  <a:schemeClr val="tx1"/>
                </a:solidFill>
              </a:rPr>
              <a:t>-Minimum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17" name="Title 1" hidden="1">
            <a:extLst>
              <a:ext uri="{FF2B5EF4-FFF2-40B4-BE49-F238E27FC236}">
                <a16:creationId xmlns:a16="http://schemas.microsoft.com/office/drawing/2014/main" id="{A8E48E97-086B-4CFD-B724-1543EEE68290}"/>
              </a:ext>
            </a:extLst>
          </p:cNvPr>
          <p:cNvSpPr txBox="1">
            <a:spLocks/>
          </p:cNvSpPr>
          <p:nvPr/>
        </p:nvSpPr>
        <p:spPr>
          <a:xfrm>
            <a:off x="1698741" y="2536090"/>
            <a:ext cx="1548095" cy="35480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IN" sz="1800" b="1" dirty="0">
                <a:solidFill>
                  <a:schemeClr val="tx1"/>
                </a:solidFill>
              </a:rPr>
              <a:t>spanning tree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8" name="Title 1" hidden="1"/>
          <p:cNvSpPr txBox="1">
            <a:spLocks/>
          </p:cNvSpPr>
          <p:nvPr/>
        </p:nvSpPr>
        <p:spPr>
          <a:xfrm>
            <a:off x="3246836" y="2517917"/>
            <a:ext cx="4062320" cy="37297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sz="1800" b="1" dirty="0">
                <a:solidFill>
                  <a:schemeClr val="tx1"/>
                </a:solidFill>
              </a:rPr>
              <a:t>- Dijkstra shortest Path Algorithm</a:t>
            </a:r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4E7348-9EDD-4063-8CCA-7737F1D67E3B}"/>
              </a:ext>
            </a:extLst>
          </p:cNvPr>
          <p:cNvSpPr/>
          <p:nvPr/>
        </p:nvSpPr>
        <p:spPr>
          <a:xfrm>
            <a:off x="946875" y="1014528"/>
            <a:ext cx="445974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b="1" dirty="0">
                <a:solidFill>
                  <a:srgbClr val="663300"/>
                </a:solidFill>
              </a:rPr>
              <a:t>Operations on Graph</a:t>
            </a:r>
            <a:endParaRPr lang="en-IN" sz="2100" b="1" dirty="0">
              <a:solidFill>
                <a:srgbClr val="6633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7525E9-0225-40F8-A1AC-66A2330F0FF6}"/>
              </a:ext>
            </a:extLst>
          </p:cNvPr>
          <p:cNvSpPr/>
          <p:nvPr/>
        </p:nvSpPr>
        <p:spPr>
          <a:xfrm>
            <a:off x="940055" y="1555142"/>
            <a:ext cx="60703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6. Fusion / Merged / Identified</a:t>
            </a:r>
            <a:endParaRPr lang="en-IN" b="1" baseline="-25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63DEE4CA-ABDF-410F-9FBF-9ACB117F98E6}"/>
                  </a:ext>
                </a:extLst>
              </p:cNvPr>
              <p:cNvSpPr/>
              <p:nvPr/>
            </p:nvSpPr>
            <p:spPr>
              <a:xfrm>
                <a:off x="1813368" y="2363049"/>
                <a:ext cx="7035332" cy="9476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&amp;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 in graph G is said to be fused if these two vertices are replaced by a single new vertex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r>
                  <a:rPr lang="en-IN" dirty="0"/>
                  <a:t> such that every edge that is adjacent to 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>
                    <a:latin typeface="Cambria Math" panose="02040503050406030204" pitchFamily="18" charset="0"/>
                  </a:rPr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>
                    <a:latin typeface="Cambria Math" panose="02040503050406030204" pitchFamily="18" charset="0"/>
                  </a:rPr>
                  <a:t>or both is adjacent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</m:oMath>
                </a14:m>
                <a:r>
                  <a:rPr lang="en-IN" dirty="0"/>
                  <a:t>. </a:t>
                </a:r>
                <a:endParaRPr lang="en-IN" baseline="-25000" dirty="0"/>
              </a:p>
            </p:txBody>
          </p:sp>
        </mc:Choice>
        <mc:Fallback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63DEE4CA-ABDF-410F-9FBF-9ACB117F98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3368" y="2363049"/>
                <a:ext cx="7035332" cy="947695"/>
              </a:xfrm>
              <a:prstGeom prst="rect">
                <a:avLst/>
              </a:prstGeom>
              <a:blipFill>
                <a:blip r:embed="rId3"/>
                <a:stretch>
                  <a:fillRect l="-721" t="-2632" b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Oval 40">
            <a:extLst>
              <a:ext uri="{FF2B5EF4-FFF2-40B4-BE49-F238E27FC236}">
                <a16:creationId xmlns:a16="http://schemas.microsoft.com/office/drawing/2014/main" id="{6849002C-E2A6-4334-8D2C-E208EB20E62D}"/>
              </a:ext>
            </a:extLst>
          </p:cNvPr>
          <p:cNvSpPr/>
          <p:nvPr/>
        </p:nvSpPr>
        <p:spPr>
          <a:xfrm>
            <a:off x="1253064" y="5079970"/>
            <a:ext cx="361424" cy="3049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9663465-388E-4DC7-90AE-C8F9774484B8}"/>
              </a:ext>
            </a:extLst>
          </p:cNvPr>
          <p:cNvSpPr/>
          <p:nvPr/>
        </p:nvSpPr>
        <p:spPr>
          <a:xfrm>
            <a:off x="2222248" y="3595835"/>
            <a:ext cx="361424" cy="3538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D978A69-0CF9-4890-8346-840F8850AF34}"/>
              </a:ext>
            </a:extLst>
          </p:cNvPr>
          <p:cNvSpPr/>
          <p:nvPr/>
        </p:nvSpPr>
        <p:spPr>
          <a:xfrm>
            <a:off x="3150252" y="5025584"/>
            <a:ext cx="361424" cy="3538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6AB3357-9D4A-42D3-BAD7-8723F8CD3983}"/>
              </a:ext>
            </a:extLst>
          </p:cNvPr>
          <p:cNvCxnSpPr>
            <a:cxnSpLocks/>
            <a:stCxn id="42" idx="3"/>
            <a:endCxn id="41" idx="0"/>
          </p:cNvCxnSpPr>
          <p:nvPr/>
        </p:nvCxnSpPr>
        <p:spPr>
          <a:xfrm flipH="1">
            <a:off x="1433776" y="3897893"/>
            <a:ext cx="841401" cy="11820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0D3FA0D-8D13-42AA-B77A-261E7AAB5AFF}"/>
              </a:ext>
            </a:extLst>
          </p:cNvPr>
          <p:cNvCxnSpPr>
            <a:cxnSpLocks/>
            <a:stCxn id="43" idx="2"/>
            <a:endCxn id="41" idx="6"/>
          </p:cNvCxnSpPr>
          <p:nvPr/>
        </p:nvCxnSpPr>
        <p:spPr>
          <a:xfrm flipH="1">
            <a:off x="1614487" y="5202526"/>
            <a:ext cx="1535765" cy="298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22744DD-4D58-4B0E-B0A3-2475E5629BF3}"/>
              </a:ext>
            </a:extLst>
          </p:cNvPr>
          <p:cNvSpPr/>
          <p:nvPr/>
        </p:nvSpPr>
        <p:spPr>
          <a:xfrm>
            <a:off x="4294940" y="3862123"/>
            <a:ext cx="361424" cy="3538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6199353-2C3D-440C-8C96-2EA08E9F4B1D}"/>
              </a:ext>
            </a:extLst>
          </p:cNvPr>
          <p:cNvCxnSpPr>
            <a:cxnSpLocks/>
            <a:stCxn id="42" idx="6"/>
            <a:endCxn id="49" idx="2"/>
          </p:cNvCxnSpPr>
          <p:nvPr/>
        </p:nvCxnSpPr>
        <p:spPr>
          <a:xfrm>
            <a:off x="2583671" y="3772777"/>
            <a:ext cx="1711269" cy="2662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5C16C09-EA4D-4D26-81AE-CDDC83EFD096}"/>
              </a:ext>
            </a:extLst>
          </p:cNvPr>
          <p:cNvCxnSpPr>
            <a:cxnSpLocks/>
            <a:stCxn id="49" idx="3"/>
            <a:endCxn id="43" idx="7"/>
          </p:cNvCxnSpPr>
          <p:nvPr/>
        </p:nvCxnSpPr>
        <p:spPr>
          <a:xfrm flipH="1">
            <a:off x="3458747" y="4164181"/>
            <a:ext cx="889123" cy="9132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A1E1744-7C4D-429D-9E16-F944927E88CF}"/>
                  </a:ext>
                </a:extLst>
              </p:cNvPr>
              <p:cNvSpPr/>
              <p:nvPr/>
            </p:nvSpPr>
            <p:spPr>
              <a:xfrm>
                <a:off x="1614487" y="3315634"/>
                <a:ext cx="7035332" cy="3629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𝐶𝑜𝑛𝑠𝑖𝑑𝑒𝑟</m:t>
                      </m:r>
                      <m:r>
                        <a:rPr lang="en-IN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IN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𝑔𝑟𝑎𝑝h</m:t>
                      </m:r>
                      <m:r>
                        <a:rPr lang="en-IN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𝑏𝑒𝑙𝑜𝑤</m:t>
                      </m:r>
                      <m:r>
                        <a:rPr lang="en-IN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𝑚𝑒𝑟𝑔𝑒</m:t>
                      </m:r>
                      <m:r>
                        <a:rPr lang="en-IN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IN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&amp; </m:t>
                      </m:r>
                      <m:r>
                        <a:rPr lang="en-IN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IN" baseline="-25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A1E1744-7C4D-429D-9E16-F944927E88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487" y="3315634"/>
                <a:ext cx="7035332" cy="362984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Oval 53">
            <a:extLst>
              <a:ext uri="{FF2B5EF4-FFF2-40B4-BE49-F238E27FC236}">
                <a16:creationId xmlns:a16="http://schemas.microsoft.com/office/drawing/2014/main" id="{43FD1898-A278-4469-B221-BF85420C43B0}"/>
              </a:ext>
            </a:extLst>
          </p:cNvPr>
          <p:cNvSpPr/>
          <p:nvPr/>
        </p:nvSpPr>
        <p:spPr>
          <a:xfrm>
            <a:off x="6117189" y="5077409"/>
            <a:ext cx="361424" cy="3538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413A92C-4EC2-4B4F-AF99-876002028005}"/>
              </a:ext>
            </a:extLst>
          </p:cNvPr>
          <p:cNvSpPr/>
          <p:nvPr/>
        </p:nvSpPr>
        <p:spPr>
          <a:xfrm>
            <a:off x="6790850" y="3647660"/>
            <a:ext cx="710077" cy="3538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A, D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3B5EBAE-ABE8-416F-962F-1F091F52D7F7}"/>
              </a:ext>
            </a:extLst>
          </p:cNvPr>
          <p:cNvSpPr/>
          <p:nvPr/>
        </p:nvSpPr>
        <p:spPr>
          <a:xfrm>
            <a:off x="7676230" y="5077409"/>
            <a:ext cx="361424" cy="3538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546077B-4A9B-4A4B-A815-06885A68F430}"/>
              </a:ext>
            </a:extLst>
          </p:cNvPr>
          <p:cNvCxnSpPr>
            <a:cxnSpLocks/>
            <a:stCxn id="55" idx="3"/>
            <a:endCxn id="54" idx="0"/>
          </p:cNvCxnSpPr>
          <p:nvPr/>
        </p:nvCxnSpPr>
        <p:spPr>
          <a:xfrm flipH="1">
            <a:off x="6297901" y="3949718"/>
            <a:ext cx="596937" cy="11276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9363C10-8580-4F77-989B-7024F2A0C765}"/>
              </a:ext>
            </a:extLst>
          </p:cNvPr>
          <p:cNvCxnSpPr>
            <a:cxnSpLocks/>
            <a:stCxn id="56" idx="2"/>
            <a:endCxn id="54" idx="6"/>
          </p:cNvCxnSpPr>
          <p:nvPr/>
        </p:nvCxnSpPr>
        <p:spPr>
          <a:xfrm flipH="1">
            <a:off x="6478613" y="5254350"/>
            <a:ext cx="11976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85B1FA4-8B84-44E2-AC3A-944C7FEFC456}"/>
              </a:ext>
            </a:extLst>
          </p:cNvPr>
          <p:cNvCxnSpPr>
            <a:cxnSpLocks/>
            <a:stCxn id="42" idx="5"/>
            <a:endCxn id="43" idx="0"/>
          </p:cNvCxnSpPr>
          <p:nvPr/>
        </p:nvCxnSpPr>
        <p:spPr>
          <a:xfrm>
            <a:off x="2530742" y="3897893"/>
            <a:ext cx="800222" cy="11276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86802EF-9D6D-4EC0-B2F4-FB3B182EAFD6}"/>
              </a:ext>
            </a:extLst>
          </p:cNvPr>
          <p:cNvCxnSpPr>
            <a:cxnSpLocks/>
            <a:stCxn id="55" idx="5"/>
            <a:endCxn id="56" idx="0"/>
          </p:cNvCxnSpPr>
          <p:nvPr/>
        </p:nvCxnSpPr>
        <p:spPr>
          <a:xfrm>
            <a:off x="7396938" y="3949718"/>
            <a:ext cx="460004" cy="11276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F983A552-ACE8-40A6-B3BF-8917FBE1E166}"/>
              </a:ext>
            </a:extLst>
          </p:cNvPr>
          <p:cNvSpPr/>
          <p:nvPr/>
        </p:nvSpPr>
        <p:spPr>
          <a:xfrm>
            <a:off x="4565208" y="4620794"/>
            <a:ext cx="594028" cy="18077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65E922F4-238D-4354-B5C7-1EF6FC57B2B6}"/>
              </a:ext>
            </a:extLst>
          </p:cNvPr>
          <p:cNvSpPr/>
          <p:nvPr/>
        </p:nvSpPr>
        <p:spPr>
          <a:xfrm>
            <a:off x="7152274" y="3121479"/>
            <a:ext cx="754478" cy="776414"/>
          </a:xfrm>
          <a:prstGeom prst="arc">
            <a:avLst>
              <a:gd name="adj1" fmla="val 9642041"/>
              <a:gd name="adj2" fmla="val 607056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Arc 72">
            <a:extLst>
              <a:ext uri="{FF2B5EF4-FFF2-40B4-BE49-F238E27FC236}">
                <a16:creationId xmlns:a16="http://schemas.microsoft.com/office/drawing/2014/main" id="{BD553281-9778-4DCF-B56D-364E52489205}"/>
              </a:ext>
            </a:extLst>
          </p:cNvPr>
          <p:cNvSpPr/>
          <p:nvPr/>
        </p:nvSpPr>
        <p:spPr>
          <a:xfrm>
            <a:off x="6659326" y="3925898"/>
            <a:ext cx="1588607" cy="1497567"/>
          </a:xfrm>
          <a:prstGeom prst="arc">
            <a:avLst>
              <a:gd name="adj1" fmla="val 16200000"/>
              <a:gd name="adj2" fmla="val 264599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738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8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9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3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05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9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1" presetClass="entr" presetSubtype="0" fill="hold" grpId="0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/>
      <p:bldP spid="7" grpId="1"/>
      <p:bldP spid="16" grpId="0"/>
      <p:bldP spid="16" grpId="1"/>
      <p:bldP spid="14" grpId="0"/>
      <p:bldP spid="14" grpId="1"/>
      <p:bldP spid="19" grpId="0"/>
      <p:bldP spid="19" grpId="1"/>
      <p:bldP spid="19" grpId="2"/>
      <p:bldP spid="15" grpId="0"/>
      <p:bldP spid="15" grpId="1"/>
      <p:bldP spid="26" grpId="0"/>
      <p:bldP spid="26" grpId="1"/>
      <p:bldP spid="17" grpId="0"/>
      <p:bldP spid="17" grpId="1"/>
      <p:bldP spid="8" grpId="0"/>
      <p:bldP spid="8" grpId="1"/>
      <p:bldP spid="12" grpId="0"/>
      <p:bldP spid="13" grpId="0"/>
      <p:bldP spid="115" grpId="0"/>
      <p:bldP spid="41" grpId="0" animBg="1"/>
      <p:bldP spid="42" grpId="0" animBg="1"/>
      <p:bldP spid="43" grpId="0" animBg="1"/>
      <p:bldP spid="49" grpId="0" animBg="1"/>
      <p:bldP spid="52" grpId="0"/>
      <p:bldP spid="54" grpId="0" animBg="1"/>
      <p:bldP spid="55" grpId="0" animBg="1"/>
      <p:bldP spid="56" grpId="0" animBg="1"/>
      <p:bldP spid="36" grpId="0" animBg="1"/>
      <p:bldP spid="37" grpId="0" animBg="1"/>
      <p:bldP spid="7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799263" y="5657850"/>
            <a:ext cx="2133600" cy="357188"/>
          </a:xfrm>
        </p:spPr>
        <p:txBody>
          <a:bodyPr/>
          <a:lstStyle/>
          <a:p>
            <a:fld id="{B68EA20F-A787-46AD-BCDB-78060AC3A821}" type="slidenum">
              <a:rPr lang="en-US" altLang="en-US" sz="1350"/>
              <a:pPr/>
              <a:t>9</a:t>
            </a:fld>
            <a:endParaRPr lang="en-US" alt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937969" y="989902"/>
            <a:ext cx="363402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663300"/>
                </a:solidFill>
              </a:rPr>
              <a:t>Graph Traversal</a:t>
            </a:r>
            <a:endParaRPr lang="en-IN" sz="2100" b="1" dirty="0">
              <a:solidFill>
                <a:srgbClr val="6633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7969" y="3026305"/>
            <a:ext cx="75009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N" sz="2100" b="1" dirty="0">
                <a:solidFill>
                  <a:srgbClr val="FF0000"/>
                </a:solidFill>
              </a:rPr>
              <a:t>DFS (Depth First Search)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0B208A-CEDF-432A-A402-141E853A3FEF}"/>
              </a:ext>
            </a:extLst>
          </p:cNvPr>
          <p:cNvSpPr txBox="1"/>
          <p:nvPr/>
        </p:nvSpPr>
        <p:spPr>
          <a:xfrm>
            <a:off x="937969" y="3439280"/>
            <a:ext cx="75009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100" b="1" dirty="0">
                <a:solidFill>
                  <a:srgbClr val="FF0000"/>
                </a:solidFill>
              </a:rPr>
              <a:t>BFS (Breadth First Search)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94D4A5-D7C8-406B-B931-A84DE922FB2F}"/>
              </a:ext>
            </a:extLst>
          </p:cNvPr>
          <p:cNvSpPr txBox="1"/>
          <p:nvPr/>
        </p:nvSpPr>
        <p:spPr>
          <a:xfrm>
            <a:off x="937969" y="1845271"/>
            <a:ext cx="75009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Graph traversal is technique used for searching a vertex in a graph. The graph traversal is also used to decide the order of vertices to be visit in the search process.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824975-489B-DA49-B9D2-8346F8F6A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5612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128"/>
    </mc:Choice>
    <mc:Fallback xmlns="">
      <p:transition spd="slow" advTm="4512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4" grpId="0"/>
      <p:bldP spid="25" grpId="0"/>
    </p:bldLst>
  </p:timing>
  <p:extLst>
    <p:ext uri="{3A86A75C-4F4B-4683-9AE1-C65F6400EC91}">
      <p14:laserTraceLst xmlns:p14="http://schemas.microsoft.com/office/powerpoint/2010/main">
        <p14:tracePtLst>
          <p14:tracePt t="1064" x="5719763" y="2365375"/>
          <p14:tracePt t="9707" x="5719763" y="2378075"/>
          <p14:tracePt t="9715" x="5719763" y="2390775"/>
          <p14:tracePt t="9971" x="5719763" y="2403475"/>
          <p14:tracePt t="9996" x="5719763" y="2414588"/>
          <p14:tracePt t="10147" x="5719763" y="2427288"/>
          <p14:tracePt t="10156" x="5719763" y="2439988"/>
          <p14:tracePt t="10163" x="5719763" y="2452688"/>
          <p14:tracePt t="10172" x="5719763" y="2465388"/>
          <p14:tracePt t="10179" x="5719763" y="2478088"/>
          <p14:tracePt t="10851" x="5719763" y="2490788"/>
          <p14:tracePt t="10867" x="5719763" y="2503488"/>
          <p14:tracePt t="11179" x="5719763" y="2516188"/>
          <p14:tracePt t="11188" x="5719763" y="2527300"/>
          <p14:tracePt t="12627" x="5719763" y="2540000"/>
          <p14:tracePt t="13083" x="5719763" y="2552700"/>
          <p14:tracePt t="13115" x="5719763" y="2565400"/>
          <p14:tracePt t="13563" x="5719763" y="2578100"/>
          <p14:tracePt t="13571" x="5719763" y="2590800"/>
          <p14:tracePt t="13578" x="5719763" y="2603500"/>
          <p14:tracePt t="13587" x="5719763" y="2616200"/>
          <p14:tracePt t="14051" x="5719763" y="2627313"/>
          <p14:tracePt t="19906" x="5719763" y="2616200"/>
          <p14:tracePt t="19916" x="5719763" y="2603500"/>
          <p14:tracePt t="19922" x="5719763" y="2590800"/>
          <p14:tracePt t="19938" x="5708650" y="2590800"/>
          <p14:tracePt t="22745" x="5695950" y="2590800"/>
          <p14:tracePt t="22761" x="5683250" y="2590800"/>
          <p14:tracePt t="23129" x="5657850" y="2590800"/>
          <p14:tracePt t="23146" x="5645150" y="2578100"/>
          <p14:tracePt t="23161" x="5619750" y="2565400"/>
          <p14:tracePt t="23170" x="5607050" y="2565400"/>
          <p14:tracePt t="23177" x="5595938" y="2540000"/>
          <p14:tracePt t="23187" x="5557838" y="2540000"/>
          <p14:tracePt t="23193" x="5532438" y="2516188"/>
          <p14:tracePt t="23202" x="5483225" y="2490788"/>
          <p14:tracePt t="23209" x="5432425" y="2465388"/>
          <p14:tracePt t="23217" x="5383213" y="2439988"/>
          <p14:tracePt t="23225" x="5319713" y="2414588"/>
          <p14:tracePt t="23233" x="5257800" y="2390775"/>
          <p14:tracePt t="23242" x="5181600" y="2352675"/>
          <p14:tracePt t="23249" x="5094288" y="2327275"/>
          <p14:tracePt t="23259" x="5006975" y="2290763"/>
          <p14:tracePt t="23265" x="4894263" y="2252663"/>
          <p14:tracePt t="23274" x="4768850" y="2214563"/>
          <p14:tracePt t="23281" x="4630738" y="2139950"/>
          <p14:tracePt t="23289" x="4481513" y="2089150"/>
          <p14:tracePt t="23297" x="4281488" y="2014538"/>
          <p14:tracePt t="23308" x="4043363" y="1939925"/>
          <p14:tracePt t="23313" x="3767138" y="1852613"/>
          <p14:tracePt t="23322" x="3441700" y="1727200"/>
          <p14:tracePt t="23329" x="3128963" y="1614488"/>
          <p14:tracePt t="23339" x="2854325" y="1501775"/>
          <p14:tracePt t="23346" x="2565400" y="1389063"/>
          <p14:tracePt t="23356" x="2352675" y="1327150"/>
          <p14:tracePt t="23363" x="2178050" y="1263650"/>
          <p14:tracePt t="23372" x="2039938" y="1227138"/>
          <p14:tracePt t="23378" x="1939925" y="1176338"/>
          <p14:tracePt t="23390" x="1852613" y="1150938"/>
          <p14:tracePt t="23394" x="1790700" y="1150938"/>
          <p14:tracePt t="23406" x="1765300" y="1150938"/>
          <p14:tracePt t="23410" x="1739900" y="1138238"/>
          <p14:tracePt t="23419" x="1727200" y="1138238"/>
          <p14:tracePt t="23434" x="1714500" y="1138238"/>
          <p14:tracePt t="23537" x="1701800" y="1150938"/>
          <p14:tracePt t="23554" x="1701800" y="1163638"/>
          <p14:tracePt t="23561" x="1701800" y="1189038"/>
          <p14:tracePt t="23570" x="1689100" y="1201738"/>
          <p14:tracePt t="23578" x="1689100" y="1214438"/>
          <p14:tracePt t="23594" x="1689100" y="1238250"/>
          <p14:tracePt t="23609" x="1689100" y="1263650"/>
          <p14:tracePt t="23618" x="1689100" y="1289050"/>
          <p14:tracePt t="23625" x="1689100" y="1314450"/>
          <p14:tracePt t="23633" x="1689100" y="1363663"/>
          <p14:tracePt t="23642" x="1701800" y="1389063"/>
          <p14:tracePt t="23649" x="1727200" y="1427163"/>
          <p14:tracePt t="23657" x="1739900" y="1463675"/>
          <p14:tracePt t="23666" x="1765300" y="1489075"/>
          <p14:tracePt t="23673" x="1778000" y="1514475"/>
          <p14:tracePt t="23682" x="1801813" y="1539875"/>
          <p14:tracePt t="23689" x="1801813" y="1563688"/>
          <p14:tracePt t="23697" x="1814513" y="1576388"/>
          <p14:tracePt t="23706" x="1827213" y="1589088"/>
          <p14:tracePt t="23713" x="1827213" y="1601788"/>
          <p14:tracePt t="23724" x="1839913" y="1614488"/>
          <p14:tracePt t="23729" x="1839913" y="1627188"/>
          <p14:tracePt t="23739" x="1852613" y="1627188"/>
          <p14:tracePt t="23762" x="1852613" y="1639888"/>
          <p14:tracePt t="23772" x="1852613" y="1652588"/>
          <p14:tracePt t="23789" x="1865313" y="1652588"/>
          <p14:tracePt t="23817" x="1865313" y="1663700"/>
          <p14:tracePt t="23825" x="1878013" y="1676400"/>
          <p14:tracePt t="23842" x="1890713" y="1689100"/>
          <p14:tracePt t="23849" x="1890713" y="1701800"/>
          <p14:tracePt t="23857" x="1914525" y="1714500"/>
          <p14:tracePt t="23874" x="1939925" y="1727200"/>
          <p14:tracePt t="23889" x="1965325" y="1739900"/>
          <p14:tracePt t="23906" x="1990725" y="1752600"/>
          <p14:tracePt t="23922" x="2014538" y="1765300"/>
          <p14:tracePt t="23929" x="2027238" y="1765300"/>
          <p14:tracePt t="23939" x="2052638" y="1789113"/>
          <p14:tracePt t="23946" x="2078038" y="1801813"/>
          <p14:tracePt t="23956" x="2103438" y="1814513"/>
          <p14:tracePt t="23961" x="2139950" y="1827213"/>
          <p14:tracePt t="23972" x="2165350" y="1827213"/>
          <p14:tracePt t="23977" x="2178050" y="1839913"/>
          <p14:tracePt t="23988" x="2190750" y="1852613"/>
          <p14:tracePt t="23994" x="2216150" y="1852613"/>
          <p14:tracePt t="24001" x="2239963" y="1865313"/>
          <p14:tracePt t="24011" x="2252663" y="1865313"/>
          <p14:tracePt t="24017" x="2278063" y="1876425"/>
          <p14:tracePt t="24049" x="2290763" y="1876425"/>
          <p14:tracePt t="24113" x="2303463" y="1876425"/>
          <p14:tracePt t="24137" x="2316163" y="1876425"/>
          <p14:tracePt t="24225" x="2328863" y="1876425"/>
          <p14:tracePt t="24313" x="2339975" y="1876425"/>
          <p14:tracePt t="24361" x="2365375" y="1865313"/>
          <p14:tracePt t="24386" x="2378075" y="1852613"/>
          <p14:tracePt t="24402" x="2390775" y="1852613"/>
          <p14:tracePt t="24418" x="2403475" y="1839913"/>
          <p14:tracePt t="24434" x="2416175" y="1839913"/>
          <p14:tracePt t="24441" x="2428875" y="1839913"/>
          <p14:tracePt t="24458" x="2428875" y="1827213"/>
          <p14:tracePt t="24482" x="2441575" y="1827213"/>
          <p14:tracePt t="24505" x="2452688" y="1827213"/>
          <p14:tracePt t="24514" x="2465388" y="1827213"/>
          <p14:tracePt t="24530" x="2478088" y="1814513"/>
          <p14:tracePt t="24546" x="2490788" y="1814513"/>
          <p14:tracePt t="24553" x="2503488" y="1801813"/>
          <p14:tracePt t="24570" x="2528888" y="1789113"/>
          <p14:tracePt t="24579" x="2528888" y="1776413"/>
          <p14:tracePt t="24589" x="2541588" y="1776413"/>
          <p14:tracePt t="24594" x="2541588" y="1765300"/>
          <p14:tracePt t="24602" x="2554288" y="1765300"/>
          <p14:tracePt t="24625" x="2565400" y="1752600"/>
          <p14:tracePt t="24658" x="2578100" y="1752600"/>
          <p14:tracePt t="24705" x="2590800" y="1752600"/>
          <p14:tracePt t="24729" x="2603500" y="1739900"/>
          <p14:tracePt t="24753" x="2616200" y="1727200"/>
          <p14:tracePt t="24770" x="2628900" y="1714500"/>
          <p14:tracePt t="24793" x="2641600" y="1701800"/>
          <p14:tracePt t="24921" x="2654300" y="1689100"/>
          <p14:tracePt t="24953" x="2678113" y="1676400"/>
          <p14:tracePt t="24961" x="2678113" y="1663700"/>
          <p14:tracePt t="24971" x="2690813" y="1663700"/>
          <p14:tracePt t="24977" x="2703513" y="1652588"/>
          <p14:tracePt t="24987" x="2728913" y="1639888"/>
          <p14:tracePt t="24994" x="2754313" y="1639888"/>
          <p14:tracePt t="25002" x="2803525" y="1627188"/>
          <p14:tracePt t="25010" x="2841625" y="1614488"/>
          <p14:tracePt t="25018" x="2879725" y="1601788"/>
          <p14:tracePt t="25027" x="2903538" y="1601788"/>
          <p14:tracePt t="25033" x="2954338" y="1601788"/>
          <p14:tracePt t="25041" x="2992438" y="1601788"/>
          <p14:tracePt t="25050" x="3041650" y="1601788"/>
          <p14:tracePt t="25057" x="3079750" y="1601788"/>
          <p14:tracePt t="25066" x="3116263" y="1601788"/>
          <p14:tracePt t="25073" x="3154363" y="1601788"/>
          <p14:tracePt t="25082" x="3192463" y="1614488"/>
          <p14:tracePt t="25090" x="3228975" y="1627188"/>
          <p14:tracePt t="25098" x="3254375" y="1627188"/>
          <p14:tracePt t="25109" x="3292475" y="1627188"/>
          <p14:tracePt t="25114" x="3305175" y="1627188"/>
          <p14:tracePt t="25123" x="3341688" y="1627188"/>
          <p14:tracePt t="25130" x="3354388" y="1627188"/>
          <p14:tracePt t="25147" x="3367088" y="1627188"/>
          <p14:tracePt t="25156" x="3379788" y="1627188"/>
          <p14:tracePt t="25174" x="3392488" y="1627188"/>
          <p14:tracePt t="25193" x="3405188" y="1627188"/>
          <p14:tracePt t="25234" x="3417888" y="1627188"/>
          <p14:tracePt t="25241" x="3429000" y="1627188"/>
          <p14:tracePt t="25273" x="3441700" y="1627188"/>
          <p14:tracePt t="25370" x="3454400" y="1627188"/>
          <p14:tracePt t="25513" x="3467100" y="1627188"/>
          <p14:tracePt t="25553" x="3479800" y="1627188"/>
          <p14:tracePt t="25625" x="3505200" y="1627188"/>
          <p14:tracePt t="25633" x="3517900" y="1627188"/>
          <p14:tracePt t="25641" x="3530600" y="1627188"/>
          <p14:tracePt t="25649" x="3541713" y="1627188"/>
          <p14:tracePt t="25657" x="3567113" y="1639888"/>
          <p14:tracePt t="25665" x="3579813" y="1652588"/>
          <p14:tracePt t="25673" x="3605213" y="1663700"/>
          <p14:tracePt t="25681" x="3630613" y="1663700"/>
          <p14:tracePt t="25689" x="3654425" y="1676400"/>
          <p14:tracePt t="25697" x="3679825" y="1689100"/>
          <p14:tracePt t="25706" x="3705225" y="1701800"/>
          <p14:tracePt t="25713" x="3730625" y="1714500"/>
          <p14:tracePt t="25729" x="3743325" y="1727200"/>
          <p14:tracePt t="25738" x="3767138" y="1727200"/>
          <p14:tracePt t="25809" x="3779838" y="1727200"/>
          <p14:tracePt t="25817" x="3792538" y="1727200"/>
          <p14:tracePt t="27921" x="3805238" y="1727200"/>
          <p14:tracePt t="27929" x="3817938" y="1727200"/>
          <p14:tracePt t="28129" x="3817938" y="1739900"/>
          <p14:tracePt t="28145" x="3817938" y="1752600"/>
          <p14:tracePt t="28160" x="3830638" y="1776413"/>
          <p14:tracePt t="28170" x="3843338" y="1789113"/>
          <p14:tracePt t="28177" x="3856038" y="1814513"/>
          <p14:tracePt t="28185" x="3856038" y="1852613"/>
          <p14:tracePt t="28193" x="3867150" y="1889125"/>
          <p14:tracePt t="28201" x="3892550" y="1939925"/>
          <p14:tracePt t="28210" x="3905250" y="1978025"/>
          <p14:tracePt t="28217" x="3943350" y="2039938"/>
          <p14:tracePt t="28225" x="3992563" y="2114550"/>
          <p14:tracePt t="28233" x="4043363" y="2201863"/>
          <p14:tracePt t="28240" x="4092575" y="2278063"/>
          <p14:tracePt t="28249" x="4105275" y="2365375"/>
          <p14:tracePt t="28257" x="4092575" y="2439988"/>
          <p14:tracePt t="28265" x="4068763" y="2478088"/>
          <p14:tracePt t="28273" x="4056063" y="2490788"/>
          <p14:tracePt t="28280" x="4056063" y="2503488"/>
          <p14:tracePt t="28442" x="4043363" y="2516188"/>
          <p14:tracePt t="28481" x="4056063" y="2516188"/>
          <p14:tracePt t="28490" x="4092575" y="2516188"/>
          <p14:tracePt t="28497" x="4130675" y="2516188"/>
          <p14:tracePt t="28506" x="4192588" y="2516188"/>
          <p14:tracePt t="28513" x="4243388" y="2490788"/>
          <p14:tracePt t="28523" x="4318000" y="2452688"/>
          <p14:tracePt t="28530" x="4430713" y="2403475"/>
          <p14:tracePt t="28539" x="4530725" y="2339975"/>
          <p14:tracePt t="28545" x="4619625" y="2314575"/>
          <p14:tracePt t="28556" x="4681538" y="2314575"/>
          <p14:tracePt t="28561" x="4743450" y="2314575"/>
          <p14:tracePt t="28572" x="4856163" y="2314575"/>
          <p14:tracePt t="28577" x="4968875" y="2327275"/>
          <p14:tracePt t="28586" x="5068888" y="2352675"/>
          <p14:tracePt t="28593" x="5181600" y="2365375"/>
          <p14:tracePt t="28601" x="5319713" y="2378075"/>
          <p14:tracePt t="28610" x="5470525" y="2403475"/>
          <p14:tracePt t="28617" x="5657850" y="2427288"/>
          <p14:tracePt t="28626" x="5921375" y="2465388"/>
          <p14:tracePt t="28633" x="6234113" y="2490788"/>
          <p14:tracePt t="28641" x="6546850" y="2503488"/>
          <p14:tracePt t="28649" x="6884988" y="2503488"/>
          <p14:tracePt t="28657" x="7197725" y="2503488"/>
          <p14:tracePt t="28664" x="7535863" y="2503488"/>
          <p14:tracePt t="28673" x="7810500" y="2503488"/>
          <p14:tracePt t="28681" x="8086725" y="2516188"/>
          <p14:tracePt t="28690" x="8274050" y="2516188"/>
          <p14:tracePt t="28696" x="8435975" y="2516188"/>
          <p14:tracePt t="28705" x="8574088" y="2516188"/>
          <p14:tracePt t="28713" x="8661400" y="2516188"/>
          <p14:tracePt t="28722" x="8712200" y="2516188"/>
          <p14:tracePt t="28729" x="8724900" y="2516188"/>
          <p14:tracePt t="28739" x="8737600" y="2516188"/>
          <p14:tracePt t="28777" x="8750300" y="2516188"/>
          <p14:tracePt t="28786" x="8763000" y="2516188"/>
          <p14:tracePt t="28793" x="8774113" y="2490788"/>
          <p14:tracePt t="28800" x="8786813" y="2478088"/>
          <p14:tracePt t="28809" x="8799513" y="2452688"/>
          <p14:tracePt t="28817" x="8837613" y="2414588"/>
          <p14:tracePt t="28827" x="8850313" y="2403475"/>
          <p14:tracePt t="28832" x="8874125" y="2378075"/>
          <p14:tracePt t="28841" x="8912225" y="2365375"/>
          <p14:tracePt t="28849" x="8937625" y="2339975"/>
          <p14:tracePt t="28858" x="8963025" y="2339975"/>
          <p14:tracePt t="28865" x="8986838" y="2327275"/>
          <p14:tracePt t="28872" x="9024938" y="2314575"/>
          <p14:tracePt t="28881" x="9050338" y="2314575"/>
          <p14:tracePt t="28889" x="9088438" y="2314575"/>
          <p14:tracePt t="28896" x="9124950" y="2314575"/>
          <p14:tracePt t="28905" x="9163050" y="2314575"/>
          <p14:tracePt t="28913" x="9212263" y="2314575"/>
          <p14:tracePt t="28922" x="9237663" y="2327275"/>
          <p14:tracePt t="28928" x="9263063" y="2339975"/>
          <p14:tracePt t="28939" x="9275763" y="2339975"/>
          <p14:tracePt t="28945" x="9301163" y="2339975"/>
          <p14:tracePt t="28955" x="9312275" y="2339975"/>
          <p14:tracePt t="28960" x="9324975" y="2339975"/>
          <p14:tracePt t="28973" x="9337675" y="2339975"/>
          <p14:tracePt t="28977" x="9350375" y="2339975"/>
          <p14:tracePt t="29050" x="9363075" y="2339975"/>
          <p14:tracePt t="29072" x="9363075" y="2352675"/>
          <p14:tracePt t="29265" x="9350375" y="2352675"/>
          <p14:tracePt t="29297" x="9337675" y="2352675"/>
          <p14:tracePt t="29312" x="9324975" y="2365375"/>
          <p14:tracePt t="29336" x="9301163" y="2365375"/>
          <p14:tracePt t="29353" x="9288463" y="2378075"/>
          <p14:tracePt t="29377" x="9275763" y="2378075"/>
          <p14:tracePt t="29393" x="9263063" y="2378075"/>
          <p14:tracePt t="29409" x="9250363" y="2378075"/>
          <p14:tracePt t="29417" x="9237663" y="2378075"/>
          <p14:tracePt t="29433" x="9224963" y="2378075"/>
          <p14:tracePt t="29440" x="9212263" y="2378075"/>
          <p14:tracePt t="29448" x="9199563" y="2378075"/>
          <p14:tracePt t="29458" x="9188450" y="2378075"/>
          <p14:tracePt t="29465" x="9175750" y="2378075"/>
          <p14:tracePt t="29473" x="9150350" y="2378075"/>
          <p14:tracePt t="29481" x="9124950" y="2378075"/>
          <p14:tracePt t="29490" x="9112250" y="2378075"/>
          <p14:tracePt t="29497" x="9088438" y="2378075"/>
          <p14:tracePt t="29506" x="9063038" y="2378075"/>
          <p14:tracePt t="29512" x="9037638" y="2378075"/>
          <p14:tracePt t="29522" x="8999538" y="2378075"/>
          <p14:tracePt t="29528" x="8950325" y="2378075"/>
          <p14:tracePt t="29540" x="8899525" y="2378075"/>
          <p14:tracePt t="29544" x="8837613" y="2378075"/>
          <p14:tracePt t="29555" x="8774113" y="2378075"/>
          <p14:tracePt t="29560" x="8712200" y="2378075"/>
          <p14:tracePt t="29569" x="8624888" y="2378075"/>
          <p14:tracePt t="29577" x="8524875" y="2390775"/>
          <p14:tracePt t="29586" x="8412163" y="2403475"/>
          <p14:tracePt t="29592" x="8312150" y="2427288"/>
          <p14:tracePt t="29600" x="8199438" y="2452688"/>
          <p14:tracePt t="29608" x="8074025" y="2478088"/>
          <p14:tracePt t="29617" x="7974013" y="2503488"/>
          <p14:tracePt t="29627" x="7874000" y="2516188"/>
          <p14:tracePt t="29632" x="7785100" y="2516188"/>
          <p14:tracePt t="29641" x="7648575" y="2540000"/>
          <p14:tracePt t="29649" x="7535863" y="2552700"/>
          <p14:tracePt t="29657" x="7435850" y="2565400"/>
          <p14:tracePt t="29666" x="7323138" y="2590800"/>
          <p14:tracePt t="29673" x="7210425" y="2603500"/>
          <p14:tracePt t="29681" x="7085013" y="2627313"/>
          <p14:tracePt t="29689" x="6972300" y="2640013"/>
          <p14:tracePt t="29697" x="6846888" y="2665413"/>
          <p14:tracePt t="29705" x="6746875" y="2678113"/>
          <p14:tracePt t="29713" x="6634163" y="2690813"/>
          <p14:tracePt t="29722" x="6508750" y="2703513"/>
          <p14:tracePt t="29728" x="6408738" y="2716213"/>
          <p14:tracePt t="29741" x="6321425" y="2716213"/>
          <p14:tracePt t="29745" x="6246813" y="2716213"/>
          <p14:tracePt t="29755" x="6146800" y="2716213"/>
          <p14:tracePt t="29760" x="6057900" y="2716213"/>
          <p14:tracePt t="29772" x="5983288" y="2716213"/>
          <p14:tracePt t="29777" x="5932488" y="2716213"/>
          <p14:tracePt t="29785" x="5870575" y="2716213"/>
          <p14:tracePt t="29792" x="5821363" y="2716213"/>
          <p14:tracePt t="29800" x="5770563" y="2716213"/>
          <p14:tracePt t="29809" x="5732463" y="2716213"/>
          <p14:tracePt t="29816" x="5695950" y="2716213"/>
          <p14:tracePt t="29825" x="5657850" y="2716213"/>
          <p14:tracePt t="29832" x="5619750" y="2716213"/>
          <p14:tracePt t="29841" x="5583238" y="2716213"/>
          <p14:tracePt t="29848" x="5557838" y="2716213"/>
          <p14:tracePt t="29857" x="5545138" y="2716213"/>
          <p14:tracePt t="29864" x="5532438" y="2716213"/>
          <p14:tracePt t="29873" x="5519738" y="2716213"/>
          <p14:tracePt t="29880" x="5483225" y="2716213"/>
          <p14:tracePt t="29889" x="5457825" y="2716213"/>
          <p14:tracePt t="29896" x="5432425" y="2716213"/>
          <p14:tracePt t="29905" x="5407025" y="2716213"/>
          <p14:tracePt t="29912" x="5383213" y="2716213"/>
          <p14:tracePt t="29922" x="5357813" y="2716213"/>
          <p14:tracePt t="29928" x="5319713" y="2716213"/>
          <p14:tracePt t="29939" x="5281613" y="2716213"/>
          <p14:tracePt t="29944" x="5270500" y="2716213"/>
          <p14:tracePt t="29956" x="5232400" y="2703513"/>
          <p14:tracePt t="29960" x="5207000" y="2690813"/>
          <p14:tracePt t="29972" x="5181600" y="2678113"/>
          <p14:tracePt t="29976" x="5157788" y="2678113"/>
          <p14:tracePt t="29985" x="5119688" y="2665413"/>
          <p14:tracePt t="29992" x="5106988" y="2652713"/>
          <p14:tracePt t="30000" x="5094288" y="2652713"/>
          <p14:tracePt t="30008" x="5081588" y="2652713"/>
          <p14:tracePt t="30017" x="5068888" y="2652713"/>
          <p14:tracePt t="30024" x="5045075" y="2640013"/>
          <p14:tracePt t="30032" x="5045075" y="2627313"/>
          <p14:tracePt t="30049" x="5032375" y="2627313"/>
          <p14:tracePt t="30064" x="5019675" y="2627313"/>
          <p14:tracePt t="30081" x="5006975" y="2627313"/>
          <p14:tracePt t="30089" x="4994275" y="2627313"/>
          <p14:tracePt t="30121" x="4981575" y="2627313"/>
          <p14:tracePt t="30169" x="4968875" y="2627313"/>
          <p14:tracePt t="30192" x="4956175" y="2627313"/>
          <p14:tracePt t="30376" x="4981575" y="2616200"/>
          <p14:tracePt t="30385" x="5006975" y="2603500"/>
          <p14:tracePt t="30392" x="5019675" y="2603500"/>
          <p14:tracePt t="30409" x="5045075" y="2590800"/>
          <p14:tracePt t="30416" x="5068888" y="2578100"/>
          <p14:tracePt t="30425" x="5081588" y="2578100"/>
          <p14:tracePt t="30432" x="5094288" y="2578100"/>
          <p14:tracePt t="30440" x="5106988" y="2565400"/>
          <p14:tracePt t="30448" x="5119688" y="2552700"/>
          <p14:tracePt t="30457" x="5132388" y="2552700"/>
          <p14:tracePt t="30480" x="5145088" y="2552700"/>
          <p14:tracePt t="30496" x="5157788" y="2552700"/>
          <p14:tracePt t="30640" x="5170488" y="2552700"/>
          <p14:tracePt t="30656" x="5181600" y="2540000"/>
          <p14:tracePt t="30673" x="5194300" y="2527300"/>
          <p14:tracePt t="30704" x="5207000" y="2527300"/>
          <p14:tracePt t="30712" x="5245100" y="2516188"/>
          <p14:tracePt t="30721" x="5245100" y="2503488"/>
          <p14:tracePt t="30728" x="5257800" y="2503488"/>
          <p14:tracePt t="30739" x="5281613" y="2503488"/>
          <p14:tracePt t="30745" x="5319713" y="2503488"/>
          <p14:tracePt t="30755" x="5357813" y="2503488"/>
          <p14:tracePt t="30760" x="5407025" y="2503488"/>
          <p14:tracePt t="30768" x="5457825" y="2503488"/>
          <p14:tracePt t="30776" x="5532438" y="2503488"/>
          <p14:tracePt t="30786" x="5619750" y="2503488"/>
          <p14:tracePt t="30792" x="5695950" y="2503488"/>
          <p14:tracePt t="30800" x="5757863" y="2503488"/>
          <p14:tracePt t="30808" x="5845175" y="2503488"/>
          <p14:tracePt t="30816" x="5932488" y="2503488"/>
          <p14:tracePt t="30826" x="5995988" y="2503488"/>
          <p14:tracePt t="30832" x="6057900" y="2503488"/>
          <p14:tracePt t="30840" x="6108700" y="2503488"/>
          <p14:tracePt t="30848" x="6183313" y="2503488"/>
          <p14:tracePt t="30856" x="6234113" y="2503488"/>
          <p14:tracePt t="30865" x="6283325" y="2503488"/>
          <p14:tracePt t="30872" x="6334125" y="2503488"/>
          <p14:tracePt t="30880" x="6370638" y="2503488"/>
          <p14:tracePt t="30889" x="6421438" y="2503488"/>
          <p14:tracePt t="30896" x="6459538" y="2503488"/>
          <p14:tracePt t="30906" x="6483350" y="2503488"/>
          <p14:tracePt t="30913" x="6521450" y="2503488"/>
          <p14:tracePt t="30922" x="6534150" y="2503488"/>
          <p14:tracePt t="30928" x="6546850" y="2503488"/>
          <p14:tracePt t="30938" x="6559550" y="2503488"/>
          <p14:tracePt t="31312" x="6572250" y="2503488"/>
          <p14:tracePt t="31345" x="6584950" y="2503488"/>
          <p14:tracePt t="31424" x="6596063" y="2503488"/>
          <p14:tracePt t="31432" x="6608763" y="2503488"/>
          <p14:tracePt t="31440" x="6634163" y="2503488"/>
          <p14:tracePt t="31448" x="6634163" y="2516188"/>
          <p14:tracePt t="31457" x="6646863" y="2527300"/>
          <p14:tracePt t="31465" x="6672263" y="2540000"/>
          <p14:tracePt t="31473" x="6684963" y="2540000"/>
          <p14:tracePt t="31480" x="6708775" y="2552700"/>
          <p14:tracePt t="31488" x="6721475" y="2565400"/>
          <p14:tracePt t="31496" x="6746875" y="2578100"/>
          <p14:tracePt t="31508" x="6772275" y="2590800"/>
          <p14:tracePt t="31512" x="6808788" y="2603500"/>
          <p14:tracePt t="31527" x="6834188" y="2616200"/>
          <p14:tracePt t="31528" x="6859588" y="2640013"/>
          <p14:tracePt t="31540" x="6884988" y="2640013"/>
          <p14:tracePt t="31544" x="6910388" y="2652713"/>
          <p14:tracePt t="31555" x="6946900" y="2665413"/>
          <p14:tracePt t="31560" x="6972300" y="2678113"/>
          <p14:tracePt t="31569" x="6985000" y="2678113"/>
          <p14:tracePt t="31576" x="6997700" y="2678113"/>
          <p14:tracePt t="31592" x="7021513" y="2678113"/>
          <p14:tracePt t="31600" x="7034213" y="2678113"/>
          <p14:tracePt t="31608" x="7046913" y="2678113"/>
          <p14:tracePt t="31616" x="7059613" y="2678113"/>
          <p14:tracePt t="31624" x="7072313" y="2678113"/>
          <p14:tracePt t="31632" x="7085013" y="2678113"/>
          <p14:tracePt t="31640" x="7097713" y="2678113"/>
          <p14:tracePt t="31648" x="7123113" y="2678113"/>
          <p14:tracePt t="31657" x="7134225" y="2678113"/>
          <p14:tracePt t="31665" x="7146925" y="2678113"/>
          <p14:tracePt t="31673" x="7172325" y="2678113"/>
          <p14:tracePt t="31682" x="7185025" y="2678113"/>
          <p14:tracePt t="31689" x="7197725" y="2678113"/>
          <p14:tracePt t="31696" x="7210425" y="2678113"/>
          <p14:tracePt t="31705" x="7223125" y="2678113"/>
          <p14:tracePt t="31712" x="7235825" y="2665413"/>
          <p14:tracePt t="31736" x="7246938" y="2665413"/>
          <p14:tracePt t="31761" x="7259638" y="2665413"/>
          <p14:tracePt t="31769" x="7272338" y="2665413"/>
          <p14:tracePt t="31784" x="7285038" y="2665413"/>
          <p14:tracePt t="31792" x="7297738" y="2665413"/>
          <p14:tracePt t="31800" x="7310438" y="2665413"/>
          <p14:tracePt t="31808" x="7323138" y="2665413"/>
          <p14:tracePt t="31816" x="7348538" y="2665413"/>
          <p14:tracePt t="31824" x="7397750" y="2652713"/>
          <p14:tracePt t="31832" x="7410450" y="2652713"/>
          <p14:tracePt t="31840" x="7448550" y="2652713"/>
          <p14:tracePt t="31848" x="7497763" y="2652713"/>
          <p14:tracePt t="31857" x="7548563" y="2652713"/>
          <p14:tracePt t="31864" x="7623175" y="2652713"/>
          <p14:tracePt t="31873" x="7697788" y="2652713"/>
          <p14:tracePt t="31880" x="7785100" y="2652713"/>
          <p14:tracePt t="31889" x="7886700" y="2640013"/>
          <p14:tracePt t="31896" x="7974013" y="2627313"/>
          <p14:tracePt t="31905" x="8074025" y="2616200"/>
          <p14:tracePt t="31912" x="8161338" y="2603500"/>
          <p14:tracePt t="31922" x="8261350" y="2590800"/>
          <p14:tracePt t="31928" x="8348663" y="2565400"/>
          <p14:tracePt t="31940" x="8435975" y="2552700"/>
          <p14:tracePt t="31944" x="8512175" y="2540000"/>
          <p14:tracePt t="31956" x="8599488" y="2527300"/>
          <p14:tracePt t="31960" x="8686800" y="2527300"/>
          <p14:tracePt t="31969" x="8724900" y="2527300"/>
          <p14:tracePt t="31976" x="8774113" y="2527300"/>
          <p14:tracePt t="31984" x="8824913" y="2527300"/>
          <p14:tracePt t="31992" x="8863013" y="2527300"/>
          <p14:tracePt t="32000" x="8899525" y="2527300"/>
          <p14:tracePt t="32008" x="8950325" y="2527300"/>
          <p14:tracePt t="32016" x="8986838" y="2527300"/>
          <p14:tracePt t="32024" x="8999538" y="2527300"/>
          <p14:tracePt t="32032" x="9037638" y="2540000"/>
          <p14:tracePt t="32040" x="9063038" y="2540000"/>
          <p14:tracePt t="32048" x="9088438" y="2540000"/>
          <p14:tracePt t="32056" x="9112250" y="2540000"/>
          <p14:tracePt t="32064" x="9137650" y="2540000"/>
          <p14:tracePt t="32073" x="9150350" y="2540000"/>
          <p14:tracePt t="32083" x="9175750" y="2540000"/>
          <p14:tracePt t="32096" x="9188450" y="2540000"/>
          <p14:tracePt t="32105" x="9199563" y="2540000"/>
          <p14:tracePt t="32112" x="9212263" y="2540000"/>
          <p14:tracePt t="32122" x="9224963" y="2540000"/>
          <p14:tracePt t="32128" x="9237663" y="2540000"/>
          <p14:tracePt t="32144" x="9263063" y="2540000"/>
          <p14:tracePt t="32160" x="9275763" y="2540000"/>
          <p14:tracePt t="32184" x="9288463" y="2540000"/>
          <p14:tracePt t="32200" x="9301163" y="2540000"/>
          <p14:tracePt t="32240" x="9312275" y="2527300"/>
          <p14:tracePt t="32400" x="9324975" y="2516188"/>
          <p14:tracePt t="32424" x="9337675" y="2516188"/>
          <p14:tracePt t="32488" x="9350375" y="2516188"/>
          <p14:tracePt t="32505" x="9363075" y="2516188"/>
          <p14:tracePt t="32520" x="9375775" y="2516188"/>
          <p14:tracePt t="32528" x="9388475" y="2516188"/>
          <p14:tracePt t="32537" x="9401175" y="2516188"/>
          <p14:tracePt t="32545" x="9424988" y="2516188"/>
          <p14:tracePt t="32558" x="9437688" y="2503488"/>
          <p14:tracePt t="32560" x="9450388" y="2503488"/>
          <p14:tracePt t="32569" x="9463088" y="2503488"/>
          <p14:tracePt t="32585" x="9488488" y="2503488"/>
          <p14:tracePt t="32592" x="9501188" y="2503488"/>
          <p14:tracePt t="32600" x="9513888" y="2503488"/>
          <p14:tracePt t="32608" x="9537700" y="2490788"/>
          <p14:tracePt t="32617" x="9550400" y="2490788"/>
          <p14:tracePt t="32625" x="9563100" y="2490788"/>
          <p14:tracePt t="32633" x="9575800" y="2490788"/>
          <p14:tracePt t="32641" x="9588500" y="2490788"/>
          <p14:tracePt t="32648" x="9601200" y="2490788"/>
          <p14:tracePt t="32657" x="9613900" y="2490788"/>
          <p14:tracePt t="32664" x="9626600" y="2490788"/>
          <p14:tracePt t="32674" x="9637713" y="2490788"/>
          <p14:tracePt t="32680" x="9650413" y="2490788"/>
          <p14:tracePt t="32696" x="9675813" y="2490788"/>
          <p14:tracePt t="32712" x="9688513" y="2490788"/>
          <p14:tracePt t="32722" x="9701213" y="2490788"/>
          <p14:tracePt t="32728" x="9713913" y="2490788"/>
          <p14:tracePt t="32739" x="9726613" y="2490788"/>
          <p14:tracePt t="32744" x="9739313" y="2490788"/>
          <p14:tracePt t="32760" x="9763125" y="2490788"/>
          <p14:tracePt t="32776" x="9775825" y="2490788"/>
          <p14:tracePt t="32785" x="9801225" y="2490788"/>
          <p14:tracePt t="32792" x="9826625" y="2490788"/>
          <p14:tracePt t="32800" x="9839325" y="2490788"/>
          <p14:tracePt t="32808" x="9863138" y="2490788"/>
          <p14:tracePt t="32824" x="9888538" y="2490788"/>
          <p14:tracePt t="32832" x="9901238" y="2490788"/>
          <p14:tracePt t="32841" x="9913938" y="2490788"/>
          <p14:tracePt t="32848" x="9926638" y="2490788"/>
          <p14:tracePt t="32864" x="9939338" y="2490788"/>
          <p14:tracePt t="32872" x="9952038" y="2490788"/>
          <p14:tracePt t="32889" x="9963150" y="2490788"/>
          <p14:tracePt t="32944" x="9975850" y="2490788"/>
          <p14:tracePt t="32976" x="9988550" y="2490788"/>
          <p14:tracePt t="33000" x="10001250" y="2490788"/>
          <p14:tracePt t="33016" x="10013950" y="2490788"/>
          <p14:tracePt t="33024" x="10026650" y="2490788"/>
          <p14:tracePt t="33032" x="10039350" y="2478088"/>
          <p14:tracePt t="33065" x="10052050" y="2478088"/>
          <p14:tracePt t="33153" x="10064750" y="2478088"/>
          <p14:tracePt t="33177" x="10075863" y="2478088"/>
          <p14:tracePt t="33184" x="10088563" y="2478088"/>
          <p14:tracePt t="33257" x="10101263" y="2478088"/>
          <p14:tracePt t="33282" x="10113963" y="2478088"/>
          <p14:tracePt t="33297" x="10139363" y="2478088"/>
          <p14:tracePt t="33312" x="10152063" y="2478088"/>
          <p14:tracePt t="33321" x="10164763" y="2465388"/>
          <p14:tracePt t="33328" x="10177463" y="2452688"/>
          <p14:tracePt t="33368" x="10188575" y="2452688"/>
          <p14:tracePt t="33384" x="10201275" y="2452688"/>
          <p14:tracePt t="33400" x="10226675" y="2452688"/>
          <p14:tracePt t="33408" x="10239375" y="2465388"/>
          <p14:tracePt t="33432" x="10264775" y="2478088"/>
          <p14:tracePt t="33440" x="10288588" y="2490788"/>
          <p14:tracePt t="33448" x="10288588" y="2503488"/>
          <p14:tracePt t="33456" x="10301288" y="2516188"/>
          <p14:tracePt t="33472" x="10326688" y="2516188"/>
          <p14:tracePt t="33490" x="10339388" y="2527300"/>
          <p14:tracePt t="33496" x="10352088" y="2527300"/>
        </p14:tracePtLst>
      </p14:laserTrace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12.4|19.3|22.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0.5|8.6|33|28.7|16.8|23|1.2|21.1|2.8|23.2|1.1|9.6|5.9|12.1|1.3|8.1|47.1|1.5|2.9|2|1.6|18.3|1.3|19.5|1|6.5|1.8|1.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|45.7|7.4|70.5|3.3|19.3|20.5|24.4|31.2|5.4|11|9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8.2|1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8.2|1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8.2|1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8.2|1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8.2|1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8.2|1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8.2|1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4|6.6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1675</Words>
  <Application>Microsoft Macintosh PowerPoint</Application>
  <PresentationFormat>On-screen Show (4:3)</PresentationFormat>
  <Paragraphs>380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Algerian</vt:lpstr>
      <vt:lpstr>Arial</vt:lpstr>
      <vt:lpstr>Baskerville Old Face</vt:lpstr>
      <vt:lpstr>Cambria Math</vt:lpstr>
      <vt:lpstr>Times New Roman</vt:lpstr>
      <vt:lpstr>Verdana</vt:lpstr>
      <vt:lpstr>Default Design</vt:lpstr>
      <vt:lpstr>PowerPoint Presentation</vt:lpstr>
      <vt:lpstr>PowerPoint Presentation</vt:lpstr>
      <vt:lpstr>Module 6 </vt:lpstr>
      <vt:lpstr>Module 6 </vt:lpstr>
      <vt:lpstr>Module 6 </vt:lpstr>
      <vt:lpstr>Module 6 </vt:lpstr>
      <vt:lpstr>Module 6 </vt:lpstr>
      <vt:lpstr>Module 6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Smriti Sehgal</dc:creator>
  <cp:lastModifiedBy>Smriti Sehgal</cp:lastModifiedBy>
  <cp:revision>61</cp:revision>
  <dcterms:created xsi:type="dcterms:W3CDTF">2020-10-07T09:15:04Z</dcterms:created>
  <dcterms:modified xsi:type="dcterms:W3CDTF">2020-10-20T04:01:09Z</dcterms:modified>
</cp:coreProperties>
</file>