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s-AR" b="1" dirty="0"/>
              <a:t>Primer modelo de Machine </a:t>
            </a:r>
            <a:r>
              <a:rPr lang="es-AR" b="1" dirty="0" err="1"/>
              <a:t>Learning</a:t>
            </a:r>
            <a:endParaRPr lang="es-A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Abel Chiola</a:t>
            </a:r>
          </a:p>
          <a:p>
            <a:r>
              <a:rPr lang="es-AR" dirty="0" smtClean="0"/>
              <a:t>Octubre 2020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786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493295"/>
          </a:xfrm>
        </p:spPr>
        <p:txBody>
          <a:bodyPr>
            <a:normAutofit fontScale="90000"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Contexto / Problema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950495"/>
            <a:ext cx="9905999" cy="4840706"/>
          </a:xfrm>
        </p:spPr>
        <p:txBody>
          <a:bodyPr/>
          <a:lstStyle/>
          <a:p>
            <a:pPr marL="0" indent="0">
              <a:buNone/>
            </a:pPr>
            <a:r>
              <a:rPr lang="es-AR" b="1" dirty="0" smtClean="0"/>
              <a:t>Recientemente</a:t>
            </a:r>
            <a:r>
              <a:rPr lang="es-AR" dirty="0" smtClean="0"/>
              <a:t> me he incorporado al equipo de datos de una gran inmobiliaria.</a:t>
            </a:r>
          </a:p>
          <a:p>
            <a:pPr marL="0" indent="0">
              <a:buNone/>
            </a:pPr>
            <a:r>
              <a:rPr lang="es-AR" dirty="0" smtClean="0"/>
              <a:t>Problema: Ayudar a los tasadores a valuar propiedades.</a:t>
            </a:r>
          </a:p>
          <a:p>
            <a:pPr marL="0" indent="0">
              <a:buNone/>
            </a:pPr>
            <a:r>
              <a:rPr lang="es-AR" dirty="0" smtClean="0"/>
              <a:t>Pasos previos:</a:t>
            </a:r>
          </a:p>
          <a:p>
            <a:pPr marL="457200" indent="-457200">
              <a:buAutoNum type="arabicParenR"/>
            </a:pPr>
            <a:r>
              <a:rPr lang="es-AR" dirty="0" smtClean="0"/>
              <a:t>Reunirme con los tasadores y obtener el mayor </a:t>
            </a:r>
            <a:r>
              <a:rPr lang="es-AR" dirty="0" err="1" smtClean="0"/>
              <a:t>feedback</a:t>
            </a:r>
            <a:r>
              <a:rPr lang="es-AR" dirty="0" smtClean="0"/>
              <a:t> posible de como es el proceso de valuar una casa y los elementos y características mas relevantes.</a:t>
            </a:r>
          </a:p>
          <a:p>
            <a:pPr marL="457200" indent="-457200">
              <a:buAutoNum type="arabicParenR"/>
            </a:pPr>
            <a:r>
              <a:rPr lang="es-AR" dirty="0" smtClean="0"/>
              <a:t>Solicitar al área de sistemas el DS.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599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1" y="935289"/>
            <a:ext cx="5630092" cy="563009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493295"/>
          </a:xfrm>
        </p:spPr>
        <p:txBody>
          <a:bodyPr>
            <a:normAutofit fontScale="90000"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Análisis exploratorio de datos</a:t>
            </a:r>
            <a:endParaRPr lang="es-AR" dirty="0">
              <a:solidFill>
                <a:schemeClr val="bg1"/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02745"/>
              </p:ext>
            </p:extLst>
          </p:nvPr>
        </p:nvGraphicFramePr>
        <p:xfrm>
          <a:off x="2822662" y="1533529"/>
          <a:ext cx="2550031" cy="3541720"/>
        </p:xfrm>
        <a:graphic>
          <a:graphicData uri="http://schemas.openxmlformats.org/drawingml/2006/table">
            <a:tbl>
              <a:tblPr/>
              <a:tblGrid>
                <a:gridCol w="1120245"/>
                <a:gridCol w="907988"/>
                <a:gridCol w="521798"/>
              </a:tblGrid>
              <a:tr h="1770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 de dato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Faltantes</a:t>
                      </a:r>
                      <a:endParaRPr lang="es-A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1770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start_date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datetime64[ns]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770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end_date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datetime64[ns]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2511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0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created_on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datetime64[ns]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770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9925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0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9959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770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0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l2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770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l3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0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rooms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770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bedrooms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0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bathrooms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5957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770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surface_total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2527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0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surface_covered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21614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770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0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770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0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770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property_type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0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operation_type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sp>
        <p:nvSpPr>
          <p:cNvPr id="12" name="Rectángulo 11"/>
          <p:cNvSpPr/>
          <p:nvPr/>
        </p:nvSpPr>
        <p:spPr>
          <a:xfrm>
            <a:off x="967831" y="677539"/>
            <a:ext cx="10079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Nuestro </a:t>
            </a:r>
            <a:r>
              <a:rPr lang="es-MX" dirty="0" err="1"/>
              <a:t>dataset</a:t>
            </a:r>
            <a:r>
              <a:rPr lang="es-MX" dirty="0"/>
              <a:t> </a:t>
            </a:r>
            <a:r>
              <a:rPr lang="es-MX" dirty="0" smtClean="0"/>
              <a:t>original tiene </a:t>
            </a:r>
            <a:r>
              <a:rPr lang="es-MX" dirty="0"/>
              <a:t>146660 filas y 19 </a:t>
            </a:r>
            <a:r>
              <a:rPr lang="es-MX" dirty="0" smtClean="0"/>
              <a:t>columnas. Luego de eliminar columnas y registros con datos faltantes (o atípicos) comenzamos a trabajar con un </a:t>
            </a:r>
            <a:r>
              <a:rPr lang="es-MX" dirty="0" err="1" smtClean="0"/>
              <a:t>ds</a:t>
            </a:r>
            <a:r>
              <a:rPr lang="es-MX" dirty="0" smtClean="0"/>
              <a:t> de 81019 registros y 7 columnas.</a:t>
            </a:r>
            <a:endParaRPr lang="es-AR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" t="80638" r="23764"/>
          <a:stretch/>
        </p:blipFill>
        <p:spPr>
          <a:xfrm>
            <a:off x="1141413" y="5284909"/>
            <a:ext cx="6419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493295"/>
          </a:xfrm>
        </p:spPr>
        <p:txBody>
          <a:bodyPr>
            <a:normAutofit fontScale="90000"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Modelos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2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331</TotalTime>
  <Words>166</Words>
  <Application>Microsoft Office PowerPoint</Application>
  <PresentationFormat>Panorámica</PresentationFormat>
  <Paragraphs>59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Circuito</vt:lpstr>
      <vt:lpstr>Primer modelo de Machine Learning</vt:lpstr>
      <vt:lpstr>Contexto / Problema</vt:lpstr>
      <vt:lpstr>Análisis exploratorio de datos</vt:lpstr>
      <vt:lpstr>Modelos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modelo de Machine Learning</dc:title>
  <dc:creator>Chiola Abel German</dc:creator>
  <cp:lastModifiedBy>Chiola Abel German</cp:lastModifiedBy>
  <cp:revision>13</cp:revision>
  <dcterms:created xsi:type="dcterms:W3CDTF">2020-10-08T12:17:33Z</dcterms:created>
  <dcterms:modified xsi:type="dcterms:W3CDTF">2020-10-08T21:12:53Z</dcterms:modified>
</cp:coreProperties>
</file>