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g8fPRxm66Do/WbHREiOSEykj35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563106-7129-4AC8-BFF0-AD34678F7B16}">
  <a:tblStyle styleId="{A7563106-7129-4AC8-BFF0-AD34678F7B16}"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588" y="0"/>
            <a:ext cx="2971800" cy="457200"/>
          </a:xfrm>
          <a:prstGeom prst="rect">
            <a:avLst/>
          </a:prstGeom>
          <a:noFill/>
          <a:ln>
            <a:noFill/>
          </a:ln>
        </p:spPr>
        <p:txBody>
          <a:bodyPr anchorCtr="0" anchor="t"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7200"/>
          </a:xfrm>
          <a:prstGeom prst="rect">
            <a:avLst/>
          </a:prstGeom>
          <a:noFill/>
          <a:ln>
            <a:noFill/>
          </a:ln>
        </p:spPr>
        <p:txBody>
          <a:bodyPr anchorCtr="0" anchor="b"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marR="0" rtl="1" algn="l">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
        <p:nvSpPr>
          <p:cNvPr id="467" name="Google Shape;467;p22:notes"/>
          <p:cNvSpPr txBox="1"/>
          <p:nvPr>
            <p:ph idx="12" type="sldNum"/>
          </p:nvPr>
        </p:nvSpPr>
        <p:spPr>
          <a:xfrm>
            <a:off x="1588" y="8685213"/>
            <a:ext cx="2971800" cy="457200"/>
          </a:xfrm>
          <a:prstGeom prst="rect">
            <a:avLst/>
          </a:prstGeom>
          <a:noFill/>
          <a:ln>
            <a:noFill/>
          </a:ln>
        </p:spPr>
        <p:txBody>
          <a:bodyPr anchorCtr="0" anchor="b"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כותרת ותוכן" type="obj">
  <p:cSld name="OBJECT">
    <p:spTree>
      <p:nvGrpSpPr>
        <p:cNvPr id="15" name="Shape 15"/>
        <p:cNvGrpSpPr/>
        <p:nvPr/>
      </p:nvGrpSpPr>
      <p:grpSpPr>
        <a:xfrm>
          <a:off x="0" y="0"/>
          <a:ext cx="0" cy="0"/>
          <a:chOff x="0" y="0"/>
          <a:chExt cx="0" cy="0"/>
        </a:xfrm>
      </p:grpSpPr>
      <p:sp>
        <p:nvSpPr>
          <p:cNvPr id="16" name="Google Shape;1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18" name="Google Shape;18;p26"/>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0" name="Google Shape;20;p2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כותרת וטקסט אנכי"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75" name="Google Shape;75;p35"/>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7" name="Google Shape;77;p3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כותרת אנכית וטקסט"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rtl="1" algn="r">
              <a:spcBef>
                <a:spcPts val="360"/>
              </a:spcBef>
              <a:spcAft>
                <a:spcPts val="0"/>
              </a:spcAft>
              <a:buClr>
                <a:schemeClr val="dk1"/>
              </a:buClr>
              <a:buSzPts val="1800"/>
              <a:buChar char="•"/>
              <a:defRPr/>
            </a:lvl1pPr>
            <a:lvl2pPr indent="-342900" lvl="1" marL="914400" rtl="1" algn="r">
              <a:spcBef>
                <a:spcPts val="360"/>
              </a:spcBef>
              <a:spcAft>
                <a:spcPts val="0"/>
              </a:spcAft>
              <a:buClr>
                <a:schemeClr val="dk1"/>
              </a:buClr>
              <a:buSzPts val="1800"/>
              <a:buChar char="–"/>
              <a:defRPr/>
            </a:lvl2pPr>
            <a:lvl3pPr indent="-342900" lvl="2" marL="1371600" rtl="1" algn="r">
              <a:spcBef>
                <a:spcPts val="360"/>
              </a:spcBef>
              <a:spcAft>
                <a:spcPts val="0"/>
              </a:spcAft>
              <a:buClr>
                <a:schemeClr val="dk1"/>
              </a:buClr>
              <a:buSzPts val="1800"/>
              <a:buChar char="•"/>
              <a:defRPr/>
            </a:lvl3pPr>
            <a:lvl4pPr indent="-342900" lvl="3" marL="1828800" rtl="1" algn="r">
              <a:spcBef>
                <a:spcPts val="360"/>
              </a:spcBef>
              <a:spcAft>
                <a:spcPts val="0"/>
              </a:spcAft>
              <a:buClr>
                <a:schemeClr val="dk1"/>
              </a:buClr>
              <a:buSzPts val="1800"/>
              <a:buChar char="–"/>
              <a:defRPr/>
            </a:lvl4pPr>
            <a:lvl5pPr indent="-342900" lvl="4" marL="2286000" rtl="1" algn="r">
              <a:spcBef>
                <a:spcPts val="360"/>
              </a:spcBef>
              <a:spcAft>
                <a:spcPts val="0"/>
              </a:spcAft>
              <a:buClr>
                <a:schemeClr val="dk1"/>
              </a:buClr>
              <a:buSzPts val="1800"/>
              <a:buChar char="»"/>
              <a:defRPr/>
            </a:lvl5pPr>
            <a:lvl6pPr indent="-342900" lvl="5" marL="2743200" rtl="1" algn="r">
              <a:spcBef>
                <a:spcPts val="360"/>
              </a:spcBef>
              <a:spcAft>
                <a:spcPts val="0"/>
              </a:spcAft>
              <a:buClr>
                <a:schemeClr val="dk1"/>
              </a:buClr>
              <a:buSzPts val="1800"/>
              <a:buChar char="•"/>
              <a:defRPr/>
            </a:lvl6pPr>
            <a:lvl7pPr indent="-342900" lvl="6" marL="3200400" rtl="1" algn="r">
              <a:spcBef>
                <a:spcPts val="360"/>
              </a:spcBef>
              <a:spcAft>
                <a:spcPts val="0"/>
              </a:spcAft>
              <a:buClr>
                <a:schemeClr val="dk1"/>
              </a:buClr>
              <a:buSzPts val="1800"/>
              <a:buChar char="•"/>
              <a:defRPr/>
            </a:lvl7pPr>
            <a:lvl8pPr indent="-342900" lvl="7" marL="3657600" rtl="1" algn="r">
              <a:spcBef>
                <a:spcPts val="360"/>
              </a:spcBef>
              <a:spcAft>
                <a:spcPts val="0"/>
              </a:spcAft>
              <a:buClr>
                <a:schemeClr val="dk1"/>
              </a:buClr>
              <a:buSzPts val="1800"/>
              <a:buChar char="•"/>
              <a:defRPr/>
            </a:lvl8pPr>
            <a:lvl9pPr indent="-342900" lvl="8" marL="4114800" rtl="1" algn="r">
              <a:spcBef>
                <a:spcPts val="360"/>
              </a:spcBef>
              <a:spcAft>
                <a:spcPts val="0"/>
              </a:spcAft>
              <a:buClr>
                <a:schemeClr val="dk1"/>
              </a:buClr>
              <a:buSzPts val="1800"/>
              <a:buChar char="•"/>
              <a:defRPr/>
            </a:lvl9pPr>
          </a:lstStyle>
          <a:p/>
        </p:txBody>
      </p:sp>
      <p:sp>
        <p:nvSpPr>
          <p:cNvPr id="81" name="Google Shape;81;p36"/>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2" name="Google Shape;8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3" name="Google Shape;83;p3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שקופית כותרת" type="title">
  <p:cSld name="TITLE">
    <p:spTree>
      <p:nvGrpSpPr>
        <p:cNvPr id="21" name="Shape 21"/>
        <p:cNvGrpSpPr/>
        <p:nvPr/>
      </p:nvGrpSpPr>
      <p:grpSpPr>
        <a:xfrm>
          <a:off x="0" y="0"/>
          <a:ext cx="0" cy="0"/>
          <a:chOff x="0" y="0"/>
          <a:chExt cx="0" cy="0"/>
        </a:xfrm>
      </p:grpSpPr>
      <p:sp>
        <p:nvSpPr>
          <p:cNvPr id="22" name="Google Shape;22;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1" algn="ctr">
              <a:spcBef>
                <a:spcPts val="640"/>
              </a:spcBef>
              <a:spcAft>
                <a:spcPts val="0"/>
              </a:spcAft>
              <a:buClr>
                <a:srgbClr val="888888"/>
              </a:buClr>
              <a:buSzPts val="3200"/>
              <a:buNone/>
              <a:defRPr>
                <a:solidFill>
                  <a:srgbClr val="888888"/>
                </a:solidFill>
              </a:defRPr>
            </a:lvl1pPr>
            <a:lvl2pPr lvl="1" rtl="1" algn="ctr">
              <a:spcBef>
                <a:spcPts val="560"/>
              </a:spcBef>
              <a:spcAft>
                <a:spcPts val="0"/>
              </a:spcAft>
              <a:buClr>
                <a:srgbClr val="888888"/>
              </a:buClr>
              <a:buSzPts val="2800"/>
              <a:buNone/>
              <a:defRPr>
                <a:solidFill>
                  <a:srgbClr val="888888"/>
                </a:solidFill>
              </a:defRPr>
            </a:lvl2pPr>
            <a:lvl3pPr lvl="2" rtl="1" algn="ctr">
              <a:spcBef>
                <a:spcPts val="480"/>
              </a:spcBef>
              <a:spcAft>
                <a:spcPts val="0"/>
              </a:spcAft>
              <a:buClr>
                <a:srgbClr val="888888"/>
              </a:buClr>
              <a:buSzPts val="2400"/>
              <a:buNone/>
              <a:defRPr>
                <a:solidFill>
                  <a:srgbClr val="888888"/>
                </a:solidFill>
              </a:defRPr>
            </a:lvl3pPr>
            <a:lvl4pPr lvl="3" rtl="1" algn="ctr">
              <a:spcBef>
                <a:spcPts val="400"/>
              </a:spcBef>
              <a:spcAft>
                <a:spcPts val="0"/>
              </a:spcAft>
              <a:buClr>
                <a:srgbClr val="888888"/>
              </a:buClr>
              <a:buSzPts val="2000"/>
              <a:buNone/>
              <a:defRPr>
                <a:solidFill>
                  <a:srgbClr val="888888"/>
                </a:solidFill>
              </a:defRPr>
            </a:lvl4pPr>
            <a:lvl5pPr lvl="4" rtl="1" algn="ctr">
              <a:spcBef>
                <a:spcPts val="400"/>
              </a:spcBef>
              <a:spcAft>
                <a:spcPts val="0"/>
              </a:spcAft>
              <a:buClr>
                <a:srgbClr val="888888"/>
              </a:buClr>
              <a:buSzPts val="2000"/>
              <a:buNone/>
              <a:defRPr>
                <a:solidFill>
                  <a:srgbClr val="888888"/>
                </a:solidFill>
              </a:defRPr>
            </a:lvl5pPr>
            <a:lvl6pPr lvl="5" rtl="1" algn="ctr">
              <a:spcBef>
                <a:spcPts val="400"/>
              </a:spcBef>
              <a:spcAft>
                <a:spcPts val="0"/>
              </a:spcAft>
              <a:buClr>
                <a:srgbClr val="888888"/>
              </a:buClr>
              <a:buSzPts val="2000"/>
              <a:buNone/>
              <a:defRPr>
                <a:solidFill>
                  <a:srgbClr val="888888"/>
                </a:solidFill>
              </a:defRPr>
            </a:lvl6pPr>
            <a:lvl7pPr lvl="6" rtl="1" algn="ctr">
              <a:spcBef>
                <a:spcPts val="400"/>
              </a:spcBef>
              <a:spcAft>
                <a:spcPts val="0"/>
              </a:spcAft>
              <a:buClr>
                <a:srgbClr val="888888"/>
              </a:buClr>
              <a:buSzPts val="2000"/>
              <a:buNone/>
              <a:defRPr>
                <a:solidFill>
                  <a:srgbClr val="888888"/>
                </a:solidFill>
              </a:defRPr>
            </a:lvl7pPr>
            <a:lvl8pPr lvl="7" rtl="1" algn="ctr">
              <a:spcBef>
                <a:spcPts val="400"/>
              </a:spcBef>
              <a:spcAft>
                <a:spcPts val="0"/>
              </a:spcAft>
              <a:buClr>
                <a:srgbClr val="888888"/>
              </a:buClr>
              <a:buSzPts val="2000"/>
              <a:buNone/>
              <a:defRPr>
                <a:solidFill>
                  <a:srgbClr val="888888"/>
                </a:solidFill>
              </a:defRPr>
            </a:lvl8pPr>
            <a:lvl9pPr lvl="8" rtl="1" algn="ctr">
              <a:spcBef>
                <a:spcPts val="400"/>
              </a:spcBef>
              <a:spcAft>
                <a:spcPts val="0"/>
              </a:spcAft>
              <a:buClr>
                <a:srgbClr val="888888"/>
              </a:buClr>
              <a:buSzPts val="2000"/>
              <a:buNone/>
              <a:defRPr>
                <a:solidFill>
                  <a:srgbClr val="888888"/>
                </a:solidFill>
              </a:defRPr>
            </a:lvl9pPr>
          </a:lstStyle>
          <a:p/>
        </p:txBody>
      </p:sp>
      <p:sp>
        <p:nvSpPr>
          <p:cNvPr id="24" name="Google Shape;24;p27"/>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6" name="Google Shape;26;p2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כותרת מקטע עליונה"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rtl="1" algn="r">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rtl="1" algn="r">
              <a:spcBef>
                <a:spcPts val="400"/>
              </a:spcBef>
              <a:spcAft>
                <a:spcPts val="0"/>
              </a:spcAft>
              <a:buClr>
                <a:srgbClr val="888888"/>
              </a:buClr>
              <a:buSzPts val="2000"/>
              <a:buNone/>
              <a:defRPr sz="2000">
                <a:solidFill>
                  <a:srgbClr val="888888"/>
                </a:solidFill>
              </a:defRPr>
            </a:lvl1pPr>
            <a:lvl2pPr indent="-228600" lvl="1" marL="914400" rtl="1" algn="r">
              <a:spcBef>
                <a:spcPts val="360"/>
              </a:spcBef>
              <a:spcAft>
                <a:spcPts val="0"/>
              </a:spcAft>
              <a:buClr>
                <a:srgbClr val="888888"/>
              </a:buClr>
              <a:buSzPts val="1800"/>
              <a:buNone/>
              <a:defRPr sz="1800">
                <a:solidFill>
                  <a:srgbClr val="888888"/>
                </a:solidFill>
              </a:defRPr>
            </a:lvl2pPr>
            <a:lvl3pPr indent="-228600" lvl="2" marL="1371600" rtl="1" algn="r">
              <a:spcBef>
                <a:spcPts val="320"/>
              </a:spcBef>
              <a:spcAft>
                <a:spcPts val="0"/>
              </a:spcAft>
              <a:buClr>
                <a:srgbClr val="888888"/>
              </a:buClr>
              <a:buSzPts val="1600"/>
              <a:buNone/>
              <a:defRPr sz="1600">
                <a:solidFill>
                  <a:srgbClr val="888888"/>
                </a:solidFill>
              </a:defRPr>
            </a:lvl3pPr>
            <a:lvl4pPr indent="-228600" lvl="3" marL="1828800" rtl="1" algn="r">
              <a:spcBef>
                <a:spcPts val="280"/>
              </a:spcBef>
              <a:spcAft>
                <a:spcPts val="0"/>
              </a:spcAft>
              <a:buClr>
                <a:srgbClr val="888888"/>
              </a:buClr>
              <a:buSzPts val="1400"/>
              <a:buNone/>
              <a:defRPr sz="1400">
                <a:solidFill>
                  <a:srgbClr val="888888"/>
                </a:solidFill>
              </a:defRPr>
            </a:lvl4pPr>
            <a:lvl5pPr indent="-228600" lvl="4" marL="2286000" rtl="1" algn="r">
              <a:spcBef>
                <a:spcPts val="280"/>
              </a:spcBef>
              <a:spcAft>
                <a:spcPts val="0"/>
              </a:spcAft>
              <a:buClr>
                <a:srgbClr val="888888"/>
              </a:buClr>
              <a:buSzPts val="1400"/>
              <a:buNone/>
              <a:defRPr sz="1400">
                <a:solidFill>
                  <a:srgbClr val="888888"/>
                </a:solidFill>
              </a:defRPr>
            </a:lvl5pPr>
            <a:lvl6pPr indent="-228600" lvl="5" marL="2743200" rtl="1" algn="r">
              <a:spcBef>
                <a:spcPts val="280"/>
              </a:spcBef>
              <a:spcAft>
                <a:spcPts val="0"/>
              </a:spcAft>
              <a:buClr>
                <a:srgbClr val="888888"/>
              </a:buClr>
              <a:buSzPts val="1400"/>
              <a:buNone/>
              <a:defRPr sz="1400">
                <a:solidFill>
                  <a:srgbClr val="888888"/>
                </a:solidFill>
              </a:defRPr>
            </a:lvl6pPr>
            <a:lvl7pPr indent="-228600" lvl="6" marL="3200400" rtl="1" algn="r">
              <a:spcBef>
                <a:spcPts val="280"/>
              </a:spcBef>
              <a:spcAft>
                <a:spcPts val="0"/>
              </a:spcAft>
              <a:buClr>
                <a:srgbClr val="888888"/>
              </a:buClr>
              <a:buSzPts val="1400"/>
              <a:buNone/>
              <a:defRPr sz="1400">
                <a:solidFill>
                  <a:srgbClr val="888888"/>
                </a:solidFill>
              </a:defRPr>
            </a:lvl7pPr>
            <a:lvl8pPr indent="-228600" lvl="7" marL="3657600" rtl="1" algn="r">
              <a:spcBef>
                <a:spcPts val="280"/>
              </a:spcBef>
              <a:spcAft>
                <a:spcPts val="0"/>
              </a:spcAft>
              <a:buClr>
                <a:srgbClr val="888888"/>
              </a:buClr>
              <a:buSzPts val="1400"/>
              <a:buNone/>
              <a:defRPr sz="1400">
                <a:solidFill>
                  <a:srgbClr val="888888"/>
                </a:solidFill>
              </a:defRPr>
            </a:lvl8pPr>
            <a:lvl9pPr indent="-228600" lvl="8" marL="4114800" rtl="1" algn="r">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2" name="Google Shape;32;p2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שני תכנים"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rtl="1" algn="r">
              <a:spcBef>
                <a:spcPts val="560"/>
              </a:spcBef>
              <a:spcAft>
                <a:spcPts val="0"/>
              </a:spcAft>
              <a:buClr>
                <a:schemeClr val="dk1"/>
              </a:buClr>
              <a:buSzPts val="2800"/>
              <a:buChar char="•"/>
              <a:defRPr sz="2800"/>
            </a:lvl1pPr>
            <a:lvl2pPr indent="-381000" lvl="1" marL="914400" rtl="1" algn="r">
              <a:spcBef>
                <a:spcPts val="480"/>
              </a:spcBef>
              <a:spcAft>
                <a:spcPts val="0"/>
              </a:spcAft>
              <a:buClr>
                <a:schemeClr val="dk1"/>
              </a:buClr>
              <a:buSzPts val="2400"/>
              <a:buChar char="–"/>
              <a:defRPr sz="2400"/>
            </a:lvl2pPr>
            <a:lvl3pPr indent="-355600" lvl="2" marL="1371600" rtl="1" algn="r">
              <a:spcBef>
                <a:spcPts val="400"/>
              </a:spcBef>
              <a:spcAft>
                <a:spcPts val="0"/>
              </a:spcAft>
              <a:buClr>
                <a:schemeClr val="dk1"/>
              </a:buClr>
              <a:buSzPts val="2000"/>
              <a:buChar char="•"/>
              <a:defRPr sz="2000"/>
            </a:lvl3pPr>
            <a:lvl4pPr indent="-342900" lvl="3" marL="1828800" rtl="1" algn="r">
              <a:spcBef>
                <a:spcPts val="360"/>
              </a:spcBef>
              <a:spcAft>
                <a:spcPts val="0"/>
              </a:spcAft>
              <a:buClr>
                <a:schemeClr val="dk1"/>
              </a:buClr>
              <a:buSzPts val="1800"/>
              <a:buChar char="–"/>
              <a:defRPr sz="1800"/>
            </a:lvl4pPr>
            <a:lvl5pPr indent="-342900" lvl="4" marL="2286000" rtl="1" algn="r">
              <a:spcBef>
                <a:spcPts val="360"/>
              </a:spcBef>
              <a:spcAft>
                <a:spcPts val="0"/>
              </a:spcAft>
              <a:buClr>
                <a:schemeClr val="dk1"/>
              </a:buClr>
              <a:buSzPts val="1800"/>
              <a:buChar char="»"/>
              <a:defRPr sz="1800"/>
            </a:lvl5pPr>
            <a:lvl6pPr indent="-342900" lvl="5" marL="2743200" rtl="1" algn="r">
              <a:spcBef>
                <a:spcPts val="360"/>
              </a:spcBef>
              <a:spcAft>
                <a:spcPts val="0"/>
              </a:spcAft>
              <a:buClr>
                <a:schemeClr val="dk1"/>
              </a:buClr>
              <a:buSzPts val="1800"/>
              <a:buChar char="•"/>
              <a:defRPr sz="1800"/>
            </a:lvl6pPr>
            <a:lvl7pPr indent="-342900" lvl="6" marL="3200400" rtl="1" algn="r">
              <a:spcBef>
                <a:spcPts val="360"/>
              </a:spcBef>
              <a:spcAft>
                <a:spcPts val="0"/>
              </a:spcAft>
              <a:buClr>
                <a:schemeClr val="dk1"/>
              </a:buClr>
              <a:buSzPts val="1800"/>
              <a:buChar char="•"/>
              <a:defRPr sz="1800"/>
            </a:lvl7pPr>
            <a:lvl8pPr indent="-342900" lvl="7" marL="3657600" rtl="1" algn="r">
              <a:spcBef>
                <a:spcPts val="360"/>
              </a:spcBef>
              <a:spcAft>
                <a:spcPts val="0"/>
              </a:spcAft>
              <a:buClr>
                <a:schemeClr val="dk1"/>
              </a:buClr>
              <a:buSzPts val="1800"/>
              <a:buChar char="•"/>
              <a:defRPr sz="1800"/>
            </a:lvl8pPr>
            <a:lvl9pPr indent="-342900" lvl="8" marL="4114800" rtl="1" algn="r">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rtl="1" algn="r">
              <a:spcBef>
                <a:spcPts val="560"/>
              </a:spcBef>
              <a:spcAft>
                <a:spcPts val="0"/>
              </a:spcAft>
              <a:buClr>
                <a:schemeClr val="dk1"/>
              </a:buClr>
              <a:buSzPts val="2800"/>
              <a:buChar char="•"/>
              <a:defRPr sz="2800"/>
            </a:lvl1pPr>
            <a:lvl2pPr indent="-381000" lvl="1" marL="914400" rtl="1" algn="r">
              <a:spcBef>
                <a:spcPts val="480"/>
              </a:spcBef>
              <a:spcAft>
                <a:spcPts val="0"/>
              </a:spcAft>
              <a:buClr>
                <a:schemeClr val="dk1"/>
              </a:buClr>
              <a:buSzPts val="2400"/>
              <a:buChar char="–"/>
              <a:defRPr sz="2400"/>
            </a:lvl2pPr>
            <a:lvl3pPr indent="-355600" lvl="2" marL="1371600" rtl="1" algn="r">
              <a:spcBef>
                <a:spcPts val="400"/>
              </a:spcBef>
              <a:spcAft>
                <a:spcPts val="0"/>
              </a:spcAft>
              <a:buClr>
                <a:schemeClr val="dk1"/>
              </a:buClr>
              <a:buSzPts val="2000"/>
              <a:buChar char="•"/>
              <a:defRPr sz="2000"/>
            </a:lvl3pPr>
            <a:lvl4pPr indent="-342900" lvl="3" marL="1828800" rtl="1" algn="r">
              <a:spcBef>
                <a:spcPts val="360"/>
              </a:spcBef>
              <a:spcAft>
                <a:spcPts val="0"/>
              </a:spcAft>
              <a:buClr>
                <a:schemeClr val="dk1"/>
              </a:buClr>
              <a:buSzPts val="1800"/>
              <a:buChar char="–"/>
              <a:defRPr sz="1800"/>
            </a:lvl4pPr>
            <a:lvl5pPr indent="-342900" lvl="4" marL="2286000" rtl="1" algn="r">
              <a:spcBef>
                <a:spcPts val="360"/>
              </a:spcBef>
              <a:spcAft>
                <a:spcPts val="0"/>
              </a:spcAft>
              <a:buClr>
                <a:schemeClr val="dk1"/>
              </a:buClr>
              <a:buSzPts val="1800"/>
              <a:buChar char="»"/>
              <a:defRPr sz="1800"/>
            </a:lvl5pPr>
            <a:lvl6pPr indent="-342900" lvl="5" marL="2743200" rtl="1" algn="r">
              <a:spcBef>
                <a:spcPts val="360"/>
              </a:spcBef>
              <a:spcAft>
                <a:spcPts val="0"/>
              </a:spcAft>
              <a:buClr>
                <a:schemeClr val="dk1"/>
              </a:buClr>
              <a:buSzPts val="1800"/>
              <a:buChar char="•"/>
              <a:defRPr sz="1800"/>
            </a:lvl6pPr>
            <a:lvl7pPr indent="-342900" lvl="6" marL="3200400" rtl="1" algn="r">
              <a:spcBef>
                <a:spcPts val="360"/>
              </a:spcBef>
              <a:spcAft>
                <a:spcPts val="0"/>
              </a:spcAft>
              <a:buClr>
                <a:schemeClr val="dk1"/>
              </a:buClr>
              <a:buSzPts val="1800"/>
              <a:buChar char="•"/>
              <a:defRPr sz="1800"/>
            </a:lvl7pPr>
            <a:lvl8pPr indent="-342900" lvl="7" marL="3657600" rtl="1" algn="r">
              <a:spcBef>
                <a:spcPts val="360"/>
              </a:spcBef>
              <a:spcAft>
                <a:spcPts val="0"/>
              </a:spcAft>
              <a:buClr>
                <a:schemeClr val="dk1"/>
              </a:buClr>
              <a:buSzPts val="1800"/>
              <a:buChar char="•"/>
              <a:defRPr sz="1800"/>
            </a:lvl8pPr>
            <a:lvl9pPr indent="-342900" lvl="8" marL="4114800" rtl="1" algn="r">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9" name="Google Shape;39;p29"/>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השוואה"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rtl="1" algn="r">
              <a:spcBef>
                <a:spcPts val="480"/>
              </a:spcBef>
              <a:spcAft>
                <a:spcPts val="0"/>
              </a:spcAft>
              <a:buClr>
                <a:schemeClr val="dk1"/>
              </a:buClr>
              <a:buSzPts val="2400"/>
              <a:buNone/>
              <a:defRPr b="1" sz="2400"/>
            </a:lvl1pPr>
            <a:lvl2pPr indent="-228600" lvl="1" marL="914400" rtl="1" algn="r">
              <a:spcBef>
                <a:spcPts val="400"/>
              </a:spcBef>
              <a:spcAft>
                <a:spcPts val="0"/>
              </a:spcAft>
              <a:buClr>
                <a:schemeClr val="dk1"/>
              </a:buClr>
              <a:buSzPts val="2000"/>
              <a:buNone/>
              <a:defRPr b="1" sz="2000"/>
            </a:lvl2pPr>
            <a:lvl3pPr indent="-228600" lvl="2" marL="1371600" rtl="1" algn="r">
              <a:spcBef>
                <a:spcPts val="360"/>
              </a:spcBef>
              <a:spcAft>
                <a:spcPts val="0"/>
              </a:spcAft>
              <a:buClr>
                <a:schemeClr val="dk1"/>
              </a:buClr>
              <a:buSzPts val="1800"/>
              <a:buNone/>
              <a:defRPr b="1" sz="1800"/>
            </a:lvl3pPr>
            <a:lvl4pPr indent="-228600" lvl="3" marL="1828800" rtl="1" algn="r">
              <a:spcBef>
                <a:spcPts val="320"/>
              </a:spcBef>
              <a:spcAft>
                <a:spcPts val="0"/>
              </a:spcAft>
              <a:buClr>
                <a:schemeClr val="dk1"/>
              </a:buClr>
              <a:buSzPts val="1600"/>
              <a:buNone/>
              <a:defRPr b="1" sz="1600"/>
            </a:lvl4pPr>
            <a:lvl5pPr indent="-228600" lvl="4" marL="2286000" rtl="1" algn="r">
              <a:spcBef>
                <a:spcPts val="320"/>
              </a:spcBef>
              <a:spcAft>
                <a:spcPts val="0"/>
              </a:spcAft>
              <a:buClr>
                <a:schemeClr val="dk1"/>
              </a:buClr>
              <a:buSzPts val="1600"/>
              <a:buNone/>
              <a:defRPr b="1" sz="1600"/>
            </a:lvl5pPr>
            <a:lvl6pPr indent="-228600" lvl="5" marL="2743200" rtl="1" algn="r">
              <a:spcBef>
                <a:spcPts val="320"/>
              </a:spcBef>
              <a:spcAft>
                <a:spcPts val="0"/>
              </a:spcAft>
              <a:buClr>
                <a:schemeClr val="dk1"/>
              </a:buClr>
              <a:buSzPts val="1600"/>
              <a:buNone/>
              <a:defRPr b="1" sz="1600"/>
            </a:lvl6pPr>
            <a:lvl7pPr indent="-228600" lvl="6" marL="3200400" rtl="1" algn="r">
              <a:spcBef>
                <a:spcPts val="320"/>
              </a:spcBef>
              <a:spcAft>
                <a:spcPts val="0"/>
              </a:spcAft>
              <a:buClr>
                <a:schemeClr val="dk1"/>
              </a:buClr>
              <a:buSzPts val="1600"/>
              <a:buNone/>
              <a:defRPr b="1" sz="1600"/>
            </a:lvl7pPr>
            <a:lvl8pPr indent="-228600" lvl="7" marL="3657600" rtl="1" algn="r">
              <a:spcBef>
                <a:spcPts val="320"/>
              </a:spcBef>
              <a:spcAft>
                <a:spcPts val="0"/>
              </a:spcAft>
              <a:buClr>
                <a:schemeClr val="dk1"/>
              </a:buClr>
              <a:buSzPts val="1600"/>
              <a:buNone/>
              <a:defRPr b="1" sz="1600"/>
            </a:lvl8pPr>
            <a:lvl9pPr indent="-228600" lvl="8" marL="4114800" rtl="1" algn="r">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rtl="1" algn="r">
              <a:spcBef>
                <a:spcPts val="480"/>
              </a:spcBef>
              <a:spcAft>
                <a:spcPts val="0"/>
              </a:spcAft>
              <a:buClr>
                <a:schemeClr val="dk1"/>
              </a:buClr>
              <a:buSzPts val="2400"/>
              <a:buChar char="•"/>
              <a:defRPr sz="2400"/>
            </a:lvl1pPr>
            <a:lvl2pPr indent="-355600" lvl="1" marL="914400" rtl="1" algn="r">
              <a:spcBef>
                <a:spcPts val="400"/>
              </a:spcBef>
              <a:spcAft>
                <a:spcPts val="0"/>
              </a:spcAft>
              <a:buClr>
                <a:schemeClr val="dk1"/>
              </a:buClr>
              <a:buSzPts val="2000"/>
              <a:buChar char="–"/>
              <a:defRPr sz="2000"/>
            </a:lvl2pPr>
            <a:lvl3pPr indent="-342900" lvl="2" marL="1371600" rtl="1" algn="r">
              <a:spcBef>
                <a:spcPts val="360"/>
              </a:spcBef>
              <a:spcAft>
                <a:spcPts val="0"/>
              </a:spcAft>
              <a:buClr>
                <a:schemeClr val="dk1"/>
              </a:buClr>
              <a:buSzPts val="1800"/>
              <a:buChar char="•"/>
              <a:defRPr sz="1800"/>
            </a:lvl3pPr>
            <a:lvl4pPr indent="-330200" lvl="3" marL="1828800" rtl="1" algn="r">
              <a:spcBef>
                <a:spcPts val="320"/>
              </a:spcBef>
              <a:spcAft>
                <a:spcPts val="0"/>
              </a:spcAft>
              <a:buClr>
                <a:schemeClr val="dk1"/>
              </a:buClr>
              <a:buSzPts val="1600"/>
              <a:buChar char="–"/>
              <a:defRPr sz="1600"/>
            </a:lvl4pPr>
            <a:lvl5pPr indent="-330200" lvl="4" marL="2286000" rtl="1" algn="r">
              <a:spcBef>
                <a:spcPts val="320"/>
              </a:spcBef>
              <a:spcAft>
                <a:spcPts val="0"/>
              </a:spcAft>
              <a:buClr>
                <a:schemeClr val="dk1"/>
              </a:buClr>
              <a:buSzPts val="1600"/>
              <a:buChar char="»"/>
              <a:defRPr sz="1600"/>
            </a:lvl5pPr>
            <a:lvl6pPr indent="-330200" lvl="5" marL="2743200" rtl="1" algn="r">
              <a:spcBef>
                <a:spcPts val="320"/>
              </a:spcBef>
              <a:spcAft>
                <a:spcPts val="0"/>
              </a:spcAft>
              <a:buClr>
                <a:schemeClr val="dk1"/>
              </a:buClr>
              <a:buSzPts val="1600"/>
              <a:buChar char="•"/>
              <a:defRPr sz="1600"/>
            </a:lvl6pPr>
            <a:lvl7pPr indent="-330200" lvl="6" marL="3200400" rtl="1" algn="r">
              <a:spcBef>
                <a:spcPts val="320"/>
              </a:spcBef>
              <a:spcAft>
                <a:spcPts val="0"/>
              </a:spcAft>
              <a:buClr>
                <a:schemeClr val="dk1"/>
              </a:buClr>
              <a:buSzPts val="1600"/>
              <a:buChar char="•"/>
              <a:defRPr sz="1600"/>
            </a:lvl7pPr>
            <a:lvl8pPr indent="-330200" lvl="7" marL="3657600" rtl="1" algn="r">
              <a:spcBef>
                <a:spcPts val="320"/>
              </a:spcBef>
              <a:spcAft>
                <a:spcPts val="0"/>
              </a:spcAft>
              <a:buClr>
                <a:schemeClr val="dk1"/>
              </a:buClr>
              <a:buSzPts val="1600"/>
              <a:buChar char="•"/>
              <a:defRPr sz="1600"/>
            </a:lvl8pPr>
            <a:lvl9pPr indent="-330200" lvl="8" marL="4114800" rtl="1" algn="r">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rtl="1" algn="r">
              <a:spcBef>
                <a:spcPts val="480"/>
              </a:spcBef>
              <a:spcAft>
                <a:spcPts val="0"/>
              </a:spcAft>
              <a:buClr>
                <a:schemeClr val="dk1"/>
              </a:buClr>
              <a:buSzPts val="2400"/>
              <a:buNone/>
              <a:defRPr b="1" sz="2400"/>
            </a:lvl1pPr>
            <a:lvl2pPr indent="-228600" lvl="1" marL="914400" rtl="1" algn="r">
              <a:spcBef>
                <a:spcPts val="400"/>
              </a:spcBef>
              <a:spcAft>
                <a:spcPts val="0"/>
              </a:spcAft>
              <a:buClr>
                <a:schemeClr val="dk1"/>
              </a:buClr>
              <a:buSzPts val="2000"/>
              <a:buNone/>
              <a:defRPr b="1" sz="2000"/>
            </a:lvl2pPr>
            <a:lvl3pPr indent="-228600" lvl="2" marL="1371600" rtl="1" algn="r">
              <a:spcBef>
                <a:spcPts val="360"/>
              </a:spcBef>
              <a:spcAft>
                <a:spcPts val="0"/>
              </a:spcAft>
              <a:buClr>
                <a:schemeClr val="dk1"/>
              </a:buClr>
              <a:buSzPts val="1800"/>
              <a:buNone/>
              <a:defRPr b="1" sz="1800"/>
            </a:lvl3pPr>
            <a:lvl4pPr indent="-228600" lvl="3" marL="1828800" rtl="1" algn="r">
              <a:spcBef>
                <a:spcPts val="320"/>
              </a:spcBef>
              <a:spcAft>
                <a:spcPts val="0"/>
              </a:spcAft>
              <a:buClr>
                <a:schemeClr val="dk1"/>
              </a:buClr>
              <a:buSzPts val="1600"/>
              <a:buNone/>
              <a:defRPr b="1" sz="1600"/>
            </a:lvl4pPr>
            <a:lvl5pPr indent="-228600" lvl="4" marL="2286000" rtl="1" algn="r">
              <a:spcBef>
                <a:spcPts val="320"/>
              </a:spcBef>
              <a:spcAft>
                <a:spcPts val="0"/>
              </a:spcAft>
              <a:buClr>
                <a:schemeClr val="dk1"/>
              </a:buClr>
              <a:buSzPts val="1600"/>
              <a:buNone/>
              <a:defRPr b="1" sz="1600"/>
            </a:lvl5pPr>
            <a:lvl6pPr indent="-228600" lvl="5" marL="2743200" rtl="1" algn="r">
              <a:spcBef>
                <a:spcPts val="320"/>
              </a:spcBef>
              <a:spcAft>
                <a:spcPts val="0"/>
              </a:spcAft>
              <a:buClr>
                <a:schemeClr val="dk1"/>
              </a:buClr>
              <a:buSzPts val="1600"/>
              <a:buNone/>
              <a:defRPr b="1" sz="1600"/>
            </a:lvl6pPr>
            <a:lvl7pPr indent="-228600" lvl="6" marL="3200400" rtl="1" algn="r">
              <a:spcBef>
                <a:spcPts val="320"/>
              </a:spcBef>
              <a:spcAft>
                <a:spcPts val="0"/>
              </a:spcAft>
              <a:buClr>
                <a:schemeClr val="dk1"/>
              </a:buClr>
              <a:buSzPts val="1600"/>
              <a:buNone/>
              <a:defRPr b="1" sz="1600"/>
            </a:lvl7pPr>
            <a:lvl8pPr indent="-228600" lvl="7" marL="3657600" rtl="1" algn="r">
              <a:spcBef>
                <a:spcPts val="320"/>
              </a:spcBef>
              <a:spcAft>
                <a:spcPts val="0"/>
              </a:spcAft>
              <a:buClr>
                <a:schemeClr val="dk1"/>
              </a:buClr>
              <a:buSzPts val="1600"/>
              <a:buNone/>
              <a:defRPr b="1" sz="1600"/>
            </a:lvl8pPr>
            <a:lvl9pPr indent="-228600" lvl="8" marL="4114800" rtl="1" algn="r">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rtl="1" algn="r">
              <a:spcBef>
                <a:spcPts val="480"/>
              </a:spcBef>
              <a:spcAft>
                <a:spcPts val="0"/>
              </a:spcAft>
              <a:buClr>
                <a:schemeClr val="dk1"/>
              </a:buClr>
              <a:buSzPts val="2400"/>
              <a:buChar char="•"/>
              <a:defRPr sz="2400"/>
            </a:lvl1pPr>
            <a:lvl2pPr indent="-355600" lvl="1" marL="914400" rtl="1" algn="r">
              <a:spcBef>
                <a:spcPts val="400"/>
              </a:spcBef>
              <a:spcAft>
                <a:spcPts val="0"/>
              </a:spcAft>
              <a:buClr>
                <a:schemeClr val="dk1"/>
              </a:buClr>
              <a:buSzPts val="2000"/>
              <a:buChar char="–"/>
              <a:defRPr sz="2000"/>
            </a:lvl2pPr>
            <a:lvl3pPr indent="-342900" lvl="2" marL="1371600" rtl="1" algn="r">
              <a:spcBef>
                <a:spcPts val="360"/>
              </a:spcBef>
              <a:spcAft>
                <a:spcPts val="0"/>
              </a:spcAft>
              <a:buClr>
                <a:schemeClr val="dk1"/>
              </a:buClr>
              <a:buSzPts val="1800"/>
              <a:buChar char="•"/>
              <a:defRPr sz="1800"/>
            </a:lvl3pPr>
            <a:lvl4pPr indent="-330200" lvl="3" marL="1828800" rtl="1" algn="r">
              <a:spcBef>
                <a:spcPts val="320"/>
              </a:spcBef>
              <a:spcAft>
                <a:spcPts val="0"/>
              </a:spcAft>
              <a:buClr>
                <a:schemeClr val="dk1"/>
              </a:buClr>
              <a:buSzPts val="1600"/>
              <a:buChar char="–"/>
              <a:defRPr sz="1600"/>
            </a:lvl4pPr>
            <a:lvl5pPr indent="-330200" lvl="4" marL="2286000" rtl="1" algn="r">
              <a:spcBef>
                <a:spcPts val="320"/>
              </a:spcBef>
              <a:spcAft>
                <a:spcPts val="0"/>
              </a:spcAft>
              <a:buClr>
                <a:schemeClr val="dk1"/>
              </a:buClr>
              <a:buSzPts val="1600"/>
              <a:buChar char="»"/>
              <a:defRPr sz="1600"/>
            </a:lvl5pPr>
            <a:lvl6pPr indent="-330200" lvl="5" marL="2743200" rtl="1" algn="r">
              <a:spcBef>
                <a:spcPts val="320"/>
              </a:spcBef>
              <a:spcAft>
                <a:spcPts val="0"/>
              </a:spcAft>
              <a:buClr>
                <a:schemeClr val="dk1"/>
              </a:buClr>
              <a:buSzPts val="1600"/>
              <a:buChar char="•"/>
              <a:defRPr sz="1600"/>
            </a:lvl6pPr>
            <a:lvl7pPr indent="-330200" lvl="6" marL="3200400" rtl="1" algn="r">
              <a:spcBef>
                <a:spcPts val="320"/>
              </a:spcBef>
              <a:spcAft>
                <a:spcPts val="0"/>
              </a:spcAft>
              <a:buClr>
                <a:schemeClr val="dk1"/>
              </a:buClr>
              <a:buSzPts val="1600"/>
              <a:buChar char="•"/>
              <a:defRPr sz="1600"/>
            </a:lvl7pPr>
            <a:lvl8pPr indent="-330200" lvl="7" marL="3657600" rtl="1" algn="r">
              <a:spcBef>
                <a:spcPts val="320"/>
              </a:spcBef>
              <a:spcAft>
                <a:spcPts val="0"/>
              </a:spcAft>
              <a:buClr>
                <a:schemeClr val="dk1"/>
              </a:buClr>
              <a:buSzPts val="1600"/>
              <a:buChar char="•"/>
              <a:defRPr sz="1600"/>
            </a:lvl8pPr>
            <a:lvl9pPr indent="-330200" lvl="8" marL="4114800" rtl="1" algn="r">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30"/>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כותרת בלבד"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1"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3" name="Google Shape;53;p3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ריק" type="blank">
  <p:cSld name="BLANK">
    <p:spTree>
      <p:nvGrpSpPr>
        <p:cNvPr id="54" name="Shape 54"/>
        <p:cNvGrpSpPr/>
        <p:nvPr/>
      </p:nvGrpSpPr>
      <p:grpSpPr>
        <a:xfrm>
          <a:off x="0" y="0"/>
          <a:ext cx="0" cy="0"/>
          <a:chOff x="0" y="0"/>
          <a:chExt cx="0" cy="0"/>
        </a:xfrm>
      </p:grpSpPr>
      <p:sp>
        <p:nvSpPr>
          <p:cNvPr id="55" name="Google Shape;55;p32"/>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6" name="Google Shape;5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7" name="Google Shape;57;p32"/>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תוכן עם כיתוב"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rtl="1" algn="r">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rtl="1" algn="r">
              <a:spcBef>
                <a:spcPts val="640"/>
              </a:spcBef>
              <a:spcAft>
                <a:spcPts val="0"/>
              </a:spcAft>
              <a:buClr>
                <a:schemeClr val="dk1"/>
              </a:buClr>
              <a:buSzPts val="3200"/>
              <a:buChar char="•"/>
              <a:defRPr sz="3200"/>
            </a:lvl1pPr>
            <a:lvl2pPr indent="-406400" lvl="1" marL="914400" rtl="1" algn="r">
              <a:spcBef>
                <a:spcPts val="560"/>
              </a:spcBef>
              <a:spcAft>
                <a:spcPts val="0"/>
              </a:spcAft>
              <a:buClr>
                <a:schemeClr val="dk1"/>
              </a:buClr>
              <a:buSzPts val="2800"/>
              <a:buChar char="–"/>
              <a:defRPr sz="2800"/>
            </a:lvl2pPr>
            <a:lvl3pPr indent="-381000" lvl="2" marL="1371600" rtl="1" algn="r">
              <a:spcBef>
                <a:spcPts val="480"/>
              </a:spcBef>
              <a:spcAft>
                <a:spcPts val="0"/>
              </a:spcAft>
              <a:buClr>
                <a:schemeClr val="dk1"/>
              </a:buClr>
              <a:buSzPts val="2400"/>
              <a:buChar char="•"/>
              <a:defRPr sz="2400"/>
            </a:lvl3pPr>
            <a:lvl4pPr indent="-355600" lvl="3" marL="1828800" rtl="1" algn="r">
              <a:spcBef>
                <a:spcPts val="400"/>
              </a:spcBef>
              <a:spcAft>
                <a:spcPts val="0"/>
              </a:spcAft>
              <a:buClr>
                <a:schemeClr val="dk1"/>
              </a:buClr>
              <a:buSzPts val="2000"/>
              <a:buChar char="–"/>
              <a:defRPr sz="2000"/>
            </a:lvl4pPr>
            <a:lvl5pPr indent="-355600" lvl="4" marL="2286000" rtl="1" algn="r">
              <a:spcBef>
                <a:spcPts val="400"/>
              </a:spcBef>
              <a:spcAft>
                <a:spcPts val="0"/>
              </a:spcAft>
              <a:buClr>
                <a:schemeClr val="dk1"/>
              </a:buClr>
              <a:buSzPts val="2000"/>
              <a:buChar char="»"/>
              <a:defRPr sz="2000"/>
            </a:lvl5pPr>
            <a:lvl6pPr indent="-355600" lvl="5" marL="2743200" rtl="1" algn="r">
              <a:spcBef>
                <a:spcPts val="400"/>
              </a:spcBef>
              <a:spcAft>
                <a:spcPts val="0"/>
              </a:spcAft>
              <a:buClr>
                <a:schemeClr val="dk1"/>
              </a:buClr>
              <a:buSzPts val="2000"/>
              <a:buChar char="•"/>
              <a:defRPr sz="2000"/>
            </a:lvl6pPr>
            <a:lvl7pPr indent="-355600" lvl="6" marL="3200400" rtl="1" algn="r">
              <a:spcBef>
                <a:spcPts val="400"/>
              </a:spcBef>
              <a:spcAft>
                <a:spcPts val="0"/>
              </a:spcAft>
              <a:buClr>
                <a:schemeClr val="dk1"/>
              </a:buClr>
              <a:buSzPts val="2000"/>
              <a:buChar char="•"/>
              <a:defRPr sz="2000"/>
            </a:lvl7pPr>
            <a:lvl8pPr indent="-355600" lvl="7" marL="3657600" rtl="1" algn="r">
              <a:spcBef>
                <a:spcPts val="400"/>
              </a:spcBef>
              <a:spcAft>
                <a:spcPts val="0"/>
              </a:spcAft>
              <a:buClr>
                <a:schemeClr val="dk1"/>
              </a:buClr>
              <a:buSzPts val="2000"/>
              <a:buChar char="•"/>
              <a:defRPr sz="2000"/>
            </a:lvl8pPr>
            <a:lvl9pPr indent="-355600" lvl="8" marL="4114800" rtl="1" algn="r">
              <a:spcBef>
                <a:spcPts val="400"/>
              </a:spcBef>
              <a:spcAft>
                <a:spcPts val="0"/>
              </a:spcAft>
              <a:buClr>
                <a:schemeClr val="dk1"/>
              </a:buClr>
              <a:buSzPts val="2000"/>
              <a:buChar char="•"/>
              <a:defRPr sz="2000"/>
            </a:lvl9pPr>
          </a:lstStyle>
          <a:p/>
        </p:txBody>
      </p:sp>
      <p:sp>
        <p:nvSpPr>
          <p:cNvPr id="61" name="Google Shape;61;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rtl="1" algn="r">
              <a:spcBef>
                <a:spcPts val="280"/>
              </a:spcBef>
              <a:spcAft>
                <a:spcPts val="0"/>
              </a:spcAft>
              <a:buClr>
                <a:schemeClr val="dk1"/>
              </a:buClr>
              <a:buSzPts val="1400"/>
              <a:buNone/>
              <a:defRPr sz="1400"/>
            </a:lvl1pPr>
            <a:lvl2pPr indent="-228600" lvl="1" marL="914400" rtl="1" algn="r">
              <a:spcBef>
                <a:spcPts val="240"/>
              </a:spcBef>
              <a:spcAft>
                <a:spcPts val="0"/>
              </a:spcAft>
              <a:buClr>
                <a:schemeClr val="dk1"/>
              </a:buClr>
              <a:buSzPts val="1200"/>
              <a:buNone/>
              <a:defRPr sz="1200"/>
            </a:lvl2pPr>
            <a:lvl3pPr indent="-228600" lvl="2" marL="1371600" rtl="1" algn="r">
              <a:spcBef>
                <a:spcPts val="200"/>
              </a:spcBef>
              <a:spcAft>
                <a:spcPts val="0"/>
              </a:spcAft>
              <a:buClr>
                <a:schemeClr val="dk1"/>
              </a:buClr>
              <a:buSzPts val="1000"/>
              <a:buNone/>
              <a:defRPr sz="1000"/>
            </a:lvl3pPr>
            <a:lvl4pPr indent="-228600" lvl="3" marL="1828800" rtl="1" algn="r">
              <a:spcBef>
                <a:spcPts val="180"/>
              </a:spcBef>
              <a:spcAft>
                <a:spcPts val="0"/>
              </a:spcAft>
              <a:buClr>
                <a:schemeClr val="dk1"/>
              </a:buClr>
              <a:buSzPts val="900"/>
              <a:buNone/>
              <a:defRPr sz="900"/>
            </a:lvl4pPr>
            <a:lvl5pPr indent="-228600" lvl="4" marL="2286000" rtl="1" algn="r">
              <a:spcBef>
                <a:spcPts val="180"/>
              </a:spcBef>
              <a:spcAft>
                <a:spcPts val="0"/>
              </a:spcAft>
              <a:buClr>
                <a:schemeClr val="dk1"/>
              </a:buClr>
              <a:buSzPts val="900"/>
              <a:buNone/>
              <a:defRPr sz="900"/>
            </a:lvl5pPr>
            <a:lvl6pPr indent="-228600" lvl="5" marL="2743200" rtl="1" algn="r">
              <a:spcBef>
                <a:spcPts val="180"/>
              </a:spcBef>
              <a:spcAft>
                <a:spcPts val="0"/>
              </a:spcAft>
              <a:buClr>
                <a:schemeClr val="dk1"/>
              </a:buClr>
              <a:buSzPts val="900"/>
              <a:buNone/>
              <a:defRPr sz="900"/>
            </a:lvl6pPr>
            <a:lvl7pPr indent="-228600" lvl="6" marL="3200400" rtl="1" algn="r">
              <a:spcBef>
                <a:spcPts val="180"/>
              </a:spcBef>
              <a:spcAft>
                <a:spcPts val="0"/>
              </a:spcAft>
              <a:buClr>
                <a:schemeClr val="dk1"/>
              </a:buClr>
              <a:buSzPts val="900"/>
              <a:buNone/>
              <a:defRPr sz="900"/>
            </a:lvl7pPr>
            <a:lvl8pPr indent="-228600" lvl="7" marL="3657600" rtl="1" algn="r">
              <a:spcBef>
                <a:spcPts val="180"/>
              </a:spcBef>
              <a:spcAft>
                <a:spcPts val="0"/>
              </a:spcAft>
              <a:buClr>
                <a:schemeClr val="dk1"/>
              </a:buClr>
              <a:buSzPts val="900"/>
              <a:buNone/>
              <a:defRPr sz="900"/>
            </a:lvl8pPr>
            <a:lvl9pPr indent="-228600" lvl="8" marL="4114800" rtl="1" algn="r">
              <a:spcBef>
                <a:spcPts val="180"/>
              </a:spcBef>
              <a:spcAft>
                <a:spcPts val="0"/>
              </a:spcAft>
              <a:buClr>
                <a:schemeClr val="dk1"/>
              </a:buClr>
              <a:buSzPts val="900"/>
              <a:buNone/>
              <a:defRPr sz="900"/>
            </a:lvl9pPr>
          </a:lstStyle>
          <a:p/>
        </p:txBody>
      </p:sp>
      <p:sp>
        <p:nvSpPr>
          <p:cNvPr id="62" name="Google Shape;62;p33"/>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3" name="Google Shape;6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4" name="Google Shape;64;p3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תמונה עם כיתוב"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rtl="1" algn="r">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1" algn="r">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1" algn="r">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1" algn="r">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1" algn="r">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rtl="1" algn="r">
              <a:spcBef>
                <a:spcPts val="280"/>
              </a:spcBef>
              <a:spcAft>
                <a:spcPts val="0"/>
              </a:spcAft>
              <a:buClr>
                <a:schemeClr val="dk1"/>
              </a:buClr>
              <a:buSzPts val="1400"/>
              <a:buNone/>
              <a:defRPr sz="1400"/>
            </a:lvl1pPr>
            <a:lvl2pPr indent="-228600" lvl="1" marL="914400" rtl="1" algn="r">
              <a:spcBef>
                <a:spcPts val="240"/>
              </a:spcBef>
              <a:spcAft>
                <a:spcPts val="0"/>
              </a:spcAft>
              <a:buClr>
                <a:schemeClr val="dk1"/>
              </a:buClr>
              <a:buSzPts val="1200"/>
              <a:buNone/>
              <a:defRPr sz="1200"/>
            </a:lvl2pPr>
            <a:lvl3pPr indent="-228600" lvl="2" marL="1371600" rtl="1" algn="r">
              <a:spcBef>
                <a:spcPts val="200"/>
              </a:spcBef>
              <a:spcAft>
                <a:spcPts val="0"/>
              </a:spcAft>
              <a:buClr>
                <a:schemeClr val="dk1"/>
              </a:buClr>
              <a:buSzPts val="1000"/>
              <a:buNone/>
              <a:defRPr sz="1000"/>
            </a:lvl3pPr>
            <a:lvl4pPr indent="-228600" lvl="3" marL="1828800" rtl="1" algn="r">
              <a:spcBef>
                <a:spcPts val="180"/>
              </a:spcBef>
              <a:spcAft>
                <a:spcPts val="0"/>
              </a:spcAft>
              <a:buClr>
                <a:schemeClr val="dk1"/>
              </a:buClr>
              <a:buSzPts val="900"/>
              <a:buNone/>
              <a:defRPr sz="900"/>
            </a:lvl4pPr>
            <a:lvl5pPr indent="-228600" lvl="4" marL="2286000" rtl="1" algn="r">
              <a:spcBef>
                <a:spcPts val="180"/>
              </a:spcBef>
              <a:spcAft>
                <a:spcPts val="0"/>
              </a:spcAft>
              <a:buClr>
                <a:schemeClr val="dk1"/>
              </a:buClr>
              <a:buSzPts val="900"/>
              <a:buNone/>
              <a:defRPr sz="900"/>
            </a:lvl5pPr>
            <a:lvl6pPr indent="-228600" lvl="5" marL="2743200" rtl="1" algn="r">
              <a:spcBef>
                <a:spcPts val="180"/>
              </a:spcBef>
              <a:spcAft>
                <a:spcPts val="0"/>
              </a:spcAft>
              <a:buClr>
                <a:schemeClr val="dk1"/>
              </a:buClr>
              <a:buSzPts val="900"/>
              <a:buNone/>
              <a:defRPr sz="900"/>
            </a:lvl6pPr>
            <a:lvl7pPr indent="-228600" lvl="6" marL="3200400" rtl="1" algn="r">
              <a:spcBef>
                <a:spcPts val="180"/>
              </a:spcBef>
              <a:spcAft>
                <a:spcPts val="0"/>
              </a:spcAft>
              <a:buClr>
                <a:schemeClr val="dk1"/>
              </a:buClr>
              <a:buSzPts val="900"/>
              <a:buNone/>
              <a:defRPr sz="900"/>
            </a:lvl7pPr>
            <a:lvl8pPr indent="-228600" lvl="7" marL="3657600" rtl="1" algn="r">
              <a:spcBef>
                <a:spcPts val="180"/>
              </a:spcBef>
              <a:spcAft>
                <a:spcPts val="0"/>
              </a:spcAft>
              <a:buClr>
                <a:schemeClr val="dk1"/>
              </a:buClr>
              <a:buSzPts val="900"/>
              <a:buNone/>
              <a:defRPr sz="900"/>
            </a:lvl8pPr>
            <a:lvl9pPr indent="-228600" lvl="8" marL="4114800" rtl="1" algn="r">
              <a:spcBef>
                <a:spcPts val="180"/>
              </a:spcBef>
              <a:spcAft>
                <a:spcPts val="0"/>
              </a:spcAft>
              <a:buClr>
                <a:schemeClr val="dk1"/>
              </a:buClr>
              <a:buSzPts val="900"/>
              <a:buNone/>
              <a:defRPr sz="900"/>
            </a:lvl9pPr>
          </a:lstStyle>
          <a:p/>
        </p:txBody>
      </p:sp>
      <p:sp>
        <p:nvSpPr>
          <p:cNvPr id="69" name="Google Shape;69;p34"/>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0" name="Google Shape;70;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3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1"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1" algn="r">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1" algn="r">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1" algn="r">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1" algn="r">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1" algn="r">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rgbClr val="888888"/>
                </a:solidFill>
                <a:latin typeface="Calibri"/>
                <a:ea typeface="Calibri"/>
                <a:cs typeface="Calibri"/>
                <a:sym typeface="Calibri"/>
              </a:defRPr>
            </a:lvl1pPr>
            <a:lvl2pPr indent="0" lvl="1" marL="0" marR="0" rtl="1" algn="l">
              <a:spcBef>
                <a:spcPts val="0"/>
              </a:spcBef>
              <a:buNone/>
              <a:defRPr b="0" i="0" sz="1200" u="none" cap="none" strike="noStrike">
                <a:solidFill>
                  <a:srgbClr val="888888"/>
                </a:solidFill>
                <a:latin typeface="Calibri"/>
                <a:ea typeface="Calibri"/>
                <a:cs typeface="Calibri"/>
                <a:sym typeface="Calibri"/>
              </a:defRPr>
            </a:lvl2pPr>
            <a:lvl3pPr indent="0" lvl="2" marL="0" marR="0" rtl="1" algn="l">
              <a:spcBef>
                <a:spcPts val="0"/>
              </a:spcBef>
              <a:buNone/>
              <a:defRPr b="0" i="0" sz="1200" u="none" cap="none" strike="noStrike">
                <a:solidFill>
                  <a:srgbClr val="888888"/>
                </a:solidFill>
                <a:latin typeface="Calibri"/>
                <a:ea typeface="Calibri"/>
                <a:cs typeface="Calibri"/>
                <a:sym typeface="Calibri"/>
              </a:defRPr>
            </a:lvl3pPr>
            <a:lvl4pPr indent="0" lvl="3" marL="0" marR="0" rtl="1" algn="l">
              <a:spcBef>
                <a:spcPts val="0"/>
              </a:spcBef>
              <a:buNone/>
              <a:defRPr b="0" i="0" sz="1200" u="none" cap="none" strike="noStrike">
                <a:solidFill>
                  <a:srgbClr val="888888"/>
                </a:solidFill>
                <a:latin typeface="Calibri"/>
                <a:ea typeface="Calibri"/>
                <a:cs typeface="Calibri"/>
                <a:sym typeface="Calibri"/>
              </a:defRPr>
            </a:lvl4pPr>
            <a:lvl5pPr indent="0" lvl="4" marL="0" marR="0" rtl="1" algn="l">
              <a:spcBef>
                <a:spcPts val="0"/>
              </a:spcBef>
              <a:buNone/>
              <a:defRPr b="0" i="0" sz="1200" u="none" cap="none" strike="noStrike">
                <a:solidFill>
                  <a:srgbClr val="888888"/>
                </a:solidFill>
                <a:latin typeface="Calibri"/>
                <a:ea typeface="Calibri"/>
                <a:cs typeface="Calibri"/>
                <a:sym typeface="Calibri"/>
              </a:defRPr>
            </a:lvl5pPr>
            <a:lvl6pPr indent="0" lvl="5" marL="0" marR="0" rtl="1" algn="l">
              <a:spcBef>
                <a:spcPts val="0"/>
              </a:spcBef>
              <a:buNone/>
              <a:defRPr b="0" i="0" sz="1200" u="none" cap="none" strike="noStrike">
                <a:solidFill>
                  <a:srgbClr val="888888"/>
                </a:solidFill>
                <a:latin typeface="Calibri"/>
                <a:ea typeface="Calibri"/>
                <a:cs typeface="Calibri"/>
                <a:sym typeface="Calibri"/>
              </a:defRPr>
            </a:lvl6pPr>
            <a:lvl7pPr indent="0" lvl="6" marL="0" marR="0" rtl="1" algn="l">
              <a:spcBef>
                <a:spcPts val="0"/>
              </a:spcBef>
              <a:buNone/>
              <a:defRPr b="0" i="0" sz="1200" u="none" cap="none" strike="noStrike">
                <a:solidFill>
                  <a:srgbClr val="888888"/>
                </a:solidFill>
                <a:latin typeface="Calibri"/>
                <a:ea typeface="Calibri"/>
                <a:cs typeface="Calibri"/>
                <a:sym typeface="Calibri"/>
              </a:defRPr>
            </a:lvl7pPr>
            <a:lvl8pPr indent="0" lvl="7" marL="0" marR="0" rtl="1" algn="l">
              <a:spcBef>
                <a:spcPts val="0"/>
              </a:spcBef>
              <a:buNone/>
              <a:defRPr b="0" i="0" sz="1200" u="none" cap="none" strike="noStrike">
                <a:solidFill>
                  <a:srgbClr val="888888"/>
                </a:solidFill>
                <a:latin typeface="Calibri"/>
                <a:ea typeface="Calibri"/>
                <a:cs typeface="Calibri"/>
                <a:sym typeface="Calibri"/>
              </a:defRPr>
            </a:lvl8pPr>
            <a:lvl9pPr indent="0" lvl="8" marL="0" marR="0" rtl="1" algn="l">
              <a:spcBef>
                <a:spcPts val="0"/>
              </a:spcBef>
              <a:buNone/>
              <a:defRPr b="0" i="0" sz="1200" u="none" cap="none" strike="noStrike">
                <a:solidFill>
                  <a:srgbClr val="888888"/>
                </a:solidFill>
                <a:latin typeface="Calibri"/>
                <a:ea typeface="Calibri"/>
                <a:cs typeface="Calibri"/>
                <a:sym typeface="Calibri"/>
              </a:defRPr>
            </a:lvl9pPr>
          </a:lstStyle>
          <a:p>
            <a:pPr indent="0" lvl="0" marL="0" rtl="1"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title"/>
          </p:nvPr>
        </p:nvSpPr>
        <p:spPr>
          <a:xfrm>
            <a:off x="793488" y="274638"/>
            <a:ext cx="7557025" cy="11430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3959"/>
              <a:buFont typeface="Calibri"/>
              <a:buNone/>
            </a:pPr>
            <a:r>
              <a:rPr lang="en-US" sz="3959"/>
              <a:t>Main pages of the process of creating an experiment</a:t>
            </a:r>
            <a:endParaRPr sz="3959"/>
          </a:p>
        </p:txBody>
      </p:sp>
      <p:sp>
        <p:nvSpPr>
          <p:cNvPr id="89" name="Google Shape;89;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Login</a:t>
            </a:r>
            <a:endParaRPr/>
          </a:p>
          <a:p>
            <a:pPr indent="-342900" lvl="0" marL="342900" rtl="0" algn="l">
              <a:spcBef>
                <a:spcPts val="640"/>
              </a:spcBef>
              <a:spcAft>
                <a:spcPts val="0"/>
              </a:spcAft>
              <a:buClr>
                <a:schemeClr val="dk1"/>
              </a:buClr>
              <a:buSzPts val="3200"/>
              <a:buChar char="•"/>
            </a:pPr>
            <a:r>
              <a:rPr lang="en-US"/>
              <a:t>Experiment page</a:t>
            </a:r>
            <a:endParaRPr/>
          </a:p>
          <a:p>
            <a:pPr indent="-342900" lvl="0" marL="342900" rtl="0" algn="l">
              <a:spcBef>
                <a:spcPts val="640"/>
              </a:spcBef>
              <a:spcAft>
                <a:spcPts val="0"/>
              </a:spcAft>
              <a:buClr>
                <a:schemeClr val="dk1"/>
              </a:buClr>
              <a:buSzPts val="3200"/>
              <a:buChar char="•"/>
            </a:pPr>
            <a:r>
              <a:rPr lang="en-US"/>
              <a:t>Grading task page</a:t>
            </a:r>
            <a:endParaRPr/>
          </a:p>
          <a:p>
            <a:pPr indent="-342900" lvl="0" marL="342900" rtl="0" algn="l">
              <a:spcBef>
                <a:spcPts val="640"/>
              </a:spcBef>
              <a:spcAft>
                <a:spcPts val="0"/>
              </a:spcAft>
              <a:buClr>
                <a:schemeClr val="dk1"/>
              </a:buClr>
              <a:buSzPts val="3200"/>
              <a:buChar char="•"/>
            </a:pPr>
            <a:r>
              <a:rPr lang="en-US"/>
              <a:t>Create new stage</a:t>
            </a:r>
            <a:endParaRPr/>
          </a:p>
        </p:txBody>
      </p:sp>
      <p:sp>
        <p:nvSpPr>
          <p:cNvPr id="90" name="Google Shape;90;p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0"/>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10"/>
          <p:cNvSpPr txBox="1"/>
          <p:nvPr/>
        </p:nvSpPr>
        <p:spPr>
          <a:xfrm>
            <a:off x="3563889"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coding stage page</a:t>
            </a:r>
            <a:endParaRPr sz="2400">
              <a:solidFill>
                <a:schemeClr val="dk1"/>
              </a:solidFill>
              <a:latin typeface="Calibri"/>
              <a:ea typeface="Calibri"/>
              <a:cs typeface="Calibri"/>
              <a:sym typeface="Calibri"/>
            </a:endParaRPr>
          </a:p>
        </p:txBody>
      </p:sp>
      <p:sp>
        <p:nvSpPr>
          <p:cNvPr id="309" name="Google Shape;309;p10"/>
          <p:cNvSpPr/>
          <p:nvPr/>
        </p:nvSpPr>
        <p:spPr>
          <a:xfrm>
            <a:off x="4626006" y="1628800"/>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title here</a:t>
            </a:r>
            <a:endParaRPr sz="1800">
              <a:solidFill>
                <a:srgbClr val="3F3F3F"/>
              </a:solidFill>
              <a:latin typeface="Calibri"/>
              <a:ea typeface="Calibri"/>
              <a:cs typeface="Calibri"/>
              <a:sym typeface="Calibri"/>
            </a:endParaRPr>
          </a:p>
        </p:txBody>
      </p:sp>
      <p:sp>
        <p:nvSpPr>
          <p:cNvPr id="310" name="Google Shape;310;p10"/>
          <p:cNvSpPr/>
          <p:nvPr/>
        </p:nvSpPr>
        <p:spPr>
          <a:xfrm>
            <a:off x="4626005" y="2492896"/>
            <a:ext cx="3024336" cy="864096"/>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description here</a:t>
            </a:r>
            <a:endParaRPr sz="1800">
              <a:solidFill>
                <a:srgbClr val="3F3F3F"/>
              </a:solidFill>
              <a:latin typeface="Calibri"/>
              <a:ea typeface="Calibri"/>
              <a:cs typeface="Calibri"/>
              <a:sym typeface="Calibri"/>
            </a:endParaRPr>
          </a:p>
        </p:txBody>
      </p:sp>
      <p:sp>
        <p:nvSpPr>
          <p:cNvPr id="311" name="Google Shape;311;p10"/>
          <p:cNvSpPr/>
          <p:nvPr/>
        </p:nvSpPr>
        <p:spPr>
          <a:xfrm>
            <a:off x="4626006" y="3717032"/>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requirement here</a:t>
            </a:r>
            <a:endParaRPr sz="1800">
              <a:solidFill>
                <a:srgbClr val="3F3F3F"/>
              </a:solidFill>
              <a:latin typeface="Calibri"/>
              <a:ea typeface="Calibri"/>
              <a:cs typeface="Calibri"/>
              <a:sym typeface="Calibri"/>
            </a:endParaRPr>
          </a:p>
        </p:txBody>
      </p:sp>
      <p:sp>
        <p:nvSpPr>
          <p:cNvPr id="312" name="Google Shape;312;p10"/>
          <p:cNvSpPr/>
          <p:nvPr/>
        </p:nvSpPr>
        <p:spPr>
          <a:xfrm>
            <a:off x="4637568" y="4437112"/>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requirement here</a:t>
            </a:r>
            <a:endParaRPr sz="1800">
              <a:solidFill>
                <a:srgbClr val="3F3F3F"/>
              </a:solidFill>
              <a:latin typeface="Calibri"/>
              <a:ea typeface="Calibri"/>
              <a:cs typeface="Calibri"/>
              <a:sym typeface="Calibri"/>
            </a:endParaRPr>
          </a:p>
        </p:txBody>
      </p:sp>
      <p:sp>
        <p:nvSpPr>
          <p:cNvPr id="313" name="Google Shape;313;p10"/>
          <p:cNvSpPr/>
          <p:nvPr/>
        </p:nvSpPr>
        <p:spPr>
          <a:xfrm>
            <a:off x="4637568" y="5157192"/>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Add new requirement +</a:t>
            </a:r>
            <a:endParaRPr sz="1800">
              <a:solidFill>
                <a:srgbClr val="3F3F3F"/>
              </a:solidFill>
              <a:latin typeface="Calibri"/>
              <a:ea typeface="Calibri"/>
              <a:cs typeface="Calibri"/>
              <a:sym typeface="Calibri"/>
            </a:endParaRPr>
          </a:p>
        </p:txBody>
      </p:sp>
      <p:cxnSp>
        <p:nvCxnSpPr>
          <p:cNvPr id="314" name="Google Shape;314;p10"/>
          <p:cNvCxnSpPr>
            <a:stCxn id="311" idx="2"/>
          </p:cNvCxnSpPr>
          <p:nvPr/>
        </p:nvCxnSpPr>
        <p:spPr>
          <a:xfrm>
            <a:off x="6138174" y="4149080"/>
            <a:ext cx="11700" cy="288000"/>
          </a:xfrm>
          <a:prstGeom prst="straightConnector1">
            <a:avLst/>
          </a:prstGeom>
          <a:noFill/>
          <a:ln cap="flat" cmpd="sng" w="9525">
            <a:solidFill>
              <a:srgbClr val="4A7DBA"/>
            </a:solidFill>
            <a:prstDash val="solid"/>
            <a:round/>
            <a:headEnd len="sm" w="sm" type="none"/>
            <a:tailEnd len="med" w="med" type="stealth"/>
          </a:ln>
        </p:spPr>
      </p:cxnSp>
      <p:cxnSp>
        <p:nvCxnSpPr>
          <p:cNvPr id="315" name="Google Shape;315;p10"/>
          <p:cNvCxnSpPr>
            <a:stCxn id="312" idx="2"/>
            <a:endCxn id="313" idx="0"/>
          </p:cNvCxnSpPr>
          <p:nvPr/>
        </p:nvCxnSpPr>
        <p:spPr>
          <a:xfrm>
            <a:off x="6149736" y="4869160"/>
            <a:ext cx="0" cy="288000"/>
          </a:xfrm>
          <a:prstGeom prst="straightConnector1">
            <a:avLst/>
          </a:prstGeom>
          <a:noFill/>
          <a:ln cap="flat" cmpd="sng" w="9525">
            <a:solidFill>
              <a:srgbClr val="4A7DBA"/>
            </a:solidFill>
            <a:prstDash val="solid"/>
            <a:round/>
            <a:headEnd len="sm" w="sm" type="none"/>
            <a:tailEnd len="med" w="med" type="stealth"/>
          </a:ln>
        </p:spPr>
      </p:cxnSp>
      <p:sp>
        <p:nvSpPr>
          <p:cNvPr id="316" name="Google Shape;316;p10"/>
          <p:cNvSpPr txBox="1"/>
          <p:nvPr/>
        </p:nvSpPr>
        <p:spPr>
          <a:xfrm>
            <a:off x="0" y="1124744"/>
            <a:ext cx="3563888"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the needed data for the stage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choose + in order to add new requirement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‘back’ the user will be back to the experiment page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17" name="Google Shape;317;p10"/>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318" name="Google Shape;318;p10"/>
          <p:cNvSpPr/>
          <p:nvPr/>
        </p:nvSpPr>
        <p:spPr>
          <a:xfrm>
            <a:off x="756033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back</a:t>
            </a:r>
            <a:endParaRPr sz="1400">
              <a:solidFill>
                <a:schemeClr val="lt1"/>
              </a:solidFill>
              <a:latin typeface="Calibri"/>
              <a:ea typeface="Calibri"/>
              <a:cs typeface="Calibri"/>
              <a:sym typeface="Calibri"/>
            </a:endParaRPr>
          </a:p>
        </p:txBody>
      </p:sp>
      <p:sp>
        <p:nvSpPr>
          <p:cNvPr id="319" name="Google Shape;319;p10"/>
          <p:cNvSpPr/>
          <p:nvPr/>
        </p:nvSpPr>
        <p:spPr>
          <a:xfrm>
            <a:off x="377991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save</a:t>
            </a:r>
            <a:endParaRPr sz="14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11"/>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11"/>
          <p:cNvSpPr txBox="1"/>
          <p:nvPr/>
        </p:nvSpPr>
        <p:spPr>
          <a:xfrm>
            <a:off x="3563888"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Statistics page</a:t>
            </a:r>
            <a:endParaRPr sz="2400">
              <a:solidFill>
                <a:schemeClr val="dk1"/>
              </a:solidFill>
              <a:latin typeface="Calibri"/>
              <a:ea typeface="Calibri"/>
              <a:cs typeface="Calibri"/>
              <a:sym typeface="Calibri"/>
            </a:endParaRPr>
          </a:p>
        </p:txBody>
      </p:sp>
      <p:sp>
        <p:nvSpPr>
          <p:cNvPr id="326" name="Google Shape;326;p11"/>
          <p:cNvSpPr/>
          <p:nvPr/>
        </p:nvSpPr>
        <p:spPr>
          <a:xfrm>
            <a:off x="4626006" y="1628800"/>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title here</a:t>
            </a:r>
            <a:endParaRPr sz="1800">
              <a:solidFill>
                <a:srgbClr val="3F3F3F"/>
              </a:solidFill>
              <a:latin typeface="Calibri"/>
              <a:ea typeface="Calibri"/>
              <a:cs typeface="Calibri"/>
              <a:sym typeface="Calibri"/>
            </a:endParaRPr>
          </a:p>
        </p:txBody>
      </p:sp>
      <p:graphicFrame>
        <p:nvGraphicFramePr>
          <p:cNvPr id="327" name="Google Shape;327;p11"/>
          <p:cNvGraphicFramePr/>
          <p:nvPr/>
        </p:nvGraphicFramePr>
        <p:xfrm>
          <a:off x="4697744" y="2348880"/>
          <a:ext cx="3000000" cy="3000000"/>
        </p:xfrm>
        <a:graphic>
          <a:graphicData uri="http://schemas.openxmlformats.org/drawingml/2006/table">
            <a:tbl>
              <a:tblPr bandRow="1" firstRow="1">
                <a:noFill/>
                <a:tableStyleId>{A7563106-7129-4AC8-BFF0-AD34678F7B16}</a:tableStyleId>
              </a:tblPr>
              <a:tblGrid>
                <a:gridCol w="1452000"/>
                <a:gridCol w="1452000"/>
              </a:tblGrid>
              <a:tr h="370850">
                <a:tc>
                  <a:txBody>
                    <a:bodyPr/>
                    <a:lstStyle/>
                    <a:p>
                      <a:pPr indent="0" lvl="0" marL="0" marR="0" rtl="1" algn="ctr">
                        <a:spcBef>
                          <a:spcPts val="0"/>
                        </a:spcBef>
                        <a:spcAft>
                          <a:spcPts val="0"/>
                        </a:spcAft>
                        <a:buNone/>
                      </a:pPr>
                      <a:r>
                        <a:rPr lang="en-US" sz="1800" u="none" cap="none" strike="noStrike"/>
                        <a:t>choose</a:t>
                      </a:r>
                      <a:endParaRPr sz="1800" u="none" cap="none" strike="noStrike"/>
                    </a:p>
                  </a:txBody>
                  <a:tcPr marT="45725" marB="45725" marR="91450" marL="91450"/>
                </a:tc>
                <a:tc>
                  <a:txBody>
                    <a:bodyPr/>
                    <a:lstStyle/>
                    <a:p>
                      <a:pPr indent="0" lvl="0" marL="0" marR="0" rtl="1" algn="ctr">
                        <a:spcBef>
                          <a:spcPts val="0"/>
                        </a:spcBef>
                        <a:spcAft>
                          <a:spcPts val="0"/>
                        </a:spcAft>
                        <a:buNone/>
                      </a:pPr>
                      <a:r>
                        <a:rPr lang="en-US" sz="1800" u="none" cap="none" strike="noStrike"/>
                        <a:t>statistics</a:t>
                      </a:r>
                      <a:endParaRPr sz="1800" u="none" cap="none" strike="noStrike"/>
                    </a:p>
                  </a:txBody>
                  <a:tcPr marT="45725" marB="45725" marR="91450" marL="91450"/>
                </a:tc>
              </a:tr>
              <a:tr h="370850">
                <a:tc>
                  <a:txBody>
                    <a:bodyPr/>
                    <a:lstStyle/>
                    <a:p>
                      <a:pPr indent="0" lvl="0" marL="0" marR="0" rtl="1" algn="ctr">
                        <a:spcBef>
                          <a:spcPts val="0"/>
                        </a:spcBef>
                        <a:spcAft>
                          <a:spcPts val="0"/>
                        </a:spcAft>
                        <a:buNone/>
                      </a:pPr>
                      <a:r>
                        <a:rPr lang="en-US" sz="1800" u="none" cap="none" strike="noStrike"/>
                        <a:t>Y/N</a:t>
                      </a:r>
                      <a:endParaRPr sz="1800" u="none" cap="none" strike="noStrike"/>
                    </a:p>
                  </a:txBody>
                  <a:tcPr marT="45725" marB="45725" marR="91450" marL="91450"/>
                </a:tc>
                <a:tc>
                  <a:txBody>
                    <a:bodyPr/>
                    <a:lstStyle/>
                    <a:p>
                      <a:pPr indent="0" lvl="0" marL="0" marR="0" rtl="1" algn="ctr">
                        <a:spcBef>
                          <a:spcPts val="0"/>
                        </a:spcBef>
                        <a:spcAft>
                          <a:spcPts val="0"/>
                        </a:spcAft>
                        <a:buNone/>
                      </a:pPr>
                      <a:r>
                        <a:rPr lang="en-US" sz="1800" u="none" cap="none" strike="noStrike"/>
                        <a:t>stat1</a:t>
                      </a:r>
                      <a:endParaRPr sz="1800" u="none" cap="none" strike="noStrike"/>
                    </a:p>
                  </a:txBody>
                  <a:tcPr marT="45725" marB="45725" marR="91450" marL="91450"/>
                </a:tc>
              </a:tr>
              <a:tr h="370850">
                <a:tc>
                  <a:txBody>
                    <a:bodyPr/>
                    <a:lstStyle/>
                    <a:p>
                      <a:pPr indent="0" lvl="0" marL="0" marR="0" rtl="1" algn="ctr">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1" algn="ctr">
                        <a:spcBef>
                          <a:spcPts val="0"/>
                        </a:spcBef>
                        <a:spcAft>
                          <a:spcPts val="0"/>
                        </a:spcAft>
                        <a:buNone/>
                      </a:pPr>
                      <a:r>
                        <a:rPr lang="en-US" sz="1800" u="none" cap="none" strike="noStrike"/>
                        <a:t>…</a:t>
                      </a:r>
                      <a:endParaRPr sz="1800" u="none" cap="none" strike="noStrike"/>
                    </a:p>
                  </a:txBody>
                  <a:tcPr marT="45725" marB="45725" marR="91450" marL="91450"/>
                </a:tc>
              </a:tr>
              <a:tr h="370850">
                <a:tc>
                  <a:txBody>
                    <a:bodyPr/>
                    <a:lstStyle/>
                    <a:p>
                      <a:pPr indent="0" lvl="0" marL="0" marR="0" rtl="1" algn="ctr">
                        <a:lnSpc>
                          <a:spcPct val="100000"/>
                        </a:lnSpc>
                        <a:spcBef>
                          <a:spcPts val="0"/>
                        </a:spcBef>
                        <a:spcAft>
                          <a:spcPts val="0"/>
                        </a:spcAft>
                        <a:buClr>
                          <a:schemeClr val="dk1"/>
                        </a:buClr>
                        <a:buSzPts val="1800"/>
                        <a:buFont typeface="Calibri"/>
                        <a:buNone/>
                      </a:pPr>
                      <a:r>
                        <a:rPr lang="en-US" sz="1800" u="none" cap="none" strike="noStrike"/>
                        <a:t>Y/N</a:t>
                      </a:r>
                      <a:endParaRPr sz="1800" u="none" cap="none" strike="noStrike"/>
                    </a:p>
                  </a:txBody>
                  <a:tcPr marT="45725" marB="45725" marR="91450" marL="91450"/>
                </a:tc>
                <a:tc>
                  <a:txBody>
                    <a:bodyPr/>
                    <a:lstStyle/>
                    <a:p>
                      <a:pPr indent="0" lvl="0" marL="0" marR="0" rtl="1" algn="ctr">
                        <a:spcBef>
                          <a:spcPts val="0"/>
                        </a:spcBef>
                        <a:spcAft>
                          <a:spcPts val="0"/>
                        </a:spcAft>
                        <a:buNone/>
                      </a:pPr>
                      <a:r>
                        <a:rPr lang="en-US" sz="1800" u="none" cap="none" strike="noStrike"/>
                        <a:t>statN</a:t>
                      </a:r>
                      <a:endParaRPr sz="1800" u="none" cap="none" strike="noStrike"/>
                    </a:p>
                  </a:txBody>
                  <a:tcPr marT="45725" marB="45725" marR="91450" marL="91450"/>
                </a:tc>
              </a:tr>
            </a:tbl>
          </a:graphicData>
        </a:graphic>
      </p:graphicFrame>
      <p:sp>
        <p:nvSpPr>
          <p:cNvPr id="328" name="Google Shape;328;p11"/>
          <p:cNvSpPr txBox="1"/>
          <p:nvPr/>
        </p:nvSpPr>
        <p:spPr>
          <a:xfrm>
            <a:off x="0" y="1124744"/>
            <a:ext cx="3563888"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the needed data for the stage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choose whether a statistic criteria will be available for the experimentee to view</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‘back’ the user will be back to the experiment page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29" name="Google Shape;329;p1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330" name="Google Shape;330;p11"/>
          <p:cNvSpPr/>
          <p:nvPr/>
        </p:nvSpPr>
        <p:spPr>
          <a:xfrm>
            <a:off x="756033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back</a:t>
            </a:r>
            <a:endParaRPr sz="1400">
              <a:solidFill>
                <a:schemeClr val="lt1"/>
              </a:solidFill>
              <a:latin typeface="Calibri"/>
              <a:ea typeface="Calibri"/>
              <a:cs typeface="Calibri"/>
              <a:sym typeface="Calibri"/>
            </a:endParaRPr>
          </a:p>
        </p:txBody>
      </p:sp>
      <p:sp>
        <p:nvSpPr>
          <p:cNvPr id="331" name="Google Shape;331;p11"/>
          <p:cNvSpPr/>
          <p:nvPr/>
        </p:nvSpPr>
        <p:spPr>
          <a:xfrm>
            <a:off x="377991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save</a:t>
            </a:r>
            <a:endParaRPr sz="14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12"/>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2"/>
          <p:cNvSpPr txBox="1"/>
          <p:nvPr/>
        </p:nvSpPr>
        <p:spPr>
          <a:xfrm>
            <a:off x="3563889"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questionnaire stage page</a:t>
            </a:r>
            <a:endParaRPr sz="2400">
              <a:solidFill>
                <a:schemeClr val="dk1"/>
              </a:solidFill>
              <a:latin typeface="Calibri"/>
              <a:ea typeface="Calibri"/>
              <a:cs typeface="Calibri"/>
              <a:sym typeface="Calibri"/>
            </a:endParaRPr>
          </a:p>
        </p:txBody>
      </p:sp>
      <p:sp>
        <p:nvSpPr>
          <p:cNvPr id="338" name="Google Shape;338;p12"/>
          <p:cNvSpPr/>
          <p:nvPr/>
        </p:nvSpPr>
        <p:spPr>
          <a:xfrm>
            <a:off x="4626006" y="1628800"/>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title here</a:t>
            </a:r>
            <a:endParaRPr sz="1800">
              <a:solidFill>
                <a:srgbClr val="3F3F3F"/>
              </a:solidFill>
              <a:latin typeface="Calibri"/>
              <a:ea typeface="Calibri"/>
              <a:cs typeface="Calibri"/>
              <a:sym typeface="Calibri"/>
            </a:endParaRPr>
          </a:p>
        </p:txBody>
      </p:sp>
      <p:sp>
        <p:nvSpPr>
          <p:cNvPr id="339" name="Google Shape;339;p12"/>
          <p:cNvSpPr/>
          <p:nvPr/>
        </p:nvSpPr>
        <p:spPr>
          <a:xfrm>
            <a:off x="4626006" y="2492896"/>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a question here</a:t>
            </a:r>
            <a:endParaRPr/>
          </a:p>
        </p:txBody>
      </p:sp>
      <p:sp>
        <p:nvSpPr>
          <p:cNvPr id="340" name="Google Shape;340;p12"/>
          <p:cNvSpPr/>
          <p:nvPr/>
        </p:nvSpPr>
        <p:spPr>
          <a:xfrm>
            <a:off x="4626006" y="2849856"/>
            <a:ext cx="2248721"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an answers here</a:t>
            </a:r>
            <a:endParaRPr/>
          </a:p>
        </p:txBody>
      </p:sp>
      <p:sp>
        <p:nvSpPr>
          <p:cNvPr id="341" name="Google Shape;341;p12"/>
          <p:cNvSpPr/>
          <p:nvPr/>
        </p:nvSpPr>
        <p:spPr>
          <a:xfrm>
            <a:off x="6874727" y="2849856"/>
            <a:ext cx="77561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rgbClr val="3F3F3F"/>
                </a:solidFill>
                <a:latin typeface="Calibri"/>
                <a:ea typeface="Calibri"/>
                <a:cs typeface="Calibri"/>
                <a:sym typeface="Calibri"/>
              </a:rPr>
              <a:t>Choose type</a:t>
            </a:r>
            <a:endParaRPr/>
          </a:p>
        </p:txBody>
      </p:sp>
      <p:sp>
        <p:nvSpPr>
          <p:cNvPr id="342" name="Google Shape;342;p12"/>
          <p:cNvSpPr/>
          <p:nvPr/>
        </p:nvSpPr>
        <p:spPr>
          <a:xfrm>
            <a:off x="4626005" y="4509120"/>
            <a:ext cx="3024336" cy="72008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Add new question +</a:t>
            </a:r>
            <a:endParaRPr/>
          </a:p>
        </p:txBody>
      </p:sp>
      <p:sp>
        <p:nvSpPr>
          <p:cNvPr id="343" name="Google Shape;343;p12"/>
          <p:cNvSpPr/>
          <p:nvPr/>
        </p:nvSpPr>
        <p:spPr>
          <a:xfrm>
            <a:off x="4632166" y="3466259"/>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a question here</a:t>
            </a:r>
            <a:endParaRPr/>
          </a:p>
        </p:txBody>
      </p:sp>
      <p:sp>
        <p:nvSpPr>
          <p:cNvPr id="344" name="Google Shape;344;p12"/>
          <p:cNvSpPr/>
          <p:nvPr/>
        </p:nvSpPr>
        <p:spPr>
          <a:xfrm>
            <a:off x="4632166" y="3823219"/>
            <a:ext cx="2248721"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an answers here</a:t>
            </a:r>
            <a:endParaRPr/>
          </a:p>
        </p:txBody>
      </p:sp>
      <p:sp>
        <p:nvSpPr>
          <p:cNvPr id="345" name="Google Shape;345;p12"/>
          <p:cNvSpPr/>
          <p:nvPr/>
        </p:nvSpPr>
        <p:spPr>
          <a:xfrm>
            <a:off x="6880887" y="3823219"/>
            <a:ext cx="77561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rgbClr val="3F3F3F"/>
                </a:solidFill>
                <a:latin typeface="Calibri"/>
                <a:ea typeface="Calibri"/>
                <a:cs typeface="Calibri"/>
                <a:sym typeface="Calibri"/>
              </a:rPr>
              <a:t>Choose type</a:t>
            </a:r>
            <a:endParaRPr/>
          </a:p>
        </p:txBody>
      </p:sp>
      <p:cxnSp>
        <p:nvCxnSpPr>
          <p:cNvPr id="346" name="Google Shape;346;p12"/>
          <p:cNvCxnSpPr/>
          <p:nvPr/>
        </p:nvCxnSpPr>
        <p:spPr>
          <a:xfrm>
            <a:off x="6144334" y="3209896"/>
            <a:ext cx="0" cy="247389"/>
          </a:xfrm>
          <a:prstGeom prst="straightConnector1">
            <a:avLst/>
          </a:prstGeom>
          <a:noFill/>
          <a:ln cap="flat" cmpd="sng" w="9525">
            <a:solidFill>
              <a:srgbClr val="4A7DBA"/>
            </a:solidFill>
            <a:prstDash val="solid"/>
            <a:round/>
            <a:headEnd len="sm" w="sm" type="none"/>
            <a:tailEnd len="med" w="med" type="stealth"/>
          </a:ln>
        </p:spPr>
      </p:cxnSp>
      <p:cxnSp>
        <p:nvCxnSpPr>
          <p:cNvPr id="347" name="Google Shape;347;p12"/>
          <p:cNvCxnSpPr>
            <a:endCxn id="342" idx="0"/>
          </p:cNvCxnSpPr>
          <p:nvPr/>
        </p:nvCxnSpPr>
        <p:spPr>
          <a:xfrm flipH="1">
            <a:off x="6138173" y="4183320"/>
            <a:ext cx="6300" cy="325800"/>
          </a:xfrm>
          <a:prstGeom prst="straightConnector1">
            <a:avLst/>
          </a:prstGeom>
          <a:noFill/>
          <a:ln cap="flat" cmpd="sng" w="9525">
            <a:solidFill>
              <a:srgbClr val="4A7DBA"/>
            </a:solidFill>
            <a:prstDash val="solid"/>
            <a:round/>
            <a:headEnd len="sm" w="sm" type="none"/>
            <a:tailEnd len="med" w="med" type="stealth"/>
          </a:ln>
        </p:spPr>
      </p:cxnSp>
      <p:sp>
        <p:nvSpPr>
          <p:cNvPr id="348" name="Google Shape;348;p12"/>
          <p:cNvSpPr txBox="1"/>
          <p:nvPr/>
        </p:nvSpPr>
        <p:spPr>
          <a:xfrm>
            <a:off x="0" y="1124744"/>
            <a:ext cx="3563888"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the needed data for the stage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choose + in order to add new question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‘back’ the user will be back to the experiment page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49" name="Google Shape;349;p12"/>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350" name="Google Shape;350;p12"/>
          <p:cNvSpPr/>
          <p:nvPr/>
        </p:nvSpPr>
        <p:spPr>
          <a:xfrm>
            <a:off x="756033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back</a:t>
            </a:r>
            <a:endParaRPr sz="1400">
              <a:solidFill>
                <a:schemeClr val="lt1"/>
              </a:solidFill>
              <a:latin typeface="Calibri"/>
              <a:ea typeface="Calibri"/>
              <a:cs typeface="Calibri"/>
              <a:sym typeface="Calibri"/>
            </a:endParaRPr>
          </a:p>
        </p:txBody>
      </p:sp>
      <p:sp>
        <p:nvSpPr>
          <p:cNvPr id="351" name="Google Shape;351;p12"/>
          <p:cNvSpPr/>
          <p:nvPr/>
        </p:nvSpPr>
        <p:spPr>
          <a:xfrm>
            <a:off x="377991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save</a:t>
            </a:r>
            <a:endParaRPr sz="14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13"/>
          <p:cNvSpPr txBox="1"/>
          <p:nvPr>
            <p:ph type="title"/>
          </p:nvPr>
        </p:nvSpPr>
        <p:spPr>
          <a:xfrm>
            <a:off x="415637" y="274638"/>
            <a:ext cx="8312727" cy="1143000"/>
          </a:xfrm>
          <a:prstGeom prst="rect">
            <a:avLst/>
          </a:prstGeom>
          <a:noFill/>
          <a:ln>
            <a:noFill/>
          </a:ln>
        </p:spPr>
        <p:txBody>
          <a:bodyPr anchorCtr="0" anchor="ctr" bIns="45700" lIns="91425" spcFirstLastPara="1" rIns="91425" wrap="square" tIns="45700">
            <a:normAutofit/>
          </a:bodyPr>
          <a:lstStyle/>
          <a:p>
            <a:pPr indent="0" lvl="0" marL="0" rtl="1" algn="ctr">
              <a:spcBef>
                <a:spcPts val="0"/>
              </a:spcBef>
              <a:spcAft>
                <a:spcPts val="0"/>
              </a:spcAft>
              <a:buClr>
                <a:schemeClr val="dk1"/>
              </a:buClr>
              <a:buSzPts val="3959"/>
              <a:buFont typeface="Calibri"/>
              <a:buNone/>
            </a:pPr>
            <a:r>
              <a:rPr lang="en-US" sz="3959"/>
              <a:t>Main pages of the process of participating in an experiment</a:t>
            </a:r>
            <a:endParaRPr sz="3959"/>
          </a:p>
        </p:txBody>
      </p:sp>
      <p:sp>
        <p:nvSpPr>
          <p:cNvPr id="357" name="Google Shape;3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Login</a:t>
            </a:r>
            <a:endParaRPr/>
          </a:p>
          <a:p>
            <a:pPr indent="-342900" lvl="0" marL="342900" rtl="0" algn="l">
              <a:spcBef>
                <a:spcPts val="640"/>
              </a:spcBef>
              <a:spcAft>
                <a:spcPts val="0"/>
              </a:spcAft>
              <a:buClr>
                <a:schemeClr val="dk1"/>
              </a:buClr>
              <a:buSzPts val="3200"/>
              <a:buChar char="•"/>
            </a:pPr>
            <a:r>
              <a:rPr lang="en-US"/>
              <a:t>Stage page</a:t>
            </a:r>
            <a:endParaRPr/>
          </a:p>
          <a:p>
            <a:pPr indent="-342900" lvl="0" marL="342900" rtl="0" algn="l">
              <a:spcBef>
                <a:spcPts val="640"/>
              </a:spcBef>
              <a:spcAft>
                <a:spcPts val="0"/>
              </a:spcAft>
              <a:buClr>
                <a:schemeClr val="dk1"/>
              </a:buClr>
              <a:buSzPts val="3200"/>
              <a:buChar char="•"/>
            </a:pPr>
            <a:r>
              <a:rPr lang="en-US"/>
              <a:t>Last page – thank you page</a:t>
            </a:r>
            <a:endParaRPr/>
          </a:p>
        </p:txBody>
      </p:sp>
      <p:sp>
        <p:nvSpPr>
          <p:cNvPr id="358" name="Google Shape;358;p1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14"/>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14"/>
          <p:cNvSpPr txBox="1"/>
          <p:nvPr/>
        </p:nvSpPr>
        <p:spPr>
          <a:xfrm>
            <a:off x="3563888"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Login page</a:t>
            </a:r>
            <a:endParaRPr sz="2400">
              <a:solidFill>
                <a:schemeClr val="dk1"/>
              </a:solidFill>
              <a:latin typeface="Calibri"/>
              <a:ea typeface="Calibri"/>
              <a:cs typeface="Calibri"/>
              <a:sym typeface="Calibri"/>
            </a:endParaRPr>
          </a:p>
        </p:txBody>
      </p:sp>
      <p:sp>
        <p:nvSpPr>
          <p:cNvPr id="365" name="Google Shape;365;p14"/>
          <p:cNvSpPr txBox="1"/>
          <p:nvPr/>
        </p:nvSpPr>
        <p:spPr>
          <a:xfrm>
            <a:off x="3815016" y="2746204"/>
            <a:ext cx="20000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Enter access code:</a:t>
            </a:r>
            <a:endParaRPr/>
          </a:p>
        </p:txBody>
      </p:sp>
      <p:sp>
        <p:nvSpPr>
          <p:cNvPr id="366" name="Google Shape;366;p14"/>
          <p:cNvSpPr/>
          <p:nvPr/>
        </p:nvSpPr>
        <p:spPr>
          <a:xfrm>
            <a:off x="5765933" y="2746204"/>
            <a:ext cx="1800200" cy="36004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4"/>
          <p:cNvSpPr txBox="1"/>
          <p:nvPr/>
        </p:nvSpPr>
        <p:spPr>
          <a:xfrm>
            <a:off x="4562999" y="1454396"/>
            <a:ext cx="3150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Details details details details details details details</a:t>
            </a:r>
            <a:endParaRPr sz="1800">
              <a:solidFill>
                <a:schemeClr val="dk1"/>
              </a:solidFill>
              <a:latin typeface="Calibri"/>
              <a:ea typeface="Calibri"/>
              <a:cs typeface="Calibri"/>
              <a:sym typeface="Calibri"/>
            </a:endParaRPr>
          </a:p>
        </p:txBody>
      </p:sp>
      <p:sp>
        <p:nvSpPr>
          <p:cNvPr id="368" name="Google Shape;368;p14"/>
          <p:cNvSpPr txBox="1"/>
          <p:nvPr/>
        </p:nvSpPr>
        <p:spPr>
          <a:xfrm>
            <a:off x="4562999" y="4653135"/>
            <a:ext cx="3150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Details details details details details details details</a:t>
            </a:r>
            <a:endParaRPr sz="1800">
              <a:solidFill>
                <a:schemeClr val="dk1"/>
              </a:solidFill>
              <a:latin typeface="Calibri"/>
              <a:ea typeface="Calibri"/>
              <a:cs typeface="Calibri"/>
              <a:sym typeface="Calibri"/>
            </a:endParaRPr>
          </a:p>
        </p:txBody>
      </p:sp>
      <p:sp>
        <p:nvSpPr>
          <p:cNvPr id="369" name="Google Shape;369;p14"/>
          <p:cNvSpPr txBox="1"/>
          <p:nvPr/>
        </p:nvSpPr>
        <p:spPr>
          <a:xfrm>
            <a:off x="0" y="726345"/>
            <a:ext cx="3563888"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his access code, if valid, he will be directed to the experiment’s first stage</a:t>
            </a:r>
            <a:endParaRPr/>
          </a:p>
        </p:txBody>
      </p:sp>
      <p:sp>
        <p:nvSpPr>
          <p:cNvPr id="370" name="Google Shape;370;p1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15"/>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15"/>
          <p:cNvSpPr txBox="1"/>
          <p:nvPr/>
        </p:nvSpPr>
        <p:spPr>
          <a:xfrm>
            <a:off x="3563888"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Info stage</a:t>
            </a:r>
            <a:endParaRPr sz="2400">
              <a:solidFill>
                <a:schemeClr val="dk1"/>
              </a:solidFill>
              <a:latin typeface="Calibri"/>
              <a:ea typeface="Calibri"/>
              <a:cs typeface="Calibri"/>
              <a:sym typeface="Calibri"/>
            </a:endParaRPr>
          </a:p>
        </p:txBody>
      </p:sp>
      <p:sp>
        <p:nvSpPr>
          <p:cNvPr id="377" name="Google Shape;377;p15"/>
          <p:cNvSpPr txBox="1"/>
          <p:nvPr/>
        </p:nvSpPr>
        <p:spPr>
          <a:xfrm>
            <a:off x="0" y="726345"/>
            <a:ext cx="3563888"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read the info presented and press next when finished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be directed to the next stage or last page</a:t>
            </a:r>
            <a:endParaRPr/>
          </a:p>
        </p:txBody>
      </p:sp>
      <p:sp>
        <p:nvSpPr>
          <p:cNvPr id="378" name="Google Shape;378;p15"/>
          <p:cNvSpPr/>
          <p:nvPr/>
        </p:nvSpPr>
        <p:spPr>
          <a:xfrm>
            <a:off x="4626006" y="1052736"/>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Title</a:t>
            </a:r>
            <a:endParaRPr sz="1800">
              <a:solidFill>
                <a:srgbClr val="3F3F3F"/>
              </a:solidFill>
              <a:latin typeface="Calibri"/>
              <a:ea typeface="Calibri"/>
              <a:cs typeface="Calibri"/>
              <a:sym typeface="Calibri"/>
            </a:endParaRPr>
          </a:p>
        </p:txBody>
      </p:sp>
      <p:sp>
        <p:nvSpPr>
          <p:cNvPr id="379" name="Google Shape;379;p15"/>
          <p:cNvSpPr/>
          <p:nvPr/>
        </p:nvSpPr>
        <p:spPr>
          <a:xfrm>
            <a:off x="4626006" y="2060848"/>
            <a:ext cx="3024336" cy="295232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info info info info info info info info info info info info info info info info info info info info info info info info info info info info info info info info info info info info info info info info info info info info info info info info </a:t>
            </a:r>
            <a:endParaRPr sz="1800">
              <a:solidFill>
                <a:srgbClr val="3F3F3F"/>
              </a:solidFill>
              <a:latin typeface="Calibri"/>
              <a:ea typeface="Calibri"/>
              <a:cs typeface="Calibri"/>
              <a:sym typeface="Calibri"/>
            </a:endParaRPr>
          </a:p>
          <a:p>
            <a:pPr indent="0" lvl="0" marL="0" marR="0" rtl="1"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380" name="Google Shape;380;p15"/>
          <p:cNvSpPr/>
          <p:nvPr/>
        </p:nvSpPr>
        <p:spPr>
          <a:xfrm>
            <a:off x="7962975" y="6177010"/>
            <a:ext cx="737989" cy="383371"/>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next</a:t>
            </a:r>
            <a:endParaRPr sz="1800">
              <a:solidFill>
                <a:schemeClr val="lt1"/>
              </a:solidFill>
              <a:latin typeface="Calibri"/>
              <a:ea typeface="Calibri"/>
              <a:cs typeface="Calibri"/>
              <a:sym typeface="Calibri"/>
            </a:endParaRPr>
          </a:p>
        </p:txBody>
      </p:sp>
      <p:sp>
        <p:nvSpPr>
          <p:cNvPr id="381" name="Google Shape;381;p1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16"/>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16"/>
          <p:cNvSpPr txBox="1"/>
          <p:nvPr/>
        </p:nvSpPr>
        <p:spPr>
          <a:xfrm>
            <a:off x="3563888" y="495513"/>
            <a:ext cx="51485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Questionnaire stage</a:t>
            </a:r>
            <a:endParaRPr sz="2400">
              <a:solidFill>
                <a:schemeClr val="dk1"/>
              </a:solidFill>
              <a:latin typeface="Calibri"/>
              <a:ea typeface="Calibri"/>
              <a:cs typeface="Calibri"/>
              <a:sym typeface="Calibri"/>
            </a:endParaRPr>
          </a:p>
        </p:txBody>
      </p:sp>
      <p:sp>
        <p:nvSpPr>
          <p:cNvPr id="388" name="Google Shape;388;p16"/>
          <p:cNvSpPr/>
          <p:nvPr/>
        </p:nvSpPr>
        <p:spPr>
          <a:xfrm>
            <a:off x="4626006" y="1052736"/>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Title</a:t>
            </a:r>
            <a:endParaRPr sz="1800">
              <a:solidFill>
                <a:srgbClr val="3F3F3F"/>
              </a:solidFill>
              <a:latin typeface="Calibri"/>
              <a:ea typeface="Calibri"/>
              <a:cs typeface="Calibri"/>
              <a:sym typeface="Calibri"/>
            </a:endParaRPr>
          </a:p>
        </p:txBody>
      </p:sp>
      <p:grpSp>
        <p:nvGrpSpPr>
          <p:cNvPr id="389" name="Google Shape;389;p16"/>
          <p:cNvGrpSpPr/>
          <p:nvPr/>
        </p:nvGrpSpPr>
        <p:grpSpPr>
          <a:xfrm>
            <a:off x="4626006" y="2242214"/>
            <a:ext cx="3034165" cy="720080"/>
            <a:chOff x="4746539" y="2204864"/>
            <a:chExt cx="3034165" cy="720080"/>
          </a:xfrm>
        </p:grpSpPr>
        <p:sp>
          <p:nvSpPr>
            <p:cNvPr id="390" name="Google Shape;390;p16"/>
            <p:cNvSpPr/>
            <p:nvPr/>
          </p:nvSpPr>
          <p:spPr>
            <a:xfrm>
              <a:off x="4746539" y="2204864"/>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A question</a:t>
              </a:r>
              <a:endParaRPr sz="1800">
                <a:solidFill>
                  <a:srgbClr val="3F3F3F"/>
                </a:solidFill>
                <a:latin typeface="Calibri"/>
                <a:ea typeface="Calibri"/>
                <a:cs typeface="Calibri"/>
                <a:sym typeface="Calibri"/>
              </a:endParaRPr>
            </a:p>
          </p:txBody>
        </p:sp>
        <p:sp>
          <p:nvSpPr>
            <p:cNvPr id="391" name="Google Shape;391;p16"/>
            <p:cNvSpPr/>
            <p:nvPr/>
          </p:nvSpPr>
          <p:spPr>
            <a:xfrm>
              <a:off x="4756368" y="2564904"/>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answer here</a:t>
              </a:r>
              <a:endParaRPr sz="1800">
                <a:solidFill>
                  <a:srgbClr val="3F3F3F"/>
                </a:solidFill>
                <a:latin typeface="Calibri"/>
                <a:ea typeface="Calibri"/>
                <a:cs typeface="Calibri"/>
                <a:sym typeface="Calibri"/>
              </a:endParaRPr>
            </a:p>
          </p:txBody>
        </p:sp>
      </p:grpSp>
      <p:grpSp>
        <p:nvGrpSpPr>
          <p:cNvPr id="392" name="Google Shape;392;p16"/>
          <p:cNvGrpSpPr/>
          <p:nvPr/>
        </p:nvGrpSpPr>
        <p:grpSpPr>
          <a:xfrm>
            <a:off x="4635835" y="3212976"/>
            <a:ext cx="3034165" cy="720080"/>
            <a:chOff x="4746539" y="2204864"/>
            <a:chExt cx="3034165" cy="720080"/>
          </a:xfrm>
        </p:grpSpPr>
        <p:sp>
          <p:nvSpPr>
            <p:cNvPr id="393" name="Google Shape;393;p16"/>
            <p:cNvSpPr/>
            <p:nvPr/>
          </p:nvSpPr>
          <p:spPr>
            <a:xfrm>
              <a:off x="4746539" y="2204864"/>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A question</a:t>
              </a:r>
              <a:endParaRPr sz="1800">
                <a:solidFill>
                  <a:srgbClr val="3F3F3F"/>
                </a:solidFill>
                <a:latin typeface="Calibri"/>
                <a:ea typeface="Calibri"/>
                <a:cs typeface="Calibri"/>
                <a:sym typeface="Calibri"/>
              </a:endParaRPr>
            </a:p>
          </p:txBody>
        </p:sp>
        <p:sp>
          <p:nvSpPr>
            <p:cNvPr id="394" name="Google Shape;394;p16"/>
            <p:cNvSpPr/>
            <p:nvPr/>
          </p:nvSpPr>
          <p:spPr>
            <a:xfrm>
              <a:off x="4756368" y="2564904"/>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answer here</a:t>
              </a:r>
              <a:endParaRPr sz="1800">
                <a:solidFill>
                  <a:srgbClr val="3F3F3F"/>
                </a:solidFill>
                <a:latin typeface="Calibri"/>
                <a:ea typeface="Calibri"/>
                <a:cs typeface="Calibri"/>
                <a:sym typeface="Calibri"/>
              </a:endParaRPr>
            </a:p>
          </p:txBody>
        </p:sp>
      </p:grpSp>
      <p:grpSp>
        <p:nvGrpSpPr>
          <p:cNvPr id="395" name="Google Shape;395;p16"/>
          <p:cNvGrpSpPr/>
          <p:nvPr/>
        </p:nvGrpSpPr>
        <p:grpSpPr>
          <a:xfrm>
            <a:off x="4626006" y="4221088"/>
            <a:ext cx="3034165" cy="720080"/>
            <a:chOff x="4746539" y="2204864"/>
            <a:chExt cx="3034165" cy="720080"/>
          </a:xfrm>
        </p:grpSpPr>
        <p:sp>
          <p:nvSpPr>
            <p:cNvPr id="396" name="Google Shape;396;p16"/>
            <p:cNvSpPr/>
            <p:nvPr/>
          </p:nvSpPr>
          <p:spPr>
            <a:xfrm>
              <a:off x="4746539" y="2204864"/>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A question</a:t>
              </a:r>
              <a:endParaRPr sz="1800">
                <a:solidFill>
                  <a:srgbClr val="3F3F3F"/>
                </a:solidFill>
                <a:latin typeface="Calibri"/>
                <a:ea typeface="Calibri"/>
                <a:cs typeface="Calibri"/>
                <a:sym typeface="Calibri"/>
              </a:endParaRPr>
            </a:p>
          </p:txBody>
        </p:sp>
        <p:sp>
          <p:nvSpPr>
            <p:cNvPr id="397" name="Google Shape;397;p16"/>
            <p:cNvSpPr/>
            <p:nvPr/>
          </p:nvSpPr>
          <p:spPr>
            <a:xfrm>
              <a:off x="4756368" y="2564904"/>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answer here</a:t>
              </a:r>
              <a:endParaRPr sz="1800">
                <a:solidFill>
                  <a:srgbClr val="3F3F3F"/>
                </a:solidFill>
                <a:latin typeface="Calibri"/>
                <a:ea typeface="Calibri"/>
                <a:cs typeface="Calibri"/>
                <a:sym typeface="Calibri"/>
              </a:endParaRPr>
            </a:p>
          </p:txBody>
        </p:sp>
      </p:grpSp>
      <p:grpSp>
        <p:nvGrpSpPr>
          <p:cNvPr id="398" name="Google Shape;398;p16"/>
          <p:cNvGrpSpPr/>
          <p:nvPr/>
        </p:nvGrpSpPr>
        <p:grpSpPr>
          <a:xfrm>
            <a:off x="4635835" y="5191850"/>
            <a:ext cx="3034165" cy="720080"/>
            <a:chOff x="4746539" y="2204864"/>
            <a:chExt cx="3034165" cy="720080"/>
          </a:xfrm>
        </p:grpSpPr>
        <p:sp>
          <p:nvSpPr>
            <p:cNvPr id="399" name="Google Shape;399;p16"/>
            <p:cNvSpPr/>
            <p:nvPr/>
          </p:nvSpPr>
          <p:spPr>
            <a:xfrm>
              <a:off x="4746539" y="2204864"/>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A question</a:t>
              </a:r>
              <a:endParaRPr sz="1800">
                <a:solidFill>
                  <a:srgbClr val="3F3F3F"/>
                </a:solidFill>
                <a:latin typeface="Calibri"/>
                <a:ea typeface="Calibri"/>
                <a:cs typeface="Calibri"/>
                <a:sym typeface="Calibri"/>
              </a:endParaRPr>
            </a:p>
          </p:txBody>
        </p:sp>
        <p:sp>
          <p:nvSpPr>
            <p:cNvPr id="400" name="Google Shape;400;p16"/>
            <p:cNvSpPr/>
            <p:nvPr/>
          </p:nvSpPr>
          <p:spPr>
            <a:xfrm>
              <a:off x="4756368" y="2564904"/>
              <a:ext cx="3024336" cy="360040"/>
            </a:xfrm>
            <a:prstGeom prst="rect">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answer here</a:t>
              </a:r>
              <a:endParaRPr sz="1800">
                <a:solidFill>
                  <a:srgbClr val="3F3F3F"/>
                </a:solidFill>
                <a:latin typeface="Calibri"/>
                <a:ea typeface="Calibri"/>
                <a:cs typeface="Calibri"/>
                <a:sym typeface="Calibri"/>
              </a:endParaRPr>
            </a:p>
          </p:txBody>
        </p:sp>
      </p:grpSp>
      <p:sp>
        <p:nvSpPr>
          <p:cNvPr id="401" name="Google Shape;401;p16"/>
          <p:cNvSpPr txBox="1"/>
          <p:nvPr/>
        </p:nvSpPr>
        <p:spPr>
          <a:xfrm>
            <a:off x="0" y="726345"/>
            <a:ext cx="3563888"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answer all questions and press next when finished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be directed to the next stage or last page</a:t>
            </a:r>
            <a:endParaRPr/>
          </a:p>
        </p:txBody>
      </p:sp>
      <p:sp>
        <p:nvSpPr>
          <p:cNvPr id="402" name="Google Shape;402;p16"/>
          <p:cNvSpPr/>
          <p:nvPr/>
        </p:nvSpPr>
        <p:spPr>
          <a:xfrm>
            <a:off x="7962975" y="6165135"/>
            <a:ext cx="737989" cy="383371"/>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next</a:t>
            </a:r>
            <a:endParaRPr sz="1800">
              <a:solidFill>
                <a:schemeClr val="lt1"/>
              </a:solidFill>
              <a:latin typeface="Calibri"/>
              <a:ea typeface="Calibri"/>
              <a:cs typeface="Calibri"/>
              <a:sym typeface="Calibri"/>
            </a:endParaRPr>
          </a:p>
        </p:txBody>
      </p:sp>
      <p:sp>
        <p:nvSpPr>
          <p:cNvPr id="403" name="Google Shape;403;p1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404" name="Google Shape;404;p16"/>
          <p:cNvSpPr/>
          <p:nvPr/>
        </p:nvSpPr>
        <p:spPr>
          <a:xfrm>
            <a:off x="7062433" y="6191542"/>
            <a:ext cx="763800" cy="295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save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17"/>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17"/>
          <p:cNvSpPr txBox="1"/>
          <p:nvPr/>
        </p:nvSpPr>
        <p:spPr>
          <a:xfrm>
            <a:off x="3563888" y="495513"/>
            <a:ext cx="51370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Coding stage</a:t>
            </a:r>
            <a:endParaRPr sz="2400">
              <a:solidFill>
                <a:schemeClr val="dk1"/>
              </a:solidFill>
              <a:latin typeface="Calibri"/>
              <a:ea typeface="Calibri"/>
              <a:cs typeface="Calibri"/>
              <a:sym typeface="Calibri"/>
            </a:endParaRPr>
          </a:p>
        </p:txBody>
      </p:sp>
      <p:sp>
        <p:nvSpPr>
          <p:cNvPr id="411" name="Google Shape;411;p17"/>
          <p:cNvSpPr/>
          <p:nvPr/>
        </p:nvSpPr>
        <p:spPr>
          <a:xfrm>
            <a:off x="4626006" y="1052736"/>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Title</a:t>
            </a:r>
            <a:endParaRPr sz="1800">
              <a:solidFill>
                <a:srgbClr val="3F3F3F"/>
              </a:solidFill>
              <a:latin typeface="Calibri"/>
              <a:ea typeface="Calibri"/>
              <a:cs typeface="Calibri"/>
              <a:sym typeface="Calibri"/>
            </a:endParaRPr>
          </a:p>
        </p:txBody>
      </p:sp>
      <p:sp>
        <p:nvSpPr>
          <p:cNvPr id="412" name="Google Shape;412;p17"/>
          <p:cNvSpPr txBox="1"/>
          <p:nvPr/>
        </p:nvSpPr>
        <p:spPr>
          <a:xfrm>
            <a:off x="0" y="726345"/>
            <a:ext cx="3563888"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can press ? In order to see the Coding description stage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code to fit the task to his understanding, and press next when finished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be directed to the tagging stage</a:t>
            </a:r>
            <a:endParaRPr/>
          </a:p>
        </p:txBody>
      </p:sp>
      <p:sp>
        <p:nvSpPr>
          <p:cNvPr id="413" name="Google Shape;413;p17"/>
          <p:cNvSpPr/>
          <p:nvPr/>
        </p:nvSpPr>
        <p:spPr>
          <a:xfrm>
            <a:off x="7962975" y="6165135"/>
            <a:ext cx="737989" cy="383371"/>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next</a:t>
            </a:r>
            <a:endParaRPr sz="1800">
              <a:solidFill>
                <a:schemeClr val="lt1"/>
              </a:solidFill>
              <a:latin typeface="Calibri"/>
              <a:ea typeface="Calibri"/>
              <a:cs typeface="Calibri"/>
              <a:sym typeface="Calibri"/>
            </a:endParaRPr>
          </a:p>
        </p:txBody>
      </p:sp>
      <p:sp>
        <p:nvSpPr>
          <p:cNvPr id="414" name="Google Shape;414;p17"/>
          <p:cNvSpPr/>
          <p:nvPr/>
        </p:nvSpPr>
        <p:spPr>
          <a:xfrm>
            <a:off x="4626006" y="2060848"/>
            <a:ext cx="3024336" cy="2880320"/>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code here</a:t>
            </a:r>
            <a:endParaRPr sz="1800">
              <a:solidFill>
                <a:srgbClr val="3F3F3F"/>
              </a:solidFill>
              <a:latin typeface="Calibri"/>
              <a:ea typeface="Calibri"/>
              <a:cs typeface="Calibri"/>
              <a:sym typeface="Calibri"/>
            </a:endParaRPr>
          </a:p>
        </p:txBody>
      </p:sp>
      <p:sp>
        <p:nvSpPr>
          <p:cNvPr id="415" name="Google Shape;415;p17"/>
          <p:cNvSpPr/>
          <p:nvPr/>
        </p:nvSpPr>
        <p:spPr>
          <a:xfrm>
            <a:off x="3635896" y="495513"/>
            <a:ext cx="360040" cy="46166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p:txBody>
      </p:sp>
      <p:sp>
        <p:nvSpPr>
          <p:cNvPr id="416" name="Google Shape;416;p1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417" name="Google Shape;417;p17"/>
          <p:cNvSpPr/>
          <p:nvPr/>
        </p:nvSpPr>
        <p:spPr>
          <a:xfrm>
            <a:off x="7062433" y="6191542"/>
            <a:ext cx="763800" cy="295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save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18"/>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18"/>
          <p:cNvSpPr txBox="1"/>
          <p:nvPr/>
        </p:nvSpPr>
        <p:spPr>
          <a:xfrm>
            <a:off x="3563888" y="495513"/>
            <a:ext cx="51370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Coding description</a:t>
            </a:r>
            <a:endParaRPr sz="2400">
              <a:solidFill>
                <a:schemeClr val="dk1"/>
              </a:solidFill>
              <a:latin typeface="Calibri"/>
              <a:ea typeface="Calibri"/>
              <a:cs typeface="Calibri"/>
              <a:sym typeface="Calibri"/>
            </a:endParaRPr>
          </a:p>
        </p:txBody>
      </p:sp>
      <p:sp>
        <p:nvSpPr>
          <p:cNvPr id="424" name="Google Shape;424;p18"/>
          <p:cNvSpPr/>
          <p:nvPr/>
        </p:nvSpPr>
        <p:spPr>
          <a:xfrm>
            <a:off x="4626006" y="1052736"/>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Title</a:t>
            </a:r>
            <a:endParaRPr sz="1800">
              <a:solidFill>
                <a:srgbClr val="3F3F3F"/>
              </a:solidFill>
              <a:latin typeface="Calibri"/>
              <a:ea typeface="Calibri"/>
              <a:cs typeface="Calibri"/>
              <a:sym typeface="Calibri"/>
            </a:endParaRPr>
          </a:p>
        </p:txBody>
      </p:sp>
      <p:sp>
        <p:nvSpPr>
          <p:cNvPr id="425" name="Google Shape;425;p18"/>
          <p:cNvSpPr txBox="1"/>
          <p:nvPr/>
        </p:nvSpPr>
        <p:spPr>
          <a:xfrm>
            <a:off x="0" y="726345"/>
            <a:ext cx="3563888"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read the description and requirements presented, and press next when finished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be directed back to the coding stage</a:t>
            </a:r>
            <a:endParaRPr/>
          </a:p>
        </p:txBody>
      </p:sp>
      <p:sp>
        <p:nvSpPr>
          <p:cNvPr id="426" name="Google Shape;426;p18"/>
          <p:cNvSpPr/>
          <p:nvPr/>
        </p:nvSpPr>
        <p:spPr>
          <a:xfrm>
            <a:off x="7962975" y="6165135"/>
            <a:ext cx="737989" cy="383371"/>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next</a:t>
            </a:r>
            <a:endParaRPr sz="1800">
              <a:solidFill>
                <a:schemeClr val="lt1"/>
              </a:solidFill>
              <a:latin typeface="Calibri"/>
              <a:ea typeface="Calibri"/>
              <a:cs typeface="Calibri"/>
              <a:sym typeface="Calibri"/>
            </a:endParaRPr>
          </a:p>
        </p:txBody>
      </p:sp>
      <p:sp>
        <p:nvSpPr>
          <p:cNvPr id="427" name="Google Shape;427;p18"/>
          <p:cNvSpPr/>
          <p:nvPr/>
        </p:nvSpPr>
        <p:spPr>
          <a:xfrm>
            <a:off x="4626006" y="2060848"/>
            <a:ext cx="3024336" cy="1008112"/>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Description</a:t>
            </a:r>
            <a:endParaRPr sz="1800">
              <a:solidFill>
                <a:srgbClr val="3F3F3F"/>
              </a:solidFill>
              <a:latin typeface="Calibri"/>
              <a:ea typeface="Calibri"/>
              <a:cs typeface="Calibri"/>
              <a:sym typeface="Calibri"/>
            </a:endParaRPr>
          </a:p>
        </p:txBody>
      </p:sp>
      <p:sp>
        <p:nvSpPr>
          <p:cNvPr id="428" name="Google Shape;428;p18"/>
          <p:cNvSpPr/>
          <p:nvPr/>
        </p:nvSpPr>
        <p:spPr>
          <a:xfrm>
            <a:off x="4626006" y="3789040"/>
            <a:ext cx="3024336" cy="1296144"/>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Requirements list</a:t>
            </a:r>
            <a:endParaRPr sz="1800">
              <a:solidFill>
                <a:srgbClr val="3F3F3F"/>
              </a:solidFill>
              <a:latin typeface="Calibri"/>
              <a:ea typeface="Calibri"/>
              <a:cs typeface="Calibri"/>
              <a:sym typeface="Calibri"/>
            </a:endParaRPr>
          </a:p>
        </p:txBody>
      </p:sp>
      <p:sp>
        <p:nvSpPr>
          <p:cNvPr id="429" name="Google Shape;429;p1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19"/>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19"/>
          <p:cNvSpPr txBox="1"/>
          <p:nvPr/>
        </p:nvSpPr>
        <p:spPr>
          <a:xfrm>
            <a:off x="3563888" y="495513"/>
            <a:ext cx="51370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Tagging stage</a:t>
            </a:r>
            <a:endParaRPr sz="2400">
              <a:solidFill>
                <a:schemeClr val="dk1"/>
              </a:solidFill>
              <a:latin typeface="Calibri"/>
              <a:ea typeface="Calibri"/>
              <a:cs typeface="Calibri"/>
              <a:sym typeface="Calibri"/>
            </a:endParaRPr>
          </a:p>
        </p:txBody>
      </p:sp>
      <p:sp>
        <p:nvSpPr>
          <p:cNvPr id="436" name="Google Shape;436;p19"/>
          <p:cNvSpPr/>
          <p:nvPr/>
        </p:nvSpPr>
        <p:spPr>
          <a:xfrm>
            <a:off x="4626006" y="1052736"/>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Title</a:t>
            </a:r>
            <a:endParaRPr sz="1800">
              <a:solidFill>
                <a:srgbClr val="3F3F3F"/>
              </a:solidFill>
              <a:latin typeface="Calibri"/>
              <a:ea typeface="Calibri"/>
              <a:cs typeface="Calibri"/>
              <a:sym typeface="Calibri"/>
            </a:endParaRPr>
          </a:p>
        </p:txBody>
      </p:sp>
      <p:sp>
        <p:nvSpPr>
          <p:cNvPr id="437" name="Google Shape;437;p19"/>
          <p:cNvSpPr txBox="1"/>
          <p:nvPr/>
        </p:nvSpPr>
        <p:spPr>
          <a:xfrm>
            <a:off x="0" y="726345"/>
            <a:ext cx="3563888"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tag any requirement from the list in the code from the last stage, and press next when finished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be directed to the next stage or last page</a:t>
            </a:r>
            <a:endParaRPr/>
          </a:p>
        </p:txBody>
      </p:sp>
      <p:sp>
        <p:nvSpPr>
          <p:cNvPr id="438" name="Google Shape;438;p19"/>
          <p:cNvSpPr/>
          <p:nvPr/>
        </p:nvSpPr>
        <p:spPr>
          <a:xfrm>
            <a:off x="7962975" y="6165135"/>
            <a:ext cx="737989" cy="383371"/>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next</a:t>
            </a:r>
            <a:endParaRPr sz="1800">
              <a:solidFill>
                <a:schemeClr val="lt1"/>
              </a:solidFill>
              <a:latin typeface="Calibri"/>
              <a:ea typeface="Calibri"/>
              <a:cs typeface="Calibri"/>
              <a:sym typeface="Calibri"/>
            </a:endParaRPr>
          </a:p>
        </p:txBody>
      </p:sp>
      <p:sp>
        <p:nvSpPr>
          <p:cNvPr id="439" name="Google Shape;439;p19"/>
          <p:cNvSpPr/>
          <p:nvPr/>
        </p:nvSpPr>
        <p:spPr>
          <a:xfrm>
            <a:off x="3935015" y="1772816"/>
            <a:ext cx="4427931" cy="2380430"/>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User code result from coding stage</a:t>
            </a:r>
            <a:endParaRPr sz="1800">
              <a:solidFill>
                <a:srgbClr val="3F3F3F"/>
              </a:solidFill>
              <a:latin typeface="Calibri"/>
              <a:ea typeface="Calibri"/>
              <a:cs typeface="Calibri"/>
              <a:sym typeface="Calibri"/>
            </a:endParaRPr>
          </a:p>
        </p:txBody>
      </p:sp>
      <p:sp>
        <p:nvSpPr>
          <p:cNvPr id="440" name="Google Shape;440;p19"/>
          <p:cNvSpPr/>
          <p:nvPr/>
        </p:nvSpPr>
        <p:spPr>
          <a:xfrm>
            <a:off x="3941285" y="4327718"/>
            <a:ext cx="4427931" cy="1693570"/>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List of requirements to be tagged </a:t>
            </a:r>
            <a:endParaRPr sz="1800">
              <a:solidFill>
                <a:srgbClr val="3F3F3F"/>
              </a:solidFill>
              <a:latin typeface="Calibri"/>
              <a:ea typeface="Calibri"/>
              <a:cs typeface="Calibri"/>
              <a:sym typeface="Calibri"/>
            </a:endParaRPr>
          </a:p>
        </p:txBody>
      </p:sp>
      <p:sp>
        <p:nvSpPr>
          <p:cNvPr id="441" name="Google Shape;441;p19"/>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442" name="Google Shape;442;p19"/>
          <p:cNvSpPr/>
          <p:nvPr/>
        </p:nvSpPr>
        <p:spPr>
          <a:xfrm>
            <a:off x="7062433" y="6191542"/>
            <a:ext cx="763800" cy="2952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save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txBox="1"/>
          <p:nvPr/>
        </p:nvSpPr>
        <p:spPr>
          <a:xfrm>
            <a:off x="3563888"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Login page</a:t>
            </a:r>
            <a:endParaRPr b="0" i="0" sz="2400" u="none" cap="none" strike="noStrike">
              <a:solidFill>
                <a:schemeClr val="dk1"/>
              </a:solidFill>
              <a:latin typeface="Calibri"/>
              <a:ea typeface="Calibri"/>
              <a:cs typeface="Calibri"/>
              <a:sym typeface="Calibri"/>
            </a:endParaRPr>
          </a:p>
        </p:txBody>
      </p:sp>
      <p:sp>
        <p:nvSpPr>
          <p:cNvPr id="97" name="Google Shape;97;p2"/>
          <p:cNvSpPr txBox="1"/>
          <p:nvPr/>
        </p:nvSpPr>
        <p:spPr>
          <a:xfrm>
            <a:off x="3905926" y="2746204"/>
            <a:ext cx="1368152" cy="7400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User name: </a:t>
            </a:r>
            <a:endParaRPr/>
          </a:p>
          <a:p>
            <a:pPr indent="0" lvl="0" marL="0" marR="0" rtl="0" algn="l">
              <a:lnSpc>
                <a:spcPct val="150000"/>
              </a:lnSpc>
              <a:spcBef>
                <a:spcPts val="0"/>
              </a:spcBef>
              <a:spcAft>
                <a:spcPts val="0"/>
              </a:spcAft>
              <a:buNone/>
            </a:pPr>
            <a:r>
              <a:rPr b="0" i="0" lang="en-US" sz="1800" u="none" cap="none" strike="noStrike">
                <a:solidFill>
                  <a:schemeClr val="dk1"/>
                </a:solidFill>
                <a:latin typeface="Calibri"/>
                <a:ea typeface="Calibri"/>
                <a:cs typeface="Calibri"/>
                <a:sym typeface="Calibri"/>
              </a:rPr>
              <a:t>Password  : </a:t>
            </a:r>
            <a:endParaRPr b="0" i="0" sz="1800" u="none" cap="none" strike="noStrike">
              <a:solidFill>
                <a:schemeClr val="dk1"/>
              </a:solidFill>
              <a:latin typeface="Calibri"/>
              <a:ea typeface="Calibri"/>
              <a:cs typeface="Calibri"/>
              <a:sym typeface="Calibri"/>
            </a:endParaRPr>
          </a:p>
        </p:txBody>
      </p:sp>
      <p:sp>
        <p:nvSpPr>
          <p:cNvPr id="98" name="Google Shape;98;p2"/>
          <p:cNvSpPr/>
          <p:nvPr/>
        </p:nvSpPr>
        <p:spPr>
          <a:xfrm>
            <a:off x="5202070" y="2708920"/>
            <a:ext cx="1800200" cy="36004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9" name="Google Shape;99;p2"/>
          <p:cNvSpPr/>
          <p:nvPr/>
        </p:nvSpPr>
        <p:spPr>
          <a:xfrm>
            <a:off x="5202070" y="3170994"/>
            <a:ext cx="1800200" cy="36004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0" name="Google Shape;100;p2"/>
          <p:cNvSpPr txBox="1"/>
          <p:nvPr/>
        </p:nvSpPr>
        <p:spPr>
          <a:xfrm>
            <a:off x="4562999" y="1454396"/>
            <a:ext cx="3150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Details details details details details details details</a:t>
            </a:r>
            <a:endParaRPr b="0" i="0" sz="1800" u="none" cap="none" strike="noStrike">
              <a:solidFill>
                <a:schemeClr val="dk1"/>
              </a:solidFill>
              <a:latin typeface="Calibri"/>
              <a:ea typeface="Calibri"/>
              <a:cs typeface="Calibri"/>
              <a:sym typeface="Calibri"/>
            </a:endParaRPr>
          </a:p>
        </p:txBody>
      </p:sp>
      <p:sp>
        <p:nvSpPr>
          <p:cNvPr id="101" name="Google Shape;101;p2"/>
          <p:cNvSpPr txBox="1"/>
          <p:nvPr/>
        </p:nvSpPr>
        <p:spPr>
          <a:xfrm>
            <a:off x="4562999" y="4653135"/>
            <a:ext cx="3150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Details details details details details details details</a:t>
            </a:r>
            <a:endParaRPr b="0" i="0" sz="1800" u="none" cap="none" strike="noStrike">
              <a:solidFill>
                <a:schemeClr val="dk1"/>
              </a:solidFill>
              <a:latin typeface="Calibri"/>
              <a:ea typeface="Calibri"/>
              <a:cs typeface="Calibri"/>
              <a:sym typeface="Calibri"/>
            </a:endParaRPr>
          </a:p>
        </p:txBody>
      </p:sp>
      <p:sp>
        <p:nvSpPr>
          <p:cNvPr id="102" name="Google Shape;102;p2"/>
          <p:cNvSpPr txBox="1"/>
          <p:nvPr/>
        </p:nvSpPr>
        <p:spPr>
          <a:xfrm>
            <a:off x="0" y="726345"/>
            <a:ext cx="3563888"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User will insert user name and password, if user has permission, he will be directed to the user experiments page</a:t>
            </a:r>
            <a:endParaRPr/>
          </a:p>
        </p:txBody>
      </p:sp>
      <p:sp>
        <p:nvSpPr>
          <p:cNvPr id="103" name="Google Shape;103;p2"/>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20"/>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Google Shape;448;p20"/>
          <p:cNvSpPr txBox="1"/>
          <p:nvPr/>
        </p:nvSpPr>
        <p:spPr>
          <a:xfrm>
            <a:off x="3563888"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Statistics stage</a:t>
            </a:r>
            <a:endParaRPr sz="2400">
              <a:solidFill>
                <a:schemeClr val="dk1"/>
              </a:solidFill>
              <a:latin typeface="Calibri"/>
              <a:ea typeface="Calibri"/>
              <a:cs typeface="Calibri"/>
              <a:sym typeface="Calibri"/>
            </a:endParaRPr>
          </a:p>
        </p:txBody>
      </p:sp>
      <p:sp>
        <p:nvSpPr>
          <p:cNvPr id="449" name="Google Shape;449;p20"/>
          <p:cNvSpPr/>
          <p:nvPr/>
        </p:nvSpPr>
        <p:spPr>
          <a:xfrm>
            <a:off x="4626006" y="1628800"/>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Title</a:t>
            </a:r>
            <a:endParaRPr sz="1800">
              <a:solidFill>
                <a:srgbClr val="3F3F3F"/>
              </a:solidFill>
              <a:latin typeface="Calibri"/>
              <a:ea typeface="Calibri"/>
              <a:cs typeface="Calibri"/>
              <a:sym typeface="Calibri"/>
            </a:endParaRPr>
          </a:p>
        </p:txBody>
      </p:sp>
      <p:graphicFrame>
        <p:nvGraphicFramePr>
          <p:cNvPr id="450" name="Google Shape;450;p20"/>
          <p:cNvGraphicFramePr/>
          <p:nvPr/>
        </p:nvGraphicFramePr>
        <p:xfrm>
          <a:off x="4697744" y="2348880"/>
          <a:ext cx="3000000" cy="3000000"/>
        </p:xfrm>
        <a:graphic>
          <a:graphicData uri="http://schemas.openxmlformats.org/drawingml/2006/table">
            <a:tbl>
              <a:tblPr bandRow="1" firstRow="1">
                <a:noFill/>
                <a:tableStyleId>{A7563106-7129-4AC8-BFF0-AD34678F7B16}</a:tableStyleId>
              </a:tblPr>
              <a:tblGrid>
                <a:gridCol w="1452000"/>
                <a:gridCol w="1452000"/>
              </a:tblGrid>
              <a:tr h="370850">
                <a:tc>
                  <a:txBody>
                    <a:bodyPr/>
                    <a:lstStyle/>
                    <a:p>
                      <a:pPr indent="0" lvl="0" marL="0" marR="0" rtl="1" algn="ctr">
                        <a:spcBef>
                          <a:spcPts val="0"/>
                        </a:spcBef>
                        <a:spcAft>
                          <a:spcPts val="0"/>
                        </a:spcAft>
                        <a:buNone/>
                      </a:pPr>
                      <a:r>
                        <a:rPr lang="en-US" sz="1800" u="none" cap="none" strike="noStrike"/>
                        <a:t>choose</a:t>
                      </a:r>
                      <a:endParaRPr sz="1800" u="none" cap="none" strike="noStrike"/>
                    </a:p>
                  </a:txBody>
                  <a:tcPr marT="45725" marB="45725" marR="91450" marL="91450"/>
                </a:tc>
                <a:tc>
                  <a:txBody>
                    <a:bodyPr/>
                    <a:lstStyle/>
                    <a:p>
                      <a:pPr indent="0" lvl="0" marL="0" marR="0" rtl="1" algn="ctr">
                        <a:spcBef>
                          <a:spcPts val="0"/>
                        </a:spcBef>
                        <a:spcAft>
                          <a:spcPts val="0"/>
                        </a:spcAft>
                        <a:buNone/>
                      </a:pPr>
                      <a:r>
                        <a:rPr lang="en-US" sz="1800" u="none" cap="none" strike="noStrike"/>
                        <a:t>statistics</a:t>
                      </a:r>
                      <a:endParaRPr sz="1800" u="none" cap="none" strike="noStrike"/>
                    </a:p>
                  </a:txBody>
                  <a:tcPr marT="45725" marB="45725" marR="91450" marL="91450"/>
                </a:tc>
              </a:tr>
              <a:tr h="370850">
                <a:tc>
                  <a:txBody>
                    <a:bodyPr/>
                    <a:lstStyle/>
                    <a:p>
                      <a:pPr indent="0" lvl="0" marL="0" marR="0" rtl="1" algn="ctr">
                        <a:spcBef>
                          <a:spcPts val="0"/>
                        </a:spcBef>
                        <a:spcAft>
                          <a:spcPts val="0"/>
                        </a:spcAft>
                        <a:buNone/>
                      </a:pPr>
                      <a:r>
                        <a:rPr lang="en-US" sz="1800" u="none" cap="none" strike="noStrike"/>
                        <a:t>Details</a:t>
                      </a:r>
                      <a:endParaRPr sz="1800" u="none" cap="none" strike="noStrike"/>
                    </a:p>
                  </a:txBody>
                  <a:tcPr marT="45725" marB="45725" marR="91450" marL="91450"/>
                </a:tc>
                <a:tc>
                  <a:txBody>
                    <a:bodyPr/>
                    <a:lstStyle/>
                    <a:p>
                      <a:pPr indent="0" lvl="0" marL="0" marR="0" rtl="1" algn="ctr">
                        <a:spcBef>
                          <a:spcPts val="0"/>
                        </a:spcBef>
                        <a:spcAft>
                          <a:spcPts val="0"/>
                        </a:spcAft>
                        <a:buNone/>
                      </a:pPr>
                      <a:r>
                        <a:rPr lang="en-US" sz="1800" u="none" cap="none" strike="noStrike"/>
                        <a:t>stat1</a:t>
                      </a:r>
                      <a:endParaRPr sz="1800" u="none" cap="none" strike="noStrike"/>
                    </a:p>
                  </a:txBody>
                  <a:tcPr marT="45725" marB="45725" marR="91450" marL="91450"/>
                </a:tc>
              </a:tr>
              <a:tr h="370850">
                <a:tc>
                  <a:txBody>
                    <a:bodyPr/>
                    <a:lstStyle/>
                    <a:p>
                      <a:pPr indent="0" lvl="0" marL="0" marR="0" rtl="1" algn="ctr">
                        <a:lnSpc>
                          <a:spcPct val="100000"/>
                        </a:lnSpc>
                        <a:spcBef>
                          <a:spcPts val="0"/>
                        </a:spcBef>
                        <a:spcAft>
                          <a:spcPts val="0"/>
                        </a:spcAft>
                        <a:buClr>
                          <a:schemeClr val="dk1"/>
                        </a:buClr>
                        <a:buSzPts val="1800"/>
                        <a:buFont typeface="Calibri"/>
                        <a:buNone/>
                      </a:pPr>
                      <a:r>
                        <a:rPr lang="en-US" sz="1800" u="none" cap="none" strike="noStrike"/>
                        <a:t>…</a:t>
                      </a:r>
                      <a:endParaRPr sz="1800" u="none" cap="none" strike="noStrike"/>
                    </a:p>
                  </a:txBody>
                  <a:tcPr marT="45725" marB="45725" marR="91450" marL="91450"/>
                </a:tc>
                <a:tc>
                  <a:txBody>
                    <a:bodyPr/>
                    <a:lstStyle/>
                    <a:p>
                      <a:pPr indent="0" lvl="0" marL="0" marR="0" rtl="1" algn="ctr">
                        <a:spcBef>
                          <a:spcPts val="0"/>
                        </a:spcBef>
                        <a:spcAft>
                          <a:spcPts val="0"/>
                        </a:spcAft>
                        <a:buNone/>
                      </a:pPr>
                      <a:r>
                        <a:rPr lang="en-US" sz="1800" u="none" cap="none" strike="noStrike"/>
                        <a:t>…</a:t>
                      </a:r>
                      <a:endParaRPr sz="1800" u="none" cap="none" strike="noStrike"/>
                    </a:p>
                  </a:txBody>
                  <a:tcPr marT="45725" marB="45725" marR="91450" marL="91450"/>
                </a:tc>
              </a:tr>
              <a:tr h="370850">
                <a:tc>
                  <a:txBody>
                    <a:bodyPr/>
                    <a:lstStyle/>
                    <a:p>
                      <a:pPr indent="0" lvl="0" marL="0" marR="0" rtl="1" algn="ctr">
                        <a:lnSpc>
                          <a:spcPct val="100000"/>
                        </a:lnSpc>
                        <a:spcBef>
                          <a:spcPts val="0"/>
                        </a:spcBef>
                        <a:spcAft>
                          <a:spcPts val="0"/>
                        </a:spcAft>
                        <a:buClr>
                          <a:schemeClr val="dk1"/>
                        </a:buClr>
                        <a:buSzPts val="1800"/>
                        <a:buFont typeface="Calibri"/>
                        <a:buNone/>
                      </a:pPr>
                      <a:r>
                        <a:rPr lang="en-US" sz="1800" u="none" cap="none" strike="noStrike"/>
                        <a:t>Details</a:t>
                      </a:r>
                      <a:endParaRPr sz="1800" u="none" cap="none" strike="noStrike"/>
                    </a:p>
                  </a:txBody>
                  <a:tcPr marT="45725" marB="45725" marR="91450" marL="91450"/>
                </a:tc>
                <a:tc>
                  <a:txBody>
                    <a:bodyPr/>
                    <a:lstStyle/>
                    <a:p>
                      <a:pPr indent="0" lvl="0" marL="0" marR="0" rtl="1" algn="ctr">
                        <a:spcBef>
                          <a:spcPts val="0"/>
                        </a:spcBef>
                        <a:spcAft>
                          <a:spcPts val="0"/>
                        </a:spcAft>
                        <a:buNone/>
                      </a:pPr>
                      <a:r>
                        <a:rPr lang="en-US" sz="1800" u="none" cap="none" strike="noStrike"/>
                        <a:t>statN</a:t>
                      </a:r>
                      <a:endParaRPr sz="1800" u="none" cap="none" strike="noStrike"/>
                    </a:p>
                  </a:txBody>
                  <a:tcPr marT="45725" marB="45725" marR="91450" marL="91450"/>
                </a:tc>
              </a:tr>
            </a:tbl>
          </a:graphicData>
        </a:graphic>
      </p:graphicFrame>
      <p:sp>
        <p:nvSpPr>
          <p:cNvPr id="451" name="Google Shape;451;p20"/>
          <p:cNvSpPr txBox="1"/>
          <p:nvPr/>
        </p:nvSpPr>
        <p:spPr>
          <a:xfrm>
            <a:off x="0" y="1124744"/>
            <a:ext cx="3563888"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receive statistics based on his tagging stage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be directed to the next stage or last page</a:t>
            </a:r>
            <a:endParaRPr/>
          </a:p>
        </p:txBody>
      </p:sp>
      <p:sp>
        <p:nvSpPr>
          <p:cNvPr id="452" name="Google Shape;452;p20"/>
          <p:cNvSpPr/>
          <p:nvPr/>
        </p:nvSpPr>
        <p:spPr>
          <a:xfrm>
            <a:off x="7962975" y="6165135"/>
            <a:ext cx="737989" cy="383371"/>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next</a:t>
            </a:r>
            <a:endParaRPr sz="1800">
              <a:solidFill>
                <a:schemeClr val="lt1"/>
              </a:solidFill>
              <a:latin typeface="Calibri"/>
              <a:ea typeface="Calibri"/>
              <a:cs typeface="Calibri"/>
              <a:sym typeface="Calibri"/>
            </a:endParaRPr>
          </a:p>
        </p:txBody>
      </p:sp>
      <p:sp>
        <p:nvSpPr>
          <p:cNvPr id="453" name="Google Shape;453;p20"/>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21"/>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21"/>
          <p:cNvSpPr txBox="1"/>
          <p:nvPr/>
        </p:nvSpPr>
        <p:spPr>
          <a:xfrm>
            <a:off x="3563888" y="495513"/>
            <a:ext cx="51370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Thank you page</a:t>
            </a:r>
            <a:endParaRPr sz="2400">
              <a:solidFill>
                <a:schemeClr val="dk1"/>
              </a:solidFill>
              <a:latin typeface="Calibri"/>
              <a:ea typeface="Calibri"/>
              <a:cs typeface="Calibri"/>
              <a:sym typeface="Calibri"/>
            </a:endParaRPr>
          </a:p>
        </p:txBody>
      </p:sp>
      <p:sp>
        <p:nvSpPr>
          <p:cNvPr id="460" name="Google Shape;460;p21"/>
          <p:cNvSpPr txBox="1"/>
          <p:nvPr/>
        </p:nvSpPr>
        <p:spPr>
          <a:xfrm>
            <a:off x="0" y="1124744"/>
            <a:ext cx="3563888"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press exit when finished reading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be directed to the login page</a:t>
            </a:r>
            <a:endParaRPr/>
          </a:p>
        </p:txBody>
      </p:sp>
      <p:sp>
        <p:nvSpPr>
          <p:cNvPr id="461" name="Google Shape;461;p21"/>
          <p:cNvSpPr/>
          <p:nvPr/>
        </p:nvSpPr>
        <p:spPr>
          <a:xfrm>
            <a:off x="7962975" y="6165135"/>
            <a:ext cx="737989" cy="383371"/>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exit</a:t>
            </a:r>
            <a:endParaRPr sz="1800">
              <a:solidFill>
                <a:schemeClr val="lt1"/>
              </a:solidFill>
              <a:latin typeface="Calibri"/>
              <a:ea typeface="Calibri"/>
              <a:cs typeface="Calibri"/>
              <a:sym typeface="Calibri"/>
            </a:endParaRPr>
          </a:p>
        </p:txBody>
      </p:sp>
      <p:sp>
        <p:nvSpPr>
          <p:cNvPr id="462" name="Google Shape;462;p21"/>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463" name="Google Shape;463;p21"/>
          <p:cNvSpPr txBox="1"/>
          <p:nvPr/>
        </p:nvSpPr>
        <p:spPr>
          <a:xfrm>
            <a:off x="4019568" y="1628800"/>
            <a:ext cx="423721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Thank you for contributing for this research buddy</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your answers will be misused</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22"/>
          <p:cNvSpPr txBox="1"/>
          <p:nvPr>
            <p:ph type="title"/>
          </p:nvPr>
        </p:nvSpPr>
        <p:spPr>
          <a:xfrm>
            <a:off x="793488" y="274638"/>
            <a:ext cx="7557025"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Main pages of the process of grading an experiment</a:t>
            </a:r>
            <a:endParaRPr sz="3959"/>
          </a:p>
        </p:txBody>
      </p:sp>
      <p:sp>
        <p:nvSpPr>
          <p:cNvPr id="470" name="Google Shape;47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Login</a:t>
            </a:r>
            <a:endParaRPr/>
          </a:p>
          <a:p>
            <a:pPr indent="-342900" lvl="0" marL="342900" rtl="0" algn="l">
              <a:spcBef>
                <a:spcPts val="640"/>
              </a:spcBef>
              <a:spcAft>
                <a:spcPts val="0"/>
              </a:spcAft>
              <a:buClr>
                <a:schemeClr val="dk1"/>
              </a:buClr>
              <a:buSzPts val="3200"/>
              <a:buChar char="•"/>
            </a:pPr>
            <a:r>
              <a:rPr lang="en-US"/>
              <a:t>Grading task page</a:t>
            </a:r>
            <a:endParaRPr/>
          </a:p>
          <a:p>
            <a:pPr indent="-342900" lvl="0" marL="342900" rtl="0" algn="l">
              <a:spcBef>
                <a:spcPts val="640"/>
              </a:spcBef>
              <a:spcAft>
                <a:spcPts val="0"/>
              </a:spcAft>
              <a:buClr>
                <a:schemeClr val="dk1"/>
              </a:buClr>
              <a:buSzPts val="3200"/>
              <a:buChar char="•"/>
            </a:pPr>
            <a:r>
              <a:rPr lang="en-US"/>
              <a:t>Last page – thank you page (page 18)</a:t>
            </a:r>
            <a:endParaRPr/>
          </a:p>
        </p:txBody>
      </p:sp>
      <p:sp>
        <p:nvSpPr>
          <p:cNvPr id="471" name="Google Shape;471;p22"/>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23"/>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23"/>
          <p:cNvSpPr txBox="1"/>
          <p:nvPr/>
        </p:nvSpPr>
        <p:spPr>
          <a:xfrm>
            <a:off x="3563888"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Login page</a:t>
            </a:r>
            <a:endParaRPr sz="2400">
              <a:solidFill>
                <a:schemeClr val="dk1"/>
              </a:solidFill>
              <a:latin typeface="Calibri"/>
              <a:ea typeface="Calibri"/>
              <a:cs typeface="Calibri"/>
              <a:sym typeface="Calibri"/>
            </a:endParaRPr>
          </a:p>
        </p:txBody>
      </p:sp>
      <p:sp>
        <p:nvSpPr>
          <p:cNvPr id="478" name="Google Shape;478;p23"/>
          <p:cNvSpPr txBox="1"/>
          <p:nvPr/>
        </p:nvSpPr>
        <p:spPr>
          <a:xfrm>
            <a:off x="3905926" y="2746204"/>
            <a:ext cx="1368152" cy="7400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 name: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Password  : </a:t>
            </a:r>
            <a:endParaRPr sz="1800">
              <a:solidFill>
                <a:schemeClr val="dk1"/>
              </a:solidFill>
              <a:latin typeface="Calibri"/>
              <a:ea typeface="Calibri"/>
              <a:cs typeface="Calibri"/>
              <a:sym typeface="Calibri"/>
            </a:endParaRPr>
          </a:p>
        </p:txBody>
      </p:sp>
      <p:sp>
        <p:nvSpPr>
          <p:cNvPr id="479" name="Google Shape;479;p23"/>
          <p:cNvSpPr/>
          <p:nvPr/>
        </p:nvSpPr>
        <p:spPr>
          <a:xfrm>
            <a:off x="5202070" y="2708920"/>
            <a:ext cx="1800200" cy="36004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23"/>
          <p:cNvSpPr/>
          <p:nvPr/>
        </p:nvSpPr>
        <p:spPr>
          <a:xfrm>
            <a:off x="5202070" y="3170994"/>
            <a:ext cx="1800200" cy="36004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23"/>
          <p:cNvSpPr txBox="1"/>
          <p:nvPr/>
        </p:nvSpPr>
        <p:spPr>
          <a:xfrm>
            <a:off x="4562999" y="1454396"/>
            <a:ext cx="3150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Details details details details details details details</a:t>
            </a:r>
            <a:endParaRPr sz="1800">
              <a:solidFill>
                <a:schemeClr val="dk1"/>
              </a:solidFill>
              <a:latin typeface="Calibri"/>
              <a:ea typeface="Calibri"/>
              <a:cs typeface="Calibri"/>
              <a:sym typeface="Calibri"/>
            </a:endParaRPr>
          </a:p>
        </p:txBody>
      </p:sp>
      <p:sp>
        <p:nvSpPr>
          <p:cNvPr id="482" name="Google Shape;482;p23"/>
          <p:cNvSpPr txBox="1"/>
          <p:nvPr/>
        </p:nvSpPr>
        <p:spPr>
          <a:xfrm>
            <a:off x="4562999" y="4653135"/>
            <a:ext cx="3150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Details details details details details details details</a:t>
            </a:r>
            <a:endParaRPr sz="1800">
              <a:solidFill>
                <a:schemeClr val="dk1"/>
              </a:solidFill>
              <a:latin typeface="Calibri"/>
              <a:ea typeface="Calibri"/>
              <a:cs typeface="Calibri"/>
              <a:sym typeface="Calibri"/>
            </a:endParaRPr>
          </a:p>
        </p:txBody>
      </p:sp>
      <p:sp>
        <p:nvSpPr>
          <p:cNvPr id="483" name="Google Shape;483;p23"/>
          <p:cNvSpPr txBox="1"/>
          <p:nvPr/>
        </p:nvSpPr>
        <p:spPr>
          <a:xfrm>
            <a:off x="0" y="726345"/>
            <a:ext cx="3563888"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user name and password, if user has permission, he will be directed to the grading task page</a:t>
            </a:r>
            <a:endParaRPr/>
          </a:p>
        </p:txBody>
      </p:sp>
      <p:sp>
        <p:nvSpPr>
          <p:cNvPr id="484" name="Google Shape;484;p2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24"/>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24"/>
          <p:cNvSpPr txBox="1"/>
          <p:nvPr/>
        </p:nvSpPr>
        <p:spPr>
          <a:xfrm>
            <a:off x="3563888"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Grading task page</a:t>
            </a:r>
            <a:endParaRPr/>
          </a:p>
        </p:txBody>
      </p:sp>
      <p:sp>
        <p:nvSpPr>
          <p:cNvPr id="491" name="Google Shape;491;p24"/>
          <p:cNvSpPr txBox="1"/>
          <p:nvPr/>
        </p:nvSpPr>
        <p:spPr>
          <a:xfrm>
            <a:off x="0" y="1052736"/>
            <a:ext cx="3563888"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an experimentee, grader will be transferred to the first stage of the evaluation experiment, based on the experimentee results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personal, grader will be transferred to the first stage of the personal experiment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submit, all the evaluation results will be uneditable and the experiment manager can now view it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Each result has a check box that determines whether the grader has finished that evaluation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grpSp>
        <p:nvGrpSpPr>
          <p:cNvPr id="493" name="Google Shape;493;p24"/>
          <p:cNvGrpSpPr/>
          <p:nvPr/>
        </p:nvGrpSpPr>
        <p:grpSpPr>
          <a:xfrm>
            <a:off x="3669128" y="2276875"/>
            <a:ext cx="1512168" cy="1108405"/>
            <a:chOff x="3851920" y="1278529"/>
            <a:chExt cx="1224136" cy="1108405"/>
          </a:xfrm>
        </p:grpSpPr>
        <p:grpSp>
          <p:nvGrpSpPr>
            <p:cNvPr id="494" name="Google Shape;494;p24"/>
            <p:cNvGrpSpPr/>
            <p:nvPr/>
          </p:nvGrpSpPr>
          <p:grpSpPr>
            <a:xfrm>
              <a:off x="3851920" y="1278529"/>
              <a:ext cx="1224136" cy="1108405"/>
              <a:chOff x="3851920" y="1278529"/>
              <a:chExt cx="1224136" cy="1108405"/>
            </a:xfrm>
          </p:grpSpPr>
          <p:sp>
            <p:nvSpPr>
              <p:cNvPr id="495" name="Google Shape;495;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497" name="Google Shape;497;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grpSp>
      <p:grpSp>
        <p:nvGrpSpPr>
          <p:cNvPr id="498" name="Google Shape;498;p24"/>
          <p:cNvGrpSpPr/>
          <p:nvPr/>
        </p:nvGrpSpPr>
        <p:grpSpPr>
          <a:xfrm>
            <a:off x="5320216" y="2276872"/>
            <a:ext cx="1512168" cy="1108405"/>
            <a:chOff x="3851920" y="1278529"/>
            <a:chExt cx="1224136" cy="1108405"/>
          </a:xfrm>
        </p:grpSpPr>
        <p:grpSp>
          <p:nvGrpSpPr>
            <p:cNvPr id="499" name="Google Shape;499;p24"/>
            <p:cNvGrpSpPr/>
            <p:nvPr/>
          </p:nvGrpSpPr>
          <p:grpSpPr>
            <a:xfrm>
              <a:off x="3851920" y="1278529"/>
              <a:ext cx="1224136" cy="1108405"/>
              <a:chOff x="3851920" y="1278529"/>
              <a:chExt cx="1224136" cy="1108405"/>
            </a:xfrm>
          </p:grpSpPr>
          <p:sp>
            <p:nvSpPr>
              <p:cNvPr id="500" name="Google Shape;500;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502" name="Google Shape;502;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grpSp>
      <p:grpSp>
        <p:nvGrpSpPr>
          <p:cNvPr id="503" name="Google Shape;503;p24"/>
          <p:cNvGrpSpPr/>
          <p:nvPr/>
        </p:nvGrpSpPr>
        <p:grpSpPr>
          <a:xfrm>
            <a:off x="6979451" y="2276873"/>
            <a:ext cx="1512168" cy="1108405"/>
            <a:chOff x="3851920" y="1278529"/>
            <a:chExt cx="1224136" cy="1108405"/>
          </a:xfrm>
        </p:grpSpPr>
        <p:grpSp>
          <p:nvGrpSpPr>
            <p:cNvPr id="504" name="Google Shape;504;p24"/>
            <p:cNvGrpSpPr/>
            <p:nvPr/>
          </p:nvGrpSpPr>
          <p:grpSpPr>
            <a:xfrm>
              <a:off x="3851920" y="1278529"/>
              <a:ext cx="1224136" cy="1108405"/>
              <a:chOff x="3851920" y="1278529"/>
              <a:chExt cx="1224136" cy="1108405"/>
            </a:xfrm>
          </p:grpSpPr>
          <p:sp>
            <p:nvSpPr>
              <p:cNvPr id="505" name="Google Shape;505;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 name="Google Shape;506;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507" name="Google Shape;507;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08" name="Google Shape;508;p24"/>
          <p:cNvGrpSpPr/>
          <p:nvPr/>
        </p:nvGrpSpPr>
        <p:grpSpPr>
          <a:xfrm>
            <a:off x="3674000" y="3574487"/>
            <a:ext cx="1512168" cy="1108405"/>
            <a:chOff x="3851920" y="1278529"/>
            <a:chExt cx="1224136" cy="1108405"/>
          </a:xfrm>
        </p:grpSpPr>
        <p:grpSp>
          <p:nvGrpSpPr>
            <p:cNvPr id="509" name="Google Shape;509;p24"/>
            <p:cNvGrpSpPr/>
            <p:nvPr/>
          </p:nvGrpSpPr>
          <p:grpSpPr>
            <a:xfrm>
              <a:off x="3851920" y="1278529"/>
              <a:ext cx="1224136" cy="1108405"/>
              <a:chOff x="3851920" y="1278529"/>
              <a:chExt cx="1224136" cy="1108405"/>
            </a:xfrm>
          </p:grpSpPr>
          <p:sp>
            <p:nvSpPr>
              <p:cNvPr id="510" name="Google Shape;510;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512" name="Google Shape;512;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lt1"/>
                  </a:solidFill>
                  <a:latin typeface="Calibri"/>
                  <a:ea typeface="Calibri"/>
                  <a:cs typeface="Calibri"/>
                  <a:sym typeface="Calibri"/>
                </a:rPr>
                <a:t>V</a:t>
              </a:r>
              <a:endParaRPr sz="1800">
                <a:solidFill>
                  <a:schemeClr val="lt1"/>
                </a:solidFill>
                <a:latin typeface="Calibri"/>
                <a:ea typeface="Calibri"/>
                <a:cs typeface="Calibri"/>
                <a:sym typeface="Calibri"/>
              </a:endParaRPr>
            </a:p>
          </p:txBody>
        </p:sp>
      </p:grpSp>
      <p:grpSp>
        <p:nvGrpSpPr>
          <p:cNvPr id="513" name="Google Shape;513;p24"/>
          <p:cNvGrpSpPr/>
          <p:nvPr/>
        </p:nvGrpSpPr>
        <p:grpSpPr>
          <a:xfrm>
            <a:off x="5325088" y="3574484"/>
            <a:ext cx="1512168" cy="1108405"/>
            <a:chOff x="3851920" y="1278529"/>
            <a:chExt cx="1224136" cy="1108405"/>
          </a:xfrm>
        </p:grpSpPr>
        <p:grpSp>
          <p:nvGrpSpPr>
            <p:cNvPr id="514" name="Google Shape;514;p24"/>
            <p:cNvGrpSpPr/>
            <p:nvPr/>
          </p:nvGrpSpPr>
          <p:grpSpPr>
            <a:xfrm>
              <a:off x="3851920" y="1278529"/>
              <a:ext cx="1224136" cy="1108405"/>
              <a:chOff x="3851920" y="1278529"/>
              <a:chExt cx="1224136" cy="1108405"/>
            </a:xfrm>
          </p:grpSpPr>
          <p:sp>
            <p:nvSpPr>
              <p:cNvPr id="515" name="Google Shape;515;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517" name="Google Shape;517;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18" name="Google Shape;518;p24"/>
          <p:cNvGrpSpPr/>
          <p:nvPr/>
        </p:nvGrpSpPr>
        <p:grpSpPr>
          <a:xfrm>
            <a:off x="6984323" y="3574485"/>
            <a:ext cx="1512168" cy="1108405"/>
            <a:chOff x="3851920" y="1278529"/>
            <a:chExt cx="1224136" cy="1108405"/>
          </a:xfrm>
        </p:grpSpPr>
        <p:grpSp>
          <p:nvGrpSpPr>
            <p:cNvPr id="519" name="Google Shape;519;p24"/>
            <p:cNvGrpSpPr/>
            <p:nvPr/>
          </p:nvGrpSpPr>
          <p:grpSpPr>
            <a:xfrm>
              <a:off x="3851920" y="1278529"/>
              <a:ext cx="1224136" cy="1108405"/>
              <a:chOff x="3851920" y="1278529"/>
              <a:chExt cx="1224136" cy="1108405"/>
            </a:xfrm>
          </p:grpSpPr>
          <p:sp>
            <p:nvSpPr>
              <p:cNvPr id="520" name="Google Shape;520;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522" name="Google Shape;522;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23" name="Google Shape;523;p24"/>
          <p:cNvGrpSpPr/>
          <p:nvPr/>
        </p:nvGrpSpPr>
        <p:grpSpPr>
          <a:xfrm>
            <a:off x="3669128" y="4831228"/>
            <a:ext cx="1512168" cy="1108405"/>
            <a:chOff x="3851920" y="1278529"/>
            <a:chExt cx="1224136" cy="1108405"/>
          </a:xfrm>
        </p:grpSpPr>
        <p:grpSp>
          <p:nvGrpSpPr>
            <p:cNvPr id="524" name="Google Shape;524;p24"/>
            <p:cNvGrpSpPr/>
            <p:nvPr/>
          </p:nvGrpSpPr>
          <p:grpSpPr>
            <a:xfrm>
              <a:off x="3851920" y="1278529"/>
              <a:ext cx="1224136" cy="1108405"/>
              <a:chOff x="3851920" y="1278529"/>
              <a:chExt cx="1224136" cy="1108405"/>
            </a:xfrm>
          </p:grpSpPr>
          <p:sp>
            <p:nvSpPr>
              <p:cNvPr id="525" name="Google Shape;525;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527" name="Google Shape;527;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28" name="Google Shape;528;p24"/>
          <p:cNvGrpSpPr/>
          <p:nvPr/>
        </p:nvGrpSpPr>
        <p:grpSpPr>
          <a:xfrm>
            <a:off x="5320216" y="4831225"/>
            <a:ext cx="1512168" cy="1108405"/>
            <a:chOff x="3851920" y="1278529"/>
            <a:chExt cx="1224136" cy="1108405"/>
          </a:xfrm>
        </p:grpSpPr>
        <p:grpSp>
          <p:nvGrpSpPr>
            <p:cNvPr id="529" name="Google Shape;529;p24"/>
            <p:cNvGrpSpPr/>
            <p:nvPr/>
          </p:nvGrpSpPr>
          <p:grpSpPr>
            <a:xfrm>
              <a:off x="3851920" y="1278529"/>
              <a:ext cx="1224136" cy="1108405"/>
              <a:chOff x="3851920" y="1278529"/>
              <a:chExt cx="1224136" cy="1108405"/>
            </a:xfrm>
          </p:grpSpPr>
          <p:sp>
            <p:nvSpPr>
              <p:cNvPr id="530" name="Google Shape;530;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532" name="Google Shape;532;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33" name="Google Shape;533;p24"/>
          <p:cNvGrpSpPr/>
          <p:nvPr/>
        </p:nvGrpSpPr>
        <p:grpSpPr>
          <a:xfrm>
            <a:off x="6979451" y="4831226"/>
            <a:ext cx="1512168" cy="1108405"/>
            <a:chOff x="3851920" y="1278529"/>
            <a:chExt cx="1224136" cy="1108405"/>
          </a:xfrm>
        </p:grpSpPr>
        <p:grpSp>
          <p:nvGrpSpPr>
            <p:cNvPr id="534" name="Google Shape;534;p24"/>
            <p:cNvGrpSpPr/>
            <p:nvPr/>
          </p:nvGrpSpPr>
          <p:grpSpPr>
            <a:xfrm>
              <a:off x="3851920" y="1278529"/>
              <a:ext cx="1224136" cy="1108405"/>
              <a:chOff x="3851920" y="1278529"/>
              <a:chExt cx="1224136" cy="1108405"/>
            </a:xfrm>
          </p:grpSpPr>
          <p:sp>
            <p:nvSpPr>
              <p:cNvPr id="535" name="Google Shape;535;p2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24"/>
              <p:cNvSpPr txBox="1"/>
              <p:nvPr/>
            </p:nvSpPr>
            <p:spPr>
              <a:xfrm>
                <a:off x="3855864" y="1377339"/>
                <a:ext cx="122019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sp>
          <p:nvSpPr>
            <p:cNvPr id="537" name="Google Shape;537;p24"/>
            <p:cNvSpPr/>
            <p:nvPr/>
          </p:nvSpPr>
          <p:spPr>
            <a:xfrm>
              <a:off x="4589342" y="2119230"/>
              <a:ext cx="278792"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38" name="Google Shape;538;p24"/>
          <p:cNvGrpSpPr/>
          <p:nvPr/>
        </p:nvGrpSpPr>
        <p:grpSpPr>
          <a:xfrm>
            <a:off x="3674000" y="1052736"/>
            <a:ext cx="1224136" cy="1108405"/>
            <a:chOff x="3721160" y="1329443"/>
            <a:chExt cx="1224136" cy="1108405"/>
          </a:xfrm>
        </p:grpSpPr>
        <p:sp>
          <p:nvSpPr>
            <p:cNvPr id="539" name="Google Shape;539;p24"/>
            <p:cNvSpPr/>
            <p:nvPr/>
          </p:nvSpPr>
          <p:spPr>
            <a:xfrm>
              <a:off x="3721160" y="1329443"/>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24"/>
            <p:cNvSpPr txBox="1"/>
            <p:nvPr/>
          </p:nvSpPr>
          <p:spPr>
            <a:xfrm>
              <a:off x="3796176" y="1541938"/>
              <a:ext cx="1008112"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Personal</a:t>
              </a:r>
              <a:endParaRPr sz="1800">
                <a:solidFill>
                  <a:schemeClr val="dk1"/>
                </a:solidFill>
                <a:latin typeface="Calibri"/>
                <a:ea typeface="Calibri"/>
                <a:cs typeface="Calibri"/>
                <a:sym typeface="Calibri"/>
              </a:endParaRPr>
            </a:p>
          </p:txBody>
        </p:sp>
      </p:grpSp>
      <p:sp>
        <p:nvSpPr>
          <p:cNvPr id="541" name="Google Shape;541;p24"/>
          <p:cNvSpPr/>
          <p:nvPr/>
        </p:nvSpPr>
        <p:spPr>
          <a:xfrm>
            <a:off x="4412738" y="1893437"/>
            <a:ext cx="344390" cy="26770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24"/>
          <p:cNvSpPr/>
          <p:nvPr/>
        </p:nvSpPr>
        <p:spPr>
          <a:xfrm>
            <a:off x="7560332" y="6029673"/>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submit</a:t>
            </a:r>
            <a:endParaRPr sz="1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3"/>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txBox="1"/>
          <p:nvPr/>
        </p:nvSpPr>
        <p:spPr>
          <a:xfrm>
            <a:off x="3563888"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User experiments page</a:t>
            </a:r>
            <a:endParaRPr b="0" i="0" sz="2400" u="none" cap="none" strike="noStrike">
              <a:solidFill>
                <a:schemeClr val="dk1"/>
              </a:solidFill>
              <a:latin typeface="Calibri"/>
              <a:ea typeface="Calibri"/>
              <a:cs typeface="Calibri"/>
              <a:sym typeface="Calibri"/>
            </a:endParaRPr>
          </a:p>
        </p:txBody>
      </p:sp>
      <p:sp>
        <p:nvSpPr>
          <p:cNvPr id="110" name="Google Shape;110;p3"/>
          <p:cNvSpPr/>
          <p:nvPr/>
        </p:nvSpPr>
        <p:spPr>
          <a:xfrm>
            <a:off x="6874082" y="3988865"/>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b="0" i="0" sz="4400" u="none" cap="none" strike="noStrike">
              <a:solidFill>
                <a:schemeClr val="dk1"/>
              </a:solidFill>
              <a:latin typeface="Calibri"/>
              <a:ea typeface="Calibri"/>
              <a:cs typeface="Calibri"/>
              <a:sym typeface="Calibri"/>
            </a:endParaRPr>
          </a:p>
        </p:txBody>
      </p:sp>
      <p:sp>
        <p:nvSpPr>
          <p:cNvPr id="111" name="Google Shape;111;p3"/>
          <p:cNvSpPr txBox="1"/>
          <p:nvPr/>
        </p:nvSpPr>
        <p:spPr>
          <a:xfrm>
            <a:off x="7151981" y="4027663"/>
            <a:ext cx="613463" cy="1015663"/>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b="0" i="0" lang="en-US" sz="6000" u="none" cap="none" strike="noStrike">
                <a:solidFill>
                  <a:schemeClr val="dk1"/>
                </a:solidFill>
                <a:latin typeface="Calibri"/>
                <a:ea typeface="Calibri"/>
                <a:cs typeface="Calibri"/>
                <a:sym typeface="Calibri"/>
              </a:rPr>
              <a:t>+</a:t>
            </a:r>
            <a:endParaRPr sz="6000">
              <a:solidFill>
                <a:schemeClr val="dk1"/>
              </a:solidFill>
              <a:latin typeface="Calibri"/>
              <a:ea typeface="Calibri"/>
              <a:cs typeface="Calibri"/>
              <a:sym typeface="Calibri"/>
            </a:endParaRPr>
          </a:p>
        </p:txBody>
      </p:sp>
      <p:grpSp>
        <p:nvGrpSpPr>
          <p:cNvPr id="112" name="Google Shape;112;p3"/>
          <p:cNvGrpSpPr/>
          <p:nvPr/>
        </p:nvGrpSpPr>
        <p:grpSpPr>
          <a:xfrm>
            <a:off x="3851920" y="1278529"/>
            <a:ext cx="1224136" cy="1108405"/>
            <a:chOff x="3851920" y="1278529"/>
            <a:chExt cx="1224136" cy="1108405"/>
          </a:xfrm>
        </p:grpSpPr>
        <p:sp>
          <p:nvSpPr>
            <p:cNvPr id="113" name="Google Shape;113;p3"/>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3"/>
            <p:cNvSpPr txBox="1"/>
            <p:nvPr/>
          </p:nvSpPr>
          <p:spPr>
            <a:xfrm>
              <a:off x="3855864" y="13773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An exp</a:t>
              </a:r>
              <a:endParaRPr sz="1800">
                <a:solidFill>
                  <a:schemeClr val="dk1"/>
                </a:solidFill>
                <a:latin typeface="Calibri"/>
                <a:ea typeface="Calibri"/>
                <a:cs typeface="Calibri"/>
                <a:sym typeface="Calibri"/>
              </a:endParaRPr>
            </a:p>
          </p:txBody>
        </p:sp>
      </p:grpSp>
      <p:grpSp>
        <p:nvGrpSpPr>
          <p:cNvPr id="115" name="Google Shape;115;p3"/>
          <p:cNvGrpSpPr/>
          <p:nvPr/>
        </p:nvGrpSpPr>
        <p:grpSpPr>
          <a:xfrm>
            <a:off x="6846644" y="1264723"/>
            <a:ext cx="1224136" cy="1108405"/>
            <a:chOff x="4004320" y="1430929"/>
            <a:chExt cx="1224136" cy="1108405"/>
          </a:xfrm>
        </p:grpSpPr>
        <p:sp>
          <p:nvSpPr>
            <p:cNvPr id="116" name="Google Shape;116;p3"/>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3"/>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An exp</a:t>
              </a:r>
              <a:endParaRPr sz="1800">
                <a:solidFill>
                  <a:schemeClr val="dk1"/>
                </a:solidFill>
                <a:latin typeface="Calibri"/>
                <a:ea typeface="Calibri"/>
                <a:cs typeface="Calibri"/>
                <a:sym typeface="Calibri"/>
              </a:endParaRPr>
            </a:p>
          </p:txBody>
        </p:sp>
      </p:grpSp>
      <p:grpSp>
        <p:nvGrpSpPr>
          <p:cNvPr id="118" name="Google Shape;118;p3"/>
          <p:cNvGrpSpPr/>
          <p:nvPr/>
        </p:nvGrpSpPr>
        <p:grpSpPr>
          <a:xfrm>
            <a:off x="5364088" y="1243618"/>
            <a:ext cx="1224136" cy="1108405"/>
            <a:chOff x="4004320" y="1430929"/>
            <a:chExt cx="1224136" cy="1108405"/>
          </a:xfrm>
        </p:grpSpPr>
        <p:sp>
          <p:nvSpPr>
            <p:cNvPr id="119" name="Google Shape;119;p3"/>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3"/>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An exp</a:t>
              </a:r>
              <a:endParaRPr sz="1800">
                <a:solidFill>
                  <a:schemeClr val="dk1"/>
                </a:solidFill>
                <a:latin typeface="Calibri"/>
                <a:ea typeface="Calibri"/>
                <a:cs typeface="Calibri"/>
                <a:sym typeface="Calibri"/>
              </a:endParaRPr>
            </a:p>
          </p:txBody>
        </p:sp>
      </p:grpSp>
      <p:grpSp>
        <p:nvGrpSpPr>
          <p:cNvPr id="121" name="Google Shape;121;p3"/>
          <p:cNvGrpSpPr/>
          <p:nvPr/>
        </p:nvGrpSpPr>
        <p:grpSpPr>
          <a:xfrm>
            <a:off x="6850588" y="2587386"/>
            <a:ext cx="1224136" cy="1108405"/>
            <a:chOff x="4004320" y="1430929"/>
            <a:chExt cx="1224136" cy="1108405"/>
          </a:xfrm>
        </p:grpSpPr>
        <p:sp>
          <p:nvSpPr>
            <p:cNvPr id="122" name="Google Shape;122;p3"/>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3"/>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An exp</a:t>
              </a:r>
              <a:endParaRPr sz="1800">
                <a:solidFill>
                  <a:schemeClr val="dk1"/>
                </a:solidFill>
                <a:latin typeface="Calibri"/>
                <a:ea typeface="Calibri"/>
                <a:cs typeface="Calibri"/>
                <a:sym typeface="Calibri"/>
              </a:endParaRPr>
            </a:p>
          </p:txBody>
        </p:sp>
      </p:grpSp>
      <p:grpSp>
        <p:nvGrpSpPr>
          <p:cNvPr id="124" name="Google Shape;124;p3"/>
          <p:cNvGrpSpPr/>
          <p:nvPr/>
        </p:nvGrpSpPr>
        <p:grpSpPr>
          <a:xfrm>
            <a:off x="5368032" y="2566281"/>
            <a:ext cx="1224136" cy="1108405"/>
            <a:chOff x="4004320" y="1430929"/>
            <a:chExt cx="1224136" cy="1108405"/>
          </a:xfrm>
        </p:grpSpPr>
        <p:sp>
          <p:nvSpPr>
            <p:cNvPr id="125" name="Google Shape;125;p3"/>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An exp</a:t>
              </a:r>
              <a:endParaRPr sz="1800">
                <a:solidFill>
                  <a:schemeClr val="dk1"/>
                </a:solidFill>
                <a:latin typeface="Calibri"/>
                <a:ea typeface="Calibri"/>
                <a:cs typeface="Calibri"/>
                <a:sym typeface="Calibri"/>
              </a:endParaRPr>
            </a:p>
          </p:txBody>
        </p:sp>
      </p:grpSp>
      <p:grpSp>
        <p:nvGrpSpPr>
          <p:cNvPr id="127" name="Google Shape;127;p3"/>
          <p:cNvGrpSpPr/>
          <p:nvPr/>
        </p:nvGrpSpPr>
        <p:grpSpPr>
          <a:xfrm>
            <a:off x="3856078" y="2587386"/>
            <a:ext cx="1224136" cy="1108405"/>
            <a:chOff x="4004320" y="1430929"/>
            <a:chExt cx="1224136" cy="1108405"/>
          </a:xfrm>
        </p:grpSpPr>
        <p:sp>
          <p:nvSpPr>
            <p:cNvPr id="128" name="Google Shape;128;p3"/>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3"/>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An exp</a:t>
              </a:r>
              <a:endParaRPr sz="1800">
                <a:solidFill>
                  <a:schemeClr val="dk1"/>
                </a:solidFill>
                <a:latin typeface="Calibri"/>
                <a:ea typeface="Calibri"/>
                <a:cs typeface="Calibri"/>
                <a:sym typeface="Calibri"/>
              </a:endParaRPr>
            </a:p>
          </p:txBody>
        </p:sp>
      </p:grpSp>
      <p:grpSp>
        <p:nvGrpSpPr>
          <p:cNvPr id="130" name="Google Shape;130;p3"/>
          <p:cNvGrpSpPr/>
          <p:nvPr/>
        </p:nvGrpSpPr>
        <p:grpSpPr>
          <a:xfrm>
            <a:off x="5364088" y="4016034"/>
            <a:ext cx="1224136" cy="1108405"/>
            <a:chOff x="4004320" y="1430929"/>
            <a:chExt cx="1224136" cy="1108405"/>
          </a:xfrm>
        </p:grpSpPr>
        <p:sp>
          <p:nvSpPr>
            <p:cNvPr id="131" name="Google Shape;131;p3"/>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3"/>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An exp</a:t>
              </a:r>
              <a:endParaRPr sz="1800">
                <a:solidFill>
                  <a:schemeClr val="dk1"/>
                </a:solidFill>
                <a:latin typeface="Calibri"/>
                <a:ea typeface="Calibri"/>
                <a:cs typeface="Calibri"/>
                <a:sym typeface="Calibri"/>
              </a:endParaRPr>
            </a:p>
          </p:txBody>
        </p:sp>
      </p:grpSp>
      <p:grpSp>
        <p:nvGrpSpPr>
          <p:cNvPr id="133" name="Google Shape;133;p3"/>
          <p:cNvGrpSpPr/>
          <p:nvPr/>
        </p:nvGrpSpPr>
        <p:grpSpPr>
          <a:xfrm>
            <a:off x="3852134" y="4037139"/>
            <a:ext cx="1224136" cy="1108405"/>
            <a:chOff x="4004320" y="1430929"/>
            <a:chExt cx="1224136" cy="1108405"/>
          </a:xfrm>
        </p:grpSpPr>
        <p:sp>
          <p:nvSpPr>
            <p:cNvPr id="134" name="Google Shape;134;p3"/>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3"/>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An exp</a:t>
              </a:r>
              <a:endParaRPr sz="1800">
                <a:solidFill>
                  <a:schemeClr val="dk1"/>
                </a:solidFill>
                <a:latin typeface="Calibri"/>
                <a:ea typeface="Calibri"/>
                <a:cs typeface="Calibri"/>
                <a:sym typeface="Calibri"/>
              </a:endParaRPr>
            </a:p>
          </p:txBody>
        </p:sp>
      </p:grpSp>
      <p:sp>
        <p:nvSpPr>
          <p:cNvPr id="136" name="Google Shape;136;p3"/>
          <p:cNvSpPr txBox="1"/>
          <p:nvPr/>
        </p:nvSpPr>
        <p:spPr>
          <a:xfrm>
            <a:off x="0" y="1052736"/>
            <a:ext cx="3563888"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choose +  in order to create new experiments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choose an experiment in order to see his details and manage it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be directed to the experiment page)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37" name="Google Shape;137;p3"/>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4"/>
          <p:cNvSpPr/>
          <p:nvPr/>
        </p:nvSpPr>
        <p:spPr>
          <a:xfrm>
            <a:off x="3917350" y="226369"/>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4"/>
          <p:cNvSpPr txBox="1"/>
          <p:nvPr/>
        </p:nvSpPr>
        <p:spPr>
          <a:xfrm>
            <a:off x="3917350" y="360941"/>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Experiment page</a:t>
            </a:r>
            <a:endParaRPr sz="2400">
              <a:solidFill>
                <a:schemeClr val="dk1"/>
              </a:solidFill>
              <a:latin typeface="Calibri"/>
              <a:ea typeface="Calibri"/>
              <a:cs typeface="Calibri"/>
              <a:sym typeface="Calibri"/>
            </a:endParaRPr>
          </a:p>
        </p:txBody>
      </p:sp>
      <p:sp>
        <p:nvSpPr>
          <p:cNvPr id="144" name="Google Shape;144;p4"/>
          <p:cNvSpPr/>
          <p:nvPr/>
        </p:nvSpPr>
        <p:spPr>
          <a:xfrm>
            <a:off x="7305670" y="2576131"/>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4400">
              <a:solidFill>
                <a:schemeClr val="dk1"/>
              </a:solidFill>
              <a:latin typeface="Calibri"/>
              <a:ea typeface="Calibri"/>
              <a:cs typeface="Calibri"/>
              <a:sym typeface="Calibri"/>
            </a:endParaRPr>
          </a:p>
        </p:txBody>
      </p:sp>
      <p:grpSp>
        <p:nvGrpSpPr>
          <p:cNvPr id="145" name="Google Shape;145;p4"/>
          <p:cNvGrpSpPr/>
          <p:nvPr/>
        </p:nvGrpSpPr>
        <p:grpSpPr>
          <a:xfrm>
            <a:off x="4205382" y="1143957"/>
            <a:ext cx="1224136" cy="1108405"/>
            <a:chOff x="3851920" y="1278529"/>
            <a:chExt cx="1224136" cy="1108405"/>
          </a:xfrm>
        </p:grpSpPr>
        <p:sp>
          <p:nvSpPr>
            <p:cNvPr id="146" name="Google Shape;146;p4"/>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4"/>
            <p:cNvSpPr txBox="1"/>
            <p:nvPr/>
          </p:nvSpPr>
          <p:spPr>
            <a:xfrm>
              <a:off x="3855864" y="13773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grpSp>
        <p:nvGrpSpPr>
          <p:cNvPr id="148" name="Google Shape;148;p4"/>
          <p:cNvGrpSpPr/>
          <p:nvPr/>
        </p:nvGrpSpPr>
        <p:grpSpPr>
          <a:xfrm>
            <a:off x="7301726" y="1143714"/>
            <a:ext cx="1224136" cy="1108405"/>
            <a:chOff x="4004320" y="1430929"/>
            <a:chExt cx="1224136" cy="1108405"/>
          </a:xfrm>
        </p:grpSpPr>
        <p:sp>
          <p:nvSpPr>
            <p:cNvPr id="149" name="Google Shape;149;p4"/>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4"/>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grpSp>
        <p:nvGrpSpPr>
          <p:cNvPr id="151" name="Google Shape;151;p4"/>
          <p:cNvGrpSpPr/>
          <p:nvPr/>
        </p:nvGrpSpPr>
        <p:grpSpPr>
          <a:xfrm>
            <a:off x="5789558" y="1144120"/>
            <a:ext cx="1224136" cy="1108405"/>
            <a:chOff x="4004320" y="1430929"/>
            <a:chExt cx="1224136" cy="1108405"/>
          </a:xfrm>
        </p:grpSpPr>
        <p:sp>
          <p:nvSpPr>
            <p:cNvPr id="152" name="Google Shape;152;p4"/>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4"/>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cxnSp>
        <p:nvCxnSpPr>
          <p:cNvPr id="154" name="Google Shape;154;p4"/>
          <p:cNvCxnSpPr>
            <a:stCxn id="146" idx="3"/>
            <a:endCxn id="152" idx="1"/>
          </p:cNvCxnSpPr>
          <p:nvPr/>
        </p:nvCxnSpPr>
        <p:spPr>
          <a:xfrm>
            <a:off x="5429518" y="1698160"/>
            <a:ext cx="360000" cy="300"/>
          </a:xfrm>
          <a:prstGeom prst="straightConnector1">
            <a:avLst/>
          </a:prstGeom>
          <a:noFill/>
          <a:ln cap="flat" cmpd="sng" w="9525">
            <a:solidFill>
              <a:srgbClr val="4A7DBA"/>
            </a:solidFill>
            <a:prstDash val="solid"/>
            <a:round/>
            <a:headEnd len="sm" w="sm" type="none"/>
            <a:tailEnd len="med" w="med" type="stealth"/>
          </a:ln>
        </p:spPr>
      </p:cxnSp>
      <p:cxnSp>
        <p:nvCxnSpPr>
          <p:cNvPr id="155" name="Google Shape;155;p4"/>
          <p:cNvCxnSpPr>
            <a:stCxn id="152" idx="3"/>
            <a:endCxn id="149" idx="1"/>
          </p:cNvCxnSpPr>
          <p:nvPr/>
        </p:nvCxnSpPr>
        <p:spPr>
          <a:xfrm flipH="1" rot="10800000">
            <a:off x="7013694" y="1698022"/>
            <a:ext cx="288000" cy="300"/>
          </a:xfrm>
          <a:prstGeom prst="straightConnector1">
            <a:avLst/>
          </a:prstGeom>
          <a:noFill/>
          <a:ln cap="flat" cmpd="sng" w="9525">
            <a:solidFill>
              <a:srgbClr val="4A7DBA"/>
            </a:solidFill>
            <a:prstDash val="solid"/>
            <a:round/>
            <a:headEnd len="sm" w="sm" type="none"/>
            <a:tailEnd len="med" w="med" type="stealth"/>
          </a:ln>
        </p:spPr>
      </p:cxnSp>
      <p:grpSp>
        <p:nvGrpSpPr>
          <p:cNvPr id="156" name="Google Shape;156;p4"/>
          <p:cNvGrpSpPr/>
          <p:nvPr/>
        </p:nvGrpSpPr>
        <p:grpSpPr>
          <a:xfrm>
            <a:off x="5708310" y="2574348"/>
            <a:ext cx="1224136" cy="1108405"/>
            <a:chOff x="4004320" y="1430929"/>
            <a:chExt cx="1224136" cy="1108405"/>
          </a:xfrm>
        </p:grpSpPr>
        <p:sp>
          <p:nvSpPr>
            <p:cNvPr id="157" name="Google Shape;157;p4"/>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4"/>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grpSp>
        <p:nvGrpSpPr>
          <p:cNvPr id="159" name="Google Shape;159;p4"/>
          <p:cNvGrpSpPr/>
          <p:nvPr/>
        </p:nvGrpSpPr>
        <p:grpSpPr>
          <a:xfrm>
            <a:off x="4196142" y="2574754"/>
            <a:ext cx="1224136" cy="1108405"/>
            <a:chOff x="4004320" y="1430929"/>
            <a:chExt cx="1224136" cy="1108405"/>
          </a:xfrm>
        </p:grpSpPr>
        <p:sp>
          <p:nvSpPr>
            <p:cNvPr id="160" name="Google Shape;160;p4"/>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4"/>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cxnSp>
        <p:nvCxnSpPr>
          <p:cNvPr id="162" name="Google Shape;162;p4"/>
          <p:cNvCxnSpPr>
            <a:stCxn id="160" idx="3"/>
            <a:endCxn id="157" idx="1"/>
          </p:cNvCxnSpPr>
          <p:nvPr/>
        </p:nvCxnSpPr>
        <p:spPr>
          <a:xfrm flipH="1" rot="10800000">
            <a:off x="5420278" y="3128657"/>
            <a:ext cx="288000" cy="300"/>
          </a:xfrm>
          <a:prstGeom prst="straightConnector1">
            <a:avLst/>
          </a:prstGeom>
          <a:noFill/>
          <a:ln cap="flat" cmpd="sng" w="9525">
            <a:solidFill>
              <a:srgbClr val="4A7DBA"/>
            </a:solidFill>
            <a:prstDash val="solid"/>
            <a:round/>
            <a:headEnd len="sm" w="sm" type="none"/>
            <a:tailEnd len="med" w="med" type="stealth"/>
          </a:ln>
        </p:spPr>
      </p:cxnSp>
      <p:cxnSp>
        <p:nvCxnSpPr>
          <p:cNvPr id="163" name="Google Shape;163;p4"/>
          <p:cNvCxnSpPr>
            <a:stCxn id="157" idx="3"/>
            <a:endCxn id="144" idx="1"/>
          </p:cNvCxnSpPr>
          <p:nvPr/>
        </p:nvCxnSpPr>
        <p:spPr>
          <a:xfrm>
            <a:off x="6932446" y="3128551"/>
            <a:ext cx="373200" cy="1800"/>
          </a:xfrm>
          <a:prstGeom prst="straightConnector1">
            <a:avLst/>
          </a:prstGeom>
          <a:noFill/>
          <a:ln cap="flat" cmpd="sng" w="9525">
            <a:solidFill>
              <a:srgbClr val="4A7DBA"/>
            </a:solidFill>
            <a:prstDash val="solid"/>
            <a:round/>
            <a:headEnd len="sm" w="sm" type="none"/>
            <a:tailEnd len="med" w="med" type="stealth"/>
          </a:ln>
        </p:spPr>
      </p:cxnSp>
      <p:cxnSp>
        <p:nvCxnSpPr>
          <p:cNvPr id="164" name="Google Shape;164;p4"/>
          <p:cNvCxnSpPr>
            <a:stCxn id="149" idx="2"/>
            <a:endCxn id="160" idx="1"/>
          </p:cNvCxnSpPr>
          <p:nvPr/>
        </p:nvCxnSpPr>
        <p:spPr>
          <a:xfrm rot="5400000">
            <a:off x="5616544" y="831769"/>
            <a:ext cx="876900" cy="3717600"/>
          </a:xfrm>
          <a:prstGeom prst="bentConnector4">
            <a:avLst>
              <a:gd fmla="val 18397" name="adj1"/>
              <a:gd fmla="val 104100" name="adj2"/>
            </a:avLst>
          </a:prstGeom>
          <a:noFill/>
          <a:ln cap="flat" cmpd="sng" w="9525">
            <a:solidFill>
              <a:srgbClr val="4A7DBA"/>
            </a:solidFill>
            <a:prstDash val="solid"/>
            <a:round/>
            <a:headEnd len="sm" w="sm" type="none"/>
            <a:tailEnd len="med" w="med" type="stealth"/>
          </a:ln>
        </p:spPr>
      </p:cxnSp>
      <p:sp>
        <p:nvSpPr>
          <p:cNvPr id="165" name="Google Shape;165;p4"/>
          <p:cNvSpPr txBox="1"/>
          <p:nvPr/>
        </p:nvSpPr>
        <p:spPr>
          <a:xfrm>
            <a:off x="13573" y="24188"/>
            <a:ext cx="3903777" cy="67403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a stage is chosen, user will transferred to the stage page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‘new stage’ is chosen, user transferred to new stage page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a grading task is chosen, user will transferred to the grading task page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 is chosen, user will transferred to empty grading task page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an experimentee is chosen, user will transferred to his results page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an Email and press create code in order to bind experimentee  to experiment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can choose an ally in order to edit his permissions or add a new one by mail (ally page)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Results page is copy of the experiment’s stages that contains the user answers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If the experiment have results, stages can’t be edit</a:t>
            </a:r>
            <a:endParaRPr/>
          </a:p>
        </p:txBody>
      </p:sp>
      <p:sp>
        <p:nvSpPr>
          <p:cNvPr id="166" name="Google Shape;166;p4"/>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167" name="Google Shape;167;p4"/>
          <p:cNvSpPr txBox="1"/>
          <p:nvPr/>
        </p:nvSpPr>
        <p:spPr>
          <a:xfrm>
            <a:off x="7305670" y="2679255"/>
            <a:ext cx="122019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New stage</a:t>
            </a:r>
            <a:endParaRPr sz="1800">
              <a:solidFill>
                <a:schemeClr val="dk1"/>
              </a:solidFill>
              <a:latin typeface="Calibri"/>
              <a:ea typeface="Calibri"/>
              <a:cs typeface="Calibri"/>
              <a:sym typeface="Calibri"/>
            </a:endParaRPr>
          </a:p>
        </p:txBody>
      </p:sp>
      <p:sp>
        <p:nvSpPr>
          <p:cNvPr id="168" name="Google Shape;168;p4"/>
          <p:cNvSpPr/>
          <p:nvPr/>
        </p:nvSpPr>
        <p:spPr>
          <a:xfrm>
            <a:off x="4007409" y="5477821"/>
            <a:ext cx="1814249" cy="36004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dk1"/>
                </a:solidFill>
                <a:latin typeface="Calibri"/>
                <a:ea typeface="Calibri"/>
                <a:cs typeface="Calibri"/>
                <a:sym typeface="Calibri"/>
              </a:rPr>
              <a:t>experimentee Email</a:t>
            </a:r>
            <a:endParaRPr sz="1400">
              <a:solidFill>
                <a:schemeClr val="dk1"/>
              </a:solidFill>
              <a:latin typeface="Calibri"/>
              <a:ea typeface="Calibri"/>
              <a:cs typeface="Calibri"/>
              <a:sym typeface="Calibri"/>
            </a:endParaRPr>
          </a:p>
        </p:txBody>
      </p:sp>
      <p:sp>
        <p:nvSpPr>
          <p:cNvPr id="169" name="Google Shape;169;p4"/>
          <p:cNvSpPr/>
          <p:nvPr/>
        </p:nvSpPr>
        <p:spPr>
          <a:xfrm>
            <a:off x="4304393" y="5926421"/>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Create code</a:t>
            </a:r>
            <a:endParaRPr sz="1400">
              <a:solidFill>
                <a:schemeClr val="lt1"/>
              </a:solidFill>
              <a:latin typeface="Calibri"/>
              <a:ea typeface="Calibri"/>
              <a:cs typeface="Calibri"/>
              <a:sym typeface="Calibri"/>
            </a:endParaRPr>
          </a:p>
        </p:txBody>
      </p:sp>
      <p:grpSp>
        <p:nvGrpSpPr>
          <p:cNvPr id="170" name="Google Shape;170;p4"/>
          <p:cNvGrpSpPr/>
          <p:nvPr/>
        </p:nvGrpSpPr>
        <p:grpSpPr>
          <a:xfrm>
            <a:off x="4040222" y="3999494"/>
            <a:ext cx="1498730" cy="1300189"/>
            <a:chOff x="3774664" y="4134066"/>
            <a:chExt cx="1498730" cy="1300189"/>
          </a:xfrm>
        </p:grpSpPr>
        <p:sp>
          <p:nvSpPr>
            <p:cNvPr id="171" name="Google Shape;171;p4"/>
            <p:cNvSpPr/>
            <p:nvPr/>
          </p:nvSpPr>
          <p:spPr>
            <a:xfrm>
              <a:off x="3774664" y="4134066"/>
              <a:ext cx="1322922"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2" name="Google Shape;172;p4"/>
            <p:cNvGrpSpPr/>
            <p:nvPr/>
          </p:nvGrpSpPr>
          <p:grpSpPr>
            <a:xfrm>
              <a:off x="3791787" y="4293096"/>
              <a:ext cx="1481607" cy="1108405"/>
              <a:chOff x="3791787" y="4293096"/>
              <a:chExt cx="1481607" cy="1108405"/>
            </a:xfrm>
          </p:grpSpPr>
          <p:sp>
            <p:nvSpPr>
              <p:cNvPr id="173" name="Google Shape;173;p4"/>
              <p:cNvSpPr/>
              <p:nvPr/>
            </p:nvSpPr>
            <p:spPr>
              <a:xfrm>
                <a:off x="3887910" y="4293096"/>
                <a:ext cx="1322922"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4"/>
              <p:cNvSpPr txBox="1"/>
              <p:nvPr/>
            </p:nvSpPr>
            <p:spPr>
              <a:xfrm>
                <a:off x="3791787" y="4365104"/>
                <a:ext cx="1481607"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Grading </a:t>
                </a:r>
                <a:endParaRPr/>
              </a:p>
              <a:p>
                <a:pPr indent="0" lvl="0" marL="0" marR="0" rtl="1" algn="ctr">
                  <a:spcBef>
                    <a:spcPts val="0"/>
                  </a:spcBef>
                  <a:spcAft>
                    <a:spcPts val="0"/>
                  </a:spcAft>
                  <a:buNone/>
                </a:pPr>
                <a:r>
                  <a:rPr lang="en-US" sz="1800">
                    <a:solidFill>
                      <a:schemeClr val="dk1"/>
                    </a:solidFill>
                    <a:latin typeface="Calibri"/>
                    <a:ea typeface="Calibri"/>
                    <a:cs typeface="Calibri"/>
                    <a:sym typeface="Calibri"/>
                  </a:rPr>
                  <a:t>task</a:t>
                </a:r>
                <a:endParaRPr sz="1800">
                  <a:solidFill>
                    <a:schemeClr val="dk1"/>
                  </a:solidFill>
                  <a:latin typeface="Calibri"/>
                  <a:ea typeface="Calibri"/>
                  <a:cs typeface="Calibri"/>
                  <a:sym typeface="Calibri"/>
                </a:endParaRPr>
              </a:p>
            </p:txBody>
          </p:sp>
        </p:grpSp>
        <p:sp>
          <p:nvSpPr>
            <p:cNvPr id="175" name="Google Shape;175;p4"/>
            <p:cNvSpPr txBox="1"/>
            <p:nvPr/>
          </p:nvSpPr>
          <p:spPr>
            <a:xfrm>
              <a:off x="4808863" y="4911035"/>
              <a:ext cx="401969" cy="52322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grpSp>
      <p:grpSp>
        <p:nvGrpSpPr>
          <p:cNvPr id="176" name="Google Shape;176;p4"/>
          <p:cNvGrpSpPr/>
          <p:nvPr/>
        </p:nvGrpSpPr>
        <p:grpSpPr>
          <a:xfrm>
            <a:off x="7142417" y="4079008"/>
            <a:ext cx="1843744" cy="1267436"/>
            <a:chOff x="5094234" y="4134065"/>
            <a:chExt cx="1843744" cy="1267436"/>
          </a:xfrm>
        </p:grpSpPr>
        <p:sp>
          <p:nvSpPr>
            <p:cNvPr id="177" name="Google Shape;177;p4"/>
            <p:cNvSpPr/>
            <p:nvPr/>
          </p:nvSpPr>
          <p:spPr>
            <a:xfrm>
              <a:off x="5094234" y="4134065"/>
              <a:ext cx="1735734"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4"/>
            <p:cNvSpPr/>
            <p:nvPr/>
          </p:nvSpPr>
          <p:spPr>
            <a:xfrm>
              <a:off x="5219013" y="4293096"/>
              <a:ext cx="1718965"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grpSp>
        <p:nvGrpSpPr>
          <p:cNvPr id="179" name="Google Shape;179;p4"/>
          <p:cNvGrpSpPr/>
          <p:nvPr/>
        </p:nvGrpSpPr>
        <p:grpSpPr>
          <a:xfrm>
            <a:off x="5620328" y="4040199"/>
            <a:ext cx="1498730" cy="1267435"/>
            <a:chOff x="3774664" y="4134066"/>
            <a:chExt cx="1498730" cy="1267435"/>
          </a:xfrm>
        </p:grpSpPr>
        <p:sp>
          <p:nvSpPr>
            <p:cNvPr id="180" name="Google Shape;180;p4"/>
            <p:cNvSpPr/>
            <p:nvPr/>
          </p:nvSpPr>
          <p:spPr>
            <a:xfrm>
              <a:off x="3774664" y="4134066"/>
              <a:ext cx="1322922"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1" name="Google Shape;181;p4"/>
            <p:cNvGrpSpPr/>
            <p:nvPr/>
          </p:nvGrpSpPr>
          <p:grpSpPr>
            <a:xfrm>
              <a:off x="3791787" y="4293096"/>
              <a:ext cx="1481607" cy="1108405"/>
              <a:chOff x="3791787" y="4293096"/>
              <a:chExt cx="1481607" cy="1108405"/>
            </a:xfrm>
          </p:grpSpPr>
          <p:sp>
            <p:nvSpPr>
              <p:cNvPr id="182" name="Google Shape;182;p4"/>
              <p:cNvSpPr/>
              <p:nvPr/>
            </p:nvSpPr>
            <p:spPr>
              <a:xfrm>
                <a:off x="3887910" y="4293096"/>
                <a:ext cx="1322922"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4"/>
              <p:cNvSpPr txBox="1"/>
              <p:nvPr/>
            </p:nvSpPr>
            <p:spPr>
              <a:xfrm>
                <a:off x="3791787" y="4365104"/>
                <a:ext cx="1481607"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allies</a:t>
                </a:r>
                <a:endParaRPr sz="1800">
                  <a:solidFill>
                    <a:schemeClr val="dk1"/>
                  </a:solidFill>
                  <a:latin typeface="Calibri"/>
                  <a:ea typeface="Calibri"/>
                  <a:cs typeface="Calibri"/>
                  <a:sym typeface="Calibri"/>
                </a:endParaRPr>
              </a:p>
            </p:txBody>
          </p:sp>
        </p:grpSp>
      </p:grpSp>
      <p:sp>
        <p:nvSpPr>
          <p:cNvPr id="184" name="Google Shape;184;p4"/>
          <p:cNvSpPr/>
          <p:nvPr/>
        </p:nvSpPr>
        <p:spPr>
          <a:xfrm>
            <a:off x="6812210" y="5477821"/>
            <a:ext cx="1814249" cy="36004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dk1"/>
                </a:solidFill>
                <a:latin typeface="Calibri"/>
                <a:ea typeface="Calibri"/>
                <a:cs typeface="Calibri"/>
                <a:sym typeface="Calibri"/>
              </a:rPr>
              <a:t>Ally Email</a:t>
            </a:r>
            <a:endParaRPr sz="1400">
              <a:solidFill>
                <a:schemeClr val="dk1"/>
              </a:solidFill>
              <a:latin typeface="Calibri"/>
              <a:ea typeface="Calibri"/>
              <a:cs typeface="Calibri"/>
              <a:sym typeface="Calibri"/>
            </a:endParaRPr>
          </a:p>
        </p:txBody>
      </p:sp>
      <p:sp>
        <p:nvSpPr>
          <p:cNvPr id="185" name="Google Shape;185;p4"/>
          <p:cNvSpPr/>
          <p:nvPr/>
        </p:nvSpPr>
        <p:spPr>
          <a:xfrm>
            <a:off x="7109194" y="5926421"/>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Add ally</a:t>
            </a:r>
            <a:endParaRPr sz="14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5"/>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5"/>
          <p:cNvSpPr txBox="1"/>
          <p:nvPr/>
        </p:nvSpPr>
        <p:spPr>
          <a:xfrm>
            <a:off x="3563888" y="495513"/>
            <a:ext cx="51485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grading task page</a:t>
            </a:r>
            <a:endParaRPr/>
          </a:p>
        </p:txBody>
      </p:sp>
      <p:sp>
        <p:nvSpPr>
          <p:cNvPr id="192" name="Google Shape;192;p5"/>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grpSp>
        <p:nvGrpSpPr>
          <p:cNvPr id="193" name="Google Shape;193;p5"/>
          <p:cNvGrpSpPr/>
          <p:nvPr/>
        </p:nvGrpSpPr>
        <p:grpSpPr>
          <a:xfrm>
            <a:off x="3851920" y="1278286"/>
            <a:ext cx="4320480" cy="1108811"/>
            <a:chOff x="3851920" y="1278286"/>
            <a:chExt cx="4320480" cy="1108811"/>
          </a:xfrm>
        </p:grpSpPr>
        <p:grpSp>
          <p:nvGrpSpPr>
            <p:cNvPr id="194" name="Google Shape;194;p5"/>
            <p:cNvGrpSpPr/>
            <p:nvPr/>
          </p:nvGrpSpPr>
          <p:grpSpPr>
            <a:xfrm>
              <a:off x="3851920" y="1278529"/>
              <a:ext cx="1224136" cy="1108405"/>
              <a:chOff x="3851920" y="1278529"/>
              <a:chExt cx="1224136" cy="1108405"/>
            </a:xfrm>
          </p:grpSpPr>
          <p:sp>
            <p:nvSpPr>
              <p:cNvPr id="195" name="Google Shape;195;p5"/>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5"/>
              <p:cNvSpPr txBox="1"/>
              <p:nvPr/>
            </p:nvSpPr>
            <p:spPr>
              <a:xfrm>
                <a:off x="3855864" y="13773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grpSp>
          <p:nvGrpSpPr>
            <p:cNvPr id="197" name="Google Shape;197;p5"/>
            <p:cNvGrpSpPr/>
            <p:nvPr/>
          </p:nvGrpSpPr>
          <p:grpSpPr>
            <a:xfrm>
              <a:off x="6948264" y="1278286"/>
              <a:ext cx="1224136" cy="1108405"/>
              <a:chOff x="4004320" y="1430929"/>
              <a:chExt cx="1224136" cy="1108405"/>
            </a:xfrm>
          </p:grpSpPr>
          <p:sp>
            <p:nvSpPr>
              <p:cNvPr id="198" name="Google Shape;198;p5"/>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5"/>
              <p:cNvSpPr txBox="1"/>
              <p:nvPr/>
            </p:nvSpPr>
            <p:spPr>
              <a:xfrm>
                <a:off x="4008264" y="1529739"/>
                <a:ext cx="122019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New stage</a:t>
                </a:r>
                <a:endParaRPr sz="1800">
                  <a:solidFill>
                    <a:schemeClr val="dk1"/>
                  </a:solidFill>
                  <a:latin typeface="Calibri"/>
                  <a:ea typeface="Calibri"/>
                  <a:cs typeface="Calibri"/>
                  <a:sym typeface="Calibri"/>
                </a:endParaRPr>
              </a:p>
            </p:txBody>
          </p:sp>
        </p:grpSp>
        <p:grpSp>
          <p:nvGrpSpPr>
            <p:cNvPr id="200" name="Google Shape;200;p5"/>
            <p:cNvGrpSpPr/>
            <p:nvPr/>
          </p:nvGrpSpPr>
          <p:grpSpPr>
            <a:xfrm>
              <a:off x="5436096" y="1278692"/>
              <a:ext cx="1224136" cy="1108405"/>
              <a:chOff x="4004320" y="1430929"/>
              <a:chExt cx="1224136" cy="1108405"/>
            </a:xfrm>
          </p:grpSpPr>
          <p:sp>
            <p:nvSpPr>
              <p:cNvPr id="201" name="Google Shape;201;p5"/>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5"/>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cxnSp>
          <p:nvCxnSpPr>
            <p:cNvPr id="203" name="Google Shape;203;p5"/>
            <p:cNvCxnSpPr>
              <a:stCxn id="195" idx="3"/>
              <a:endCxn id="201" idx="1"/>
            </p:cNvCxnSpPr>
            <p:nvPr/>
          </p:nvCxnSpPr>
          <p:spPr>
            <a:xfrm>
              <a:off x="5076056" y="1832731"/>
              <a:ext cx="360000" cy="300"/>
            </a:xfrm>
            <a:prstGeom prst="straightConnector1">
              <a:avLst/>
            </a:prstGeom>
            <a:noFill/>
            <a:ln cap="flat" cmpd="sng" w="9525">
              <a:solidFill>
                <a:srgbClr val="4A7DBA"/>
              </a:solidFill>
              <a:prstDash val="solid"/>
              <a:round/>
              <a:headEnd len="sm" w="sm" type="none"/>
              <a:tailEnd len="med" w="med" type="stealth"/>
            </a:ln>
          </p:spPr>
        </p:cxnSp>
        <p:cxnSp>
          <p:nvCxnSpPr>
            <p:cNvPr id="204" name="Google Shape;204;p5"/>
            <p:cNvCxnSpPr>
              <a:stCxn id="201" idx="3"/>
              <a:endCxn id="198" idx="1"/>
            </p:cNvCxnSpPr>
            <p:nvPr/>
          </p:nvCxnSpPr>
          <p:spPr>
            <a:xfrm flipH="1" rot="10800000">
              <a:off x="6660232" y="1832595"/>
              <a:ext cx="288000" cy="300"/>
            </a:xfrm>
            <a:prstGeom prst="straightConnector1">
              <a:avLst/>
            </a:prstGeom>
            <a:noFill/>
            <a:ln cap="flat" cmpd="sng" w="9525">
              <a:solidFill>
                <a:srgbClr val="4A7DBA"/>
              </a:solidFill>
              <a:prstDash val="solid"/>
              <a:round/>
              <a:headEnd len="sm" w="sm" type="none"/>
              <a:tailEnd len="med" w="med" type="stealth"/>
            </a:ln>
          </p:spPr>
        </p:cxnSp>
      </p:grpSp>
      <p:grpSp>
        <p:nvGrpSpPr>
          <p:cNvPr id="205" name="Google Shape;205;p5"/>
          <p:cNvGrpSpPr/>
          <p:nvPr/>
        </p:nvGrpSpPr>
        <p:grpSpPr>
          <a:xfrm>
            <a:off x="3855864" y="2903285"/>
            <a:ext cx="4320480" cy="1108811"/>
            <a:chOff x="3851920" y="1278286"/>
            <a:chExt cx="4320480" cy="1108811"/>
          </a:xfrm>
        </p:grpSpPr>
        <p:grpSp>
          <p:nvGrpSpPr>
            <p:cNvPr id="206" name="Google Shape;206;p5"/>
            <p:cNvGrpSpPr/>
            <p:nvPr/>
          </p:nvGrpSpPr>
          <p:grpSpPr>
            <a:xfrm>
              <a:off x="3851920" y="1278529"/>
              <a:ext cx="1224136" cy="1108405"/>
              <a:chOff x="3851920" y="1278529"/>
              <a:chExt cx="1224136" cy="1108405"/>
            </a:xfrm>
          </p:grpSpPr>
          <p:sp>
            <p:nvSpPr>
              <p:cNvPr id="207" name="Google Shape;207;p5"/>
              <p:cNvSpPr/>
              <p:nvPr/>
            </p:nvSpPr>
            <p:spPr>
              <a:xfrm>
                <a:off x="3851920" y="12785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5"/>
              <p:cNvSpPr txBox="1"/>
              <p:nvPr/>
            </p:nvSpPr>
            <p:spPr>
              <a:xfrm>
                <a:off x="3855864" y="13773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grpSp>
          <p:nvGrpSpPr>
            <p:cNvPr id="209" name="Google Shape;209;p5"/>
            <p:cNvGrpSpPr/>
            <p:nvPr/>
          </p:nvGrpSpPr>
          <p:grpSpPr>
            <a:xfrm>
              <a:off x="6948264" y="1278286"/>
              <a:ext cx="1224136" cy="1108405"/>
              <a:chOff x="4004320" y="1430929"/>
              <a:chExt cx="1224136" cy="1108405"/>
            </a:xfrm>
          </p:grpSpPr>
          <p:sp>
            <p:nvSpPr>
              <p:cNvPr id="210" name="Google Shape;210;p5"/>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5"/>
              <p:cNvSpPr txBox="1"/>
              <p:nvPr/>
            </p:nvSpPr>
            <p:spPr>
              <a:xfrm>
                <a:off x="4008264" y="1529739"/>
                <a:ext cx="122019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New stage</a:t>
                </a:r>
                <a:endParaRPr sz="1800">
                  <a:solidFill>
                    <a:schemeClr val="dk1"/>
                  </a:solidFill>
                  <a:latin typeface="Calibri"/>
                  <a:ea typeface="Calibri"/>
                  <a:cs typeface="Calibri"/>
                  <a:sym typeface="Calibri"/>
                </a:endParaRPr>
              </a:p>
            </p:txBody>
          </p:sp>
        </p:grpSp>
        <p:grpSp>
          <p:nvGrpSpPr>
            <p:cNvPr id="212" name="Google Shape;212;p5"/>
            <p:cNvGrpSpPr/>
            <p:nvPr/>
          </p:nvGrpSpPr>
          <p:grpSpPr>
            <a:xfrm>
              <a:off x="5436096" y="1278692"/>
              <a:ext cx="1224136" cy="1108405"/>
              <a:chOff x="4004320" y="1430929"/>
              <a:chExt cx="1224136" cy="1108405"/>
            </a:xfrm>
          </p:grpSpPr>
          <p:sp>
            <p:nvSpPr>
              <p:cNvPr id="213" name="Google Shape;213;p5"/>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5"/>
              <p:cNvSpPr txBox="1"/>
              <p:nvPr/>
            </p:nvSpPr>
            <p:spPr>
              <a:xfrm>
                <a:off x="4008264" y="1529739"/>
                <a:ext cx="1008112"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A Stage</a:t>
                </a:r>
                <a:endParaRPr sz="1800">
                  <a:solidFill>
                    <a:schemeClr val="dk1"/>
                  </a:solidFill>
                  <a:latin typeface="Calibri"/>
                  <a:ea typeface="Calibri"/>
                  <a:cs typeface="Calibri"/>
                  <a:sym typeface="Calibri"/>
                </a:endParaRPr>
              </a:p>
            </p:txBody>
          </p:sp>
        </p:grpSp>
        <p:cxnSp>
          <p:nvCxnSpPr>
            <p:cNvPr id="215" name="Google Shape;215;p5"/>
            <p:cNvCxnSpPr>
              <a:stCxn id="207" idx="3"/>
              <a:endCxn id="213" idx="1"/>
            </p:cNvCxnSpPr>
            <p:nvPr/>
          </p:nvCxnSpPr>
          <p:spPr>
            <a:xfrm>
              <a:off x="5076056" y="1832732"/>
              <a:ext cx="360000" cy="300"/>
            </a:xfrm>
            <a:prstGeom prst="straightConnector1">
              <a:avLst/>
            </a:prstGeom>
            <a:noFill/>
            <a:ln cap="flat" cmpd="sng" w="9525">
              <a:solidFill>
                <a:srgbClr val="4A7DBA"/>
              </a:solidFill>
              <a:prstDash val="solid"/>
              <a:round/>
              <a:headEnd len="sm" w="sm" type="none"/>
              <a:tailEnd len="med" w="med" type="stealth"/>
            </a:ln>
          </p:spPr>
        </p:cxnSp>
        <p:cxnSp>
          <p:nvCxnSpPr>
            <p:cNvPr id="216" name="Google Shape;216;p5"/>
            <p:cNvCxnSpPr>
              <a:stCxn id="213" idx="3"/>
              <a:endCxn id="210" idx="1"/>
            </p:cNvCxnSpPr>
            <p:nvPr/>
          </p:nvCxnSpPr>
          <p:spPr>
            <a:xfrm flipH="1" rot="10800000">
              <a:off x="6660232" y="1832595"/>
              <a:ext cx="288000" cy="300"/>
            </a:xfrm>
            <a:prstGeom prst="straightConnector1">
              <a:avLst/>
            </a:prstGeom>
            <a:noFill/>
            <a:ln cap="flat" cmpd="sng" w="9525">
              <a:solidFill>
                <a:srgbClr val="4A7DBA"/>
              </a:solidFill>
              <a:prstDash val="solid"/>
              <a:round/>
              <a:headEnd len="sm" w="sm" type="none"/>
              <a:tailEnd len="med" w="med" type="stealth"/>
            </a:ln>
          </p:spPr>
        </p:cxnSp>
      </p:grpSp>
      <p:sp>
        <p:nvSpPr>
          <p:cNvPr id="217" name="Google Shape;217;p5"/>
          <p:cNvSpPr txBox="1"/>
          <p:nvPr/>
        </p:nvSpPr>
        <p:spPr>
          <a:xfrm>
            <a:off x="3583045" y="873347"/>
            <a:ext cx="108012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personal</a:t>
            </a:r>
            <a:endParaRPr sz="1800">
              <a:solidFill>
                <a:schemeClr val="dk1"/>
              </a:solidFill>
              <a:latin typeface="Calibri"/>
              <a:ea typeface="Calibri"/>
              <a:cs typeface="Calibri"/>
              <a:sym typeface="Calibri"/>
            </a:endParaRPr>
          </a:p>
        </p:txBody>
      </p:sp>
      <p:sp>
        <p:nvSpPr>
          <p:cNvPr id="218" name="Google Shape;218;p5"/>
          <p:cNvSpPr txBox="1"/>
          <p:nvPr/>
        </p:nvSpPr>
        <p:spPr>
          <a:xfrm>
            <a:off x="3563888" y="2521146"/>
            <a:ext cx="1181898"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evaluation</a:t>
            </a:r>
            <a:endParaRPr sz="1800">
              <a:solidFill>
                <a:schemeClr val="dk1"/>
              </a:solidFill>
              <a:latin typeface="Calibri"/>
              <a:ea typeface="Calibri"/>
              <a:cs typeface="Calibri"/>
              <a:sym typeface="Calibri"/>
            </a:endParaRPr>
          </a:p>
        </p:txBody>
      </p:sp>
      <p:sp>
        <p:nvSpPr>
          <p:cNvPr id="219" name="Google Shape;219;p5"/>
          <p:cNvSpPr txBox="1"/>
          <p:nvPr/>
        </p:nvSpPr>
        <p:spPr>
          <a:xfrm>
            <a:off x="0" y="360941"/>
            <a:ext cx="3419872" cy="59093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Stages here are like experiment page’s stages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evaluation stages can be an experimentee result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a grader is chosen, user will transferred to the grader page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an Email and press create code in order to bind grader to grading task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 is chosen, user will add experimentees from list of experimentees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the personal/evaluation have results, the stages can’t be edit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‘back’ the user will be back to the experiment page</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220" name="Google Shape;220;p5"/>
          <p:cNvGrpSpPr/>
          <p:nvPr/>
        </p:nvGrpSpPr>
        <p:grpSpPr>
          <a:xfrm>
            <a:off x="6664176" y="4396882"/>
            <a:ext cx="1843744" cy="1267436"/>
            <a:chOff x="5094234" y="4134065"/>
            <a:chExt cx="1843744" cy="1267436"/>
          </a:xfrm>
        </p:grpSpPr>
        <p:sp>
          <p:nvSpPr>
            <p:cNvPr id="221" name="Google Shape;221;p5"/>
            <p:cNvSpPr/>
            <p:nvPr/>
          </p:nvSpPr>
          <p:spPr>
            <a:xfrm>
              <a:off x="5094234" y="4134065"/>
              <a:ext cx="1735734"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5"/>
            <p:cNvSpPr/>
            <p:nvPr/>
          </p:nvSpPr>
          <p:spPr>
            <a:xfrm>
              <a:off x="5219013" y="4293096"/>
              <a:ext cx="1718965"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sz="1800">
                <a:solidFill>
                  <a:schemeClr val="dk1"/>
                </a:solidFill>
                <a:latin typeface="Calibri"/>
                <a:ea typeface="Calibri"/>
                <a:cs typeface="Calibri"/>
                <a:sym typeface="Calibri"/>
              </a:endParaRPr>
            </a:p>
          </p:txBody>
        </p:sp>
      </p:grpSp>
      <p:grpSp>
        <p:nvGrpSpPr>
          <p:cNvPr id="223" name="Google Shape;223;p5"/>
          <p:cNvGrpSpPr/>
          <p:nvPr/>
        </p:nvGrpSpPr>
        <p:grpSpPr>
          <a:xfrm>
            <a:off x="3851920" y="4460020"/>
            <a:ext cx="1515510" cy="1267435"/>
            <a:chOff x="3774664" y="4134066"/>
            <a:chExt cx="1515510" cy="1267435"/>
          </a:xfrm>
        </p:grpSpPr>
        <p:sp>
          <p:nvSpPr>
            <p:cNvPr id="224" name="Google Shape;224;p5"/>
            <p:cNvSpPr/>
            <p:nvPr/>
          </p:nvSpPr>
          <p:spPr>
            <a:xfrm>
              <a:off x="3774664" y="4134066"/>
              <a:ext cx="1322922"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5" name="Google Shape;225;p5"/>
            <p:cNvGrpSpPr/>
            <p:nvPr/>
          </p:nvGrpSpPr>
          <p:grpSpPr>
            <a:xfrm>
              <a:off x="3808567" y="4293096"/>
              <a:ext cx="1481607" cy="1108405"/>
              <a:chOff x="3808567" y="4293096"/>
              <a:chExt cx="1481607" cy="1108405"/>
            </a:xfrm>
          </p:grpSpPr>
          <p:sp>
            <p:nvSpPr>
              <p:cNvPr id="226" name="Google Shape;226;p5"/>
              <p:cNvSpPr/>
              <p:nvPr/>
            </p:nvSpPr>
            <p:spPr>
              <a:xfrm>
                <a:off x="3887910" y="4293096"/>
                <a:ext cx="1322922"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5"/>
              <p:cNvSpPr txBox="1"/>
              <p:nvPr/>
            </p:nvSpPr>
            <p:spPr>
              <a:xfrm>
                <a:off x="3808567" y="4599495"/>
                <a:ext cx="1481607"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Graders</a:t>
                </a:r>
                <a:endParaRPr sz="1800">
                  <a:solidFill>
                    <a:schemeClr val="dk1"/>
                  </a:solidFill>
                  <a:latin typeface="Calibri"/>
                  <a:ea typeface="Calibri"/>
                  <a:cs typeface="Calibri"/>
                  <a:sym typeface="Calibri"/>
                </a:endParaRPr>
              </a:p>
            </p:txBody>
          </p:sp>
        </p:grpSp>
      </p:grpSp>
      <p:sp>
        <p:nvSpPr>
          <p:cNvPr id="228" name="Google Shape;228;p5"/>
          <p:cNvSpPr/>
          <p:nvPr/>
        </p:nvSpPr>
        <p:spPr>
          <a:xfrm>
            <a:off x="3779912" y="5949280"/>
            <a:ext cx="2097472" cy="36004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dk1"/>
                </a:solidFill>
                <a:latin typeface="Calibri"/>
                <a:ea typeface="Calibri"/>
                <a:cs typeface="Calibri"/>
                <a:sym typeface="Calibri"/>
              </a:rPr>
              <a:t>Place experimentee Email</a:t>
            </a:r>
            <a:endParaRPr sz="1400">
              <a:solidFill>
                <a:schemeClr val="dk1"/>
              </a:solidFill>
              <a:latin typeface="Calibri"/>
              <a:ea typeface="Calibri"/>
              <a:cs typeface="Calibri"/>
              <a:sym typeface="Calibri"/>
            </a:endParaRPr>
          </a:p>
        </p:txBody>
      </p:sp>
      <p:sp>
        <p:nvSpPr>
          <p:cNvPr id="229" name="Google Shape;229;p5"/>
          <p:cNvSpPr/>
          <p:nvPr/>
        </p:nvSpPr>
        <p:spPr>
          <a:xfrm>
            <a:off x="5994526"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Create code</a:t>
            </a:r>
            <a:endParaRPr sz="1400">
              <a:solidFill>
                <a:schemeClr val="lt1"/>
              </a:solidFill>
              <a:latin typeface="Calibri"/>
              <a:ea typeface="Calibri"/>
              <a:cs typeface="Calibri"/>
              <a:sym typeface="Calibri"/>
            </a:endParaRPr>
          </a:p>
        </p:txBody>
      </p:sp>
      <p:sp>
        <p:nvSpPr>
          <p:cNvPr id="230" name="Google Shape;230;p5"/>
          <p:cNvSpPr txBox="1"/>
          <p:nvPr/>
        </p:nvSpPr>
        <p:spPr>
          <a:xfrm>
            <a:off x="8125100" y="5172645"/>
            <a:ext cx="401969" cy="52322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231" name="Google Shape;231;p5"/>
          <p:cNvSpPr/>
          <p:nvPr/>
        </p:nvSpPr>
        <p:spPr>
          <a:xfrm>
            <a:off x="756033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back</a:t>
            </a:r>
            <a:endParaRPr sz="14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6"/>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6"/>
          <p:cNvSpPr txBox="1"/>
          <p:nvPr/>
        </p:nvSpPr>
        <p:spPr>
          <a:xfrm>
            <a:off x="3563888" y="495513"/>
            <a:ext cx="51485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Ally page</a:t>
            </a:r>
            <a:endParaRPr sz="2400">
              <a:solidFill>
                <a:schemeClr val="dk1"/>
              </a:solidFill>
              <a:latin typeface="Calibri"/>
              <a:ea typeface="Calibri"/>
              <a:cs typeface="Calibri"/>
              <a:sym typeface="Calibri"/>
            </a:endParaRPr>
          </a:p>
        </p:txBody>
      </p:sp>
      <p:sp>
        <p:nvSpPr>
          <p:cNvPr id="238" name="Google Shape;238;p6"/>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239" name="Google Shape;239;p6"/>
          <p:cNvSpPr txBox="1"/>
          <p:nvPr/>
        </p:nvSpPr>
        <p:spPr>
          <a:xfrm>
            <a:off x="3514082" y="1097925"/>
            <a:ext cx="2030472" cy="364837"/>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Email: xxx@xxx.xxx</a:t>
            </a:r>
            <a:endParaRPr sz="1800">
              <a:solidFill>
                <a:schemeClr val="dk1"/>
              </a:solidFill>
              <a:latin typeface="Calibri"/>
              <a:ea typeface="Calibri"/>
              <a:cs typeface="Calibri"/>
              <a:sym typeface="Calibri"/>
            </a:endParaRPr>
          </a:p>
        </p:txBody>
      </p:sp>
      <p:sp>
        <p:nvSpPr>
          <p:cNvPr id="240" name="Google Shape;240;p6"/>
          <p:cNvSpPr txBox="1"/>
          <p:nvPr/>
        </p:nvSpPr>
        <p:spPr>
          <a:xfrm>
            <a:off x="0" y="360941"/>
            <a:ext cx="3419872"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can choose a permission and add/remove is from the ally permissions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ally have just the green permissions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‘back’ the user will be back to the experiment page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user can edit the ally permissions only if he has permission to do so</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grpSp>
        <p:nvGrpSpPr>
          <p:cNvPr id="241" name="Google Shape;241;p6"/>
          <p:cNvGrpSpPr/>
          <p:nvPr/>
        </p:nvGrpSpPr>
        <p:grpSpPr>
          <a:xfrm>
            <a:off x="3851920" y="3444014"/>
            <a:ext cx="1843744" cy="1108406"/>
            <a:chOff x="5094234" y="4293095"/>
            <a:chExt cx="1843744" cy="1108406"/>
          </a:xfrm>
        </p:grpSpPr>
        <p:sp>
          <p:nvSpPr>
            <p:cNvPr id="242" name="Google Shape;242;p6"/>
            <p:cNvSpPr/>
            <p:nvPr/>
          </p:nvSpPr>
          <p:spPr>
            <a:xfrm>
              <a:off x="5094234" y="4293095"/>
              <a:ext cx="1735734" cy="1108405"/>
            </a:xfrm>
            <a:prstGeom prst="roundRect">
              <a:avLst>
                <a:gd fmla="val 16667" name="adj"/>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6"/>
            <p:cNvSpPr/>
            <p:nvPr/>
          </p:nvSpPr>
          <p:spPr>
            <a:xfrm>
              <a:off x="5219013" y="4293096"/>
              <a:ext cx="1718965" cy="1108405"/>
            </a:xfrm>
            <a:prstGeom prst="roundRect">
              <a:avLst>
                <a:gd fmla="val 16667" name="adj"/>
              </a:avLst>
            </a:prstGeom>
            <a:solidFill>
              <a:srgbClr val="92D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permissions</a:t>
              </a:r>
              <a:endParaRPr sz="1800">
                <a:solidFill>
                  <a:schemeClr val="dk1"/>
                </a:solidFill>
                <a:latin typeface="Calibri"/>
                <a:ea typeface="Calibri"/>
                <a:cs typeface="Calibri"/>
                <a:sym typeface="Calibri"/>
              </a:endParaRPr>
            </a:p>
          </p:txBody>
        </p:sp>
      </p:grpSp>
      <p:sp>
        <p:nvSpPr>
          <p:cNvPr id="244" name="Google Shape;244;p6"/>
          <p:cNvSpPr txBox="1"/>
          <p:nvPr/>
        </p:nvSpPr>
        <p:spPr>
          <a:xfrm>
            <a:off x="4562999" y="1951965"/>
            <a:ext cx="3150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Details details details details details details details</a:t>
            </a:r>
            <a:endParaRPr sz="1800">
              <a:solidFill>
                <a:schemeClr val="dk1"/>
              </a:solidFill>
              <a:latin typeface="Calibri"/>
              <a:ea typeface="Calibri"/>
              <a:cs typeface="Calibri"/>
              <a:sym typeface="Calibri"/>
            </a:endParaRPr>
          </a:p>
        </p:txBody>
      </p:sp>
      <p:grpSp>
        <p:nvGrpSpPr>
          <p:cNvPr id="245" name="Google Shape;245;p6"/>
          <p:cNvGrpSpPr/>
          <p:nvPr/>
        </p:nvGrpSpPr>
        <p:grpSpPr>
          <a:xfrm>
            <a:off x="4129099" y="3444013"/>
            <a:ext cx="1843744" cy="1108406"/>
            <a:chOff x="5094234" y="4293095"/>
            <a:chExt cx="1843744" cy="1108406"/>
          </a:xfrm>
        </p:grpSpPr>
        <p:sp>
          <p:nvSpPr>
            <p:cNvPr id="246" name="Google Shape;246;p6"/>
            <p:cNvSpPr/>
            <p:nvPr/>
          </p:nvSpPr>
          <p:spPr>
            <a:xfrm>
              <a:off x="5094234" y="4293095"/>
              <a:ext cx="1735734" cy="1108405"/>
            </a:xfrm>
            <a:prstGeom prst="roundRect">
              <a:avLst>
                <a:gd fmla="val 16667" name="adj"/>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6"/>
            <p:cNvSpPr/>
            <p:nvPr/>
          </p:nvSpPr>
          <p:spPr>
            <a:xfrm>
              <a:off x="5219013" y="4293096"/>
              <a:ext cx="1718965" cy="1108405"/>
            </a:xfrm>
            <a:prstGeom prst="roundRect">
              <a:avLst>
                <a:gd fmla="val 16667" name="adj"/>
              </a:avLst>
            </a:prstGeom>
            <a:solidFill>
              <a:srgbClr val="92D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permissions</a:t>
              </a:r>
              <a:endParaRPr sz="1800">
                <a:solidFill>
                  <a:schemeClr val="dk1"/>
                </a:solidFill>
                <a:latin typeface="Calibri"/>
                <a:ea typeface="Calibri"/>
                <a:cs typeface="Calibri"/>
                <a:sym typeface="Calibri"/>
              </a:endParaRPr>
            </a:p>
          </p:txBody>
        </p:sp>
      </p:grpSp>
      <p:grpSp>
        <p:nvGrpSpPr>
          <p:cNvPr id="248" name="Google Shape;248;p6"/>
          <p:cNvGrpSpPr/>
          <p:nvPr/>
        </p:nvGrpSpPr>
        <p:grpSpPr>
          <a:xfrm>
            <a:off x="4866944" y="3457285"/>
            <a:ext cx="1843744" cy="1108406"/>
            <a:chOff x="5094234" y="4293095"/>
            <a:chExt cx="1843744" cy="1108406"/>
          </a:xfrm>
        </p:grpSpPr>
        <p:sp>
          <p:nvSpPr>
            <p:cNvPr id="249" name="Google Shape;249;p6"/>
            <p:cNvSpPr/>
            <p:nvPr/>
          </p:nvSpPr>
          <p:spPr>
            <a:xfrm>
              <a:off x="5094234" y="4293095"/>
              <a:ext cx="1735734" cy="1108405"/>
            </a:xfrm>
            <a:prstGeom prst="roundRect">
              <a:avLst>
                <a:gd fmla="val 16667" name="adj"/>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6"/>
            <p:cNvSpPr/>
            <p:nvPr/>
          </p:nvSpPr>
          <p:spPr>
            <a:xfrm>
              <a:off x="5219013" y="4293096"/>
              <a:ext cx="1718965" cy="1108405"/>
            </a:xfrm>
            <a:prstGeom prst="roundRect">
              <a:avLst>
                <a:gd fmla="val 16667" name="adj"/>
              </a:avLst>
            </a:prstGeom>
            <a:solidFill>
              <a:srgbClr val="92D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permissions</a:t>
              </a:r>
              <a:endParaRPr sz="1800">
                <a:solidFill>
                  <a:schemeClr val="dk1"/>
                </a:solidFill>
                <a:latin typeface="Calibri"/>
                <a:ea typeface="Calibri"/>
                <a:cs typeface="Calibri"/>
                <a:sym typeface="Calibri"/>
              </a:endParaRPr>
            </a:p>
          </p:txBody>
        </p:sp>
      </p:grpSp>
      <p:grpSp>
        <p:nvGrpSpPr>
          <p:cNvPr id="251" name="Google Shape;251;p6"/>
          <p:cNvGrpSpPr/>
          <p:nvPr/>
        </p:nvGrpSpPr>
        <p:grpSpPr>
          <a:xfrm>
            <a:off x="5934353" y="3457286"/>
            <a:ext cx="1843744" cy="1108406"/>
            <a:chOff x="5094234" y="4293095"/>
            <a:chExt cx="1843744" cy="1108406"/>
          </a:xfrm>
        </p:grpSpPr>
        <p:sp>
          <p:nvSpPr>
            <p:cNvPr id="252" name="Google Shape;252;p6"/>
            <p:cNvSpPr/>
            <p:nvPr/>
          </p:nvSpPr>
          <p:spPr>
            <a:xfrm>
              <a:off x="5094234" y="4293095"/>
              <a:ext cx="1735734" cy="1108405"/>
            </a:xfrm>
            <a:prstGeom prst="roundRect">
              <a:avLst>
                <a:gd fmla="val 16667" name="adj"/>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6"/>
            <p:cNvSpPr/>
            <p:nvPr/>
          </p:nvSpPr>
          <p:spPr>
            <a:xfrm>
              <a:off x="5219013" y="4293096"/>
              <a:ext cx="1718965" cy="1108405"/>
            </a:xfrm>
            <a:prstGeom prst="roundRect">
              <a:avLst>
                <a:gd fmla="val 16667" name="adj"/>
              </a:avLst>
            </a:prstGeom>
            <a:solidFill>
              <a:srgbClr val="92D05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permissions</a:t>
              </a:r>
              <a:endParaRPr sz="1800">
                <a:solidFill>
                  <a:schemeClr val="dk1"/>
                </a:solidFill>
                <a:latin typeface="Calibri"/>
                <a:ea typeface="Calibri"/>
                <a:cs typeface="Calibri"/>
                <a:sym typeface="Calibri"/>
              </a:endParaRPr>
            </a:p>
          </p:txBody>
        </p:sp>
      </p:grpSp>
      <p:sp>
        <p:nvSpPr>
          <p:cNvPr id="254" name="Google Shape;254;p6"/>
          <p:cNvSpPr/>
          <p:nvPr/>
        </p:nvSpPr>
        <p:spPr>
          <a:xfrm>
            <a:off x="756033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back</a:t>
            </a:r>
            <a:endParaRPr sz="14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7"/>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7"/>
          <p:cNvSpPr txBox="1"/>
          <p:nvPr/>
        </p:nvSpPr>
        <p:spPr>
          <a:xfrm>
            <a:off x="3563888" y="495513"/>
            <a:ext cx="51485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Grader page</a:t>
            </a:r>
            <a:endParaRPr sz="2400">
              <a:solidFill>
                <a:schemeClr val="dk1"/>
              </a:solidFill>
              <a:latin typeface="Calibri"/>
              <a:ea typeface="Calibri"/>
              <a:cs typeface="Calibri"/>
              <a:sym typeface="Calibri"/>
            </a:endParaRPr>
          </a:p>
        </p:txBody>
      </p:sp>
      <p:sp>
        <p:nvSpPr>
          <p:cNvPr id="261" name="Google Shape;261;p7"/>
          <p:cNvSpPr txBox="1"/>
          <p:nvPr/>
        </p:nvSpPr>
        <p:spPr>
          <a:xfrm>
            <a:off x="0" y="836712"/>
            <a:ext cx="3563888"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personal results chosen, user will transferred to grader’s results page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experimentee evaluation chosen, user will transferred to grader’s evaluation results page (for said experimentee)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‘back’ the user will be back to the experiment page</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62" name="Google Shape;262;p7"/>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grpSp>
        <p:nvGrpSpPr>
          <p:cNvPr id="263" name="Google Shape;263;p7"/>
          <p:cNvGrpSpPr/>
          <p:nvPr/>
        </p:nvGrpSpPr>
        <p:grpSpPr>
          <a:xfrm>
            <a:off x="5526105" y="1600637"/>
            <a:ext cx="1224136" cy="1108405"/>
            <a:chOff x="4004320" y="1430929"/>
            <a:chExt cx="1224136" cy="1108405"/>
          </a:xfrm>
        </p:grpSpPr>
        <p:sp>
          <p:nvSpPr>
            <p:cNvPr id="264" name="Google Shape;264;p7"/>
            <p:cNvSpPr/>
            <p:nvPr/>
          </p:nvSpPr>
          <p:spPr>
            <a:xfrm>
              <a:off x="4004320" y="1430929"/>
              <a:ext cx="1224136"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7"/>
            <p:cNvSpPr txBox="1"/>
            <p:nvPr/>
          </p:nvSpPr>
          <p:spPr>
            <a:xfrm>
              <a:off x="4112332" y="1538717"/>
              <a:ext cx="100811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Personal results</a:t>
              </a:r>
              <a:endParaRPr sz="1800">
                <a:solidFill>
                  <a:schemeClr val="dk1"/>
                </a:solidFill>
                <a:latin typeface="Calibri"/>
                <a:ea typeface="Calibri"/>
                <a:cs typeface="Calibri"/>
                <a:sym typeface="Calibri"/>
              </a:endParaRPr>
            </a:p>
          </p:txBody>
        </p:sp>
      </p:grpSp>
      <p:grpSp>
        <p:nvGrpSpPr>
          <p:cNvPr id="266" name="Google Shape;266;p7"/>
          <p:cNvGrpSpPr/>
          <p:nvPr/>
        </p:nvGrpSpPr>
        <p:grpSpPr>
          <a:xfrm>
            <a:off x="5216302" y="3898398"/>
            <a:ext cx="1843744" cy="1267436"/>
            <a:chOff x="5094234" y="4134065"/>
            <a:chExt cx="1843744" cy="1267436"/>
          </a:xfrm>
        </p:grpSpPr>
        <p:sp>
          <p:nvSpPr>
            <p:cNvPr id="267" name="Google Shape;267;p7"/>
            <p:cNvSpPr/>
            <p:nvPr/>
          </p:nvSpPr>
          <p:spPr>
            <a:xfrm>
              <a:off x="5094234" y="4134065"/>
              <a:ext cx="1735734"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7"/>
            <p:cNvSpPr/>
            <p:nvPr/>
          </p:nvSpPr>
          <p:spPr>
            <a:xfrm>
              <a:off x="5219013" y="4293096"/>
              <a:ext cx="1718965" cy="110840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Experimentee</a:t>
              </a:r>
              <a:endParaRPr/>
            </a:p>
            <a:p>
              <a:pPr indent="0" lvl="0" marL="0" marR="0" rtl="1" algn="ctr">
                <a:spcBef>
                  <a:spcPts val="0"/>
                </a:spcBef>
                <a:spcAft>
                  <a:spcPts val="0"/>
                </a:spcAft>
                <a:buNone/>
              </a:pPr>
              <a:r>
                <a:rPr lang="en-US" sz="1800">
                  <a:solidFill>
                    <a:schemeClr val="dk1"/>
                  </a:solidFill>
                  <a:latin typeface="Calibri"/>
                  <a:ea typeface="Calibri"/>
                  <a:cs typeface="Calibri"/>
                  <a:sym typeface="Calibri"/>
                </a:rPr>
                <a:t>evaluation</a:t>
              </a:r>
              <a:endParaRPr sz="1800">
                <a:solidFill>
                  <a:schemeClr val="dk1"/>
                </a:solidFill>
                <a:latin typeface="Calibri"/>
                <a:ea typeface="Calibri"/>
                <a:cs typeface="Calibri"/>
                <a:sym typeface="Calibri"/>
              </a:endParaRPr>
            </a:p>
          </p:txBody>
        </p:sp>
      </p:grpSp>
      <p:sp>
        <p:nvSpPr>
          <p:cNvPr id="269" name="Google Shape;269;p7"/>
          <p:cNvSpPr/>
          <p:nvPr/>
        </p:nvSpPr>
        <p:spPr>
          <a:xfrm>
            <a:off x="756033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back</a:t>
            </a:r>
            <a:endParaRPr sz="14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8"/>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8"/>
          <p:cNvSpPr txBox="1"/>
          <p:nvPr/>
        </p:nvSpPr>
        <p:spPr>
          <a:xfrm>
            <a:off x="3563888" y="495513"/>
            <a:ext cx="51485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New stage page</a:t>
            </a:r>
            <a:endParaRPr sz="2400">
              <a:solidFill>
                <a:schemeClr val="dk1"/>
              </a:solidFill>
              <a:latin typeface="Calibri"/>
              <a:ea typeface="Calibri"/>
              <a:cs typeface="Calibri"/>
              <a:sym typeface="Calibri"/>
            </a:endParaRPr>
          </a:p>
        </p:txBody>
      </p:sp>
      <p:grpSp>
        <p:nvGrpSpPr>
          <p:cNvPr id="276" name="Google Shape;276;p8"/>
          <p:cNvGrpSpPr/>
          <p:nvPr/>
        </p:nvGrpSpPr>
        <p:grpSpPr>
          <a:xfrm>
            <a:off x="4529182" y="1183425"/>
            <a:ext cx="1224136" cy="1574407"/>
            <a:chOff x="3851920" y="1278529"/>
            <a:chExt cx="1224136" cy="1574407"/>
          </a:xfrm>
        </p:grpSpPr>
        <p:sp>
          <p:nvSpPr>
            <p:cNvPr id="277" name="Google Shape;277;p8"/>
            <p:cNvSpPr/>
            <p:nvPr/>
          </p:nvSpPr>
          <p:spPr>
            <a:xfrm>
              <a:off x="3851920" y="1278529"/>
              <a:ext cx="1224136" cy="1574407"/>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8"/>
            <p:cNvSpPr txBox="1"/>
            <p:nvPr/>
          </p:nvSpPr>
          <p:spPr>
            <a:xfrm>
              <a:off x="3855863" y="1377339"/>
              <a:ext cx="1123245"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1800">
                  <a:solidFill>
                    <a:schemeClr val="dk1"/>
                  </a:solidFill>
                  <a:latin typeface="Calibri"/>
                  <a:ea typeface="Calibri"/>
                  <a:cs typeface="Calibri"/>
                  <a:sym typeface="Calibri"/>
                </a:rPr>
                <a:t>Info stage</a:t>
              </a:r>
              <a:endParaRPr sz="1800">
                <a:solidFill>
                  <a:schemeClr val="dk1"/>
                </a:solidFill>
                <a:latin typeface="Calibri"/>
                <a:ea typeface="Calibri"/>
                <a:cs typeface="Calibri"/>
                <a:sym typeface="Calibri"/>
              </a:endParaRPr>
            </a:p>
          </p:txBody>
        </p:sp>
      </p:grpSp>
      <p:grpSp>
        <p:nvGrpSpPr>
          <p:cNvPr id="279" name="Google Shape;279;p8"/>
          <p:cNvGrpSpPr/>
          <p:nvPr/>
        </p:nvGrpSpPr>
        <p:grpSpPr>
          <a:xfrm>
            <a:off x="6034104" y="1183425"/>
            <a:ext cx="1562232" cy="1574407"/>
            <a:chOff x="5255697" y="1206976"/>
            <a:chExt cx="1562232" cy="1574407"/>
          </a:xfrm>
        </p:grpSpPr>
        <p:sp>
          <p:nvSpPr>
            <p:cNvPr id="280" name="Google Shape;280;p8"/>
            <p:cNvSpPr/>
            <p:nvPr/>
          </p:nvSpPr>
          <p:spPr>
            <a:xfrm>
              <a:off x="5353114" y="1206976"/>
              <a:ext cx="1393184" cy="1574407"/>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8"/>
            <p:cNvSpPr txBox="1"/>
            <p:nvPr/>
          </p:nvSpPr>
          <p:spPr>
            <a:xfrm>
              <a:off x="5255697" y="1256885"/>
              <a:ext cx="1562232" cy="646331"/>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Questionnaire stage</a:t>
              </a:r>
              <a:endParaRPr/>
            </a:p>
          </p:txBody>
        </p:sp>
      </p:grpSp>
      <p:grpSp>
        <p:nvGrpSpPr>
          <p:cNvPr id="282" name="Google Shape;282;p8"/>
          <p:cNvGrpSpPr/>
          <p:nvPr/>
        </p:nvGrpSpPr>
        <p:grpSpPr>
          <a:xfrm>
            <a:off x="6115884" y="3150737"/>
            <a:ext cx="1398671" cy="1574407"/>
            <a:chOff x="4716016" y="3356992"/>
            <a:chExt cx="1398671" cy="1574407"/>
          </a:xfrm>
        </p:grpSpPr>
        <p:sp>
          <p:nvSpPr>
            <p:cNvPr id="283" name="Google Shape;283;p8"/>
            <p:cNvSpPr/>
            <p:nvPr/>
          </p:nvSpPr>
          <p:spPr>
            <a:xfrm>
              <a:off x="4825570" y="3356992"/>
              <a:ext cx="1224136" cy="1574407"/>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8"/>
            <p:cNvSpPr txBox="1"/>
            <p:nvPr/>
          </p:nvSpPr>
          <p:spPr>
            <a:xfrm>
              <a:off x="4716016" y="3455802"/>
              <a:ext cx="1398671"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Coding stage</a:t>
              </a:r>
              <a:endParaRPr sz="1800">
                <a:solidFill>
                  <a:schemeClr val="dk1"/>
                </a:solidFill>
                <a:latin typeface="Calibri"/>
                <a:ea typeface="Calibri"/>
                <a:cs typeface="Calibri"/>
                <a:sym typeface="Calibri"/>
              </a:endParaRPr>
            </a:p>
          </p:txBody>
        </p:sp>
      </p:grpSp>
      <p:grpSp>
        <p:nvGrpSpPr>
          <p:cNvPr id="285" name="Google Shape;285;p8"/>
          <p:cNvGrpSpPr/>
          <p:nvPr/>
        </p:nvGrpSpPr>
        <p:grpSpPr>
          <a:xfrm>
            <a:off x="4441914" y="3150737"/>
            <a:ext cx="1398671" cy="1574407"/>
            <a:chOff x="4716016" y="3356992"/>
            <a:chExt cx="1398671" cy="1574407"/>
          </a:xfrm>
        </p:grpSpPr>
        <p:sp>
          <p:nvSpPr>
            <p:cNvPr id="286" name="Google Shape;286;p8"/>
            <p:cNvSpPr/>
            <p:nvPr/>
          </p:nvSpPr>
          <p:spPr>
            <a:xfrm>
              <a:off x="4825570" y="3356992"/>
              <a:ext cx="1224136" cy="1574407"/>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8"/>
            <p:cNvSpPr txBox="1"/>
            <p:nvPr/>
          </p:nvSpPr>
          <p:spPr>
            <a:xfrm>
              <a:off x="4716016" y="3455802"/>
              <a:ext cx="1398671"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lang="en-US" sz="1800">
                  <a:solidFill>
                    <a:schemeClr val="dk1"/>
                  </a:solidFill>
                  <a:latin typeface="Calibri"/>
                  <a:ea typeface="Calibri"/>
                  <a:cs typeface="Calibri"/>
                  <a:sym typeface="Calibri"/>
                </a:rPr>
                <a:t>Statistics</a:t>
              </a:r>
              <a:endParaRPr sz="1800">
                <a:solidFill>
                  <a:schemeClr val="dk1"/>
                </a:solidFill>
                <a:latin typeface="Calibri"/>
                <a:ea typeface="Calibri"/>
                <a:cs typeface="Calibri"/>
                <a:sym typeface="Calibri"/>
              </a:endParaRPr>
            </a:p>
          </p:txBody>
        </p:sp>
      </p:grpSp>
      <p:sp>
        <p:nvSpPr>
          <p:cNvPr id="288" name="Google Shape;288;p8"/>
          <p:cNvSpPr txBox="1"/>
          <p:nvPr/>
        </p:nvSpPr>
        <p:spPr>
          <a:xfrm>
            <a:off x="0" y="836712"/>
            <a:ext cx="3563888"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choose the desire stage to be created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will be directed to an empty chosen stage page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‘back’ the user will be back to the experiment page without creating the new stage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For each stage page: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When save is chosen, the user will transferred to the experiment page and the stage would be added</a:t>
            </a:r>
            <a:endParaRPr sz="1800">
              <a:solidFill>
                <a:schemeClr val="dk1"/>
              </a:solidFill>
              <a:latin typeface="Calibri"/>
              <a:ea typeface="Calibri"/>
              <a:cs typeface="Calibri"/>
              <a:sym typeface="Calibri"/>
            </a:endParaRPr>
          </a:p>
        </p:txBody>
      </p:sp>
      <p:sp>
        <p:nvSpPr>
          <p:cNvPr id="289" name="Google Shape;289;p8"/>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290" name="Google Shape;290;p8"/>
          <p:cNvSpPr/>
          <p:nvPr/>
        </p:nvSpPr>
        <p:spPr>
          <a:xfrm>
            <a:off x="756033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back</a:t>
            </a:r>
            <a:endParaRPr sz="14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9"/>
          <p:cNvSpPr/>
          <p:nvPr/>
        </p:nvSpPr>
        <p:spPr>
          <a:xfrm>
            <a:off x="3563888" y="360941"/>
            <a:ext cx="5148572" cy="6192688"/>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9"/>
          <p:cNvSpPr txBox="1"/>
          <p:nvPr/>
        </p:nvSpPr>
        <p:spPr>
          <a:xfrm>
            <a:off x="3563889" y="495513"/>
            <a:ext cx="51485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info stage page</a:t>
            </a:r>
            <a:endParaRPr sz="2400">
              <a:solidFill>
                <a:schemeClr val="dk1"/>
              </a:solidFill>
              <a:latin typeface="Calibri"/>
              <a:ea typeface="Calibri"/>
              <a:cs typeface="Calibri"/>
              <a:sym typeface="Calibri"/>
            </a:endParaRPr>
          </a:p>
        </p:txBody>
      </p:sp>
      <p:sp>
        <p:nvSpPr>
          <p:cNvPr id="297" name="Google Shape;297;p9"/>
          <p:cNvSpPr/>
          <p:nvPr/>
        </p:nvSpPr>
        <p:spPr>
          <a:xfrm>
            <a:off x="4626006" y="1628800"/>
            <a:ext cx="3024336" cy="43204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title here</a:t>
            </a:r>
            <a:endParaRPr sz="1800">
              <a:solidFill>
                <a:srgbClr val="3F3F3F"/>
              </a:solidFill>
              <a:latin typeface="Calibri"/>
              <a:ea typeface="Calibri"/>
              <a:cs typeface="Calibri"/>
              <a:sym typeface="Calibri"/>
            </a:endParaRPr>
          </a:p>
        </p:txBody>
      </p:sp>
      <p:sp>
        <p:nvSpPr>
          <p:cNvPr id="298" name="Google Shape;298;p9"/>
          <p:cNvSpPr/>
          <p:nvPr/>
        </p:nvSpPr>
        <p:spPr>
          <a:xfrm>
            <a:off x="4626005" y="2492896"/>
            <a:ext cx="3024336" cy="2952328"/>
          </a:xfrm>
          <a:prstGeom prst="roundRect">
            <a:avLst>
              <a:gd fmla="val 16667" name="adj"/>
            </a:avLst>
          </a:prstGeom>
          <a:solidFill>
            <a:schemeClr val="lt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800">
                <a:solidFill>
                  <a:srgbClr val="3F3F3F"/>
                </a:solidFill>
                <a:latin typeface="Calibri"/>
                <a:ea typeface="Calibri"/>
                <a:cs typeface="Calibri"/>
                <a:sym typeface="Calibri"/>
              </a:rPr>
              <a:t>Place content here</a:t>
            </a:r>
            <a:endParaRPr sz="1800">
              <a:solidFill>
                <a:srgbClr val="3F3F3F"/>
              </a:solidFill>
              <a:latin typeface="Calibri"/>
              <a:ea typeface="Calibri"/>
              <a:cs typeface="Calibri"/>
              <a:sym typeface="Calibri"/>
            </a:endParaRPr>
          </a:p>
        </p:txBody>
      </p:sp>
      <p:sp>
        <p:nvSpPr>
          <p:cNvPr id="299" name="Google Shape;299;p9"/>
          <p:cNvSpPr txBox="1"/>
          <p:nvPr/>
        </p:nvSpPr>
        <p:spPr>
          <a:xfrm>
            <a:off x="0" y="1124744"/>
            <a:ext cx="3563888"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 will insert the needed data for the stage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By choosing ‘back’ the user will be back to the experiment page</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9"/>
          <p:cNvSpPr txBox="1"/>
          <p:nvPr>
            <p:ph idx="12" type="sldNum"/>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1" algn="l">
              <a:spcBef>
                <a:spcPts val="0"/>
              </a:spcBef>
              <a:spcAft>
                <a:spcPts val="0"/>
              </a:spcAft>
              <a:buNone/>
            </a:pPr>
            <a:fld id="{00000000-1234-1234-1234-123412341234}" type="slidenum">
              <a:rPr lang="en-US"/>
              <a:t>‹#›</a:t>
            </a:fld>
            <a:endParaRPr/>
          </a:p>
        </p:txBody>
      </p:sp>
      <p:sp>
        <p:nvSpPr>
          <p:cNvPr id="301" name="Google Shape;301;p9"/>
          <p:cNvSpPr/>
          <p:nvPr/>
        </p:nvSpPr>
        <p:spPr>
          <a:xfrm>
            <a:off x="756033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back</a:t>
            </a:r>
            <a:endParaRPr sz="1400">
              <a:solidFill>
                <a:schemeClr val="lt1"/>
              </a:solidFill>
              <a:latin typeface="Calibri"/>
              <a:ea typeface="Calibri"/>
              <a:cs typeface="Calibri"/>
              <a:sym typeface="Calibri"/>
            </a:endParaRPr>
          </a:p>
        </p:txBody>
      </p:sp>
      <p:sp>
        <p:nvSpPr>
          <p:cNvPr id="302" name="Google Shape;302;p9"/>
          <p:cNvSpPr/>
          <p:nvPr/>
        </p:nvSpPr>
        <p:spPr>
          <a:xfrm>
            <a:off x="3779912" y="5957665"/>
            <a:ext cx="1026114" cy="35165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rPr lang="en-US" sz="1400">
                <a:solidFill>
                  <a:schemeClr val="lt1"/>
                </a:solidFill>
                <a:latin typeface="Calibri"/>
                <a:ea typeface="Calibri"/>
                <a:cs typeface="Calibri"/>
                <a:sym typeface="Calibri"/>
              </a:rPr>
              <a:t>save</a:t>
            </a:r>
            <a:endParaRPr sz="14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2020-01-11T08:59:48Z</dcterms:created>
  <dc:creator>שחר</dc:creator>
</cp:coreProperties>
</file>