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303" r:id="rId3"/>
    <p:sldId id="270" r:id="rId4"/>
    <p:sldId id="304" r:id="rId5"/>
    <p:sldId id="273" r:id="rId6"/>
    <p:sldId id="305" r:id="rId7"/>
    <p:sldId id="306" r:id="rId8"/>
    <p:sldId id="307" r:id="rId9"/>
    <p:sldId id="282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ubik Light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B2BE9-88A0-4D89-8FF6-66816E8AA068}">
  <a:tblStyle styleId="{F78B2BE9-88A0-4D89-8FF6-66816E8AA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6" autoAdjust="0"/>
    <p:restoredTop sz="86942" autoAdjust="0"/>
  </p:normalViewPr>
  <p:slideViewPr>
    <p:cSldViewPr snapToGrid="0" showGuides="1">
      <p:cViewPr varScale="1">
        <p:scale>
          <a:sx n="81" d="100"/>
          <a:sy n="81" d="100"/>
        </p:scale>
        <p:origin x="98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aea31311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aea31311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1" r:id="rId6"/>
    <p:sldLayoutId id="2147483667" r:id="rId7"/>
    <p:sldLayoutId id="2147483669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399262" y="1669101"/>
            <a:ext cx="4345475" cy="1805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600" dirty="0"/>
              <a:t>Jobskuy </a:t>
            </a:r>
            <a:r>
              <a:rPr lang="en" dirty="0"/>
              <a:t> </a:t>
            </a:r>
            <a:r>
              <a:rPr lang="id-ID" sz="3000" dirty="0"/>
              <a:t>Looking for jobs around you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9BC729-07A5-4CD6-A72B-B4CA9E7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019" y="2597875"/>
            <a:ext cx="4598572" cy="2437117"/>
          </a:xfrm>
        </p:spPr>
        <p:txBody>
          <a:bodyPr/>
          <a:lstStyle/>
          <a:p>
            <a:pPr algn="just"/>
            <a:r>
              <a:rPr lang="en-US" dirty="0"/>
              <a:t>1. </a:t>
            </a:r>
            <a:r>
              <a:rPr lang="en-US" dirty="0" err="1"/>
              <a:t>Mhd</a:t>
            </a:r>
            <a:r>
              <a:rPr lang="en-US" dirty="0"/>
              <a:t> </a:t>
            </a:r>
            <a:r>
              <a:rPr lang="en-US" dirty="0" err="1"/>
              <a:t>Rafli</a:t>
            </a:r>
            <a:r>
              <a:rPr lang="en-US" dirty="0"/>
              <a:t> </a:t>
            </a:r>
            <a:r>
              <a:rPr lang="en-US" dirty="0" err="1"/>
              <a:t>Wiganda</a:t>
            </a:r>
            <a:r>
              <a:rPr lang="en-US" dirty="0"/>
              <a:t> (4519210061)</a:t>
            </a:r>
            <a:endParaRPr lang="id-ID" dirty="0"/>
          </a:p>
          <a:p>
            <a:pPr algn="just"/>
            <a:r>
              <a:rPr lang="en-US" dirty="0"/>
              <a:t>2. Johann Henry (4519210072)</a:t>
            </a:r>
            <a:endParaRPr lang="id-ID" dirty="0"/>
          </a:p>
          <a:p>
            <a:pPr algn="just"/>
            <a:r>
              <a:rPr lang="en-US" dirty="0"/>
              <a:t>3. Cindi Amalia (4519210078)</a:t>
            </a:r>
            <a:endParaRPr lang="id-ID" dirty="0"/>
          </a:p>
          <a:p>
            <a:pPr algn="just"/>
            <a:r>
              <a:rPr lang="en-US" dirty="0"/>
              <a:t>4. </a:t>
            </a:r>
            <a:r>
              <a:rPr lang="en-US" dirty="0" err="1"/>
              <a:t>Agus</a:t>
            </a:r>
            <a:r>
              <a:rPr lang="en-US" dirty="0"/>
              <a:t> Maulana (4519210081)</a:t>
            </a:r>
            <a:endParaRPr lang="id-ID" dirty="0"/>
          </a:p>
          <a:p>
            <a:pPr algn="just"/>
            <a:r>
              <a:rPr lang="en-US" dirty="0"/>
              <a:t>5. </a:t>
            </a:r>
            <a:r>
              <a:rPr lang="en-US" dirty="0" err="1"/>
              <a:t>Sofiyah</a:t>
            </a:r>
            <a:r>
              <a:rPr lang="en-US" dirty="0"/>
              <a:t> </a:t>
            </a:r>
            <a:r>
              <a:rPr lang="en-US" dirty="0" err="1"/>
              <a:t>Muchsin</a:t>
            </a:r>
            <a:r>
              <a:rPr lang="en-US" dirty="0"/>
              <a:t> (4519210084)</a:t>
            </a:r>
            <a:endParaRPr lang="id-ID" dirty="0"/>
          </a:p>
          <a:p>
            <a:pPr algn="just"/>
            <a:r>
              <a:rPr lang="en-US" dirty="0"/>
              <a:t>6. Achmad Kelvin (4519210089)</a:t>
            </a:r>
            <a:endParaRPr lang="id-ID" dirty="0"/>
          </a:p>
          <a:p>
            <a:pPr algn="just"/>
            <a:r>
              <a:rPr lang="en-US" dirty="0"/>
              <a:t>7. </a:t>
            </a:r>
            <a:r>
              <a:rPr lang="en-US" dirty="0" err="1"/>
              <a:t>Asergio</a:t>
            </a:r>
            <a:r>
              <a:rPr lang="en-US" dirty="0"/>
              <a:t> Rubens </a:t>
            </a:r>
            <a:r>
              <a:rPr lang="en-US" dirty="0" err="1"/>
              <a:t>Marulitua</a:t>
            </a:r>
            <a:r>
              <a:rPr lang="en-US" dirty="0"/>
              <a:t> (4519210090)</a:t>
            </a:r>
            <a:endParaRPr lang="id-ID" dirty="0"/>
          </a:p>
          <a:p>
            <a:pPr algn="just"/>
            <a:r>
              <a:rPr lang="en-US" dirty="0"/>
              <a:t>8. </a:t>
            </a:r>
            <a:r>
              <a:rPr lang="en-US" dirty="0" err="1"/>
              <a:t>Tohar</a:t>
            </a:r>
            <a:r>
              <a:rPr lang="en-US" dirty="0"/>
              <a:t> Ramadhan (4519210094)</a:t>
            </a:r>
            <a:endParaRPr lang="id-ID" dirty="0"/>
          </a:p>
          <a:p>
            <a:pPr algn="just"/>
            <a:r>
              <a:rPr lang="en-US" dirty="0"/>
              <a:t>9. Kamil Muhammad (4519210112)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5BAFB4-634D-4119-9FA0-7464BF5A5B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4211" y="1851854"/>
            <a:ext cx="2599200" cy="125430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Rizaq</a:t>
            </a:r>
            <a:r>
              <a:rPr lang="en-US" dirty="0"/>
              <a:t> </a:t>
            </a:r>
            <a:r>
              <a:rPr lang="en-US" dirty="0" err="1"/>
              <a:t>afani</a:t>
            </a:r>
            <a:r>
              <a:rPr lang="en-US" dirty="0"/>
              <a:t> (4519210095)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2C5DBF-7A04-489B-B36C-B41ACB5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KELOMPOK BIASALAH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714D26A-F7F8-4609-B0A3-242B8C32971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id-ID" dirty="0"/>
              <a:t>ANGGOTA</a:t>
            </a: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E4FCC36-190A-45FB-A68B-EABF2470508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4213" y="1647625"/>
            <a:ext cx="2599200" cy="215400"/>
          </a:xfrm>
        </p:spPr>
        <p:txBody>
          <a:bodyPr/>
          <a:lstStyle/>
          <a:p>
            <a:r>
              <a:rPr lang="id-ID" dirty="0"/>
              <a:t>KETUA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4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subTitle" idx="1"/>
          </p:nvPr>
        </p:nvSpPr>
        <p:spPr>
          <a:xfrm>
            <a:off x="210014" y="970900"/>
            <a:ext cx="8518350" cy="4010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Perkembangan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dan</a:t>
            </a:r>
            <a:r>
              <a:rPr lang="id-ID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pesat</a:t>
            </a:r>
            <a:r>
              <a:rPr lang="en-US" sz="1400" dirty="0"/>
              <a:t>. </a:t>
            </a:r>
            <a:r>
              <a:rPr lang="en-US" sz="1400" dirty="0" err="1"/>
              <a:t>Terutama</a:t>
            </a:r>
            <a:r>
              <a:rPr lang="id-ID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,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memegang</a:t>
            </a:r>
            <a:r>
              <a:rPr lang="id-ID" sz="1400" dirty="0"/>
              <a:t> </a:t>
            </a:r>
            <a:r>
              <a:rPr lang="en-US" sz="1400" dirty="0" err="1"/>
              <a:t>peranan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id-ID" sz="1400" dirty="0"/>
              <a:t> </a:t>
            </a:r>
            <a:r>
              <a:rPr lang="en-US" sz="1400" dirty="0" err="1"/>
              <a:t>terlepas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dukungan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internet. Internet </a:t>
            </a:r>
            <a:r>
              <a:rPr lang="en-US" sz="1400" dirty="0" err="1"/>
              <a:t>memegang</a:t>
            </a:r>
            <a:r>
              <a:rPr lang="en-US" sz="1400" dirty="0"/>
              <a:t> </a:t>
            </a:r>
            <a:r>
              <a:rPr lang="en-US" sz="1400" dirty="0" err="1"/>
              <a:t>peranan</a:t>
            </a:r>
            <a:r>
              <a:rPr lang="en-US" sz="1400" dirty="0"/>
              <a:t>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penting.Karena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internet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id-ID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didapat</a:t>
            </a:r>
            <a:r>
              <a:rPr lang="en-US" sz="1400" dirty="0"/>
              <a:t> dan </a:t>
            </a:r>
            <a:r>
              <a:rPr lang="en-US" sz="1400" dirty="0" err="1"/>
              <a:t>diterima</a:t>
            </a:r>
            <a:r>
              <a:rPr lang="en-US" sz="1400" dirty="0"/>
              <a:t> </a:t>
            </a:r>
            <a:r>
              <a:rPr lang="en-US" sz="1400" dirty="0" err="1"/>
              <a:t>dimanapun</a:t>
            </a:r>
            <a:r>
              <a:rPr lang="en-US" sz="1400" dirty="0"/>
              <a:t> dan </a:t>
            </a:r>
            <a:r>
              <a:rPr lang="en-US" sz="1400" dirty="0" err="1"/>
              <a:t>kapanpun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internet </a:t>
            </a:r>
            <a:r>
              <a:rPr lang="en-US" sz="1400" dirty="0" err="1"/>
              <a:t>setiap</a:t>
            </a:r>
            <a:r>
              <a:rPr lang="en-US" sz="1400" dirty="0"/>
              <a:t> orang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dan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id-ID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dan </a:t>
            </a:r>
            <a:r>
              <a:rPr lang="en-US" sz="1400" dirty="0" err="1"/>
              <a:t>cepat</a:t>
            </a:r>
            <a:r>
              <a:rPr lang="en-US" sz="1400" dirty="0"/>
              <a:t>. Internet </a:t>
            </a:r>
            <a:r>
              <a:rPr lang="en-US" sz="1400" dirty="0" err="1"/>
              <a:t>sangat</a:t>
            </a:r>
            <a:r>
              <a:rPr lang="id-ID" sz="1400" dirty="0"/>
              <a:t>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mendatangkan</a:t>
            </a:r>
            <a:r>
              <a:rPr lang="id-ID" sz="1400" dirty="0"/>
              <a:t> </a:t>
            </a:r>
            <a:r>
              <a:rPr lang="en-US" sz="1400" dirty="0" err="1"/>
              <a:t>manfaat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id-ID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kemudahan</a:t>
            </a:r>
            <a:r>
              <a:rPr lang="en-US" sz="1400" dirty="0"/>
              <a:t> yang </a:t>
            </a:r>
            <a:r>
              <a:rPr lang="en-US" sz="1400" dirty="0" err="1"/>
              <a:t>diberikan</a:t>
            </a:r>
            <a:r>
              <a:rPr lang="en-US" sz="1400" dirty="0"/>
              <a:t> internet</a:t>
            </a:r>
            <a:r>
              <a:rPr lang="id-ID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website ,</a:t>
            </a:r>
            <a:r>
              <a:rPr lang="en-US" sz="1400" dirty="0" err="1"/>
              <a:t>Beragam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disediakan</a:t>
            </a:r>
            <a:r>
              <a:rPr lang="en-US" sz="1400" dirty="0"/>
              <a:t> website, salah </a:t>
            </a:r>
            <a:r>
              <a:rPr lang="en-US" sz="1400" dirty="0" err="1"/>
              <a:t>satunya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website</a:t>
            </a:r>
            <a:r>
              <a:rPr lang="id-ID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kerja.Biasanya</a:t>
            </a:r>
            <a:r>
              <a:rPr lang="en-US" sz="1400" dirty="0"/>
              <a:t> </a:t>
            </a:r>
            <a:r>
              <a:rPr lang="en-US" sz="1400" dirty="0" err="1"/>
              <a:t>pelamar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pencarian</a:t>
            </a:r>
            <a:r>
              <a:rPr lang="en-US" sz="1400" dirty="0"/>
              <a:t> di media </a:t>
            </a:r>
            <a:r>
              <a:rPr lang="en-US" sz="1400" dirty="0" err="1"/>
              <a:t>cetak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koran</a:t>
            </a:r>
            <a:r>
              <a:rPr lang="en-US" sz="1400" dirty="0"/>
              <a:t>, </a:t>
            </a:r>
            <a:r>
              <a:rPr lang="en-US" sz="1400" dirty="0" err="1"/>
              <a:t>majalah</a:t>
            </a:r>
            <a:r>
              <a:rPr lang="en-US" sz="1400" dirty="0"/>
              <a:t>, </a:t>
            </a:r>
            <a:r>
              <a:rPr lang="en-US" sz="1400" dirty="0" err="1"/>
              <a:t>brosur</a:t>
            </a:r>
            <a:r>
              <a:rPr lang="en-US" sz="1400" dirty="0"/>
              <a:t> dan </a:t>
            </a:r>
            <a:r>
              <a:rPr lang="en-US" sz="1400" dirty="0" err="1"/>
              <a:t>sumber</a:t>
            </a:r>
            <a:r>
              <a:rPr lang="id-ID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mulut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mulut</a:t>
            </a:r>
            <a:r>
              <a:rPr lang="en-US" sz="1400" dirty="0"/>
              <a:t> </a:t>
            </a:r>
            <a:r>
              <a:rPr lang="en-US" sz="1400" dirty="0" err="1"/>
              <a:t>bahkan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yang</a:t>
            </a:r>
            <a:r>
              <a:rPr lang="id-ID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mendatangi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dan </a:t>
            </a:r>
            <a:r>
              <a:rPr lang="en-US" sz="1400" dirty="0" err="1"/>
              <a:t>melihat</a:t>
            </a:r>
            <a:r>
              <a:rPr lang="id-ID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</a:t>
            </a:r>
            <a:r>
              <a:rPr lang="en-US" sz="1400" dirty="0" err="1"/>
              <a:t>untuknya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ditambah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membawa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id-ID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>, </a:t>
            </a:r>
            <a:r>
              <a:rPr lang="en-US" sz="1400" dirty="0" err="1"/>
              <a:t>surat</a:t>
            </a:r>
            <a:r>
              <a:rPr lang="en-US" sz="1400" dirty="0"/>
              <a:t> </a:t>
            </a:r>
            <a:r>
              <a:rPr lang="en-US" sz="1400" dirty="0" err="1"/>
              <a:t>lamaran</a:t>
            </a:r>
            <a:r>
              <a:rPr lang="en-US" sz="1400" dirty="0"/>
              <a:t> </a:t>
            </a:r>
            <a:r>
              <a:rPr lang="en-US" sz="1400" dirty="0" err="1"/>
              <a:t>danpersyaratan</a:t>
            </a:r>
            <a:r>
              <a:rPr lang="id-ID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 Solusi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web,yang</a:t>
            </a:r>
            <a:r>
              <a:rPr lang="id-ID" sz="1400" dirty="0"/>
              <a:t>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para </a:t>
            </a:r>
            <a:r>
              <a:rPr lang="en-US" sz="1400" dirty="0" err="1"/>
              <a:t>pencari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id-ID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pelamar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id-ID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bersusah</a:t>
            </a:r>
            <a:r>
              <a:rPr lang="en-US" sz="1400" dirty="0"/>
              <a:t> </a:t>
            </a:r>
            <a:r>
              <a:rPr lang="en-US" sz="1400" dirty="0" err="1"/>
              <a:t>payah</a:t>
            </a:r>
            <a:r>
              <a:rPr lang="en-US" sz="1400" dirty="0"/>
              <a:t> </a:t>
            </a:r>
            <a:r>
              <a:rPr lang="en-US" sz="1400" dirty="0" err="1"/>
              <a:t>membawa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id-ID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subTitle" idx="1"/>
          </p:nvPr>
        </p:nvSpPr>
        <p:spPr>
          <a:xfrm>
            <a:off x="210014" y="970900"/>
            <a:ext cx="8518350" cy="4010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id-ID" sz="1400" dirty="0"/>
              <a:t>Disaat kondisi pandemi saat ini banyak pekerja yang di phk oleh perusahannya untuk itu kami ingin membuat Si/aplikasi yg dapat mempermudah seseorang untuk mencari pekerjaan. Cukup hanya dari aplikasi/web pelamar bisa mencari/memilih pekerjaan yang sesuai dengan pasionnya. Hanya dengan menggunakan internet pelamar bisa mendapatkan pekerjaan dengan mudah.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/>
              <a:t>M</a:t>
            </a:r>
            <a:r>
              <a:rPr lang="en-US" sz="1400" dirty="0" err="1"/>
              <a:t>embuat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lowongan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para </a:t>
            </a:r>
            <a:r>
              <a:rPr lang="en-US" sz="1400" dirty="0" err="1"/>
              <a:t>pencari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pencariannya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pencari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mendaftar</a:t>
            </a:r>
            <a:r>
              <a:rPr lang="en-US" sz="1400" dirty="0"/>
              <a:t> dan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data </a:t>
            </a:r>
            <a:r>
              <a:rPr lang="en-US" sz="1400" dirty="0" err="1"/>
              <a:t>diri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menarik</a:t>
            </a:r>
            <a:r>
              <a:rPr lang="en-US" sz="1400" dirty="0"/>
              <a:t> </a:t>
            </a:r>
            <a:r>
              <a:rPr lang="en-US" sz="1400" dirty="0" err="1"/>
              <a:t>atensi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yang </a:t>
            </a:r>
            <a:r>
              <a:rPr lang="en-US" sz="1400" dirty="0" err="1"/>
              <a:t>dituju</a:t>
            </a:r>
            <a:r>
              <a:rPr lang="en-US" sz="1400" dirty="0"/>
              <a:t>.</a:t>
            </a:r>
            <a:r>
              <a:rPr lang="id-ID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yang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memantau</a:t>
            </a:r>
            <a:r>
              <a:rPr lang="en-US" sz="1400" dirty="0"/>
              <a:t> proses </a:t>
            </a:r>
            <a:r>
              <a:rPr lang="en-US" sz="1400" dirty="0" err="1"/>
              <a:t>lamaran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,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diterima</a:t>
            </a:r>
            <a:r>
              <a:rPr lang="en-US" sz="1400" dirty="0"/>
              <a:t>, </a:t>
            </a:r>
            <a:r>
              <a:rPr lang="en-US" sz="1400" dirty="0" err="1"/>
              <a:t>panggilan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, </a:t>
            </a:r>
            <a:r>
              <a:rPr lang="en-US" sz="1400" dirty="0" err="1"/>
              <a:t>hingga</a:t>
            </a:r>
            <a:r>
              <a:rPr lang="en-US" sz="1400" dirty="0"/>
              <a:t> proses </a:t>
            </a:r>
            <a:r>
              <a:rPr lang="en-US" sz="1400" dirty="0" err="1"/>
              <a:t>lanjutan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id-ID" sz="1400" dirty="0"/>
              <a:t>.</a:t>
            </a:r>
            <a:endParaRPr sz="1400" dirty="0"/>
          </a:p>
        </p:txBody>
      </p:sp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INSPIRASI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64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6"/>
          <p:cNvGrpSpPr/>
          <p:nvPr/>
        </p:nvGrpSpPr>
        <p:grpSpPr>
          <a:xfrm>
            <a:off x="2893061" y="1669745"/>
            <a:ext cx="3358034" cy="1804014"/>
            <a:chOff x="1291761" y="738825"/>
            <a:chExt cx="6646939" cy="3665950"/>
          </a:xfrm>
        </p:grpSpPr>
        <p:sp>
          <p:nvSpPr>
            <p:cNvPr id="610" name="Google Shape;610;p46"/>
            <p:cNvSpPr/>
            <p:nvPr/>
          </p:nvSpPr>
          <p:spPr>
            <a:xfrm>
              <a:off x="1314800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 rot="5400000">
              <a:off x="2782319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2" name="Google Shape;612;p46"/>
          <p:cNvPicPr preferRelativeResize="0"/>
          <p:nvPr/>
        </p:nvPicPr>
        <p:blipFill rotWithShape="1">
          <a:blip r:embed="rId3">
            <a:alphaModFix/>
          </a:blip>
          <a:srcRect l="6460" r="6469"/>
          <a:stretch/>
        </p:blipFill>
        <p:spPr>
          <a:xfrm>
            <a:off x="6350100" y="1669738"/>
            <a:ext cx="2793903" cy="180402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6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FITUR JOBSKUY</a:t>
            </a:r>
            <a:endParaRPr dirty="0"/>
          </a:p>
        </p:txBody>
      </p:sp>
      <p:pic>
        <p:nvPicPr>
          <p:cNvPr id="615" name="Google Shape;615;p46"/>
          <p:cNvPicPr preferRelativeResize="0"/>
          <p:nvPr/>
        </p:nvPicPr>
        <p:blipFill rotWithShape="1">
          <a:blip r:embed="rId4">
            <a:alphaModFix/>
          </a:blip>
          <a:srcRect l="4224" r="-9"/>
          <a:stretch/>
        </p:blipFill>
        <p:spPr>
          <a:xfrm>
            <a:off x="150" y="1669738"/>
            <a:ext cx="2793902" cy="18040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ACE8B-07FC-4F94-B076-1D83AA46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72C996-9416-4230-B822-25E11069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0"/>
            <a:ext cx="2890089" cy="514350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21ABDFE2-9CF6-4FA1-A38C-D4609C6B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00" y="1726125"/>
            <a:ext cx="3515100" cy="2290800"/>
          </a:xfrm>
        </p:spPr>
        <p:txBody>
          <a:bodyPr/>
          <a:lstStyle/>
          <a:p>
            <a:r>
              <a:rPr lang="id-ID" dirty="0"/>
              <a:t>Fitur ini digunakan untuk mengakses laman awal. Dimana user harus memasukkan username dan password atau mendaftar terlebih dahulu jika belum memiliki akses.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514BC93-353A-469E-BE9A-E7FC686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248"/>
            <a:ext cx="5150100" cy="431400"/>
          </a:xfrm>
        </p:spPr>
        <p:txBody>
          <a:bodyPr/>
          <a:lstStyle/>
          <a:p>
            <a:r>
              <a:rPr lang="id-ID" dirty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72C996-9416-4230-B822-25E11069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0"/>
            <a:ext cx="2890089" cy="514350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21ABDFE2-9CF6-4FA1-A38C-D4609C6B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00" y="1726125"/>
            <a:ext cx="3515100" cy="2290800"/>
          </a:xfrm>
        </p:spPr>
        <p:txBody>
          <a:bodyPr/>
          <a:lstStyle/>
          <a:p>
            <a:r>
              <a:rPr lang="id-ID" dirty="0"/>
              <a:t>Fitur ini digunakan untuk menggunakan berbagai fitur yang tersedia.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514BC93-353A-469E-BE9A-E7FC686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248"/>
            <a:ext cx="5150100" cy="431400"/>
          </a:xfrm>
        </p:spPr>
        <p:txBody>
          <a:bodyPr/>
          <a:lstStyle/>
          <a:p>
            <a:r>
              <a:rPr lang="id-ID" dirty="0"/>
              <a:t>Fitur Menu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803FD-CA35-4F6F-854E-C2C84EBB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0615" y="0"/>
            <a:ext cx="28614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72C996-9416-4230-B822-25E11069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0"/>
            <a:ext cx="2890089" cy="514350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21ABDFE2-9CF6-4FA1-A38C-D4609C6B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00" y="1726125"/>
            <a:ext cx="3515100" cy="2290800"/>
          </a:xfrm>
        </p:spPr>
        <p:txBody>
          <a:bodyPr/>
          <a:lstStyle/>
          <a:p>
            <a:r>
              <a:rPr lang="id-ID" dirty="0"/>
              <a:t>Fitur ini digunakan untuk mengatur berbagai komponen program yang ditampilkan.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514BC93-353A-469E-BE9A-E7FC686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248"/>
            <a:ext cx="5150100" cy="431400"/>
          </a:xfrm>
        </p:spPr>
        <p:txBody>
          <a:bodyPr/>
          <a:lstStyle/>
          <a:p>
            <a:r>
              <a:rPr lang="id-ID" dirty="0"/>
              <a:t>Setting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7CF48-F7C4-43F2-8C54-3543A1FCB5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3460" y="0"/>
            <a:ext cx="28471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>
                <a:uFill>
                  <a:noFill/>
                </a:uFill>
                <a:hlinkClick r:id="rId3"/>
              </a:rPr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854" name="Google Shape;854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859" name="Google Shape;859;p5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488</Words>
  <Application>Microsoft Office PowerPoint</Application>
  <PresentationFormat>On-screen Show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Abel</vt:lpstr>
      <vt:lpstr>Roboto Condensed Light</vt:lpstr>
      <vt:lpstr>Rubik Light</vt:lpstr>
      <vt:lpstr>Montserrat</vt:lpstr>
      <vt:lpstr>Arial</vt:lpstr>
      <vt:lpstr>Livvic</vt:lpstr>
      <vt:lpstr>Custal Project Proposal by Slidesgo</vt:lpstr>
      <vt:lpstr>Jobskuy  Looking for jobs around you</vt:lpstr>
      <vt:lpstr>KELOMPOK BIASALAH</vt:lpstr>
      <vt:lpstr>LATAR BELAKANG</vt:lpstr>
      <vt:lpstr>INSPIRASI</vt:lpstr>
      <vt:lpstr>PowerPoint Presentation</vt:lpstr>
      <vt:lpstr>LOGIN PAGE</vt:lpstr>
      <vt:lpstr>Fitur Menu</vt:lpstr>
      <vt:lpstr>Setting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around Looking for jobs around you</dc:title>
  <dc:creator>Achmad Kelvin</dc:creator>
  <cp:lastModifiedBy>Snake Gaming</cp:lastModifiedBy>
  <cp:revision>6</cp:revision>
  <dcterms:modified xsi:type="dcterms:W3CDTF">2021-04-05T05:06:37Z</dcterms:modified>
</cp:coreProperties>
</file>