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1"/>
  </p:notesMasterIdLst>
  <p:sldIdLst>
    <p:sldId id="256" r:id="rId3"/>
    <p:sldId id="257" r:id="rId4"/>
    <p:sldId id="307" r:id="rId5"/>
    <p:sldId id="305" r:id="rId6"/>
    <p:sldId id="262" r:id="rId7"/>
    <p:sldId id="263" r:id="rId8"/>
    <p:sldId id="306" r:id="rId9"/>
    <p:sldId id="289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Montserrat ExtraBold" panose="020B0604020202020204" charset="0"/>
      <p:bold r:id="rId16"/>
      <p:boldItalic r:id="rId17"/>
    </p:embeddedFont>
    <p:embeddedFont>
      <p:font typeface="Montserrat ExtraLight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57F99-E45A-4A39-87FD-3CC15258D618}">
  <a:tblStyle styleId="{73C57F99-E45A-4A39-87FD-3CC15258D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18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84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0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7f9262ee2f_0_1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7f9262ee2f_0_1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PEMROGRAMAN BERBORIENTASI OBJEK</a:t>
            </a:r>
            <a:endParaRPr sz="28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 smtClean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VARIABEL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9480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Penjelasan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pemprograman</a:t>
            </a:r>
            <a:r>
              <a:rPr lang="en-US" sz="1200" dirty="0"/>
              <a:t>.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program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yang </a:t>
            </a:r>
            <a:r>
              <a:rPr lang="en-US" sz="1200" dirty="0" err="1" smtClean="0"/>
              <a:t>digunakan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  <a:endParaRPr lang="en-US" sz="1200" dirty="0"/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String</a:t>
            </a:r>
            <a:r>
              <a:rPr lang="en-US" sz="1200" dirty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menyimpan</a:t>
            </a:r>
            <a:r>
              <a:rPr lang="en-US" sz="1200" dirty="0"/>
              <a:t> text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/>
              <a:t>int</a:t>
            </a:r>
            <a:r>
              <a:rPr lang="en-US" sz="1200" dirty="0"/>
              <a:t>: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integer (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)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float</a:t>
            </a:r>
            <a:r>
              <a:rPr lang="en-US" sz="1200" dirty="0"/>
              <a:t>: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floating point (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pecahan</a:t>
            </a:r>
            <a:r>
              <a:rPr lang="en-US" sz="1200" dirty="0"/>
              <a:t>)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char</a:t>
            </a:r>
            <a:r>
              <a:rPr lang="en-US" sz="1200" dirty="0"/>
              <a:t>: </a:t>
            </a:r>
            <a:r>
              <a:rPr lang="en-US" sz="1200" dirty="0" err="1"/>
              <a:t>menyimpan</a:t>
            </a:r>
            <a:r>
              <a:rPr lang="en-US" sz="1200" dirty="0"/>
              <a:t> single character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/>
              <a:t>boolean</a:t>
            </a:r>
            <a:r>
              <a:rPr lang="en-US" sz="1200" dirty="0"/>
              <a:t>: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logika</a:t>
            </a:r>
            <a:r>
              <a:rPr lang="en-US" sz="1200" dirty="0"/>
              <a:t> true </a:t>
            </a:r>
            <a:r>
              <a:rPr lang="en-US" sz="1200" dirty="0" err="1"/>
              <a:t>atau</a:t>
            </a:r>
            <a:r>
              <a:rPr lang="en-US" sz="1200" dirty="0"/>
              <a:t> false</a:t>
            </a:r>
            <a:endParaRPr lang="en-US" sz="1200" dirty="0" smtClean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39"/>
          <p:cNvSpPr txBox="1">
            <a:spLocks noGrp="1"/>
          </p:cNvSpPr>
          <p:nvPr>
            <p:ph type="body" idx="1"/>
          </p:nvPr>
        </p:nvSpPr>
        <p:spPr>
          <a:xfrm>
            <a:off x="440412" y="669073"/>
            <a:ext cx="7573597" cy="416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sz="1300" dirty="0" err="1"/>
              <a:t>Jenis-Jenis</a:t>
            </a:r>
            <a:r>
              <a:rPr lang="en-US" sz="1300" dirty="0"/>
              <a:t> </a:t>
            </a:r>
            <a:r>
              <a:rPr lang="en-US" sz="1300" dirty="0" smtClean="0"/>
              <a:t>Variable</a:t>
            </a:r>
            <a:r>
              <a:rPr lang="en-US" sz="1300" dirty="0"/>
              <a:t/>
            </a:r>
            <a:br>
              <a:rPr lang="en-US" sz="1300" dirty="0"/>
            </a:br>
            <a:endParaRPr lang="en-US" sz="1300" dirty="0"/>
          </a:p>
          <a:p>
            <a:pPr marL="139700" indent="0" fontAlgn="base">
              <a:buNone/>
            </a:pPr>
            <a:r>
              <a:rPr lang="en-US" sz="1300" dirty="0" smtClean="0"/>
              <a:t>Variable </a:t>
            </a:r>
            <a:r>
              <a:rPr lang="en-US" sz="1300" dirty="0" err="1" smtClean="0"/>
              <a:t>Lokal</a:t>
            </a:r>
            <a:r>
              <a:rPr lang="en-US" sz="1300" dirty="0"/>
              <a:t> </a:t>
            </a:r>
            <a:r>
              <a:rPr lang="en-US" sz="1300" dirty="0" smtClean="0"/>
              <a:t>:</a:t>
            </a:r>
          </a:p>
          <a:p>
            <a:pPr fontAlgn="base"/>
            <a:r>
              <a:rPr lang="en-US" sz="1300" dirty="0" err="1" smtClean="0"/>
              <a:t>Variabel</a:t>
            </a:r>
            <a:r>
              <a:rPr lang="en-US" sz="1300" dirty="0" smtClean="0"/>
              <a:t> </a:t>
            </a:r>
            <a:r>
              <a:rPr lang="en-US" sz="1300" dirty="0" err="1"/>
              <a:t>lokal</a:t>
            </a:r>
            <a:r>
              <a:rPr lang="en-US" sz="1300" dirty="0"/>
              <a:t> </a:t>
            </a:r>
            <a:r>
              <a:rPr lang="en-US" sz="1300" dirty="0" err="1"/>
              <a:t>dideklarasikan</a:t>
            </a:r>
            <a:r>
              <a:rPr lang="en-US" sz="1300" dirty="0"/>
              <a:t> </a:t>
            </a:r>
            <a:r>
              <a:rPr lang="en-US" sz="1300" dirty="0" err="1"/>
              <a:t>didalam</a:t>
            </a:r>
            <a:r>
              <a:rPr lang="en-US" sz="1300" dirty="0"/>
              <a:t> method, </a:t>
            </a:r>
            <a:r>
              <a:rPr lang="en-US" sz="1300" dirty="0" err="1"/>
              <a:t>konstruktor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blok</a:t>
            </a:r>
            <a:r>
              <a:rPr lang="en-US" sz="1300" dirty="0"/>
              <a:t>.</a:t>
            </a:r>
          </a:p>
          <a:p>
            <a:pPr fontAlgn="base"/>
            <a:r>
              <a:rPr lang="en-US" sz="1300" dirty="0"/>
              <a:t>Variable </a:t>
            </a:r>
            <a:r>
              <a:rPr lang="en-US" sz="1300" dirty="0" err="1"/>
              <a:t>lokal</a:t>
            </a:r>
            <a:r>
              <a:rPr lang="en-US" sz="1300" dirty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Modifier </a:t>
            </a:r>
            <a:r>
              <a:rPr lang="en-US" sz="1300" dirty="0" err="1"/>
              <a:t>seperti</a:t>
            </a:r>
            <a:r>
              <a:rPr lang="en-US" sz="1300" dirty="0"/>
              <a:t> </a:t>
            </a:r>
            <a:r>
              <a:rPr lang="en-US" sz="1300" b="1" dirty="0"/>
              <a:t>public, protected, private, </a:t>
            </a:r>
            <a:r>
              <a:rPr lang="en-US" sz="1300" b="1" dirty="0" err="1"/>
              <a:t>dll</a:t>
            </a:r>
            <a:r>
              <a:rPr lang="en-US" sz="1300" b="1" dirty="0"/>
              <a:t>.</a:t>
            </a:r>
            <a:endParaRPr lang="en-US" sz="1300" dirty="0"/>
          </a:p>
          <a:p>
            <a:pPr marL="139700" indent="0" fontAlgn="base">
              <a:buNone/>
            </a:pPr>
            <a:endParaRPr lang="en-US" sz="1300" b="1" dirty="0" smtClean="0"/>
          </a:p>
          <a:p>
            <a:pPr marL="139700" indent="0" fontAlgn="base">
              <a:buNone/>
            </a:pPr>
            <a:r>
              <a:rPr lang="en-US" sz="1300" dirty="0" smtClean="0"/>
              <a:t>Variable </a:t>
            </a:r>
            <a:r>
              <a:rPr lang="en-US" sz="1300" dirty="0" err="1"/>
              <a:t>Kelas</a:t>
            </a:r>
            <a:r>
              <a:rPr lang="en-US" sz="1300" dirty="0"/>
              <a:t> (Variable Static) :</a:t>
            </a:r>
          </a:p>
          <a:p>
            <a:pPr fontAlgn="base"/>
            <a:r>
              <a:rPr lang="en-US" sz="1300" dirty="0" err="1"/>
              <a:t>Variabel</a:t>
            </a:r>
            <a:r>
              <a:rPr lang="en-US" sz="1300" dirty="0"/>
              <a:t> </a:t>
            </a:r>
            <a:r>
              <a:rPr lang="en-US" sz="1300" dirty="0" err="1"/>
              <a:t>kelas</a:t>
            </a:r>
            <a:r>
              <a:rPr lang="en-US" sz="1300" dirty="0"/>
              <a:t>/static </a:t>
            </a:r>
            <a:r>
              <a:rPr lang="en-US" sz="1300" dirty="0" err="1"/>
              <a:t>dideklarasikan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katakunci</a:t>
            </a:r>
            <a:r>
              <a:rPr lang="en-US" sz="1300" dirty="0"/>
              <a:t> static </a:t>
            </a:r>
            <a:r>
              <a:rPr lang="en-US" sz="1300" dirty="0" err="1"/>
              <a:t>didalam</a:t>
            </a:r>
            <a:r>
              <a:rPr lang="en-US" sz="1300" dirty="0"/>
              <a:t> </a:t>
            </a:r>
            <a:r>
              <a:rPr lang="en-US" sz="1300" dirty="0" err="1"/>
              <a:t>kelas</a:t>
            </a:r>
            <a:r>
              <a:rPr lang="en-US" sz="1300" dirty="0"/>
              <a:t>, </a:t>
            </a:r>
            <a:r>
              <a:rPr lang="en-US" sz="1300" dirty="0" err="1"/>
              <a:t>tetapi</a:t>
            </a:r>
            <a:r>
              <a:rPr lang="en-US" sz="1300" dirty="0"/>
              <a:t> </a:t>
            </a:r>
            <a:r>
              <a:rPr lang="en-US" sz="1300" dirty="0" err="1"/>
              <a:t>diluar</a:t>
            </a:r>
            <a:r>
              <a:rPr lang="en-US" sz="1300" dirty="0"/>
              <a:t> method, </a:t>
            </a:r>
            <a:r>
              <a:rPr lang="en-US" sz="1300" dirty="0" err="1"/>
              <a:t>konstruktor</a:t>
            </a:r>
            <a:r>
              <a:rPr lang="en-US" sz="1300" dirty="0"/>
              <a:t>,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blok</a:t>
            </a:r>
            <a:r>
              <a:rPr lang="en-US" sz="1300" dirty="0"/>
              <a:t>.</a:t>
            </a:r>
          </a:p>
          <a:p>
            <a:pPr fontAlgn="base"/>
            <a:r>
              <a:rPr lang="en-US" sz="1300" dirty="0" err="1" smtClean="0"/>
              <a:t>Variabel</a:t>
            </a:r>
            <a:r>
              <a:rPr lang="en-US" sz="1300" dirty="0" smtClean="0"/>
              <a:t> </a:t>
            </a:r>
            <a:r>
              <a:rPr lang="en-US" sz="1300" dirty="0"/>
              <a:t>static </a:t>
            </a:r>
            <a:r>
              <a:rPr lang="en-US" sz="1300" dirty="0" err="1"/>
              <a:t>biasanya</a:t>
            </a:r>
            <a:r>
              <a:rPr lang="en-US" sz="1300" dirty="0"/>
              <a:t> </a:t>
            </a:r>
            <a:r>
              <a:rPr lang="en-US" sz="1300" dirty="0" err="1"/>
              <a:t>dideklarasikan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konstanta</a:t>
            </a:r>
            <a:r>
              <a:rPr lang="en-US" sz="1300" dirty="0"/>
              <a:t>. </a:t>
            </a:r>
            <a:r>
              <a:rPr lang="en-US" sz="1300" dirty="0" err="1"/>
              <a:t>Variabel</a:t>
            </a:r>
            <a:r>
              <a:rPr lang="en-US" sz="1300" dirty="0"/>
              <a:t> </a:t>
            </a:r>
            <a:r>
              <a:rPr lang="en-US" sz="1300" dirty="0" err="1"/>
              <a:t>konstanta</a:t>
            </a:r>
            <a:r>
              <a:rPr lang="en-US" sz="1300" dirty="0"/>
              <a:t> </a:t>
            </a:r>
            <a:r>
              <a:rPr lang="en-US" sz="1300" dirty="0" err="1"/>
              <a:t>nilainya</a:t>
            </a:r>
            <a:r>
              <a:rPr lang="en-US" sz="1300" dirty="0"/>
              <a:t> </a:t>
            </a:r>
            <a:r>
              <a:rPr lang="en-US" sz="1300" dirty="0" err="1"/>
              <a:t>tetap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berubah</a:t>
            </a:r>
            <a:r>
              <a:rPr lang="en-US" sz="1300" dirty="0"/>
              <a:t>.</a:t>
            </a:r>
          </a:p>
          <a:p>
            <a:pPr marL="139700" indent="0" fontAlgn="base">
              <a:buNone/>
            </a:pPr>
            <a:endParaRPr lang="en-US" sz="1300" dirty="0"/>
          </a:p>
          <a:p>
            <a:pPr marL="139700" indent="0" fontAlgn="base">
              <a:buNone/>
            </a:pPr>
            <a:r>
              <a:rPr lang="en-US" sz="1300" dirty="0" smtClean="0"/>
              <a:t>Variable </a:t>
            </a:r>
            <a:r>
              <a:rPr lang="en-US" sz="1300" dirty="0"/>
              <a:t>Instance (Variable Non-Static) :</a:t>
            </a:r>
          </a:p>
          <a:p>
            <a:pPr fontAlgn="base"/>
            <a:r>
              <a:rPr lang="en-US" sz="1300" dirty="0" err="1"/>
              <a:t>Variabel</a:t>
            </a:r>
            <a:r>
              <a:rPr lang="en-US" sz="1300" dirty="0"/>
              <a:t> instance </a:t>
            </a:r>
            <a:r>
              <a:rPr lang="en-US" sz="1300" dirty="0" err="1"/>
              <a:t>dideklarasikan</a:t>
            </a:r>
            <a:r>
              <a:rPr lang="en-US" sz="1300" dirty="0"/>
              <a:t> </a:t>
            </a:r>
            <a:r>
              <a:rPr lang="en-US" sz="1300" dirty="0" err="1"/>
              <a:t>didalam</a:t>
            </a:r>
            <a:r>
              <a:rPr lang="en-US" sz="1300" dirty="0"/>
              <a:t> </a:t>
            </a:r>
            <a:r>
              <a:rPr lang="en-US" sz="1300" dirty="0" err="1"/>
              <a:t>kelas</a:t>
            </a:r>
            <a:r>
              <a:rPr lang="en-US" sz="1300" dirty="0"/>
              <a:t>, </a:t>
            </a:r>
            <a:r>
              <a:rPr lang="en-US" sz="1300" dirty="0" err="1"/>
              <a:t>tetapi</a:t>
            </a:r>
            <a:r>
              <a:rPr lang="en-US" sz="1300" dirty="0"/>
              <a:t> di </a:t>
            </a:r>
            <a:r>
              <a:rPr lang="en-US" sz="1300" dirty="0" err="1"/>
              <a:t>luar</a:t>
            </a:r>
            <a:r>
              <a:rPr lang="en-US" sz="1300" dirty="0"/>
              <a:t> method, </a:t>
            </a:r>
            <a:r>
              <a:rPr lang="en-US" sz="1300" dirty="0" err="1"/>
              <a:t>konstructor</a:t>
            </a:r>
            <a:r>
              <a:rPr lang="en-US" sz="1300" dirty="0"/>
              <a:t>,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blok</a:t>
            </a:r>
            <a:r>
              <a:rPr lang="en-US" sz="1300" dirty="0"/>
              <a:t>.</a:t>
            </a:r>
          </a:p>
          <a:p>
            <a:pPr fontAlgn="base"/>
            <a:r>
              <a:rPr lang="en-US" sz="1300" dirty="0" err="1" smtClean="0"/>
              <a:t>Variabel</a:t>
            </a:r>
            <a:r>
              <a:rPr lang="en-US" sz="1300" dirty="0" smtClean="0"/>
              <a:t> </a:t>
            </a:r>
            <a:r>
              <a:rPr lang="en-US" sz="1300" dirty="0"/>
              <a:t>instance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dideklarasikan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kelas</a:t>
            </a:r>
            <a:r>
              <a:rPr lang="en-US" sz="1300" dirty="0"/>
              <a:t> </a:t>
            </a:r>
            <a:r>
              <a:rPr lang="en-US" sz="1300" dirty="0" err="1"/>
              <a:t>sebelum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sesudah</a:t>
            </a:r>
            <a:r>
              <a:rPr lang="en-US" sz="1300" dirty="0"/>
              <a:t> </a:t>
            </a:r>
            <a:r>
              <a:rPr lang="en-US" sz="1300" dirty="0" err="1"/>
              <a:t>penggunaan</a:t>
            </a:r>
            <a:r>
              <a:rPr lang="en-US" sz="1300" dirty="0"/>
              <a:t>.</a:t>
            </a:r>
          </a:p>
          <a:p>
            <a:pPr fontAlgn="base"/>
            <a:r>
              <a:rPr lang="en-US" sz="1300" dirty="0"/>
              <a:t>Modifier </a:t>
            </a:r>
            <a:r>
              <a:rPr lang="en-US" sz="1300" dirty="0" err="1"/>
              <a:t>akses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/>
              <a:t>oleh</a:t>
            </a:r>
            <a:r>
              <a:rPr lang="en-US" sz="1300" dirty="0"/>
              <a:t> </a:t>
            </a:r>
            <a:r>
              <a:rPr lang="en-US" sz="1300" dirty="0" err="1"/>
              <a:t>semua</a:t>
            </a:r>
            <a:r>
              <a:rPr lang="en-US" sz="1300" dirty="0"/>
              <a:t> method, </a:t>
            </a:r>
            <a:r>
              <a:rPr lang="en-US" sz="1300" dirty="0" err="1"/>
              <a:t>konstruktor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blok</a:t>
            </a:r>
            <a:r>
              <a:rPr lang="en-US" sz="1300" dirty="0"/>
              <a:t> di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kelas</a:t>
            </a:r>
            <a:r>
              <a:rPr lang="en-US" sz="1300" dirty="0"/>
              <a:t>.</a:t>
            </a:r>
          </a:p>
          <a:p>
            <a:pPr marL="139700" indent="0" fontAlgn="base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0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341208" y="308232"/>
            <a:ext cx="6215710" cy="2263984"/>
          </a:xfrm>
        </p:spPr>
        <p:txBody>
          <a:bodyPr/>
          <a:lstStyle/>
          <a:p>
            <a:pPr algn="just"/>
            <a:r>
              <a:rPr lang="en-US" sz="1200" dirty="0"/>
              <a:t>DEKLARASI VARIABEL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, </a:t>
            </a:r>
            <a:r>
              <a:rPr lang="en-US" sz="1200" dirty="0" err="1"/>
              <a:t>sintaksnya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algn="just"/>
            <a:r>
              <a:rPr lang="en-US" sz="1200" dirty="0"/>
              <a:t>[</a:t>
            </a:r>
            <a:r>
              <a:rPr lang="en-US" sz="1200" dirty="0" err="1"/>
              <a:t>tipe</a:t>
            </a:r>
            <a:r>
              <a:rPr lang="en-US" sz="1200" dirty="0"/>
              <a:t>] [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] = [value];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ditulis</a:t>
            </a:r>
            <a:r>
              <a:rPr lang="en-US" sz="1200" dirty="0"/>
              <a:t> di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"John Doe";</a:t>
            </a:r>
          </a:p>
          <a:p>
            <a:pPr algn="just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3230" t="4265" r="1515" b="16271"/>
          <a:stretch/>
        </p:blipFill>
        <p:spPr>
          <a:xfrm>
            <a:off x="2343814" y="1947746"/>
            <a:ext cx="5019016" cy="2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28" t="4920" r="1040" b="8574"/>
          <a:stretch/>
        </p:blipFill>
        <p:spPr>
          <a:xfrm>
            <a:off x="1176432" y="379141"/>
            <a:ext cx="6651724" cy="4331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Camel Case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026200" y="1490502"/>
            <a:ext cx="7285176" cy="2769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aturannya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yang paling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Camel Case.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Camel Case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mengibaratkan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punuk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 smtClean="0"/>
              <a:t>unt</a:t>
            </a:r>
            <a:r>
              <a:rPr lang="en-US" dirty="0" smtClean="0"/>
              <a:t>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618024" y="1118796"/>
            <a:ext cx="7901507" cy="999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   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Java, </a:t>
            </a:r>
            <a:r>
              <a:rPr lang="en-US" dirty="0" err="1"/>
              <a:t>teknik</a:t>
            </a:r>
            <a:r>
              <a:rPr lang="en-US" dirty="0"/>
              <a:t> Camel Case yang </a:t>
            </a:r>
            <a:r>
              <a:rPr lang="en-US" dirty="0" smtClean="0"/>
              <a:t>popular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mengawali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kata </a:t>
            </a:r>
            <a:r>
              <a:rPr lang="en-US" dirty="0" err="1" smtClean="0"/>
              <a:t>berikutnya</a:t>
            </a:r>
            <a:r>
              <a:rPr lang="en-US" dirty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8024" y="2118733"/>
            <a:ext cx="7849467" cy="2152326"/>
          </a:xfrm>
        </p:spPr>
        <p:txBody>
          <a:bodyPr/>
          <a:lstStyle/>
          <a:p>
            <a:pPr algn="just"/>
            <a:r>
              <a:rPr lang="en-US" dirty="0" smtClean="0"/>
              <a:t>     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di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kata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.</a:t>
            </a:r>
          </a:p>
          <a:p>
            <a:pPr algn="just"/>
            <a:endParaRPr lang="sv-SE" dirty="0" smtClean="0"/>
          </a:p>
          <a:p>
            <a:pPr algn="just"/>
            <a:r>
              <a:rPr lang="sv-SE" dirty="0" smtClean="0"/>
              <a:t>       </a:t>
            </a:r>
          </a:p>
          <a:p>
            <a:pPr algn="just"/>
            <a:r>
              <a:rPr lang="sv-SE" dirty="0" smtClean="0"/>
              <a:t>       Hal </a:t>
            </a:r>
            <a:r>
              <a:rPr lang="sv-SE" dirty="0"/>
              <a:t>ini dikarenakan pada umumnya penamaan variabel tidak </a:t>
            </a:r>
            <a:r>
              <a:rPr lang="sv-SE" dirty="0" smtClean="0"/>
              <a:t>membolehkan penggunaan </a:t>
            </a:r>
            <a:r>
              <a:rPr lang="sv-SE" dirty="0"/>
              <a:t>spasi atau dash (strip).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272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Proxima Nova</vt:lpstr>
      <vt:lpstr>Montserrat ExtraBold</vt:lpstr>
      <vt:lpstr>Montserrat ExtraLight</vt:lpstr>
      <vt:lpstr>Proxima Nova Semibold</vt:lpstr>
      <vt:lpstr>Courier New</vt:lpstr>
      <vt:lpstr>Arial</vt:lpstr>
      <vt:lpstr>Montserrat</vt:lpstr>
      <vt:lpstr>Futuristic Background by Slidesgo</vt:lpstr>
      <vt:lpstr>Slidesgo Final Pages</vt:lpstr>
      <vt:lpstr>PEMROGRAMAN BERBORIENTASI OBJEK</vt:lpstr>
      <vt:lpstr>Penjelasan</vt:lpstr>
      <vt:lpstr>PowerPoint Presentation</vt:lpstr>
      <vt:lpstr>PowerPoint Presentation</vt:lpstr>
      <vt:lpstr>PowerPoint Presentation</vt:lpstr>
      <vt:lpstr>Camel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BERBORIENTASI OBJEK</dc:title>
  <dc:creator>AyuLauraLimbong</dc:creator>
  <cp:lastModifiedBy>ASUS</cp:lastModifiedBy>
  <cp:revision>14</cp:revision>
  <dcterms:modified xsi:type="dcterms:W3CDTF">2021-04-26T09:25:10Z</dcterms:modified>
</cp:coreProperties>
</file>