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11"/>
  </p:notesMasterIdLst>
  <p:handoutMasterIdLst>
    <p:handoutMasterId r:id="rId12"/>
  </p:handoutMasterIdLst>
  <p:sldIdLst>
    <p:sldId id="279" r:id="rId5"/>
    <p:sldId id="280" r:id="rId6"/>
    <p:sldId id="281" r:id="rId7"/>
    <p:sldId id="282" r:id="rId8"/>
    <p:sldId id="283" r:id="rId9"/>
    <p:sldId id="284" r:id="rId10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-48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1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22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22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63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6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4221" y="2668088"/>
            <a:ext cx="10284647" cy="1400531"/>
          </a:xfrm>
          <a:prstGeom prst="rect">
            <a:avLst/>
          </a:prstGeom>
        </p:spPr>
        <p:txBody>
          <a:bodyPr lIns="121917" tIns="60958" rIns="121917" bIns="60958"/>
          <a:lstStyle>
            <a:lvl1pPr algn="l" defTabSz="3429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Sample Application:</a:t>
            </a:r>
          </a:p>
          <a:p>
            <a:pPr algn="ctr"/>
            <a:r>
              <a:rPr lang="en-US" dirty="0" smtClean="0"/>
              <a:t>Master sending Data Stream to Slave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337453" y="4078382"/>
            <a:ext cx="5311711" cy="61555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3200" dirty="0"/>
              <a:t>(Master Write Command)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5022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385769" y="1234633"/>
            <a:ext cx="0" cy="5200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416027" y="1234633"/>
            <a:ext cx="0" cy="5200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93854" y="709914"/>
            <a:ext cx="2098876" cy="524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Master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8351778" y="709914"/>
            <a:ext cx="2098876" cy="524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Slave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85770" y="1882815"/>
            <a:ext cx="801544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499483" y="1472446"/>
            <a:ext cx="3341085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Master Sending Write </a:t>
            </a:r>
            <a:r>
              <a:rPr lang="en-US" dirty="0" err="1"/>
              <a:t>Cmd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4410843" y="2120629"/>
            <a:ext cx="759183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ACK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385770" y="2530997"/>
            <a:ext cx="803025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385770" y="3320648"/>
            <a:ext cx="801544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84976" y="2910280"/>
            <a:ext cx="3170099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Master Sending Write Len</a:t>
            </a:r>
            <a:endParaRPr lang="en-IN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385770" y="3950825"/>
            <a:ext cx="803025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410842" y="3540457"/>
            <a:ext cx="759183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ACK</a:t>
            </a:r>
            <a:endParaRPr lang="en-IN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385770" y="4866512"/>
            <a:ext cx="801544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584976" y="4454481"/>
            <a:ext cx="3287653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Master sends Data Stream</a:t>
            </a:r>
            <a:endParaRPr lang="en-IN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385770" y="5512121"/>
            <a:ext cx="803025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29135" y="5053469"/>
            <a:ext cx="2434855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ACK for every byte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8554975" y="5789913"/>
            <a:ext cx="2098876" cy="64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Verify the data stream </a:t>
            </a:r>
            <a:endParaRPr lang="en-IN" dirty="0"/>
          </a:p>
        </p:txBody>
      </p:sp>
      <p:cxnSp>
        <p:nvCxnSpPr>
          <p:cNvPr id="32" name="Straight Arrow Connector 31"/>
          <p:cNvCxnSpPr>
            <a:stCxn id="30" idx="1"/>
          </p:cNvCxnSpPr>
          <p:nvPr/>
        </p:nvCxnSpPr>
        <p:spPr>
          <a:xfrm flipH="1">
            <a:off x="7531262" y="6112719"/>
            <a:ext cx="102371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432386" y="5795057"/>
            <a:ext cx="2098876" cy="64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Toggle BLUE led</a:t>
            </a:r>
            <a:endParaRPr lang="en-IN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0309185" y="5258652"/>
            <a:ext cx="0" cy="53126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740741" y="4659664"/>
            <a:ext cx="2098876" cy="64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Toggle RED led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7664595" y="5702350"/>
            <a:ext cx="757045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pass</a:t>
            </a:r>
            <a:endParaRPr lang="en-IN" dirty="0"/>
          </a:p>
        </p:txBody>
      </p:sp>
      <p:sp>
        <p:nvSpPr>
          <p:cNvPr id="38" name="Rectangle 37"/>
          <p:cNvSpPr/>
          <p:nvPr/>
        </p:nvSpPr>
        <p:spPr>
          <a:xfrm>
            <a:off x="10450654" y="5334480"/>
            <a:ext cx="579645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fail</a:t>
            </a:r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3040067" y="356720"/>
            <a:ext cx="5311711" cy="61555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3200" dirty="0"/>
              <a:t>(Master Write Command)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0644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2" grpId="0"/>
      <p:bldP spid="25" grpId="0"/>
      <p:bldP spid="27" grpId="0"/>
      <p:bldP spid="29" grpId="0"/>
      <p:bldP spid="30" grpId="0" animBg="1"/>
      <p:bldP spid="33" grpId="0" animBg="1"/>
      <p:bldP spid="36" grpId="0" animBg="1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27533" y="3105936"/>
            <a:ext cx="10284647" cy="1400531"/>
          </a:xfrm>
          <a:prstGeom prst="rect">
            <a:avLst/>
          </a:prstGeom>
        </p:spPr>
        <p:txBody>
          <a:bodyPr lIns="121917" tIns="60958" rIns="121917" bIns="60958"/>
          <a:lstStyle>
            <a:lvl1pPr algn="l" defTabSz="3429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Sample Application: </a:t>
            </a:r>
          </a:p>
          <a:p>
            <a:pPr algn="ctr"/>
            <a:r>
              <a:rPr lang="en-US" dirty="0" smtClean="0"/>
              <a:t>Slave sending Data Stream to Master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337451" y="4508854"/>
            <a:ext cx="5386517" cy="61555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3200" dirty="0"/>
              <a:t>(Master </a:t>
            </a:r>
            <a:r>
              <a:rPr lang="en-US" sz="3200" dirty="0"/>
              <a:t>Read Command</a:t>
            </a:r>
            <a:r>
              <a:rPr lang="en-US" sz="3200" dirty="0"/>
              <a:t>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106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126550" y="1202370"/>
            <a:ext cx="7405" cy="45552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156807" y="1202370"/>
            <a:ext cx="0" cy="52008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34634" y="677651"/>
            <a:ext cx="2098876" cy="524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Master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9092558" y="677651"/>
            <a:ext cx="2098876" cy="524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Slave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126550" y="1850552"/>
            <a:ext cx="801544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40263" y="1440184"/>
            <a:ext cx="3383832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Master Sending </a:t>
            </a:r>
            <a:r>
              <a:rPr lang="en-US" dirty="0" smtClean="0"/>
              <a:t>Read </a:t>
            </a:r>
            <a:r>
              <a:rPr lang="en-US" dirty="0" err="1" smtClean="0"/>
              <a:t>Cmd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5151623" y="2088366"/>
            <a:ext cx="759183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ACK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126550" y="2498735"/>
            <a:ext cx="803025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126550" y="3288385"/>
            <a:ext cx="801544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25756" y="2878017"/>
            <a:ext cx="3212845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Master Sending </a:t>
            </a:r>
            <a:r>
              <a:rPr lang="en-US" dirty="0" smtClean="0"/>
              <a:t>Read Len</a:t>
            </a:r>
            <a:endParaRPr lang="en-IN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126550" y="3918563"/>
            <a:ext cx="803025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151622" y="3508194"/>
            <a:ext cx="759183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ACK</a:t>
            </a:r>
            <a:endParaRPr lang="en-IN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133955" y="5241824"/>
            <a:ext cx="801544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33161" y="4829793"/>
            <a:ext cx="3445816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 smtClean="0"/>
              <a:t>Master ACKs for every byte </a:t>
            </a:r>
            <a:endParaRPr lang="en-IN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108148" y="4631048"/>
            <a:ext cx="803025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551512" y="4172396"/>
            <a:ext cx="2909344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 smtClean="0"/>
              <a:t>Slave sends data bytes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4434389" y="5742219"/>
            <a:ext cx="2098876" cy="64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Toggle BLUE led</a:t>
            </a:r>
            <a:endParaRPr lang="en-IN" dirty="0"/>
          </a:p>
        </p:txBody>
      </p:sp>
      <p:cxnSp>
        <p:nvCxnSpPr>
          <p:cNvPr id="32" name="Straight Arrow Connector 31"/>
          <p:cNvCxnSpPr>
            <a:endCxn id="30" idx="1"/>
          </p:cNvCxnSpPr>
          <p:nvPr/>
        </p:nvCxnSpPr>
        <p:spPr>
          <a:xfrm flipV="1">
            <a:off x="3333510" y="6065025"/>
            <a:ext cx="1100879" cy="385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34634" y="5757651"/>
            <a:ext cx="2098876" cy="64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Verify the data stream 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568711" y="5703149"/>
            <a:ext cx="757045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pass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35079" y="4365893"/>
            <a:ext cx="2098876" cy="64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Toggle RED led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543291" y="5011504"/>
            <a:ext cx="0" cy="7307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63646" y="5171677"/>
            <a:ext cx="579645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fail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3430016" y="126273"/>
            <a:ext cx="5386517" cy="61555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3200" dirty="0"/>
              <a:t>(Master </a:t>
            </a:r>
            <a:r>
              <a:rPr lang="en-US" sz="3200" dirty="0"/>
              <a:t>Read Command</a:t>
            </a:r>
            <a:r>
              <a:rPr lang="en-US" sz="3200" dirty="0"/>
              <a:t>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0298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2267" y="1591733"/>
            <a:ext cx="3488267" cy="416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682524" y="2116667"/>
            <a:ext cx="1998133" cy="2218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890933" y="1591733"/>
            <a:ext cx="3488267" cy="416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890934" y="2116667"/>
            <a:ext cx="1998133" cy="2218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4690533" y="2472267"/>
            <a:ext cx="3200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90533" y="3877733"/>
            <a:ext cx="3200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690533" y="5418667"/>
            <a:ext cx="3200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94933" y="4775200"/>
            <a:ext cx="491067" cy="440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3405953" y="3020614"/>
            <a:ext cx="759183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I2C1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8426653" y="3020616"/>
            <a:ext cx="759183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I2C1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442466" y="2298964"/>
            <a:ext cx="1257183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 smtClean="0"/>
              <a:t>SCL(PB6)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3417887" y="3672548"/>
            <a:ext cx="1306340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 smtClean="0"/>
              <a:t>SDA(PB9)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7881817" y="2298964"/>
            <a:ext cx="1257183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 smtClean="0"/>
              <a:t>SCL(PB6)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7890934" y="3674534"/>
            <a:ext cx="1306340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 smtClean="0"/>
              <a:t>SDA(PB9)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3880055" y="5213482"/>
            <a:ext cx="810479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GND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7881817" y="5213481"/>
            <a:ext cx="810479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GND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202266" y="5346965"/>
            <a:ext cx="2370735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STM32F4 discovery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9008466" y="5346964"/>
            <a:ext cx="2370735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STM32F4 discovery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313048" y="4388248"/>
            <a:ext cx="1633353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USER button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688387" y="480617"/>
            <a:ext cx="5875968" cy="77970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4300" dirty="0"/>
              <a:t>Connection Diagram</a:t>
            </a:r>
            <a:endParaRPr lang="en-IN" sz="4300" dirty="0"/>
          </a:p>
        </p:txBody>
      </p:sp>
      <p:sp>
        <p:nvSpPr>
          <p:cNvPr id="25" name="Rectangle 24"/>
          <p:cNvSpPr/>
          <p:nvPr/>
        </p:nvSpPr>
        <p:spPr>
          <a:xfrm>
            <a:off x="2040468" y="5814617"/>
            <a:ext cx="1032761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Master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9139000" y="5757333"/>
            <a:ext cx="866049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 smtClean="0"/>
              <a:t>Slave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57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2713" y="2000116"/>
            <a:ext cx="3488267" cy="416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292971" y="2525049"/>
            <a:ext cx="1998133" cy="2218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031760" y="2057399"/>
            <a:ext cx="3488267" cy="416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031760" y="2582332"/>
            <a:ext cx="1998133" cy="2218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4300981" y="2880649"/>
            <a:ext cx="372166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00981" y="4286116"/>
            <a:ext cx="372166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00981" y="5827049"/>
            <a:ext cx="37307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05380" y="5183583"/>
            <a:ext cx="491067" cy="440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3016399" y="3428997"/>
            <a:ext cx="759183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I2C1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8567479" y="3486281"/>
            <a:ext cx="759183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I2C1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052913" y="2707346"/>
            <a:ext cx="1257183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 smtClean="0"/>
              <a:t>SCL(PB6)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3028334" y="4080930"/>
            <a:ext cx="1306340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 smtClean="0"/>
              <a:t>SDA(PB9)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8022643" y="2764629"/>
            <a:ext cx="1257183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 smtClean="0"/>
              <a:t>SCL(PB6)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8031761" y="4140200"/>
            <a:ext cx="1306340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 smtClean="0"/>
              <a:t>SDA(PB9)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3490502" y="5621865"/>
            <a:ext cx="810479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GND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8022643" y="5679146"/>
            <a:ext cx="810479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GND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812713" y="5755348"/>
            <a:ext cx="2370735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STM32F4 discovery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9149293" y="5812629"/>
            <a:ext cx="2370735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STM32F4 discovery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923494" y="4796630"/>
            <a:ext cx="1633353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USER button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1650914" y="6223000"/>
            <a:ext cx="1032761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Master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9279826" y="6222998"/>
            <a:ext cx="866049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 smtClean="0"/>
              <a:t>Slave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3895741" y="524934"/>
            <a:ext cx="4136020" cy="118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USB Logic analyzer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7396321" y="1495812"/>
            <a:ext cx="447555" cy="2051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6430481" y="1495812"/>
            <a:ext cx="447555" cy="2051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5420724" y="1499631"/>
            <a:ext cx="447555" cy="2051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4197660" y="1493484"/>
            <a:ext cx="504797" cy="2051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7303412" y="1427816"/>
            <a:ext cx="642157" cy="35393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1500" dirty="0"/>
              <a:t>CH0</a:t>
            </a:r>
            <a:endParaRPr lang="en-IN" sz="1500" dirty="0"/>
          </a:p>
        </p:txBody>
      </p:sp>
      <p:sp>
        <p:nvSpPr>
          <p:cNvPr id="33" name="Rectangle 32"/>
          <p:cNvSpPr/>
          <p:nvPr/>
        </p:nvSpPr>
        <p:spPr>
          <a:xfrm>
            <a:off x="6337719" y="1421670"/>
            <a:ext cx="642157" cy="35393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1500" dirty="0"/>
              <a:t>CH1</a:t>
            </a:r>
            <a:endParaRPr lang="en-IN" sz="1500" dirty="0"/>
          </a:p>
        </p:txBody>
      </p:sp>
      <p:sp>
        <p:nvSpPr>
          <p:cNvPr id="35" name="Rectangle 34"/>
          <p:cNvSpPr/>
          <p:nvPr/>
        </p:nvSpPr>
        <p:spPr>
          <a:xfrm>
            <a:off x="4106551" y="1427816"/>
            <a:ext cx="699866" cy="35393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1500" dirty="0"/>
              <a:t>GND</a:t>
            </a:r>
            <a:endParaRPr lang="en-IN" sz="1500" dirty="0"/>
          </a:p>
        </p:txBody>
      </p:sp>
      <p:sp>
        <p:nvSpPr>
          <p:cNvPr id="36" name="Left Arrow 35"/>
          <p:cNvSpPr/>
          <p:nvPr/>
        </p:nvSpPr>
        <p:spPr>
          <a:xfrm>
            <a:off x="3384102" y="710341"/>
            <a:ext cx="714695" cy="558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2477443" y="784557"/>
            <a:ext cx="906659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To PC</a:t>
            </a:r>
            <a:endParaRPr lang="en-IN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7619952" y="1710961"/>
            <a:ext cx="0" cy="12015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2"/>
          </p:cNvCxnSpPr>
          <p:nvPr/>
        </p:nvCxnSpPr>
        <p:spPr>
          <a:xfrm flipH="1">
            <a:off x="6654259" y="1775609"/>
            <a:ext cx="4539" cy="2510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450876" y="1602223"/>
            <a:ext cx="0" cy="42104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564155" y="2855778"/>
            <a:ext cx="111888" cy="11006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47" name="Oval 46"/>
          <p:cNvSpPr/>
          <p:nvPr/>
        </p:nvSpPr>
        <p:spPr>
          <a:xfrm>
            <a:off x="4394932" y="5730209"/>
            <a:ext cx="111888" cy="11006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48" name="Oval 47"/>
          <p:cNvSpPr/>
          <p:nvPr/>
        </p:nvSpPr>
        <p:spPr>
          <a:xfrm>
            <a:off x="6598315" y="4214678"/>
            <a:ext cx="111888" cy="11006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8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FC5151-73AF-4992-B300-816A43C7C2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A7F0F3B-1D69-4071-934C-7373F1C638F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E3F18AE-EF60-42A5-B9E1-3F709899B7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158</Words>
  <Application>Microsoft Office PowerPoint</Application>
  <PresentationFormat>Custom</PresentationFormat>
  <Paragraphs>71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2013-07-30T14:48:57Z</dcterms:created>
  <dcterms:modified xsi:type="dcterms:W3CDTF">2016-07-20T06:59:42Z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