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0"/>
  </p:notesMasterIdLst>
  <p:handoutMasterIdLst>
    <p:handoutMasterId r:id="rId11"/>
  </p:handoutMasterIdLst>
  <p:sldIdLst>
    <p:sldId id="260" r:id="rId5"/>
    <p:sldId id="261" r:id="rId6"/>
    <p:sldId id="257" r:id="rId7"/>
    <p:sldId id="258" r:id="rId8"/>
    <p:sldId id="259" r:id="rId9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486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smtClean="0"/>
              <a:t>Receiving</a:t>
            </a:r>
            <a:r>
              <a:rPr lang="en-US" sz="900" baseline="0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10540" y="1619581"/>
            <a:ext cx="10370918" cy="4744152"/>
            <a:chOff x="717630" y="467726"/>
            <a:chExt cx="7778188" cy="44548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551008" y="775504"/>
              <a:ext cx="0" cy="39353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7687520" y="775504"/>
              <a:ext cx="0" cy="39353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551008" y="1203767"/>
              <a:ext cx="61365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3501716" y="895990"/>
              <a:ext cx="2127025" cy="3468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Master Send </a:t>
              </a:r>
              <a:r>
                <a:rPr lang="en-US" dirty="0"/>
                <a:t>Write CMD</a:t>
              </a:r>
              <a:endParaRPr lang="en-IN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551008" y="1713053"/>
              <a:ext cx="61365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565002" y="1384931"/>
              <a:ext cx="2027238" cy="3468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Master gets ACK </a:t>
              </a:r>
              <a:r>
                <a:rPr lang="en-US" dirty="0"/>
                <a:t>bytes</a:t>
              </a:r>
              <a:endParaRPr lang="en-IN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551008" y="2756704"/>
              <a:ext cx="61365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565002" y="2410140"/>
              <a:ext cx="2355452" cy="3468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Master Sends </a:t>
              </a:r>
              <a:r>
                <a:rPr lang="en-US" dirty="0"/>
                <a:t>Data Stream</a:t>
              </a:r>
              <a:endParaRPr lang="en-IN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37549" y="2025570"/>
              <a:ext cx="1365813" cy="4233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Verify ACK</a:t>
              </a:r>
              <a:endParaRPr lang="en-IN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551008" y="3310359"/>
              <a:ext cx="13310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999254" y="2602815"/>
              <a:ext cx="493164" cy="3468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Pass</a:t>
              </a:r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2535" y="3156470"/>
              <a:ext cx="410209" cy="3468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Fail</a:t>
              </a:r>
              <a:endParaRPr lang="en-IN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882096" y="3065969"/>
              <a:ext cx="1365813" cy="4233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Blink RED LED</a:t>
              </a:r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20441" y="467727"/>
              <a:ext cx="705962" cy="3468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Master</a:t>
              </a:r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62751" y="467726"/>
              <a:ext cx="586940" cy="3468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Slave</a:t>
              </a:r>
              <a:endParaRPr lang="en-IN" dirty="0"/>
            </a:p>
          </p:txBody>
        </p:sp>
        <p:cxnSp>
          <p:nvCxnSpPr>
            <p:cNvPr id="25" name="Curved Connector 24"/>
            <p:cNvCxnSpPr>
              <a:stCxn id="13" idx="1"/>
              <a:endCxn id="17" idx="1"/>
            </p:cNvCxnSpPr>
            <p:nvPr/>
          </p:nvCxnSpPr>
          <p:spPr>
            <a:xfrm rot="10800000" flipH="1" flipV="1">
              <a:off x="937548" y="2237248"/>
              <a:ext cx="61705" cy="538971"/>
            </a:xfrm>
            <a:prstGeom prst="curvedConnector3">
              <a:avLst>
                <a:gd name="adj1" fmla="val -27785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endCxn id="18" idx="1"/>
            </p:cNvCxnSpPr>
            <p:nvPr/>
          </p:nvCxnSpPr>
          <p:spPr>
            <a:xfrm rot="16200000" flipH="1">
              <a:off x="516552" y="2803891"/>
              <a:ext cx="727061" cy="324905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7004613" y="3310359"/>
              <a:ext cx="1491205" cy="5560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Verify Data Stream</a:t>
              </a:r>
              <a:endParaRPr lang="en-IN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44064" y="3982131"/>
              <a:ext cx="493164" cy="3468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Pass</a:t>
              </a:r>
              <a:endParaRPr lang="en-IN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690167" y="4137948"/>
              <a:ext cx="979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5324354" y="3959421"/>
              <a:ext cx="1365813" cy="4233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Blink </a:t>
              </a:r>
              <a:r>
                <a:rPr lang="en-US" dirty="0" err="1" smtClean="0"/>
                <a:t>BlueLED</a:t>
              </a:r>
              <a:endParaRPr lang="en-IN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87345" y="4403119"/>
              <a:ext cx="410209" cy="3468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Fail</a:t>
              </a:r>
              <a:endParaRPr lang="en-IN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690167" y="4576297"/>
              <a:ext cx="979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5324354" y="4499217"/>
              <a:ext cx="1365813" cy="4233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Blink RED LED</a:t>
              </a:r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86137" y="109365"/>
            <a:ext cx="9694439" cy="127214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3700" dirty="0"/>
              <a:t>Master Sending Write CMD and </a:t>
            </a:r>
            <a:r>
              <a:rPr lang="en-US" sz="3700" dirty="0"/>
              <a:t>Data </a:t>
            </a:r>
            <a:r>
              <a:rPr lang="en-US" sz="3700" dirty="0"/>
              <a:t>Stream to Slave</a:t>
            </a:r>
            <a:endParaRPr lang="en-IN" sz="3700" dirty="0"/>
          </a:p>
        </p:txBody>
      </p:sp>
    </p:spTree>
    <p:extLst>
      <p:ext uri="{BB962C8B-B14F-4D97-AF65-F5344CB8AC3E}">
        <p14:creationId xmlns:p14="http://schemas.microsoft.com/office/powerpoint/2010/main" val="31332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34705" y="1715700"/>
            <a:ext cx="9780161" cy="4557921"/>
            <a:chOff x="614570" y="467726"/>
            <a:chExt cx="7335121" cy="4675774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551008" y="775504"/>
              <a:ext cx="0" cy="43679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7687520" y="775504"/>
              <a:ext cx="0" cy="39353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551008" y="1203767"/>
              <a:ext cx="61365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3501715" y="775505"/>
              <a:ext cx="1541528" cy="378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Send </a:t>
              </a:r>
              <a:r>
                <a:rPr lang="en-US" dirty="0" smtClean="0"/>
                <a:t>Read CMD</a:t>
              </a:r>
              <a:endParaRPr lang="en-IN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551008" y="1713053"/>
              <a:ext cx="61365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535378" y="1337811"/>
              <a:ext cx="2933736" cy="378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Master gets ACK bytes from slave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1715" y="2343087"/>
              <a:ext cx="3097243" cy="378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Master gets data stream from slave</a:t>
              </a:r>
              <a:endParaRPr lang="en-IN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37549" y="2025570"/>
              <a:ext cx="1365813" cy="4233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Verify ACK</a:t>
              </a:r>
              <a:endParaRPr lang="en-IN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551008" y="3310359"/>
              <a:ext cx="13310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999254" y="2602815"/>
              <a:ext cx="493164" cy="378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Pass</a:t>
              </a:r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2535" y="3156470"/>
              <a:ext cx="410209" cy="378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Fail</a:t>
              </a:r>
              <a:endParaRPr lang="en-IN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882096" y="3065969"/>
              <a:ext cx="1365813" cy="4233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Blink RED LED</a:t>
              </a:r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20441" y="467727"/>
              <a:ext cx="705962" cy="378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Master</a:t>
              </a:r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62751" y="467726"/>
              <a:ext cx="586940" cy="378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Slave</a:t>
              </a:r>
              <a:endParaRPr lang="en-IN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1512800" y="2756704"/>
              <a:ext cx="61365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0800000" flipH="1" flipV="1">
              <a:off x="937548" y="2237248"/>
              <a:ext cx="61705" cy="519455"/>
            </a:xfrm>
            <a:prstGeom prst="curvedConnector3">
              <a:avLst>
                <a:gd name="adj1" fmla="val -37047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526310" y="2794134"/>
              <a:ext cx="707544" cy="324905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772898" y="3770452"/>
              <a:ext cx="1491205" cy="635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Verify Data Stream</a:t>
              </a:r>
              <a:endParaRPr lang="en-IN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0082" y="4297728"/>
              <a:ext cx="493164" cy="378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Pass</a:t>
              </a:r>
              <a:endParaRPr lang="en-IN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551008" y="4451616"/>
              <a:ext cx="979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530998" y="4221004"/>
              <a:ext cx="1365813" cy="4233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Blink </a:t>
              </a:r>
              <a:r>
                <a:rPr lang="en-US" dirty="0" err="1" smtClean="0"/>
                <a:t>BlueLED</a:t>
              </a:r>
              <a:endParaRPr lang="en-IN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23363" y="4715468"/>
              <a:ext cx="410209" cy="378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Fail</a:t>
              </a:r>
              <a:endParaRPr lang="en-IN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579411" y="4884806"/>
              <a:ext cx="979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2559401" y="4720143"/>
              <a:ext cx="1365813" cy="4233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Blink RED LED</a:t>
              </a:r>
              <a:endParaRPr lang="en-IN" dirty="0"/>
            </a:p>
          </p:txBody>
        </p:sp>
        <p:cxnSp>
          <p:nvCxnSpPr>
            <p:cNvPr id="32" name="Curved Connector 31"/>
            <p:cNvCxnSpPr/>
            <p:nvPr/>
          </p:nvCxnSpPr>
          <p:spPr>
            <a:xfrm rot="10800000" flipH="1" flipV="1">
              <a:off x="834489" y="3886167"/>
              <a:ext cx="61705" cy="519455"/>
            </a:xfrm>
            <a:prstGeom prst="curvedConnector3">
              <a:avLst>
                <a:gd name="adj1" fmla="val -37047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/>
            <p:nvPr/>
          </p:nvCxnSpPr>
          <p:spPr>
            <a:xfrm rot="16200000" flipH="1">
              <a:off x="423251" y="4443053"/>
              <a:ext cx="707544" cy="324905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486137" y="109365"/>
            <a:ext cx="9694439" cy="127214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3700" dirty="0"/>
              <a:t>Master </a:t>
            </a:r>
            <a:r>
              <a:rPr lang="en-US" sz="3700" dirty="0"/>
              <a:t>Sending Read CMD </a:t>
            </a:r>
            <a:r>
              <a:rPr lang="en-US" sz="3700" dirty="0"/>
              <a:t>and Receiving </a:t>
            </a:r>
            <a:r>
              <a:rPr lang="en-US" sz="3700" dirty="0"/>
              <a:t>Data </a:t>
            </a:r>
            <a:r>
              <a:rPr lang="en-US" sz="3700" dirty="0"/>
              <a:t>Stream </a:t>
            </a:r>
            <a:r>
              <a:rPr lang="en-US" sz="3700" dirty="0"/>
              <a:t>From Slave</a:t>
            </a:r>
            <a:endParaRPr lang="en-IN" sz="3700" dirty="0"/>
          </a:p>
        </p:txBody>
      </p:sp>
    </p:spTree>
    <p:extLst>
      <p:ext uri="{BB962C8B-B14F-4D97-AF65-F5344CB8AC3E}">
        <p14:creationId xmlns:p14="http://schemas.microsoft.com/office/powerpoint/2010/main" val="3822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2267" y="1591733"/>
            <a:ext cx="3488267" cy="416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82524" y="1851949"/>
            <a:ext cx="1998133" cy="2482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890933" y="1591733"/>
            <a:ext cx="3488267" cy="416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90934" y="1851949"/>
            <a:ext cx="1998133" cy="292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90533" y="5418667"/>
            <a:ext cx="3200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94933" y="4775200"/>
            <a:ext cx="491067" cy="440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682524" y="1843477"/>
            <a:ext cx="692925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SPI</a:t>
            </a:r>
            <a:r>
              <a:rPr lang="en-US" dirty="0"/>
              <a:t>2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9225560" y="1843476"/>
            <a:ext cx="692925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SPI2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93466" y="2267082"/>
            <a:ext cx="1530761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SCLK(PB13)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097575" y="3672548"/>
            <a:ext cx="156495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MOSI(PB15)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3880055" y="5213482"/>
            <a:ext cx="81047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881817" y="5213481"/>
            <a:ext cx="81047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202266" y="5346965"/>
            <a:ext cx="2370735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STM32F4 discovery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9008466" y="5346964"/>
            <a:ext cx="2370735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STM32F4 discovery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313046" y="4292584"/>
            <a:ext cx="1633353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USER button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88387" y="480617"/>
            <a:ext cx="5875968" cy="77970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4300" dirty="0"/>
              <a:t>Connection Diagram</a:t>
            </a:r>
            <a:endParaRPr lang="en-IN" sz="4300" dirty="0"/>
          </a:p>
        </p:txBody>
      </p:sp>
      <p:sp>
        <p:nvSpPr>
          <p:cNvPr id="25" name="Rectangle 24"/>
          <p:cNvSpPr/>
          <p:nvPr/>
        </p:nvSpPr>
        <p:spPr>
          <a:xfrm>
            <a:off x="2040468" y="5814617"/>
            <a:ext cx="1032761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Master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9139000" y="5757333"/>
            <a:ext cx="86604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Slave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7926914" y="2265097"/>
            <a:ext cx="1530761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SCLK(PB13)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3114674" y="2897098"/>
            <a:ext cx="156495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MISO(PB14)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7903643" y="2904058"/>
            <a:ext cx="156495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MISO(PB14)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7987201" y="3670562"/>
            <a:ext cx="156495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MOSI(PB15)</a:t>
            </a:r>
            <a:endParaRPr lang="en-IN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724227" y="2470280"/>
            <a:ext cx="31575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</p:cNvCxnSpPr>
          <p:nvPr/>
        </p:nvCxnSpPr>
        <p:spPr>
          <a:xfrm flipV="1">
            <a:off x="4662533" y="3877732"/>
            <a:ext cx="3219283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  <a:endCxn id="28" idx="3"/>
          </p:cNvCxnSpPr>
          <p:nvPr/>
        </p:nvCxnSpPr>
        <p:spPr>
          <a:xfrm flipH="1" flipV="1">
            <a:off x="4679632" y="3102283"/>
            <a:ext cx="3224011" cy="69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65" y="4701231"/>
            <a:ext cx="708449" cy="588204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8079379" y="4129749"/>
            <a:ext cx="663003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NSS</a:t>
            </a:r>
            <a:endParaRPr lang="en-IN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7399428" y="4374075"/>
            <a:ext cx="0" cy="45702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 flipH="1">
            <a:off x="7048191" y="4912371"/>
            <a:ext cx="707388" cy="1693"/>
          </a:xfrm>
          <a:prstGeom prst="line">
            <a:avLst/>
          </a:pr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 flipH="1">
            <a:off x="7281530" y="5074907"/>
            <a:ext cx="238253" cy="1693"/>
          </a:xfrm>
          <a:prstGeom prst="line">
            <a:avLst/>
          </a:pr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 bwMode="auto">
          <a:xfrm flipH="1">
            <a:off x="7166089" y="4993639"/>
            <a:ext cx="471592" cy="1693"/>
          </a:xfrm>
          <a:prstGeom prst="line">
            <a:avLst/>
          </a:pr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01885" y="4374075"/>
            <a:ext cx="47993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3844" y="2649297"/>
            <a:ext cx="9452657" cy="143629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sz="4300" dirty="0"/>
              <a:t>Connection between USB Logic Analyzer and Discovery board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33280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5588" y="1649016"/>
            <a:ext cx="3488267" cy="416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865846" y="1909232"/>
            <a:ext cx="1998133" cy="2482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449699" y="1706299"/>
            <a:ext cx="3488267" cy="416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449699" y="1966515"/>
            <a:ext cx="1998133" cy="292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3845855" y="5533229"/>
            <a:ext cx="459472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78255" y="4832483"/>
            <a:ext cx="491067" cy="440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865846" y="1900760"/>
            <a:ext cx="692925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SPI</a:t>
            </a:r>
            <a:r>
              <a:rPr lang="en-US" dirty="0"/>
              <a:t>2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9784326" y="1958041"/>
            <a:ext cx="692925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SPI2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376788" y="2324365"/>
            <a:ext cx="1530761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SCLK(PB13)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280897" y="3729830"/>
            <a:ext cx="156495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MOSI(PB15)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063377" y="5270765"/>
            <a:ext cx="81047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8440582" y="5328046"/>
            <a:ext cx="81047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85587" y="5404248"/>
            <a:ext cx="2370735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STM32F4 discovery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9567231" y="5461529"/>
            <a:ext cx="2370735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STM32F4 discovery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96368" y="4349866"/>
            <a:ext cx="1633353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USER button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223789" y="5871900"/>
            <a:ext cx="1032761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Master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9697765" y="5871898"/>
            <a:ext cx="86604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Slave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8485680" y="2379662"/>
            <a:ext cx="1530761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SCLK(PB13)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2297995" y="2954381"/>
            <a:ext cx="156495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MISO(PB14)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8462409" y="3018624"/>
            <a:ext cx="156495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MISO(PB14)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8545966" y="3785128"/>
            <a:ext cx="156495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MOSI(PB15)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14" idx="3"/>
          </p:cNvCxnSpPr>
          <p:nvPr/>
        </p:nvCxnSpPr>
        <p:spPr>
          <a:xfrm>
            <a:off x="3845855" y="3935015"/>
            <a:ext cx="459472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6" y="4758514"/>
            <a:ext cx="708449" cy="588204"/>
          </a:xfrm>
          <a:prstGeom prst="rect">
            <a:avLst/>
          </a:prstGeom>
        </p:spPr>
      </p:pic>
      <p:cxnSp>
        <p:nvCxnSpPr>
          <p:cNvPr id="45" name="Straight Arrow Connector 44"/>
          <p:cNvCxnSpPr>
            <a:stCxn id="13" idx="3"/>
            <a:endCxn id="22" idx="1"/>
          </p:cNvCxnSpPr>
          <p:nvPr/>
        </p:nvCxnSpPr>
        <p:spPr>
          <a:xfrm>
            <a:off x="3907548" y="2529550"/>
            <a:ext cx="4578131" cy="5529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1"/>
          </p:cNvCxnSpPr>
          <p:nvPr/>
        </p:nvCxnSpPr>
        <p:spPr>
          <a:xfrm flipH="1" flipV="1">
            <a:off x="3845856" y="3223808"/>
            <a:ext cx="4616553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304562" y="339526"/>
            <a:ext cx="4136020" cy="118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USB Logic analyzer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7602087" y="1310404"/>
            <a:ext cx="447555" cy="20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6636247" y="1310404"/>
            <a:ext cx="447555" cy="20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5626489" y="1314223"/>
            <a:ext cx="447555" cy="20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4403426" y="1308076"/>
            <a:ext cx="504797" cy="20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/>
          <p:cNvCxnSpPr/>
          <p:nvPr/>
        </p:nvCxnSpPr>
        <p:spPr>
          <a:xfrm>
            <a:off x="4627203" y="1525554"/>
            <a:ext cx="0" cy="400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2"/>
          </p:cNvCxnSpPr>
          <p:nvPr/>
        </p:nvCxnSpPr>
        <p:spPr>
          <a:xfrm>
            <a:off x="7825864" y="1515588"/>
            <a:ext cx="0" cy="1069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860024" y="1525554"/>
            <a:ext cx="0" cy="246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50267" y="1525554"/>
            <a:ext cx="0" cy="169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804080" y="3880246"/>
            <a:ext cx="111888" cy="1100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4571259" y="5461529"/>
            <a:ext cx="111888" cy="1100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7769773" y="2529814"/>
            <a:ext cx="111888" cy="1100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5794323" y="3159565"/>
            <a:ext cx="111888" cy="1100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69" name="Rectangle 68"/>
          <p:cNvSpPr/>
          <p:nvPr/>
        </p:nvSpPr>
        <p:spPr>
          <a:xfrm>
            <a:off x="7509177" y="1242408"/>
            <a:ext cx="642157" cy="35393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1500" dirty="0"/>
              <a:t>CH0</a:t>
            </a:r>
            <a:endParaRPr lang="en-IN" sz="1500" dirty="0"/>
          </a:p>
        </p:txBody>
      </p:sp>
      <p:sp>
        <p:nvSpPr>
          <p:cNvPr id="71" name="Rectangle 70"/>
          <p:cNvSpPr/>
          <p:nvPr/>
        </p:nvSpPr>
        <p:spPr>
          <a:xfrm>
            <a:off x="6543484" y="1236262"/>
            <a:ext cx="642157" cy="35393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1500" dirty="0"/>
              <a:t>CH1</a:t>
            </a:r>
            <a:endParaRPr lang="en-IN" sz="1500" dirty="0"/>
          </a:p>
        </p:txBody>
      </p:sp>
      <p:sp>
        <p:nvSpPr>
          <p:cNvPr id="72" name="Rectangle 71"/>
          <p:cNvSpPr/>
          <p:nvPr/>
        </p:nvSpPr>
        <p:spPr>
          <a:xfrm>
            <a:off x="5533727" y="1236262"/>
            <a:ext cx="642157" cy="35393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1500" dirty="0"/>
              <a:t>CH2</a:t>
            </a:r>
            <a:endParaRPr lang="en-IN" sz="1500" dirty="0"/>
          </a:p>
        </p:txBody>
      </p:sp>
      <p:sp>
        <p:nvSpPr>
          <p:cNvPr id="73" name="Rectangle 72"/>
          <p:cNvSpPr/>
          <p:nvPr/>
        </p:nvSpPr>
        <p:spPr>
          <a:xfrm>
            <a:off x="4312316" y="1242408"/>
            <a:ext cx="699866" cy="35393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1500" dirty="0"/>
              <a:t>GND</a:t>
            </a:r>
            <a:endParaRPr lang="en-IN" sz="1500" dirty="0"/>
          </a:p>
        </p:txBody>
      </p:sp>
      <p:sp>
        <p:nvSpPr>
          <p:cNvPr id="74" name="Left Arrow 73"/>
          <p:cNvSpPr/>
          <p:nvPr/>
        </p:nvSpPr>
        <p:spPr>
          <a:xfrm>
            <a:off x="3589867" y="524933"/>
            <a:ext cx="714695" cy="558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2683208" y="599149"/>
            <a:ext cx="90665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To PC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0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</Words>
  <Application>Microsoft Office PowerPoint</Application>
  <PresentationFormat>Custom</PresentationFormat>
  <Paragraphs>74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2016-07-20T07:01:40Z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