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" r:id="rId3"/>
    <p:sldId id="298" r:id="rId4"/>
    <p:sldId id="268" r:id="rId5"/>
    <p:sldId id="321" r:id="rId6"/>
    <p:sldId id="260" r:id="rId7"/>
    <p:sldId id="301" r:id="rId8"/>
    <p:sldId id="317" r:id="rId9"/>
    <p:sldId id="318" r:id="rId10"/>
    <p:sldId id="320" r:id="rId11"/>
    <p:sldId id="276" r:id="rId12"/>
    <p:sldId id="275" r:id="rId13"/>
    <p:sldId id="277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DC47"/>
    <a:srgbClr val="F14124"/>
    <a:srgbClr val="A7EA5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55E8B-F4AE-450C-98CF-EFEB5B63050D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E4AB7-FE48-4EB0-8B03-34721F186D5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99392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95ADC-30A1-46EF-A1D9-32F1D459FB89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F83C-EB64-4C85-8891-387C47A16B6D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0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BAAB6-AFD1-4E0C-BADC-EFB7CBD4A1BA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41F87-96F2-49A8-8346-34219475B87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56525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F63F-71FB-46AC-A9FF-DA8499D3ABE7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1E78D-4023-40D7-9B46-BE16A50AE464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776324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8AFB-B0A4-40E5-8352-FBF4FBBC9F01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ED299-1FB6-4EFC-88B3-725F801DBFA3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2385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2250-4BB8-42E7-9B67-03E7CCBA0B6B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CECC1-FA5A-44DE-BC95-B8FFD356C455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685029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2D68-3623-4958-9A2F-0367A86E390F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EE704-7116-4B28-84DF-72A701DD83E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2591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62468-6D2C-4DAC-91A2-74A48A836FD3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B3623-905A-488F-B925-0438511FCECF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636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2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DB80C-2B1F-4B5C-ABEB-FC5110CEB318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117AC-1A99-425F-99D5-94490947C87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3927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80440-B616-41B6-A917-90CA6A92CCC5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984E-25A0-4E75-AA55-BF963FEA7D07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81996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D816-0EFB-407D-A28C-1F5430873E16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214BC-3B7D-4A05-93A3-9F9FA04058BD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3328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3EF8-466D-4896-90C2-0BDFD42E587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1021-04CF-4789-B886-F71DB570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  <a:endParaRPr lang="id-ID" altLang="id-ID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  <a:endParaRPr lang="id-ID" alt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EBC181-57C4-4C1D-B717-9D5BFD70C083}" type="datetimeFigureOut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16/01/2016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Segoe UI Light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A95F40-2B7D-4072-AADB-DB084C9FA763}" type="slidenum">
              <a:rPr lang="id-ID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2738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50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3212839" y="3013501"/>
            <a:ext cx="5766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Rancangan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+mj-lt"/>
              </a:rPr>
              <a:t>Anggaran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28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14:flythroug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87378" y="4577327"/>
            <a:ext cx="8321509" cy="12724150"/>
            <a:chOff x="3568520" y="4724400"/>
            <a:chExt cx="8321509" cy="12724150"/>
          </a:xfrm>
        </p:grpSpPr>
        <p:sp>
          <p:nvSpPr>
            <p:cNvPr id="12" name="TextBox 11"/>
            <p:cNvSpPr txBox="1"/>
            <p:nvPr/>
          </p:nvSpPr>
          <p:spPr>
            <a:xfrm>
              <a:off x="3568520" y="4724400"/>
              <a:ext cx="832150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Rp</a:t>
              </a:r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65.685.000,00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7859" y="6210925"/>
              <a:ext cx="65726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33.150.740,00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36257" y="7697450"/>
              <a:ext cx="65742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10.000.630,00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8611" y="9183975"/>
              <a:ext cx="617188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3.000.520,00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2472" y="10670500"/>
              <a:ext cx="51780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200.410,00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31996" y="12039600"/>
              <a:ext cx="4578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10.300,00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66308" y="13408700"/>
              <a:ext cx="334418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45845" y="14777800"/>
              <a:ext cx="31646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100,00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3936" y="16002000"/>
              <a:ext cx="76655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333500" y="5106279"/>
            <a:ext cx="9144000" cy="1981200"/>
          </a:xfrm>
          <a:prstGeom prst="rect">
            <a:avLst/>
          </a:prstGeom>
          <a:gradFill flip="none" rotWithShape="1">
            <a:gsLst>
              <a:gs pos="98333">
                <a:schemeClr val="bg1">
                  <a:alpha val="0"/>
                </a:schemeClr>
              </a:gs>
              <a:gs pos="25000">
                <a:srgbClr val="FFFFFF"/>
              </a:gs>
              <a:gs pos="0">
                <a:schemeClr val="bg1"/>
              </a:gs>
              <a:gs pos="43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1333500" y="3358634"/>
            <a:ext cx="9144000" cy="1981200"/>
          </a:xfrm>
          <a:prstGeom prst="rect">
            <a:avLst/>
          </a:prstGeom>
          <a:gradFill flip="none" rotWithShape="1">
            <a:gsLst>
              <a:gs pos="98333">
                <a:schemeClr val="bg1">
                  <a:alpha val="0"/>
                </a:schemeClr>
              </a:gs>
              <a:gs pos="25000">
                <a:srgbClr val="FFFFFF"/>
              </a:gs>
              <a:gs pos="0">
                <a:schemeClr val="bg1"/>
              </a:gs>
              <a:gs pos="43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562" y="0"/>
            <a:ext cx="12192000" cy="3975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40562" y="6180534"/>
            <a:ext cx="12151438" cy="174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29350" y="-727790"/>
            <a:ext cx="1762283" cy="1836579"/>
          </a:xfrm>
          <a:prstGeom prst="roundRect">
            <a:avLst>
              <a:gd name="adj" fmla="val 36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err="1" smtClean="0"/>
              <a:t>Rancangan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Anggaran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1337" y="1170220"/>
            <a:ext cx="741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Anggaran</a:t>
            </a:r>
            <a:r>
              <a:rPr lang="en-US" sz="2400" dirty="0" smtClean="0"/>
              <a:t> Acara			: </a:t>
            </a:r>
            <a:r>
              <a:rPr lang="en-US" sz="2400" dirty="0" err="1" smtClean="0"/>
              <a:t>Rp</a:t>
            </a:r>
            <a:r>
              <a:rPr lang="en-US" sz="2400" dirty="0" smtClean="0"/>
              <a:t> 32.400.000,00</a:t>
            </a:r>
          </a:p>
          <a:p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err="1" smtClean="0"/>
              <a:t>Publikasi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Dokumentasi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  <a:r>
              <a:rPr lang="en-US" sz="2400" dirty="0" err="1"/>
              <a:t>Rp</a:t>
            </a:r>
            <a:r>
              <a:rPr lang="en-US" sz="2400" dirty="0"/>
              <a:t> </a:t>
            </a:r>
            <a:r>
              <a:rPr lang="en-US" sz="2400" dirty="0" smtClean="0"/>
              <a:t> 2.335.000,00</a:t>
            </a:r>
            <a:endParaRPr lang="id-ID" sz="2400" dirty="0"/>
          </a:p>
          <a:p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err="1" smtClean="0"/>
              <a:t>Humas</a:t>
            </a:r>
            <a:r>
              <a:rPr lang="en-US" sz="2400" dirty="0"/>
              <a:t>		</a:t>
            </a:r>
            <a:r>
              <a:rPr lang="en-US" sz="2400" dirty="0" smtClean="0"/>
              <a:t>	: </a:t>
            </a:r>
            <a:r>
              <a:rPr lang="en-US" sz="2400" dirty="0" err="1"/>
              <a:t>Rp</a:t>
            </a:r>
            <a:r>
              <a:rPr lang="en-US" sz="2400" dirty="0"/>
              <a:t>  </a:t>
            </a:r>
            <a:r>
              <a:rPr lang="en-US" sz="2400" dirty="0" smtClean="0"/>
              <a:t>   450.000,00</a:t>
            </a:r>
            <a:endParaRPr lang="id-ID" sz="2400" dirty="0"/>
          </a:p>
          <a:p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err="1" smtClean="0"/>
              <a:t>Logistik</a:t>
            </a:r>
            <a:r>
              <a:rPr lang="en-US" sz="2400" dirty="0"/>
              <a:t>		</a:t>
            </a:r>
            <a:r>
              <a:rPr lang="en-US" sz="2400" dirty="0" smtClean="0"/>
              <a:t>	: </a:t>
            </a:r>
            <a:r>
              <a:rPr lang="en-US" sz="2400" dirty="0" err="1"/>
              <a:t>Rp</a:t>
            </a:r>
            <a:r>
              <a:rPr lang="en-US" sz="2400" dirty="0"/>
              <a:t> </a:t>
            </a:r>
            <a:r>
              <a:rPr lang="en-US" sz="2400" dirty="0" smtClean="0"/>
              <a:t>15.000.000,00</a:t>
            </a:r>
            <a:endParaRPr lang="id-ID" sz="2400" dirty="0"/>
          </a:p>
          <a:p>
            <a:r>
              <a:rPr lang="en-US" sz="2400" dirty="0" err="1"/>
              <a:t>Anggaran</a:t>
            </a:r>
            <a:r>
              <a:rPr lang="en-US" sz="2400" dirty="0"/>
              <a:t> </a:t>
            </a:r>
            <a:r>
              <a:rPr lang="en-US" sz="2400" dirty="0" smtClean="0"/>
              <a:t>Dana Usaha &amp; </a:t>
            </a:r>
            <a:r>
              <a:rPr lang="en-US" sz="2400" dirty="0" err="1" smtClean="0"/>
              <a:t>Konsumsi</a:t>
            </a:r>
            <a:r>
              <a:rPr lang="en-US" sz="2400" dirty="0"/>
              <a:t>	: </a:t>
            </a:r>
            <a:r>
              <a:rPr lang="en-US" sz="2400" dirty="0" err="1"/>
              <a:t>Rp</a:t>
            </a:r>
            <a:r>
              <a:rPr lang="en-US" sz="2400" dirty="0"/>
              <a:t> 15.500.000,00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87378" y="4091872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dana yang </a:t>
            </a:r>
            <a:r>
              <a:rPr lang="en-US" dirty="0" err="1" smtClean="0"/>
              <a:t>dibutuhkan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076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467396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3061164" y="2644170"/>
            <a:ext cx="60696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Terimakasih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5100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7428752" y="-7365999"/>
            <a:ext cx="21590000" cy="21590000"/>
          </a:xfrm>
          <a:prstGeom prst="ellipse">
            <a:avLst/>
          </a:prstGeom>
          <a:solidFill>
            <a:srgbClr val="A7E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74377" y="1237130"/>
            <a:ext cx="4383741" cy="4383741"/>
          </a:xfrm>
          <a:prstGeom prst="ellipse">
            <a:avLst/>
          </a:prstGeom>
          <a:solidFill>
            <a:srgbClr val="A7E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01200" y="6591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3360" y="2588469"/>
            <a:ext cx="227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Festival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0911" y="3259017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Masjid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101736" y="1263392"/>
            <a:ext cx="4357479" cy="4357479"/>
          </a:xfrm>
          <a:prstGeom prst="ellipse">
            <a:avLst/>
          </a:prstGeom>
          <a:solidFill>
            <a:schemeClr val="bg1"/>
          </a:solidFill>
          <a:ln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12" y="2023817"/>
            <a:ext cx="2957521" cy="2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0" y="918105"/>
            <a:ext cx="12192000" cy="59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0803" y="2845288"/>
            <a:ext cx="5846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dirty="0" err="1" smtClean="0">
                <a:solidFill>
                  <a:schemeClr val="bg1"/>
                </a:solidFill>
                <a:latin typeface="+mj-lt"/>
              </a:rPr>
              <a:t>Latar</a:t>
            </a: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+mj-lt"/>
              </a:rPr>
              <a:t>Belakang</a:t>
            </a:r>
            <a:endParaRPr lang="id-ID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197" y="1499636"/>
            <a:ext cx="107659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Kami Dewan Kerja Masjid </a:t>
            </a:r>
            <a:r>
              <a:rPr lang="id-ID" dirty="0" err="1"/>
              <a:t>Syamsul</a:t>
            </a:r>
            <a:r>
              <a:rPr lang="id-ID" dirty="0"/>
              <a:t> ‘</a:t>
            </a:r>
            <a:r>
              <a:rPr lang="id-ID" dirty="0" err="1"/>
              <a:t>Ulum</a:t>
            </a:r>
            <a:r>
              <a:rPr lang="id-ID" dirty="0"/>
              <a:t> Universitas </a:t>
            </a:r>
            <a:r>
              <a:rPr lang="id-ID" dirty="0" err="1"/>
              <a:t>Telkom</a:t>
            </a:r>
            <a:r>
              <a:rPr lang="id-ID" dirty="0"/>
              <a:t> memperhatikan sekaligus </a:t>
            </a:r>
            <a:r>
              <a:rPr lang="id-ID" dirty="0" err="1"/>
              <a:t>merespon</a:t>
            </a:r>
            <a:r>
              <a:rPr lang="id-ID" dirty="0"/>
              <a:t> usulan masyarakat 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jamaah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id-ID" dirty="0"/>
              <a:t> daya tampung masjid </a:t>
            </a:r>
            <a:r>
              <a:rPr lang="en-US" dirty="0"/>
              <a:t>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, </a:t>
            </a:r>
            <a:r>
              <a:rPr lang="id-ID" dirty="0"/>
              <a:t>sehingga perlu adanya pembenahan dan </a:t>
            </a:r>
            <a:r>
              <a:rPr lang="en-US" dirty="0" err="1"/>
              <a:t>penambahan</a:t>
            </a:r>
            <a:r>
              <a:rPr lang="id-ID" dirty="0"/>
              <a:t> ruangan yang rencananya  akan di bangun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id-ID" dirty="0"/>
              <a:t>tiga lantai</a:t>
            </a:r>
            <a:r>
              <a:rPr lang="en-US" dirty="0"/>
              <a:t> agar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jamaah</a:t>
            </a:r>
            <a:r>
              <a:rPr lang="en-US" dirty="0"/>
              <a:t> masjid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terakomodir</a:t>
            </a:r>
            <a:r>
              <a:rPr lang="id-ID" dirty="0"/>
              <a:t>.</a:t>
            </a: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Masjid </a:t>
            </a:r>
            <a:r>
              <a:rPr lang="id-ID" dirty="0" err="1"/>
              <a:t>Syamsul</a:t>
            </a:r>
            <a:r>
              <a:rPr lang="id-ID" dirty="0"/>
              <a:t> ‘</a:t>
            </a:r>
            <a:r>
              <a:rPr lang="id-ID" dirty="0" err="1"/>
              <a:t>Ulum</a:t>
            </a:r>
            <a:r>
              <a:rPr lang="id-ID" dirty="0"/>
              <a:t>   Universitas </a:t>
            </a:r>
            <a:r>
              <a:rPr lang="id-ID" dirty="0" err="1"/>
              <a:t>Telkom</a:t>
            </a:r>
            <a:r>
              <a:rPr lang="id-ID" dirty="0"/>
              <a:t>, kami  </a:t>
            </a:r>
            <a:r>
              <a:rPr lang="id-ID" dirty="0" err="1"/>
              <a:t>berinisiatif</a:t>
            </a:r>
            <a:r>
              <a:rPr lang="id-ID" dirty="0"/>
              <a:t> melakukan penggalangan dana dengan mengadakan  “Festival Masjid ” dalam festival ini akan dilakukan bazar dan </a:t>
            </a:r>
            <a:r>
              <a:rPr lang="id-ID" dirty="0" smtClean="0"/>
              <a:t>pameran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id-ID" dirty="0" smtClean="0"/>
              <a:t> </a:t>
            </a:r>
            <a:r>
              <a:rPr lang="id-ID" dirty="0"/>
              <a:t>Masjid </a:t>
            </a:r>
            <a:r>
              <a:rPr lang="id-ID" dirty="0" err="1"/>
              <a:t>Syamsul</a:t>
            </a:r>
            <a:r>
              <a:rPr lang="id-ID" dirty="0"/>
              <a:t> ‘</a:t>
            </a:r>
            <a:r>
              <a:rPr lang="id-ID" dirty="0" err="1"/>
              <a:t>Ulum</a:t>
            </a:r>
            <a:r>
              <a:rPr lang="id-ID" dirty="0"/>
              <a:t> dari awal pembangunan hingga saat ini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event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masjid </a:t>
            </a:r>
            <a:r>
              <a:rPr lang="en-US" dirty="0" err="1"/>
              <a:t>Masjid</a:t>
            </a:r>
            <a:r>
              <a:rPr lang="en-US" dirty="0"/>
              <a:t> </a:t>
            </a:r>
            <a:r>
              <a:rPr lang="id-ID" dirty="0" err="1"/>
              <a:t>Syamsul</a:t>
            </a:r>
            <a:r>
              <a:rPr lang="id-ID" dirty="0"/>
              <a:t> ‘</a:t>
            </a:r>
            <a:r>
              <a:rPr lang="id-ID" dirty="0" err="1"/>
              <a:t>Ulum</a:t>
            </a:r>
            <a:r>
              <a:rPr lang="id-ID" dirty="0"/>
              <a:t>  Universitas </a:t>
            </a:r>
            <a:r>
              <a:rPr lang="id-ID" dirty="0" err="1"/>
              <a:t>Telkom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acara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masjid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terlaksana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kami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mengharapkan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acara </a:t>
            </a:r>
            <a:r>
              <a:rPr lang="en-US" dirty="0" err="1"/>
              <a:t>ini</a:t>
            </a:r>
            <a:r>
              <a:rPr lang="en-US" dirty="0"/>
              <a:t> agar </a:t>
            </a:r>
            <a:r>
              <a:rPr lang="en-US" dirty="0" err="1"/>
              <a:t>renovasi</a:t>
            </a:r>
            <a:r>
              <a:rPr lang="en-US" dirty="0"/>
              <a:t> Masjid </a:t>
            </a:r>
            <a:r>
              <a:rPr lang="id-ID" dirty="0" err="1"/>
              <a:t>Syamsul</a:t>
            </a:r>
            <a:r>
              <a:rPr lang="id-ID" dirty="0"/>
              <a:t> ‘</a:t>
            </a:r>
            <a:r>
              <a:rPr lang="id-ID" dirty="0" err="1"/>
              <a:t>Ulum</a:t>
            </a:r>
            <a:r>
              <a:rPr lang="id-ID" dirty="0"/>
              <a:t> </a:t>
            </a:r>
            <a:r>
              <a:rPr lang="id-ID" dirty="0" err="1"/>
              <a:t>Telkom</a:t>
            </a:r>
            <a:r>
              <a:rPr lang="id-ID" dirty="0"/>
              <a:t> </a:t>
            </a:r>
            <a:r>
              <a:rPr lang="id-ID" dirty="0" err="1"/>
              <a:t>University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terlaksana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  <a:endParaRPr lang="id-ID" dirty="0"/>
          </a:p>
          <a:p>
            <a:pPr algn="just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9457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-0.00972 L -0.36484 -0.4449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111" grpId="0"/>
      <p:bldP spid="111" grpId="1"/>
      <p:bldP spid="111" grpId="2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0" y="918105"/>
            <a:ext cx="12192000" cy="59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350361" y="2644170"/>
            <a:ext cx="34912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Tujuan</a:t>
            </a:r>
            <a:endParaRPr lang="id-ID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2715" y="2387906"/>
            <a:ext cx="6618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2400" dirty="0" err="1"/>
              <a:t>Mensyiarkan</a:t>
            </a:r>
            <a:r>
              <a:rPr lang="id-ID" sz="2400" dirty="0"/>
              <a:t> islam kepada masyarakat luas</a:t>
            </a:r>
          </a:p>
          <a:p>
            <a:endParaRPr lang="id-ID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1210616" y="3336465"/>
            <a:ext cx="9743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err="1"/>
              <a:t>Mensyiarkan</a:t>
            </a:r>
            <a:r>
              <a:rPr lang="id-ID" sz="2400" dirty="0"/>
              <a:t> keutamaan bersedekah terutama untuk pembangunan masjid</a:t>
            </a:r>
          </a:p>
          <a:p>
            <a:endParaRPr lang="id-ID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10428" y="4339943"/>
            <a:ext cx="11067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/>
              <a:t>Menggalang dana guna pembenahan dan penambahan ruang masjid </a:t>
            </a:r>
            <a:r>
              <a:rPr lang="id-ID" sz="2400" dirty="0" err="1"/>
              <a:t>syamsul</a:t>
            </a:r>
            <a:r>
              <a:rPr lang="id-ID" sz="2400" dirty="0"/>
              <a:t> ‘</a:t>
            </a:r>
            <a:r>
              <a:rPr lang="id-ID" sz="2400" dirty="0" err="1"/>
              <a:t>ulum</a:t>
            </a:r>
            <a:endParaRPr lang="id-ID" sz="24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360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-0.00972 L -0.36484 -0.4449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111" grpId="0"/>
      <p:bldP spid="111" grpId="1"/>
      <p:bldP spid="111" grpId="2"/>
      <p:bldP spid="2" grpId="0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68675" y="701675"/>
            <a:ext cx="5454650" cy="545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3136490" y="469490"/>
            <a:ext cx="5919020" cy="5919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3947981" y="1280981"/>
            <a:ext cx="4296039" cy="42960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27955" y="860955"/>
            <a:ext cx="5136090" cy="5136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3044121" y="377121"/>
            <a:ext cx="6103759" cy="610375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0" y="918105"/>
            <a:ext cx="12192000" cy="59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064287" y="2644170"/>
            <a:ext cx="806342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800" dirty="0" err="1" smtClean="0">
                <a:solidFill>
                  <a:schemeClr val="bg1"/>
                </a:solidFill>
                <a:latin typeface="+mj-lt"/>
              </a:rPr>
              <a:t>Rangkaian</a:t>
            </a:r>
            <a:r>
              <a:rPr lang="en-US" sz="8800" dirty="0" smtClean="0">
                <a:solidFill>
                  <a:schemeClr val="bg1"/>
                </a:solidFill>
                <a:latin typeface="+mj-lt"/>
              </a:rPr>
              <a:t> Acara</a:t>
            </a:r>
            <a:endParaRPr lang="id-ID" sz="8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85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</a:rPr>
              <a:t>5  6  7  8  9  </a:t>
            </a:r>
            <a:r>
              <a:rPr lang="en-US" sz="6000" dirty="0" smtClean="0">
                <a:solidFill>
                  <a:srgbClr val="F14124"/>
                </a:solidFill>
              </a:rPr>
              <a:t>10  11  12  </a:t>
            </a:r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</a:rPr>
              <a:t>13  14  15  16 </a:t>
            </a:r>
            <a:endParaRPr lang="id-ID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12833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14124"/>
                </a:solidFill>
              </a:rPr>
              <a:t>MARET 2016</a:t>
            </a:r>
            <a:endParaRPr lang="id-ID" sz="6600" dirty="0">
              <a:solidFill>
                <a:srgbClr val="F1412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6135" y="3315247"/>
            <a:ext cx="4899729" cy="0"/>
          </a:xfrm>
          <a:prstGeom prst="line">
            <a:avLst/>
          </a:prstGeom>
          <a:ln>
            <a:solidFill>
              <a:srgbClr val="F141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0.00972 L -0.28437 -0.4358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-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111" grpId="0"/>
      <p:bldP spid="111" grpId="1"/>
      <p:bldP spid="111" grpId="2"/>
      <p:bldP spid="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3235" y="1905506"/>
            <a:ext cx="4600362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Jumat</a:t>
            </a: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10 </a:t>
            </a: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Maret</a:t>
            </a:r>
            <a:endParaRPr lang="id-ID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0608" y="2160806"/>
            <a:ext cx="80463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2800" dirty="0" err="1">
                <a:solidFill>
                  <a:schemeClr val="bg1"/>
                </a:solidFill>
              </a:rPr>
              <a:t>Gathering</a:t>
            </a:r>
            <a:r>
              <a:rPr lang="id-ID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id-ID" sz="2800" dirty="0" err="1" smtClean="0">
                <a:solidFill>
                  <a:schemeClr val="bg1"/>
                </a:solidFill>
              </a:rPr>
              <a:t>emuda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</a:t>
            </a:r>
            <a:r>
              <a:rPr lang="id-ID" sz="2800" dirty="0" err="1" smtClean="0">
                <a:solidFill>
                  <a:schemeClr val="bg1"/>
                </a:solidFill>
              </a:rPr>
              <a:t>asjid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id-ID" sz="2800" dirty="0" err="1" smtClean="0">
                <a:solidFill>
                  <a:schemeClr val="bg1"/>
                </a:solidFill>
              </a:rPr>
              <a:t>ejabar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/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id-ID" sz="2400" dirty="0">
                <a:solidFill>
                  <a:schemeClr val="bg1"/>
                </a:solidFill>
              </a:rPr>
              <a:t>Tema : 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Peran </a:t>
            </a:r>
            <a:r>
              <a:rPr lang="id-ID" sz="2400" dirty="0">
                <a:solidFill>
                  <a:schemeClr val="bg1"/>
                </a:solidFill>
              </a:rPr>
              <a:t>pemuda untuk masjid, Mendorong Islam untuk Bangkit</a:t>
            </a: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Tujuan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Menjalin </a:t>
            </a:r>
            <a:r>
              <a:rPr lang="id-ID" sz="2400" dirty="0" err="1">
                <a:solidFill>
                  <a:schemeClr val="bg1"/>
                </a:solidFill>
              </a:rPr>
              <a:t>silaturahim</a:t>
            </a:r>
            <a:r>
              <a:rPr lang="id-ID" sz="2400" dirty="0">
                <a:solidFill>
                  <a:schemeClr val="bg1"/>
                </a:solidFill>
              </a:rPr>
              <a:t> antar pemuda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Membangkitkan </a:t>
            </a:r>
            <a:r>
              <a:rPr lang="id-ID" sz="2400" dirty="0" err="1">
                <a:solidFill>
                  <a:schemeClr val="bg1"/>
                </a:solidFill>
              </a:rPr>
              <a:t>ghiroh</a:t>
            </a:r>
            <a:r>
              <a:rPr lang="id-ID" sz="2400" dirty="0">
                <a:solidFill>
                  <a:schemeClr val="bg1"/>
                </a:solidFill>
              </a:rPr>
              <a:t> pemuda untuk memakmurkan mesjid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Menjadi wadah untuk bertukar pikiran antar pemuda</a:t>
            </a:r>
          </a:p>
          <a:p>
            <a:pPr lvl="0" algn="ctr"/>
            <a:endParaRPr lang="id-ID" sz="2400" dirty="0">
              <a:solidFill>
                <a:schemeClr val="bg1"/>
              </a:solidFill>
            </a:endParaRPr>
          </a:p>
          <a:p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0.00972 L -0.39297 -0.375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3235" y="1905506"/>
            <a:ext cx="440479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Sabtu</a:t>
            </a: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pPr>
              <a:defRPr/>
            </a:pP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11 </a:t>
            </a: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Maret</a:t>
            </a:r>
            <a:endParaRPr lang="id-ID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358" y="2122706"/>
            <a:ext cx="8998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2800" dirty="0" err="1">
                <a:solidFill>
                  <a:schemeClr val="bg1"/>
                </a:solidFill>
              </a:rPr>
              <a:t>Tabligh</a:t>
            </a:r>
            <a:r>
              <a:rPr lang="id-ID" sz="2800" dirty="0">
                <a:solidFill>
                  <a:schemeClr val="bg1"/>
                </a:solidFill>
              </a:rPr>
              <a:t> Akbar Pemuda</a:t>
            </a:r>
          </a:p>
          <a:p>
            <a:pPr lvl="0"/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Tema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Membentuk </a:t>
            </a:r>
            <a:r>
              <a:rPr lang="id-ID" sz="2400" dirty="0">
                <a:solidFill>
                  <a:schemeClr val="bg1"/>
                </a:solidFill>
              </a:rPr>
              <a:t>Karakter Pemuda melalui Masjid</a:t>
            </a: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Tujuan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Membangun para pemuda yang cinta akan agamanya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Menumbuhkan rasa cinta terhadap Mesjid</a:t>
            </a:r>
          </a:p>
          <a:p>
            <a:endParaRPr lang="id-ID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382" y="3321236"/>
            <a:ext cx="2348018" cy="3536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6050" y="287655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Oki </a:t>
            </a:r>
            <a:r>
              <a:rPr lang="en-US" dirty="0" err="1" smtClean="0">
                <a:solidFill>
                  <a:schemeClr val="bg1"/>
                </a:solidFill>
              </a:rPr>
              <a:t>Setiana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Dewi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0.00972 L -0.39297 -0.375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3235" y="1619756"/>
            <a:ext cx="4600362" cy="3877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Minggu</a:t>
            </a: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12 </a:t>
            </a: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Maret</a:t>
            </a:r>
            <a:endParaRPr lang="en-US" sz="5400" dirty="0" smtClean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Sesi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1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0608" y="2160806"/>
            <a:ext cx="80463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chemeClr val="bg1"/>
                </a:solidFill>
              </a:rPr>
              <a:t>Mendongeng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/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</a:rPr>
              <a:t>Bekerja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sama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komunitas</a:t>
            </a:r>
            <a:r>
              <a:rPr lang="en-US" sz="2400" dirty="0" smtClean="0">
                <a:solidFill>
                  <a:schemeClr val="bg1"/>
                </a:solidFill>
              </a:rPr>
              <a:t> Indonesia </a:t>
            </a:r>
            <a:r>
              <a:rPr lang="en-US" sz="2400" dirty="0" err="1" smtClean="0">
                <a:solidFill>
                  <a:schemeClr val="bg1"/>
                </a:solidFill>
              </a:rPr>
              <a:t>Mendongeng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berada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naungan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Rumah</a:t>
            </a:r>
            <a:r>
              <a:rPr lang="en-US" sz="2400" dirty="0" smtClean="0">
                <a:solidFill>
                  <a:schemeClr val="bg1"/>
                </a:solidFill>
              </a:rPr>
              <a:t> Zakat</a:t>
            </a:r>
            <a:endParaRPr lang="id-ID" sz="2400" dirty="0">
              <a:solidFill>
                <a:schemeClr val="bg1"/>
              </a:solidFill>
            </a:endParaRP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Tujuan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Menanamkan</a:t>
            </a:r>
            <a:r>
              <a:rPr lang="en-US" sz="2400" dirty="0" smtClean="0">
                <a:solidFill>
                  <a:schemeClr val="bg1"/>
                </a:solidFill>
              </a:rPr>
              <a:t> rasa </a:t>
            </a:r>
            <a:r>
              <a:rPr lang="en-US" sz="2400" dirty="0" err="1" smtClean="0">
                <a:solidFill>
                  <a:schemeClr val="bg1"/>
                </a:solidFill>
              </a:rPr>
              <a:t>cinta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terhadap</a:t>
            </a:r>
            <a:r>
              <a:rPr lang="en-US" sz="2400" dirty="0" smtClean="0">
                <a:solidFill>
                  <a:schemeClr val="bg1"/>
                </a:solidFill>
              </a:rPr>
              <a:t> masjid </a:t>
            </a:r>
            <a:r>
              <a:rPr lang="en-US" sz="2400" dirty="0" err="1" smtClean="0">
                <a:solidFill>
                  <a:schemeClr val="bg1"/>
                </a:solidFill>
              </a:rPr>
              <a:t>lewat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dongeng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kepada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anak-anak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sebagai</a:t>
            </a:r>
            <a:r>
              <a:rPr lang="en-US" sz="2400" dirty="0" smtClean="0">
                <a:solidFill>
                  <a:schemeClr val="bg1"/>
                </a:solidFill>
              </a:rPr>
              <a:t> tunas </a:t>
            </a:r>
            <a:r>
              <a:rPr lang="en-US" sz="2400" dirty="0" err="1" smtClean="0">
                <a:solidFill>
                  <a:schemeClr val="bg1"/>
                </a:solidFill>
              </a:rPr>
              <a:t>bangsa</a:t>
            </a:r>
            <a:endParaRPr lang="id-ID" sz="2400" dirty="0">
              <a:solidFill>
                <a:schemeClr val="bg1"/>
              </a:solidFill>
            </a:endParaRPr>
          </a:p>
          <a:p>
            <a:pPr lvl="0" algn="ctr"/>
            <a:endParaRPr lang="id-ID" sz="2400" dirty="0">
              <a:solidFill>
                <a:schemeClr val="bg1"/>
              </a:solidFill>
            </a:endParaRPr>
          </a:p>
          <a:p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0.00972 L -0.39271 -0.3354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3235" y="1619756"/>
            <a:ext cx="4600362" cy="3877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Minggu</a:t>
            </a: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12 </a:t>
            </a:r>
            <a:r>
              <a:rPr lang="en-US" sz="9600" dirty="0" err="1" smtClean="0">
                <a:solidFill>
                  <a:schemeClr val="bg1"/>
                </a:solidFill>
                <a:latin typeface="+mj-lt"/>
              </a:rPr>
              <a:t>Maret</a:t>
            </a:r>
            <a:endParaRPr lang="en-US" sz="5400" dirty="0" smtClean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Sesi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2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258" y="2160806"/>
            <a:ext cx="9075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2800" dirty="0" err="1">
                <a:solidFill>
                  <a:schemeClr val="bg1"/>
                </a:solidFill>
              </a:rPr>
              <a:t>Tabligh</a:t>
            </a:r>
            <a:r>
              <a:rPr lang="id-ID" sz="2800" dirty="0">
                <a:solidFill>
                  <a:schemeClr val="bg1"/>
                </a:solidFill>
              </a:rPr>
              <a:t> Akbar </a:t>
            </a:r>
            <a:r>
              <a:rPr lang="en-US" sz="2800" dirty="0" smtClean="0">
                <a:solidFill>
                  <a:schemeClr val="bg1"/>
                </a:solidFill>
              </a:rPr>
              <a:t>U</a:t>
            </a:r>
            <a:r>
              <a:rPr lang="id-ID" sz="2800" dirty="0" err="1" smtClean="0">
                <a:solidFill>
                  <a:schemeClr val="bg1"/>
                </a:solidFill>
              </a:rPr>
              <a:t>mum</a:t>
            </a:r>
            <a:endParaRPr lang="id-ID" sz="2800" dirty="0">
              <a:solidFill>
                <a:schemeClr val="bg1"/>
              </a:solidFill>
            </a:endParaRP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Tema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Di </a:t>
            </a:r>
            <a:r>
              <a:rPr lang="id-ID" sz="2400" dirty="0">
                <a:solidFill>
                  <a:schemeClr val="bg1"/>
                </a:solidFill>
              </a:rPr>
              <a:t>rumah Allah ada surga</a:t>
            </a: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Tujuan </a:t>
            </a:r>
            <a:r>
              <a:rPr lang="id-ID" sz="2400" dirty="0">
                <a:solidFill>
                  <a:schemeClr val="bg1"/>
                </a:solidFill>
              </a:rPr>
              <a:t>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Menjadikan mesjid sebagai pusat peradaban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</a:rPr>
              <a:t>Menumbuhkembangkan semangat masyarakat meramaikan dan memakmurkan </a:t>
            </a:r>
            <a:r>
              <a:rPr lang="id-ID" sz="2400" dirty="0" smtClean="0">
                <a:solidFill>
                  <a:schemeClr val="bg1"/>
                </a:solidFill>
              </a:rPr>
              <a:t>masjid</a:t>
            </a:r>
            <a:endParaRPr lang="id-ID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8372" y="3345459"/>
            <a:ext cx="2244403" cy="3512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06050" y="2876550"/>
            <a:ext cx="18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Ust</a:t>
            </a:r>
            <a:r>
              <a:rPr lang="en-US" sz="1600" dirty="0" smtClean="0">
                <a:solidFill>
                  <a:schemeClr val="bg1"/>
                </a:solidFill>
              </a:rPr>
              <a:t>. Yusuf Mansur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0.00972 L -0.39271 -0.3354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2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369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Segoe UI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Amancah</dc:creator>
  <cp:lastModifiedBy>A. Dwinugro</cp:lastModifiedBy>
  <cp:revision>96</cp:revision>
  <dcterms:created xsi:type="dcterms:W3CDTF">2015-01-01T12:01:47Z</dcterms:created>
  <dcterms:modified xsi:type="dcterms:W3CDTF">2016-01-16T10:11:14Z</dcterms:modified>
</cp:coreProperties>
</file>