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373" r:id="rId4"/>
    <p:sldId id="375" r:id="rId5"/>
    <p:sldId id="376" r:id="rId6"/>
    <p:sldId id="377" r:id="rId7"/>
    <p:sldId id="378" r:id="rId8"/>
    <p:sldId id="379" r:id="rId9"/>
    <p:sldId id="380" r:id="rId10"/>
    <p:sldId id="381" r:id="rId11"/>
    <p:sldId id="382" r:id="rId12"/>
    <p:sldId id="392" r:id="rId13"/>
    <p:sldId id="393" r:id="rId14"/>
    <p:sldId id="395" r:id="rId15"/>
    <p:sldId id="397" r:id="rId16"/>
    <p:sldId id="398" r:id="rId17"/>
    <p:sldId id="399" r:id="rId18"/>
    <p:sldId id="400" r:id="rId19"/>
    <p:sldId id="403" r:id="rId20"/>
    <p:sldId id="404" r:id="rId21"/>
    <p:sldId id="405" r:id="rId22"/>
    <p:sldId id="406" r:id="rId23"/>
    <p:sldId id="410" r:id="rId24"/>
    <p:sldId id="411" r:id="rId25"/>
    <p:sldId id="412" r:id="rId26"/>
    <p:sldId id="413" r:id="rId27"/>
    <p:sldId id="419" r:id="rId28"/>
    <p:sldId id="421" r:id="rId29"/>
    <p:sldId id="425" r:id="rId30"/>
    <p:sldId id="429" r:id="rId31"/>
    <p:sldId id="430" r:id="rId32"/>
    <p:sldId id="432" r:id="rId33"/>
    <p:sldId id="433" r:id="rId34"/>
    <p:sldId id="436" r:id="rId35"/>
    <p:sldId id="439" r:id="rId36"/>
    <p:sldId id="440" r:id="rId37"/>
    <p:sldId id="441" r:id="rId38"/>
    <p:sldId id="443" r:id="rId39"/>
    <p:sldId id="445" r:id="rId40"/>
    <p:sldId id="447" r:id="rId41"/>
    <p:sldId id="449" r:id="rId42"/>
    <p:sldId id="450" r:id="rId43"/>
    <p:sldId id="451" r:id="rId44"/>
    <p:sldId id="452" r:id="rId45"/>
    <p:sldId id="453" r:id="rId46"/>
    <p:sldId id="454" r:id="rId47"/>
    <p:sldId id="456" r:id="rId48"/>
    <p:sldId id="457" r:id="rId49"/>
    <p:sldId id="458" r:id="rId50"/>
    <p:sldId id="459" r:id="rId51"/>
    <p:sldId id="460" r:id="rId52"/>
    <p:sldId id="461" r:id="rId53"/>
    <p:sldId id="462" r:id="rId54"/>
    <p:sldId id="463" r:id="rId55"/>
    <p:sldId id="464" r:id="rId56"/>
    <p:sldId id="465" r:id="rId5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C000"/>
    <a:srgbClr val="FFFF00"/>
    <a:srgbClr val="FFFF66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78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3C6454-381F-4C39-8B2F-D271DF1CD83D}" type="datetimeFigureOut">
              <a:rPr lang="id-ID" smtClean="0"/>
              <a:t>14/11/2016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770674-61F5-4879-BCB6-77FDCC4C6C8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1217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637520" cy="356616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{</a:t>
            </a:r>
            <a:r>
              <a:rPr lang="en-US" sz="6000" dirty="0" err="1" smtClean="0"/>
              <a:t>Pertemuan</a:t>
            </a:r>
            <a:r>
              <a:rPr lang="en-US" sz="6000" dirty="0" smtClean="0"/>
              <a:t> </a:t>
            </a:r>
            <a:r>
              <a:rPr lang="id-ID" sz="6000" dirty="0" smtClean="0"/>
              <a:t>9</a:t>
            </a:r>
            <a:r>
              <a:rPr lang="en-US" sz="6000" dirty="0" smtClean="0"/>
              <a:t> </a:t>
            </a:r>
            <a:r>
              <a:rPr lang="id-ID" sz="6000" dirty="0" smtClean="0"/>
              <a:t>– </a:t>
            </a:r>
            <a:br>
              <a:rPr lang="id-ID" sz="6000" dirty="0" smtClean="0"/>
            </a:br>
            <a:r>
              <a:rPr lang="id-ID" sz="6000" dirty="0" smtClean="0"/>
              <a:t>ARRAY SATU DIMENSI</a:t>
            </a:r>
            <a:r>
              <a:rPr lang="en-US" sz="6000" dirty="0" smtClean="0"/>
              <a:t>}</a:t>
            </a:r>
            <a:endParaRPr lang="id-ID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desain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(PG157)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4985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11D6F-AA2B-4040-AF05-3192FB9B4003}" type="slidenum">
              <a:rPr lang="en-US"/>
              <a:pPr/>
              <a:t>10</a:t>
            </a:fld>
            <a:endParaRPr lang="en-US"/>
          </a:p>
        </p:txBody>
      </p:sp>
      <p:sp>
        <p:nvSpPr>
          <p:cNvPr id="151555" name="Text Box 3"/>
          <p:cNvSpPr txBox="1">
            <a:spLocks noChangeArrowheads="1"/>
          </p:cNvSpPr>
          <p:nvPr/>
        </p:nvSpPr>
        <p:spPr bwMode="auto">
          <a:xfrm>
            <a:off x="2133600" y="5867401"/>
            <a:ext cx="22857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solidFill>
                  <a:srgbClr val="FF3300"/>
                </a:solidFill>
              </a:rPr>
              <a:t>A =variabel array</a:t>
            </a:r>
          </a:p>
        </p:txBody>
      </p:sp>
      <p:sp>
        <p:nvSpPr>
          <p:cNvPr id="151556" name="Text Box 4"/>
          <p:cNvSpPr txBox="1">
            <a:spLocks noChangeArrowheads="1"/>
          </p:cNvSpPr>
          <p:nvPr/>
        </p:nvSpPr>
        <p:spPr bwMode="auto">
          <a:xfrm>
            <a:off x="1828800" y="830264"/>
            <a:ext cx="7772400" cy="223678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/>
              <a:t> public class ContohArray</a:t>
            </a:r>
          </a:p>
          <a:p>
            <a:r>
              <a:rPr lang="en-US" sz="2800"/>
              <a:t> {</a:t>
            </a:r>
          </a:p>
          <a:p>
            <a:r>
              <a:rPr lang="en-US" sz="2800"/>
              <a:t>  public static void main (String args [ ] )</a:t>
            </a:r>
          </a:p>
          <a:p>
            <a:r>
              <a:rPr lang="en-US" sz="2800"/>
              <a:t> {  int [ ] A = new  int[7];</a:t>
            </a:r>
          </a:p>
          <a:p>
            <a:endParaRPr lang="en-US" sz="2800"/>
          </a:p>
        </p:txBody>
      </p:sp>
      <p:sp>
        <p:nvSpPr>
          <p:cNvPr id="151557" name="Text Box 5"/>
          <p:cNvSpPr txBox="1">
            <a:spLocks noChangeArrowheads="1"/>
          </p:cNvSpPr>
          <p:nvPr/>
        </p:nvSpPr>
        <p:spPr bwMode="auto">
          <a:xfrm>
            <a:off x="3108326" y="76201"/>
            <a:ext cx="8835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3300"/>
                </a:solidFill>
              </a:rPr>
              <a:t>Java</a:t>
            </a:r>
          </a:p>
        </p:txBody>
      </p:sp>
      <p:sp>
        <p:nvSpPr>
          <p:cNvPr id="151559" name="Rectangle 7"/>
          <p:cNvSpPr>
            <a:spLocks noChangeArrowheads="1"/>
          </p:cNvSpPr>
          <p:nvPr/>
        </p:nvSpPr>
        <p:spPr bwMode="auto">
          <a:xfrm>
            <a:off x="2855913" y="3611563"/>
            <a:ext cx="569912" cy="652462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51560" name="Rectangle 8"/>
          <p:cNvSpPr>
            <a:spLocks noChangeArrowheads="1"/>
          </p:cNvSpPr>
          <p:nvPr/>
        </p:nvSpPr>
        <p:spPr bwMode="auto">
          <a:xfrm>
            <a:off x="3425826" y="3611563"/>
            <a:ext cx="568325" cy="652462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51561" name="Rectangle 9"/>
          <p:cNvSpPr>
            <a:spLocks noChangeArrowheads="1"/>
          </p:cNvSpPr>
          <p:nvPr/>
        </p:nvSpPr>
        <p:spPr bwMode="auto">
          <a:xfrm>
            <a:off x="3994151" y="3611563"/>
            <a:ext cx="569913" cy="652462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51562" name="Rectangle 10"/>
          <p:cNvSpPr>
            <a:spLocks noChangeArrowheads="1"/>
          </p:cNvSpPr>
          <p:nvPr/>
        </p:nvSpPr>
        <p:spPr bwMode="auto">
          <a:xfrm>
            <a:off x="4564064" y="3611563"/>
            <a:ext cx="568325" cy="652462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51563" name="Rectangle 11"/>
          <p:cNvSpPr>
            <a:spLocks noChangeArrowheads="1"/>
          </p:cNvSpPr>
          <p:nvPr/>
        </p:nvSpPr>
        <p:spPr bwMode="auto">
          <a:xfrm>
            <a:off x="5132389" y="3611563"/>
            <a:ext cx="568325" cy="652462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51564" name="Rectangle 12"/>
          <p:cNvSpPr>
            <a:spLocks noChangeArrowheads="1"/>
          </p:cNvSpPr>
          <p:nvPr/>
        </p:nvSpPr>
        <p:spPr bwMode="auto">
          <a:xfrm>
            <a:off x="5700713" y="3611563"/>
            <a:ext cx="569912" cy="652462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51565" name="Rectangle 13"/>
          <p:cNvSpPr>
            <a:spLocks noChangeArrowheads="1"/>
          </p:cNvSpPr>
          <p:nvPr/>
        </p:nvSpPr>
        <p:spPr bwMode="auto">
          <a:xfrm>
            <a:off x="6270626" y="3611563"/>
            <a:ext cx="568325" cy="652462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51566" name="Text Box 14"/>
          <p:cNvSpPr txBox="1">
            <a:spLocks noChangeArrowheads="1"/>
          </p:cNvSpPr>
          <p:nvPr/>
        </p:nvSpPr>
        <p:spPr bwMode="auto">
          <a:xfrm>
            <a:off x="2817813" y="3255963"/>
            <a:ext cx="393569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1600" dirty="0"/>
              <a:t>  </a:t>
            </a:r>
            <a:r>
              <a:rPr lang="id-ID" sz="1600" dirty="0" smtClean="0"/>
              <a:t>   </a:t>
            </a:r>
            <a:r>
              <a:rPr lang="en-GB" sz="1600" dirty="0" smtClean="0"/>
              <a:t>0     </a:t>
            </a:r>
            <a:r>
              <a:rPr lang="id-ID" sz="1600" dirty="0" smtClean="0"/>
              <a:t>    </a:t>
            </a:r>
            <a:r>
              <a:rPr lang="en-GB" sz="1600" dirty="0" smtClean="0"/>
              <a:t>1     </a:t>
            </a:r>
            <a:r>
              <a:rPr lang="id-ID" sz="1600" dirty="0" smtClean="0"/>
              <a:t>      </a:t>
            </a:r>
            <a:r>
              <a:rPr lang="en-GB" sz="1600" dirty="0" smtClean="0"/>
              <a:t>2     </a:t>
            </a:r>
            <a:r>
              <a:rPr lang="id-ID" sz="1600" dirty="0" smtClean="0"/>
              <a:t>     </a:t>
            </a:r>
            <a:r>
              <a:rPr lang="en-GB" sz="1600" dirty="0" smtClean="0"/>
              <a:t>3    </a:t>
            </a:r>
            <a:r>
              <a:rPr lang="id-ID" sz="1600" dirty="0" smtClean="0"/>
              <a:t>     </a:t>
            </a:r>
            <a:r>
              <a:rPr lang="en-GB" sz="1600" dirty="0" smtClean="0"/>
              <a:t>4     </a:t>
            </a:r>
            <a:r>
              <a:rPr lang="id-ID" sz="1600" dirty="0" smtClean="0"/>
              <a:t>      </a:t>
            </a:r>
            <a:r>
              <a:rPr lang="en-GB" sz="1600" dirty="0" smtClean="0"/>
              <a:t>5     </a:t>
            </a:r>
            <a:r>
              <a:rPr lang="id-ID" sz="1600" dirty="0" smtClean="0"/>
              <a:t>     </a:t>
            </a:r>
            <a:r>
              <a:rPr lang="en-GB" sz="1600" dirty="0" smtClean="0"/>
              <a:t>6</a:t>
            </a:r>
            <a:endParaRPr lang="en-GB" sz="1600" dirty="0"/>
          </a:p>
        </p:txBody>
      </p:sp>
      <p:sp>
        <p:nvSpPr>
          <p:cNvPr id="151567" name="Text Box 15"/>
          <p:cNvSpPr txBox="1">
            <a:spLocks noChangeArrowheads="1"/>
          </p:cNvSpPr>
          <p:nvPr/>
        </p:nvSpPr>
        <p:spPr bwMode="auto">
          <a:xfrm>
            <a:off x="2667000" y="5500688"/>
            <a:ext cx="730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>
                <a:latin typeface="Courier New" panose="02070309020205020404" pitchFamily="49" charset="0"/>
              </a:rPr>
              <a:t>A[0]</a:t>
            </a:r>
          </a:p>
        </p:txBody>
      </p:sp>
      <p:sp>
        <p:nvSpPr>
          <p:cNvPr id="151568" name="Text Box 16"/>
          <p:cNvSpPr txBox="1">
            <a:spLocks noChangeArrowheads="1"/>
          </p:cNvSpPr>
          <p:nvPr/>
        </p:nvSpPr>
        <p:spPr bwMode="auto">
          <a:xfrm>
            <a:off x="3235325" y="4997451"/>
            <a:ext cx="730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>
                <a:latin typeface="Courier New" panose="02070309020205020404" pitchFamily="49" charset="0"/>
              </a:rPr>
              <a:t>A[1]</a:t>
            </a:r>
          </a:p>
        </p:txBody>
      </p:sp>
      <p:sp>
        <p:nvSpPr>
          <p:cNvPr id="151569" name="Text Box 17"/>
          <p:cNvSpPr txBox="1">
            <a:spLocks noChangeArrowheads="1"/>
          </p:cNvSpPr>
          <p:nvPr/>
        </p:nvSpPr>
        <p:spPr bwMode="auto">
          <a:xfrm>
            <a:off x="6080125" y="4997451"/>
            <a:ext cx="730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>
                <a:latin typeface="Courier New" panose="02070309020205020404" pitchFamily="49" charset="0"/>
              </a:rPr>
              <a:t>A[6]</a:t>
            </a:r>
          </a:p>
        </p:txBody>
      </p:sp>
      <p:sp>
        <p:nvSpPr>
          <p:cNvPr id="151570" name="Line 18"/>
          <p:cNvSpPr>
            <a:spLocks noChangeShapeType="1"/>
          </p:cNvSpPr>
          <p:nvPr/>
        </p:nvSpPr>
        <p:spPr bwMode="auto">
          <a:xfrm>
            <a:off x="3046413" y="4102100"/>
            <a:ext cx="0" cy="13033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51571" name="Line 19"/>
          <p:cNvSpPr>
            <a:spLocks noChangeShapeType="1"/>
          </p:cNvSpPr>
          <p:nvPr/>
        </p:nvSpPr>
        <p:spPr bwMode="auto">
          <a:xfrm>
            <a:off x="3614738" y="4102100"/>
            <a:ext cx="0" cy="81438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51572" name="Line 20"/>
          <p:cNvSpPr>
            <a:spLocks noChangeShapeType="1"/>
          </p:cNvSpPr>
          <p:nvPr/>
        </p:nvSpPr>
        <p:spPr bwMode="auto">
          <a:xfrm>
            <a:off x="6459538" y="4102100"/>
            <a:ext cx="0" cy="81438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2012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3248C-8F69-4730-8E12-36A94CC009FA}" type="slidenum">
              <a:rPr lang="en-US"/>
              <a:pPr/>
              <a:t>11</a:t>
            </a:fld>
            <a:endParaRPr lang="en-US"/>
          </a:p>
        </p:txBody>
      </p:sp>
      <p:sp>
        <p:nvSpPr>
          <p:cNvPr id="70659" name="WordArt 3"/>
          <p:cNvSpPr>
            <a:spLocks noChangeArrowheads="1" noChangeShapeType="1" noTextEdit="1"/>
          </p:cNvSpPr>
          <p:nvPr/>
        </p:nvSpPr>
        <p:spPr bwMode="auto">
          <a:xfrm>
            <a:off x="1981200" y="228600"/>
            <a:ext cx="2844800" cy="6096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id-ID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accent2"/>
                </a:solidFill>
                <a:latin typeface="Arial Black" panose="020B0A04020102020204" pitchFamily="34" charset="0"/>
              </a:rPr>
              <a:t>Array Satu Dimensi</a:t>
            </a:r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5237163" y="1803401"/>
            <a:ext cx="569912" cy="652463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70662" name="Rectangle 6"/>
          <p:cNvSpPr>
            <a:spLocks noChangeArrowheads="1"/>
          </p:cNvSpPr>
          <p:nvPr/>
        </p:nvSpPr>
        <p:spPr bwMode="auto">
          <a:xfrm>
            <a:off x="5807076" y="1803401"/>
            <a:ext cx="568325" cy="652463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70663" name="Rectangle 7"/>
          <p:cNvSpPr>
            <a:spLocks noChangeArrowheads="1"/>
          </p:cNvSpPr>
          <p:nvPr/>
        </p:nvSpPr>
        <p:spPr bwMode="auto">
          <a:xfrm>
            <a:off x="6375401" y="1803401"/>
            <a:ext cx="569913" cy="652463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70664" name="Rectangle 8"/>
          <p:cNvSpPr>
            <a:spLocks noChangeArrowheads="1"/>
          </p:cNvSpPr>
          <p:nvPr/>
        </p:nvSpPr>
        <p:spPr bwMode="auto">
          <a:xfrm>
            <a:off x="6945314" y="1803401"/>
            <a:ext cx="568325" cy="652463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70665" name="Rectangle 9"/>
          <p:cNvSpPr>
            <a:spLocks noChangeArrowheads="1"/>
          </p:cNvSpPr>
          <p:nvPr/>
        </p:nvSpPr>
        <p:spPr bwMode="auto">
          <a:xfrm>
            <a:off x="7513639" y="1803401"/>
            <a:ext cx="568325" cy="652463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70666" name="Rectangle 10"/>
          <p:cNvSpPr>
            <a:spLocks noChangeArrowheads="1"/>
          </p:cNvSpPr>
          <p:nvPr/>
        </p:nvSpPr>
        <p:spPr bwMode="auto">
          <a:xfrm>
            <a:off x="8081963" y="1803401"/>
            <a:ext cx="569912" cy="652463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70667" name="Rectangle 11"/>
          <p:cNvSpPr>
            <a:spLocks noChangeArrowheads="1"/>
          </p:cNvSpPr>
          <p:nvPr/>
        </p:nvSpPr>
        <p:spPr bwMode="auto">
          <a:xfrm>
            <a:off x="8651876" y="1803401"/>
            <a:ext cx="568325" cy="652463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70668" name="Text Box 12"/>
          <p:cNvSpPr txBox="1">
            <a:spLocks noChangeArrowheads="1"/>
          </p:cNvSpPr>
          <p:nvPr/>
        </p:nvSpPr>
        <p:spPr bwMode="auto">
          <a:xfrm>
            <a:off x="5199063" y="1447800"/>
            <a:ext cx="388920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1600" dirty="0"/>
              <a:t>  0     </a:t>
            </a:r>
            <a:r>
              <a:rPr lang="id-ID" sz="1600" dirty="0" smtClean="0"/>
              <a:t>      </a:t>
            </a:r>
            <a:r>
              <a:rPr lang="en-GB" sz="1600" dirty="0" smtClean="0"/>
              <a:t>1     </a:t>
            </a:r>
            <a:r>
              <a:rPr lang="id-ID" sz="1600" dirty="0" smtClean="0"/>
              <a:t>      </a:t>
            </a:r>
            <a:r>
              <a:rPr lang="en-GB" sz="1600" dirty="0" smtClean="0"/>
              <a:t>2     </a:t>
            </a:r>
            <a:r>
              <a:rPr lang="id-ID" sz="1600" dirty="0" smtClean="0"/>
              <a:t>      </a:t>
            </a:r>
            <a:r>
              <a:rPr lang="en-GB" sz="1600" dirty="0" smtClean="0"/>
              <a:t>3    </a:t>
            </a:r>
            <a:r>
              <a:rPr lang="id-ID" sz="1600" dirty="0" smtClean="0"/>
              <a:t>     </a:t>
            </a:r>
            <a:r>
              <a:rPr lang="en-GB" sz="1600" dirty="0" smtClean="0"/>
              <a:t>4     </a:t>
            </a:r>
            <a:r>
              <a:rPr lang="id-ID" sz="1600" dirty="0" smtClean="0"/>
              <a:t>     </a:t>
            </a:r>
            <a:r>
              <a:rPr lang="en-GB" sz="1600" dirty="0" smtClean="0"/>
              <a:t>5</a:t>
            </a:r>
            <a:r>
              <a:rPr lang="id-ID" sz="1600" dirty="0" smtClean="0"/>
              <a:t> </a:t>
            </a:r>
            <a:r>
              <a:rPr lang="en-GB" sz="1600" dirty="0" smtClean="0"/>
              <a:t>     </a:t>
            </a:r>
            <a:r>
              <a:rPr lang="id-ID" sz="1600" dirty="0" smtClean="0"/>
              <a:t>    </a:t>
            </a:r>
            <a:r>
              <a:rPr lang="en-GB" sz="1600" dirty="0" smtClean="0"/>
              <a:t>6</a:t>
            </a:r>
            <a:endParaRPr lang="en-GB" sz="1600" dirty="0"/>
          </a:p>
        </p:txBody>
      </p:sp>
      <p:sp>
        <p:nvSpPr>
          <p:cNvPr id="70669" name="Text Box 13"/>
          <p:cNvSpPr txBox="1">
            <a:spLocks noChangeArrowheads="1"/>
          </p:cNvSpPr>
          <p:nvPr/>
        </p:nvSpPr>
        <p:spPr bwMode="auto">
          <a:xfrm>
            <a:off x="5048250" y="3692526"/>
            <a:ext cx="730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>
                <a:latin typeface="Courier New" panose="02070309020205020404" pitchFamily="49" charset="0"/>
              </a:rPr>
              <a:t>A[0]</a:t>
            </a:r>
          </a:p>
        </p:txBody>
      </p:sp>
      <p:sp>
        <p:nvSpPr>
          <p:cNvPr id="70670" name="Text Box 14"/>
          <p:cNvSpPr txBox="1">
            <a:spLocks noChangeArrowheads="1"/>
          </p:cNvSpPr>
          <p:nvPr/>
        </p:nvSpPr>
        <p:spPr bwMode="auto">
          <a:xfrm>
            <a:off x="5616575" y="3189288"/>
            <a:ext cx="730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>
                <a:latin typeface="Courier New" panose="02070309020205020404" pitchFamily="49" charset="0"/>
              </a:rPr>
              <a:t>A[1]</a:t>
            </a:r>
          </a:p>
        </p:txBody>
      </p:sp>
      <p:sp>
        <p:nvSpPr>
          <p:cNvPr id="70671" name="Text Box 15"/>
          <p:cNvSpPr txBox="1">
            <a:spLocks noChangeArrowheads="1"/>
          </p:cNvSpPr>
          <p:nvPr/>
        </p:nvSpPr>
        <p:spPr bwMode="auto">
          <a:xfrm>
            <a:off x="8461375" y="3189288"/>
            <a:ext cx="730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>
                <a:latin typeface="Courier New" panose="02070309020205020404" pitchFamily="49" charset="0"/>
              </a:rPr>
              <a:t>A[6]</a:t>
            </a:r>
          </a:p>
        </p:txBody>
      </p:sp>
      <p:sp>
        <p:nvSpPr>
          <p:cNvPr id="70672" name="Line 16"/>
          <p:cNvSpPr>
            <a:spLocks noChangeShapeType="1"/>
          </p:cNvSpPr>
          <p:nvPr/>
        </p:nvSpPr>
        <p:spPr bwMode="auto">
          <a:xfrm>
            <a:off x="5427663" y="2293939"/>
            <a:ext cx="0" cy="13033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70673" name="Line 17"/>
          <p:cNvSpPr>
            <a:spLocks noChangeShapeType="1"/>
          </p:cNvSpPr>
          <p:nvPr/>
        </p:nvSpPr>
        <p:spPr bwMode="auto">
          <a:xfrm>
            <a:off x="5995988" y="2293939"/>
            <a:ext cx="0" cy="81438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70674" name="Line 18"/>
          <p:cNvSpPr>
            <a:spLocks noChangeShapeType="1"/>
          </p:cNvSpPr>
          <p:nvPr/>
        </p:nvSpPr>
        <p:spPr bwMode="auto">
          <a:xfrm>
            <a:off x="8840788" y="2293939"/>
            <a:ext cx="0" cy="81438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70676" name="Text Box 20"/>
          <p:cNvSpPr txBox="1">
            <a:spLocks noChangeArrowheads="1"/>
          </p:cNvSpPr>
          <p:nvPr/>
        </p:nvSpPr>
        <p:spPr bwMode="auto">
          <a:xfrm>
            <a:off x="2346326" y="5884863"/>
            <a:ext cx="19648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/>
              <a:t>A</a:t>
            </a:r>
            <a:r>
              <a:rPr lang="en-GB">
                <a:solidFill>
                  <a:srgbClr val="FF3300"/>
                </a:solidFill>
              </a:rPr>
              <a:t> Berstruktur </a:t>
            </a:r>
            <a:r>
              <a:rPr lang="en-GB"/>
              <a:t>array</a:t>
            </a:r>
            <a:endParaRPr lang="en-GB">
              <a:solidFill>
                <a:srgbClr val="FF3300"/>
              </a:solidFill>
            </a:endParaRPr>
          </a:p>
        </p:txBody>
      </p:sp>
      <p:sp>
        <p:nvSpPr>
          <p:cNvPr id="70677" name="Text Box 21"/>
          <p:cNvSpPr txBox="1">
            <a:spLocks noChangeArrowheads="1"/>
          </p:cNvSpPr>
          <p:nvPr/>
        </p:nvSpPr>
        <p:spPr bwMode="auto">
          <a:xfrm>
            <a:off x="5638801" y="5805488"/>
            <a:ext cx="283590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/>
              <a:t>Alamatnya </a:t>
            </a:r>
            <a:r>
              <a:rPr lang="en-GB" sz="2800">
                <a:solidFill>
                  <a:srgbClr val="FF3300"/>
                </a:solidFill>
              </a:rPr>
              <a:t>contiguous</a:t>
            </a:r>
            <a:endParaRPr lang="en-GB"/>
          </a:p>
        </p:txBody>
      </p:sp>
      <p:sp>
        <p:nvSpPr>
          <p:cNvPr id="70678" name="Line 22"/>
          <p:cNvSpPr>
            <a:spLocks noChangeShapeType="1"/>
          </p:cNvSpPr>
          <p:nvPr/>
        </p:nvSpPr>
        <p:spPr bwMode="auto">
          <a:xfrm>
            <a:off x="5257800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70679" name="Line 23"/>
          <p:cNvSpPr>
            <a:spLocks noChangeShapeType="1"/>
          </p:cNvSpPr>
          <p:nvPr/>
        </p:nvSpPr>
        <p:spPr bwMode="auto">
          <a:xfrm>
            <a:off x="5257800" y="4648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70680" name="Text Box 24"/>
          <p:cNvSpPr txBox="1">
            <a:spLocks noChangeArrowheads="1"/>
          </p:cNvSpPr>
          <p:nvPr/>
        </p:nvSpPr>
        <p:spPr bwMode="auto">
          <a:xfrm>
            <a:off x="5791200" y="4419600"/>
            <a:ext cx="10932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Dibaca :   </a:t>
            </a:r>
          </a:p>
        </p:txBody>
      </p:sp>
      <p:sp>
        <p:nvSpPr>
          <p:cNvPr id="70681" name="Text Box 25"/>
          <p:cNvSpPr txBox="1">
            <a:spLocks noChangeArrowheads="1"/>
          </p:cNvSpPr>
          <p:nvPr/>
        </p:nvSpPr>
        <p:spPr bwMode="auto">
          <a:xfrm>
            <a:off x="7010401" y="4403725"/>
            <a:ext cx="219643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-"/>
            </a:pPr>
            <a:r>
              <a:rPr lang="en-US"/>
              <a:t> A dengan indeks nol</a:t>
            </a:r>
          </a:p>
          <a:p>
            <a:pPr>
              <a:buFontTx/>
              <a:buChar char="-"/>
            </a:pPr>
            <a:r>
              <a:rPr lang="en-US"/>
              <a:t> A yang ke nol</a:t>
            </a:r>
          </a:p>
          <a:p>
            <a:pPr>
              <a:buFontTx/>
              <a:buChar char="-"/>
            </a:pPr>
            <a:r>
              <a:rPr lang="en-US"/>
              <a:t> A nol</a:t>
            </a:r>
          </a:p>
        </p:txBody>
      </p:sp>
      <p:sp>
        <p:nvSpPr>
          <p:cNvPr id="70683" name="WordArt 27"/>
          <p:cNvSpPr>
            <a:spLocks noChangeArrowheads="1" noChangeShapeType="1" noTextEdit="1"/>
          </p:cNvSpPr>
          <p:nvPr/>
        </p:nvSpPr>
        <p:spPr bwMode="auto">
          <a:xfrm>
            <a:off x="2514600" y="1752600"/>
            <a:ext cx="1981200" cy="6477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id-ID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Arial Black" panose="020B0A04020102020204" pitchFamily="34" charset="0"/>
              </a:rPr>
              <a:t>int  A[ 7 ];</a:t>
            </a:r>
          </a:p>
        </p:txBody>
      </p:sp>
    </p:spTree>
    <p:extLst>
      <p:ext uri="{BB962C8B-B14F-4D97-AF65-F5344CB8AC3E}">
        <p14:creationId xmlns:p14="http://schemas.microsoft.com/office/powerpoint/2010/main" val="117301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63BC9-E4B8-4C72-BB28-1BA4B76BA801}" type="slidenum">
              <a:rPr lang="en-US"/>
              <a:pPr/>
              <a:t>12</a:t>
            </a:fld>
            <a:endParaRPr lang="en-US"/>
          </a:p>
        </p:txBody>
      </p:sp>
      <p:sp>
        <p:nvSpPr>
          <p:cNvPr id="73745" name="Text Box 17"/>
          <p:cNvSpPr txBox="1">
            <a:spLocks noChangeArrowheads="1"/>
          </p:cNvSpPr>
          <p:nvPr/>
        </p:nvSpPr>
        <p:spPr bwMode="auto">
          <a:xfrm>
            <a:off x="1992923" y="1955800"/>
            <a:ext cx="7744802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id-ID" sz="3500" dirty="0" smtClean="0"/>
              <a:t>Menyiapkan </a:t>
            </a:r>
            <a:r>
              <a:rPr lang="id-ID" sz="3500" dirty="0"/>
              <a:t>Array Numeric Satu Dimensi </a:t>
            </a:r>
            <a:r>
              <a:rPr lang="id-ID" sz="3500" dirty="0" smtClean="0"/>
              <a:t>Lengkap </a:t>
            </a:r>
            <a:r>
              <a:rPr lang="id-ID" sz="3500" dirty="0"/>
              <a:t>Dengan Isinya.</a:t>
            </a:r>
          </a:p>
        </p:txBody>
      </p:sp>
    </p:spTree>
    <p:extLst>
      <p:ext uri="{BB962C8B-B14F-4D97-AF65-F5344CB8AC3E}">
        <p14:creationId xmlns:p14="http://schemas.microsoft.com/office/powerpoint/2010/main" val="248273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34F9-843A-4C0B-AD51-35820147AF93}" type="slidenum">
              <a:rPr lang="en-US"/>
              <a:pPr/>
              <a:t>13</a:t>
            </a:fld>
            <a:endParaRPr lang="en-US"/>
          </a:p>
        </p:txBody>
      </p:sp>
      <p:sp>
        <p:nvSpPr>
          <p:cNvPr id="141314" name="Text Box 2"/>
          <p:cNvSpPr txBox="1">
            <a:spLocks noChangeArrowheads="1"/>
          </p:cNvSpPr>
          <p:nvPr/>
        </p:nvSpPr>
        <p:spPr bwMode="auto">
          <a:xfrm>
            <a:off x="2792413" y="3429000"/>
            <a:ext cx="39437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d-ID" dirty="0"/>
              <a:t> 0   </a:t>
            </a:r>
            <a:r>
              <a:rPr lang="en-US" dirty="0"/>
              <a:t> </a:t>
            </a:r>
            <a:r>
              <a:rPr lang="id-ID" dirty="0"/>
              <a:t>   </a:t>
            </a:r>
            <a:r>
              <a:rPr lang="id-ID" dirty="0" smtClean="0"/>
              <a:t>       1  </a:t>
            </a:r>
            <a:r>
              <a:rPr lang="en-US" dirty="0" smtClean="0"/>
              <a:t>   </a:t>
            </a:r>
            <a:r>
              <a:rPr lang="id-ID" dirty="0" smtClean="0"/>
              <a:t>           2  </a:t>
            </a:r>
            <a:r>
              <a:rPr lang="en-US" dirty="0" smtClean="0"/>
              <a:t>   </a:t>
            </a:r>
            <a:r>
              <a:rPr lang="id-ID" dirty="0" smtClean="0"/>
              <a:t>           3  </a:t>
            </a:r>
            <a:r>
              <a:rPr lang="en-US" dirty="0" smtClean="0"/>
              <a:t>  </a:t>
            </a:r>
            <a:r>
              <a:rPr lang="id-ID" dirty="0" smtClean="0"/>
              <a:t>         4</a:t>
            </a:r>
            <a:endParaRPr lang="id-ID" dirty="0"/>
          </a:p>
        </p:txBody>
      </p:sp>
      <p:sp>
        <p:nvSpPr>
          <p:cNvPr id="141315" name="Rectangle 3"/>
          <p:cNvSpPr>
            <a:spLocks noChangeArrowheads="1"/>
          </p:cNvSpPr>
          <p:nvPr/>
        </p:nvSpPr>
        <p:spPr bwMode="auto">
          <a:xfrm>
            <a:off x="2590801" y="3746500"/>
            <a:ext cx="893763" cy="6731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d-ID" sz="2400"/>
              <a:t>25</a:t>
            </a:r>
          </a:p>
        </p:txBody>
      </p:sp>
      <p:sp>
        <p:nvSpPr>
          <p:cNvPr id="141316" name="Rectangle 4"/>
          <p:cNvSpPr>
            <a:spLocks noChangeArrowheads="1"/>
          </p:cNvSpPr>
          <p:nvPr/>
        </p:nvSpPr>
        <p:spPr bwMode="auto">
          <a:xfrm>
            <a:off x="3484563" y="3746500"/>
            <a:ext cx="893762" cy="6731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d-ID" sz="2400"/>
              <a:t>12</a:t>
            </a:r>
          </a:p>
        </p:txBody>
      </p:sp>
      <p:sp>
        <p:nvSpPr>
          <p:cNvPr id="141317" name="Rectangle 5"/>
          <p:cNvSpPr>
            <a:spLocks noChangeArrowheads="1"/>
          </p:cNvSpPr>
          <p:nvPr/>
        </p:nvSpPr>
        <p:spPr bwMode="auto">
          <a:xfrm>
            <a:off x="4378326" y="3746500"/>
            <a:ext cx="893763" cy="6731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d-ID" sz="2400"/>
              <a:t>17</a:t>
            </a:r>
          </a:p>
        </p:txBody>
      </p:sp>
      <p:sp>
        <p:nvSpPr>
          <p:cNvPr id="141318" name="Rectangle 6"/>
          <p:cNvSpPr>
            <a:spLocks noChangeArrowheads="1"/>
          </p:cNvSpPr>
          <p:nvPr/>
        </p:nvSpPr>
        <p:spPr bwMode="auto">
          <a:xfrm>
            <a:off x="5272089" y="3746500"/>
            <a:ext cx="892175" cy="6731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d-ID" sz="2400"/>
              <a:t>10</a:t>
            </a:r>
          </a:p>
        </p:txBody>
      </p:sp>
      <p:sp>
        <p:nvSpPr>
          <p:cNvPr id="141319" name="Rectangle 7"/>
          <p:cNvSpPr>
            <a:spLocks noChangeArrowheads="1"/>
          </p:cNvSpPr>
          <p:nvPr/>
        </p:nvSpPr>
        <p:spPr bwMode="auto">
          <a:xfrm>
            <a:off x="6164263" y="3746500"/>
            <a:ext cx="893762" cy="6731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d-ID" sz="2400"/>
              <a:t>15</a:t>
            </a:r>
          </a:p>
        </p:txBody>
      </p:sp>
      <p:sp>
        <p:nvSpPr>
          <p:cNvPr id="141320" name="Text Box 8"/>
          <p:cNvSpPr txBox="1">
            <a:spLocks noChangeArrowheads="1"/>
          </p:cNvSpPr>
          <p:nvPr/>
        </p:nvSpPr>
        <p:spPr bwMode="auto">
          <a:xfrm>
            <a:off x="2133600" y="657226"/>
            <a:ext cx="5791200" cy="25114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id-ID" sz="2400"/>
              <a:t>#include &lt;stdio.h&gt;</a:t>
            </a:r>
          </a:p>
          <a:p>
            <a:r>
              <a:rPr lang="id-ID" sz="2400"/>
              <a:t>main()</a:t>
            </a:r>
          </a:p>
          <a:p>
            <a:r>
              <a:rPr lang="id-ID" sz="2400"/>
              <a:t>{</a:t>
            </a:r>
          </a:p>
          <a:p>
            <a:r>
              <a:rPr lang="id-ID" sz="2400"/>
              <a:t> int A[5] = { 25,12,17,10,15 };</a:t>
            </a:r>
          </a:p>
          <a:p>
            <a:r>
              <a:rPr lang="id-ID" sz="2400"/>
              <a:t>   -</a:t>
            </a:r>
          </a:p>
          <a:p>
            <a:pPr>
              <a:lnSpc>
                <a:spcPct val="60000"/>
              </a:lnSpc>
            </a:pPr>
            <a:r>
              <a:rPr lang="id-ID" sz="2400"/>
              <a:t>   -</a:t>
            </a:r>
          </a:p>
          <a:p>
            <a:r>
              <a:rPr lang="id-ID" sz="2400"/>
              <a:t>}</a:t>
            </a:r>
          </a:p>
        </p:txBody>
      </p:sp>
      <p:sp>
        <p:nvSpPr>
          <p:cNvPr id="141326" name="Text Box 14"/>
          <p:cNvSpPr txBox="1">
            <a:spLocks noChangeArrowheads="1"/>
          </p:cNvSpPr>
          <p:nvPr/>
        </p:nvSpPr>
        <p:spPr bwMode="auto">
          <a:xfrm>
            <a:off x="2154238" y="76201"/>
            <a:ext cx="22440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d-ID" sz="2400"/>
              <a:t>Contoh-1.</a:t>
            </a:r>
            <a:r>
              <a:rPr lang="en-US" sz="2400"/>
              <a:t> C/C++</a:t>
            </a:r>
            <a:endParaRPr lang="id-ID" sz="2400"/>
          </a:p>
        </p:txBody>
      </p:sp>
      <p:sp>
        <p:nvSpPr>
          <p:cNvPr id="141331" name="Text Box 19"/>
          <p:cNvSpPr txBox="1">
            <a:spLocks noChangeArrowheads="1"/>
          </p:cNvSpPr>
          <p:nvPr/>
        </p:nvSpPr>
        <p:spPr bwMode="auto">
          <a:xfrm>
            <a:off x="2117726" y="6003925"/>
            <a:ext cx="42174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Untuk C++ gunakan : </a:t>
            </a:r>
            <a:r>
              <a:rPr lang="en-US">
                <a:solidFill>
                  <a:srgbClr val="FF3300"/>
                </a:solidFill>
              </a:rPr>
              <a:t>#include&lt;iostream.h&gt;</a:t>
            </a:r>
          </a:p>
        </p:txBody>
      </p:sp>
      <p:sp>
        <p:nvSpPr>
          <p:cNvPr id="141332" name="Text Box 20"/>
          <p:cNvSpPr txBox="1">
            <a:spLocks noChangeArrowheads="1"/>
          </p:cNvSpPr>
          <p:nvPr/>
        </p:nvSpPr>
        <p:spPr bwMode="auto">
          <a:xfrm>
            <a:off x="2590800" y="5500688"/>
            <a:ext cx="730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>
                <a:latin typeface="Courier New" panose="02070309020205020404" pitchFamily="49" charset="0"/>
              </a:rPr>
              <a:t>A[0]</a:t>
            </a:r>
          </a:p>
        </p:txBody>
      </p:sp>
      <p:sp>
        <p:nvSpPr>
          <p:cNvPr id="141333" name="Text Box 21"/>
          <p:cNvSpPr txBox="1">
            <a:spLocks noChangeArrowheads="1"/>
          </p:cNvSpPr>
          <p:nvPr/>
        </p:nvSpPr>
        <p:spPr bwMode="auto">
          <a:xfrm>
            <a:off x="3603625" y="5087938"/>
            <a:ext cx="730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>
                <a:latin typeface="Courier New" panose="02070309020205020404" pitchFamily="49" charset="0"/>
              </a:rPr>
              <a:t>A[1]</a:t>
            </a:r>
          </a:p>
        </p:txBody>
      </p:sp>
      <p:sp>
        <p:nvSpPr>
          <p:cNvPr id="141334" name="Text Box 22"/>
          <p:cNvSpPr txBox="1">
            <a:spLocks noChangeArrowheads="1"/>
          </p:cNvSpPr>
          <p:nvPr/>
        </p:nvSpPr>
        <p:spPr bwMode="auto">
          <a:xfrm>
            <a:off x="6280150" y="5087938"/>
            <a:ext cx="730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>
                <a:latin typeface="Courier New" panose="02070309020205020404" pitchFamily="49" charset="0"/>
              </a:rPr>
              <a:t>A[4]</a:t>
            </a:r>
          </a:p>
        </p:txBody>
      </p:sp>
      <p:sp>
        <p:nvSpPr>
          <p:cNvPr id="141335" name="Line 23"/>
          <p:cNvSpPr>
            <a:spLocks noChangeShapeType="1"/>
          </p:cNvSpPr>
          <p:nvPr/>
        </p:nvSpPr>
        <p:spPr bwMode="auto">
          <a:xfrm>
            <a:off x="2876550" y="4351339"/>
            <a:ext cx="0" cy="1069975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41336" name="Line 24"/>
          <p:cNvSpPr>
            <a:spLocks noChangeShapeType="1"/>
          </p:cNvSpPr>
          <p:nvPr/>
        </p:nvSpPr>
        <p:spPr bwMode="auto">
          <a:xfrm>
            <a:off x="3889375" y="4351339"/>
            <a:ext cx="0" cy="6683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41337" name="Line 25"/>
          <p:cNvSpPr>
            <a:spLocks noChangeShapeType="1"/>
          </p:cNvSpPr>
          <p:nvPr/>
        </p:nvSpPr>
        <p:spPr bwMode="auto">
          <a:xfrm>
            <a:off x="6508750" y="4351339"/>
            <a:ext cx="0" cy="6683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539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EB49-7219-4187-87AC-C159C5BC2E47}" type="slidenum">
              <a:rPr lang="en-US"/>
              <a:pPr/>
              <a:t>14</a:t>
            </a:fld>
            <a:endParaRPr lang="en-US"/>
          </a:p>
        </p:txBody>
      </p:sp>
      <p:sp>
        <p:nvSpPr>
          <p:cNvPr id="145410" name="Text Box 2"/>
          <p:cNvSpPr txBox="1">
            <a:spLocks noChangeArrowheads="1"/>
          </p:cNvSpPr>
          <p:nvPr/>
        </p:nvSpPr>
        <p:spPr bwMode="auto">
          <a:xfrm>
            <a:off x="2792413" y="3657600"/>
            <a:ext cx="39437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d-ID" dirty="0"/>
              <a:t> 0   </a:t>
            </a:r>
            <a:r>
              <a:rPr lang="en-US" dirty="0"/>
              <a:t> </a:t>
            </a:r>
            <a:r>
              <a:rPr lang="id-ID" dirty="0"/>
              <a:t>  </a:t>
            </a:r>
            <a:r>
              <a:rPr lang="id-ID" dirty="0" smtClean="0"/>
              <a:t>           </a:t>
            </a:r>
            <a:r>
              <a:rPr lang="id-ID" dirty="0"/>
              <a:t>1  </a:t>
            </a:r>
            <a:r>
              <a:rPr lang="en-US" dirty="0"/>
              <a:t>   </a:t>
            </a:r>
            <a:r>
              <a:rPr lang="id-ID" dirty="0"/>
              <a:t>   </a:t>
            </a:r>
            <a:r>
              <a:rPr lang="id-ID" dirty="0" smtClean="0"/>
              <a:t>       2  </a:t>
            </a:r>
            <a:r>
              <a:rPr lang="en-US" dirty="0" smtClean="0"/>
              <a:t>   </a:t>
            </a:r>
            <a:r>
              <a:rPr lang="id-ID" dirty="0" smtClean="0"/>
              <a:t>         3  </a:t>
            </a:r>
            <a:r>
              <a:rPr lang="en-US" dirty="0" smtClean="0"/>
              <a:t>  </a:t>
            </a:r>
            <a:r>
              <a:rPr lang="id-ID" dirty="0" smtClean="0"/>
              <a:t>         4</a:t>
            </a:r>
            <a:endParaRPr lang="id-ID" dirty="0"/>
          </a:p>
        </p:txBody>
      </p:sp>
      <p:sp>
        <p:nvSpPr>
          <p:cNvPr id="145411" name="Rectangle 3"/>
          <p:cNvSpPr>
            <a:spLocks noChangeArrowheads="1"/>
          </p:cNvSpPr>
          <p:nvPr/>
        </p:nvSpPr>
        <p:spPr bwMode="auto">
          <a:xfrm>
            <a:off x="2590801" y="3975100"/>
            <a:ext cx="893763" cy="6731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d-ID" sz="2400"/>
              <a:t>25</a:t>
            </a:r>
          </a:p>
        </p:txBody>
      </p:sp>
      <p:sp>
        <p:nvSpPr>
          <p:cNvPr id="145412" name="Rectangle 4"/>
          <p:cNvSpPr>
            <a:spLocks noChangeArrowheads="1"/>
          </p:cNvSpPr>
          <p:nvPr/>
        </p:nvSpPr>
        <p:spPr bwMode="auto">
          <a:xfrm>
            <a:off x="3484563" y="3975100"/>
            <a:ext cx="893762" cy="6731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d-ID" sz="2400"/>
              <a:t>12</a:t>
            </a:r>
          </a:p>
        </p:txBody>
      </p:sp>
      <p:sp>
        <p:nvSpPr>
          <p:cNvPr id="145413" name="Rectangle 5"/>
          <p:cNvSpPr>
            <a:spLocks noChangeArrowheads="1"/>
          </p:cNvSpPr>
          <p:nvPr/>
        </p:nvSpPr>
        <p:spPr bwMode="auto">
          <a:xfrm>
            <a:off x="4378326" y="3975100"/>
            <a:ext cx="893763" cy="6731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d-ID" sz="2400"/>
              <a:t>17</a:t>
            </a:r>
          </a:p>
        </p:txBody>
      </p:sp>
      <p:sp>
        <p:nvSpPr>
          <p:cNvPr id="145414" name="Rectangle 6"/>
          <p:cNvSpPr>
            <a:spLocks noChangeArrowheads="1"/>
          </p:cNvSpPr>
          <p:nvPr/>
        </p:nvSpPr>
        <p:spPr bwMode="auto">
          <a:xfrm>
            <a:off x="5272089" y="3975100"/>
            <a:ext cx="892175" cy="6731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d-ID" sz="2400"/>
              <a:t>10</a:t>
            </a:r>
          </a:p>
        </p:txBody>
      </p:sp>
      <p:sp>
        <p:nvSpPr>
          <p:cNvPr id="145415" name="Rectangle 7"/>
          <p:cNvSpPr>
            <a:spLocks noChangeArrowheads="1"/>
          </p:cNvSpPr>
          <p:nvPr/>
        </p:nvSpPr>
        <p:spPr bwMode="auto">
          <a:xfrm>
            <a:off x="6164263" y="3975100"/>
            <a:ext cx="893762" cy="6731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d-ID" sz="2400"/>
              <a:t>15</a:t>
            </a:r>
          </a:p>
        </p:txBody>
      </p:sp>
      <p:sp>
        <p:nvSpPr>
          <p:cNvPr id="145416" name="Text Box 8"/>
          <p:cNvSpPr txBox="1">
            <a:spLocks noChangeArrowheads="1"/>
          </p:cNvSpPr>
          <p:nvPr/>
        </p:nvSpPr>
        <p:spPr bwMode="auto">
          <a:xfrm>
            <a:off x="2133600" y="809626"/>
            <a:ext cx="5791200" cy="25114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id-ID" sz="2400"/>
              <a:t>#include &lt;stdio.h&gt;</a:t>
            </a:r>
          </a:p>
          <a:p>
            <a:r>
              <a:rPr lang="id-ID" sz="2400"/>
              <a:t>main()</a:t>
            </a:r>
          </a:p>
          <a:p>
            <a:r>
              <a:rPr lang="id-ID" sz="2400"/>
              <a:t>{</a:t>
            </a:r>
          </a:p>
          <a:p>
            <a:r>
              <a:rPr lang="id-ID" sz="2400"/>
              <a:t> int A[</a:t>
            </a:r>
            <a:r>
              <a:rPr lang="en-US" sz="2400"/>
              <a:t> </a:t>
            </a:r>
            <a:r>
              <a:rPr lang="id-ID" sz="2400"/>
              <a:t>] = { 25,12,17,10,15 };</a:t>
            </a:r>
          </a:p>
          <a:p>
            <a:r>
              <a:rPr lang="id-ID" sz="2400"/>
              <a:t>   -</a:t>
            </a:r>
          </a:p>
          <a:p>
            <a:pPr>
              <a:lnSpc>
                <a:spcPct val="60000"/>
              </a:lnSpc>
            </a:pPr>
            <a:r>
              <a:rPr lang="id-ID" sz="2400"/>
              <a:t>   -</a:t>
            </a:r>
          </a:p>
          <a:p>
            <a:r>
              <a:rPr lang="id-ID" sz="2400"/>
              <a:t>}</a:t>
            </a:r>
          </a:p>
        </p:txBody>
      </p:sp>
      <p:sp>
        <p:nvSpPr>
          <p:cNvPr id="145417" name="Text Box 9"/>
          <p:cNvSpPr txBox="1">
            <a:spLocks noChangeArrowheads="1"/>
          </p:cNvSpPr>
          <p:nvPr/>
        </p:nvSpPr>
        <p:spPr bwMode="auto">
          <a:xfrm>
            <a:off x="2154239" y="228601"/>
            <a:ext cx="14194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d-ID" sz="2400"/>
              <a:t>Contoh-</a:t>
            </a:r>
            <a:r>
              <a:rPr lang="en-US" sz="2400"/>
              <a:t>3</a:t>
            </a:r>
            <a:r>
              <a:rPr lang="id-ID" sz="2400"/>
              <a:t>.</a:t>
            </a:r>
          </a:p>
        </p:txBody>
      </p:sp>
      <p:sp>
        <p:nvSpPr>
          <p:cNvPr id="145418" name="Text Box 10"/>
          <p:cNvSpPr txBox="1">
            <a:spLocks noChangeArrowheads="1"/>
          </p:cNvSpPr>
          <p:nvPr/>
        </p:nvSpPr>
        <p:spPr bwMode="auto">
          <a:xfrm>
            <a:off x="7603751" y="3975100"/>
            <a:ext cx="42174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err="1"/>
              <a:t>Untuk</a:t>
            </a:r>
            <a:r>
              <a:rPr lang="en-US" dirty="0"/>
              <a:t> C++ </a:t>
            </a:r>
            <a:r>
              <a:rPr lang="en-US" dirty="0" err="1"/>
              <a:t>gunakan</a:t>
            </a:r>
            <a:r>
              <a:rPr lang="en-US" dirty="0"/>
              <a:t> : </a:t>
            </a:r>
            <a:r>
              <a:rPr lang="en-US" dirty="0">
                <a:solidFill>
                  <a:srgbClr val="FF3300"/>
                </a:solidFill>
              </a:rPr>
              <a:t>#include&lt;</a:t>
            </a:r>
            <a:r>
              <a:rPr lang="en-US" dirty="0" err="1">
                <a:solidFill>
                  <a:srgbClr val="FF3300"/>
                </a:solidFill>
              </a:rPr>
              <a:t>iostream.h</a:t>
            </a:r>
            <a:r>
              <a:rPr lang="en-US" dirty="0">
                <a:solidFill>
                  <a:srgbClr val="FF3300"/>
                </a:solidFill>
              </a:rPr>
              <a:t>&gt;</a:t>
            </a:r>
          </a:p>
        </p:txBody>
      </p:sp>
      <p:sp>
        <p:nvSpPr>
          <p:cNvPr id="145419" name="Text Box 11"/>
          <p:cNvSpPr txBox="1">
            <a:spLocks noChangeArrowheads="1"/>
          </p:cNvSpPr>
          <p:nvPr/>
        </p:nvSpPr>
        <p:spPr bwMode="auto">
          <a:xfrm>
            <a:off x="2590800" y="5729288"/>
            <a:ext cx="730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>
                <a:latin typeface="Courier New" panose="02070309020205020404" pitchFamily="49" charset="0"/>
              </a:rPr>
              <a:t>A[0]</a:t>
            </a:r>
          </a:p>
        </p:txBody>
      </p:sp>
      <p:sp>
        <p:nvSpPr>
          <p:cNvPr id="145420" name="Text Box 12"/>
          <p:cNvSpPr txBox="1">
            <a:spLocks noChangeArrowheads="1"/>
          </p:cNvSpPr>
          <p:nvPr/>
        </p:nvSpPr>
        <p:spPr bwMode="auto">
          <a:xfrm>
            <a:off x="3603625" y="5316538"/>
            <a:ext cx="730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>
                <a:latin typeface="Courier New" panose="02070309020205020404" pitchFamily="49" charset="0"/>
              </a:rPr>
              <a:t>A[1]</a:t>
            </a:r>
          </a:p>
        </p:txBody>
      </p:sp>
      <p:sp>
        <p:nvSpPr>
          <p:cNvPr id="145421" name="Text Box 13"/>
          <p:cNvSpPr txBox="1">
            <a:spLocks noChangeArrowheads="1"/>
          </p:cNvSpPr>
          <p:nvPr/>
        </p:nvSpPr>
        <p:spPr bwMode="auto">
          <a:xfrm>
            <a:off x="6280150" y="5316538"/>
            <a:ext cx="730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>
                <a:latin typeface="Courier New" panose="02070309020205020404" pitchFamily="49" charset="0"/>
              </a:rPr>
              <a:t>A[4]</a:t>
            </a:r>
          </a:p>
        </p:txBody>
      </p:sp>
      <p:sp>
        <p:nvSpPr>
          <p:cNvPr id="145422" name="Line 14"/>
          <p:cNvSpPr>
            <a:spLocks noChangeShapeType="1"/>
          </p:cNvSpPr>
          <p:nvPr/>
        </p:nvSpPr>
        <p:spPr bwMode="auto">
          <a:xfrm>
            <a:off x="2876550" y="4579939"/>
            <a:ext cx="0" cy="1069975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45423" name="Line 15"/>
          <p:cNvSpPr>
            <a:spLocks noChangeShapeType="1"/>
          </p:cNvSpPr>
          <p:nvPr/>
        </p:nvSpPr>
        <p:spPr bwMode="auto">
          <a:xfrm>
            <a:off x="3889375" y="4579939"/>
            <a:ext cx="0" cy="6683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45424" name="Line 16"/>
          <p:cNvSpPr>
            <a:spLocks noChangeShapeType="1"/>
          </p:cNvSpPr>
          <p:nvPr/>
        </p:nvSpPr>
        <p:spPr bwMode="auto">
          <a:xfrm>
            <a:off x="6508750" y="4579939"/>
            <a:ext cx="0" cy="6683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9044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202F-45F5-4320-88AF-EC59261B8309}" type="slidenum">
              <a:rPr lang="en-US"/>
              <a:pPr/>
              <a:t>15</a:t>
            </a:fld>
            <a:endParaRPr lang="en-US"/>
          </a:p>
        </p:txBody>
      </p:sp>
      <p:sp>
        <p:nvSpPr>
          <p:cNvPr id="158722" name="Text Box 2"/>
          <p:cNvSpPr txBox="1">
            <a:spLocks noChangeArrowheads="1"/>
          </p:cNvSpPr>
          <p:nvPr/>
        </p:nvSpPr>
        <p:spPr bwMode="auto">
          <a:xfrm>
            <a:off x="2792413" y="3657600"/>
            <a:ext cx="389080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d-ID" dirty="0"/>
              <a:t> 0   </a:t>
            </a:r>
            <a:r>
              <a:rPr lang="en-US" dirty="0"/>
              <a:t> </a:t>
            </a:r>
            <a:r>
              <a:rPr lang="id-ID" dirty="0"/>
              <a:t>  </a:t>
            </a:r>
            <a:r>
              <a:rPr lang="id-ID" dirty="0" smtClean="0"/>
              <a:t>        </a:t>
            </a:r>
            <a:r>
              <a:rPr lang="id-ID" dirty="0"/>
              <a:t>1  </a:t>
            </a:r>
            <a:r>
              <a:rPr lang="en-US" dirty="0"/>
              <a:t>   </a:t>
            </a:r>
            <a:r>
              <a:rPr lang="id-ID" dirty="0"/>
              <a:t>   </a:t>
            </a:r>
            <a:r>
              <a:rPr lang="id-ID" dirty="0" smtClean="0"/>
              <a:t>         2  </a:t>
            </a:r>
            <a:r>
              <a:rPr lang="en-US" dirty="0" smtClean="0"/>
              <a:t>   </a:t>
            </a:r>
            <a:r>
              <a:rPr lang="id-ID" dirty="0" smtClean="0"/>
              <a:t>        3  </a:t>
            </a:r>
            <a:r>
              <a:rPr lang="en-US" dirty="0" smtClean="0"/>
              <a:t>  </a:t>
            </a:r>
            <a:r>
              <a:rPr lang="id-ID" dirty="0" smtClean="0"/>
              <a:t>          4</a:t>
            </a:r>
            <a:endParaRPr lang="id-ID" dirty="0"/>
          </a:p>
        </p:txBody>
      </p:sp>
      <p:sp>
        <p:nvSpPr>
          <p:cNvPr id="158723" name="Rectangle 3"/>
          <p:cNvSpPr>
            <a:spLocks noChangeArrowheads="1"/>
          </p:cNvSpPr>
          <p:nvPr/>
        </p:nvSpPr>
        <p:spPr bwMode="auto">
          <a:xfrm>
            <a:off x="2590801" y="3975100"/>
            <a:ext cx="893763" cy="6731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x</a:t>
            </a:r>
            <a:endParaRPr lang="id-ID" sz="2400"/>
          </a:p>
        </p:txBody>
      </p:sp>
      <p:sp>
        <p:nvSpPr>
          <p:cNvPr id="158724" name="Rectangle 4"/>
          <p:cNvSpPr>
            <a:spLocks noChangeArrowheads="1"/>
          </p:cNvSpPr>
          <p:nvPr/>
        </p:nvSpPr>
        <p:spPr bwMode="auto">
          <a:xfrm>
            <a:off x="3484563" y="3975100"/>
            <a:ext cx="893762" cy="6731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x</a:t>
            </a:r>
            <a:endParaRPr lang="id-ID" sz="2400"/>
          </a:p>
        </p:txBody>
      </p:sp>
      <p:sp>
        <p:nvSpPr>
          <p:cNvPr id="158725" name="Rectangle 5"/>
          <p:cNvSpPr>
            <a:spLocks noChangeArrowheads="1"/>
          </p:cNvSpPr>
          <p:nvPr/>
        </p:nvSpPr>
        <p:spPr bwMode="auto">
          <a:xfrm>
            <a:off x="4378326" y="3975100"/>
            <a:ext cx="893763" cy="6731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x</a:t>
            </a:r>
            <a:endParaRPr lang="id-ID" sz="2400"/>
          </a:p>
        </p:txBody>
      </p:sp>
      <p:sp>
        <p:nvSpPr>
          <p:cNvPr id="158726" name="Rectangle 6"/>
          <p:cNvSpPr>
            <a:spLocks noChangeArrowheads="1"/>
          </p:cNvSpPr>
          <p:nvPr/>
        </p:nvSpPr>
        <p:spPr bwMode="auto">
          <a:xfrm>
            <a:off x="5272089" y="3975100"/>
            <a:ext cx="892175" cy="6731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x</a:t>
            </a:r>
            <a:endParaRPr lang="id-ID" sz="2400"/>
          </a:p>
        </p:txBody>
      </p:sp>
      <p:sp>
        <p:nvSpPr>
          <p:cNvPr id="158727" name="Rectangle 7"/>
          <p:cNvSpPr>
            <a:spLocks noChangeArrowheads="1"/>
          </p:cNvSpPr>
          <p:nvPr/>
        </p:nvSpPr>
        <p:spPr bwMode="auto">
          <a:xfrm>
            <a:off x="6164263" y="3975100"/>
            <a:ext cx="893762" cy="6731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x</a:t>
            </a:r>
            <a:endParaRPr lang="id-ID" sz="2400"/>
          </a:p>
        </p:txBody>
      </p:sp>
      <p:sp>
        <p:nvSpPr>
          <p:cNvPr id="158728" name="Text Box 8"/>
          <p:cNvSpPr txBox="1">
            <a:spLocks noChangeArrowheads="1"/>
          </p:cNvSpPr>
          <p:nvPr/>
        </p:nvSpPr>
        <p:spPr bwMode="auto">
          <a:xfrm>
            <a:off x="2133600" y="809626"/>
            <a:ext cx="5791200" cy="25114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id-ID" sz="2400"/>
              <a:t>#include &lt;stdio.h&gt;</a:t>
            </a:r>
          </a:p>
          <a:p>
            <a:r>
              <a:rPr lang="id-ID" sz="2400"/>
              <a:t>main()</a:t>
            </a:r>
          </a:p>
          <a:p>
            <a:r>
              <a:rPr lang="id-ID" sz="2400"/>
              <a:t>{</a:t>
            </a:r>
          </a:p>
          <a:p>
            <a:r>
              <a:rPr lang="id-ID" sz="2400"/>
              <a:t> int A[</a:t>
            </a:r>
            <a:r>
              <a:rPr lang="en-US" sz="2400"/>
              <a:t>5 </a:t>
            </a:r>
            <a:r>
              <a:rPr lang="id-ID" sz="2400"/>
              <a:t>] = { 25,12,17,10,15</a:t>
            </a:r>
            <a:r>
              <a:rPr lang="en-US" sz="2400"/>
              <a:t>,</a:t>
            </a:r>
            <a:r>
              <a:rPr lang="en-US" sz="2400">
                <a:solidFill>
                  <a:srgbClr val="FF3300"/>
                </a:solidFill>
              </a:rPr>
              <a:t> 19</a:t>
            </a:r>
            <a:r>
              <a:rPr lang="id-ID" sz="2400">
                <a:solidFill>
                  <a:srgbClr val="FF3300"/>
                </a:solidFill>
              </a:rPr>
              <a:t> </a:t>
            </a:r>
            <a:r>
              <a:rPr lang="id-ID" sz="2400"/>
              <a:t>};</a:t>
            </a:r>
          </a:p>
          <a:p>
            <a:r>
              <a:rPr lang="id-ID" sz="2400"/>
              <a:t>   -</a:t>
            </a:r>
          </a:p>
          <a:p>
            <a:pPr>
              <a:lnSpc>
                <a:spcPct val="60000"/>
              </a:lnSpc>
            </a:pPr>
            <a:r>
              <a:rPr lang="id-ID" sz="2400"/>
              <a:t>   -</a:t>
            </a:r>
          </a:p>
          <a:p>
            <a:r>
              <a:rPr lang="id-ID" sz="2400"/>
              <a:t>}</a:t>
            </a:r>
          </a:p>
        </p:txBody>
      </p:sp>
      <p:sp>
        <p:nvSpPr>
          <p:cNvPr id="158729" name="Text Box 9"/>
          <p:cNvSpPr txBox="1">
            <a:spLocks noChangeArrowheads="1"/>
          </p:cNvSpPr>
          <p:nvPr/>
        </p:nvSpPr>
        <p:spPr bwMode="auto">
          <a:xfrm>
            <a:off x="2154239" y="228601"/>
            <a:ext cx="14194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d-ID" sz="2400"/>
              <a:t>Contoh-</a:t>
            </a:r>
            <a:r>
              <a:rPr lang="en-US" sz="2400"/>
              <a:t>5</a:t>
            </a:r>
            <a:r>
              <a:rPr lang="id-ID" sz="2400"/>
              <a:t>.</a:t>
            </a:r>
          </a:p>
        </p:txBody>
      </p:sp>
      <p:sp>
        <p:nvSpPr>
          <p:cNvPr id="158730" name="Text Box 10"/>
          <p:cNvSpPr txBox="1">
            <a:spLocks noChangeArrowheads="1"/>
          </p:cNvSpPr>
          <p:nvPr/>
        </p:nvSpPr>
        <p:spPr bwMode="auto">
          <a:xfrm>
            <a:off x="2117726" y="6232525"/>
            <a:ext cx="42174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Untuk C++ gunakan : </a:t>
            </a:r>
            <a:r>
              <a:rPr lang="en-US">
                <a:solidFill>
                  <a:srgbClr val="FF3300"/>
                </a:solidFill>
              </a:rPr>
              <a:t>#include&lt;iostream.h&gt;</a:t>
            </a:r>
          </a:p>
        </p:txBody>
      </p:sp>
      <p:sp>
        <p:nvSpPr>
          <p:cNvPr id="158731" name="Text Box 11"/>
          <p:cNvSpPr txBox="1">
            <a:spLocks noChangeArrowheads="1"/>
          </p:cNvSpPr>
          <p:nvPr/>
        </p:nvSpPr>
        <p:spPr bwMode="auto">
          <a:xfrm>
            <a:off x="2590800" y="5729288"/>
            <a:ext cx="730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>
                <a:latin typeface="Courier New" panose="02070309020205020404" pitchFamily="49" charset="0"/>
              </a:rPr>
              <a:t>A[0]</a:t>
            </a:r>
          </a:p>
        </p:txBody>
      </p:sp>
      <p:sp>
        <p:nvSpPr>
          <p:cNvPr id="158732" name="Text Box 12"/>
          <p:cNvSpPr txBox="1">
            <a:spLocks noChangeArrowheads="1"/>
          </p:cNvSpPr>
          <p:nvPr/>
        </p:nvSpPr>
        <p:spPr bwMode="auto">
          <a:xfrm>
            <a:off x="3603625" y="5316538"/>
            <a:ext cx="730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>
                <a:latin typeface="Courier New" panose="02070309020205020404" pitchFamily="49" charset="0"/>
              </a:rPr>
              <a:t>A[1]</a:t>
            </a:r>
          </a:p>
        </p:txBody>
      </p:sp>
      <p:sp>
        <p:nvSpPr>
          <p:cNvPr id="158733" name="Text Box 13"/>
          <p:cNvSpPr txBox="1">
            <a:spLocks noChangeArrowheads="1"/>
          </p:cNvSpPr>
          <p:nvPr/>
        </p:nvSpPr>
        <p:spPr bwMode="auto">
          <a:xfrm>
            <a:off x="6280150" y="5316538"/>
            <a:ext cx="730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>
                <a:latin typeface="Courier New" panose="02070309020205020404" pitchFamily="49" charset="0"/>
              </a:rPr>
              <a:t>A[4]</a:t>
            </a:r>
          </a:p>
        </p:txBody>
      </p:sp>
      <p:sp>
        <p:nvSpPr>
          <p:cNvPr id="158734" name="Line 14"/>
          <p:cNvSpPr>
            <a:spLocks noChangeShapeType="1"/>
          </p:cNvSpPr>
          <p:nvPr/>
        </p:nvSpPr>
        <p:spPr bwMode="auto">
          <a:xfrm>
            <a:off x="2876550" y="4579939"/>
            <a:ext cx="0" cy="1069975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58735" name="Line 15"/>
          <p:cNvSpPr>
            <a:spLocks noChangeShapeType="1"/>
          </p:cNvSpPr>
          <p:nvPr/>
        </p:nvSpPr>
        <p:spPr bwMode="auto">
          <a:xfrm>
            <a:off x="3889375" y="4579939"/>
            <a:ext cx="0" cy="6683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58736" name="Line 16"/>
          <p:cNvSpPr>
            <a:spLocks noChangeShapeType="1"/>
          </p:cNvSpPr>
          <p:nvPr/>
        </p:nvSpPr>
        <p:spPr bwMode="auto">
          <a:xfrm>
            <a:off x="6508750" y="4579939"/>
            <a:ext cx="0" cy="6683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58737" name="Text Box 17"/>
          <p:cNvSpPr txBox="1">
            <a:spLocks noChangeArrowheads="1"/>
          </p:cNvSpPr>
          <p:nvPr/>
        </p:nvSpPr>
        <p:spPr bwMode="auto">
          <a:xfrm>
            <a:off x="8112125" y="1828800"/>
            <a:ext cx="91788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3300"/>
                </a:solidFill>
              </a:rPr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324770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C778-6117-4665-B4B8-4131D6989AC0}" type="slidenum">
              <a:rPr lang="en-US"/>
              <a:pPr/>
              <a:t>16</a:t>
            </a:fld>
            <a:endParaRPr lang="en-US"/>
          </a:p>
        </p:txBody>
      </p:sp>
      <p:sp>
        <p:nvSpPr>
          <p:cNvPr id="159746" name="Text Box 2"/>
          <p:cNvSpPr txBox="1">
            <a:spLocks noChangeArrowheads="1"/>
          </p:cNvSpPr>
          <p:nvPr/>
        </p:nvSpPr>
        <p:spPr bwMode="auto">
          <a:xfrm>
            <a:off x="2792413" y="3657600"/>
            <a:ext cx="399660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d-ID" dirty="0"/>
              <a:t> 0   </a:t>
            </a:r>
            <a:r>
              <a:rPr lang="en-US" dirty="0"/>
              <a:t> </a:t>
            </a:r>
            <a:r>
              <a:rPr lang="id-ID" dirty="0"/>
              <a:t>   </a:t>
            </a:r>
            <a:r>
              <a:rPr lang="id-ID" dirty="0" smtClean="0"/>
              <a:t>           1  </a:t>
            </a:r>
            <a:r>
              <a:rPr lang="en-US" dirty="0" smtClean="0"/>
              <a:t>   </a:t>
            </a:r>
            <a:r>
              <a:rPr lang="id-ID" dirty="0" smtClean="0"/>
              <a:t>        2  </a:t>
            </a:r>
            <a:r>
              <a:rPr lang="en-US" dirty="0" smtClean="0"/>
              <a:t>   </a:t>
            </a:r>
            <a:r>
              <a:rPr lang="id-ID" dirty="0" smtClean="0"/>
              <a:t>          3  </a:t>
            </a:r>
            <a:r>
              <a:rPr lang="en-US" dirty="0" smtClean="0"/>
              <a:t>  </a:t>
            </a:r>
            <a:r>
              <a:rPr lang="id-ID" dirty="0" smtClean="0"/>
              <a:t>          4</a:t>
            </a:r>
            <a:endParaRPr lang="id-ID" dirty="0"/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2590801" y="3975100"/>
            <a:ext cx="893763" cy="673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0</a:t>
            </a:r>
            <a:endParaRPr lang="id-ID" sz="2400"/>
          </a:p>
        </p:txBody>
      </p:sp>
      <p:sp>
        <p:nvSpPr>
          <p:cNvPr id="159748" name="Rectangle 4"/>
          <p:cNvSpPr>
            <a:spLocks noChangeArrowheads="1"/>
          </p:cNvSpPr>
          <p:nvPr/>
        </p:nvSpPr>
        <p:spPr bwMode="auto">
          <a:xfrm>
            <a:off x="3484563" y="3975100"/>
            <a:ext cx="893762" cy="6731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0</a:t>
            </a:r>
            <a:endParaRPr lang="id-ID" sz="2400"/>
          </a:p>
        </p:txBody>
      </p:sp>
      <p:sp>
        <p:nvSpPr>
          <p:cNvPr id="159749" name="Rectangle 5"/>
          <p:cNvSpPr>
            <a:spLocks noChangeArrowheads="1"/>
          </p:cNvSpPr>
          <p:nvPr/>
        </p:nvSpPr>
        <p:spPr bwMode="auto">
          <a:xfrm>
            <a:off x="4378326" y="3975100"/>
            <a:ext cx="893763" cy="6731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0</a:t>
            </a:r>
            <a:endParaRPr lang="id-ID" sz="2400"/>
          </a:p>
        </p:txBody>
      </p:sp>
      <p:sp>
        <p:nvSpPr>
          <p:cNvPr id="159750" name="Rectangle 6"/>
          <p:cNvSpPr>
            <a:spLocks noChangeArrowheads="1"/>
          </p:cNvSpPr>
          <p:nvPr/>
        </p:nvSpPr>
        <p:spPr bwMode="auto">
          <a:xfrm>
            <a:off x="5272089" y="3975100"/>
            <a:ext cx="892175" cy="6731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0</a:t>
            </a:r>
            <a:endParaRPr lang="id-ID" sz="2400"/>
          </a:p>
        </p:txBody>
      </p:sp>
      <p:sp>
        <p:nvSpPr>
          <p:cNvPr id="159751" name="Rectangle 7"/>
          <p:cNvSpPr>
            <a:spLocks noChangeArrowheads="1"/>
          </p:cNvSpPr>
          <p:nvPr/>
        </p:nvSpPr>
        <p:spPr bwMode="auto">
          <a:xfrm>
            <a:off x="6164263" y="3975100"/>
            <a:ext cx="893762" cy="6731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0</a:t>
            </a:r>
            <a:endParaRPr lang="id-ID" sz="2400"/>
          </a:p>
        </p:txBody>
      </p:sp>
      <p:sp>
        <p:nvSpPr>
          <p:cNvPr id="159752" name="Text Box 8"/>
          <p:cNvSpPr txBox="1">
            <a:spLocks noChangeArrowheads="1"/>
          </p:cNvSpPr>
          <p:nvPr/>
        </p:nvSpPr>
        <p:spPr bwMode="auto">
          <a:xfrm>
            <a:off x="2133600" y="809626"/>
            <a:ext cx="5791200" cy="25114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id-ID" sz="2400"/>
              <a:t>#include &lt;stdio.h&gt;</a:t>
            </a:r>
          </a:p>
          <a:p>
            <a:r>
              <a:rPr lang="id-ID" sz="2400"/>
              <a:t>main()</a:t>
            </a:r>
          </a:p>
          <a:p>
            <a:r>
              <a:rPr lang="id-ID" sz="2400"/>
              <a:t>{</a:t>
            </a:r>
          </a:p>
          <a:p>
            <a:r>
              <a:rPr lang="id-ID" sz="2400"/>
              <a:t> int A[</a:t>
            </a:r>
            <a:r>
              <a:rPr lang="en-US" sz="2400"/>
              <a:t>5 </a:t>
            </a:r>
            <a:r>
              <a:rPr lang="id-ID" sz="2400"/>
              <a:t>] = { </a:t>
            </a:r>
            <a:r>
              <a:rPr lang="en-US" sz="2400"/>
              <a:t>0</a:t>
            </a:r>
            <a:r>
              <a:rPr lang="id-ID" sz="2400"/>
              <a:t> };</a:t>
            </a:r>
          </a:p>
          <a:p>
            <a:r>
              <a:rPr lang="id-ID" sz="2400"/>
              <a:t>   -</a:t>
            </a:r>
          </a:p>
          <a:p>
            <a:pPr>
              <a:lnSpc>
                <a:spcPct val="60000"/>
              </a:lnSpc>
            </a:pPr>
            <a:r>
              <a:rPr lang="id-ID" sz="2400"/>
              <a:t>   -</a:t>
            </a:r>
          </a:p>
          <a:p>
            <a:r>
              <a:rPr lang="id-ID" sz="2400"/>
              <a:t>}</a:t>
            </a:r>
          </a:p>
        </p:txBody>
      </p:sp>
      <p:sp>
        <p:nvSpPr>
          <p:cNvPr id="159753" name="Text Box 9"/>
          <p:cNvSpPr txBox="1">
            <a:spLocks noChangeArrowheads="1"/>
          </p:cNvSpPr>
          <p:nvPr/>
        </p:nvSpPr>
        <p:spPr bwMode="auto">
          <a:xfrm>
            <a:off x="2154239" y="228601"/>
            <a:ext cx="14194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d-ID" sz="2400"/>
              <a:t>Contoh-</a:t>
            </a:r>
            <a:r>
              <a:rPr lang="en-US" sz="2400"/>
              <a:t>6</a:t>
            </a:r>
            <a:r>
              <a:rPr lang="id-ID" sz="2400"/>
              <a:t>.</a:t>
            </a:r>
          </a:p>
        </p:txBody>
      </p:sp>
      <p:sp>
        <p:nvSpPr>
          <p:cNvPr id="159754" name="Text Box 10"/>
          <p:cNvSpPr txBox="1">
            <a:spLocks noChangeArrowheads="1"/>
          </p:cNvSpPr>
          <p:nvPr/>
        </p:nvSpPr>
        <p:spPr bwMode="auto">
          <a:xfrm>
            <a:off x="7629006" y="3842266"/>
            <a:ext cx="42174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err="1"/>
              <a:t>Untuk</a:t>
            </a:r>
            <a:r>
              <a:rPr lang="en-US" dirty="0"/>
              <a:t> C++ </a:t>
            </a:r>
            <a:r>
              <a:rPr lang="en-US" dirty="0" err="1"/>
              <a:t>gunakan</a:t>
            </a:r>
            <a:r>
              <a:rPr lang="en-US" dirty="0"/>
              <a:t> : </a:t>
            </a:r>
            <a:r>
              <a:rPr lang="en-US" dirty="0">
                <a:solidFill>
                  <a:srgbClr val="FF3300"/>
                </a:solidFill>
              </a:rPr>
              <a:t>#include&lt;</a:t>
            </a:r>
            <a:r>
              <a:rPr lang="en-US" dirty="0" err="1">
                <a:solidFill>
                  <a:srgbClr val="FF3300"/>
                </a:solidFill>
              </a:rPr>
              <a:t>iostream.h</a:t>
            </a:r>
            <a:r>
              <a:rPr lang="en-US" dirty="0">
                <a:solidFill>
                  <a:srgbClr val="FF3300"/>
                </a:solidFill>
              </a:rPr>
              <a:t>&gt;</a:t>
            </a:r>
          </a:p>
        </p:txBody>
      </p:sp>
      <p:sp>
        <p:nvSpPr>
          <p:cNvPr id="159755" name="Text Box 11"/>
          <p:cNvSpPr txBox="1">
            <a:spLocks noChangeArrowheads="1"/>
          </p:cNvSpPr>
          <p:nvPr/>
        </p:nvSpPr>
        <p:spPr bwMode="auto">
          <a:xfrm>
            <a:off x="2590800" y="5729288"/>
            <a:ext cx="730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>
                <a:latin typeface="Courier New" panose="02070309020205020404" pitchFamily="49" charset="0"/>
              </a:rPr>
              <a:t>A[0]</a:t>
            </a:r>
          </a:p>
        </p:txBody>
      </p:sp>
      <p:sp>
        <p:nvSpPr>
          <p:cNvPr id="159756" name="Text Box 12"/>
          <p:cNvSpPr txBox="1">
            <a:spLocks noChangeArrowheads="1"/>
          </p:cNvSpPr>
          <p:nvPr/>
        </p:nvSpPr>
        <p:spPr bwMode="auto">
          <a:xfrm>
            <a:off x="3603625" y="5316538"/>
            <a:ext cx="730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>
                <a:latin typeface="Courier New" panose="02070309020205020404" pitchFamily="49" charset="0"/>
              </a:rPr>
              <a:t>A[1]</a:t>
            </a:r>
          </a:p>
        </p:txBody>
      </p:sp>
      <p:sp>
        <p:nvSpPr>
          <p:cNvPr id="159757" name="Text Box 13"/>
          <p:cNvSpPr txBox="1">
            <a:spLocks noChangeArrowheads="1"/>
          </p:cNvSpPr>
          <p:nvPr/>
        </p:nvSpPr>
        <p:spPr bwMode="auto">
          <a:xfrm>
            <a:off x="6280150" y="5316538"/>
            <a:ext cx="730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>
                <a:latin typeface="Courier New" panose="02070309020205020404" pitchFamily="49" charset="0"/>
              </a:rPr>
              <a:t>A[4]</a:t>
            </a:r>
          </a:p>
        </p:txBody>
      </p:sp>
      <p:sp>
        <p:nvSpPr>
          <p:cNvPr id="159758" name="Line 14"/>
          <p:cNvSpPr>
            <a:spLocks noChangeShapeType="1"/>
          </p:cNvSpPr>
          <p:nvPr/>
        </p:nvSpPr>
        <p:spPr bwMode="auto">
          <a:xfrm>
            <a:off x="2876550" y="4579939"/>
            <a:ext cx="0" cy="1069975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59759" name="Line 15"/>
          <p:cNvSpPr>
            <a:spLocks noChangeShapeType="1"/>
          </p:cNvSpPr>
          <p:nvPr/>
        </p:nvSpPr>
        <p:spPr bwMode="auto">
          <a:xfrm>
            <a:off x="3889375" y="4579939"/>
            <a:ext cx="0" cy="6683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59760" name="Line 16"/>
          <p:cNvSpPr>
            <a:spLocks noChangeShapeType="1"/>
          </p:cNvSpPr>
          <p:nvPr/>
        </p:nvSpPr>
        <p:spPr bwMode="auto">
          <a:xfrm>
            <a:off x="6508750" y="4579939"/>
            <a:ext cx="0" cy="6683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9065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0B28E-4EEA-40E3-A928-871BA9C78EB2}" type="slidenum">
              <a:rPr lang="en-US"/>
              <a:pPr/>
              <a:t>17</a:t>
            </a:fld>
            <a:endParaRPr lang="en-US"/>
          </a:p>
        </p:txBody>
      </p:sp>
      <p:sp>
        <p:nvSpPr>
          <p:cNvPr id="160770" name="Text Box 2"/>
          <p:cNvSpPr txBox="1">
            <a:spLocks noChangeArrowheads="1"/>
          </p:cNvSpPr>
          <p:nvPr/>
        </p:nvSpPr>
        <p:spPr bwMode="auto">
          <a:xfrm>
            <a:off x="2792413" y="3657600"/>
            <a:ext cx="39437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d-ID" dirty="0"/>
              <a:t> 0   </a:t>
            </a:r>
            <a:r>
              <a:rPr lang="en-US" dirty="0"/>
              <a:t> </a:t>
            </a:r>
            <a:r>
              <a:rPr lang="id-ID" dirty="0"/>
              <a:t>   </a:t>
            </a:r>
            <a:r>
              <a:rPr lang="id-ID" dirty="0" smtClean="0"/>
              <a:t>        1  </a:t>
            </a:r>
            <a:r>
              <a:rPr lang="en-US" dirty="0" smtClean="0"/>
              <a:t>   </a:t>
            </a:r>
            <a:r>
              <a:rPr lang="id-ID" dirty="0" smtClean="0"/>
              <a:t>          2  </a:t>
            </a:r>
            <a:r>
              <a:rPr lang="en-US" dirty="0" smtClean="0"/>
              <a:t>   </a:t>
            </a:r>
            <a:r>
              <a:rPr lang="id-ID" dirty="0" smtClean="0"/>
              <a:t>         3  </a:t>
            </a:r>
            <a:r>
              <a:rPr lang="en-US" dirty="0" smtClean="0"/>
              <a:t>  </a:t>
            </a:r>
            <a:r>
              <a:rPr lang="id-ID" dirty="0" smtClean="0"/>
              <a:t>           4</a:t>
            </a:r>
            <a:endParaRPr lang="id-ID" dirty="0"/>
          </a:p>
        </p:txBody>
      </p:sp>
      <p:sp>
        <p:nvSpPr>
          <p:cNvPr id="160771" name="Rectangle 3"/>
          <p:cNvSpPr>
            <a:spLocks noChangeArrowheads="1"/>
          </p:cNvSpPr>
          <p:nvPr/>
        </p:nvSpPr>
        <p:spPr bwMode="auto">
          <a:xfrm>
            <a:off x="2590801" y="3975100"/>
            <a:ext cx="893763" cy="673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5</a:t>
            </a:r>
            <a:endParaRPr lang="id-ID" sz="2400"/>
          </a:p>
        </p:txBody>
      </p:sp>
      <p:sp>
        <p:nvSpPr>
          <p:cNvPr id="160772" name="Rectangle 4"/>
          <p:cNvSpPr>
            <a:spLocks noChangeArrowheads="1"/>
          </p:cNvSpPr>
          <p:nvPr/>
        </p:nvSpPr>
        <p:spPr bwMode="auto">
          <a:xfrm>
            <a:off x="3484563" y="3975100"/>
            <a:ext cx="893762" cy="6731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0</a:t>
            </a:r>
            <a:endParaRPr lang="id-ID" sz="2400"/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4378326" y="3975100"/>
            <a:ext cx="893763" cy="6731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0</a:t>
            </a:r>
            <a:endParaRPr lang="id-ID" sz="2400"/>
          </a:p>
        </p:txBody>
      </p:sp>
      <p:sp>
        <p:nvSpPr>
          <p:cNvPr id="160774" name="Rectangle 6"/>
          <p:cNvSpPr>
            <a:spLocks noChangeArrowheads="1"/>
          </p:cNvSpPr>
          <p:nvPr/>
        </p:nvSpPr>
        <p:spPr bwMode="auto">
          <a:xfrm>
            <a:off x="5272089" y="3975100"/>
            <a:ext cx="892175" cy="6731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0</a:t>
            </a:r>
            <a:endParaRPr lang="id-ID" sz="2400"/>
          </a:p>
        </p:txBody>
      </p:sp>
      <p:sp>
        <p:nvSpPr>
          <p:cNvPr id="160775" name="Rectangle 7"/>
          <p:cNvSpPr>
            <a:spLocks noChangeArrowheads="1"/>
          </p:cNvSpPr>
          <p:nvPr/>
        </p:nvSpPr>
        <p:spPr bwMode="auto">
          <a:xfrm>
            <a:off x="6164263" y="3975100"/>
            <a:ext cx="893762" cy="6731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0</a:t>
            </a:r>
            <a:endParaRPr lang="id-ID" sz="2400"/>
          </a:p>
        </p:txBody>
      </p:sp>
      <p:sp>
        <p:nvSpPr>
          <p:cNvPr id="160776" name="Text Box 8"/>
          <p:cNvSpPr txBox="1">
            <a:spLocks noChangeArrowheads="1"/>
          </p:cNvSpPr>
          <p:nvPr/>
        </p:nvSpPr>
        <p:spPr bwMode="auto">
          <a:xfrm>
            <a:off x="2133600" y="809626"/>
            <a:ext cx="5791200" cy="25114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id-ID" sz="2400"/>
              <a:t>#include &lt;stdio.h&gt;</a:t>
            </a:r>
          </a:p>
          <a:p>
            <a:r>
              <a:rPr lang="id-ID" sz="2400"/>
              <a:t>main()</a:t>
            </a:r>
          </a:p>
          <a:p>
            <a:r>
              <a:rPr lang="id-ID" sz="2400"/>
              <a:t>{</a:t>
            </a:r>
          </a:p>
          <a:p>
            <a:r>
              <a:rPr lang="id-ID" sz="2400"/>
              <a:t> int A[</a:t>
            </a:r>
            <a:r>
              <a:rPr lang="en-US" sz="2400"/>
              <a:t>5 </a:t>
            </a:r>
            <a:r>
              <a:rPr lang="id-ID" sz="2400"/>
              <a:t>] = { </a:t>
            </a:r>
            <a:r>
              <a:rPr lang="en-US" sz="2400"/>
              <a:t>5</a:t>
            </a:r>
            <a:r>
              <a:rPr lang="id-ID" sz="2400"/>
              <a:t> };</a:t>
            </a:r>
          </a:p>
          <a:p>
            <a:r>
              <a:rPr lang="id-ID" sz="2400"/>
              <a:t>   -</a:t>
            </a:r>
          </a:p>
          <a:p>
            <a:pPr>
              <a:lnSpc>
                <a:spcPct val="60000"/>
              </a:lnSpc>
            </a:pPr>
            <a:r>
              <a:rPr lang="id-ID" sz="2400"/>
              <a:t>   -</a:t>
            </a:r>
          </a:p>
          <a:p>
            <a:r>
              <a:rPr lang="id-ID" sz="2400"/>
              <a:t>}</a:t>
            </a:r>
          </a:p>
        </p:txBody>
      </p:sp>
      <p:sp>
        <p:nvSpPr>
          <p:cNvPr id="160777" name="Text Box 9"/>
          <p:cNvSpPr txBox="1">
            <a:spLocks noChangeArrowheads="1"/>
          </p:cNvSpPr>
          <p:nvPr/>
        </p:nvSpPr>
        <p:spPr bwMode="auto">
          <a:xfrm>
            <a:off x="2154239" y="228601"/>
            <a:ext cx="14194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d-ID" sz="2400"/>
              <a:t>Contoh-</a:t>
            </a:r>
            <a:r>
              <a:rPr lang="en-US" sz="2400"/>
              <a:t>7</a:t>
            </a:r>
            <a:r>
              <a:rPr lang="id-ID" sz="2400"/>
              <a:t>.</a:t>
            </a:r>
          </a:p>
        </p:txBody>
      </p:sp>
      <p:sp>
        <p:nvSpPr>
          <p:cNvPr id="160778" name="Text Box 10"/>
          <p:cNvSpPr txBox="1">
            <a:spLocks noChangeArrowheads="1"/>
          </p:cNvSpPr>
          <p:nvPr/>
        </p:nvSpPr>
        <p:spPr bwMode="auto">
          <a:xfrm>
            <a:off x="7381388" y="3975100"/>
            <a:ext cx="42174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err="1"/>
              <a:t>Untuk</a:t>
            </a:r>
            <a:r>
              <a:rPr lang="en-US" dirty="0"/>
              <a:t> C++ </a:t>
            </a:r>
            <a:r>
              <a:rPr lang="en-US" dirty="0" err="1"/>
              <a:t>gunakan</a:t>
            </a:r>
            <a:r>
              <a:rPr lang="en-US" dirty="0"/>
              <a:t> : </a:t>
            </a:r>
            <a:r>
              <a:rPr lang="en-US" dirty="0">
                <a:solidFill>
                  <a:srgbClr val="FF3300"/>
                </a:solidFill>
              </a:rPr>
              <a:t>#include&lt;</a:t>
            </a:r>
            <a:r>
              <a:rPr lang="en-US" dirty="0" err="1">
                <a:solidFill>
                  <a:srgbClr val="FF3300"/>
                </a:solidFill>
              </a:rPr>
              <a:t>iostream.h</a:t>
            </a:r>
            <a:r>
              <a:rPr lang="en-US" dirty="0">
                <a:solidFill>
                  <a:srgbClr val="FF3300"/>
                </a:solidFill>
              </a:rPr>
              <a:t>&gt;</a:t>
            </a:r>
          </a:p>
        </p:txBody>
      </p:sp>
      <p:sp>
        <p:nvSpPr>
          <p:cNvPr id="160779" name="Text Box 11"/>
          <p:cNvSpPr txBox="1">
            <a:spLocks noChangeArrowheads="1"/>
          </p:cNvSpPr>
          <p:nvPr/>
        </p:nvSpPr>
        <p:spPr bwMode="auto">
          <a:xfrm>
            <a:off x="2590800" y="5729288"/>
            <a:ext cx="730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>
                <a:latin typeface="Courier New" panose="02070309020205020404" pitchFamily="49" charset="0"/>
              </a:rPr>
              <a:t>A[0]</a:t>
            </a:r>
          </a:p>
        </p:txBody>
      </p:sp>
      <p:sp>
        <p:nvSpPr>
          <p:cNvPr id="160780" name="Text Box 12"/>
          <p:cNvSpPr txBox="1">
            <a:spLocks noChangeArrowheads="1"/>
          </p:cNvSpPr>
          <p:nvPr/>
        </p:nvSpPr>
        <p:spPr bwMode="auto">
          <a:xfrm>
            <a:off x="3603625" y="5316538"/>
            <a:ext cx="730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>
                <a:latin typeface="Courier New" panose="02070309020205020404" pitchFamily="49" charset="0"/>
              </a:rPr>
              <a:t>A[1]</a:t>
            </a:r>
          </a:p>
        </p:txBody>
      </p:sp>
      <p:sp>
        <p:nvSpPr>
          <p:cNvPr id="160781" name="Text Box 13"/>
          <p:cNvSpPr txBox="1">
            <a:spLocks noChangeArrowheads="1"/>
          </p:cNvSpPr>
          <p:nvPr/>
        </p:nvSpPr>
        <p:spPr bwMode="auto">
          <a:xfrm>
            <a:off x="6280150" y="5316538"/>
            <a:ext cx="730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>
                <a:latin typeface="Courier New" panose="02070309020205020404" pitchFamily="49" charset="0"/>
              </a:rPr>
              <a:t>A[4]</a:t>
            </a:r>
          </a:p>
        </p:txBody>
      </p:sp>
      <p:sp>
        <p:nvSpPr>
          <p:cNvPr id="160782" name="Line 14"/>
          <p:cNvSpPr>
            <a:spLocks noChangeShapeType="1"/>
          </p:cNvSpPr>
          <p:nvPr/>
        </p:nvSpPr>
        <p:spPr bwMode="auto">
          <a:xfrm>
            <a:off x="2876550" y="4579939"/>
            <a:ext cx="0" cy="1069975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0783" name="Line 15"/>
          <p:cNvSpPr>
            <a:spLocks noChangeShapeType="1"/>
          </p:cNvSpPr>
          <p:nvPr/>
        </p:nvSpPr>
        <p:spPr bwMode="auto">
          <a:xfrm>
            <a:off x="3889375" y="4579939"/>
            <a:ext cx="0" cy="6683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0784" name="Line 16"/>
          <p:cNvSpPr>
            <a:spLocks noChangeShapeType="1"/>
          </p:cNvSpPr>
          <p:nvPr/>
        </p:nvSpPr>
        <p:spPr bwMode="auto">
          <a:xfrm>
            <a:off x="6508750" y="4579939"/>
            <a:ext cx="0" cy="6683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755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0369-501A-4088-BED0-F3391F2AE682}" type="slidenum">
              <a:rPr lang="en-US"/>
              <a:pPr/>
              <a:t>18</a:t>
            </a:fld>
            <a:endParaRPr lang="en-US"/>
          </a:p>
        </p:txBody>
      </p:sp>
      <p:sp>
        <p:nvSpPr>
          <p:cNvPr id="161795" name="Rectangle 3"/>
          <p:cNvSpPr>
            <a:spLocks noChangeArrowheads="1"/>
          </p:cNvSpPr>
          <p:nvPr/>
        </p:nvSpPr>
        <p:spPr bwMode="auto">
          <a:xfrm>
            <a:off x="2590801" y="3975100"/>
            <a:ext cx="893763" cy="673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2</a:t>
            </a:r>
            <a:endParaRPr lang="id-ID" sz="2400"/>
          </a:p>
        </p:txBody>
      </p:sp>
      <p:sp>
        <p:nvSpPr>
          <p:cNvPr id="161796" name="Rectangle 4"/>
          <p:cNvSpPr>
            <a:spLocks noChangeArrowheads="1"/>
          </p:cNvSpPr>
          <p:nvPr/>
        </p:nvSpPr>
        <p:spPr bwMode="auto">
          <a:xfrm>
            <a:off x="3484563" y="3975100"/>
            <a:ext cx="893762" cy="673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5</a:t>
            </a:r>
            <a:endParaRPr lang="id-ID" sz="2400"/>
          </a:p>
        </p:txBody>
      </p:sp>
      <p:sp>
        <p:nvSpPr>
          <p:cNvPr id="161797" name="Rectangle 5"/>
          <p:cNvSpPr>
            <a:spLocks noChangeArrowheads="1"/>
          </p:cNvSpPr>
          <p:nvPr/>
        </p:nvSpPr>
        <p:spPr bwMode="auto">
          <a:xfrm>
            <a:off x="4378326" y="3975100"/>
            <a:ext cx="893763" cy="6731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0</a:t>
            </a:r>
            <a:endParaRPr lang="id-ID" sz="2400"/>
          </a:p>
        </p:txBody>
      </p:sp>
      <p:sp>
        <p:nvSpPr>
          <p:cNvPr id="161798" name="Rectangle 6"/>
          <p:cNvSpPr>
            <a:spLocks noChangeArrowheads="1"/>
          </p:cNvSpPr>
          <p:nvPr/>
        </p:nvSpPr>
        <p:spPr bwMode="auto">
          <a:xfrm>
            <a:off x="5272089" y="3975100"/>
            <a:ext cx="892175" cy="6731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0</a:t>
            </a:r>
            <a:endParaRPr lang="id-ID" sz="2400"/>
          </a:p>
        </p:txBody>
      </p:sp>
      <p:sp>
        <p:nvSpPr>
          <p:cNvPr id="161799" name="Rectangle 7"/>
          <p:cNvSpPr>
            <a:spLocks noChangeArrowheads="1"/>
          </p:cNvSpPr>
          <p:nvPr/>
        </p:nvSpPr>
        <p:spPr bwMode="auto">
          <a:xfrm>
            <a:off x="6164263" y="3975100"/>
            <a:ext cx="893762" cy="6731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0</a:t>
            </a:r>
            <a:endParaRPr lang="id-ID" sz="2400"/>
          </a:p>
        </p:txBody>
      </p:sp>
      <p:sp>
        <p:nvSpPr>
          <p:cNvPr id="161800" name="Text Box 8"/>
          <p:cNvSpPr txBox="1">
            <a:spLocks noChangeArrowheads="1"/>
          </p:cNvSpPr>
          <p:nvPr/>
        </p:nvSpPr>
        <p:spPr bwMode="auto">
          <a:xfrm>
            <a:off x="2133600" y="809626"/>
            <a:ext cx="5791200" cy="25114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id-ID" sz="2400"/>
              <a:t>#include &lt;stdio.h&gt;</a:t>
            </a:r>
          </a:p>
          <a:p>
            <a:r>
              <a:rPr lang="id-ID" sz="2400"/>
              <a:t>main()</a:t>
            </a:r>
          </a:p>
          <a:p>
            <a:r>
              <a:rPr lang="id-ID" sz="2400"/>
              <a:t>{</a:t>
            </a:r>
          </a:p>
          <a:p>
            <a:r>
              <a:rPr lang="id-ID" sz="2400"/>
              <a:t> int A[</a:t>
            </a:r>
            <a:r>
              <a:rPr lang="en-US" sz="2400"/>
              <a:t>5 </a:t>
            </a:r>
            <a:r>
              <a:rPr lang="id-ID" sz="2400"/>
              <a:t>] = { </a:t>
            </a:r>
            <a:r>
              <a:rPr lang="en-US" sz="2400"/>
              <a:t>2, 5</a:t>
            </a:r>
            <a:r>
              <a:rPr lang="id-ID" sz="2400"/>
              <a:t> };</a:t>
            </a:r>
          </a:p>
          <a:p>
            <a:r>
              <a:rPr lang="id-ID" sz="2400"/>
              <a:t>   -</a:t>
            </a:r>
          </a:p>
          <a:p>
            <a:pPr>
              <a:lnSpc>
                <a:spcPct val="60000"/>
              </a:lnSpc>
            </a:pPr>
            <a:r>
              <a:rPr lang="id-ID" sz="2400"/>
              <a:t>   -</a:t>
            </a:r>
          </a:p>
          <a:p>
            <a:r>
              <a:rPr lang="id-ID" sz="2400"/>
              <a:t>}</a:t>
            </a:r>
          </a:p>
        </p:txBody>
      </p:sp>
      <p:sp>
        <p:nvSpPr>
          <p:cNvPr id="161801" name="Text Box 9"/>
          <p:cNvSpPr txBox="1">
            <a:spLocks noChangeArrowheads="1"/>
          </p:cNvSpPr>
          <p:nvPr/>
        </p:nvSpPr>
        <p:spPr bwMode="auto">
          <a:xfrm>
            <a:off x="2154239" y="228601"/>
            <a:ext cx="14194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d-ID" sz="2400"/>
              <a:t>Contoh-</a:t>
            </a:r>
            <a:r>
              <a:rPr lang="en-US" sz="2400"/>
              <a:t>8</a:t>
            </a:r>
            <a:r>
              <a:rPr lang="id-ID" sz="2400"/>
              <a:t>.</a:t>
            </a:r>
          </a:p>
        </p:txBody>
      </p:sp>
      <p:sp>
        <p:nvSpPr>
          <p:cNvPr id="161802" name="Text Box 10"/>
          <p:cNvSpPr txBox="1">
            <a:spLocks noChangeArrowheads="1"/>
          </p:cNvSpPr>
          <p:nvPr/>
        </p:nvSpPr>
        <p:spPr bwMode="auto">
          <a:xfrm>
            <a:off x="7428279" y="4155837"/>
            <a:ext cx="42174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err="1"/>
              <a:t>Untuk</a:t>
            </a:r>
            <a:r>
              <a:rPr lang="en-US" dirty="0"/>
              <a:t> C++ </a:t>
            </a:r>
            <a:r>
              <a:rPr lang="en-US" dirty="0" err="1"/>
              <a:t>gunakan</a:t>
            </a:r>
            <a:r>
              <a:rPr lang="en-US" dirty="0"/>
              <a:t> : </a:t>
            </a:r>
            <a:r>
              <a:rPr lang="en-US" dirty="0">
                <a:solidFill>
                  <a:srgbClr val="FF3300"/>
                </a:solidFill>
              </a:rPr>
              <a:t>#include&lt;</a:t>
            </a:r>
            <a:r>
              <a:rPr lang="en-US" dirty="0" err="1">
                <a:solidFill>
                  <a:srgbClr val="FF3300"/>
                </a:solidFill>
              </a:rPr>
              <a:t>iostream.h</a:t>
            </a:r>
            <a:r>
              <a:rPr lang="en-US" dirty="0">
                <a:solidFill>
                  <a:srgbClr val="FF3300"/>
                </a:solidFill>
              </a:rPr>
              <a:t>&gt;</a:t>
            </a:r>
          </a:p>
        </p:txBody>
      </p:sp>
      <p:sp>
        <p:nvSpPr>
          <p:cNvPr id="161803" name="Text Box 11"/>
          <p:cNvSpPr txBox="1">
            <a:spLocks noChangeArrowheads="1"/>
          </p:cNvSpPr>
          <p:nvPr/>
        </p:nvSpPr>
        <p:spPr bwMode="auto">
          <a:xfrm>
            <a:off x="2590800" y="5729288"/>
            <a:ext cx="730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>
                <a:latin typeface="Courier New" panose="02070309020205020404" pitchFamily="49" charset="0"/>
              </a:rPr>
              <a:t>A[0]</a:t>
            </a:r>
          </a:p>
        </p:txBody>
      </p:sp>
      <p:sp>
        <p:nvSpPr>
          <p:cNvPr id="161804" name="Text Box 12"/>
          <p:cNvSpPr txBox="1">
            <a:spLocks noChangeArrowheads="1"/>
          </p:cNvSpPr>
          <p:nvPr/>
        </p:nvSpPr>
        <p:spPr bwMode="auto">
          <a:xfrm>
            <a:off x="3603625" y="5316538"/>
            <a:ext cx="730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>
                <a:latin typeface="Courier New" panose="02070309020205020404" pitchFamily="49" charset="0"/>
              </a:rPr>
              <a:t>A[1]</a:t>
            </a:r>
          </a:p>
        </p:txBody>
      </p:sp>
      <p:sp>
        <p:nvSpPr>
          <p:cNvPr id="161805" name="Text Box 13"/>
          <p:cNvSpPr txBox="1">
            <a:spLocks noChangeArrowheads="1"/>
          </p:cNvSpPr>
          <p:nvPr/>
        </p:nvSpPr>
        <p:spPr bwMode="auto">
          <a:xfrm>
            <a:off x="6280150" y="5316538"/>
            <a:ext cx="730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>
                <a:latin typeface="Courier New" panose="02070309020205020404" pitchFamily="49" charset="0"/>
              </a:rPr>
              <a:t>A[4]</a:t>
            </a:r>
          </a:p>
        </p:txBody>
      </p:sp>
      <p:sp>
        <p:nvSpPr>
          <p:cNvPr id="161806" name="Line 14"/>
          <p:cNvSpPr>
            <a:spLocks noChangeShapeType="1"/>
          </p:cNvSpPr>
          <p:nvPr/>
        </p:nvSpPr>
        <p:spPr bwMode="auto">
          <a:xfrm>
            <a:off x="2876550" y="4579939"/>
            <a:ext cx="0" cy="1069975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1807" name="Line 15"/>
          <p:cNvSpPr>
            <a:spLocks noChangeShapeType="1"/>
          </p:cNvSpPr>
          <p:nvPr/>
        </p:nvSpPr>
        <p:spPr bwMode="auto">
          <a:xfrm>
            <a:off x="3889375" y="4579939"/>
            <a:ext cx="0" cy="6683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1808" name="Line 16"/>
          <p:cNvSpPr>
            <a:spLocks noChangeShapeType="1"/>
          </p:cNvSpPr>
          <p:nvPr/>
        </p:nvSpPr>
        <p:spPr bwMode="auto">
          <a:xfrm>
            <a:off x="6508750" y="4579939"/>
            <a:ext cx="0" cy="6683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2792413" y="3657600"/>
            <a:ext cx="39437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d-ID" dirty="0"/>
              <a:t> 0   </a:t>
            </a:r>
            <a:r>
              <a:rPr lang="en-US" dirty="0"/>
              <a:t> </a:t>
            </a:r>
            <a:r>
              <a:rPr lang="id-ID" dirty="0"/>
              <a:t>   </a:t>
            </a:r>
            <a:r>
              <a:rPr lang="id-ID" dirty="0" smtClean="0"/>
              <a:t>        1  </a:t>
            </a:r>
            <a:r>
              <a:rPr lang="en-US" dirty="0" smtClean="0"/>
              <a:t>   </a:t>
            </a:r>
            <a:r>
              <a:rPr lang="id-ID" dirty="0" smtClean="0"/>
              <a:t>          2  </a:t>
            </a:r>
            <a:r>
              <a:rPr lang="en-US" dirty="0" smtClean="0"/>
              <a:t>   </a:t>
            </a:r>
            <a:r>
              <a:rPr lang="id-ID" dirty="0" smtClean="0"/>
              <a:t>         3  </a:t>
            </a:r>
            <a:r>
              <a:rPr lang="en-US" dirty="0" smtClean="0"/>
              <a:t>  </a:t>
            </a:r>
            <a:r>
              <a:rPr lang="id-ID" dirty="0" smtClean="0"/>
              <a:t>           4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858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80CD4-6E9D-48F4-9C20-C1714F52C9E4}" type="slidenum">
              <a:rPr lang="en-US"/>
              <a:pPr/>
              <a:t>19</a:t>
            </a:fld>
            <a:endParaRPr lang="en-US"/>
          </a:p>
        </p:txBody>
      </p:sp>
      <p:sp>
        <p:nvSpPr>
          <p:cNvPr id="76839" name="Text Box 39"/>
          <p:cNvSpPr txBox="1">
            <a:spLocks noChangeArrowheads="1"/>
          </p:cNvSpPr>
          <p:nvPr/>
        </p:nvSpPr>
        <p:spPr bwMode="auto">
          <a:xfrm>
            <a:off x="1283516" y="1533281"/>
            <a:ext cx="9272954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500" dirty="0" smtClean="0"/>
              <a:t>MENYIAPKAN ARRAY NUMERIK, </a:t>
            </a:r>
          </a:p>
          <a:p>
            <a:pPr algn="ctr"/>
            <a:r>
              <a:rPr lang="en-US" sz="4500" dirty="0" smtClean="0"/>
              <a:t>LENGKAP DENGAN NILAI AWAL, </a:t>
            </a:r>
          </a:p>
          <a:p>
            <a:pPr algn="ctr"/>
            <a:r>
              <a:rPr lang="en-US" sz="4500" dirty="0" smtClean="0"/>
              <a:t>DAN </a:t>
            </a:r>
          </a:p>
          <a:p>
            <a:pPr algn="ctr"/>
            <a:r>
              <a:rPr lang="en-US" sz="4500" dirty="0" smtClean="0"/>
              <a:t>MENCETAK ISINYA.</a:t>
            </a:r>
            <a:endParaRPr lang="en-US" sz="4500" dirty="0"/>
          </a:p>
        </p:txBody>
      </p:sp>
    </p:spTree>
    <p:extLst>
      <p:ext uri="{BB962C8B-B14F-4D97-AF65-F5344CB8AC3E}">
        <p14:creationId xmlns:p14="http://schemas.microsoft.com/office/powerpoint/2010/main" val="27112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3538" indent="-363538">
              <a:buFont typeface="Wingdings" panose="05000000000000000000" pitchFamily="2" charset="2"/>
              <a:buChar char="q"/>
            </a:pPr>
            <a:r>
              <a:rPr lang="id-ID" dirty="0" smtClean="0"/>
              <a:t>Konsep Array Satu Dimensi</a:t>
            </a:r>
          </a:p>
          <a:p>
            <a:pPr marL="363538" indent="-363538">
              <a:buFont typeface="Wingdings" panose="05000000000000000000" pitchFamily="2" charset="2"/>
              <a:buChar char="q"/>
            </a:pPr>
            <a:r>
              <a:rPr lang="id-ID" dirty="0" smtClean="0"/>
              <a:t>Contoh algoritma yang melibatkan penggunaan array satu dimensi secara sederhana</a:t>
            </a:r>
          </a:p>
          <a:p>
            <a:pPr marL="363538" indent="-363538">
              <a:buFont typeface="Wingdings" panose="05000000000000000000" pitchFamily="2" charset="2"/>
              <a:buChar char="q"/>
            </a:pPr>
            <a:r>
              <a:rPr lang="id-ID" dirty="0" smtClean="0"/>
              <a:t>Contoh algoritma operasi dasar array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2186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5E93-A42A-41F7-A9DE-B0735B5349F2}" type="slidenum">
              <a:rPr lang="en-US"/>
              <a:pPr/>
              <a:t>20</a:t>
            </a:fld>
            <a:endParaRPr lang="en-US"/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981200" y="1066801"/>
            <a:ext cx="4495800" cy="3241675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/>
              <a:t>#include &lt;stdio.h&gt;</a:t>
            </a:r>
          </a:p>
          <a:p>
            <a:r>
              <a:rPr lang="en-US" sz="2400"/>
              <a:t>main()</a:t>
            </a:r>
          </a:p>
          <a:p>
            <a:r>
              <a:rPr lang="en-US" sz="2400"/>
              <a:t>{</a:t>
            </a:r>
          </a:p>
          <a:p>
            <a:r>
              <a:rPr lang="en-US" sz="2400"/>
              <a:t>   int A[ 5 ] = { 0 };</a:t>
            </a:r>
          </a:p>
          <a:p>
            <a:r>
              <a:rPr lang="en-US" sz="2400"/>
              <a:t>   int I;</a:t>
            </a:r>
          </a:p>
          <a:p>
            <a:r>
              <a:rPr lang="en-US" sz="2400"/>
              <a:t>   for (I=0; I &lt;= 4; I++)</a:t>
            </a:r>
          </a:p>
          <a:p>
            <a:r>
              <a:rPr lang="en-US" sz="2400"/>
              <a:t>        printf(“%2i”, A[I] );</a:t>
            </a:r>
          </a:p>
          <a:p>
            <a:pPr>
              <a:lnSpc>
                <a:spcPct val="60000"/>
              </a:lnSpc>
            </a:pPr>
            <a:r>
              <a:rPr lang="en-US" sz="2400"/>
              <a:t>   </a:t>
            </a:r>
          </a:p>
          <a:p>
            <a:r>
              <a:rPr lang="en-US" sz="2400"/>
              <a:t>}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981200" y="4800601"/>
            <a:ext cx="218752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Akan tercetak :  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456114" y="4800601"/>
            <a:ext cx="123783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3300"/>
                </a:solidFill>
              </a:rPr>
              <a:t>0 0 0 0 0</a:t>
            </a:r>
          </a:p>
        </p:txBody>
      </p:sp>
      <p:sp>
        <p:nvSpPr>
          <p:cNvPr id="6184" name="Text Box 40"/>
          <p:cNvSpPr txBox="1">
            <a:spLocks noChangeArrowheads="1"/>
          </p:cNvSpPr>
          <p:nvPr/>
        </p:nvSpPr>
        <p:spPr bwMode="auto">
          <a:xfrm>
            <a:off x="2133601" y="622301"/>
            <a:ext cx="134254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/>
              <a:t>Contoh-6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8412164" y="2952750"/>
            <a:ext cx="1747837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elemen-elemen berikutnya secara otomatis diisi dengan nol (nol)</a:t>
            </a:r>
          </a:p>
        </p:txBody>
      </p:sp>
      <p:sp>
        <p:nvSpPr>
          <p:cNvPr id="6162" name="Text Box 18"/>
          <p:cNvSpPr txBox="1">
            <a:spLocks noChangeArrowheads="1"/>
          </p:cNvSpPr>
          <p:nvPr/>
        </p:nvSpPr>
        <p:spPr bwMode="auto">
          <a:xfrm>
            <a:off x="6684964" y="3070226"/>
            <a:ext cx="120257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Elemen A[0]</a:t>
            </a:r>
          </a:p>
          <a:p>
            <a:r>
              <a:rPr lang="en-US" sz="1600"/>
              <a:t>sengaja diisi</a:t>
            </a:r>
          </a:p>
          <a:p>
            <a:r>
              <a:rPr lang="en-US" sz="1600"/>
              <a:t>dengan nol</a:t>
            </a:r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7010401" y="1676400"/>
            <a:ext cx="563563" cy="490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7573963" y="1676400"/>
            <a:ext cx="563562" cy="4905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8137525" y="1676400"/>
            <a:ext cx="565150" cy="4905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8702676" y="1676400"/>
            <a:ext cx="563563" cy="4905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6157" name="Rectangle 13"/>
          <p:cNvSpPr>
            <a:spLocks noChangeArrowheads="1"/>
          </p:cNvSpPr>
          <p:nvPr/>
        </p:nvSpPr>
        <p:spPr bwMode="auto">
          <a:xfrm>
            <a:off x="9266238" y="1676400"/>
            <a:ext cx="563562" cy="4905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6158" name="Line 14"/>
          <p:cNvSpPr>
            <a:spLocks noChangeShapeType="1"/>
          </p:cNvSpPr>
          <p:nvPr/>
        </p:nvSpPr>
        <p:spPr bwMode="auto">
          <a:xfrm>
            <a:off x="7573964" y="2357438"/>
            <a:ext cx="22558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6159" name="Line 15"/>
          <p:cNvSpPr>
            <a:spLocks noChangeShapeType="1"/>
          </p:cNvSpPr>
          <p:nvPr/>
        </p:nvSpPr>
        <p:spPr bwMode="auto">
          <a:xfrm>
            <a:off x="7573963" y="2289176"/>
            <a:ext cx="0" cy="246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6160" name="Line 16"/>
          <p:cNvSpPr>
            <a:spLocks noChangeShapeType="1"/>
          </p:cNvSpPr>
          <p:nvPr/>
        </p:nvSpPr>
        <p:spPr bwMode="auto">
          <a:xfrm>
            <a:off x="9829800" y="2289176"/>
            <a:ext cx="0" cy="246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6161" name="Line 17"/>
          <p:cNvSpPr>
            <a:spLocks noChangeShapeType="1"/>
          </p:cNvSpPr>
          <p:nvPr/>
        </p:nvSpPr>
        <p:spPr bwMode="auto">
          <a:xfrm>
            <a:off x="7151688" y="2043113"/>
            <a:ext cx="0" cy="982662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6163" name="Line 19"/>
          <p:cNvSpPr>
            <a:spLocks noChangeShapeType="1"/>
          </p:cNvSpPr>
          <p:nvPr/>
        </p:nvSpPr>
        <p:spPr bwMode="auto">
          <a:xfrm>
            <a:off x="8702675" y="2413000"/>
            <a:ext cx="0" cy="4905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5571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AD38-77BD-4819-A6D3-E51E8F011820}" type="slidenum">
              <a:rPr lang="en-US"/>
              <a:pPr/>
              <a:t>21</a:t>
            </a:fld>
            <a:endParaRPr lang="en-US"/>
          </a:p>
        </p:txBody>
      </p:sp>
      <p:sp>
        <p:nvSpPr>
          <p:cNvPr id="75783" name="Text Box 7"/>
          <p:cNvSpPr txBox="1">
            <a:spLocks noChangeArrowheads="1"/>
          </p:cNvSpPr>
          <p:nvPr/>
        </p:nvSpPr>
        <p:spPr bwMode="auto">
          <a:xfrm>
            <a:off x="2209800" y="823914"/>
            <a:ext cx="4343400" cy="3241675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/>
              <a:t>#include &lt;stdio.h&gt;</a:t>
            </a:r>
          </a:p>
          <a:p>
            <a:r>
              <a:rPr lang="en-US" sz="2400"/>
              <a:t>main()</a:t>
            </a:r>
          </a:p>
          <a:p>
            <a:r>
              <a:rPr lang="en-US" sz="2400"/>
              <a:t>{</a:t>
            </a:r>
          </a:p>
          <a:p>
            <a:r>
              <a:rPr lang="en-US" sz="2400"/>
              <a:t>   int A[ 5 ] = { 5 };</a:t>
            </a:r>
          </a:p>
          <a:p>
            <a:r>
              <a:rPr lang="en-US" sz="2400"/>
              <a:t>   int I;</a:t>
            </a:r>
          </a:p>
          <a:p>
            <a:r>
              <a:rPr lang="en-US" sz="2400"/>
              <a:t>   for (I=0; I &lt;= 4; I++)</a:t>
            </a:r>
          </a:p>
          <a:p>
            <a:r>
              <a:rPr lang="en-US" sz="2400"/>
              <a:t>        printf(“%2i”, A[I] );</a:t>
            </a:r>
          </a:p>
          <a:p>
            <a:pPr>
              <a:lnSpc>
                <a:spcPct val="60000"/>
              </a:lnSpc>
            </a:pPr>
            <a:r>
              <a:rPr lang="en-US" sz="2400"/>
              <a:t>   </a:t>
            </a:r>
          </a:p>
          <a:p>
            <a:r>
              <a:rPr lang="en-US" sz="2400"/>
              <a:t>}</a:t>
            </a:r>
          </a:p>
        </p:txBody>
      </p:sp>
      <p:sp>
        <p:nvSpPr>
          <p:cNvPr id="75784" name="Text Box 8"/>
          <p:cNvSpPr txBox="1">
            <a:spLocks noChangeArrowheads="1"/>
          </p:cNvSpPr>
          <p:nvPr/>
        </p:nvSpPr>
        <p:spPr bwMode="auto">
          <a:xfrm>
            <a:off x="2286001" y="4206875"/>
            <a:ext cx="3452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/>
              <a:t>Akan tercetak :  </a:t>
            </a:r>
          </a:p>
        </p:txBody>
      </p:sp>
      <p:sp>
        <p:nvSpPr>
          <p:cNvPr id="75785" name="Text Box 9"/>
          <p:cNvSpPr txBox="1">
            <a:spLocks noChangeArrowheads="1"/>
          </p:cNvSpPr>
          <p:nvPr/>
        </p:nvSpPr>
        <p:spPr bwMode="auto">
          <a:xfrm>
            <a:off x="4826000" y="4191000"/>
            <a:ext cx="203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/>
              <a:t>5 0 0 0 0</a:t>
            </a:r>
          </a:p>
        </p:txBody>
      </p:sp>
      <p:sp>
        <p:nvSpPr>
          <p:cNvPr id="75792" name="Text Box 16"/>
          <p:cNvSpPr txBox="1">
            <a:spLocks noChangeArrowheads="1"/>
          </p:cNvSpPr>
          <p:nvPr/>
        </p:nvSpPr>
        <p:spPr bwMode="auto">
          <a:xfrm>
            <a:off x="8412164" y="2266950"/>
            <a:ext cx="1747837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elemen-elemen berikutnya secara otomatis diisi dengan nol (nol)</a:t>
            </a:r>
          </a:p>
        </p:txBody>
      </p:sp>
      <p:sp>
        <p:nvSpPr>
          <p:cNvPr id="75793" name="Rectangle 17"/>
          <p:cNvSpPr>
            <a:spLocks noChangeArrowheads="1"/>
          </p:cNvSpPr>
          <p:nvPr/>
        </p:nvSpPr>
        <p:spPr bwMode="auto">
          <a:xfrm>
            <a:off x="7010400" y="1447801"/>
            <a:ext cx="406400" cy="352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75794" name="Rectangle 18"/>
          <p:cNvSpPr>
            <a:spLocks noChangeArrowheads="1"/>
          </p:cNvSpPr>
          <p:nvPr/>
        </p:nvSpPr>
        <p:spPr bwMode="auto">
          <a:xfrm>
            <a:off x="7416800" y="1447801"/>
            <a:ext cx="406400" cy="352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75795" name="Rectangle 19"/>
          <p:cNvSpPr>
            <a:spLocks noChangeArrowheads="1"/>
          </p:cNvSpPr>
          <p:nvPr/>
        </p:nvSpPr>
        <p:spPr bwMode="auto">
          <a:xfrm>
            <a:off x="7823200" y="1447801"/>
            <a:ext cx="406400" cy="352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75796" name="Rectangle 20"/>
          <p:cNvSpPr>
            <a:spLocks noChangeArrowheads="1"/>
          </p:cNvSpPr>
          <p:nvPr/>
        </p:nvSpPr>
        <p:spPr bwMode="auto">
          <a:xfrm>
            <a:off x="8229600" y="1447801"/>
            <a:ext cx="406400" cy="352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75797" name="Rectangle 21"/>
          <p:cNvSpPr>
            <a:spLocks noChangeArrowheads="1"/>
          </p:cNvSpPr>
          <p:nvPr/>
        </p:nvSpPr>
        <p:spPr bwMode="auto">
          <a:xfrm>
            <a:off x="8636000" y="1447801"/>
            <a:ext cx="406400" cy="352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75798" name="Line 22"/>
          <p:cNvSpPr>
            <a:spLocks noChangeShapeType="1"/>
          </p:cNvSpPr>
          <p:nvPr/>
        </p:nvSpPr>
        <p:spPr bwMode="auto">
          <a:xfrm>
            <a:off x="7416800" y="1936750"/>
            <a:ext cx="162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75799" name="Line 23"/>
          <p:cNvSpPr>
            <a:spLocks noChangeShapeType="1"/>
          </p:cNvSpPr>
          <p:nvPr/>
        </p:nvSpPr>
        <p:spPr bwMode="auto">
          <a:xfrm>
            <a:off x="7416800" y="1887538"/>
            <a:ext cx="0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75800" name="Line 24"/>
          <p:cNvSpPr>
            <a:spLocks noChangeShapeType="1"/>
          </p:cNvSpPr>
          <p:nvPr/>
        </p:nvSpPr>
        <p:spPr bwMode="auto">
          <a:xfrm>
            <a:off x="9042400" y="1887538"/>
            <a:ext cx="0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75801" name="Line 25"/>
          <p:cNvSpPr>
            <a:spLocks noChangeShapeType="1"/>
          </p:cNvSpPr>
          <p:nvPr/>
        </p:nvSpPr>
        <p:spPr bwMode="auto">
          <a:xfrm>
            <a:off x="7112000" y="1711325"/>
            <a:ext cx="0" cy="70485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75802" name="Text Box 26"/>
          <p:cNvSpPr txBox="1">
            <a:spLocks noChangeArrowheads="1"/>
          </p:cNvSpPr>
          <p:nvPr/>
        </p:nvSpPr>
        <p:spPr bwMode="auto">
          <a:xfrm>
            <a:off x="6684964" y="2460626"/>
            <a:ext cx="120257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Elemen A[0]</a:t>
            </a:r>
          </a:p>
          <a:p>
            <a:r>
              <a:rPr lang="en-US" sz="1600"/>
              <a:t>sengaja diisi</a:t>
            </a:r>
          </a:p>
          <a:p>
            <a:r>
              <a:rPr lang="en-US" sz="1600"/>
              <a:t>dengan 5l</a:t>
            </a:r>
          </a:p>
        </p:txBody>
      </p:sp>
      <p:sp>
        <p:nvSpPr>
          <p:cNvPr id="75803" name="Line 27"/>
          <p:cNvSpPr>
            <a:spLocks noChangeShapeType="1"/>
          </p:cNvSpPr>
          <p:nvPr/>
        </p:nvSpPr>
        <p:spPr bwMode="auto">
          <a:xfrm>
            <a:off x="8229600" y="1976439"/>
            <a:ext cx="0" cy="352425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75804" name="Line 28"/>
          <p:cNvSpPr>
            <a:spLocks noChangeShapeType="1"/>
          </p:cNvSpPr>
          <p:nvPr/>
        </p:nvSpPr>
        <p:spPr bwMode="auto">
          <a:xfrm>
            <a:off x="8229600" y="2289175"/>
            <a:ext cx="203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75805" name="Text Box 29"/>
          <p:cNvSpPr txBox="1">
            <a:spLocks noChangeArrowheads="1"/>
          </p:cNvSpPr>
          <p:nvPr/>
        </p:nvSpPr>
        <p:spPr bwMode="auto">
          <a:xfrm>
            <a:off x="2147889" y="204788"/>
            <a:ext cx="14446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/>
              <a:t>Contoh-7</a:t>
            </a:r>
          </a:p>
        </p:txBody>
      </p:sp>
      <p:sp>
        <p:nvSpPr>
          <p:cNvPr id="75807" name="Text Box 31"/>
          <p:cNvSpPr txBox="1">
            <a:spLocks noChangeArrowheads="1"/>
          </p:cNvSpPr>
          <p:nvPr/>
        </p:nvSpPr>
        <p:spPr bwMode="auto">
          <a:xfrm>
            <a:off x="9737725" y="5656263"/>
            <a:ext cx="5357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277</a:t>
            </a:r>
          </a:p>
        </p:txBody>
      </p:sp>
    </p:spTree>
    <p:extLst>
      <p:ext uri="{BB962C8B-B14F-4D97-AF65-F5344CB8AC3E}">
        <p14:creationId xmlns:p14="http://schemas.microsoft.com/office/powerpoint/2010/main" val="355072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D13D-AF2D-4BBE-9989-AE0D2064CD76}" type="slidenum">
              <a:rPr lang="en-US"/>
              <a:pPr/>
              <a:t>22</a:t>
            </a:fld>
            <a:endParaRPr lang="en-US"/>
          </a:p>
        </p:txBody>
      </p:sp>
      <p:sp>
        <p:nvSpPr>
          <p:cNvPr id="74774" name="Text Box 22"/>
          <p:cNvSpPr txBox="1">
            <a:spLocks noChangeArrowheads="1"/>
          </p:cNvSpPr>
          <p:nvPr/>
        </p:nvSpPr>
        <p:spPr bwMode="auto">
          <a:xfrm>
            <a:off x="1617785" y="862013"/>
            <a:ext cx="5108453" cy="32685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dirty="0"/>
              <a:t>#include 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r>
              <a:rPr lang="en-US" sz="2400" dirty="0"/>
              <a:t>main()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</a:t>
            </a:r>
            <a:r>
              <a:rPr lang="en-US" sz="2400" dirty="0" err="1"/>
              <a:t>int</a:t>
            </a:r>
            <a:r>
              <a:rPr lang="en-US" sz="2400" dirty="0"/>
              <a:t> A[ 5 ] = {2, 5 };</a:t>
            </a:r>
          </a:p>
          <a:p>
            <a:r>
              <a:rPr lang="en-US" sz="2400" dirty="0"/>
              <a:t>   </a:t>
            </a:r>
            <a:r>
              <a:rPr lang="en-US" sz="2400" dirty="0" err="1"/>
              <a:t>int</a:t>
            </a:r>
            <a:r>
              <a:rPr lang="en-US" sz="2400" dirty="0"/>
              <a:t> I;</a:t>
            </a:r>
          </a:p>
          <a:p>
            <a:r>
              <a:rPr lang="en-US" sz="2400" dirty="0"/>
              <a:t>   for (I=0; I &lt;= 4; I++)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printf</a:t>
            </a:r>
            <a:r>
              <a:rPr lang="en-US" sz="2400" dirty="0"/>
              <a:t>(“%</a:t>
            </a:r>
            <a:r>
              <a:rPr lang="en-US" sz="2400" dirty="0" err="1"/>
              <a:t>i</a:t>
            </a:r>
            <a:r>
              <a:rPr lang="en-US" sz="2400" dirty="0"/>
              <a:t>”, A[I] );</a:t>
            </a:r>
          </a:p>
          <a:p>
            <a:pPr>
              <a:lnSpc>
                <a:spcPct val="60000"/>
              </a:lnSpc>
            </a:pPr>
            <a:r>
              <a:rPr lang="en-US" sz="2400" dirty="0"/>
              <a:t>   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74775" name="Text Box 23"/>
          <p:cNvSpPr txBox="1">
            <a:spLocks noChangeArrowheads="1"/>
          </p:cNvSpPr>
          <p:nvPr/>
        </p:nvSpPr>
        <p:spPr bwMode="auto">
          <a:xfrm>
            <a:off x="7047350" y="3390534"/>
            <a:ext cx="16920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Akan </a:t>
            </a:r>
            <a:r>
              <a:rPr lang="en-US" dirty="0" err="1"/>
              <a:t>tercetak</a:t>
            </a:r>
            <a:r>
              <a:rPr lang="en-US" dirty="0"/>
              <a:t> :  </a:t>
            </a:r>
          </a:p>
        </p:txBody>
      </p:sp>
      <p:sp>
        <p:nvSpPr>
          <p:cNvPr id="74776" name="Text Box 24"/>
          <p:cNvSpPr txBox="1">
            <a:spLocks noChangeArrowheads="1"/>
          </p:cNvSpPr>
          <p:nvPr/>
        </p:nvSpPr>
        <p:spPr bwMode="auto">
          <a:xfrm>
            <a:off x="8739352" y="3390534"/>
            <a:ext cx="9813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2 5 0 0 0</a:t>
            </a:r>
          </a:p>
        </p:txBody>
      </p:sp>
      <p:sp>
        <p:nvSpPr>
          <p:cNvPr id="74790" name="Text Box 38"/>
          <p:cNvSpPr txBox="1">
            <a:spLocks noChangeArrowheads="1"/>
          </p:cNvSpPr>
          <p:nvPr/>
        </p:nvSpPr>
        <p:spPr bwMode="auto">
          <a:xfrm>
            <a:off x="2763839" y="304800"/>
            <a:ext cx="105554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/>
              <a:t>Contoh-8</a:t>
            </a:r>
          </a:p>
        </p:txBody>
      </p:sp>
      <p:sp>
        <p:nvSpPr>
          <p:cNvPr id="74792" name="Rectangle 40"/>
          <p:cNvSpPr>
            <a:spLocks noChangeArrowheads="1"/>
          </p:cNvSpPr>
          <p:nvPr/>
        </p:nvSpPr>
        <p:spPr bwMode="auto">
          <a:xfrm>
            <a:off x="7010400" y="1447801"/>
            <a:ext cx="406400" cy="352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74793" name="Rectangle 41"/>
          <p:cNvSpPr>
            <a:spLocks noChangeArrowheads="1"/>
          </p:cNvSpPr>
          <p:nvPr/>
        </p:nvSpPr>
        <p:spPr bwMode="auto">
          <a:xfrm>
            <a:off x="7416800" y="1447801"/>
            <a:ext cx="406400" cy="352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74794" name="Rectangle 42"/>
          <p:cNvSpPr>
            <a:spLocks noChangeArrowheads="1"/>
          </p:cNvSpPr>
          <p:nvPr/>
        </p:nvSpPr>
        <p:spPr bwMode="auto">
          <a:xfrm>
            <a:off x="7823200" y="1447801"/>
            <a:ext cx="406400" cy="352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74795" name="Rectangle 43"/>
          <p:cNvSpPr>
            <a:spLocks noChangeArrowheads="1"/>
          </p:cNvSpPr>
          <p:nvPr/>
        </p:nvSpPr>
        <p:spPr bwMode="auto">
          <a:xfrm>
            <a:off x="8229600" y="1447801"/>
            <a:ext cx="406400" cy="352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74796" name="Rectangle 44"/>
          <p:cNvSpPr>
            <a:spLocks noChangeArrowheads="1"/>
          </p:cNvSpPr>
          <p:nvPr/>
        </p:nvSpPr>
        <p:spPr bwMode="auto">
          <a:xfrm>
            <a:off x="8636000" y="1447801"/>
            <a:ext cx="406400" cy="352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74798" name="Text Box 46"/>
          <p:cNvSpPr txBox="1">
            <a:spLocks noChangeArrowheads="1"/>
          </p:cNvSpPr>
          <p:nvPr/>
        </p:nvSpPr>
        <p:spPr bwMode="auto">
          <a:xfrm>
            <a:off x="9737725" y="5656263"/>
            <a:ext cx="5357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277</a:t>
            </a:r>
          </a:p>
        </p:txBody>
      </p:sp>
    </p:spTree>
    <p:extLst>
      <p:ext uri="{BB962C8B-B14F-4D97-AF65-F5344CB8AC3E}">
        <p14:creationId xmlns:p14="http://schemas.microsoft.com/office/powerpoint/2010/main" val="239355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165C2-B7D5-49E5-8357-2CC91855E6C6}" type="slidenum">
              <a:rPr lang="en-US"/>
              <a:pPr/>
              <a:t>23</a:t>
            </a:fld>
            <a:endParaRPr lang="en-US"/>
          </a:p>
        </p:txBody>
      </p:sp>
      <p:sp>
        <p:nvSpPr>
          <p:cNvPr id="172035" name="Text Box 3"/>
          <p:cNvSpPr txBox="1">
            <a:spLocks noChangeArrowheads="1"/>
          </p:cNvSpPr>
          <p:nvPr/>
        </p:nvSpPr>
        <p:spPr bwMode="auto">
          <a:xfrm>
            <a:off x="2514600" y="1011238"/>
            <a:ext cx="5410200" cy="2474524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char N[ 5 ] = {25, 12, 17, 10, 15 </a:t>
            </a:r>
            <a:r>
              <a:rPr lang="en-US" dirty="0" smtClean="0"/>
              <a:t>};</a:t>
            </a:r>
            <a:endParaRPr lang="en-US" dirty="0"/>
          </a:p>
          <a:p>
            <a:r>
              <a:rPr lang="en-US" dirty="0"/>
              <a:t>   </a:t>
            </a:r>
            <a:r>
              <a:rPr lang="en-US" dirty="0" err="1"/>
              <a:t>int</a:t>
            </a:r>
            <a:r>
              <a:rPr lang="en-US" dirty="0"/>
              <a:t> I;</a:t>
            </a:r>
          </a:p>
          <a:p>
            <a:r>
              <a:rPr lang="en-US" dirty="0"/>
              <a:t>   for (I=0; I &lt;= 4; I++)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(“\</a:t>
            </a:r>
            <a:r>
              <a:rPr lang="en-US" dirty="0" err="1"/>
              <a:t>n%i</a:t>
            </a:r>
            <a:r>
              <a:rPr lang="en-US" dirty="0"/>
              <a:t>”, N[I] );</a:t>
            </a:r>
          </a:p>
          <a:p>
            <a:pPr>
              <a:lnSpc>
                <a:spcPct val="60000"/>
              </a:lnSpc>
            </a:pPr>
            <a:r>
              <a:rPr lang="en-US" dirty="0"/>
              <a:t>   </a:t>
            </a:r>
          </a:p>
          <a:p>
            <a:r>
              <a:rPr lang="en-US" dirty="0"/>
              <a:t>}</a:t>
            </a:r>
          </a:p>
        </p:txBody>
      </p:sp>
      <p:sp>
        <p:nvSpPr>
          <p:cNvPr id="172036" name="Text Box 4"/>
          <p:cNvSpPr txBox="1">
            <a:spLocks noChangeArrowheads="1"/>
          </p:cNvSpPr>
          <p:nvPr/>
        </p:nvSpPr>
        <p:spPr bwMode="auto">
          <a:xfrm>
            <a:off x="2438400" y="3983038"/>
            <a:ext cx="16920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Akan tercetak :  </a:t>
            </a:r>
          </a:p>
        </p:txBody>
      </p:sp>
      <p:sp>
        <p:nvSpPr>
          <p:cNvPr id="172037" name="Text Box 5"/>
          <p:cNvSpPr txBox="1">
            <a:spLocks noChangeArrowheads="1"/>
          </p:cNvSpPr>
          <p:nvPr/>
        </p:nvSpPr>
        <p:spPr bwMode="auto">
          <a:xfrm>
            <a:off x="4394200" y="3959225"/>
            <a:ext cx="41870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25</a:t>
            </a:r>
          </a:p>
          <a:p>
            <a:r>
              <a:rPr lang="en-US"/>
              <a:t>12</a:t>
            </a:r>
          </a:p>
          <a:p>
            <a:r>
              <a:rPr lang="en-US"/>
              <a:t>17</a:t>
            </a:r>
          </a:p>
          <a:p>
            <a:r>
              <a:rPr lang="en-US"/>
              <a:t>10</a:t>
            </a:r>
          </a:p>
          <a:p>
            <a:r>
              <a:rPr lang="en-US"/>
              <a:t>15</a:t>
            </a:r>
          </a:p>
        </p:txBody>
      </p:sp>
      <p:sp>
        <p:nvSpPr>
          <p:cNvPr id="172040" name="Text Box 8"/>
          <p:cNvSpPr txBox="1">
            <a:spLocks noChangeArrowheads="1"/>
          </p:cNvSpPr>
          <p:nvPr/>
        </p:nvSpPr>
        <p:spPr bwMode="auto">
          <a:xfrm>
            <a:off x="9737725" y="5656263"/>
            <a:ext cx="5357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278</a:t>
            </a:r>
          </a:p>
        </p:txBody>
      </p:sp>
    </p:spTree>
    <p:extLst>
      <p:ext uri="{BB962C8B-B14F-4D97-AF65-F5344CB8AC3E}">
        <p14:creationId xmlns:p14="http://schemas.microsoft.com/office/powerpoint/2010/main" val="194117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68BFB-4F21-4203-AA25-CC24F11520CF}" type="slidenum">
              <a:rPr lang="en-US"/>
              <a:pPr/>
              <a:t>24</a:t>
            </a:fld>
            <a:endParaRPr lang="en-US"/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1839913" y="2016126"/>
            <a:ext cx="9372569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id-ID" sz="4500" dirty="0" smtClean="0"/>
              <a:t>Menyiapkan </a:t>
            </a:r>
            <a:r>
              <a:rPr lang="id-ID" sz="4500" dirty="0"/>
              <a:t>Array Character </a:t>
            </a:r>
            <a:r>
              <a:rPr lang="id-ID" sz="4500" dirty="0" smtClean="0"/>
              <a:t>String Satu Dimensi Lengkap Dengan Isinya.</a:t>
            </a:r>
            <a:endParaRPr lang="id-ID" sz="4500" dirty="0"/>
          </a:p>
        </p:txBody>
      </p:sp>
    </p:spTree>
    <p:extLst>
      <p:ext uri="{BB962C8B-B14F-4D97-AF65-F5344CB8AC3E}">
        <p14:creationId xmlns:p14="http://schemas.microsoft.com/office/powerpoint/2010/main" val="153873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1422-AF3B-4EA3-BE1E-D9E7D31BEA12}" type="slidenum">
              <a:rPr lang="en-US"/>
              <a:pPr/>
              <a:t>25</a:t>
            </a:fld>
            <a:endParaRPr lang="en-US"/>
          </a:p>
        </p:txBody>
      </p:sp>
      <p:sp>
        <p:nvSpPr>
          <p:cNvPr id="164866" name="Text Box 2"/>
          <p:cNvSpPr txBox="1">
            <a:spLocks noChangeArrowheads="1"/>
          </p:cNvSpPr>
          <p:nvPr/>
        </p:nvSpPr>
        <p:spPr bwMode="auto">
          <a:xfrm>
            <a:off x="2057400" y="762001"/>
            <a:ext cx="3657600" cy="2511425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/>
              <a:t>#include &lt;stdio.h&gt;</a:t>
            </a:r>
          </a:p>
          <a:p>
            <a:r>
              <a:rPr lang="en-US" sz="2400"/>
              <a:t>main()</a:t>
            </a:r>
          </a:p>
          <a:p>
            <a:r>
              <a:rPr lang="en-US" sz="2400"/>
              <a:t>{</a:t>
            </a:r>
          </a:p>
          <a:p>
            <a:r>
              <a:rPr lang="en-US" sz="2400"/>
              <a:t>   char C[5] = “ABC”;</a:t>
            </a:r>
          </a:p>
          <a:p>
            <a:r>
              <a:rPr lang="en-US" sz="2400"/>
              <a:t>   -</a:t>
            </a:r>
          </a:p>
          <a:p>
            <a:pPr>
              <a:lnSpc>
                <a:spcPct val="60000"/>
              </a:lnSpc>
            </a:pPr>
            <a:r>
              <a:rPr lang="en-US" sz="2400"/>
              <a:t>   -</a:t>
            </a:r>
          </a:p>
          <a:p>
            <a:r>
              <a:rPr lang="en-US" sz="2400"/>
              <a:t>}</a:t>
            </a:r>
          </a:p>
        </p:txBody>
      </p:sp>
      <p:sp>
        <p:nvSpPr>
          <p:cNvPr id="164868" name="Text Box 4"/>
          <p:cNvSpPr txBox="1">
            <a:spLocks noChangeArrowheads="1"/>
          </p:cNvSpPr>
          <p:nvPr/>
        </p:nvSpPr>
        <p:spPr bwMode="auto">
          <a:xfrm>
            <a:off x="7900044" y="2895601"/>
            <a:ext cx="106868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character</a:t>
            </a:r>
          </a:p>
          <a:p>
            <a:pPr algn="ctr"/>
            <a:r>
              <a:rPr lang="en-US"/>
              <a:t>NULL</a:t>
            </a:r>
          </a:p>
        </p:txBody>
      </p:sp>
      <p:sp>
        <p:nvSpPr>
          <p:cNvPr id="164871" name="Text Box 7"/>
          <p:cNvSpPr txBox="1">
            <a:spLocks noChangeArrowheads="1"/>
          </p:cNvSpPr>
          <p:nvPr/>
        </p:nvSpPr>
        <p:spPr bwMode="auto">
          <a:xfrm>
            <a:off x="6305551" y="1524000"/>
            <a:ext cx="315022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d-ID" dirty="0" smtClean="0"/>
              <a:t>   </a:t>
            </a:r>
            <a:r>
              <a:rPr lang="en-US" dirty="0" smtClean="0"/>
              <a:t>0     </a:t>
            </a:r>
            <a:r>
              <a:rPr lang="id-ID" dirty="0" smtClean="0"/>
              <a:t>   </a:t>
            </a:r>
            <a:r>
              <a:rPr lang="en-US" dirty="0" smtClean="0"/>
              <a:t>1     </a:t>
            </a:r>
            <a:r>
              <a:rPr lang="id-ID" dirty="0" smtClean="0"/>
              <a:t>       </a:t>
            </a:r>
            <a:r>
              <a:rPr lang="en-US" dirty="0" smtClean="0"/>
              <a:t>2    </a:t>
            </a:r>
            <a:r>
              <a:rPr lang="id-ID" dirty="0" smtClean="0"/>
              <a:t>      </a:t>
            </a:r>
            <a:r>
              <a:rPr lang="en-US" dirty="0" smtClean="0"/>
              <a:t>3     </a:t>
            </a:r>
            <a:r>
              <a:rPr lang="id-ID" dirty="0" smtClean="0"/>
              <a:t>    </a:t>
            </a:r>
            <a:r>
              <a:rPr lang="en-US" dirty="0" smtClean="0"/>
              <a:t>4   </a:t>
            </a:r>
            <a:endParaRPr lang="en-US" dirty="0"/>
          </a:p>
        </p:txBody>
      </p:sp>
      <p:sp>
        <p:nvSpPr>
          <p:cNvPr id="164872" name="Line 8"/>
          <p:cNvSpPr>
            <a:spLocks noChangeShapeType="1"/>
          </p:cNvSpPr>
          <p:nvPr/>
        </p:nvSpPr>
        <p:spPr bwMode="auto">
          <a:xfrm>
            <a:off x="8358188" y="2332038"/>
            <a:ext cx="0" cy="482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4873" name="Rectangle 9"/>
          <p:cNvSpPr>
            <a:spLocks noChangeArrowheads="1"/>
          </p:cNvSpPr>
          <p:nvPr/>
        </p:nvSpPr>
        <p:spPr bwMode="auto">
          <a:xfrm>
            <a:off x="6245226" y="1947863"/>
            <a:ext cx="650875" cy="481012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sz="2400"/>
              <a:t>A</a:t>
            </a:r>
          </a:p>
        </p:txBody>
      </p:sp>
      <p:sp>
        <p:nvSpPr>
          <p:cNvPr id="164874" name="Rectangle 10"/>
          <p:cNvSpPr>
            <a:spLocks noChangeArrowheads="1"/>
          </p:cNvSpPr>
          <p:nvPr/>
        </p:nvSpPr>
        <p:spPr bwMode="auto">
          <a:xfrm>
            <a:off x="6896100" y="1947863"/>
            <a:ext cx="649288" cy="481012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sz="2400"/>
              <a:t>B</a:t>
            </a:r>
          </a:p>
        </p:txBody>
      </p:sp>
      <p:sp>
        <p:nvSpPr>
          <p:cNvPr id="164875" name="Rectangle 11"/>
          <p:cNvSpPr>
            <a:spLocks noChangeArrowheads="1"/>
          </p:cNvSpPr>
          <p:nvPr/>
        </p:nvSpPr>
        <p:spPr bwMode="auto">
          <a:xfrm>
            <a:off x="7545389" y="1947863"/>
            <a:ext cx="650875" cy="481012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sz="2400"/>
              <a:t>C</a:t>
            </a:r>
          </a:p>
        </p:txBody>
      </p:sp>
      <p:sp>
        <p:nvSpPr>
          <p:cNvPr id="164876" name="Rectangle 12"/>
          <p:cNvSpPr>
            <a:spLocks noChangeArrowheads="1"/>
          </p:cNvSpPr>
          <p:nvPr/>
        </p:nvSpPr>
        <p:spPr bwMode="auto">
          <a:xfrm>
            <a:off x="8196264" y="1947863"/>
            <a:ext cx="650875" cy="4810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sz="2400"/>
              <a:t>\0</a:t>
            </a:r>
          </a:p>
        </p:txBody>
      </p:sp>
      <p:sp>
        <p:nvSpPr>
          <p:cNvPr id="164877" name="Rectangle 13"/>
          <p:cNvSpPr>
            <a:spLocks noChangeArrowheads="1"/>
          </p:cNvSpPr>
          <p:nvPr/>
        </p:nvSpPr>
        <p:spPr bwMode="auto">
          <a:xfrm>
            <a:off x="8847139" y="1947863"/>
            <a:ext cx="649287" cy="4810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sz="2400"/>
              <a:t>\0</a:t>
            </a:r>
          </a:p>
        </p:txBody>
      </p:sp>
    </p:spTree>
    <p:extLst>
      <p:ext uri="{BB962C8B-B14F-4D97-AF65-F5344CB8AC3E}">
        <p14:creationId xmlns:p14="http://schemas.microsoft.com/office/powerpoint/2010/main" val="364803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C846-3462-4BCE-BA62-C0412703E453}" type="slidenum">
              <a:rPr lang="en-US"/>
              <a:pPr/>
              <a:t>26</a:t>
            </a:fld>
            <a:endParaRPr lang="en-US"/>
          </a:p>
        </p:txBody>
      </p:sp>
      <p:sp>
        <p:nvSpPr>
          <p:cNvPr id="177154" name="Text Box 2"/>
          <p:cNvSpPr txBox="1">
            <a:spLocks noChangeArrowheads="1"/>
          </p:cNvSpPr>
          <p:nvPr/>
        </p:nvSpPr>
        <p:spPr bwMode="auto">
          <a:xfrm>
            <a:off x="2057400" y="762001"/>
            <a:ext cx="3657600" cy="2511425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/>
              <a:t>#include &lt;stdio.h&gt;</a:t>
            </a:r>
          </a:p>
          <a:p>
            <a:r>
              <a:rPr lang="en-US" sz="2400"/>
              <a:t>main()</a:t>
            </a:r>
          </a:p>
          <a:p>
            <a:r>
              <a:rPr lang="en-US" sz="2400"/>
              <a:t>{</a:t>
            </a:r>
          </a:p>
          <a:p>
            <a:r>
              <a:rPr lang="en-US" sz="2400"/>
              <a:t>   char C[5] = “ABC”;</a:t>
            </a:r>
          </a:p>
          <a:p>
            <a:r>
              <a:rPr lang="en-US" sz="2400"/>
              <a:t>   -</a:t>
            </a:r>
          </a:p>
          <a:p>
            <a:pPr>
              <a:lnSpc>
                <a:spcPct val="60000"/>
              </a:lnSpc>
            </a:pPr>
            <a:r>
              <a:rPr lang="en-US" sz="2400"/>
              <a:t>   -</a:t>
            </a:r>
          </a:p>
          <a:p>
            <a:r>
              <a:rPr lang="en-US" sz="2400"/>
              <a:t>}</a:t>
            </a:r>
          </a:p>
        </p:txBody>
      </p:sp>
      <p:sp>
        <p:nvSpPr>
          <p:cNvPr id="177155" name="Text Box 3"/>
          <p:cNvSpPr txBox="1">
            <a:spLocks noChangeArrowheads="1"/>
          </p:cNvSpPr>
          <p:nvPr/>
        </p:nvSpPr>
        <p:spPr bwMode="auto">
          <a:xfrm>
            <a:off x="7900044" y="2895601"/>
            <a:ext cx="106868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character</a:t>
            </a:r>
          </a:p>
          <a:p>
            <a:pPr algn="ctr"/>
            <a:r>
              <a:rPr lang="en-US"/>
              <a:t>NULL</a:t>
            </a:r>
          </a:p>
        </p:txBody>
      </p:sp>
      <p:sp>
        <p:nvSpPr>
          <p:cNvPr id="177156" name="Text Box 4"/>
          <p:cNvSpPr txBox="1">
            <a:spLocks noChangeArrowheads="1"/>
          </p:cNvSpPr>
          <p:nvPr/>
        </p:nvSpPr>
        <p:spPr bwMode="auto">
          <a:xfrm>
            <a:off x="2057401" y="357188"/>
            <a:ext cx="105554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/>
              <a:t>Contoh-1</a:t>
            </a:r>
          </a:p>
        </p:txBody>
      </p:sp>
      <p:sp>
        <p:nvSpPr>
          <p:cNvPr id="177158" name="Line 6"/>
          <p:cNvSpPr>
            <a:spLocks noChangeShapeType="1"/>
          </p:cNvSpPr>
          <p:nvPr/>
        </p:nvSpPr>
        <p:spPr bwMode="auto">
          <a:xfrm>
            <a:off x="8358188" y="2332038"/>
            <a:ext cx="0" cy="482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77159" name="Rectangle 7"/>
          <p:cNvSpPr>
            <a:spLocks noChangeArrowheads="1"/>
          </p:cNvSpPr>
          <p:nvPr/>
        </p:nvSpPr>
        <p:spPr bwMode="auto">
          <a:xfrm>
            <a:off x="6245226" y="1947863"/>
            <a:ext cx="650875" cy="481012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sz="2400"/>
              <a:t>A</a:t>
            </a:r>
          </a:p>
        </p:txBody>
      </p:sp>
      <p:sp>
        <p:nvSpPr>
          <p:cNvPr id="177160" name="Rectangle 8"/>
          <p:cNvSpPr>
            <a:spLocks noChangeArrowheads="1"/>
          </p:cNvSpPr>
          <p:nvPr/>
        </p:nvSpPr>
        <p:spPr bwMode="auto">
          <a:xfrm>
            <a:off x="6896100" y="1947863"/>
            <a:ext cx="649288" cy="481012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sz="2400"/>
              <a:t>B</a:t>
            </a:r>
          </a:p>
        </p:txBody>
      </p:sp>
      <p:sp>
        <p:nvSpPr>
          <p:cNvPr id="177161" name="Rectangle 9"/>
          <p:cNvSpPr>
            <a:spLocks noChangeArrowheads="1"/>
          </p:cNvSpPr>
          <p:nvPr/>
        </p:nvSpPr>
        <p:spPr bwMode="auto">
          <a:xfrm>
            <a:off x="7545389" y="1947863"/>
            <a:ext cx="650875" cy="481012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sz="2400"/>
              <a:t>C</a:t>
            </a:r>
          </a:p>
        </p:txBody>
      </p:sp>
      <p:sp>
        <p:nvSpPr>
          <p:cNvPr id="177162" name="Rectangle 10"/>
          <p:cNvSpPr>
            <a:spLocks noChangeArrowheads="1"/>
          </p:cNvSpPr>
          <p:nvPr/>
        </p:nvSpPr>
        <p:spPr bwMode="auto">
          <a:xfrm>
            <a:off x="8196264" y="1947863"/>
            <a:ext cx="650875" cy="4810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sz="2400"/>
              <a:t>\0</a:t>
            </a:r>
          </a:p>
        </p:txBody>
      </p:sp>
      <p:sp>
        <p:nvSpPr>
          <p:cNvPr id="177163" name="Rectangle 11"/>
          <p:cNvSpPr>
            <a:spLocks noChangeArrowheads="1"/>
          </p:cNvSpPr>
          <p:nvPr/>
        </p:nvSpPr>
        <p:spPr bwMode="auto">
          <a:xfrm>
            <a:off x="8847139" y="1947863"/>
            <a:ext cx="649287" cy="4810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sz="2400"/>
              <a:t>\0</a:t>
            </a:r>
          </a:p>
        </p:txBody>
      </p:sp>
      <p:sp>
        <p:nvSpPr>
          <p:cNvPr id="177165" name="Text Box 13"/>
          <p:cNvSpPr txBox="1">
            <a:spLocks noChangeArrowheads="1"/>
          </p:cNvSpPr>
          <p:nvPr/>
        </p:nvSpPr>
        <p:spPr bwMode="auto">
          <a:xfrm>
            <a:off x="2041525" y="3533776"/>
            <a:ext cx="73744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atau</a:t>
            </a:r>
          </a:p>
        </p:txBody>
      </p:sp>
      <p:sp>
        <p:nvSpPr>
          <p:cNvPr id="177166" name="Text Box 14"/>
          <p:cNvSpPr txBox="1">
            <a:spLocks noChangeArrowheads="1"/>
          </p:cNvSpPr>
          <p:nvPr/>
        </p:nvSpPr>
        <p:spPr bwMode="auto">
          <a:xfrm>
            <a:off x="3112946" y="3796639"/>
            <a:ext cx="5562600" cy="25114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/>
              <a:t>#include &lt;stdio.h&gt;</a:t>
            </a:r>
          </a:p>
          <a:p>
            <a:r>
              <a:rPr lang="en-US" sz="2400"/>
              <a:t>main()</a:t>
            </a:r>
          </a:p>
          <a:p>
            <a:r>
              <a:rPr lang="en-US" sz="2400"/>
              <a:t>{</a:t>
            </a:r>
          </a:p>
          <a:p>
            <a:r>
              <a:rPr lang="en-US" sz="2400"/>
              <a:t>   char C[5] = { ‘A’, ‘B’, ‘C’ };</a:t>
            </a:r>
          </a:p>
          <a:p>
            <a:r>
              <a:rPr lang="en-US" sz="2400"/>
              <a:t>   -</a:t>
            </a:r>
          </a:p>
          <a:p>
            <a:pPr>
              <a:lnSpc>
                <a:spcPct val="60000"/>
              </a:lnSpc>
            </a:pPr>
            <a:r>
              <a:rPr lang="en-US" sz="2400"/>
              <a:t>   -</a:t>
            </a:r>
          </a:p>
          <a:p>
            <a:r>
              <a:rPr lang="en-US" sz="2400"/>
              <a:t>}</a:t>
            </a: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6305551" y="1524000"/>
            <a:ext cx="315022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d-ID" dirty="0" smtClean="0"/>
              <a:t>   </a:t>
            </a:r>
            <a:r>
              <a:rPr lang="en-US" dirty="0" smtClean="0"/>
              <a:t>0     </a:t>
            </a:r>
            <a:r>
              <a:rPr lang="id-ID" dirty="0" smtClean="0"/>
              <a:t>   </a:t>
            </a:r>
            <a:r>
              <a:rPr lang="en-US" dirty="0" smtClean="0"/>
              <a:t>1     </a:t>
            </a:r>
            <a:r>
              <a:rPr lang="id-ID" dirty="0" smtClean="0"/>
              <a:t>       </a:t>
            </a:r>
            <a:r>
              <a:rPr lang="en-US" dirty="0" smtClean="0"/>
              <a:t>2    </a:t>
            </a:r>
            <a:r>
              <a:rPr lang="id-ID" dirty="0" smtClean="0"/>
              <a:t>      </a:t>
            </a:r>
            <a:r>
              <a:rPr lang="en-US" dirty="0" smtClean="0"/>
              <a:t>3     </a:t>
            </a:r>
            <a:r>
              <a:rPr lang="id-ID" dirty="0" smtClean="0"/>
              <a:t>    </a:t>
            </a:r>
            <a:r>
              <a:rPr lang="en-US" dirty="0" smtClean="0"/>
              <a:t>4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29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DF1C-137A-49BA-9396-52348C36CF60}" type="slidenum">
              <a:rPr lang="en-US"/>
              <a:pPr/>
              <a:t>27</a:t>
            </a:fld>
            <a:endParaRPr lang="en-US"/>
          </a:p>
        </p:txBody>
      </p:sp>
      <p:sp>
        <p:nvSpPr>
          <p:cNvPr id="166914" name="Text Box 2"/>
          <p:cNvSpPr txBox="1">
            <a:spLocks noChangeArrowheads="1"/>
          </p:cNvSpPr>
          <p:nvPr/>
        </p:nvSpPr>
        <p:spPr bwMode="auto">
          <a:xfrm>
            <a:off x="2057400" y="709613"/>
            <a:ext cx="3657600" cy="1920526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#include &lt;stdio.h&gt;</a:t>
            </a:r>
          </a:p>
          <a:p>
            <a:r>
              <a:rPr lang="en-US"/>
              <a:t>main()</a:t>
            </a:r>
          </a:p>
          <a:p>
            <a:r>
              <a:rPr lang="en-US"/>
              <a:t>{</a:t>
            </a:r>
          </a:p>
          <a:p>
            <a:r>
              <a:rPr lang="en-US"/>
              <a:t>   char C[5] = “ABC”;</a:t>
            </a:r>
          </a:p>
          <a:p>
            <a:r>
              <a:rPr lang="en-US"/>
              <a:t>   -</a:t>
            </a:r>
          </a:p>
          <a:p>
            <a:pPr>
              <a:lnSpc>
                <a:spcPct val="60000"/>
              </a:lnSpc>
            </a:pPr>
            <a:r>
              <a:rPr lang="en-US"/>
              <a:t>   -</a:t>
            </a:r>
          </a:p>
          <a:p>
            <a:r>
              <a:rPr lang="en-US"/>
              <a:t>}</a:t>
            </a:r>
          </a:p>
        </p:txBody>
      </p:sp>
      <p:sp>
        <p:nvSpPr>
          <p:cNvPr id="166916" name="Text Box 4"/>
          <p:cNvSpPr txBox="1">
            <a:spLocks noChangeArrowheads="1"/>
          </p:cNvSpPr>
          <p:nvPr/>
        </p:nvSpPr>
        <p:spPr bwMode="auto">
          <a:xfrm>
            <a:off x="7900044" y="2209801"/>
            <a:ext cx="106868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character</a:t>
            </a:r>
          </a:p>
          <a:p>
            <a:pPr algn="ctr"/>
            <a:r>
              <a:rPr lang="en-US"/>
              <a:t>NULL</a:t>
            </a:r>
          </a:p>
        </p:txBody>
      </p:sp>
      <p:sp>
        <p:nvSpPr>
          <p:cNvPr id="166917" name="Text Box 5"/>
          <p:cNvSpPr txBox="1">
            <a:spLocks noChangeArrowheads="1"/>
          </p:cNvSpPr>
          <p:nvPr/>
        </p:nvSpPr>
        <p:spPr bwMode="auto">
          <a:xfrm>
            <a:off x="2057401" y="304800"/>
            <a:ext cx="105554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/>
              <a:t>Contoh-1</a:t>
            </a:r>
          </a:p>
        </p:txBody>
      </p:sp>
      <p:sp>
        <p:nvSpPr>
          <p:cNvPr id="166919" name="Line 7"/>
          <p:cNvSpPr>
            <a:spLocks noChangeShapeType="1"/>
          </p:cNvSpPr>
          <p:nvPr/>
        </p:nvSpPr>
        <p:spPr bwMode="auto">
          <a:xfrm>
            <a:off x="8358188" y="1646238"/>
            <a:ext cx="0" cy="482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6920" name="Rectangle 8"/>
          <p:cNvSpPr>
            <a:spLocks noChangeArrowheads="1"/>
          </p:cNvSpPr>
          <p:nvPr/>
        </p:nvSpPr>
        <p:spPr bwMode="auto">
          <a:xfrm>
            <a:off x="6245226" y="1262063"/>
            <a:ext cx="650875" cy="481012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sz="2400"/>
              <a:t>A</a:t>
            </a:r>
          </a:p>
        </p:txBody>
      </p:sp>
      <p:sp>
        <p:nvSpPr>
          <p:cNvPr id="166921" name="Rectangle 9"/>
          <p:cNvSpPr>
            <a:spLocks noChangeArrowheads="1"/>
          </p:cNvSpPr>
          <p:nvPr/>
        </p:nvSpPr>
        <p:spPr bwMode="auto">
          <a:xfrm>
            <a:off x="6896100" y="1262063"/>
            <a:ext cx="649288" cy="481012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sz="2400"/>
              <a:t>B</a:t>
            </a:r>
          </a:p>
        </p:txBody>
      </p:sp>
      <p:sp>
        <p:nvSpPr>
          <p:cNvPr id="166922" name="Rectangle 10"/>
          <p:cNvSpPr>
            <a:spLocks noChangeArrowheads="1"/>
          </p:cNvSpPr>
          <p:nvPr/>
        </p:nvSpPr>
        <p:spPr bwMode="auto">
          <a:xfrm>
            <a:off x="7545389" y="1262063"/>
            <a:ext cx="650875" cy="481012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sz="2400"/>
              <a:t>C</a:t>
            </a:r>
          </a:p>
        </p:txBody>
      </p:sp>
      <p:sp>
        <p:nvSpPr>
          <p:cNvPr id="166923" name="Rectangle 11"/>
          <p:cNvSpPr>
            <a:spLocks noChangeArrowheads="1"/>
          </p:cNvSpPr>
          <p:nvPr/>
        </p:nvSpPr>
        <p:spPr bwMode="auto">
          <a:xfrm>
            <a:off x="8196264" y="1262063"/>
            <a:ext cx="650875" cy="4810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sz="2400"/>
              <a:t>\0</a:t>
            </a:r>
          </a:p>
        </p:txBody>
      </p:sp>
      <p:sp>
        <p:nvSpPr>
          <p:cNvPr id="166924" name="Rectangle 12"/>
          <p:cNvSpPr>
            <a:spLocks noChangeArrowheads="1"/>
          </p:cNvSpPr>
          <p:nvPr/>
        </p:nvSpPr>
        <p:spPr bwMode="auto">
          <a:xfrm>
            <a:off x="8847139" y="1262063"/>
            <a:ext cx="649287" cy="4810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sz="2400"/>
              <a:t>\0</a:t>
            </a:r>
          </a:p>
        </p:txBody>
      </p:sp>
      <p:sp>
        <p:nvSpPr>
          <p:cNvPr id="166925" name="Text Box 13"/>
          <p:cNvSpPr txBox="1">
            <a:spLocks noChangeArrowheads="1"/>
          </p:cNvSpPr>
          <p:nvPr/>
        </p:nvSpPr>
        <p:spPr bwMode="auto">
          <a:xfrm>
            <a:off x="2620964" y="3408363"/>
            <a:ext cx="6575425" cy="18970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2800">
                <a:latin typeface="Courier New" panose="02070309020205020404" pitchFamily="49" charset="0"/>
              </a:rPr>
              <a:t>for(I=0; I &lt;= 4;  I++)</a:t>
            </a:r>
          </a:p>
          <a:p>
            <a:pPr>
              <a:lnSpc>
                <a:spcPct val="140000"/>
              </a:lnSpc>
            </a:pPr>
            <a:r>
              <a:rPr lang="en-US" sz="2800">
                <a:latin typeface="Courier New" panose="02070309020205020404" pitchFamily="49" charset="0"/>
              </a:rPr>
              <a:t>     { printf (“%</a:t>
            </a:r>
            <a:r>
              <a:rPr lang="en-US" sz="2800">
                <a:solidFill>
                  <a:srgbClr val="FF3300"/>
                </a:solidFill>
                <a:latin typeface="Courier New" panose="02070309020205020404" pitchFamily="49" charset="0"/>
              </a:rPr>
              <a:t>c</a:t>
            </a:r>
            <a:r>
              <a:rPr lang="en-US" sz="2800">
                <a:latin typeface="Courier New" panose="02070309020205020404" pitchFamily="49" charset="0"/>
              </a:rPr>
              <a:t>”, C[I] ); }</a:t>
            </a:r>
          </a:p>
          <a:p>
            <a:pPr>
              <a:lnSpc>
                <a:spcPct val="140000"/>
              </a:lnSpc>
            </a:pPr>
            <a:r>
              <a:rPr lang="en-US" sz="2800">
                <a:latin typeface="Courier New" panose="02070309020205020404" pitchFamily="49" charset="0"/>
              </a:rPr>
              <a:t>printf(“</a:t>
            </a:r>
            <a:r>
              <a:rPr lang="en-US" sz="2800">
                <a:solidFill>
                  <a:srgbClr val="990033"/>
                </a:solidFill>
                <a:latin typeface="Courier New" panose="02070309020205020404" pitchFamily="49" charset="0"/>
              </a:rPr>
              <a:t>Selesai</a:t>
            </a:r>
            <a:r>
              <a:rPr lang="en-US" sz="2800">
                <a:latin typeface="Courier New" panose="02070309020205020404" pitchFamily="49" charset="0"/>
              </a:rPr>
              <a:t>”);</a:t>
            </a:r>
          </a:p>
        </p:txBody>
      </p:sp>
      <p:sp>
        <p:nvSpPr>
          <p:cNvPr id="166926" name="Text Box 14"/>
          <p:cNvSpPr txBox="1">
            <a:spLocks noChangeArrowheads="1"/>
          </p:cNvSpPr>
          <p:nvPr/>
        </p:nvSpPr>
        <p:spPr bwMode="auto">
          <a:xfrm>
            <a:off x="2057400" y="3548064"/>
            <a:ext cx="4090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a.</a:t>
            </a:r>
          </a:p>
        </p:txBody>
      </p:sp>
      <p:sp>
        <p:nvSpPr>
          <p:cNvPr id="166927" name="Text Box 15"/>
          <p:cNvSpPr txBox="1">
            <a:spLocks noChangeArrowheads="1"/>
          </p:cNvSpPr>
          <p:nvPr/>
        </p:nvSpPr>
        <p:spPr bwMode="auto">
          <a:xfrm>
            <a:off x="2590801" y="5300663"/>
            <a:ext cx="10848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/>
              <a:t>Tercetak :</a:t>
            </a:r>
          </a:p>
        </p:txBody>
      </p:sp>
      <p:sp>
        <p:nvSpPr>
          <p:cNvPr id="166928" name="Text Box 16"/>
          <p:cNvSpPr txBox="1">
            <a:spLocks noChangeArrowheads="1"/>
          </p:cNvSpPr>
          <p:nvPr/>
        </p:nvSpPr>
        <p:spPr bwMode="auto">
          <a:xfrm>
            <a:off x="3941763" y="5286376"/>
            <a:ext cx="2736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800">
                <a:latin typeface="Courier New" panose="02070309020205020404" pitchFamily="49" charset="0"/>
              </a:rPr>
              <a:t>ABC  </a:t>
            </a:r>
            <a:r>
              <a:rPr lang="en-GB" sz="2800">
                <a:solidFill>
                  <a:srgbClr val="990033"/>
                </a:solidFill>
                <a:latin typeface="Courier New" panose="02070309020205020404" pitchFamily="49" charset="0"/>
              </a:rPr>
              <a:t>Selesai</a:t>
            </a:r>
          </a:p>
        </p:txBody>
      </p:sp>
      <p:sp>
        <p:nvSpPr>
          <p:cNvPr id="166929" name="AutoShape 17"/>
          <p:cNvSpPr>
            <a:spLocks noChangeArrowheads="1"/>
          </p:cNvSpPr>
          <p:nvPr/>
        </p:nvSpPr>
        <p:spPr bwMode="auto">
          <a:xfrm>
            <a:off x="4724400" y="5757863"/>
            <a:ext cx="381000" cy="533400"/>
          </a:xfrm>
          <a:prstGeom prst="upArrow">
            <a:avLst>
              <a:gd name="adj1" fmla="val 50000"/>
              <a:gd name="adj2" fmla="val 350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6930" name="Text Box 18"/>
          <p:cNvSpPr txBox="1">
            <a:spLocks noChangeArrowheads="1"/>
          </p:cNvSpPr>
          <p:nvPr/>
        </p:nvSpPr>
        <p:spPr bwMode="auto">
          <a:xfrm>
            <a:off x="4403726" y="6232525"/>
            <a:ext cx="10775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Dua spasi</a:t>
            </a:r>
          </a:p>
        </p:txBody>
      </p:sp>
      <p:sp>
        <p:nvSpPr>
          <p:cNvPr id="166931" name="Text Box 19"/>
          <p:cNvSpPr txBox="1">
            <a:spLocks noChangeArrowheads="1"/>
          </p:cNvSpPr>
          <p:nvPr/>
        </p:nvSpPr>
        <p:spPr bwMode="auto">
          <a:xfrm>
            <a:off x="2574925" y="2984501"/>
            <a:ext cx="27543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Bila dicetak dengan :</a:t>
            </a:r>
          </a:p>
        </p:txBody>
      </p:sp>
      <p:sp>
        <p:nvSpPr>
          <p:cNvPr id="166932" name="Text Box 20"/>
          <p:cNvSpPr txBox="1">
            <a:spLocks noChangeArrowheads="1"/>
          </p:cNvSpPr>
          <p:nvPr/>
        </p:nvSpPr>
        <p:spPr bwMode="auto">
          <a:xfrm>
            <a:off x="9737725" y="5656263"/>
            <a:ext cx="5357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279</a:t>
            </a:r>
          </a:p>
        </p:txBody>
      </p:sp>
      <p:sp>
        <p:nvSpPr>
          <p:cNvPr id="166933" name="Text Box 21"/>
          <p:cNvSpPr txBox="1">
            <a:spLocks noChangeArrowheads="1"/>
          </p:cNvSpPr>
          <p:nvPr/>
        </p:nvSpPr>
        <p:spPr bwMode="auto">
          <a:xfrm>
            <a:off x="3641725" y="274639"/>
            <a:ext cx="3481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C</a:t>
            </a: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6324933" y="858877"/>
            <a:ext cx="315022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d-ID" dirty="0" smtClean="0"/>
              <a:t>   </a:t>
            </a:r>
            <a:r>
              <a:rPr lang="en-US" dirty="0" smtClean="0"/>
              <a:t>0     </a:t>
            </a:r>
            <a:r>
              <a:rPr lang="id-ID" dirty="0" smtClean="0"/>
              <a:t>   </a:t>
            </a:r>
            <a:r>
              <a:rPr lang="en-US" dirty="0" smtClean="0"/>
              <a:t>1     </a:t>
            </a:r>
            <a:r>
              <a:rPr lang="id-ID" dirty="0" smtClean="0"/>
              <a:t>       </a:t>
            </a:r>
            <a:r>
              <a:rPr lang="en-US" dirty="0" smtClean="0"/>
              <a:t>2    </a:t>
            </a:r>
            <a:r>
              <a:rPr lang="id-ID" dirty="0" smtClean="0"/>
              <a:t>      </a:t>
            </a:r>
            <a:r>
              <a:rPr lang="en-US" dirty="0" smtClean="0"/>
              <a:t>3     </a:t>
            </a:r>
            <a:r>
              <a:rPr lang="id-ID" dirty="0" smtClean="0"/>
              <a:t>    </a:t>
            </a:r>
            <a:r>
              <a:rPr lang="en-US" dirty="0" smtClean="0"/>
              <a:t>4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26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5784-1397-470B-B44F-DC4D2BDCE068}" type="slidenum">
              <a:rPr lang="en-US"/>
              <a:pPr/>
              <a:t>28</a:t>
            </a:fld>
            <a:endParaRPr lang="en-US"/>
          </a:p>
        </p:txBody>
      </p:sp>
      <p:sp>
        <p:nvSpPr>
          <p:cNvPr id="176132" name="Text Box 4"/>
          <p:cNvSpPr txBox="1">
            <a:spLocks noChangeArrowheads="1"/>
          </p:cNvSpPr>
          <p:nvPr/>
        </p:nvSpPr>
        <p:spPr bwMode="auto">
          <a:xfrm>
            <a:off x="2057400" y="304800"/>
            <a:ext cx="15532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/>
              <a:t>Contoh-1  Java</a:t>
            </a:r>
          </a:p>
        </p:txBody>
      </p:sp>
      <p:sp>
        <p:nvSpPr>
          <p:cNvPr id="176140" name="Text Box 12"/>
          <p:cNvSpPr txBox="1">
            <a:spLocks noChangeArrowheads="1"/>
          </p:cNvSpPr>
          <p:nvPr/>
        </p:nvSpPr>
        <p:spPr bwMode="auto">
          <a:xfrm>
            <a:off x="1981201" y="749301"/>
            <a:ext cx="8226425" cy="36798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2400">
                <a:latin typeface="Courier New" panose="02070309020205020404" pitchFamily="49" charset="0"/>
              </a:rPr>
              <a:t>Public class Contoh {</a:t>
            </a:r>
          </a:p>
          <a:p>
            <a:pPr>
              <a:lnSpc>
                <a:spcPct val="140000"/>
              </a:lnSpc>
            </a:pPr>
            <a:r>
              <a:rPr lang="en-US" sz="2400">
                <a:latin typeface="Courier New" panose="02070309020205020404" pitchFamily="49" charset="0"/>
              </a:rPr>
              <a:t>   public static void main(String[ ] args) }</a:t>
            </a:r>
          </a:p>
          <a:p>
            <a:pPr>
              <a:lnSpc>
                <a:spcPct val="140000"/>
              </a:lnSpc>
            </a:pPr>
            <a:r>
              <a:rPr lang="en-US" sz="2400">
                <a:latin typeface="Courier New" panose="02070309020205020404" pitchFamily="49" charset="0"/>
              </a:rPr>
              <a:t>     char[ ] C = {‘A’, ‘B’, ‘C’ };</a:t>
            </a:r>
          </a:p>
          <a:p>
            <a:pPr>
              <a:lnSpc>
                <a:spcPct val="140000"/>
              </a:lnSpc>
            </a:pPr>
            <a:r>
              <a:rPr lang="en-US" sz="2400">
                <a:latin typeface="Courier New" panose="02070309020205020404" pitchFamily="49" charset="0"/>
              </a:rPr>
              <a:t>         for(int I=0; I &lt; C.length(); I++) {</a:t>
            </a:r>
          </a:p>
          <a:p>
            <a:pPr>
              <a:lnSpc>
                <a:spcPct val="140000"/>
              </a:lnSpc>
            </a:pPr>
            <a:r>
              <a:rPr lang="en-US" sz="2400">
                <a:latin typeface="Courier New" panose="02070309020205020404" pitchFamily="49" charset="0"/>
              </a:rPr>
              <a:t>            System.out.print( C[I] );</a:t>
            </a:r>
          </a:p>
          <a:p>
            <a:pPr>
              <a:lnSpc>
                <a:spcPct val="140000"/>
              </a:lnSpc>
            </a:pPr>
            <a:r>
              <a:rPr lang="en-US" sz="2400">
                <a:latin typeface="Courier New" panose="02070309020205020404" pitchFamily="49" charset="0"/>
              </a:rPr>
              <a:t>         }</a:t>
            </a:r>
          </a:p>
          <a:p>
            <a:pPr>
              <a:lnSpc>
                <a:spcPct val="140000"/>
              </a:lnSpc>
            </a:pPr>
            <a:r>
              <a:rPr lang="en-US" sz="2400">
                <a:latin typeface="Courier New" panose="02070309020205020404" pitchFamily="49" charset="0"/>
              </a:rPr>
              <a:t>         System.out.println(“</a:t>
            </a:r>
            <a:r>
              <a:rPr lang="en-US" sz="2400">
                <a:solidFill>
                  <a:srgbClr val="990033"/>
                </a:solidFill>
                <a:latin typeface="Courier New" panose="02070309020205020404" pitchFamily="49" charset="0"/>
              </a:rPr>
              <a:t>Selesai</a:t>
            </a:r>
            <a:r>
              <a:rPr lang="en-US" sz="2400">
                <a:latin typeface="Courier New" panose="02070309020205020404" pitchFamily="49" charset="0"/>
              </a:rPr>
              <a:t>”);</a:t>
            </a:r>
          </a:p>
        </p:txBody>
      </p:sp>
      <p:sp>
        <p:nvSpPr>
          <p:cNvPr id="176142" name="Text Box 14"/>
          <p:cNvSpPr txBox="1">
            <a:spLocks noChangeArrowheads="1"/>
          </p:cNvSpPr>
          <p:nvPr/>
        </p:nvSpPr>
        <p:spPr bwMode="auto">
          <a:xfrm>
            <a:off x="1905001" y="4738688"/>
            <a:ext cx="10848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/>
              <a:t>Tercetak :</a:t>
            </a:r>
          </a:p>
        </p:txBody>
      </p:sp>
      <p:sp>
        <p:nvSpPr>
          <p:cNvPr id="176143" name="Text Box 15"/>
          <p:cNvSpPr txBox="1">
            <a:spLocks noChangeArrowheads="1"/>
          </p:cNvSpPr>
          <p:nvPr/>
        </p:nvSpPr>
        <p:spPr bwMode="auto">
          <a:xfrm>
            <a:off x="3255963" y="4724401"/>
            <a:ext cx="2311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800">
                <a:latin typeface="Courier New" panose="02070309020205020404" pitchFamily="49" charset="0"/>
              </a:rPr>
              <a:t>ABC</a:t>
            </a:r>
            <a:r>
              <a:rPr lang="en-GB" sz="2800">
                <a:solidFill>
                  <a:srgbClr val="990033"/>
                </a:solidFill>
                <a:latin typeface="Courier New" panose="02070309020205020404" pitchFamily="49" charset="0"/>
              </a:rPr>
              <a:t>Selesai</a:t>
            </a:r>
          </a:p>
        </p:txBody>
      </p:sp>
      <p:sp>
        <p:nvSpPr>
          <p:cNvPr id="176147" name="Text Box 19"/>
          <p:cNvSpPr txBox="1">
            <a:spLocks noChangeArrowheads="1"/>
          </p:cNvSpPr>
          <p:nvPr/>
        </p:nvSpPr>
        <p:spPr bwMode="auto">
          <a:xfrm>
            <a:off x="9737725" y="5656263"/>
            <a:ext cx="5357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279</a:t>
            </a:r>
          </a:p>
        </p:txBody>
      </p:sp>
    </p:spTree>
    <p:extLst>
      <p:ext uri="{BB962C8B-B14F-4D97-AF65-F5344CB8AC3E}">
        <p14:creationId xmlns:p14="http://schemas.microsoft.com/office/powerpoint/2010/main" val="267387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534CF-98C3-4447-BA74-7EC78C35D7F3}" type="slidenum">
              <a:rPr lang="en-US"/>
              <a:pPr/>
              <a:t>29</a:t>
            </a:fld>
            <a:endParaRPr lang="en-US"/>
          </a:p>
        </p:txBody>
      </p:sp>
      <p:sp>
        <p:nvSpPr>
          <p:cNvPr id="181250" name="Text Box 2"/>
          <p:cNvSpPr txBox="1">
            <a:spLocks noChangeArrowheads="1"/>
          </p:cNvSpPr>
          <p:nvPr/>
        </p:nvSpPr>
        <p:spPr bwMode="auto">
          <a:xfrm>
            <a:off x="1981200" y="487363"/>
            <a:ext cx="4953000" cy="3022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>
                <a:latin typeface="Courier New" panose="02070309020205020404" pitchFamily="49" charset="0"/>
              </a:rPr>
              <a:t>#include &lt;stdio.h&gt;</a:t>
            </a:r>
          </a:p>
          <a:p>
            <a:r>
              <a:rPr lang="en-US" sz="2400">
                <a:latin typeface="Courier New" panose="02070309020205020404" pitchFamily="49" charset="0"/>
              </a:rPr>
              <a:t>Void main()</a:t>
            </a:r>
          </a:p>
          <a:p>
            <a:r>
              <a:rPr lang="en-US" sz="2400">
                <a:latin typeface="Courier New" panose="02070309020205020404" pitchFamily="49" charset="0"/>
              </a:rPr>
              <a:t>{ char S[5] = “ABC”;</a:t>
            </a:r>
          </a:p>
          <a:p>
            <a:r>
              <a:rPr lang="en-US" sz="2400">
                <a:latin typeface="Courier New" panose="02070309020205020404" pitchFamily="49" charset="0"/>
              </a:rPr>
              <a:t>  int I;</a:t>
            </a:r>
          </a:p>
          <a:p>
            <a:r>
              <a:rPr lang="en-US" sz="2400">
                <a:latin typeface="Courier New" panose="02070309020205020404" pitchFamily="49" charset="0"/>
              </a:rPr>
              <a:t>  for(I=0; I&lt;=4; I++)</a:t>
            </a:r>
          </a:p>
          <a:p>
            <a:r>
              <a:rPr lang="en-US" sz="2400">
                <a:latin typeface="Courier New" panose="02070309020205020404" pitchFamily="49" charset="0"/>
              </a:rPr>
              <a:t>      printf(“%</a:t>
            </a:r>
            <a:r>
              <a:rPr lang="en-US" sz="2400">
                <a:solidFill>
                  <a:srgbClr val="990033"/>
                </a:solidFill>
                <a:latin typeface="Courier New" panose="02070309020205020404" pitchFamily="49" charset="0"/>
              </a:rPr>
              <a:t>i</a:t>
            </a:r>
            <a:r>
              <a:rPr lang="en-US" sz="2400">
                <a:latin typeface="Courier New" panose="02070309020205020404" pitchFamily="49" charset="0"/>
              </a:rPr>
              <a:t>”, S[I] );</a:t>
            </a:r>
          </a:p>
          <a:p>
            <a:r>
              <a:rPr lang="en-US" sz="2400">
                <a:latin typeface="Courier New" panose="02070309020205020404" pitchFamily="49" charset="0"/>
              </a:rPr>
              <a:t>  printf(“Selesai”);</a:t>
            </a:r>
          </a:p>
          <a:p>
            <a:r>
              <a:rPr lang="en-US" sz="24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81251" name="Text Box 3"/>
          <p:cNvSpPr txBox="1">
            <a:spLocks noChangeArrowheads="1"/>
          </p:cNvSpPr>
          <p:nvPr/>
        </p:nvSpPr>
        <p:spPr bwMode="auto">
          <a:xfrm>
            <a:off x="8814444" y="2209801"/>
            <a:ext cx="106868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character</a:t>
            </a:r>
          </a:p>
          <a:p>
            <a:pPr algn="ctr"/>
            <a:r>
              <a:rPr lang="en-US"/>
              <a:t>NULL</a:t>
            </a:r>
          </a:p>
        </p:txBody>
      </p:sp>
      <p:sp>
        <p:nvSpPr>
          <p:cNvPr id="181252" name="Text Box 4"/>
          <p:cNvSpPr txBox="1">
            <a:spLocks noChangeArrowheads="1"/>
          </p:cNvSpPr>
          <p:nvPr/>
        </p:nvSpPr>
        <p:spPr bwMode="auto">
          <a:xfrm>
            <a:off x="7219951" y="838200"/>
            <a:ext cx="19335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0     1     2    3     4   </a:t>
            </a:r>
          </a:p>
        </p:txBody>
      </p:sp>
      <p:sp>
        <p:nvSpPr>
          <p:cNvPr id="181253" name="Line 5"/>
          <p:cNvSpPr>
            <a:spLocks noChangeShapeType="1"/>
          </p:cNvSpPr>
          <p:nvPr/>
        </p:nvSpPr>
        <p:spPr bwMode="auto">
          <a:xfrm>
            <a:off x="9272588" y="1646238"/>
            <a:ext cx="0" cy="482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81254" name="Rectangle 6"/>
          <p:cNvSpPr>
            <a:spLocks noChangeArrowheads="1"/>
          </p:cNvSpPr>
          <p:nvPr/>
        </p:nvSpPr>
        <p:spPr bwMode="auto">
          <a:xfrm>
            <a:off x="7159626" y="1262063"/>
            <a:ext cx="650875" cy="481012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sz="2400"/>
              <a:t>A</a:t>
            </a:r>
          </a:p>
        </p:txBody>
      </p:sp>
      <p:sp>
        <p:nvSpPr>
          <p:cNvPr id="181255" name="Rectangle 7"/>
          <p:cNvSpPr>
            <a:spLocks noChangeArrowheads="1"/>
          </p:cNvSpPr>
          <p:nvPr/>
        </p:nvSpPr>
        <p:spPr bwMode="auto">
          <a:xfrm>
            <a:off x="7810500" y="1262063"/>
            <a:ext cx="649288" cy="481012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sz="2400"/>
              <a:t>B</a:t>
            </a:r>
          </a:p>
        </p:txBody>
      </p:sp>
      <p:sp>
        <p:nvSpPr>
          <p:cNvPr id="181256" name="Rectangle 8"/>
          <p:cNvSpPr>
            <a:spLocks noChangeArrowheads="1"/>
          </p:cNvSpPr>
          <p:nvPr/>
        </p:nvSpPr>
        <p:spPr bwMode="auto">
          <a:xfrm>
            <a:off x="8459789" y="1262063"/>
            <a:ext cx="650875" cy="481012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sz="2400"/>
              <a:t>C</a:t>
            </a:r>
          </a:p>
        </p:txBody>
      </p:sp>
      <p:sp>
        <p:nvSpPr>
          <p:cNvPr id="181257" name="Rectangle 9"/>
          <p:cNvSpPr>
            <a:spLocks noChangeArrowheads="1"/>
          </p:cNvSpPr>
          <p:nvPr/>
        </p:nvSpPr>
        <p:spPr bwMode="auto">
          <a:xfrm>
            <a:off x="9110664" y="1262063"/>
            <a:ext cx="650875" cy="4810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sz="2400"/>
              <a:t>\0</a:t>
            </a:r>
          </a:p>
        </p:txBody>
      </p:sp>
      <p:sp>
        <p:nvSpPr>
          <p:cNvPr id="181258" name="Rectangle 10"/>
          <p:cNvSpPr>
            <a:spLocks noChangeArrowheads="1"/>
          </p:cNvSpPr>
          <p:nvPr/>
        </p:nvSpPr>
        <p:spPr bwMode="auto">
          <a:xfrm>
            <a:off x="9761539" y="1262063"/>
            <a:ext cx="649287" cy="4810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sz="2400"/>
              <a:t>\0</a:t>
            </a:r>
          </a:p>
        </p:txBody>
      </p:sp>
      <p:sp>
        <p:nvSpPr>
          <p:cNvPr id="181260" name="Text Box 12"/>
          <p:cNvSpPr txBox="1">
            <a:spLocks noChangeArrowheads="1"/>
          </p:cNvSpPr>
          <p:nvPr/>
        </p:nvSpPr>
        <p:spPr bwMode="auto">
          <a:xfrm>
            <a:off x="1981200" y="76201"/>
            <a:ext cx="3481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C</a:t>
            </a:r>
          </a:p>
        </p:txBody>
      </p:sp>
      <p:sp>
        <p:nvSpPr>
          <p:cNvPr id="181261" name="Text Box 13"/>
          <p:cNvSpPr txBox="1">
            <a:spLocks noChangeArrowheads="1"/>
          </p:cNvSpPr>
          <p:nvPr/>
        </p:nvSpPr>
        <p:spPr bwMode="auto">
          <a:xfrm>
            <a:off x="1981200" y="3505200"/>
            <a:ext cx="39013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Tercetak :</a:t>
            </a:r>
            <a:r>
              <a:rPr lang="en-US" sz="2400"/>
              <a:t> </a:t>
            </a:r>
            <a:r>
              <a:rPr lang="en-US" sz="2400">
                <a:solidFill>
                  <a:srgbClr val="FF3300"/>
                </a:solidFill>
              </a:rPr>
              <a:t>65</a:t>
            </a:r>
            <a:r>
              <a:rPr lang="en-US" sz="2400"/>
              <a:t>66</a:t>
            </a:r>
            <a:r>
              <a:rPr lang="en-US" sz="2400">
                <a:solidFill>
                  <a:srgbClr val="FF3300"/>
                </a:solidFill>
              </a:rPr>
              <a:t>67</a:t>
            </a:r>
            <a:r>
              <a:rPr lang="en-US" sz="2400">
                <a:solidFill>
                  <a:schemeClr val="accent2"/>
                </a:solidFill>
              </a:rPr>
              <a:t>0</a:t>
            </a:r>
            <a:r>
              <a:rPr lang="en-US" sz="2400"/>
              <a:t>0</a:t>
            </a:r>
            <a:r>
              <a:rPr lang="en-US" sz="2800">
                <a:solidFill>
                  <a:srgbClr val="990033"/>
                </a:solidFill>
                <a:latin typeface="Courier New" panose="02070309020205020404" pitchFamily="49" charset="0"/>
              </a:rPr>
              <a:t>Selesai</a:t>
            </a:r>
          </a:p>
        </p:txBody>
      </p:sp>
      <p:sp>
        <p:nvSpPr>
          <p:cNvPr id="181263" name="Text Box 15"/>
          <p:cNvSpPr txBox="1">
            <a:spLocks noChangeArrowheads="1"/>
          </p:cNvSpPr>
          <p:nvPr/>
        </p:nvSpPr>
        <p:spPr bwMode="auto">
          <a:xfrm>
            <a:off x="1524000" y="425450"/>
            <a:ext cx="42832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/>
              <a:t>c.</a:t>
            </a:r>
          </a:p>
        </p:txBody>
      </p:sp>
      <p:sp>
        <p:nvSpPr>
          <p:cNvPr id="181264" name="Text Box 16"/>
          <p:cNvSpPr txBox="1">
            <a:spLocks noChangeArrowheads="1"/>
          </p:cNvSpPr>
          <p:nvPr/>
        </p:nvSpPr>
        <p:spPr bwMode="auto">
          <a:xfrm>
            <a:off x="6154739" y="4251325"/>
            <a:ext cx="1649811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0 1 0 0    0 0 0 1</a:t>
            </a:r>
          </a:p>
        </p:txBody>
      </p:sp>
      <p:sp>
        <p:nvSpPr>
          <p:cNvPr id="181265" name="Text Box 17"/>
          <p:cNvSpPr txBox="1">
            <a:spLocks noChangeArrowheads="1"/>
          </p:cNvSpPr>
          <p:nvPr/>
        </p:nvSpPr>
        <p:spPr bwMode="auto">
          <a:xfrm>
            <a:off x="5648325" y="4251325"/>
            <a:ext cx="3177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81266" name="Text Box 18"/>
          <p:cNvSpPr txBox="1">
            <a:spLocks noChangeArrowheads="1"/>
          </p:cNvSpPr>
          <p:nvPr/>
        </p:nvSpPr>
        <p:spPr bwMode="auto">
          <a:xfrm>
            <a:off x="6161089" y="5165725"/>
            <a:ext cx="1649811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0 1 0 0    0 0 1 0</a:t>
            </a:r>
          </a:p>
        </p:txBody>
      </p:sp>
      <p:sp>
        <p:nvSpPr>
          <p:cNvPr id="181267" name="Text Box 19"/>
          <p:cNvSpPr txBox="1">
            <a:spLocks noChangeArrowheads="1"/>
          </p:cNvSpPr>
          <p:nvPr/>
        </p:nvSpPr>
        <p:spPr bwMode="auto">
          <a:xfrm>
            <a:off x="5654675" y="5165725"/>
            <a:ext cx="3097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181268" name="Text Box 20"/>
          <p:cNvSpPr txBox="1">
            <a:spLocks noChangeArrowheads="1"/>
          </p:cNvSpPr>
          <p:nvPr/>
        </p:nvSpPr>
        <p:spPr bwMode="auto">
          <a:xfrm>
            <a:off x="6170614" y="6003925"/>
            <a:ext cx="1649811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0 1 0 0    0 0 1 1</a:t>
            </a:r>
          </a:p>
        </p:txBody>
      </p:sp>
      <p:sp>
        <p:nvSpPr>
          <p:cNvPr id="181269" name="Text Box 21"/>
          <p:cNvSpPr txBox="1">
            <a:spLocks noChangeArrowheads="1"/>
          </p:cNvSpPr>
          <p:nvPr/>
        </p:nvSpPr>
        <p:spPr bwMode="auto">
          <a:xfrm>
            <a:off x="5664200" y="6080125"/>
            <a:ext cx="3080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181270" name="Text Box 22"/>
          <p:cNvSpPr txBox="1">
            <a:spLocks noChangeArrowheads="1"/>
          </p:cNvSpPr>
          <p:nvPr/>
        </p:nvSpPr>
        <p:spPr bwMode="auto">
          <a:xfrm>
            <a:off x="8840788" y="4251326"/>
            <a:ext cx="58702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= </a:t>
            </a:r>
            <a:r>
              <a:rPr lang="en-US">
                <a:solidFill>
                  <a:srgbClr val="FF3300"/>
                </a:solidFill>
              </a:rPr>
              <a:t>65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= 66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= </a:t>
            </a:r>
            <a:r>
              <a:rPr lang="en-US">
                <a:solidFill>
                  <a:srgbClr val="FF3300"/>
                </a:solidFill>
              </a:rPr>
              <a:t>67</a:t>
            </a:r>
          </a:p>
        </p:txBody>
      </p:sp>
      <p:sp>
        <p:nvSpPr>
          <p:cNvPr id="181271" name="Text Box 23"/>
          <p:cNvSpPr txBox="1">
            <a:spLocks noChangeArrowheads="1"/>
          </p:cNvSpPr>
          <p:nvPr/>
        </p:nvSpPr>
        <p:spPr bwMode="auto">
          <a:xfrm>
            <a:off x="6402388" y="4659313"/>
            <a:ext cx="138050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64                   1</a:t>
            </a:r>
          </a:p>
        </p:txBody>
      </p:sp>
      <p:sp>
        <p:nvSpPr>
          <p:cNvPr id="181272" name="Text Box 24"/>
          <p:cNvSpPr txBox="1">
            <a:spLocks noChangeArrowheads="1"/>
          </p:cNvSpPr>
          <p:nvPr/>
        </p:nvSpPr>
        <p:spPr bwMode="auto">
          <a:xfrm>
            <a:off x="1889126" y="4665664"/>
            <a:ext cx="1526123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Menggunakan</a:t>
            </a:r>
          </a:p>
          <a:p>
            <a:r>
              <a:rPr lang="en-US"/>
              <a:t>format </a:t>
            </a:r>
            <a:r>
              <a:rPr lang="en-US" sz="2800">
                <a:solidFill>
                  <a:srgbClr val="FF3300"/>
                </a:solidFill>
              </a:rPr>
              <a:t>“%i”</a:t>
            </a:r>
          </a:p>
        </p:txBody>
      </p:sp>
    </p:spTree>
    <p:extLst>
      <p:ext uri="{BB962C8B-B14F-4D97-AF65-F5344CB8AC3E}">
        <p14:creationId xmlns:p14="http://schemas.microsoft.com/office/powerpoint/2010/main" val="193309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4614922" y="3413126"/>
            <a:ext cx="576754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id-ID" sz="4000" dirty="0"/>
              <a:t>Konsep Array Satu </a:t>
            </a:r>
            <a:r>
              <a:rPr lang="id-ID" sz="4000" dirty="0" smtClean="0"/>
              <a:t>Dimensi</a:t>
            </a:r>
            <a:endParaRPr lang="id-ID" sz="4000" dirty="0"/>
          </a:p>
        </p:txBody>
      </p:sp>
      <p:grpSp>
        <p:nvGrpSpPr>
          <p:cNvPr id="16454" name="Group 70"/>
          <p:cNvGrpSpPr>
            <a:grpSpLocks/>
          </p:cNvGrpSpPr>
          <p:nvPr/>
        </p:nvGrpSpPr>
        <p:grpSpPr bwMode="auto">
          <a:xfrm>
            <a:off x="2070101" y="549275"/>
            <a:ext cx="3471863" cy="4368800"/>
            <a:chOff x="344" y="346"/>
            <a:chExt cx="2187" cy="2752"/>
          </a:xfrm>
        </p:grpSpPr>
        <p:grpSp>
          <p:nvGrpSpPr>
            <p:cNvPr id="16394" name="Group 10"/>
            <p:cNvGrpSpPr>
              <a:grpSpLocks/>
            </p:cNvGrpSpPr>
            <p:nvPr/>
          </p:nvGrpSpPr>
          <p:grpSpPr bwMode="auto">
            <a:xfrm>
              <a:off x="1527" y="1320"/>
              <a:ext cx="463" cy="471"/>
              <a:chOff x="1527" y="1320"/>
              <a:chExt cx="463" cy="471"/>
            </a:xfrm>
          </p:grpSpPr>
          <p:sp>
            <p:nvSpPr>
              <p:cNvPr id="16391" name="Freeform 7"/>
              <p:cNvSpPr>
                <a:spLocks/>
              </p:cNvSpPr>
              <p:nvPr/>
            </p:nvSpPr>
            <p:spPr bwMode="auto">
              <a:xfrm>
                <a:off x="1527" y="1320"/>
                <a:ext cx="463" cy="470"/>
              </a:xfrm>
              <a:custGeom>
                <a:avLst/>
                <a:gdLst>
                  <a:gd name="T0" fmla="*/ 192 w 463"/>
                  <a:gd name="T1" fmla="*/ 0 h 470"/>
                  <a:gd name="T2" fmla="*/ 346 w 463"/>
                  <a:gd name="T3" fmla="*/ 81 h 470"/>
                  <a:gd name="T4" fmla="*/ 418 w 463"/>
                  <a:gd name="T5" fmla="*/ 130 h 470"/>
                  <a:gd name="T6" fmla="*/ 452 w 463"/>
                  <a:gd name="T7" fmla="*/ 171 h 470"/>
                  <a:gd name="T8" fmla="*/ 463 w 463"/>
                  <a:gd name="T9" fmla="*/ 243 h 470"/>
                  <a:gd name="T10" fmla="*/ 455 w 463"/>
                  <a:gd name="T11" fmla="*/ 316 h 470"/>
                  <a:gd name="T12" fmla="*/ 425 w 463"/>
                  <a:gd name="T13" fmla="*/ 390 h 470"/>
                  <a:gd name="T14" fmla="*/ 375 w 463"/>
                  <a:gd name="T15" fmla="*/ 433 h 470"/>
                  <a:gd name="T16" fmla="*/ 353 w 463"/>
                  <a:gd name="T17" fmla="*/ 470 h 470"/>
                  <a:gd name="T18" fmla="*/ 274 w 463"/>
                  <a:gd name="T19" fmla="*/ 420 h 470"/>
                  <a:gd name="T20" fmla="*/ 215 w 463"/>
                  <a:gd name="T21" fmla="*/ 394 h 470"/>
                  <a:gd name="T22" fmla="*/ 162 w 463"/>
                  <a:gd name="T23" fmla="*/ 357 h 470"/>
                  <a:gd name="T24" fmla="*/ 113 w 463"/>
                  <a:gd name="T25" fmla="*/ 308 h 470"/>
                  <a:gd name="T26" fmla="*/ 68 w 463"/>
                  <a:gd name="T27" fmla="*/ 263 h 470"/>
                  <a:gd name="T28" fmla="*/ 33 w 463"/>
                  <a:gd name="T29" fmla="*/ 210 h 470"/>
                  <a:gd name="T30" fmla="*/ 0 w 463"/>
                  <a:gd name="T31" fmla="*/ 163 h 470"/>
                  <a:gd name="T32" fmla="*/ 117 w 463"/>
                  <a:gd name="T33" fmla="*/ 81 h 470"/>
                  <a:gd name="T34" fmla="*/ 192 w 463"/>
                  <a:gd name="T35" fmla="*/ 0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63" h="470">
                    <a:moveTo>
                      <a:pt x="192" y="0"/>
                    </a:moveTo>
                    <a:lnTo>
                      <a:pt x="346" y="81"/>
                    </a:lnTo>
                    <a:lnTo>
                      <a:pt x="418" y="130"/>
                    </a:lnTo>
                    <a:lnTo>
                      <a:pt x="452" y="171"/>
                    </a:lnTo>
                    <a:lnTo>
                      <a:pt x="463" y="243"/>
                    </a:lnTo>
                    <a:lnTo>
                      <a:pt x="455" y="316"/>
                    </a:lnTo>
                    <a:lnTo>
                      <a:pt x="425" y="390"/>
                    </a:lnTo>
                    <a:lnTo>
                      <a:pt x="375" y="433"/>
                    </a:lnTo>
                    <a:lnTo>
                      <a:pt x="353" y="470"/>
                    </a:lnTo>
                    <a:lnTo>
                      <a:pt x="274" y="420"/>
                    </a:lnTo>
                    <a:lnTo>
                      <a:pt x="215" y="394"/>
                    </a:lnTo>
                    <a:lnTo>
                      <a:pt x="162" y="357"/>
                    </a:lnTo>
                    <a:lnTo>
                      <a:pt x="113" y="308"/>
                    </a:lnTo>
                    <a:lnTo>
                      <a:pt x="68" y="263"/>
                    </a:lnTo>
                    <a:lnTo>
                      <a:pt x="33" y="210"/>
                    </a:lnTo>
                    <a:lnTo>
                      <a:pt x="0" y="163"/>
                    </a:lnTo>
                    <a:lnTo>
                      <a:pt x="117" y="81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rgbClr val="FFFF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6392" name="Freeform 8"/>
              <p:cNvSpPr>
                <a:spLocks/>
              </p:cNvSpPr>
              <p:nvPr/>
            </p:nvSpPr>
            <p:spPr bwMode="auto">
              <a:xfrm>
                <a:off x="1852" y="1494"/>
                <a:ext cx="130" cy="236"/>
              </a:xfrm>
              <a:custGeom>
                <a:avLst/>
                <a:gdLst>
                  <a:gd name="T0" fmla="*/ 55 w 130"/>
                  <a:gd name="T1" fmla="*/ 32 h 236"/>
                  <a:gd name="T2" fmla="*/ 87 w 130"/>
                  <a:gd name="T3" fmla="*/ 5 h 236"/>
                  <a:gd name="T4" fmla="*/ 115 w 130"/>
                  <a:gd name="T5" fmla="*/ 0 h 236"/>
                  <a:gd name="T6" fmla="*/ 130 w 130"/>
                  <a:gd name="T7" fmla="*/ 6 h 236"/>
                  <a:gd name="T8" fmla="*/ 98 w 130"/>
                  <a:gd name="T9" fmla="*/ 51 h 236"/>
                  <a:gd name="T10" fmla="*/ 80 w 130"/>
                  <a:gd name="T11" fmla="*/ 93 h 236"/>
                  <a:gd name="T12" fmla="*/ 71 w 130"/>
                  <a:gd name="T13" fmla="*/ 144 h 236"/>
                  <a:gd name="T14" fmla="*/ 77 w 130"/>
                  <a:gd name="T15" fmla="*/ 167 h 236"/>
                  <a:gd name="T16" fmla="*/ 104 w 130"/>
                  <a:gd name="T17" fmla="*/ 199 h 236"/>
                  <a:gd name="T18" fmla="*/ 69 w 130"/>
                  <a:gd name="T19" fmla="*/ 222 h 236"/>
                  <a:gd name="T20" fmla="*/ 39 w 130"/>
                  <a:gd name="T21" fmla="*/ 221 h 236"/>
                  <a:gd name="T22" fmla="*/ 5 w 130"/>
                  <a:gd name="T23" fmla="*/ 236 h 236"/>
                  <a:gd name="T24" fmla="*/ 0 w 130"/>
                  <a:gd name="T25" fmla="*/ 184 h 236"/>
                  <a:gd name="T26" fmla="*/ 7 w 130"/>
                  <a:gd name="T27" fmla="*/ 141 h 236"/>
                  <a:gd name="T28" fmla="*/ 29 w 130"/>
                  <a:gd name="T29" fmla="*/ 80 h 236"/>
                  <a:gd name="T30" fmla="*/ 55 w 130"/>
                  <a:gd name="T31" fmla="*/ 32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0" h="236">
                    <a:moveTo>
                      <a:pt x="55" y="32"/>
                    </a:moveTo>
                    <a:lnTo>
                      <a:pt x="87" y="5"/>
                    </a:lnTo>
                    <a:lnTo>
                      <a:pt x="115" y="0"/>
                    </a:lnTo>
                    <a:lnTo>
                      <a:pt x="130" y="6"/>
                    </a:lnTo>
                    <a:lnTo>
                      <a:pt x="98" y="51"/>
                    </a:lnTo>
                    <a:lnTo>
                      <a:pt x="80" y="93"/>
                    </a:lnTo>
                    <a:lnTo>
                      <a:pt x="71" y="144"/>
                    </a:lnTo>
                    <a:lnTo>
                      <a:pt x="77" y="167"/>
                    </a:lnTo>
                    <a:lnTo>
                      <a:pt x="104" y="199"/>
                    </a:lnTo>
                    <a:lnTo>
                      <a:pt x="69" y="222"/>
                    </a:lnTo>
                    <a:lnTo>
                      <a:pt x="39" y="221"/>
                    </a:lnTo>
                    <a:lnTo>
                      <a:pt x="5" y="236"/>
                    </a:lnTo>
                    <a:lnTo>
                      <a:pt x="0" y="184"/>
                    </a:lnTo>
                    <a:lnTo>
                      <a:pt x="7" y="141"/>
                    </a:lnTo>
                    <a:lnTo>
                      <a:pt x="29" y="80"/>
                    </a:lnTo>
                    <a:lnTo>
                      <a:pt x="55" y="32"/>
                    </a:lnTo>
                    <a:close/>
                  </a:path>
                </a:pathLst>
              </a:custGeom>
              <a:solidFill>
                <a:srgbClr val="FFFF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6393" name="Freeform 9"/>
              <p:cNvSpPr>
                <a:spLocks/>
              </p:cNvSpPr>
              <p:nvPr/>
            </p:nvSpPr>
            <p:spPr bwMode="auto">
              <a:xfrm>
                <a:off x="1849" y="1488"/>
                <a:ext cx="130" cy="303"/>
              </a:xfrm>
              <a:custGeom>
                <a:avLst/>
                <a:gdLst>
                  <a:gd name="T0" fmla="*/ 30 w 130"/>
                  <a:gd name="T1" fmla="*/ 303 h 303"/>
                  <a:gd name="T2" fmla="*/ 13 w 130"/>
                  <a:gd name="T3" fmla="*/ 268 h 303"/>
                  <a:gd name="T4" fmla="*/ 0 w 130"/>
                  <a:gd name="T5" fmla="*/ 209 h 303"/>
                  <a:gd name="T6" fmla="*/ 9 w 130"/>
                  <a:gd name="T7" fmla="*/ 146 h 303"/>
                  <a:gd name="T8" fmla="*/ 30 w 130"/>
                  <a:gd name="T9" fmla="*/ 82 h 303"/>
                  <a:gd name="T10" fmla="*/ 61 w 130"/>
                  <a:gd name="T11" fmla="*/ 33 h 303"/>
                  <a:gd name="T12" fmla="*/ 94 w 130"/>
                  <a:gd name="T13" fmla="*/ 6 h 303"/>
                  <a:gd name="T14" fmla="*/ 130 w 130"/>
                  <a:gd name="T15" fmla="*/ 0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0" h="303">
                    <a:moveTo>
                      <a:pt x="30" y="303"/>
                    </a:moveTo>
                    <a:lnTo>
                      <a:pt x="13" y="268"/>
                    </a:lnTo>
                    <a:lnTo>
                      <a:pt x="0" y="209"/>
                    </a:lnTo>
                    <a:lnTo>
                      <a:pt x="9" y="146"/>
                    </a:lnTo>
                    <a:lnTo>
                      <a:pt x="30" y="82"/>
                    </a:lnTo>
                    <a:lnTo>
                      <a:pt x="61" y="33"/>
                    </a:lnTo>
                    <a:lnTo>
                      <a:pt x="94" y="6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FFFF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</p:grpSp>
        <p:sp>
          <p:nvSpPr>
            <p:cNvPr id="16395" name="Freeform 11"/>
            <p:cNvSpPr>
              <a:spLocks/>
            </p:cNvSpPr>
            <p:nvPr/>
          </p:nvSpPr>
          <p:spPr bwMode="auto">
            <a:xfrm>
              <a:off x="1915" y="1302"/>
              <a:ext cx="277" cy="420"/>
            </a:xfrm>
            <a:custGeom>
              <a:avLst/>
              <a:gdLst>
                <a:gd name="T0" fmla="*/ 12 w 277"/>
                <a:gd name="T1" fmla="*/ 273 h 420"/>
                <a:gd name="T2" fmla="*/ 22 w 277"/>
                <a:gd name="T3" fmla="*/ 249 h 420"/>
                <a:gd name="T4" fmla="*/ 32 w 277"/>
                <a:gd name="T5" fmla="*/ 230 h 420"/>
                <a:gd name="T6" fmla="*/ 46 w 277"/>
                <a:gd name="T7" fmla="*/ 219 h 420"/>
                <a:gd name="T8" fmla="*/ 66 w 277"/>
                <a:gd name="T9" fmla="*/ 202 h 420"/>
                <a:gd name="T10" fmla="*/ 81 w 277"/>
                <a:gd name="T11" fmla="*/ 186 h 420"/>
                <a:gd name="T12" fmla="*/ 95 w 277"/>
                <a:gd name="T13" fmla="*/ 169 h 420"/>
                <a:gd name="T14" fmla="*/ 105 w 277"/>
                <a:gd name="T15" fmla="*/ 151 h 420"/>
                <a:gd name="T16" fmla="*/ 123 w 277"/>
                <a:gd name="T17" fmla="*/ 136 h 420"/>
                <a:gd name="T18" fmla="*/ 146 w 277"/>
                <a:gd name="T19" fmla="*/ 125 h 420"/>
                <a:gd name="T20" fmla="*/ 163 w 277"/>
                <a:gd name="T21" fmla="*/ 109 h 420"/>
                <a:gd name="T22" fmla="*/ 171 w 277"/>
                <a:gd name="T23" fmla="*/ 77 h 420"/>
                <a:gd name="T24" fmla="*/ 188 w 277"/>
                <a:gd name="T25" fmla="*/ 56 h 420"/>
                <a:gd name="T26" fmla="*/ 210 w 277"/>
                <a:gd name="T27" fmla="*/ 3 h 420"/>
                <a:gd name="T28" fmla="*/ 222 w 277"/>
                <a:gd name="T29" fmla="*/ 0 h 420"/>
                <a:gd name="T30" fmla="*/ 235 w 277"/>
                <a:gd name="T31" fmla="*/ 10 h 420"/>
                <a:gd name="T32" fmla="*/ 242 w 277"/>
                <a:gd name="T33" fmla="*/ 23 h 420"/>
                <a:gd name="T34" fmla="*/ 244 w 277"/>
                <a:gd name="T35" fmla="*/ 48 h 420"/>
                <a:gd name="T36" fmla="*/ 236 w 277"/>
                <a:gd name="T37" fmla="*/ 79 h 420"/>
                <a:gd name="T38" fmla="*/ 226 w 277"/>
                <a:gd name="T39" fmla="*/ 92 h 420"/>
                <a:gd name="T40" fmla="*/ 217 w 277"/>
                <a:gd name="T41" fmla="*/ 109 h 420"/>
                <a:gd name="T42" fmla="*/ 206 w 277"/>
                <a:gd name="T43" fmla="*/ 136 h 420"/>
                <a:gd name="T44" fmla="*/ 219 w 277"/>
                <a:gd name="T45" fmla="*/ 130 h 420"/>
                <a:gd name="T46" fmla="*/ 239 w 277"/>
                <a:gd name="T47" fmla="*/ 130 h 420"/>
                <a:gd name="T48" fmla="*/ 247 w 277"/>
                <a:gd name="T49" fmla="*/ 136 h 420"/>
                <a:gd name="T50" fmla="*/ 269 w 277"/>
                <a:gd name="T51" fmla="*/ 152 h 420"/>
                <a:gd name="T52" fmla="*/ 276 w 277"/>
                <a:gd name="T53" fmla="*/ 179 h 420"/>
                <a:gd name="T54" fmla="*/ 277 w 277"/>
                <a:gd name="T55" fmla="*/ 219 h 420"/>
                <a:gd name="T56" fmla="*/ 272 w 277"/>
                <a:gd name="T57" fmla="*/ 266 h 420"/>
                <a:gd name="T58" fmla="*/ 259 w 277"/>
                <a:gd name="T59" fmla="*/ 298 h 420"/>
                <a:gd name="T60" fmla="*/ 246 w 277"/>
                <a:gd name="T61" fmla="*/ 337 h 420"/>
                <a:gd name="T62" fmla="*/ 222 w 277"/>
                <a:gd name="T63" fmla="*/ 379 h 420"/>
                <a:gd name="T64" fmla="*/ 208 w 277"/>
                <a:gd name="T65" fmla="*/ 404 h 420"/>
                <a:gd name="T66" fmla="*/ 192 w 277"/>
                <a:gd name="T67" fmla="*/ 416 h 420"/>
                <a:gd name="T68" fmla="*/ 171 w 277"/>
                <a:gd name="T69" fmla="*/ 420 h 420"/>
                <a:gd name="T70" fmla="*/ 148 w 277"/>
                <a:gd name="T71" fmla="*/ 416 h 420"/>
                <a:gd name="T72" fmla="*/ 129 w 277"/>
                <a:gd name="T73" fmla="*/ 408 h 420"/>
                <a:gd name="T74" fmla="*/ 116 w 277"/>
                <a:gd name="T75" fmla="*/ 398 h 420"/>
                <a:gd name="T76" fmla="*/ 104 w 277"/>
                <a:gd name="T77" fmla="*/ 389 h 420"/>
                <a:gd name="T78" fmla="*/ 93 w 277"/>
                <a:gd name="T79" fmla="*/ 394 h 420"/>
                <a:gd name="T80" fmla="*/ 75 w 277"/>
                <a:gd name="T81" fmla="*/ 397 h 420"/>
                <a:gd name="T82" fmla="*/ 58 w 277"/>
                <a:gd name="T83" fmla="*/ 400 h 420"/>
                <a:gd name="T84" fmla="*/ 34 w 277"/>
                <a:gd name="T85" fmla="*/ 394 h 420"/>
                <a:gd name="T86" fmla="*/ 20 w 277"/>
                <a:gd name="T87" fmla="*/ 380 h 420"/>
                <a:gd name="T88" fmla="*/ 6 w 277"/>
                <a:gd name="T89" fmla="*/ 356 h 420"/>
                <a:gd name="T90" fmla="*/ 0 w 277"/>
                <a:gd name="T91" fmla="*/ 319 h 420"/>
                <a:gd name="T92" fmla="*/ 7 w 277"/>
                <a:gd name="T93" fmla="*/ 280 h 420"/>
                <a:gd name="T94" fmla="*/ 12 w 277"/>
                <a:gd name="T95" fmla="*/ 273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77" h="420">
                  <a:moveTo>
                    <a:pt x="12" y="273"/>
                  </a:moveTo>
                  <a:lnTo>
                    <a:pt x="22" y="249"/>
                  </a:lnTo>
                  <a:lnTo>
                    <a:pt x="32" y="230"/>
                  </a:lnTo>
                  <a:lnTo>
                    <a:pt x="46" y="219"/>
                  </a:lnTo>
                  <a:lnTo>
                    <a:pt x="66" y="202"/>
                  </a:lnTo>
                  <a:lnTo>
                    <a:pt x="81" y="186"/>
                  </a:lnTo>
                  <a:lnTo>
                    <a:pt x="95" y="169"/>
                  </a:lnTo>
                  <a:lnTo>
                    <a:pt x="105" y="151"/>
                  </a:lnTo>
                  <a:lnTo>
                    <a:pt x="123" y="136"/>
                  </a:lnTo>
                  <a:lnTo>
                    <a:pt x="146" y="125"/>
                  </a:lnTo>
                  <a:lnTo>
                    <a:pt x="163" y="109"/>
                  </a:lnTo>
                  <a:lnTo>
                    <a:pt x="171" y="77"/>
                  </a:lnTo>
                  <a:lnTo>
                    <a:pt x="188" y="56"/>
                  </a:lnTo>
                  <a:lnTo>
                    <a:pt x="210" y="3"/>
                  </a:lnTo>
                  <a:lnTo>
                    <a:pt x="222" y="0"/>
                  </a:lnTo>
                  <a:lnTo>
                    <a:pt x="235" y="10"/>
                  </a:lnTo>
                  <a:lnTo>
                    <a:pt x="242" y="23"/>
                  </a:lnTo>
                  <a:lnTo>
                    <a:pt x="244" y="48"/>
                  </a:lnTo>
                  <a:lnTo>
                    <a:pt x="236" y="79"/>
                  </a:lnTo>
                  <a:lnTo>
                    <a:pt x="226" y="92"/>
                  </a:lnTo>
                  <a:lnTo>
                    <a:pt x="217" y="109"/>
                  </a:lnTo>
                  <a:lnTo>
                    <a:pt x="206" y="136"/>
                  </a:lnTo>
                  <a:lnTo>
                    <a:pt x="219" y="130"/>
                  </a:lnTo>
                  <a:lnTo>
                    <a:pt x="239" y="130"/>
                  </a:lnTo>
                  <a:lnTo>
                    <a:pt x="247" y="136"/>
                  </a:lnTo>
                  <a:lnTo>
                    <a:pt x="269" y="152"/>
                  </a:lnTo>
                  <a:lnTo>
                    <a:pt x="276" y="179"/>
                  </a:lnTo>
                  <a:lnTo>
                    <a:pt x="277" y="219"/>
                  </a:lnTo>
                  <a:lnTo>
                    <a:pt x="272" y="266"/>
                  </a:lnTo>
                  <a:lnTo>
                    <a:pt x="259" y="298"/>
                  </a:lnTo>
                  <a:lnTo>
                    <a:pt x="246" y="337"/>
                  </a:lnTo>
                  <a:lnTo>
                    <a:pt x="222" y="379"/>
                  </a:lnTo>
                  <a:lnTo>
                    <a:pt x="208" y="404"/>
                  </a:lnTo>
                  <a:lnTo>
                    <a:pt x="192" y="416"/>
                  </a:lnTo>
                  <a:lnTo>
                    <a:pt x="171" y="420"/>
                  </a:lnTo>
                  <a:lnTo>
                    <a:pt x="148" y="416"/>
                  </a:lnTo>
                  <a:lnTo>
                    <a:pt x="129" y="408"/>
                  </a:lnTo>
                  <a:lnTo>
                    <a:pt x="116" y="398"/>
                  </a:lnTo>
                  <a:lnTo>
                    <a:pt x="104" y="389"/>
                  </a:lnTo>
                  <a:lnTo>
                    <a:pt x="93" y="394"/>
                  </a:lnTo>
                  <a:lnTo>
                    <a:pt x="75" y="397"/>
                  </a:lnTo>
                  <a:lnTo>
                    <a:pt x="58" y="400"/>
                  </a:lnTo>
                  <a:lnTo>
                    <a:pt x="34" y="394"/>
                  </a:lnTo>
                  <a:lnTo>
                    <a:pt x="20" y="380"/>
                  </a:lnTo>
                  <a:lnTo>
                    <a:pt x="6" y="356"/>
                  </a:lnTo>
                  <a:lnTo>
                    <a:pt x="0" y="319"/>
                  </a:lnTo>
                  <a:lnTo>
                    <a:pt x="7" y="280"/>
                  </a:lnTo>
                  <a:lnTo>
                    <a:pt x="12" y="273"/>
                  </a:lnTo>
                  <a:close/>
                </a:path>
              </a:pathLst>
            </a:custGeom>
            <a:solidFill>
              <a:srgbClr val="CC9900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grpSp>
          <p:nvGrpSpPr>
            <p:cNvPr id="16398" name="Group 14"/>
            <p:cNvGrpSpPr>
              <a:grpSpLocks/>
            </p:cNvGrpSpPr>
            <p:nvPr/>
          </p:nvGrpSpPr>
          <p:grpSpPr bwMode="auto">
            <a:xfrm>
              <a:off x="1978" y="1003"/>
              <a:ext cx="553" cy="650"/>
              <a:chOff x="1978" y="1003"/>
              <a:chExt cx="553" cy="650"/>
            </a:xfrm>
          </p:grpSpPr>
          <p:sp>
            <p:nvSpPr>
              <p:cNvPr id="16396" name="Freeform 12"/>
              <p:cNvSpPr>
                <a:spLocks/>
              </p:cNvSpPr>
              <p:nvPr/>
            </p:nvSpPr>
            <p:spPr bwMode="auto">
              <a:xfrm>
                <a:off x="1978" y="1003"/>
                <a:ext cx="553" cy="650"/>
              </a:xfrm>
              <a:custGeom>
                <a:avLst/>
                <a:gdLst>
                  <a:gd name="T0" fmla="*/ 6 w 553"/>
                  <a:gd name="T1" fmla="*/ 578 h 650"/>
                  <a:gd name="T2" fmla="*/ 34 w 553"/>
                  <a:gd name="T3" fmla="*/ 534 h 650"/>
                  <a:gd name="T4" fmla="*/ 76 w 553"/>
                  <a:gd name="T5" fmla="*/ 474 h 650"/>
                  <a:gd name="T6" fmla="*/ 126 w 553"/>
                  <a:gd name="T7" fmla="*/ 417 h 650"/>
                  <a:gd name="T8" fmla="*/ 164 w 553"/>
                  <a:gd name="T9" fmla="*/ 382 h 650"/>
                  <a:gd name="T10" fmla="*/ 194 w 553"/>
                  <a:gd name="T11" fmla="*/ 368 h 650"/>
                  <a:gd name="T12" fmla="*/ 215 w 553"/>
                  <a:gd name="T13" fmla="*/ 362 h 650"/>
                  <a:gd name="T14" fmla="*/ 229 w 553"/>
                  <a:gd name="T15" fmla="*/ 344 h 650"/>
                  <a:gd name="T16" fmla="*/ 224 w 553"/>
                  <a:gd name="T17" fmla="*/ 303 h 650"/>
                  <a:gd name="T18" fmla="*/ 232 w 553"/>
                  <a:gd name="T19" fmla="*/ 258 h 650"/>
                  <a:gd name="T20" fmla="*/ 252 w 553"/>
                  <a:gd name="T21" fmla="*/ 215 h 650"/>
                  <a:gd name="T22" fmla="*/ 281 w 553"/>
                  <a:gd name="T23" fmla="*/ 167 h 650"/>
                  <a:gd name="T24" fmla="*/ 325 w 553"/>
                  <a:gd name="T25" fmla="*/ 117 h 650"/>
                  <a:gd name="T26" fmla="*/ 371 w 553"/>
                  <a:gd name="T27" fmla="*/ 71 h 650"/>
                  <a:gd name="T28" fmla="*/ 415 w 553"/>
                  <a:gd name="T29" fmla="*/ 33 h 650"/>
                  <a:gd name="T30" fmla="*/ 464 w 553"/>
                  <a:gd name="T31" fmla="*/ 7 h 650"/>
                  <a:gd name="T32" fmla="*/ 498 w 553"/>
                  <a:gd name="T33" fmla="*/ 0 h 650"/>
                  <a:gd name="T34" fmla="*/ 528 w 553"/>
                  <a:gd name="T35" fmla="*/ 12 h 650"/>
                  <a:gd name="T36" fmla="*/ 545 w 553"/>
                  <a:gd name="T37" fmla="*/ 35 h 650"/>
                  <a:gd name="T38" fmla="*/ 553 w 553"/>
                  <a:gd name="T39" fmla="*/ 67 h 650"/>
                  <a:gd name="T40" fmla="*/ 550 w 553"/>
                  <a:gd name="T41" fmla="*/ 112 h 650"/>
                  <a:gd name="T42" fmla="*/ 535 w 553"/>
                  <a:gd name="T43" fmla="*/ 160 h 650"/>
                  <a:gd name="T44" fmla="*/ 515 w 553"/>
                  <a:gd name="T45" fmla="*/ 203 h 650"/>
                  <a:gd name="T46" fmla="*/ 486 w 553"/>
                  <a:gd name="T47" fmla="*/ 249 h 650"/>
                  <a:gd name="T48" fmla="*/ 454 w 553"/>
                  <a:gd name="T49" fmla="*/ 287 h 650"/>
                  <a:gd name="T50" fmla="*/ 408 w 553"/>
                  <a:gd name="T51" fmla="*/ 330 h 650"/>
                  <a:gd name="T52" fmla="*/ 367 w 553"/>
                  <a:gd name="T53" fmla="*/ 366 h 650"/>
                  <a:gd name="T54" fmla="*/ 331 w 553"/>
                  <a:gd name="T55" fmla="*/ 386 h 650"/>
                  <a:gd name="T56" fmla="*/ 298 w 553"/>
                  <a:gd name="T57" fmla="*/ 389 h 650"/>
                  <a:gd name="T58" fmla="*/ 268 w 553"/>
                  <a:gd name="T59" fmla="*/ 385 h 650"/>
                  <a:gd name="T60" fmla="*/ 249 w 553"/>
                  <a:gd name="T61" fmla="*/ 393 h 650"/>
                  <a:gd name="T62" fmla="*/ 236 w 553"/>
                  <a:gd name="T63" fmla="*/ 415 h 650"/>
                  <a:gd name="T64" fmla="*/ 225 w 553"/>
                  <a:gd name="T65" fmla="*/ 453 h 650"/>
                  <a:gd name="T66" fmla="*/ 199 w 553"/>
                  <a:gd name="T67" fmla="*/ 495 h 650"/>
                  <a:gd name="T68" fmla="*/ 158 w 553"/>
                  <a:gd name="T69" fmla="*/ 541 h 650"/>
                  <a:gd name="T70" fmla="*/ 127 w 553"/>
                  <a:gd name="T71" fmla="*/ 580 h 650"/>
                  <a:gd name="T72" fmla="*/ 98 w 553"/>
                  <a:gd name="T73" fmla="*/ 616 h 650"/>
                  <a:gd name="T74" fmla="*/ 73 w 553"/>
                  <a:gd name="T75" fmla="*/ 637 h 650"/>
                  <a:gd name="T76" fmla="*/ 45 w 553"/>
                  <a:gd name="T77" fmla="*/ 648 h 650"/>
                  <a:gd name="T78" fmla="*/ 20 w 553"/>
                  <a:gd name="T79" fmla="*/ 650 h 650"/>
                  <a:gd name="T80" fmla="*/ 1 w 553"/>
                  <a:gd name="T81" fmla="*/ 637 h 650"/>
                  <a:gd name="T82" fmla="*/ 0 w 553"/>
                  <a:gd name="T83" fmla="*/ 607 h 650"/>
                  <a:gd name="T84" fmla="*/ 6 w 553"/>
                  <a:gd name="T85" fmla="*/ 578 h 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53" h="650">
                    <a:moveTo>
                      <a:pt x="6" y="578"/>
                    </a:moveTo>
                    <a:lnTo>
                      <a:pt x="34" y="534"/>
                    </a:lnTo>
                    <a:lnTo>
                      <a:pt x="76" y="474"/>
                    </a:lnTo>
                    <a:lnTo>
                      <a:pt x="126" y="417"/>
                    </a:lnTo>
                    <a:lnTo>
                      <a:pt x="164" y="382"/>
                    </a:lnTo>
                    <a:lnTo>
                      <a:pt x="194" y="368"/>
                    </a:lnTo>
                    <a:lnTo>
                      <a:pt x="215" y="362"/>
                    </a:lnTo>
                    <a:lnTo>
                      <a:pt x="229" y="344"/>
                    </a:lnTo>
                    <a:lnTo>
                      <a:pt x="224" y="303"/>
                    </a:lnTo>
                    <a:lnTo>
                      <a:pt x="232" y="258"/>
                    </a:lnTo>
                    <a:lnTo>
                      <a:pt x="252" y="215"/>
                    </a:lnTo>
                    <a:lnTo>
                      <a:pt x="281" y="167"/>
                    </a:lnTo>
                    <a:lnTo>
                      <a:pt x="325" y="117"/>
                    </a:lnTo>
                    <a:lnTo>
                      <a:pt x="371" y="71"/>
                    </a:lnTo>
                    <a:lnTo>
                      <a:pt x="415" y="33"/>
                    </a:lnTo>
                    <a:lnTo>
                      <a:pt x="464" y="7"/>
                    </a:lnTo>
                    <a:lnTo>
                      <a:pt x="498" y="0"/>
                    </a:lnTo>
                    <a:lnTo>
                      <a:pt x="528" y="12"/>
                    </a:lnTo>
                    <a:lnTo>
                      <a:pt x="545" y="35"/>
                    </a:lnTo>
                    <a:lnTo>
                      <a:pt x="553" y="67"/>
                    </a:lnTo>
                    <a:lnTo>
                      <a:pt x="550" y="112"/>
                    </a:lnTo>
                    <a:lnTo>
                      <a:pt x="535" y="160"/>
                    </a:lnTo>
                    <a:lnTo>
                      <a:pt x="515" y="203"/>
                    </a:lnTo>
                    <a:lnTo>
                      <a:pt x="486" y="249"/>
                    </a:lnTo>
                    <a:lnTo>
                      <a:pt x="454" y="287"/>
                    </a:lnTo>
                    <a:lnTo>
                      <a:pt x="408" y="330"/>
                    </a:lnTo>
                    <a:lnTo>
                      <a:pt x="367" y="366"/>
                    </a:lnTo>
                    <a:lnTo>
                      <a:pt x="331" y="386"/>
                    </a:lnTo>
                    <a:lnTo>
                      <a:pt x="298" y="389"/>
                    </a:lnTo>
                    <a:lnTo>
                      <a:pt x="268" y="385"/>
                    </a:lnTo>
                    <a:lnTo>
                      <a:pt x="249" y="393"/>
                    </a:lnTo>
                    <a:lnTo>
                      <a:pt x="236" y="415"/>
                    </a:lnTo>
                    <a:lnTo>
                      <a:pt x="225" y="453"/>
                    </a:lnTo>
                    <a:lnTo>
                      <a:pt x="199" y="495"/>
                    </a:lnTo>
                    <a:lnTo>
                      <a:pt x="158" y="541"/>
                    </a:lnTo>
                    <a:lnTo>
                      <a:pt x="127" y="580"/>
                    </a:lnTo>
                    <a:lnTo>
                      <a:pt x="98" y="616"/>
                    </a:lnTo>
                    <a:lnTo>
                      <a:pt x="73" y="637"/>
                    </a:lnTo>
                    <a:lnTo>
                      <a:pt x="45" y="648"/>
                    </a:lnTo>
                    <a:lnTo>
                      <a:pt x="20" y="650"/>
                    </a:lnTo>
                    <a:lnTo>
                      <a:pt x="1" y="637"/>
                    </a:lnTo>
                    <a:lnTo>
                      <a:pt x="0" y="607"/>
                    </a:lnTo>
                    <a:lnTo>
                      <a:pt x="6" y="578"/>
                    </a:lnTo>
                    <a:close/>
                  </a:path>
                </a:pathLst>
              </a:custGeom>
              <a:solidFill>
                <a:srgbClr val="FFC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6397" name="Freeform 13"/>
              <p:cNvSpPr>
                <a:spLocks/>
              </p:cNvSpPr>
              <p:nvPr/>
            </p:nvSpPr>
            <p:spPr bwMode="auto">
              <a:xfrm>
                <a:off x="2236" y="1044"/>
                <a:ext cx="265" cy="310"/>
              </a:xfrm>
              <a:custGeom>
                <a:avLst/>
                <a:gdLst>
                  <a:gd name="T0" fmla="*/ 0 w 265"/>
                  <a:gd name="T1" fmla="*/ 251 h 310"/>
                  <a:gd name="T2" fmla="*/ 10 w 265"/>
                  <a:gd name="T3" fmla="*/ 215 h 310"/>
                  <a:gd name="T4" fmla="*/ 28 w 265"/>
                  <a:gd name="T5" fmla="*/ 181 h 310"/>
                  <a:gd name="T6" fmla="*/ 62 w 265"/>
                  <a:gd name="T7" fmla="*/ 133 h 310"/>
                  <a:gd name="T8" fmla="*/ 95 w 265"/>
                  <a:gd name="T9" fmla="*/ 95 h 310"/>
                  <a:gd name="T10" fmla="*/ 137 w 265"/>
                  <a:gd name="T11" fmla="*/ 57 h 310"/>
                  <a:gd name="T12" fmla="*/ 177 w 265"/>
                  <a:gd name="T13" fmla="*/ 26 h 310"/>
                  <a:gd name="T14" fmla="*/ 211 w 265"/>
                  <a:gd name="T15" fmla="*/ 4 h 310"/>
                  <a:gd name="T16" fmla="*/ 238 w 265"/>
                  <a:gd name="T17" fmla="*/ 0 h 310"/>
                  <a:gd name="T18" fmla="*/ 259 w 265"/>
                  <a:gd name="T19" fmla="*/ 9 h 310"/>
                  <a:gd name="T20" fmla="*/ 265 w 265"/>
                  <a:gd name="T21" fmla="*/ 41 h 310"/>
                  <a:gd name="T22" fmla="*/ 256 w 265"/>
                  <a:gd name="T23" fmla="*/ 76 h 310"/>
                  <a:gd name="T24" fmla="*/ 238 w 265"/>
                  <a:gd name="T25" fmla="*/ 117 h 310"/>
                  <a:gd name="T26" fmla="*/ 205 w 265"/>
                  <a:gd name="T27" fmla="*/ 168 h 310"/>
                  <a:gd name="T28" fmla="*/ 172 w 265"/>
                  <a:gd name="T29" fmla="*/ 206 h 310"/>
                  <a:gd name="T30" fmla="*/ 137 w 265"/>
                  <a:gd name="T31" fmla="*/ 243 h 310"/>
                  <a:gd name="T32" fmla="*/ 99 w 265"/>
                  <a:gd name="T33" fmla="*/ 280 h 310"/>
                  <a:gd name="T34" fmla="*/ 52 w 265"/>
                  <a:gd name="T35" fmla="*/ 310 h 310"/>
                  <a:gd name="T36" fmla="*/ 21 w 265"/>
                  <a:gd name="T37" fmla="*/ 306 h 310"/>
                  <a:gd name="T38" fmla="*/ 3 w 265"/>
                  <a:gd name="T39" fmla="*/ 288 h 310"/>
                  <a:gd name="T40" fmla="*/ 0 w 265"/>
                  <a:gd name="T41" fmla="*/ 251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5" h="310">
                    <a:moveTo>
                      <a:pt x="0" y="251"/>
                    </a:moveTo>
                    <a:lnTo>
                      <a:pt x="10" y="215"/>
                    </a:lnTo>
                    <a:lnTo>
                      <a:pt x="28" y="181"/>
                    </a:lnTo>
                    <a:lnTo>
                      <a:pt x="62" y="133"/>
                    </a:lnTo>
                    <a:lnTo>
                      <a:pt x="95" y="95"/>
                    </a:lnTo>
                    <a:lnTo>
                      <a:pt x="137" y="57"/>
                    </a:lnTo>
                    <a:lnTo>
                      <a:pt x="177" y="26"/>
                    </a:lnTo>
                    <a:lnTo>
                      <a:pt x="211" y="4"/>
                    </a:lnTo>
                    <a:lnTo>
                      <a:pt x="238" y="0"/>
                    </a:lnTo>
                    <a:lnTo>
                      <a:pt x="259" y="9"/>
                    </a:lnTo>
                    <a:lnTo>
                      <a:pt x="265" y="41"/>
                    </a:lnTo>
                    <a:lnTo>
                      <a:pt x="256" y="76"/>
                    </a:lnTo>
                    <a:lnTo>
                      <a:pt x="238" y="117"/>
                    </a:lnTo>
                    <a:lnTo>
                      <a:pt x="205" y="168"/>
                    </a:lnTo>
                    <a:lnTo>
                      <a:pt x="172" y="206"/>
                    </a:lnTo>
                    <a:lnTo>
                      <a:pt x="137" y="243"/>
                    </a:lnTo>
                    <a:lnTo>
                      <a:pt x="99" y="280"/>
                    </a:lnTo>
                    <a:lnTo>
                      <a:pt x="52" y="310"/>
                    </a:lnTo>
                    <a:lnTo>
                      <a:pt x="21" y="306"/>
                    </a:lnTo>
                    <a:lnTo>
                      <a:pt x="3" y="288"/>
                    </a:lnTo>
                    <a:lnTo>
                      <a:pt x="0" y="251"/>
                    </a:lnTo>
                    <a:close/>
                  </a:path>
                </a:pathLst>
              </a:custGeom>
              <a:solidFill>
                <a:srgbClr val="FFC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</p:grpSp>
        <p:sp>
          <p:nvSpPr>
            <p:cNvPr id="16399" name="Freeform 15"/>
            <p:cNvSpPr>
              <a:spLocks/>
            </p:cNvSpPr>
            <p:nvPr/>
          </p:nvSpPr>
          <p:spPr bwMode="auto">
            <a:xfrm>
              <a:off x="2057" y="1469"/>
              <a:ext cx="179" cy="279"/>
            </a:xfrm>
            <a:custGeom>
              <a:avLst/>
              <a:gdLst>
                <a:gd name="T0" fmla="*/ 135 w 179"/>
                <a:gd name="T1" fmla="*/ 0 h 279"/>
                <a:gd name="T2" fmla="*/ 152 w 179"/>
                <a:gd name="T3" fmla="*/ 6 h 279"/>
                <a:gd name="T4" fmla="*/ 163 w 179"/>
                <a:gd name="T5" fmla="*/ 22 h 279"/>
                <a:gd name="T6" fmla="*/ 164 w 179"/>
                <a:gd name="T7" fmla="*/ 38 h 279"/>
                <a:gd name="T8" fmla="*/ 158 w 179"/>
                <a:gd name="T9" fmla="*/ 52 h 279"/>
                <a:gd name="T10" fmla="*/ 167 w 179"/>
                <a:gd name="T11" fmla="*/ 59 h 279"/>
                <a:gd name="T12" fmla="*/ 178 w 179"/>
                <a:gd name="T13" fmla="*/ 76 h 279"/>
                <a:gd name="T14" fmla="*/ 179 w 179"/>
                <a:gd name="T15" fmla="*/ 97 h 279"/>
                <a:gd name="T16" fmla="*/ 168 w 179"/>
                <a:gd name="T17" fmla="*/ 110 h 279"/>
                <a:gd name="T18" fmla="*/ 152 w 179"/>
                <a:gd name="T19" fmla="*/ 120 h 279"/>
                <a:gd name="T20" fmla="*/ 163 w 179"/>
                <a:gd name="T21" fmla="*/ 140 h 279"/>
                <a:gd name="T22" fmla="*/ 164 w 179"/>
                <a:gd name="T23" fmla="*/ 163 h 279"/>
                <a:gd name="T24" fmla="*/ 153 w 179"/>
                <a:gd name="T25" fmla="*/ 181 h 279"/>
                <a:gd name="T26" fmla="*/ 133 w 179"/>
                <a:gd name="T27" fmla="*/ 189 h 279"/>
                <a:gd name="T28" fmla="*/ 100 w 179"/>
                <a:gd name="T29" fmla="*/ 184 h 279"/>
                <a:gd name="T30" fmla="*/ 101 w 179"/>
                <a:gd name="T31" fmla="*/ 203 h 279"/>
                <a:gd name="T32" fmla="*/ 100 w 179"/>
                <a:gd name="T33" fmla="*/ 231 h 279"/>
                <a:gd name="T34" fmla="*/ 94 w 179"/>
                <a:gd name="T35" fmla="*/ 253 h 279"/>
                <a:gd name="T36" fmla="*/ 85 w 179"/>
                <a:gd name="T37" fmla="*/ 268 h 279"/>
                <a:gd name="T38" fmla="*/ 72 w 179"/>
                <a:gd name="T39" fmla="*/ 277 h 279"/>
                <a:gd name="T40" fmla="*/ 54 w 179"/>
                <a:gd name="T41" fmla="*/ 279 h 279"/>
                <a:gd name="T42" fmla="*/ 32 w 179"/>
                <a:gd name="T43" fmla="*/ 269 h 279"/>
                <a:gd name="T44" fmla="*/ 19 w 179"/>
                <a:gd name="T45" fmla="*/ 252 h 279"/>
                <a:gd name="T46" fmla="*/ 4 w 179"/>
                <a:gd name="T47" fmla="*/ 220 h 279"/>
                <a:gd name="T48" fmla="*/ 0 w 179"/>
                <a:gd name="T49" fmla="*/ 197 h 279"/>
                <a:gd name="T50" fmla="*/ 7 w 179"/>
                <a:gd name="T51" fmla="*/ 184 h 279"/>
                <a:gd name="T52" fmla="*/ 19 w 179"/>
                <a:gd name="T53" fmla="*/ 177 h 279"/>
                <a:gd name="T54" fmla="*/ 28 w 179"/>
                <a:gd name="T55" fmla="*/ 174 h 279"/>
                <a:gd name="T56" fmla="*/ 25 w 179"/>
                <a:gd name="T57" fmla="*/ 158 h 279"/>
                <a:gd name="T58" fmla="*/ 12 w 179"/>
                <a:gd name="T59" fmla="*/ 146 h 279"/>
                <a:gd name="T60" fmla="*/ 7 w 179"/>
                <a:gd name="T61" fmla="*/ 131 h 279"/>
                <a:gd name="T62" fmla="*/ 13 w 179"/>
                <a:gd name="T63" fmla="*/ 114 h 279"/>
                <a:gd name="T64" fmla="*/ 31 w 179"/>
                <a:gd name="T65" fmla="*/ 105 h 279"/>
                <a:gd name="T66" fmla="*/ 22 w 179"/>
                <a:gd name="T67" fmla="*/ 93 h 279"/>
                <a:gd name="T68" fmla="*/ 22 w 179"/>
                <a:gd name="T69" fmla="*/ 75 h 279"/>
                <a:gd name="T70" fmla="*/ 35 w 179"/>
                <a:gd name="T71" fmla="*/ 65 h 279"/>
                <a:gd name="T72" fmla="*/ 29 w 179"/>
                <a:gd name="T73" fmla="*/ 49 h 279"/>
                <a:gd name="T74" fmla="*/ 38 w 179"/>
                <a:gd name="T75" fmla="*/ 30 h 279"/>
                <a:gd name="T76" fmla="*/ 49 w 179"/>
                <a:gd name="T77" fmla="*/ 21 h 279"/>
                <a:gd name="T78" fmla="*/ 68 w 179"/>
                <a:gd name="T79" fmla="*/ 18 h 279"/>
                <a:gd name="T80" fmla="*/ 77 w 179"/>
                <a:gd name="T81" fmla="*/ 21 h 279"/>
                <a:gd name="T82" fmla="*/ 87 w 179"/>
                <a:gd name="T83" fmla="*/ 22 h 279"/>
                <a:gd name="T84" fmla="*/ 105 w 179"/>
                <a:gd name="T85" fmla="*/ 14 h 279"/>
                <a:gd name="T86" fmla="*/ 135 w 179"/>
                <a:gd name="T87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79" h="279">
                  <a:moveTo>
                    <a:pt x="135" y="0"/>
                  </a:moveTo>
                  <a:lnTo>
                    <a:pt x="152" y="6"/>
                  </a:lnTo>
                  <a:lnTo>
                    <a:pt x="163" y="22"/>
                  </a:lnTo>
                  <a:lnTo>
                    <a:pt x="164" y="38"/>
                  </a:lnTo>
                  <a:lnTo>
                    <a:pt x="158" y="52"/>
                  </a:lnTo>
                  <a:lnTo>
                    <a:pt x="167" y="59"/>
                  </a:lnTo>
                  <a:lnTo>
                    <a:pt x="178" y="76"/>
                  </a:lnTo>
                  <a:lnTo>
                    <a:pt x="179" y="97"/>
                  </a:lnTo>
                  <a:lnTo>
                    <a:pt x="168" y="110"/>
                  </a:lnTo>
                  <a:lnTo>
                    <a:pt x="152" y="120"/>
                  </a:lnTo>
                  <a:lnTo>
                    <a:pt x="163" y="140"/>
                  </a:lnTo>
                  <a:lnTo>
                    <a:pt x="164" y="163"/>
                  </a:lnTo>
                  <a:lnTo>
                    <a:pt x="153" y="181"/>
                  </a:lnTo>
                  <a:lnTo>
                    <a:pt x="133" y="189"/>
                  </a:lnTo>
                  <a:lnTo>
                    <a:pt x="100" y="184"/>
                  </a:lnTo>
                  <a:lnTo>
                    <a:pt x="101" y="203"/>
                  </a:lnTo>
                  <a:lnTo>
                    <a:pt x="100" y="231"/>
                  </a:lnTo>
                  <a:lnTo>
                    <a:pt x="94" y="253"/>
                  </a:lnTo>
                  <a:lnTo>
                    <a:pt x="85" y="268"/>
                  </a:lnTo>
                  <a:lnTo>
                    <a:pt x="72" y="277"/>
                  </a:lnTo>
                  <a:lnTo>
                    <a:pt x="54" y="279"/>
                  </a:lnTo>
                  <a:lnTo>
                    <a:pt x="32" y="269"/>
                  </a:lnTo>
                  <a:lnTo>
                    <a:pt x="19" y="252"/>
                  </a:lnTo>
                  <a:lnTo>
                    <a:pt x="4" y="220"/>
                  </a:lnTo>
                  <a:lnTo>
                    <a:pt x="0" y="197"/>
                  </a:lnTo>
                  <a:lnTo>
                    <a:pt x="7" y="184"/>
                  </a:lnTo>
                  <a:lnTo>
                    <a:pt x="19" y="177"/>
                  </a:lnTo>
                  <a:lnTo>
                    <a:pt x="28" y="174"/>
                  </a:lnTo>
                  <a:lnTo>
                    <a:pt x="25" y="158"/>
                  </a:lnTo>
                  <a:lnTo>
                    <a:pt x="12" y="146"/>
                  </a:lnTo>
                  <a:lnTo>
                    <a:pt x="7" y="131"/>
                  </a:lnTo>
                  <a:lnTo>
                    <a:pt x="13" y="114"/>
                  </a:lnTo>
                  <a:lnTo>
                    <a:pt x="31" y="105"/>
                  </a:lnTo>
                  <a:lnTo>
                    <a:pt x="22" y="93"/>
                  </a:lnTo>
                  <a:lnTo>
                    <a:pt x="22" y="75"/>
                  </a:lnTo>
                  <a:lnTo>
                    <a:pt x="35" y="65"/>
                  </a:lnTo>
                  <a:lnTo>
                    <a:pt x="29" y="49"/>
                  </a:lnTo>
                  <a:lnTo>
                    <a:pt x="38" y="30"/>
                  </a:lnTo>
                  <a:lnTo>
                    <a:pt x="49" y="21"/>
                  </a:lnTo>
                  <a:lnTo>
                    <a:pt x="68" y="18"/>
                  </a:lnTo>
                  <a:lnTo>
                    <a:pt x="77" y="21"/>
                  </a:lnTo>
                  <a:lnTo>
                    <a:pt x="87" y="22"/>
                  </a:lnTo>
                  <a:lnTo>
                    <a:pt x="105" y="1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CC9900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6400" name="Freeform 16"/>
            <p:cNvSpPr>
              <a:spLocks/>
            </p:cNvSpPr>
            <p:nvPr/>
          </p:nvSpPr>
          <p:spPr bwMode="auto">
            <a:xfrm>
              <a:off x="2120" y="1586"/>
              <a:ext cx="90" cy="19"/>
            </a:xfrm>
            <a:custGeom>
              <a:avLst/>
              <a:gdLst>
                <a:gd name="T0" fmla="*/ 0 w 90"/>
                <a:gd name="T1" fmla="*/ 4 h 19"/>
                <a:gd name="T2" fmla="*/ 14 w 90"/>
                <a:gd name="T3" fmla="*/ 12 h 19"/>
                <a:gd name="T4" fmla="*/ 36 w 90"/>
                <a:gd name="T5" fmla="*/ 19 h 19"/>
                <a:gd name="T6" fmla="*/ 57 w 90"/>
                <a:gd name="T7" fmla="*/ 15 h 19"/>
                <a:gd name="T8" fmla="*/ 78 w 90"/>
                <a:gd name="T9" fmla="*/ 8 h 19"/>
                <a:gd name="T10" fmla="*/ 90 w 90"/>
                <a:gd name="T1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19">
                  <a:moveTo>
                    <a:pt x="0" y="4"/>
                  </a:moveTo>
                  <a:lnTo>
                    <a:pt x="14" y="12"/>
                  </a:lnTo>
                  <a:lnTo>
                    <a:pt x="36" y="19"/>
                  </a:lnTo>
                  <a:lnTo>
                    <a:pt x="57" y="15"/>
                  </a:lnTo>
                  <a:lnTo>
                    <a:pt x="78" y="8"/>
                  </a:lnTo>
                  <a:lnTo>
                    <a:pt x="90" y="0"/>
                  </a:lnTo>
                </a:path>
              </a:pathLst>
            </a:custGeom>
            <a:solidFill>
              <a:srgbClr val="CCCC00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6401" name="Freeform 17"/>
            <p:cNvSpPr>
              <a:spLocks/>
            </p:cNvSpPr>
            <p:nvPr/>
          </p:nvSpPr>
          <p:spPr bwMode="auto">
            <a:xfrm>
              <a:off x="2103" y="1635"/>
              <a:ext cx="54" cy="19"/>
            </a:xfrm>
            <a:custGeom>
              <a:avLst/>
              <a:gdLst>
                <a:gd name="T0" fmla="*/ 54 w 54"/>
                <a:gd name="T1" fmla="*/ 19 h 19"/>
                <a:gd name="T2" fmla="*/ 38 w 54"/>
                <a:gd name="T3" fmla="*/ 18 h 19"/>
                <a:gd name="T4" fmla="*/ 19 w 54"/>
                <a:gd name="T5" fmla="*/ 12 h 19"/>
                <a:gd name="T6" fmla="*/ 0 w 54"/>
                <a:gd name="T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9">
                  <a:moveTo>
                    <a:pt x="54" y="19"/>
                  </a:moveTo>
                  <a:lnTo>
                    <a:pt x="38" y="18"/>
                  </a:lnTo>
                  <a:lnTo>
                    <a:pt x="19" y="12"/>
                  </a:lnTo>
                  <a:lnTo>
                    <a:pt x="0" y="0"/>
                  </a:lnTo>
                </a:path>
              </a:pathLst>
            </a:custGeom>
            <a:solidFill>
              <a:srgbClr val="FFFF00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6402" name="Freeform 18"/>
            <p:cNvSpPr>
              <a:spLocks/>
            </p:cNvSpPr>
            <p:nvPr/>
          </p:nvSpPr>
          <p:spPr bwMode="auto">
            <a:xfrm>
              <a:off x="2098" y="1657"/>
              <a:ext cx="50" cy="27"/>
            </a:xfrm>
            <a:custGeom>
              <a:avLst/>
              <a:gdLst>
                <a:gd name="T0" fmla="*/ 50 w 50"/>
                <a:gd name="T1" fmla="*/ 27 h 27"/>
                <a:gd name="T2" fmla="*/ 36 w 50"/>
                <a:gd name="T3" fmla="*/ 19 h 27"/>
                <a:gd name="T4" fmla="*/ 23 w 50"/>
                <a:gd name="T5" fmla="*/ 19 h 27"/>
                <a:gd name="T6" fmla="*/ 10 w 50"/>
                <a:gd name="T7" fmla="*/ 27 h 27"/>
                <a:gd name="T8" fmla="*/ 7 w 50"/>
                <a:gd name="T9" fmla="*/ 13 h 27"/>
                <a:gd name="T10" fmla="*/ 0 w 50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27">
                  <a:moveTo>
                    <a:pt x="50" y="27"/>
                  </a:moveTo>
                  <a:lnTo>
                    <a:pt x="36" y="19"/>
                  </a:lnTo>
                  <a:lnTo>
                    <a:pt x="23" y="19"/>
                  </a:lnTo>
                  <a:lnTo>
                    <a:pt x="10" y="27"/>
                  </a:lnTo>
                  <a:lnTo>
                    <a:pt x="7" y="13"/>
                  </a:lnTo>
                  <a:lnTo>
                    <a:pt x="0" y="0"/>
                  </a:lnTo>
                </a:path>
              </a:pathLst>
            </a:custGeom>
            <a:solidFill>
              <a:srgbClr val="FFFF00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6403" name="Freeform 19"/>
            <p:cNvSpPr>
              <a:spLocks/>
            </p:cNvSpPr>
            <p:nvPr/>
          </p:nvSpPr>
          <p:spPr bwMode="auto">
            <a:xfrm>
              <a:off x="2121" y="1525"/>
              <a:ext cx="91" cy="24"/>
            </a:xfrm>
            <a:custGeom>
              <a:avLst/>
              <a:gdLst>
                <a:gd name="T0" fmla="*/ 91 w 91"/>
                <a:gd name="T1" fmla="*/ 0 h 24"/>
                <a:gd name="T2" fmla="*/ 78 w 91"/>
                <a:gd name="T3" fmla="*/ 4 h 24"/>
                <a:gd name="T4" fmla="*/ 65 w 91"/>
                <a:gd name="T5" fmla="*/ 8 h 24"/>
                <a:gd name="T6" fmla="*/ 56 w 91"/>
                <a:gd name="T7" fmla="*/ 13 h 24"/>
                <a:gd name="T8" fmla="*/ 45 w 91"/>
                <a:gd name="T9" fmla="*/ 20 h 24"/>
                <a:gd name="T10" fmla="*/ 33 w 91"/>
                <a:gd name="T11" fmla="*/ 24 h 24"/>
                <a:gd name="T12" fmla="*/ 21 w 91"/>
                <a:gd name="T13" fmla="*/ 22 h 24"/>
                <a:gd name="T14" fmla="*/ 9 w 91"/>
                <a:gd name="T15" fmla="*/ 16 h 24"/>
                <a:gd name="T16" fmla="*/ 0 w 91"/>
                <a:gd name="T17" fmla="*/ 1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" h="24">
                  <a:moveTo>
                    <a:pt x="91" y="0"/>
                  </a:moveTo>
                  <a:lnTo>
                    <a:pt x="78" y="4"/>
                  </a:lnTo>
                  <a:lnTo>
                    <a:pt x="65" y="8"/>
                  </a:lnTo>
                  <a:lnTo>
                    <a:pt x="56" y="13"/>
                  </a:lnTo>
                  <a:lnTo>
                    <a:pt x="45" y="20"/>
                  </a:lnTo>
                  <a:lnTo>
                    <a:pt x="33" y="24"/>
                  </a:lnTo>
                  <a:lnTo>
                    <a:pt x="21" y="22"/>
                  </a:lnTo>
                  <a:lnTo>
                    <a:pt x="9" y="16"/>
                  </a:lnTo>
                  <a:lnTo>
                    <a:pt x="0" y="11"/>
                  </a:lnTo>
                </a:path>
              </a:pathLst>
            </a:custGeom>
            <a:solidFill>
              <a:srgbClr val="CC9900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grpSp>
          <p:nvGrpSpPr>
            <p:cNvPr id="16418" name="Group 34"/>
            <p:cNvGrpSpPr>
              <a:grpSpLocks/>
            </p:cNvGrpSpPr>
            <p:nvPr/>
          </p:nvGrpSpPr>
          <p:grpSpPr bwMode="auto">
            <a:xfrm>
              <a:off x="1896" y="684"/>
              <a:ext cx="373" cy="712"/>
              <a:chOff x="1896" y="684"/>
              <a:chExt cx="373" cy="712"/>
            </a:xfrm>
          </p:grpSpPr>
          <p:sp>
            <p:nvSpPr>
              <p:cNvPr id="16407" name="Freeform 23"/>
              <p:cNvSpPr>
                <a:spLocks/>
              </p:cNvSpPr>
              <p:nvPr/>
            </p:nvSpPr>
            <p:spPr bwMode="auto">
              <a:xfrm>
                <a:off x="1896" y="684"/>
                <a:ext cx="373" cy="712"/>
              </a:xfrm>
              <a:custGeom>
                <a:avLst/>
                <a:gdLst>
                  <a:gd name="T0" fmla="*/ 12 w 373"/>
                  <a:gd name="T1" fmla="*/ 193 h 712"/>
                  <a:gd name="T2" fmla="*/ 4 w 373"/>
                  <a:gd name="T3" fmla="*/ 236 h 712"/>
                  <a:gd name="T4" fmla="*/ 0 w 373"/>
                  <a:gd name="T5" fmla="*/ 280 h 712"/>
                  <a:gd name="T6" fmla="*/ 10 w 373"/>
                  <a:gd name="T7" fmla="*/ 376 h 712"/>
                  <a:gd name="T8" fmla="*/ 17 w 373"/>
                  <a:gd name="T9" fmla="*/ 459 h 712"/>
                  <a:gd name="T10" fmla="*/ 34 w 373"/>
                  <a:gd name="T11" fmla="*/ 509 h 712"/>
                  <a:gd name="T12" fmla="*/ 53 w 373"/>
                  <a:gd name="T13" fmla="*/ 570 h 712"/>
                  <a:gd name="T14" fmla="*/ 64 w 373"/>
                  <a:gd name="T15" fmla="*/ 602 h 712"/>
                  <a:gd name="T16" fmla="*/ 79 w 373"/>
                  <a:gd name="T17" fmla="*/ 643 h 712"/>
                  <a:gd name="T18" fmla="*/ 91 w 373"/>
                  <a:gd name="T19" fmla="*/ 675 h 712"/>
                  <a:gd name="T20" fmla="*/ 104 w 373"/>
                  <a:gd name="T21" fmla="*/ 698 h 712"/>
                  <a:gd name="T22" fmla="*/ 115 w 373"/>
                  <a:gd name="T23" fmla="*/ 709 h 712"/>
                  <a:gd name="T24" fmla="*/ 129 w 373"/>
                  <a:gd name="T25" fmla="*/ 712 h 712"/>
                  <a:gd name="T26" fmla="*/ 143 w 373"/>
                  <a:gd name="T27" fmla="*/ 706 h 712"/>
                  <a:gd name="T28" fmla="*/ 153 w 373"/>
                  <a:gd name="T29" fmla="*/ 708 h 712"/>
                  <a:gd name="T30" fmla="*/ 161 w 373"/>
                  <a:gd name="T31" fmla="*/ 704 h 712"/>
                  <a:gd name="T32" fmla="*/ 173 w 373"/>
                  <a:gd name="T33" fmla="*/ 685 h 712"/>
                  <a:gd name="T34" fmla="*/ 189 w 373"/>
                  <a:gd name="T35" fmla="*/ 644 h 712"/>
                  <a:gd name="T36" fmla="*/ 203 w 373"/>
                  <a:gd name="T37" fmla="*/ 595 h 712"/>
                  <a:gd name="T38" fmla="*/ 214 w 373"/>
                  <a:gd name="T39" fmla="*/ 551 h 712"/>
                  <a:gd name="T40" fmla="*/ 218 w 373"/>
                  <a:gd name="T41" fmla="*/ 512 h 712"/>
                  <a:gd name="T42" fmla="*/ 226 w 373"/>
                  <a:gd name="T43" fmla="*/ 484 h 712"/>
                  <a:gd name="T44" fmla="*/ 240 w 373"/>
                  <a:gd name="T45" fmla="*/ 448 h 712"/>
                  <a:gd name="T46" fmla="*/ 255 w 373"/>
                  <a:gd name="T47" fmla="*/ 422 h 712"/>
                  <a:gd name="T48" fmla="*/ 241 w 373"/>
                  <a:gd name="T49" fmla="*/ 406 h 712"/>
                  <a:gd name="T50" fmla="*/ 224 w 373"/>
                  <a:gd name="T51" fmla="*/ 395 h 712"/>
                  <a:gd name="T52" fmla="*/ 238 w 373"/>
                  <a:gd name="T53" fmla="*/ 375 h 712"/>
                  <a:gd name="T54" fmla="*/ 240 w 373"/>
                  <a:gd name="T55" fmla="*/ 354 h 712"/>
                  <a:gd name="T56" fmla="*/ 245 w 373"/>
                  <a:gd name="T57" fmla="*/ 341 h 712"/>
                  <a:gd name="T58" fmla="*/ 254 w 373"/>
                  <a:gd name="T59" fmla="*/ 326 h 712"/>
                  <a:gd name="T60" fmla="*/ 261 w 373"/>
                  <a:gd name="T61" fmla="*/ 333 h 712"/>
                  <a:gd name="T62" fmla="*/ 269 w 373"/>
                  <a:gd name="T63" fmla="*/ 337 h 712"/>
                  <a:gd name="T64" fmla="*/ 277 w 373"/>
                  <a:gd name="T65" fmla="*/ 352 h 712"/>
                  <a:gd name="T66" fmla="*/ 281 w 373"/>
                  <a:gd name="T67" fmla="*/ 371 h 712"/>
                  <a:gd name="T68" fmla="*/ 287 w 373"/>
                  <a:gd name="T69" fmla="*/ 378 h 712"/>
                  <a:gd name="T70" fmla="*/ 298 w 373"/>
                  <a:gd name="T71" fmla="*/ 379 h 712"/>
                  <a:gd name="T72" fmla="*/ 306 w 373"/>
                  <a:gd name="T73" fmla="*/ 373 h 712"/>
                  <a:gd name="T74" fmla="*/ 312 w 373"/>
                  <a:gd name="T75" fmla="*/ 360 h 712"/>
                  <a:gd name="T76" fmla="*/ 320 w 373"/>
                  <a:gd name="T77" fmla="*/ 320 h 712"/>
                  <a:gd name="T78" fmla="*/ 336 w 373"/>
                  <a:gd name="T79" fmla="*/ 296 h 712"/>
                  <a:gd name="T80" fmla="*/ 347 w 373"/>
                  <a:gd name="T81" fmla="*/ 281 h 712"/>
                  <a:gd name="T82" fmla="*/ 350 w 373"/>
                  <a:gd name="T83" fmla="*/ 263 h 712"/>
                  <a:gd name="T84" fmla="*/ 341 w 373"/>
                  <a:gd name="T85" fmla="*/ 225 h 712"/>
                  <a:gd name="T86" fmla="*/ 334 w 373"/>
                  <a:gd name="T87" fmla="*/ 204 h 712"/>
                  <a:gd name="T88" fmla="*/ 342 w 373"/>
                  <a:gd name="T89" fmla="*/ 178 h 712"/>
                  <a:gd name="T90" fmla="*/ 361 w 373"/>
                  <a:gd name="T91" fmla="*/ 155 h 712"/>
                  <a:gd name="T92" fmla="*/ 373 w 373"/>
                  <a:gd name="T93" fmla="*/ 134 h 712"/>
                  <a:gd name="T94" fmla="*/ 364 w 373"/>
                  <a:gd name="T95" fmla="*/ 87 h 712"/>
                  <a:gd name="T96" fmla="*/ 343 w 373"/>
                  <a:gd name="T97" fmla="*/ 47 h 712"/>
                  <a:gd name="T98" fmla="*/ 292 w 373"/>
                  <a:gd name="T99" fmla="*/ 15 h 712"/>
                  <a:gd name="T100" fmla="*/ 239 w 373"/>
                  <a:gd name="T101" fmla="*/ 0 h 712"/>
                  <a:gd name="T102" fmla="*/ 185 w 373"/>
                  <a:gd name="T103" fmla="*/ 5 h 712"/>
                  <a:gd name="T104" fmla="*/ 124 w 373"/>
                  <a:gd name="T105" fmla="*/ 30 h 712"/>
                  <a:gd name="T106" fmla="*/ 106 w 373"/>
                  <a:gd name="T107" fmla="*/ 54 h 712"/>
                  <a:gd name="T108" fmla="*/ 97 w 373"/>
                  <a:gd name="T109" fmla="*/ 79 h 712"/>
                  <a:gd name="T110" fmla="*/ 88 w 373"/>
                  <a:gd name="T111" fmla="*/ 113 h 712"/>
                  <a:gd name="T112" fmla="*/ 82 w 373"/>
                  <a:gd name="T113" fmla="*/ 129 h 712"/>
                  <a:gd name="T114" fmla="*/ 41 w 373"/>
                  <a:gd name="T115" fmla="*/ 156 h 712"/>
                  <a:gd name="T116" fmla="*/ 24 w 373"/>
                  <a:gd name="T117" fmla="*/ 174 h 712"/>
                  <a:gd name="T118" fmla="*/ 12 w 373"/>
                  <a:gd name="T119" fmla="*/ 193 h 7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73" h="712">
                    <a:moveTo>
                      <a:pt x="12" y="193"/>
                    </a:moveTo>
                    <a:lnTo>
                      <a:pt x="4" y="236"/>
                    </a:lnTo>
                    <a:lnTo>
                      <a:pt x="0" y="280"/>
                    </a:lnTo>
                    <a:lnTo>
                      <a:pt x="10" y="376"/>
                    </a:lnTo>
                    <a:lnTo>
                      <a:pt x="17" y="459"/>
                    </a:lnTo>
                    <a:lnTo>
                      <a:pt x="34" y="509"/>
                    </a:lnTo>
                    <a:lnTo>
                      <a:pt x="53" y="570"/>
                    </a:lnTo>
                    <a:lnTo>
                      <a:pt x="64" y="602"/>
                    </a:lnTo>
                    <a:lnTo>
                      <a:pt x="79" y="643"/>
                    </a:lnTo>
                    <a:lnTo>
                      <a:pt x="91" y="675"/>
                    </a:lnTo>
                    <a:lnTo>
                      <a:pt x="104" y="698"/>
                    </a:lnTo>
                    <a:lnTo>
                      <a:pt x="115" y="709"/>
                    </a:lnTo>
                    <a:lnTo>
                      <a:pt x="129" y="712"/>
                    </a:lnTo>
                    <a:lnTo>
                      <a:pt x="143" y="706"/>
                    </a:lnTo>
                    <a:lnTo>
                      <a:pt x="153" y="708"/>
                    </a:lnTo>
                    <a:lnTo>
                      <a:pt x="161" y="704"/>
                    </a:lnTo>
                    <a:lnTo>
                      <a:pt x="173" y="685"/>
                    </a:lnTo>
                    <a:lnTo>
                      <a:pt x="189" y="644"/>
                    </a:lnTo>
                    <a:lnTo>
                      <a:pt x="203" y="595"/>
                    </a:lnTo>
                    <a:lnTo>
                      <a:pt x="214" y="551"/>
                    </a:lnTo>
                    <a:lnTo>
                      <a:pt x="218" y="512"/>
                    </a:lnTo>
                    <a:lnTo>
                      <a:pt x="226" y="484"/>
                    </a:lnTo>
                    <a:lnTo>
                      <a:pt x="240" y="448"/>
                    </a:lnTo>
                    <a:lnTo>
                      <a:pt x="255" y="422"/>
                    </a:lnTo>
                    <a:lnTo>
                      <a:pt x="241" y="406"/>
                    </a:lnTo>
                    <a:lnTo>
                      <a:pt x="224" y="395"/>
                    </a:lnTo>
                    <a:lnTo>
                      <a:pt x="238" y="375"/>
                    </a:lnTo>
                    <a:lnTo>
                      <a:pt x="240" y="354"/>
                    </a:lnTo>
                    <a:lnTo>
                      <a:pt x="245" y="341"/>
                    </a:lnTo>
                    <a:lnTo>
                      <a:pt x="254" y="326"/>
                    </a:lnTo>
                    <a:lnTo>
                      <a:pt x="261" y="333"/>
                    </a:lnTo>
                    <a:lnTo>
                      <a:pt x="269" y="337"/>
                    </a:lnTo>
                    <a:lnTo>
                      <a:pt x="277" y="352"/>
                    </a:lnTo>
                    <a:lnTo>
                      <a:pt x="281" y="371"/>
                    </a:lnTo>
                    <a:lnTo>
                      <a:pt x="287" y="378"/>
                    </a:lnTo>
                    <a:lnTo>
                      <a:pt x="298" y="379"/>
                    </a:lnTo>
                    <a:lnTo>
                      <a:pt x="306" y="373"/>
                    </a:lnTo>
                    <a:lnTo>
                      <a:pt x="312" y="360"/>
                    </a:lnTo>
                    <a:lnTo>
                      <a:pt x="320" y="320"/>
                    </a:lnTo>
                    <a:lnTo>
                      <a:pt x="336" y="296"/>
                    </a:lnTo>
                    <a:lnTo>
                      <a:pt x="347" y="281"/>
                    </a:lnTo>
                    <a:lnTo>
                      <a:pt x="350" y="263"/>
                    </a:lnTo>
                    <a:lnTo>
                      <a:pt x="341" y="225"/>
                    </a:lnTo>
                    <a:lnTo>
                      <a:pt x="334" y="204"/>
                    </a:lnTo>
                    <a:lnTo>
                      <a:pt x="342" y="178"/>
                    </a:lnTo>
                    <a:lnTo>
                      <a:pt x="361" y="155"/>
                    </a:lnTo>
                    <a:lnTo>
                      <a:pt x="373" y="134"/>
                    </a:lnTo>
                    <a:lnTo>
                      <a:pt x="364" y="87"/>
                    </a:lnTo>
                    <a:lnTo>
                      <a:pt x="343" y="47"/>
                    </a:lnTo>
                    <a:lnTo>
                      <a:pt x="292" y="15"/>
                    </a:lnTo>
                    <a:lnTo>
                      <a:pt x="239" y="0"/>
                    </a:lnTo>
                    <a:lnTo>
                      <a:pt x="185" y="5"/>
                    </a:lnTo>
                    <a:lnTo>
                      <a:pt x="124" y="30"/>
                    </a:lnTo>
                    <a:lnTo>
                      <a:pt x="106" y="54"/>
                    </a:lnTo>
                    <a:lnTo>
                      <a:pt x="97" y="79"/>
                    </a:lnTo>
                    <a:lnTo>
                      <a:pt x="88" y="113"/>
                    </a:lnTo>
                    <a:lnTo>
                      <a:pt x="82" y="129"/>
                    </a:lnTo>
                    <a:lnTo>
                      <a:pt x="41" y="156"/>
                    </a:lnTo>
                    <a:lnTo>
                      <a:pt x="24" y="174"/>
                    </a:lnTo>
                    <a:lnTo>
                      <a:pt x="12" y="193"/>
                    </a:lnTo>
                    <a:close/>
                  </a:path>
                </a:pathLst>
              </a:custGeom>
              <a:solidFill>
                <a:srgbClr val="CC99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grpSp>
            <p:nvGrpSpPr>
              <p:cNvPr id="16417" name="Group 33"/>
              <p:cNvGrpSpPr>
                <a:grpSpLocks/>
              </p:cNvGrpSpPr>
              <p:nvPr/>
            </p:nvGrpSpPr>
            <p:grpSpPr bwMode="auto">
              <a:xfrm>
                <a:off x="1940" y="790"/>
                <a:ext cx="290" cy="378"/>
                <a:chOff x="1940" y="790"/>
                <a:chExt cx="290" cy="378"/>
              </a:xfrm>
            </p:grpSpPr>
            <p:grpSp>
              <p:nvGrpSpPr>
                <p:cNvPr id="16415" name="Group 31"/>
                <p:cNvGrpSpPr>
                  <a:grpSpLocks/>
                </p:cNvGrpSpPr>
                <p:nvPr/>
              </p:nvGrpSpPr>
              <p:grpSpPr bwMode="auto">
                <a:xfrm>
                  <a:off x="1940" y="790"/>
                  <a:ext cx="290" cy="378"/>
                  <a:chOff x="1940" y="790"/>
                  <a:chExt cx="290" cy="378"/>
                </a:xfrm>
              </p:grpSpPr>
              <p:sp>
                <p:nvSpPr>
                  <p:cNvPr id="16408" name="Freeform 24"/>
                  <p:cNvSpPr>
                    <a:spLocks/>
                  </p:cNvSpPr>
                  <p:nvPr/>
                </p:nvSpPr>
                <p:spPr bwMode="auto">
                  <a:xfrm>
                    <a:off x="1940" y="829"/>
                    <a:ext cx="87" cy="339"/>
                  </a:xfrm>
                  <a:custGeom>
                    <a:avLst/>
                    <a:gdLst>
                      <a:gd name="T0" fmla="*/ 3 w 87"/>
                      <a:gd name="T1" fmla="*/ 339 h 339"/>
                      <a:gd name="T2" fmla="*/ 14 w 87"/>
                      <a:gd name="T3" fmla="*/ 306 h 339"/>
                      <a:gd name="T4" fmla="*/ 21 w 87"/>
                      <a:gd name="T5" fmla="*/ 283 h 339"/>
                      <a:gd name="T6" fmla="*/ 18 w 87"/>
                      <a:gd name="T7" fmla="*/ 242 h 339"/>
                      <a:gd name="T8" fmla="*/ 7 w 87"/>
                      <a:gd name="T9" fmla="*/ 205 h 339"/>
                      <a:gd name="T10" fmla="*/ 0 w 87"/>
                      <a:gd name="T11" fmla="*/ 163 h 339"/>
                      <a:gd name="T12" fmla="*/ 3 w 87"/>
                      <a:gd name="T13" fmla="*/ 129 h 339"/>
                      <a:gd name="T14" fmla="*/ 20 w 87"/>
                      <a:gd name="T15" fmla="*/ 94 h 339"/>
                      <a:gd name="T16" fmla="*/ 38 w 87"/>
                      <a:gd name="T17" fmla="*/ 71 h 339"/>
                      <a:gd name="T18" fmla="*/ 63 w 87"/>
                      <a:gd name="T19" fmla="*/ 49 h 339"/>
                      <a:gd name="T20" fmla="*/ 87 w 87"/>
                      <a:gd name="T21" fmla="*/ 38 h 339"/>
                      <a:gd name="T22" fmla="*/ 73 w 87"/>
                      <a:gd name="T23" fmla="*/ 37 h 339"/>
                      <a:gd name="T24" fmla="*/ 64 w 87"/>
                      <a:gd name="T25" fmla="*/ 33 h 339"/>
                      <a:gd name="T26" fmla="*/ 58 w 87"/>
                      <a:gd name="T27" fmla="*/ 25 h 339"/>
                      <a:gd name="T28" fmla="*/ 54 w 87"/>
                      <a:gd name="T29" fmla="*/ 10 h 339"/>
                      <a:gd name="T30" fmla="*/ 56 w 87"/>
                      <a:gd name="T31" fmla="*/ 0 h 3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7" h="339">
                        <a:moveTo>
                          <a:pt x="3" y="339"/>
                        </a:moveTo>
                        <a:lnTo>
                          <a:pt x="14" y="306"/>
                        </a:lnTo>
                        <a:lnTo>
                          <a:pt x="21" y="283"/>
                        </a:lnTo>
                        <a:lnTo>
                          <a:pt x="18" y="242"/>
                        </a:lnTo>
                        <a:lnTo>
                          <a:pt x="7" y="205"/>
                        </a:lnTo>
                        <a:lnTo>
                          <a:pt x="0" y="163"/>
                        </a:lnTo>
                        <a:lnTo>
                          <a:pt x="3" y="129"/>
                        </a:lnTo>
                        <a:lnTo>
                          <a:pt x="20" y="94"/>
                        </a:lnTo>
                        <a:lnTo>
                          <a:pt x="38" y="71"/>
                        </a:lnTo>
                        <a:lnTo>
                          <a:pt x="63" y="49"/>
                        </a:lnTo>
                        <a:lnTo>
                          <a:pt x="87" y="38"/>
                        </a:lnTo>
                        <a:lnTo>
                          <a:pt x="73" y="37"/>
                        </a:lnTo>
                        <a:lnTo>
                          <a:pt x="64" y="33"/>
                        </a:lnTo>
                        <a:lnTo>
                          <a:pt x="58" y="25"/>
                        </a:lnTo>
                        <a:lnTo>
                          <a:pt x="54" y="10"/>
                        </a:lnTo>
                        <a:lnTo>
                          <a:pt x="56" y="0"/>
                        </a:lnTo>
                      </a:path>
                    </a:pathLst>
                  </a:custGeom>
                  <a:solidFill>
                    <a:srgbClr val="CC990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id-ID"/>
                  </a:p>
                </p:txBody>
              </p:sp>
              <p:sp>
                <p:nvSpPr>
                  <p:cNvPr id="16409" name="Freeform 25"/>
                  <p:cNvSpPr>
                    <a:spLocks/>
                  </p:cNvSpPr>
                  <p:nvPr/>
                </p:nvSpPr>
                <p:spPr bwMode="auto">
                  <a:xfrm>
                    <a:off x="2063" y="885"/>
                    <a:ext cx="102" cy="47"/>
                  </a:xfrm>
                  <a:custGeom>
                    <a:avLst/>
                    <a:gdLst>
                      <a:gd name="T0" fmla="*/ 0 w 102"/>
                      <a:gd name="T1" fmla="*/ 24 h 47"/>
                      <a:gd name="T2" fmla="*/ 20 w 102"/>
                      <a:gd name="T3" fmla="*/ 38 h 47"/>
                      <a:gd name="T4" fmla="*/ 40 w 102"/>
                      <a:gd name="T5" fmla="*/ 46 h 47"/>
                      <a:gd name="T6" fmla="*/ 62 w 102"/>
                      <a:gd name="T7" fmla="*/ 47 h 47"/>
                      <a:gd name="T8" fmla="*/ 78 w 102"/>
                      <a:gd name="T9" fmla="*/ 46 h 47"/>
                      <a:gd name="T10" fmla="*/ 93 w 102"/>
                      <a:gd name="T11" fmla="*/ 41 h 47"/>
                      <a:gd name="T12" fmla="*/ 102 w 102"/>
                      <a:gd name="T13" fmla="*/ 27 h 47"/>
                      <a:gd name="T14" fmla="*/ 102 w 102"/>
                      <a:gd name="T15" fmla="*/ 11 h 47"/>
                      <a:gd name="T16" fmla="*/ 91 w 102"/>
                      <a:gd name="T17" fmla="*/ 3 h 47"/>
                      <a:gd name="T18" fmla="*/ 77 w 102"/>
                      <a:gd name="T19" fmla="*/ 0 h 47"/>
                      <a:gd name="T20" fmla="*/ 58 w 102"/>
                      <a:gd name="T21" fmla="*/ 5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02" h="47">
                        <a:moveTo>
                          <a:pt x="0" y="24"/>
                        </a:moveTo>
                        <a:lnTo>
                          <a:pt x="20" y="38"/>
                        </a:lnTo>
                        <a:lnTo>
                          <a:pt x="40" y="46"/>
                        </a:lnTo>
                        <a:lnTo>
                          <a:pt x="62" y="47"/>
                        </a:lnTo>
                        <a:lnTo>
                          <a:pt x="78" y="46"/>
                        </a:lnTo>
                        <a:lnTo>
                          <a:pt x="93" y="41"/>
                        </a:lnTo>
                        <a:lnTo>
                          <a:pt x="102" y="27"/>
                        </a:lnTo>
                        <a:lnTo>
                          <a:pt x="102" y="11"/>
                        </a:lnTo>
                        <a:lnTo>
                          <a:pt x="91" y="3"/>
                        </a:lnTo>
                        <a:lnTo>
                          <a:pt x="77" y="0"/>
                        </a:lnTo>
                        <a:lnTo>
                          <a:pt x="58" y="5"/>
                        </a:lnTo>
                      </a:path>
                    </a:pathLst>
                  </a:custGeom>
                  <a:solidFill>
                    <a:srgbClr val="CC990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id-ID"/>
                  </a:p>
                </p:txBody>
              </p:sp>
              <p:sp>
                <p:nvSpPr>
                  <p:cNvPr id="16410" name="Freeform 26"/>
                  <p:cNvSpPr>
                    <a:spLocks/>
                  </p:cNvSpPr>
                  <p:nvPr/>
                </p:nvSpPr>
                <p:spPr bwMode="auto">
                  <a:xfrm>
                    <a:off x="2038" y="992"/>
                    <a:ext cx="46" cy="71"/>
                  </a:xfrm>
                  <a:custGeom>
                    <a:avLst/>
                    <a:gdLst>
                      <a:gd name="T0" fmla="*/ 46 w 46"/>
                      <a:gd name="T1" fmla="*/ 0 h 71"/>
                      <a:gd name="T2" fmla="*/ 28 w 46"/>
                      <a:gd name="T3" fmla="*/ 10 h 71"/>
                      <a:gd name="T4" fmla="*/ 13 w 46"/>
                      <a:gd name="T5" fmla="*/ 26 h 71"/>
                      <a:gd name="T6" fmla="*/ 3 w 46"/>
                      <a:gd name="T7" fmla="*/ 49 h 71"/>
                      <a:gd name="T8" fmla="*/ 0 w 46"/>
                      <a:gd name="T9" fmla="*/ 71 h 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6" h="71">
                        <a:moveTo>
                          <a:pt x="46" y="0"/>
                        </a:moveTo>
                        <a:lnTo>
                          <a:pt x="28" y="10"/>
                        </a:lnTo>
                        <a:lnTo>
                          <a:pt x="13" y="26"/>
                        </a:lnTo>
                        <a:lnTo>
                          <a:pt x="3" y="49"/>
                        </a:lnTo>
                        <a:lnTo>
                          <a:pt x="0" y="71"/>
                        </a:lnTo>
                      </a:path>
                    </a:pathLst>
                  </a:custGeom>
                  <a:solidFill>
                    <a:srgbClr val="CC990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id-ID"/>
                  </a:p>
                </p:txBody>
              </p:sp>
              <p:sp>
                <p:nvSpPr>
                  <p:cNvPr id="16411" name="Freeform 27"/>
                  <p:cNvSpPr>
                    <a:spLocks/>
                  </p:cNvSpPr>
                  <p:nvPr/>
                </p:nvSpPr>
                <p:spPr bwMode="auto">
                  <a:xfrm>
                    <a:off x="2141" y="820"/>
                    <a:ext cx="37" cy="54"/>
                  </a:xfrm>
                  <a:custGeom>
                    <a:avLst/>
                    <a:gdLst>
                      <a:gd name="T0" fmla="*/ 0 w 37"/>
                      <a:gd name="T1" fmla="*/ 0 h 54"/>
                      <a:gd name="T2" fmla="*/ 17 w 37"/>
                      <a:gd name="T3" fmla="*/ 54 h 54"/>
                      <a:gd name="T4" fmla="*/ 20 w 37"/>
                      <a:gd name="T5" fmla="*/ 40 h 54"/>
                      <a:gd name="T6" fmla="*/ 27 w 37"/>
                      <a:gd name="T7" fmla="*/ 32 h 54"/>
                      <a:gd name="T8" fmla="*/ 37 w 37"/>
                      <a:gd name="T9" fmla="*/ 34 h 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7" h="54">
                        <a:moveTo>
                          <a:pt x="0" y="0"/>
                        </a:moveTo>
                        <a:lnTo>
                          <a:pt x="17" y="54"/>
                        </a:lnTo>
                        <a:lnTo>
                          <a:pt x="20" y="40"/>
                        </a:lnTo>
                        <a:lnTo>
                          <a:pt x="27" y="32"/>
                        </a:lnTo>
                        <a:lnTo>
                          <a:pt x="37" y="34"/>
                        </a:lnTo>
                      </a:path>
                    </a:pathLst>
                  </a:custGeom>
                  <a:solidFill>
                    <a:srgbClr val="CC990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id-ID"/>
                  </a:p>
                </p:txBody>
              </p:sp>
              <p:sp>
                <p:nvSpPr>
                  <p:cNvPr id="16412" name="Freeform 28"/>
                  <p:cNvSpPr>
                    <a:spLocks/>
                  </p:cNvSpPr>
                  <p:nvPr/>
                </p:nvSpPr>
                <p:spPr bwMode="auto">
                  <a:xfrm>
                    <a:off x="2169" y="865"/>
                    <a:ext cx="17" cy="20"/>
                  </a:xfrm>
                  <a:custGeom>
                    <a:avLst/>
                    <a:gdLst>
                      <a:gd name="T0" fmla="*/ 7 w 17"/>
                      <a:gd name="T1" fmla="*/ 17 h 20"/>
                      <a:gd name="T2" fmla="*/ 2 w 17"/>
                      <a:gd name="T3" fmla="*/ 13 h 20"/>
                      <a:gd name="T4" fmla="*/ 0 w 17"/>
                      <a:gd name="T5" fmla="*/ 9 h 20"/>
                      <a:gd name="T6" fmla="*/ 0 w 17"/>
                      <a:gd name="T7" fmla="*/ 4 h 20"/>
                      <a:gd name="T8" fmla="*/ 3 w 17"/>
                      <a:gd name="T9" fmla="*/ 0 h 20"/>
                      <a:gd name="T10" fmla="*/ 8 w 17"/>
                      <a:gd name="T11" fmla="*/ 0 h 20"/>
                      <a:gd name="T12" fmla="*/ 12 w 17"/>
                      <a:gd name="T13" fmla="*/ 2 h 20"/>
                      <a:gd name="T14" fmla="*/ 15 w 17"/>
                      <a:gd name="T15" fmla="*/ 6 h 20"/>
                      <a:gd name="T16" fmla="*/ 15 w 17"/>
                      <a:gd name="T17" fmla="*/ 12 h 20"/>
                      <a:gd name="T18" fmla="*/ 16 w 17"/>
                      <a:gd name="T19" fmla="*/ 17 h 20"/>
                      <a:gd name="T20" fmla="*/ 17 w 17"/>
                      <a:gd name="T21" fmla="*/ 20 h 20"/>
                      <a:gd name="T22" fmla="*/ 12 w 17"/>
                      <a:gd name="T23" fmla="*/ 19 h 20"/>
                      <a:gd name="T24" fmla="*/ 7 w 17"/>
                      <a:gd name="T25" fmla="*/ 17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7" h="20">
                        <a:moveTo>
                          <a:pt x="7" y="17"/>
                        </a:moveTo>
                        <a:lnTo>
                          <a:pt x="2" y="13"/>
                        </a:lnTo>
                        <a:lnTo>
                          <a:pt x="0" y="9"/>
                        </a:lnTo>
                        <a:lnTo>
                          <a:pt x="0" y="4"/>
                        </a:lnTo>
                        <a:lnTo>
                          <a:pt x="3" y="0"/>
                        </a:lnTo>
                        <a:lnTo>
                          <a:pt x="8" y="0"/>
                        </a:lnTo>
                        <a:lnTo>
                          <a:pt x="12" y="2"/>
                        </a:lnTo>
                        <a:lnTo>
                          <a:pt x="15" y="6"/>
                        </a:lnTo>
                        <a:lnTo>
                          <a:pt x="15" y="12"/>
                        </a:lnTo>
                        <a:lnTo>
                          <a:pt x="16" y="17"/>
                        </a:lnTo>
                        <a:lnTo>
                          <a:pt x="17" y="20"/>
                        </a:lnTo>
                        <a:lnTo>
                          <a:pt x="12" y="19"/>
                        </a:lnTo>
                        <a:lnTo>
                          <a:pt x="7" y="17"/>
                        </a:lnTo>
                        <a:close/>
                      </a:path>
                    </a:pathLst>
                  </a:custGeom>
                  <a:solidFill>
                    <a:srgbClr val="CC990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id-ID"/>
                  </a:p>
                </p:txBody>
              </p:sp>
              <p:sp>
                <p:nvSpPr>
                  <p:cNvPr id="16413" name="Freeform 29"/>
                  <p:cNvSpPr>
                    <a:spLocks/>
                  </p:cNvSpPr>
                  <p:nvPr/>
                </p:nvSpPr>
                <p:spPr bwMode="auto">
                  <a:xfrm>
                    <a:off x="2180" y="790"/>
                    <a:ext cx="50" cy="95"/>
                  </a:xfrm>
                  <a:custGeom>
                    <a:avLst/>
                    <a:gdLst>
                      <a:gd name="T0" fmla="*/ 50 w 50"/>
                      <a:gd name="T1" fmla="*/ 95 h 95"/>
                      <a:gd name="T2" fmla="*/ 49 w 50"/>
                      <a:gd name="T3" fmla="*/ 65 h 95"/>
                      <a:gd name="T4" fmla="*/ 40 w 50"/>
                      <a:gd name="T5" fmla="*/ 39 h 95"/>
                      <a:gd name="T6" fmla="*/ 21 w 50"/>
                      <a:gd name="T7" fmla="*/ 31 h 95"/>
                      <a:gd name="T8" fmla="*/ 3 w 50"/>
                      <a:gd name="T9" fmla="*/ 17 h 95"/>
                      <a:gd name="T10" fmla="*/ 0 w 50"/>
                      <a:gd name="T11" fmla="*/ 0 h 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50" h="95">
                        <a:moveTo>
                          <a:pt x="50" y="95"/>
                        </a:moveTo>
                        <a:lnTo>
                          <a:pt x="49" y="65"/>
                        </a:lnTo>
                        <a:lnTo>
                          <a:pt x="40" y="39"/>
                        </a:lnTo>
                        <a:lnTo>
                          <a:pt x="21" y="31"/>
                        </a:lnTo>
                        <a:lnTo>
                          <a:pt x="3" y="17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CC990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id-ID"/>
                  </a:p>
                </p:txBody>
              </p:sp>
              <p:sp>
                <p:nvSpPr>
                  <p:cNvPr id="16414" name="Freeform 30"/>
                  <p:cNvSpPr>
                    <a:spLocks/>
                  </p:cNvSpPr>
                  <p:nvPr/>
                </p:nvSpPr>
                <p:spPr bwMode="auto">
                  <a:xfrm>
                    <a:off x="2114" y="924"/>
                    <a:ext cx="66" cy="90"/>
                  </a:xfrm>
                  <a:custGeom>
                    <a:avLst/>
                    <a:gdLst>
                      <a:gd name="T0" fmla="*/ 35 w 66"/>
                      <a:gd name="T1" fmla="*/ 86 h 90"/>
                      <a:gd name="T2" fmla="*/ 21 w 66"/>
                      <a:gd name="T3" fmla="*/ 90 h 90"/>
                      <a:gd name="T4" fmla="*/ 8 w 66"/>
                      <a:gd name="T5" fmla="*/ 89 h 90"/>
                      <a:gd name="T6" fmla="*/ 0 w 66"/>
                      <a:gd name="T7" fmla="*/ 78 h 90"/>
                      <a:gd name="T8" fmla="*/ 1 w 66"/>
                      <a:gd name="T9" fmla="*/ 60 h 90"/>
                      <a:gd name="T10" fmla="*/ 12 w 66"/>
                      <a:gd name="T11" fmla="*/ 48 h 90"/>
                      <a:gd name="T12" fmla="*/ 33 w 66"/>
                      <a:gd name="T13" fmla="*/ 37 h 90"/>
                      <a:gd name="T14" fmla="*/ 49 w 66"/>
                      <a:gd name="T15" fmla="*/ 25 h 90"/>
                      <a:gd name="T16" fmla="*/ 59 w 66"/>
                      <a:gd name="T17" fmla="*/ 17 h 90"/>
                      <a:gd name="T18" fmla="*/ 66 w 66"/>
                      <a:gd name="T19" fmla="*/ 0 h 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6" h="90">
                        <a:moveTo>
                          <a:pt x="35" y="86"/>
                        </a:moveTo>
                        <a:lnTo>
                          <a:pt x="21" y="90"/>
                        </a:lnTo>
                        <a:lnTo>
                          <a:pt x="8" y="89"/>
                        </a:lnTo>
                        <a:lnTo>
                          <a:pt x="0" y="78"/>
                        </a:lnTo>
                        <a:lnTo>
                          <a:pt x="1" y="60"/>
                        </a:lnTo>
                        <a:lnTo>
                          <a:pt x="12" y="48"/>
                        </a:lnTo>
                        <a:lnTo>
                          <a:pt x="33" y="37"/>
                        </a:lnTo>
                        <a:lnTo>
                          <a:pt x="49" y="25"/>
                        </a:lnTo>
                        <a:lnTo>
                          <a:pt x="59" y="17"/>
                        </a:lnTo>
                        <a:lnTo>
                          <a:pt x="66" y="0"/>
                        </a:lnTo>
                      </a:path>
                    </a:pathLst>
                  </a:custGeom>
                  <a:solidFill>
                    <a:srgbClr val="CC990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id-ID"/>
                  </a:p>
                </p:txBody>
              </p:sp>
            </p:grpSp>
            <p:sp>
              <p:nvSpPr>
                <p:cNvPr id="16416" name="Line 32"/>
                <p:cNvSpPr>
                  <a:spLocks noChangeShapeType="1"/>
                </p:cNvSpPr>
                <p:nvPr/>
              </p:nvSpPr>
              <p:spPr bwMode="auto">
                <a:xfrm flipH="1" flipV="1">
                  <a:off x="2057" y="1021"/>
                  <a:ext cx="73" cy="6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/>
                </a:p>
              </p:txBody>
            </p:sp>
          </p:grpSp>
        </p:grpSp>
        <p:sp>
          <p:nvSpPr>
            <p:cNvPr id="16419" name="Freeform 35"/>
            <p:cNvSpPr>
              <a:spLocks/>
            </p:cNvSpPr>
            <p:nvPr/>
          </p:nvSpPr>
          <p:spPr bwMode="auto">
            <a:xfrm>
              <a:off x="1937" y="551"/>
              <a:ext cx="401" cy="300"/>
            </a:xfrm>
            <a:custGeom>
              <a:avLst/>
              <a:gdLst>
                <a:gd name="T0" fmla="*/ 14 w 401"/>
                <a:gd name="T1" fmla="*/ 300 h 300"/>
                <a:gd name="T2" fmla="*/ 41 w 401"/>
                <a:gd name="T3" fmla="*/ 284 h 300"/>
                <a:gd name="T4" fmla="*/ 56 w 401"/>
                <a:gd name="T5" fmla="*/ 262 h 300"/>
                <a:gd name="T6" fmla="*/ 65 w 401"/>
                <a:gd name="T7" fmla="*/ 231 h 300"/>
                <a:gd name="T8" fmla="*/ 71 w 401"/>
                <a:gd name="T9" fmla="*/ 202 h 300"/>
                <a:gd name="T10" fmla="*/ 80 w 401"/>
                <a:gd name="T11" fmla="*/ 182 h 300"/>
                <a:gd name="T12" fmla="*/ 96 w 401"/>
                <a:gd name="T13" fmla="*/ 168 h 300"/>
                <a:gd name="T14" fmla="*/ 114 w 401"/>
                <a:gd name="T15" fmla="*/ 161 h 300"/>
                <a:gd name="T16" fmla="*/ 131 w 401"/>
                <a:gd name="T17" fmla="*/ 165 h 300"/>
                <a:gd name="T18" fmla="*/ 146 w 401"/>
                <a:gd name="T19" fmla="*/ 180 h 300"/>
                <a:gd name="T20" fmla="*/ 155 w 401"/>
                <a:gd name="T21" fmla="*/ 203 h 300"/>
                <a:gd name="T22" fmla="*/ 149 w 401"/>
                <a:gd name="T23" fmla="*/ 232 h 300"/>
                <a:gd name="T24" fmla="*/ 136 w 401"/>
                <a:gd name="T25" fmla="*/ 270 h 300"/>
                <a:gd name="T26" fmla="*/ 167 w 401"/>
                <a:gd name="T27" fmla="*/ 280 h 300"/>
                <a:gd name="T28" fmla="*/ 170 w 401"/>
                <a:gd name="T29" fmla="*/ 262 h 300"/>
                <a:gd name="T30" fmla="*/ 186 w 401"/>
                <a:gd name="T31" fmla="*/ 246 h 300"/>
                <a:gd name="T32" fmla="*/ 199 w 401"/>
                <a:gd name="T33" fmla="*/ 227 h 300"/>
                <a:gd name="T34" fmla="*/ 206 w 401"/>
                <a:gd name="T35" fmla="*/ 210 h 300"/>
                <a:gd name="T36" fmla="*/ 210 w 401"/>
                <a:gd name="T37" fmla="*/ 194 h 300"/>
                <a:gd name="T38" fmla="*/ 220 w 401"/>
                <a:gd name="T39" fmla="*/ 202 h 300"/>
                <a:gd name="T40" fmla="*/ 234 w 401"/>
                <a:gd name="T41" fmla="*/ 206 h 300"/>
                <a:gd name="T42" fmla="*/ 247 w 401"/>
                <a:gd name="T43" fmla="*/ 209 h 300"/>
                <a:gd name="T44" fmla="*/ 258 w 401"/>
                <a:gd name="T45" fmla="*/ 206 h 300"/>
                <a:gd name="T46" fmla="*/ 269 w 401"/>
                <a:gd name="T47" fmla="*/ 203 h 300"/>
                <a:gd name="T48" fmla="*/ 278 w 401"/>
                <a:gd name="T49" fmla="*/ 220 h 300"/>
                <a:gd name="T50" fmla="*/ 291 w 401"/>
                <a:gd name="T51" fmla="*/ 240 h 300"/>
                <a:gd name="T52" fmla="*/ 309 w 401"/>
                <a:gd name="T53" fmla="*/ 258 h 300"/>
                <a:gd name="T54" fmla="*/ 324 w 401"/>
                <a:gd name="T55" fmla="*/ 269 h 300"/>
                <a:gd name="T56" fmla="*/ 344 w 401"/>
                <a:gd name="T57" fmla="*/ 278 h 300"/>
                <a:gd name="T58" fmla="*/ 366 w 401"/>
                <a:gd name="T59" fmla="*/ 281 h 300"/>
                <a:gd name="T60" fmla="*/ 383 w 401"/>
                <a:gd name="T61" fmla="*/ 274 h 300"/>
                <a:gd name="T62" fmla="*/ 397 w 401"/>
                <a:gd name="T63" fmla="*/ 255 h 300"/>
                <a:gd name="T64" fmla="*/ 401 w 401"/>
                <a:gd name="T65" fmla="*/ 233 h 300"/>
                <a:gd name="T66" fmla="*/ 395 w 401"/>
                <a:gd name="T67" fmla="*/ 214 h 300"/>
                <a:gd name="T68" fmla="*/ 386 w 401"/>
                <a:gd name="T69" fmla="*/ 187 h 300"/>
                <a:gd name="T70" fmla="*/ 379 w 401"/>
                <a:gd name="T71" fmla="*/ 163 h 300"/>
                <a:gd name="T72" fmla="*/ 372 w 401"/>
                <a:gd name="T73" fmla="*/ 146 h 300"/>
                <a:gd name="T74" fmla="*/ 353 w 401"/>
                <a:gd name="T75" fmla="*/ 126 h 300"/>
                <a:gd name="T76" fmla="*/ 336 w 401"/>
                <a:gd name="T77" fmla="*/ 119 h 300"/>
                <a:gd name="T78" fmla="*/ 319 w 401"/>
                <a:gd name="T79" fmla="*/ 115 h 300"/>
                <a:gd name="T80" fmla="*/ 307 w 401"/>
                <a:gd name="T81" fmla="*/ 118 h 300"/>
                <a:gd name="T82" fmla="*/ 293 w 401"/>
                <a:gd name="T83" fmla="*/ 87 h 300"/>
                <a:gd name="T84" fmla="*/ 272 w 401"/>
                <a:gd name="T85" fmla="*/ 61 h 300"/>
                <a:gd name="T86" fmla="*/ 237 w 401"/>
                <a:gd name="T87" fmla="*/ 34 h 300"/>
                <a:gd name="T88" fmla="*/ 192 w 401"/>
                <a:gd name="T89" fmla="*/ 12 h 300"/>
                <a:gd name="T90" fmla="*/ 147 w 401"/>
                <a:gd name="T91" fmla="*/ 0 h 300"/>
                <a:gd name="T92" fmla="*/ 115 w 401"/>
                <a:gd name="T93" fmla="*/ 5 h 300"/>
                <a:gd name="T94" fmla="*/ 108 w 401"/>
                <a:gd name="T95" fmla="*/ 17 h 300"/>
                <a:gd name="T96" fmla="*/ 100 w 401"/>
                <a:gd name="T97" fmla="*/ 30 h 300"/>
                <a:gd name="T98" fmla="*/ 83 w 401"/>
                <a:gd name="T99" fmla="*/ 42 h 300"/>
                <a:gd name="T100" fmla="*/ 63 w 401"/>
                <a:gd name="T101" fmla="*/ 54 h 300"/>
                <a:gd name="T102" fmla="*/ 46 w 401"/>
                <a:gd name="T103" fmla="*/ 65 h 300"/>
                <a:gd name="T104" fmla="*/ 35 w 401"/>
                <a:gd name="T105" fmla="*/ 77 h 300"/>
                <a:gd name="T106" fmla="*/ 24 w 401"/>
                <a:gd name="T107" fmla="*/ 98 h 300"/>
                <a:gd name="T108" fmla="*/ 16 w 401"/>
                <a:gd name="T109" fmla="*/ 118 h 300"/>
                <a:gd name="T110" fmla="*/ 14 w 401"/>
                <a:gd name="T111" fmla="*/ 140 h 300"/>
                <a:gd name="T112" fmla="*/ 8 w 401"/>
                <a:gd name="T113" fmla="*/ 165 h 300"/>
                <a:gd name="T114" fmla="*/ 2 w 401"/>
                <a:gd name="T115" fmla="*/ 194 h 300"/>
                <a:gd name="T116" fmla="*/ 0 w 401"/>
                <a:gd name="T117" fmla="*/ 228 h 300"/>
                <a:gd name="T118" fmla="*/ 1 w 401"/>
                <a:gd name="T119" fmla="*/ 254 h 300"/>
                <a:gd name="T120" fmla="*/ 6 w 401"/>
                <a:gd name="T121" fmla="*/ 280 h 300"/>
                <a:gd name="T122" fmla="*/ 14 w 401"/>
                <a:gd name="T12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01" h="300">
                  <a:moveTo>
                    <a:pt x="14" y="300"/>
                  </a:moveTo>
                  <a:lnTo>
                    <a:pt x="41" y="284"/>
                  </a:lnTo>
                  <a:lnTo>
                    <a:pt x="56" y="262"/>
                  </a:lnTo>
                  <a:lnTo>
                    <a:pt x="65" y="231"/>
                  </a:lnTo>
                  <a:lnTo>
                    <a:pt x="71" y="202"/>
                  </a:lnTo>
                  <a:lnTo>
                    <a:pt x="80" y="182"/>
                  </a:lnTo>
                  <a:lnTo>
                    <a:pt x="96" y="168"/>
                  </a:lnTo>
                  <a:lnTo>
                    <a:pt x="114" y="161"/>
                  </a:lnTo>
                  <a:lnTo>
                    <a:pt x="131" y="165"/>
                  </a:lnTo>
                  <a:lnTo>
                    <a:pt x="146" y="180"/>
                  </a:lnTo>
                  <a:lnTo>
                    <a:pt x="155" y="203"/>
                  </a:lnTo>
                  <a:lnTo>
                    <a:pt x="149" y="232"/>
                  </a:lnTo>
                  <a:lnTo>
                    <a:pt x="136" y="270"/>
                  </a:lnTo>
                  <a:lnTo>
                    <a:pt x="167" y="280"/>
                  </a:lnTo>
                  <a:lnTo>
                    <a:pt x="170" y="262"/>
                  </a:lnTo>
                  <a:lnTo>
                    <a:pt x="186" y="246"/>
                  </a:lnTo>
                  <a:lnTo>
                    <a:pt x="199" y="227"/>
                  </a:lnTo>
                  <a:lnTo>
                    <a:pt x="206" y="210"/>
                  </a:lnTo>
                  <a:lnTo>
                    <a:pt x="210" y="194"/>
                  </a:lnTo>
                  <a:lnTo>
                    <a:pt x="220" y="202"/>
                  </a:lnTo>
                  <a:lnTo>
                    <a:pt x="234" y="206"/>
                  </a:lnTo>
                  <a:lnTo>
                    <a:pt x="247" y="209"/>
                  </a:lnTo>
                  <a:lnTo>
                    <a:pt x="258" y="206"/>
                  </a:lnTo>
                  <a:lnTo>
                    <a:pt x="269" y="203"/>
                  </a:lnTo>
                  <a:lnTo>
                    <a:pt x="278" y="220"/>
                  </a:lnTo>
                  <a:lnTo>
                    <a:pt x="291" y="240"/>
                  </a:lnTo>
                  <a:lnTo>
                    <a:pt x="309" y="258"/>
                  </a:lnTo>
                  <a:lnTo>
                    <a:pt x="324" y="269"/>
                  </a:lnTo>
                  <a:lnTo>
                    <a:pt x="344" y="278"/>
                  </a:lnTo>
                  <a:lnTo>
                    <a:pt x="366" y="281"/>
                  </a:lnTo>
                  <a:lnTo>
                    <a:pt x="383" y="274"/>
                  </a:lnTo>
                  <a:lnTo>
                    <a:pt x="397" y="255"/>
                  </a:lnTo>
                  <a:lnTo>
                    <a:pt x="401" y="233"/>
                  </a:lnTo>
                  <a:lnTo>
                    <a:pt x="395" y="214"/>
                  </a:lnTo>
                  <a:lnTo>
                    <a:pt x="386" y="187"/>
                  </a:lnTo>
                  <a:lnTo>
                    <a:pt x="379" y="163"/>
                  </a:lnTo>
                  <a:lnTo>
                    <a:pt x="372" y="146"/>
                  </a:lnTo>
                  <a:lnTo>
                    <a:pt x="353" y="126"/>
                  </a:lnTo>
                  <a:lnTo>
                    <a:pt x="336" y="119"/>
                  </a:lnTo>
                  <a:lnTo>
                    <a:pt x="319" y="115"/>
                  </a:lnTo>
                  <a:lnTo>
                    <a:pt x="307" y="118"/>
                  </a:lnTo>
                  <a:lnTo>
                    <a:pt x="293" y="87"/>
                  </a:lnTo>
                  <a:lnTo>
                    <a:pt x="272" y="61"/>
                  </a:lnTo>
                  <a:lnTo>
                    <a:pt x="237" y="34"/>
                  </a:lnTo>
                  <a:lnTo>
                    <a:pt x="192" y="12"/>
                  </a:lnTo>
                  <a:lnTo>
                    <a:pt x="147" y="0"/>
                  </a:lnTo>
                  <a:lnTo>
                    <a:pt x="115" y="5"/>
                  </a:lnTo>
                  <a:lnTo>
                    <a:pt x="108" y="17"/>
                  </a:lnTo>
                  <a:lnTo>
                    <a:pt x="100" y="30"/>
                  </a:lnTo>
                  <a:lnTo>
                    <a:pt x="83" y="42"/>
                  </a:lnTo>
                  <a:lnTo>
                    <a:pt x="63" y="54"/>
                  </a:lnTo>
                  <a:lnTo>
                    <a:pt x="46" y="65"/>
                  </a:lnTo>
                  <a:lnTo>
                    <a:pt x="35" y="77"/>
                  </a:lnTo>
                  <a:lnTo>
                    <a:pt x="24" y="98"/>
                  </a:lnTo>
                  <a:lnTo>
                    <a:pt x="16" y="118"/>
                  </a:lnTo>
                  <a:lnTo>
                    <a:pt x="14" y="140"/>
                  </a:lnTo>
                  <a:lnTo>
                    <a:pt x="8" y="165"/>
                  </a:lnTo>
                  <a:lnTo>
                    <a:pt x="2" y="194"/>
                  </a:lnTo>
                  <a:lnTo>
                    <a:pt x="0" y="228"/>
                  </a:lnTo>
                  <a:lnTo>
                    <a:pt x="1" y="254"/>
                  </a:lnTo>
                  <a:lnTo>
                    <a:pt x="6" y="280"/>
                  </a:lnTo>
                  <a:lnTo>
                    <a:pt x="14" y="300"/>
                  </a:ln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grpSp>
          <p:nvGrpSpPr>
            <p:cNvPr id="16423" name="Group 39"/>
            <p:cNvGrpSpPr>
              <a:grpSpLocks/>
            </p:cNvGrpSpPr>
            <p:nvPr/>
          </p:nvGrpSpPr>
          <p:grpSpPr bwMode="auto">
            <a:xfrm>
              <a:off x="557" y="2832"/>
              <a:ext cx="745" cy="266"/>
              <a:chOff x="557" y="2843"/>
              <a:chExt cx="745" cy="266"/>
            </a:xfrm>
          </p:grpSpPr>
          <p:sp>
            <p:nvSpPr>
              <p:cNvPr id="16421" name="Freeform 37"/>
              <p:cNvSpPr>
                <a:spLocks/>
              </p:cNvSpPr>
              <p:nvPr/>
            </p:nvSpPr>
            <p:spPr bwMode="auto">
              <a:xfrm>
                <a:off x="557" y="2843"/>
                <a:ext cx="736" cy="204"/>
              </a:xfrm>
              <a:custGeom>
                <a:avLst/>
                <a:gdLst>
                  <a:gd name="T0" fmla="*/ 351 w 736"/>
                  <a:gd name="T1" fmla="*/ 0 h 204"/>
                  <a:gd name="T2" fmla="*/ 399 w 736"/>
                  <a:gd name="T3" fmla="*/ 8 h 204"/>
                  <a:gd name="T4" fmla="*/ 437 w 736"/>
                  <a:gd name="T5" fmla="*/ 24 h 204"/>
                  <a:gd name="T6" fmla="*/ 478 w 736"/>
                  <a:gd name="T7" fmla="*/ 45 h 204"/>
                  <a:gd name="T8" fmla="*/ 537 w 736"/>
                  <a:gd name="T9" fmla="*/ 65 h 204"/>
                  <a:gd name="T10" fmla="*/ 578 w 736"/>
                  <a:gd name="T11" fmla="*/ 65 h 204"/>
                  <a:gd name="T12" fmla="*/ 635 w 736"/>
                  <a:gd name="T13" fmla="*/ 80 h 204"/>
                  <a:gd name="T14" fmla="*/ 683 w 736"/>
                  <a:gd name="T15" fmla="*/ 96 h 204"/>
                  <a:gd name="T16" fmla="*/ 732 w 736"/>
                  <a:gd name="T17" fmla="*/ 119 h 204"/>
                  <a:gd name="T18" fmla="*/ 736 w 736"/>
                  <a:gd name="T19" fmla="*/ 148 h 204"/>
                  <a:gd name="T20" fmla="*/ 715 w 736"/>
                  <a:gd name="T21" fmla="*/ 178 h 204"/>
                  <a:gd name="T22" fmla="*/ 672 w 736"/>
                  <a:gd name="T23" fmla="*/ 198 h 204"/>
                  <a:gd name="T24" fmla="*/ 619 w 736"/>
                  <a:gd name="T25" fmla="*/ 202 h 204"/>
                  <a:gd name="T26" fmla="*/ 439 w 736"/>
                  <a:gd name="T27" fmla="*/ 204 h 204"/>
                  <a:gd name="T28" fmla="*/ 372 w 736"/>
                  <a:gd name="T29" fmla="*/ 198 h 204"/>
                  <a:gd name="T30" fmla="*/ 306 w 736"/>
                  <a:gd name="T31" fmla="*/ 191 h 204"/>
                  <a:gd name="T32" fmla="*/ 245 w 736"/>
                  <a:gd name="T33" fmla="*/ 171 h 204"/>
                  <a:gd name="T34" fmla="*/ 209 w 736"/>
                  <a:gd name="T35" fmla="*/ 162 h 204"/>
                  <a:gd name="T36" fmla="*/ 209 w 736"/>
                  <a:gd name="T37" fmla="*/ 187 h 204"/>
                  <a:gd name="T38" fmla="*/ 44 w 736"/>
                  <a:gd name="T39" fmla="*/ 189 h 204"/>
                  <a:gd name="T40" fmla="*/ 19 w 736"/>
                  <a:gd name="T41" fmla="*/ 163 h 204"/>
                  <a:gd name="T42" fmla="*/ 4 w 736"/>
                  <a:gd name="T43" fmla="*/ 119 h 204"/>
                  <a:gd name="T44" fmla="*/ 0 w 736"/>
                  <a:gd name="T45" fmla="*/ 87 h 204"/>
                  <a:gd name="T46" fmla="*/ 4 w 736"/>
                  <a:gd name="T47" fmla="*/ 41 h 204"/>
                  <a:gd name="T48" fmla="*/ 10 w 736"/>
                  <a:gd name="T49" fmla="*/ 7 h 204"/>
                  <a:gd name="T50" fmla="*/ 49 w 736"/>
                  <a:gd name="T51" fmla="*/ 7 h 204"/>
                  <a:gd name="T52" fmla="*/ 100 w 736"/>
                  <a:gd name="T53" fmla="*/ 28 h 204"/>
                  <a:gd name="T54" fmla="*/ 154 w 736"/>
                  <a:gd name="T55" fmla="*/ 49 h 204"/>
                  <a:gd name="T56" fmla="*/ 194 w 736"/>
                  <a:gd name="T57" fmla="*/ 50 h 204"/>
                  <a:gd name="T58" fmla="*/ 237 w 736"/>
                  <a:gd name="T59" fmla="*/ 41 h 204"/>
                  <a:gd name="T60" fmla="*/ 285 w 736"/>
                  <a:gd name="T61" fmla="*/ 28 h 204"/>
                  <a:gd name="T62" fmla="*/ 374 w 736"/>
                  <a:gd name="T63" fmla="*/ 43 h 204"/>
                  <a:gd name="T64" fmla="*/ 351 w 736"/>
                  <a:gd name="T65" fmla="*/ 0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36" h="204">
                    <a:moveTo>
                      <a:pt x="351" y="0"/>
                    </a:moveTo>
                    <a:lnTo>
                      <a:pt x="399" y="8"/>
                    </a:lnTo>
                    <a:lnTo>
                      <a:pt x="437" y="24"/>
                    </a:lnTo>
                    <a:lnTo>
                      <a:pt x="478" y="45"/>
                    </a:lnTo>
                    <a:lnTo>
                      <a:pt x="537" y="65"/>
                    </a:lnTo>
                    <a:lnTo>
                      <a:pt x="578" y="65"/>
                    </a:lnTo>
                    <a:lnTo>
                      <a:pt x="635" y="80"/>
                    </a:lnTo>
                    <a:lnTo>
                      <a:pt x="683" y="96"/>
                    </a:lnTo>
                    <a:lnTo>
                      <a:pt x="732" y="119"/>
                    </a:lnTo>
                    <a:lnTo>
                      <a:pt x="736" y="148"/>
                    </a:lnTo>
                    <a:lnTo>
                      <a:pt x="715" y="178"/>
                    </a:lnTo>
                    <a:lnTo>
                      <a:pt x="672" y="198"/>
                    </a:lnTo>
                    <a:lnTo>
                      <a:pt x="619" y="202"/>
                    </a:lnTo>
                    <a:lnTo>
                      <a:pt x="439" y="204"/>
                    </a:lnTo>
                    <a:lnTo>
                      <a:pt x="372" y="198"/>
                    </a:lnTo>
                    <a:lnTo>
                      <a:pt x="306" y="191"/>
                    </a:lnTo>
                    <a:lnTo>
                      <a:pt x="245" y="171"/>
                    </a:lnTo>
                    <a:lnTo>
                      <a:pt x="209" y="162"/>
                    </a:lnTo>
                    <a:lnTo>
                      <a:pt x="209" y="187"/>
                    </a:lnTo>
                    <a:lnTo>
                      <a:pt x="44" y="189"/>
                    </a:lnTo>
                    <a:lnTo>
                      <a:pt x="19" y="163"/>
                    </a:lnTo>
                    <a:lnTo>
                      <a:pt x="4" y="119"/>
                    </a:lnTo>
                    <a:lnTo>
                      <a:pt x="0" y="87"/>
                    </a:lnTo>
                    <a:lnTo>
                      <a:pt x="4" y="41"/>
                    </a:lnTo>
                    <a:lnTo>
                      <a:pt x="10" y="7"/>
                    </a:lnTo>
                    <a:lnTo>
                      <a:pt x="49" y="7"/>
                    </a:lnTo>
                    <a:lnTo>
                      <a:pt x="100" y="28"/>
                    </a:lnTo>
                    <a:lnTo>
                      <a:pt x="154" y="49"/>
                    </a:lnTo>
                    <a:lnTo>
                      <a:pt x="194" y="50"/>
                    </a:lnTo>
                    <a:lnTo>
                      <a:pt x="237" y="41"/>
                    </a:lnTo>
                    <a:lnTo>
                      <a:pt x="285" y="28"/>
                    </a:lnTo>
                    <a:lnTo>
                      <a:pt x="374" y="43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chemeClr val="tx1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6422" name="Freeform 38"/>
              <p:cNvSpPr>
                <a:spLocks/>
              </p:cNvSpPr>
              <p:nvPr/>
            </p:nvSpPr>
            <p:spPr bwMode="auto">
              <a:xfrm>
                <a:off x="567" y="2907"/>
                <a:ext cx="735" cy="202"/>
              </a:xfrm>
              <a:custGeom>
                <a:avLst/>
                <a:gdLst>
                  <a:gd name="T0" fmla="*/ 351 w 735"/>
                  <a:gd name="T1" fmla="*/ 0 h 202"/>
                  <a:gd name="T2" fmla="*/ 398 w 735"/>
                  <a:gd name="T3" fmla="*/ 8 h 202"/>
                  <a:gd name="T4" fmla="*/ 436 w 735"/>
                  <a:gd name="T5" fmla="*/ 24 h 202"/>
                  <a:gd name="T6" fmla="*/ 477 w 735"/>
                  <a:gd name="T7" fmla="*/ 45 h 202"/>
                  <a:gd name="T8" fmla="*/ 536 w 735"/>
                  <a:gd name="T9" fmla="*/ 65 h 202"/>
                  <a:gd name="T10" fmla="*/ 576 w 735"/>
                  <a:gd name="T11" fmla="*/ 65 h 202"/>
                  <a:gd name="T12" fmla="*/ 634 w 735"/>
                  <a:gd name="T13" fmla="*/ 80 h 202"/>
                  <a:gd name="T14" fmla="*/ 682 w 735"/>
                  <a:gd name="T15" fmla="*/ 96 h 202"/>
                  <a:gd name="T16" fmla="*/ 732 w 735"/>
                  <a:gd name="T17" fmla="*/ 119 h 202"/>
                  <a:gd name="T18" fmla="*/ 735 w 735"/>
                  <a:gd name="T19" fmla="*/ 146 h 202"/>
                  <a:gd name="T20" fmla="*/ 714 w 735"/>
                  <a:gd name="T21" fmla="*/ 176 h 202"/>
                  <a:gd name="T22" fmla="*/ 671 w 735"/>
                  <a:gd name="T23" fmla="*/ 195 h 202"/>
                  <a:gd name="T24" fmla="*/ 618 w 735"/>
                  <a:gd name="T25" fmla="*/ 201 h 202"/>
                  <a:gd name="T26" fmla="*/ 439 w 735"/>
                  <a:gd name="T27" fmla="*/ 202 h 202"/>
                  <a:gd name="T28" fmla="*/ 370 w 735"/>
                  <a:gd name="T29" fmla="*/ 197 h 202"/>
                  <a:gd name="T30" fmla="*/ 305 w 735"/>
                  <a:gd name="T31" fmla="*/ 189 h 202"/>
                  <a:gd name="T32" fmla="*/ 244 w 735"/>
                  <a:gd name="T33" fmla="*/ 170 h 202"/>
                  <a:gd name="T34" fmla="*/ 208 w 735"/>
                  <a:gd name="T35" fmla="*/ 160 h 202"/>
                  <a:gd name="T36" fmla="*/ 208 w 735"/>
                  <a:gd name="T37" fmla="*/ 184 h 202"/>
                  <a:gd name="T38" fmla="*/ 44 w 735"/>
                  <a:gd name="T39" fmla="*/ 186 h 202"/>
                  <a:gd name="T40" fmla="*/ 18 w 735"/>
                  <a:gd name="T41" fmla="*/ 161 h 202"/>
                  <a:gd name="T42" fmla="*/ 3 w 735"/>
                  <a:gd name="T43" fmla="*/ 119 h 202"/>
                  <a:gd name="T44" fmla="*/ 0 w 735"/>
                  <a:gd name="T45" fmla="*/ 87 h 202"/>
                  <a:gd name="T46" fmla="*/ 3 w 735"/>
                  <a:gd name="T47" fmla="*/ 40 h 202"/>
                  <a:gd name="T48" fmla="*/ 9 w 735"/>
                  <a:gd name="T49" fmla="*/ 6 h 202"/>
                  <a:gd name="T50" fmla="*/ 48 w 735"/>
                  <a:gd name="T51" fmla="*/ 6 h 202"/>
                  <a:gd name="T52" fmla="*/ 99 w 735"/>
                  <a:gd name="T53" fmla="*/ 28 h 202"/>
                  <a:gd name="T54" fmla="*/ 154 w 735"/>
                  <a:gd name="T55" fmla="*/ 49 h 202"/>
                  <a:gd name="T56" fmla="*/ 193 w 735"/>
                  <a:gd name="T57" fmla="*/ 50 h 202"/>
                  <a:gd name="T58" fmla="*/ 236 w 735"/>
                  <a:gd name="T59" fmla="*/ 40 h 202"/>
                  <a:gd name="T60" fmla="*/ 285 w 735"/>
                  <a:gd name="T61" fmla="*/ 28 h 202"/>
                  <a:gd name="T62" fmla="*/ 373 w 735"/>
                  <a:gd name="T63" fmla="*/ 43 h 202"/>
                  <a:gd name="T64" fmla="*/ 351 w 735"/>
                  <a:gd name="T65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35" h="202">
                    <a:moveTo>
                      <a:pt x="351" y="0"/>
                    </a:moveTo>
                    <a:lnTo>
                      <a:pt x="398" y="8"/>
                    </a:lnTo>
                    <a:lnTo>
                      <a:pt x="436" y="24"/>
                    </a:lnTo>
                    <a:lnTo>
                      <a:pt x="477" y="45"/>
                    </a:lnTo>
                    <a:lnTo>
                      <a:pt x="536" y="65"/>
                    </a:lnTo>
                    <a:lnTo>
                      <a:pt x="576" y="65"/>
                    </a:lnTo>
                    <a:lnTo>
                      <a:pt x="634" y="80"/>
                    </a:lnTo>
                    <a:lnTo>
                      <a:pt x="682" y="96"/>
                    </a:lnTo>
                    <a:lnTo>
                      <a:pt x="732" y="119"/>
                    </a:lnTo>
                    <a:lnTo>
                      <a:pt x="735" y="146"/>
                    </a:lnTo>
                    <a:lnTo>
                      <a:pt x="714" y="176"/>
                    </a:lnTo>
                    <a:lnTo>
                      <a:pt x="671" y="195"/>
                    </a:lnTo>
                    <a:lnTo>
                      <a:pt x="618" y="201"/>
                    </a:lnTo>
                    <a:lnTo>
                      <a:pt x="439" y="202"/>
                    </a:lnTo>
                    <a:lnTo>
                      <a:pt x="370" y="197"/>
                    </a:lnTo>
                    <a:lnTo>
                      <a:pt x="305" y="189"/>
                    </a:lnTo>
                    <a:lnTo>
                      <a:pt x="244" y="170"/>
                    </a:lnTo>
                    <a:lnTo>
                      <a:pt x="208" y="160"/>
                    </a:lnTo>
                    <a:lnTo>
                      <a:pt x="208" y="184"/>
                    </a:lnTo>
                    <a:lnTo>
                      <a:pt x="44" y="186"/>
                    </a:lnTo>
                    <a:lnTo>
                      <a:pt x="18" y="161"/>
                    </a:lnTo>
                    <a:lnTo>
                      <a:pt x="3" y="119"/>
                    </a:lnTo>
                    <a:lnTo>
                      <a:pt x="0" y="87"/>
                    </a:lnTo>
                    <a:lnTo>
                      <a:pt x="3" y="40"/>
                    </a:lnTo>
                    <a:lnTo>
                      <a:pt x="9" y="6"/>
                    </a:lnTo>
                    <a:lnTo>
                      <a:pt x="48" y="6"/>
                    </a:lnTo>
                    <a:lnTo>
                      <a:pt x="99" y="28"/>
                    </a:lnTo>
                    <a:lnTo>
                      <a:pt x="154" y="49"/>
                    </a:lnTo>
                    <a:lnTo>
                      <a:pt x="193" y="50"/>
                    </a:lnTo>
                    <a:lnTo>
                      <a:pt x="236" y="40"/>
                    </a:lnTo>
                    <a:lnTo>
                      <a:pt x="285" y="28"/>
                    </a:lnTo>
                    <a:lnTo>
                      <a:pt x="373" y="43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chemeClr val="tx1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</p:grpSp>
        <p:grpSp>
          <p:nvGrpSpPr>
            <p:cNvPr id="16426" name="Group 42"/>
            <p:cNvGrpSpPr>
              <a:grpSpLocks/>
            </p:cNvGrpSpPr>
            <p:nvPr/>
          </p:nvGrpSpPr>
          <p:grpSpPr bwMode="auto">
            <a:xfrm>
              <a:off x="344" y="484"/>
              <a:ext cx="585" cy="2493"/>
              <a:chOff x="344" y="484"/>
              <a:chExt cx="585" cy="2493"/>
            </a:xfrm>
          </p:grpSpPr>
          <p:sp>
            <p:nvSpPr>
              <p:cNvPr id="16424" name="Freeform 40"/>
              <p:cNvSpPr>
                <a:spLocks/>
              </p:cNvSpPr>
              <p:nvPr/>
            </p:nvSpPr>
            <p:spPr bwMode="auto">
              <a:xfrm>
                <a:off x="344" y="484"/>
                <a:ext cx="585" cy="2493"/>
              </a:xfrm>
              <a:custGeom>
                <a:avLst/>
                <a:gdLst>
                  <a:gd name="T0" fmla="*/ 166 w 585"/>
                  <a:gd name="T1" fmla="*/ 0 h 2493"/>
                  <a:gd name="T2" fmla="*/ 227 w 585"/>
                  <a:gd name="T3" fmla="*/ 106 h 2493"/>
                  <a:gd name="T4" fmla="*/ 275 w 585"/>
                  <a:gd name="T5" fmla="*/ 204 h 2493"/>
                  <a:gd name="T6" fmla="*/ 296 w 585"/>
                  <a:gd name="T7" fmla="*/ 276 h 2493"/>
                  <a:gd name="T8" fmla="*/ 418 w 585"/>
                  <a:gd name="T9" fmla="*/ 586 h 2493"/>
                  <a:gd name="T10" fmla="*/ 467 w 585"/>
                  <a:gd name="T11" fmla="*/ 772 h 2493"/>
                  <a:gd name="T12" fmla="*/ 474 w 585"/>
                  <a:gd name="T13" fmla="*/ 950 h 2493"/>
                  <a:gd name="T14" fmla="*/ 481 w 585"/>
                  <a:gd name="T15" fmla="*/ 1201 h 2493"/>
                  <a:gd name="T16" fmla="*/ 488 w 585"/>
                  <a:gd name="T17" fmla="*/ 1341 h 2493"/>
                  <a:gd name="T18" fmla="*/ 512 w 585"/>
                  <a:gd name="T19" fmla="*/ 1450 h 2493"/>
                  <a:gd name="T20" fmla="*/ 525 w 585"/>
                  <a:gd name="T21" fmla="*/ 1544 h 2493"/>
                  <a:gd name="T22" fmla="*/ 523 w 585"/>
                  <a:gd name="T23" fmla="*/ 1633 h 2493"/>
                  <a:gd name="T24" fmla="*/ 504 w 585"/>
                  <a:gd name="T25" fmla="*/ 1698 h 2493"/>
                  <a:gd name="T26" fmla="*/ 495 w 585"/>
                  <a:gd name="T27" fmla="*/ 1779 h 2493"/>
                  <a:gd name="T28" fmla="*/ 502 w 585"/>
                  <a:gd name="T29" fmla="*/ 1908 h 2493"/>
                  <a:gd name="T30" fmla="*/ 505 w 585"/>
                  <a:gd name="T31" fmla="*/ 2129 h 2493"/>
                  <a:gd name="T32" fmla="*/ 516 w 585"/>
                  <a:gd name="T33" fmla="*/ 2234 h 2493"/>
                  <a:gd name="T34" fmla="*/ 545 w 585"/>
                  <a:gd name="T35" fmla="*/ 2330 h 2493"/>
                  <a:gd name="T36" fmla="*/ 585 w 585"/>
                  <a:gd name="T37" fmla="*/ 2428 h 2493"/>
                  <a:gd name="T38" fmla="*/ 509 w 585"/>
                  <a:gd name="T39" fmla="*/ 2461 h 2493"/>
                  <a:gd name="T40" fmla="*/ 425 w 585"/>
                  <a:gd name="T41" fmla="*/ 2493 h 2493"/>
                  <a:gd name="T42" fmla="*/ 364 w 585"/>
                  <a:gd name="T43" fmla="*/ 2485 h 2493"/>
                  <a:gd name="T44" fmla="*/ 239 w 585"/>
                  <a:gd name="T45" fmla="*/ 2453 h 2493"/>
                  <a:gd name="T46" fmla="*/ 224 w 585"/>
                  <a:gd name="T47" fmla="*/ 2334 h 2493"/>
                  <a:gd name="T48" fmla="*/ 213 w 585"/>
                  <a:gd name="T49" fmla="*/ 2232 h 2493"/>
                  <a:gd name="T50" fmla="*/ 220 w 585"/>
                  <a:gd name="T51" fmla="*/ 2162 h 2493"/>
                  <a:gd name="T52" fmla="*/ 229 w 585"/>
                  <a:gd name="T53" fmla="*/ 2064 h 2493"/>
                  <a:gd name="T54" fmla="*/ 220 w 585"/>
                  <a:gd name="T55" fmla="*/ 1974 h 2493"/>
                  <a:gd name="T56" fmla="*/ 192 w 585"/>
                  <a:gd name="T57" fmla="*/ 1885 h 2493"/>
                  <a:gd name="T58" fmla="*/ 173 w 585"/>
                  <a:gd name="T59" fmla="*/ 1819 h 2493"/>
                  <a:gd name="T60" fmla="*/ 166 w 585"/>
                  <a:gd name="T61" fmla="*/ 1713 h 2493"/>
                  <a:gd name="T62" fmla="*/ 152 w 585"/>
                  <a:gd name="T63" fmla="*/ 1658 h 2493"/>
                  <a:gd name="T64" fmla="*/ 138 w 585"/>
                  <a:gd name="T65" fmla="*/ 1454 h 2493"/>
                  <a:gd name="T66" fmla="*/ 117 w 585"/>
                  <a:gd name="T67" fmla="*/ 1292 h 2493"/>
                  <a:gd name="T68" fmla="*/ 103 w 585"/>
                  <a:gd name="T69" fmla="*/ 1169 h 2493"/>
                  <a:gd name="T70" fmla="*/ 82 w 585"/>
                  <a:gd name="T71" fmla="*/ 1120 h 2493"/>
                  <a:gd name="T72" fmla="*/ 60 w 585"/>
                  <a:gd name="T73" fmla="*/ 987 h 2493"/>
                  <a:gd name="T74" fmla="*/ 45 w 585"/>
                  <a:gd name="T75" fmla="*/ 830 h 2493"/>
                  <a:gd name="T76" fmla="*/ 51 w 585"/>
                  <a:gd name="T77" fmla="*/ 690 h 2493"/>
                  <a:gd name="T78" fmla="*/ 46 w 585"/>
                  <a:gd name="T79" fmla="*/ 601 h 2493"/>
                  <a:gd name="T80" fmla="*/ 27 w 585"/>
                  <a:gd name="T81" fmla="*/ 487 h 2493"/>
                  <a:gd name="T82" fmla="*/ 20 w 585"/>
                  <a:gd name="T83" fmla="*/ 381 h 2493"/>
                  <a:gd name="T84" fmla="*/ 11 w 585"/>
                  <a:gd name="T85" fmla="*/ 254 h 2493"/>
                  <a:gd name="T86" fmla="*/ 0 w 585"/>
                  <a:gd name="T87" fmla="*/ 147 h 2493"/>
                  <a:gd name="T88" fmla="*/ 16 w 585"/>
                  <a:gd name="T89" fmla="*/ 87 h 2493"/>
                  <a:gd name="T90" fmla="*/ 48 w 585"/>
                  <a:gd name="T91" fmla="*/ 45 h 2493"/>
                  <a:gd name="T92" fmla="*/ 99 w 585"/>
                  <a:gd name="T93" fmla="*/ 12 h 2493"/>
                  <a:gd name="T94" fmla="*/ 166 w 585"/>
                  <a:gd name="T95" fmla="*/ 0 h 2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585" h="2493">
                    <a:moveTo>
                      <a:pt x="166" y="0"/>
                    </a:moveTo>
                    <a:lnTo>
                      <a:pt x="227" y="106"/>
                    </a:lnTo>
                    <a:lnTo>
                      <a:pt x="275" y="204"/>
                    </a:lnTo>
                    <a:lnTo>
                      <a:pt x="296" y="276"/>
                    </a:lnTo>
                    <a:lnTo>
                      <a:pt x="418" y="586"/>
                    </a:lnTo>
                    <a:lnTo>
                      <a:pt x="467" y="772"/>
                    </a:lnTo>
                    <a:lnTo>
                      <a:pt x="474" y="950"/>
                    </a:lnTo>
                    <a:lnTo>
                      <a:pt x="481" y="1201"/>
                    </a:lnTo>
                    <a:lnTo>
                      <a:pt x="488" y="1341"/>
                    </a:lnTo>
                    <a:lnTo>
                      <a:pt x="512" y="1450"/>
                    </a:lnTo>
                    <a:lnTo>
                      <a:pt x="525" y="1544"/>
                    </a:lnTo>
                    <a:lnTo>
                      <a:pt x="523" y="1633"/>
                    </a:lnTo>
                    <a:lnTo>
                      <a:pt x="504" y="1698"/>
                    </a:lnTo>
                    <a:lnTo>
                      <a:pt x="495" y="1779"/>
                    </a:lnTo>
                    <a:lnTo>
                      <a:pt x="502" y="1908"/>
                    </a:lnTo>
                    <a:lnTo>
                      <a:pt x="505" y="2129"/>
                    </a:lnTo>
                    <a:lnTo>
                      <a:pt x="516" y="2234"/>
                    </a:lnTo>
                    <a:lnTo>
                      <a:pt x="545" y="2330"/>
                    </a:lnTo>
                    <a:lnTo>
                      <a:pt x="585" y="2428"/>
                    </a:lnTo>
                    <a:lnTo>
                      <a:pt x="509" y="2461"/>
                    </a:lnTo>
                    <a:lnTo>
                      <a:pt x="425" y="2493"/>
                    </a:lnTo>
                    <a:lnTo>
                      <a:pt x="364" y="2485"/>
                    </a:lnTo>
                    <a:lnTo>
                      <a:pt x="239" y="2453"/>
                    </a:lnTo>
                    <a:lnTo>
                      <a:pt x="224" y="2334"/>
                    </a:lnTo>
                    <a:lnTo>
                      <a:pt x="213" y="2232"/>
                    </a:lnTo>
                    <a:lnTo>
                      <a:pt x="220" y="2162"/>
                    </a:lnTo>
                    <a:lnTo>
                      <a:pt x="229" y="2064"/>
                    </a:lnTo>
                    <a:lnTo>
                      <a:pt x="220" y="1974"/>
                    </a:lnTo>
                    <a:lnTo>
                      <a:pt x="192" y="1885"/>
                    </a:lnTo>
                    <a:lnTo>
                      <a:pt x="173" y="1819"/>
                    </a:lnTo>
                    <a:lnTo>
                      <a:pt x="166" y="1713"/>
                    </a:lnTo>
                    <a:lnTo>
                      <a:pt x="152" y="1658"/>
                    </a:lnTo>
                    <a:lnTo>
                      <a:pt x="138" y="1454"/>
                    </a:lnTo>
                    <a:lnTo>
                      <a:pt x="117" y="1292"/>
                    </a:lnTo>
                    <a:lnTo>
                      <a:pt x="103" y="1169"/>
                    </a:lnTo>
                    <a:lnTo>
                      <a:pt x="82" y="1120"/>
                    </a:lnTo>
                    <a:lnTo>
                      <a:pt x="60" y="987"/>
                    </a:lnTo>
                    <a:lnTo>
                      <a:pt x="45" y="830"/>
                    </a:lnTo>
                    <a:lnTo>
                      <a:pt x="51" y="690"/>
                    </a:lnTo>
                    <a:lnTo>
                      <a:pt x="46" y="601"/>
                    </a:lnTo>
                    <a:lnTo>
                      <a:pt x="27" y="487"/>
                    </a:lnTo>
                    <a:lnTo>
                      <a:pt x="20" y="381"/>
                    </a:lnTo>
                    <a:lnTo>
                      <a:pt x="11" y="254"/>
                    </a:lnTo>
                    <a:lnTo>
                      <a:pt x="0" y="147"/>
                    </a:lnTo>
                    <a:lnTo>
                      <a:pt x="16" y="87"/>
                    </a:lnTo>
                    <a:lnTo>
                      <a:pt x="48" y="45"/>
                    </a:lnTo>
                    <a:lnTo>
                      <a:pt x="99" y="12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rgbClr val="FFFF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6425" name="Freeform 41"/>
              <p:cNvSpPr>
                <a:spLocks/>
              </p:cNvSpPr>
              <p:nvPr/>
            </p:nvSpPr>
            <p:spPr bwMode="auto">
              <a:xfrm>
                <a:off x="419" y="1174"/>
                <a:ext cx="145" cy="1032"/>
              </a:xfrm>
              <a:custGeom>
                <a:avLst/>
                <a:gdLst>
                  <a:gd name="T0" fmla="*/ 112 w 145"/>
                  <a:gd name="T1" fmla="*/ 1032 h 1032"/>
                  <a:gd name="T2" fmla="*/ 112 w 145"/>
                  <a:gd name="T3" fmla="*/ 894 h 1032"/>
                  <a:gd name="T4" fmla="*/ 131 w 145"/>
                  <a:gd name="T5" fmla="*/ 821 h 1032"/>
                  <a:gd name="T6" fmla="*/ 145 w 145"/>
                  <a:gd name="T7" fmla="*/ 756 h 1032"/>
                  <a:gd name="T8" fmla="*/ 112 w 145"/>
                  <a:gd name="T9" fmla="*/ 684 h 1032"/>
                  <a:gd name="T10" fmla="*/ 112 w 145"/>
                  <a:gd name="T11" fmla="*/ 651 h 1032"/>
                  <a:gd name="T12" fmla="*/ 98 w 145"/>
                  <a:gd name="T13" fmla="*/ 594 h 1032"/>
                  <a:gd name="T14" fmla="*/ 77 w 145"/>
                  <a:gd name="T15" fmla="*/ 544 h 1032"/>
                  <a:gd name="T16" fmla="*/ 84 w 145"/>
                  <a:gd name="T17" fmla="*/ 470 h 1032"/>
                  <a:gd name="T18" fmla="*/ 56 w 145"/>
                  <a:gd name="T19" fmla="*/ 430 h 1032"/>
                  <a:gd name="T20" fmla="*/ 42 w 145"/>
                  <a:gd name="T21" fmla="*/ 356 h 1032"/>
                  <a:gd name="T22" fmla="*/ 42 w 145"/>
                  <a:gd name="T23" fmla="*/ 276 h 1032"/>
                  <a:gd name="T24" fmla="*/ 35 w 145"/>
                  <a:gd name="T25" fmla="*/ 195 h 1032"/>
                  <a:gd name="T26" fmla="*/ 14 w 145"/>
                  <a:gd name="T27" fmla="*/ 113 h 1032"/>
                  <a:gd name="T28" fmla="*/ 0 w 145"/>
                  <a:gd name="T29" fmla="*/ 25 h 1032"/>
                  <a:gd name="T30" fmla="*/ 0 w 145"/>
                  <a:gd name="T31" fmla="*/ 0 h 10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5" h="1032">
                    <a:moveTo>
                      <a:pt x="112" y="1032"/>
                    </a:moveTo>
                    <a:lnTo>
                      <a:pt x="112" y="894"/>
                    </a:lnTo>
                    <a:lnTo>
                      <a:pt x="131" y="821"/>
                    </a:lnTo>
                    <a:lnTo>
                      <a:pt x="145" y="756"/>
                    </a:lnTo>
                    <a:lnTo>
                      <a:pt x="112" y="684"/>
                    </a:lnTo>
                    <a:lnTo>
                      <a:pt x="112" y="651"/>
                    </a:lnTo>
                    <a:lnTo>
                      <a:pt x="98" y="594"/>
                    </a:lnTo>
                    <a:lnTo>
                      <a:pt x="77" y="544"/>
                    </a:lnTo>
                    <a:lnTo>
                      <a:pt x="84" y="470"/>
                    </a:lnTo>
                    <a:lnTo>
                      <a:pt x="56" y="430"/>
                    </a:lnTo>
                    <a:lnTo>
                      <a:pt x="42" y="356"/>
                    </a:lnTo>
                    <a:lnTo>
                      <a:pt x="42" y="276"/>
                    </a:lnTo>
                    <a:lnTo>
                      <a:pt x="35" y="195"/>
                    </a:lnTo>
                    <a:lnTo>
                      <a:pt x="14" y="113"/>
                    </a:lnTo>
                    <a:lnTo>
                      <a:pt x="0" y="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</p:grpSp>
        <p:sp>
          <p:nvSpPr>
            <p:cNvPr id="16427" name="Freeform 43"/>
            <p:cNvSpPr>
              <a:spLocks/>
            </p:cNvSpPr>
            <p:nvPr/>
          </p:nvSpPr>
          <p:spPr bwMode="auto">
            <a:xfrm>
              <a:off x="1368" y="1231"/>
              <a:ext cx="550" cy="360"/>
            </a:xfrm>
            <a:custGeom>
              <a:avLst/>
              <a:gdLst>
                <a:gd name="T0" fmla="*/ 467 w 550"/>
                <a:gd name="T1" fmla="*/ 0 h 360"/>
                <a:gd name="T2" fmla="*/ 543 w 550"/>
                <a:gd name="T3" fmla="*/ 64 h 360"/>
                <a:gd name="T4" fmla="*/ 550 w 550"/>
                <a:gd name="T5" fmla="*/ 97 h 360"/>
                <a:gd name="T6" fmla="*/ 546 w 550"/>
                <a:gd name="T7" fmla="*/ 146 h 360"/>
                <a:gd name="T8" fmla="*/ 532 w 550"/>
                <a:gd name="T9" fmla="*/ 187 h 360"/>
                <a:gd name="T10" fmla="*/ 509 w 550"/>
                <a:gd name="T11" fmla="*/ 225 h 360"/>
                <a:gd name="T12" fmla="*/ 466 w 550"/>
                <a:gd name="T13" fmla="*/ 264 h 360"/>
                <a:gd name="T14" fmla="*/ 409 w 550"/>
                <a:gd name="T15" fmla="*/ 299 h 360"/>
                <a:gd name="T16" fmla="*/ 338 w 550"/>
                <a:gd name="T17" fmla="*/ 333 h 360"/>
                <a:gd name="T18" fmla="*/ 269 w 550"/>
                <a:gd name="T19" fmla="*/ 355 h 360"/>
                <a:gd name="T20" fmla="*/ 192 w 550"/>
                <a:gd name="T21" fmla="*/ 360 h 360"/>
                <a:gd name="T22" fmla="*/ 131 w 550"/>
                <a:gd name="T23" fmla="*/ 356 h 360"/>
                <a:gd name="T24" fmla="*/ 69 w 550"/>
                <a:gd name="T25" fmla="*/ 324 h 360"/>
                <a:gd name="T26" fmla="*/ 0 w 550"/>
                <a:gd name="T27" fmla="*/ 284 h 360"/>
                <a:gd name="T28" fmla="*/ 96 w 550"/>
                <a:gd name="T29" fmla="*/ 307 h 360"/>
                <a:gd name="T30" fmla="*/ 199 w 550"/>
                <a:gd name="T31" fmla="*/ 316 h 360"/>
                <a:gd name="T32" fmla="*/ 276 w 550"/>
                <a:gd name="T33" fmla="*/ 284 h 360"/>
                <a:gd name="T34" fmla="*/ 365 w 550"/>
                <a:gd name="T35" fmla="*/ 235 h 360"/>
                <a:gd name="T36" fmla="*/ 426 w 550"/>
                <a:gd name="T37" fmla="*/ 162 h 360"/>
                <a:gd name="T38" fmla="*/ 467 w 550"/>
                <a:gd name="T39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0" h="360">
                  <a:moveTo>
                    <a:pt x="467" y="0"/>
                  </a:moveTo>
                  <a:lnTo>
                    <a:pt x="543" y="64"/>
                  </a:lnTo>
                  <a:lnTo>
                    <a:pt x="550" y="97"/>
                  </a:lnTo>
                  <a:lnTo>
                    <a:pt x="546" y="146"/>
                  </a:lnTo>
                  <a:lnTo>
                    <a:pt x="532" y="187"/>
                  </a:lnTo>
                  <a:lnTo>
                    <a:pt x="509" y="225"/>
                  </a:lnTo>
                  <a:lnTo>
                    <a:pt x="466" y="264"/>
                  </a:lnTo>
                  <a:lnTo>
                    <a:pt x="409" y="299"/>
                  </a:lnTo>
                  <a:lnTo>
                    <a:pt x="338" y="333"/>
                  </a:lnTo>
                  <a:lnTo>
                    <a:pt x="269" y="355"/>
                  </a:lnTo>
                  <a:lnTo>
                    <a:pt x="192" y="360"/>
                  </a:lnTo>
                  <a:lnTo>
                    <a:pt x="131" y="356"/>
                  </a:lnTo>
                  <a:lnTo>
                    <a:pt x="69" y="324"/>
                  </a:lnTo>
                  <a:lnTo>
                    <a:pt x="0" y="284"/>
                  </a:lnTo>
                  <a:lnTo>
                    <a:pt x="96" y="307"/>
                  </a:lnTo>
                  <a:lnTo>
                    <a:pt x="199" y="316"/>
                  </a:lnTo>
                  <a:lnTo>
                    <a:pt x="276" y="284"/>
                  </a:lnTo>
                  <a:lnTo>
                    <a:pt x="365" y="235"/>
                  </a:lnTo>
                  <a:lnTo>
                    <a:pt x="426" y="162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FFFF00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6428" name="Freeform 44"/>
            <p:cNvSpPr>
              <a:spLocks/>
            </p:cNvSpPr>
            <p:nvPr/>
          </p:nvSpPr>
          <p:spPr bwMode="auto">
            <a:xfrm>
              <a:off x="1725" y="1231"/>
              <a:ext cx="234" cy="275"/>
            </a:xfrm>
            <a:custGeom>
              <a:avLst/>
              <a:gdLst>
                <a:gd name="T0" fmla="*/ 181 w 234"/>
                <a:gd name="T1" fmla="*/ 7 h 275"/>
                <a:gd name="T2" fmla="*/ 219 w 234"/>
                <a:gd name="T3" fmla="*/ 0 h 275"/>
                <a:gd name="T4" fmla="*/ 231 w 234"/>
                <a:gd name="T5" fmla="*/ 15 h 275"/>
                <a:gd name="T6" fmla="*/ 234 w 234"/>
                <a:gd name="T7" fmla="*/ 43 h 275"/>
                <a:gd name="T8" fmla="*/ 224 w 234"/>
                <a:gd name="T9" fmla="*/ 79 h 275"/>
                <a:gd name="T10" fmla="*/ 199 w 234"/>
                <a:gd name="T11" fmla="*/ 97 h 275"/>
                <a:gd name="T12" fmla="*/ 171 w 234"/>
                <a:gd name="T13" fmla="*/ 101 h 275"/>
                <a:gd name="T14" fmla="*/ 144 w 234"/>
                <a:gd name="T15" fmla="*/ 178 h 275"/>
                <a:gd name="T16" fmla="*/ 81 w 234"/>
                <a:gd name="T17" fmla="*/ 229 h 275"/>
                <a:gd name="T18" fmla="*/ 39 w 234"/>
                <a:gd name="T19" fmla="*/ 259 h 275"/>
                <a:gd name="T20" fmla="*/ 0 w 234"/>
                <a:gd name="T21" fmla="*/ 275 h 275"/>
                <a:gd name="T22" fmla="*/ 47 w 234"/>
                <a:gd name="T23" fmla="*/ 210 h 275"/>
                <a:gd name="T24" fmla="*/ 78 w 234"/>
                <a:gd name="T25" fmla="*/ 173 h 275"/>
                <a:gd name="T26" fmla="*/ 104 w 234"/>
                <a:gd name="T27" fmla="*/ 127 h 275"/>
                <a:gd name="T28" fmla="*/ 147 w 234"/>
                <a:gd name="T29" fmla="*/ 66 h 275"/>
                <a:gd name="T30" fmla="*/ 160 w 234"/>
                <a:gd name="T31" fmla="*/ 53 h 275"/>
                <a:gd name="T32" fmla="*/ 166 w 234"/>
                <a:gd name="T33" fmla="*/ 37 h 275"/>
                <a:gd name="T34" fmla="*/ 169 w 234"/>
                <a:gd name="T35" fmla="*/ 23 h 275"/>
                <a:gd name="T36" fmla="*/ 181 w 234"/>
                <a:gd name="T37" fmla="*/ 7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4" h="275">
                  <a:moveTo>
                    <a:pt x="181" y="7"/>
                  </a:moveTo>
                  <a:lnTo>
                    <a:pt x="219" y="0"/>
                  </a:lnTo>
                  <a:lnTo>
                    <a:pt x="231" y="15"/>
                  </a:lnTo>
                  <a:lnTo>
                    <a:pt x="234" y="43"/>
                  </a:lnTo>
                  <a:lnTo>
                    <a:pt x="224" y="79"/>
                  </a:lnTo>
                  <a:lnTo>
                    <a:pt x="199" y="97"/>
                  </a:lnTo>
                  <a:lnTo>
                    <a:pt x="171" y="101"/>
                  </a:lnTo>
                  <a:lnTo>
                    <a:pt x="144" y="178"/>
                  </a:lnTo>
                  <a:lnTo>
                    <a:pt x="81" y="229"/>
                  </a:lnTo>
                  <a:lnTo>
                    <a:pt x="39" y="259"/>
                  </a:lnTo>
                  <a:lnTo>
                    <a:pt x="0" y="275"/>
                  </a:lnTo>
                  <a:lnTo>
                    <a:pt x="47" y="210"/>
                  </a:lnTo>
                  <a:lnTo>
                    <a:pt x="78" y="173"/>
                  </a:lnTo>
                  <a:lnTo>
                    <a:pt x="104" y="127"/>
                  </a:lnTo>
                  <a:lnTo>
                    <a:pt x="147" y="66"/>
                  </a:lnTo>
                  <a:lnTo>
                    <a:pt x="160" y="53"/>
                  </a:lnTo>
                  <a:lnTo>
                    <a:pt x="166" y="37"/>
                  </a:lnTo>
                  <a:lnTo>
                    <a:pt x="169" y="23"/>
                  </a:lnTo>
                  <a:lnTo>
                    <a:pt x="181" y="7"/>
                  </a:lnTo>
                  <a:close/>
                </a:path>
              </a:pathLst>
            </a:custGeom>
            <a:solidFill>
              <a:srgbClr val="FFFF00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grpSp>
          <p:nvGrpSpPr>
            <p:cNvPr id="16433" name="Group 49"/>
            <p:cNvGrpSpPr>
              <a:grpSpLocks/>
            </p:cNvGrpSpPr>
            <p:nvPr/>
          </p:nvGrpSpPr>
          <p:grpSpPr bwMode="auto">
            <a:xfrm>
              <a:off x="717" y="346"/>
              <a:ext cx="246" cy="400"/>
              <a:chOff x="717" y="346"/>
              <a:chExt cx="246" cy="400"/>
            </a:xfrm>
          </p:grpSpPr>
          <p:sp>
            <p:nvSpPr>
              <p:cNvPr id="16429" name="Freeform 45"/>
              <p:cNvSpPr>
                <a:spLocks/>
              </p:cNvSpPr>
              <p:nvPr/>
            </p:nvSpPr>
            <p:spPr bwMode="auto">
              <a:xfrm>
                <a:off x="717" y="346"/>
                <a:ext cx="246" cy="400"/>
              </a:xfrm>
              <a:custGeom>
                <a:avLst/>
                <a:gdLst>
                  <a:gd name="T0" fmla="*/ 246 w 246"/>
                  <a:gd name="T1" fmla="*/ 247 h 400"/>
                  <a:gd name="T2" fmla="*/ 207 w 246"/>
                  <a:gd name="T3" fmla="*/ 211 h 400"/>
                  <a:gd name="T4" fmla="*/ 191 w 246"/>
                  <a:gd name="T5" fmla="*/ 183 h 400"/>
                  <a:gd name="T6" fmla="*/ 197 w 246"/>
                  <a:gd name="T7" fmla="*/ 157 h 400"/>
                  <a:gd name="T8" fmla="*/ 198 w 246"/>
                  <a:gd name="T9" fmla="*/ 137 h 400"/>
                  <a:gd name="T10" fmla="*/ 192 w 246"/>
                  <a:gd name="T11" fmla="*/ 120 h 400"/>
                  <a:gd name="T12" fmla="*/ 181 w 246"/>
                  <a:gd name="T13" fmla="*/ 114 h 400"/>
                  <a:gd name="T14" fmla="*/ 190 w 246"/>
                  <a:gd name="T15" fmla="*/ 97 h 400"/>
                  <a:gd name="T16" fmla="*/ 188 w 246"/>
                  <a:gd name="T17" fmla="*/ 78 h 400"/>
                  <a:gd name="T18" fmla="*/ 179 w 246"/>
                  <a:gd name="T19" fmla="*/ 63 h 400"/>
                  <a:gd name="T20" fmla="*/ 166 w 246"/>
                  <a:gd name="T21" fmla="*/ 57 h 400"/>
                  <a:gd name="T22" fmla="*/ 153 w 246"/>
                  <a:gd name="T23" fmla="*/ 53 h 400"/>
                  <a:gd name="T24" fmla="*/ 139 w 246"/>
                  <a:gd name="T25" fmla="*/ 55 h 400"/>
                  <a:gd name="T26" fmla="*/ 145 w 246"/>
                  <a:gd name="T27" fmla="*/ 40 h 400"/>
                  <a:gd name="T28" fmla="*/ 141 w 246"/>
                  <a:gd name="T29" fmla="*/ 23 h 400"/>
                  <a:gd name="T30" fmla="*/ 135 w 246"/>
                  <a:gd name="T31" fmla="*/ 16 h 400"/>
                  <a:gd name="T32" fmla="*/ 123 w 246"/>
                  <a:gd name="T33" fmla="*/ 12 h 400"/>
                  <a:gd name="T34" fmla="*/ 111 w 246"/>
                  <a:gd name="T35" fmla="*/ 13 h 400"/>
                  <a:gd name="T36" fmla="*/ 100 w 246"/>
                  <a:gd name="T37" fmla="*/ 20 h 400"/>
                  <a:gd name="T38" fmla="*/ 90 w 246"/>
                  <a:gd name="T39" fmla="*/ 4 h 400"/>
                  <a:gd name="T40" fmla="*/ 73 w 246"/>
                  <a:gd name="T41" fmla="*/ 0 h 400"/>
                  <a:gd name="T42" fmla="*/ 51 w 246"/>
                  <a:gd name="T43" fmla="*/ 0 h 400"/>
                  <a:gd name="T44" fmla="*/ 27 w 246"/>
                  <a:gd name="T45" fmla="*/ 9 h 400"/>
                  <a:gd name="T46" fmla="*/ 12 w 246"/>
                  <a:gd name="T47" fmla="*/ 25 h 400"/>
                  <a:gd name="T48" fmla="*/ 2 w 246"/>
                  <a:gd name="T49" fmla="*/ 42 h 400"/>
                  <a:gd name="T50" fmla="*/ 0 w 246"/>
                  <a:gd name="T51" fmla="*/ 65 h 400"/>
                  <a:gd name="T52" fmla="*/ 4 w 246"/>
                  <a:gd name="T53" fmla="*/ 89 h 400"/>
                  <a:gd name="T54" fmla="*/ 12 w 246"/>
                  <a:gd name="T55" fmla="*/ 116 h 400"/>
                  <a:gd name="T56" fmla="*/ 19 w 246"/>
                  <a:gd name="T57" fmla="*/ 148 h 400"/>
                  <a:gd name="T58" fmla="*/ 30 w 246"/>
                  <a:gd name="T59" fmla="*/ 179 h 400"/>
                  <a:gd name="T60" fmla="*/ 51 w 246"/>
                  <a:gd name="T61" fmla="*/ 203 h 400"/>
                  <a:gd name="T62" fmla="*/ 89 w 246"/>
                  <a:gd name="T63" fmla="*/ 236 h 400"/>
                  <a:gd name="T64" fmla="*/ 130 w 246"/>
                  <a:gd name="T65" fmla="*/ 256 h 400"/>
                  <a:gd name="T66" fmla="*/ 172 w 246"/>
                  <a:gd name="T67" fmla="*/ 271 h 400"/>
                  <a:gd name="T68" fmla="*/ 219 w 246"/>
                  <a:gd name="T69" fmla="*/ 334 h 400"/>
                  <a:gd name="T70" fmla="*/ 238 w 246"/>
                  <a:gd name="T71" fmla="*/ 400 h 400"/>
                  <a:gd name="T72" fmla="*/ 246 w 246"/>
                  <a:gd name="T73" fmla="*/ 2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46" h="400">
                    <a:moveTo>
                      <a:pt x="246" y="247"/>
                    </a:moveTo>
                    <a:lnTo>
                      <a:pt x="207" y="211"/>
                    </a:lnTo>
                    <a:lnTo>
                      <a:pt x="191" y="183"/>
                    </a:lnTo>
                    <a:lnTo>
                      <a:pt x="197" y="157"/>
                    </a:lnTo>
                    <a:lnTo>
                      <a:pt x="198" y="137"/>
                    </a:lnTo>
                    <a:lnTo>
                      <a:pt x="192" y="120"/>
                    </a:lnTo>
                    <a:lnTo>
                      <a:pt x="181" y="114"/>
                    </a:lnTo>
                    <a:lnTo>
                      <a:pt x="190" y="97"/>
                    </a:lnTo>
                    <a:lnTo>
                      <a:pt x="188" y="78"/>
                    </a:lnTo>
                    <a:lnTo>
                      <a:pt x="179" y="63"/>
                    </a:lnTo>
                    <a:lnTo>
                      <a:pt x="166" y="57"/>
                    </a:lnTo>
                    <a:lnTo>
                      <a:pt x="153" y="53"/>
                    </a:lnTo>
                    <a:lnTo>
                      <a:pt x="139" y="55"/>
                    </a:lnTo>
                    <a:lnTo>
                      <a:pt x="145" y="40"/>
                    </a:lnTo>
                    <a:lnTo>
                      <a:pt x="141" y="23"/>
                    </a:lnTo>
                    <a:lnTo>
                      <a:pt x="135" y="16"/>
                    </a:lnTo>
                    <a:lnTo>
                      <a:pt x="123" y="12"/>
                    </a:lnTo>
                    <a:lnTo>
                      <a:pt x="111" y="13"/>
                    </a:lnTo>
                    <a:lnTo>
                      <a:pt x="100" y="20"/>
                    </a:lnTo>
                    <a:lnTo>
                      <a:pt x="90" y="4"/>
                    </a:lnTo>
                    <a:lnTo>
                      <a:pt x="73" y="0"/>
                    </a:lnTo>
                    <a:lnTo>
                      <a:pt x="51" y="0"/>
                    </a:lnTo>
                    <a:lnTo>
                      <a:pt x="27" y="9"/>
                    </a:lnTo>
                    <a:lnTo>
                      <a:pt x="12" y="25"/>
                    </a:lnTo>
                    <a:lnTo>
                      <a:pt x="2" y="42"/>
                    </a:lnTo>
                    <a:lnTo>
                      <a:pt x="0" y="65"/>
                    </a:lnTo>
                    <a:lnTo>
                      <a:pt x="4" y="89"/>
                    </a:lnTo>
                    <a:lnTo>
                      <a:pt x="12" y="116"/>
                    </a:lnTo>
                    <a:lnTo>
                      <a:pt x="19" y="148"/>
                    </a:lnTo>
                    <a:lnTo>
                      <a:pt x="30" y="179"/>
                    </a:lnTo>
                    <a:lnTo>
                      <a:pt x="51" y="203"/>
                    </a:lnTo>
                    <a:lnTo>
                      <a:pt x="89" y="236"/>
                    </a:lnTo>
                    <a:lnTo>
                      <a:pt x="130" y="256"/>
                    </a:lnTo>
                    <a:lnTo>
                      <a:pt x="172" y="271"/>
                    </a:lnTo>
                    <a:lnTo>
                      <a:pt x="219" y="334"/>
                    </a:lnTo>
                    <a:lnTo>
                      <a:pt x="238" y="400"/>
                    </a:lnTo>
                    <a:lnTo>
                      <a:pt x="246" y="247"/>
                    </a:lnTo>
                    <a:close/>
                  </a:path>
                </a:pathLst>
              </a:custGeom>
              <a:solidFill>
                <a:srgbClr val="CC99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6430" name="Freeform 46"/>
              <p:cNvSpPr>
                <a:spLocks/>
              </p:cNvSpPr>
              <p:nvPr/>
            </p:nvSpPr>
            <p:spPr bwMode="auto">
              <a:xfrm>
                <a:off x="767" y="369"/>
                <a:ext cx="51" cy="76"/>
              </a:xfrm>
              <a:custGeom>
                <a:avLst/>
                <a:gdLst>
                  <a:gd name="T0" fmla="*/ 2 w 51"/>
                  <a:gd name="T1" fmla="*/ 76 h 76"/>
                  <a:gd name="T2" fmla="*/ 0 w 51"/>
                  <a:gd name="T3" fmla="*/ 54 h 76"/>
                  <a:gd name="T4" fmla="*/ 1 w 51"/>
                  <a:gd name="T5" fmla="*/ 32 h 76"/>
                  <a:gd name="T6" fmla="*/ 9 w 51"/>
                  <a:gd name="T7" fmla="*/ 16 h 76"/>
                  <a:gd name="T8" fmla="*/ 20 w 51"/>
                  <a:gd name="T9" fmla="*/ 8 h 76"/>
                  <a:gd name="T10" fmla="*/ 31 w 51"/>
                  <a:gd name="T11" fmla="*/ 2 h 76"/>
                  <a:gd name="T12" fmla="*/ 39 w 51"/>
                  <a:gd name="T13" fmla="*/ 4 h 76"/>
                  <a:gd name="T14" fmla="*/ 51 w 51"/>
                  <a:gd name="T15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1" h="76">
                    <a:moveTo>
                      <a:pt x="2" y="76"/>
                    </a:moveTo>
                    <a:lnTo>
                      <a:pt x="0" y="54"/>
                    </a:lnTo>
                    <a:lnTo>
                      <a:pt x="1" y="32"/>
                    </a:lnTo>
                    <a:lnTo>
                      <a:pt x="9" y="16"/>
                    </a:lnTo>
                    <a:lnTo>
                      <a:pt x="20" y="8"/>
                    </a:lnTo>
                    <a:lnTo>
                      <a:pt x="31" y="2"/>
                    </a:lnTo>
                    <a:lnTo>
                      <a:pt x="39" y="4"/>
                    </a:lnTo>
                    <a:lnTo>
                      <a:pt x="51" y="0"/>
                    </a:lnTo>
                  </a:path>
                </a:pathLst>
              </a:custGeom>
              <a:solidFill>
                <a:srgbClr val="CC99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6431" name="Freeform 47"/>
              <p:cNvSpPr>
                <a:spLocks/>
              </p:cNvSpPr>
              <p:nvPr/>
            </p:nvSpPr>
            <p:spPr bwMode="auto">
              <a:xfrm>
                <a:off x="809" y="403"/>
                <a:ext cx="41" cy="76"/>
              </a:xfrm>
              <a:custGeom>
                <a:avLst/>
                <a:gdLst>
                  <a:gd name="T0" fmla="*/ 41 w 41"/>
                  <a:gd name="T1" fmla="*/ 0 h 76"/>
                  <a:gd name="T2" fmla="*/ 22 w 41"/>
                  <a:gd name="T3" fmla="*/ 4 h 76"/>
                  <a:gd name="T4" fmla="*/ 8 w 41"/>
                  <a:gd name="T5" fmla="*/ 12 h 76"/>
                  <a:gd name="T6" fmla="*/ 0 w 41"/>
                  <a:gd name="T7" fmla="*/ 27 h 76"/>
                  <a:gd name="T8" fmla="*/ 2 w 41"/>
                  <a:gd name="T9" fmla="*/ 40 h 76"/>
                  <a:gd name="T10" fmla="*/ 12 w 41"/>
                  <a:gd name="T11" fmla="*/ 57 h 76"/>
                  <a:gd name="T12" fmla="*/ 16 w 41"/>
                  <a:gd name="T13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" h="76">
                    <a:moveTo>
                      <a:pt x="41" y="0"/>
                    </a:moveTo>
                    <a:lnTo>
                      <a:pt x="22" y="4"/>
                    </a:lnTo>
                    <a:lnTo>
                      <a:pt x="8" y="12"/>
                    </a:lnTo>
                    <a:lnTo>
                      <a:pt x="0" y="27"/>
                    </a:lnTo>
                    <a:lnTo>
                      <a:pt x="2" y="40"/>
                    </a:lnTo>
                    <a:lnTo>
                      <a:pt x="12" y="57"/>
                    </a:lnTo>
                    <a:lnTo>
                      <a:pt x="16" y="76"/>
                    </a:lnTo>
                  </a:path>
                </a:pathLst>
              </a:custGeom>
              <a:solidFill>
                <a:srgbClr val="CC99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6432" name="Freeform 48"/>
              <p:cNvSpPr>
                <a:spLocks/>
              </p:cNvSpPr>
              <p:nvPr/>
            </p:nvSpPr>
            <p:spPr bwMode="auto">
              <a:xfrm>
                <a:off x="848" y="451"/>
                <a:ext cx="45" cy="62"/>
              </a:xfrm>
              <a:custGeom>
                <a:avLst/>
                <a:gdLst>
                  <a:gd name="T0" fmla="*/ 45 w 45"/>
                  <a:gd name="T1" fmla="*/ 7 h 62"/>
                  <a:gd name="T2" fmla="*/ 29 w 45"/>
                  <a:gd name="T3" fmla="*/ 0 h 62"/>
                  <a:gd name="T4" fmla="*/ 14 w 45"/>
                  <a:gd name="T5" fmla="*/ 5 h 62"/>
                  <a:gd name="T6" fmla="*/ 4 w 45"/>
                  <a:gd name="T7" fmla="*/ 15 h 62"/>
                  <a:gd name="T8" fmla="*/ 0 w 45"/>
                  <a:gd name="T9" fmla="*/ 32 h 62"/>
                  <a:gd name="T10" fmla="*/ 6 w 45"/>
                  <a:gd name="T11" fmla="*/ 45 h 62"/>
                  <a:gd name="T12" fmla="*/ 14 w 45"/>
                  <a:gd name="T13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" h="62">
                    <a:moveTo>
                      <a:pt x="45" y="7"/>
                    </a:moveTo>
                    <a:lnTo>
                      <a:pt x="29" y="0"/>
                    </a:lnTo>
                    <a:lnTo>
                      <a:pt x="14" y="5"/>
                    </a:lnTo>
                    <a:lnTo>
                      <a:pt x="4" y="15"/>
                    </a:lnTo>
                    <a:lnTo>
                      <a:pt x="0" y="32"/>
                    </a:lnTo>
                    <a:lnTo>
                      <a:pt x="6" y="45"/>
                    </a:lnTo>
                    <a:lnTo>
                      <a:pt x="14" y="62"/>
                    </a:lnTo>
                  </a:path>
                </a:pathLst>
              </a:custGeom>
              <a:solidFill>
                <a:srgbClr val="CC99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</p:grpSp>
        <p:sp>
          <p:nvSpPr>
            <p:cNvPr id="16434" name="Freeform 50"/>
            <p:cNvSpPr>
              <a:spLocks/>
            </p:cNvSpPr>
            <p:nvPr/>
          </p:nvSpPr>
          <p:spPr bwMode="auto">
            <a:xfrm>
              <a:off x="460" y="420"/>
              <a:ext cx="1485" cy="1282"/>
            </a:xfrm>
            <a:custGeom>
              <a:avLst/>
              <a:gdLst>
                <a:gd name="T0" fmla="*/ 572 w 1485"/>
                <a:gd name="T1" fmla="*/ 985 h 1282"/>
                <a:gd name="T2" fmla="*/ 524 w 1485"/>
                <a:gd name="T3" fmla="*/ 1061 h 1282"/>
                <a:gd name="T4" fmla="*/ 478 w 1485"/>
                <a:gd name="T5" fmla="*/ 1105 h 1282"/>
                <a:gd name="T6" fmla="*/ 420 w 1485"/>
                <a:gd name="T7" fmla="*/ 1143 h 1282"/>
                <a:gd name="T8" fmla="*/ 409 w 1485"/>
                <a:gd name="T9" fmla="*/ 1190 h 1282"/>
                <a:gd name="T10" fmla="*/ 382 w 1485"/>
                <a:gd name="T11" fmla="*/ 1227 h 1282"/>
                <a:gd name="T12" fmla="*/ 360 w 1485"/>
                <a:gd name="T13" fmla="*/ 1282 h 1282"/>
                <a:gd name="T14" fmla="*/ 344 w 1485"/>
                <a:gd name="T15" fmla="*/ 1135 h 1282"/>
                <a:gd name="T16" fmla="*/ 323 w 1485"/>
                <a:gd name="T17" fmla="*/ 1038 h 1282"/>
                <a:gd name="T18" fmla="*/ 344 w 1485"/>
                <a:gd name="T19" fmla="*/ 867 h 1282"/>
                <a:gd name="T20" fmla="*/ 309 w 1485"/>
                <a:gd name="T21" fmla="*/ 779 h 1282"/>
                <a:gd name="T22" fmla="*/ 262 w 1485"/>
                <a:gd name="T23" fmla="*/ 617 h 1282"/>
                <a:gd name="T24" fmla="*/ 173 w 1485"/>
                <a:gd name="T25" fmla="*/ 436 h 1282"/>
                <a:gd name="T26" fmla="*/ 146 w 1485"/>
                <a:gd name="T27" fmla="*/ 324 h 1282"/>
                <a:gd name="T28" fmla="*/ 97 w 1485"/>
                <a:gd name="T29" fmla="*/ 186 h 1282"/>
                <a:gd name="T30" fmla="*/ 43 w 1485"/>
                <a:gd name="T31" fmla="*/ 89 h 1282"/>
                <a:gd name="T32" fmla="*/ 0 w 1485"/>
                <a:gd name="T33" fmla="*/ 51 h 1282"/>
                <a:gd name="T34" fmla="*/ 50 w 1485"/>
                <a:gd name="T35" fmla="*/ 19 h 1282"/>
                <a:gd name="T36" fmla="*/ 117 w 1485"/>
                <a:gd name="T37" fmla="*/ 0 h 1282"/>
                <a:gd name="T38" fmla="*/ 197 w 1485"/>
                <a:gd name="T39" fmla="*/ 11 h 1282"/>
                <a:gd name="T40" fmla="*/ 278 w 1485"/>
                <a:gd name="T41" fmla="*/ 40 h 1282"/>
                <a:gd name="T42" fmla="*/ 353 w 1485"/>
                <a:gd name="T43" fmla="*/ 79 h 1282"/>
                <a:gd name="T44" fmla="*/ 407 w 1485"/>
                <a:gd name="T45" fmla="*/ 113 h 1282"/>
                <a:gd name="T46" fmla="*/ 429 w 1485"/>
                <a:gd name="T47" fmla="*/ 101 h 1282"/>
                <a:gd name="T48" fmla="*/ 463 w 1485"/>
                <a:gd name="T49" fmla="*/ 78 h 1282"/>
                <a:gd name="T50" fmla="*/ 469 w 1485"/>
                <a:gd name="T51" fmla="*/ 22 h 1282"/>
                <a:gd name="T52" fmla="*/ 502 w 1485"/>
                <a:gd name="T53" fmla="*/ 52 h 1282"/>
                <a:gd name="T54" fmla="*/ 544 w 1485"/>
                <a:gd name="T55" fmla="*/ 63 h 1282"/>
                <a:gd name="T56" fmla="*/ 604 w 1485"/>
                <a:gd name="T57" fmla="*/ 78 h 1282"/>
                <a:gd name="T58" fmla="*/ 660 w 1485"/>
                <a:gd name="T59" fmla="*/ 84 h 1282"/>
                <a:gd name="T60" fmla="*/ 714 w 1485"/>
                <a:gd name="T61" fmla="*/ 91 h 1282"/>
                <a:gd name="T62" fmla="*/ 789 w 1485"/>
                <a:gd name="T63" fmla="*/ 89 h 1282"/>
                <a:gd name="T64" fmla="*/ 854 w 1485"/>
                <a:gd name="T65" fmla="*/ 118 h 1282"/>
                <a:gd name="T66" fmla="*/ 908 w 1485"/>
                <a:gd name="T67" fmla="*/ 174 h 1282"/>
                <a:gd name="T68" fmla="*/ 961 w 1485"/>
                <a:gd name="T69" fmla="*/ 257 h 1282"/>
                <a:gd name="T70" fmla="*/ 1002 w 1485"/>
                <a:gd name="T71" fmla="*/ 320 h 1282"/>
                <a:gd name="T72" fmla="*/ 1053 w 1485"/>
                <a:gd name="T73" fmla="*/ 371 h 1282"/>
                <a:gd name="T74" fmla="*/ 1107 w 1485"/>
                <a:gd name="T75" fmla="*/ 408 h 1282"/>
                <a:gd name="T76" fmla="*/ 1153 w 1485"/>
                <a:gd name="T77" fmla="*/ 449 h 1282"/>
                <a:gd name="T78" fmla="*/ 1177 w 1485"/>
                <a:gd name="T79" fmla="*/ 502 h 1282"/>
                <a:gd name="T80" fmla="*/ 1262 w 1485"/>
                <a:gd name="T81" fmla="*/ 491 h 1282"/>
                <a:gd name="T82" fmla="*/ 1368 w 1485"/>
                <a:gd name="T83" fmla="*/ 510 h 1282"/>
                <a:gd name="T84" fmla="*/ 1347 w 1485"/>
                <a:gd name="T85" fmla="*/ 453 h 1282"/>
                <a:gd name="T86" fmla="*/ 1458 w 1485"/>
                <a:gd name="T87" fmla="*/ 469 h 1282"/>
                <a:gd name="T88" fmla="*/ 1465 w 1485"/>
                <a:gd name="T89" fmla="*/ 625 h 1282"/>
                <a:gd name="T90" fmla="*/ 1472 w 1485"/>
                <a:gd name="T91" fmla="*/ 754 h 1282"/>
                <a:gd name="T92" fmla="*/ 1485 w 1485"/>
                <a:gd name="T93" fmla="*/ 795 h 1282"/>
                <a:gd name="T94" fmla="*/ 1458 w 1485"/>
                <a:gd name="T95" fmla="*/ 811 h 1282"/>
                <a:gd name="T96" fmla="*/ 1431 w 1485"/>
                <a:gd name="T97" fmla="*/ 811 h 1282"/>
                <a:gd name="T98" fmla="*/ 1403 w 1485"/>
                <a:gd name="T99" fmla="*/ 900 h 1282"/>
                <a:gd name="T100" fmla="*/ 1347 w 1485"/>
                <a:gd name="T101" fmla="*/ 998 h 1282"/>
                <a:gd name="T102" fmla="*/ 1307 w 1485"/>
                <a:gd name="T103" fmla="*/ 1046 h 1282"/>
                <a:gd name="T104" fmla="*/ 1259 w 1485"/>
                <a:gd name="T105" fmla="*/ 1079 h 1282"/>
                <a:gd name="T106" fmla="*/ 1170 w 1485"/>
                <a:gd name="T107" fmla="*/ 1127 h 1282"/>
                <a:gd name="T108" fmla="*/ 1080 w 1485"/>
                <a:gd name="T109" fmla="*/ 1147 h 1282"/>
                <a:gd name="T110" fmla="*/ 983 w 1485"/>
                <a:gd name="T111" fmla="*/ 1151 h 1282"/>
                <a:gd name="T112" fmla="*/ 912 w 1485"/>
                <a:gd name="T113" fmla="*/ 1133 h 1282"/>
                <a:gd name="T114" fmla="*/ 847 w 1485"/>
                <a:gd name="T115" fmla="*/ 1106 h 1282"/>
                <a:gd name="T116" fmla="*/ 791 w 1485"/>
                <a:gd name="T117" fmla="*/ 1071 h 1282"/>
                <a:gd name="T118" fmla="*/ 749 w 1485"/>
                <a:gd name="T119" fmla="*/ 1022 h 1282"/>
                <a:gd name="T120" fmla="*/ 715 w 1485"/>
                <a:gd name="T121" fmla="*/ 981 h 1282"/>
                <a:gd name="T122" fmla="*/ 648 w 1485"/>
                <a:gd name="T123" fmla="*/ 959 h 1282"/>
                <a:gd name="T124" fmla="*/ 572 w 1485"/>
                <a:gd name="T125" fmla="*/ 985 h 1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85" h="1282">
                  <a:moveTo>
                    <a:pt x="572" y="985"/>
                  </a:moveTo>
                  <a:lnTo>
                    <a:pt x="524" y="1061"/>
                  </a:lnTo>
                  <a:lnTo>
                    <a:pt x="478" y="1105"/>
                  </a:lnTo>
                  <a:lnTo>
                    <a:pt x="420" y="1143"/>
                  </a:lnTo>
                  <a:lnTo>
                    <a:pt x="409" y="1190"/>
                  </a:lnTo>
                  <a:lnTo>
                    <a:pt x="382" y="1227"/>
                  </a:lnTo>
                  <a:lnTo>
                    <a:pt x="360" y="1282"/>
                  </a:lnTo>
                  <a:lnTo>
                    <a:pt x="344" y="1135"/>
                  </a:lnTo>
                  <a:lnTo>
                    <a:pt x="323" y="1038"/>
                  </a:lnTo>
                  <a:lnTo>
                    <a:pt x="344" y="867"/>
                  </a:lnTo>
                  <a:lnTo>
                    <a:pt x="309" y="779"/>
                  </a:lnTo>
                  <a:lnTo>
                    <a:pt x="262" y="617"/>
                  </a:lnTo>
                  <a:lnTo>
                    <a:pt x="173" y="436"/>
                  </a:lnTo>
                  <a:lnTo>
                    <a:pt x="146" y="324"/>
                  </a:lnTo>
                  <a:lnTo>
                    <a:pt x="97" y="186"/>
                  </a:lnTo>
                  <a:lnTo>
                    <a:pt x="43" y="89"/>
                  </a:lnTo>
                  <a:lnTo>
                    <a:pt x="0" y="51"/>
                  </a:lnTo>
                  <a:lnTo>
                    <a:pt x="50" y="19"/>
                  </a:lnTo>
                  <a:lnTo>
                    <a:pt x="117" y="0"/>
                  </a:lnTo>
                  <a:lnTo>
                    <a:pt x="197" y="11"/>
                  </a:lnTo>
                  <a:lnTo>
                    <a:pt x="278" y="40"/>
                  </a:lnTo>
                  <a:lnTo>
                    <a:pt x="353" y="79"/>
                  </a:lnTo>
                  <a:lnTo>
                    <a:pt x="407" y="113"/>
                  </a:lnTo>
                  <a:lnTo>
                    <a:pt x="429" y="101"/>
                  </a:lnTo>
                  <a:lnTo>
                    <a:pt x="463" y="78"/>
                  </a:lnTo>
                  <a:lnTo>
                    <a:pt x="469" y="22"/>
                  </a:lnTo>
                  <a:lnTo>
                    <a:pt x="502" y="52"/>
                  </a:lnTo>
                  <a:lnTo>
                    <a:pt x="544" y="63"/>
                  </a:lnTo>
                  <a:lnTo>
                    <a:pt x="604" y="78"/>
                  </a:lnTo>
                  <a:lnTo>
                    <a:pt x="660" y="84"/>
                  </a:lnTo>
                  <a:lnTo>
                    <a:pt x="714" y="91"/>
                  </a:lnTo>
                  <a:lnTo>
                    <a:pt x="789" y="89"/>
                  </a:lnTo>
                  <a:lnTo>
                    <a:pt x="854" y="118"/>
                  </a:lnTo>
                  <a:lnTo>
                    <a:pt x="908" y="174"/>
                  </a:lnTo>
                  <a:lnTo>
                    <a:pt x="961" y="257"/>
                  </a:lnTo>
                  <a:lnTo>
                    <a:pt x="1002" y="320"/>
                  </a:lnTo>
                  <a:lnTo>
                    <a:pt x="1053" y="371"/>
                  </a:lnTo>
                  <a:lnTo>
                    <a:pt x="1107" y="408"/>
                  </a:lnTo>
                  <a:lnTo>
                    <a:pt x="1153" y="449"/>
                  </a:lnTo>
                  <a:lnTo>
                    <a:pt x="1177" y="502"/>
                  </a:lnTo>
                  <a:lnTo>
                    <a:pt x="1262" y="491"/>
                  </a:lnTo>
                  <a:lnTo>
                    <a:pt x="1368" y="510"/>
                  </a:lnTo>
                  <a:lnTo>
                    <a:pt x="1347" y="453"/>
                  </a:lnTo>
                  <a:lnTo>
                    <a:pt x="1458" y="469"/>
                  </a:lnTo>
                  <a:lnTo>
                    <a:pt x="1465" y="625"/>
                  </a:lnTo>
                  <a:lnTo>
                    <a:pt x="1472" y="754"/>
                  </a:lnTo>
                  <a:lnTo>
                    <a:pt x="1485" y="795"/>
                  </a:lnTo>
                  <a:lnTo>
                    <a:pt x="1458" y="811"/>
                  </a:lnTo>
                  <a:lnTo>
                    <a:pt x="1431" y="811"/>
                  </a:lnTo>
                  <a:lnTo>
                    <a:pt x="1403" y="900"/>
                  </a:lnTo>
                  <a:lnTo>
                    <a:pt x="1347" y="998"/>
                  </a:lnTo>
                  <a:lnTo>
                    <a:pt x="1307" y="1046"/>
                  </a:lnTo>
                  <a:lnTo>
                    <a:pt x="1259" y="1079"/>
                  </a:lnTo>
                  <a:lnTo>
                    <a:pt x="1170" y="1127"/>
                  </a:lnTo>
                  <a:lnTo>
                    <a:pt x="1080" y="1147"/>
                  </a:lnTo>
                  <a:lnTo>
                    <a:pt x="983" y="1151"/>
                  </a:lnTo>
                  <a:lnTo>
                    <a:pt x="912" y="1133"/>
                  </a:lnTo>
                  <a:lnTo>
                    <a:pt x="847" y="1106"/>
                  </a:lnTo>
                  <a:lnTo>
                    <a:pt x="791" y="1071"/>
                  </a:lnTo>
                  <a:lnTo>
                    <a:pt x="749" y="1022"/>
                  </a:lnTo>
                  <a:lnTo>
                    <a:pt x="715" y="981"/>
                  </a:lnTo>
                  <a:lnTo>
                    <a:pt x="648" y="959"/>
                  </a:lnTo>
                  <a:lnTo>
                    <a:pt x="572" y="985"/>
                  </a:lnTo>
                  <a:close/>
                </a:path>
              </a:pathLst>
            </a:custGeom>
            <a:solidFill>
              <a:srgbClr val="FFFF00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6436" name="Freeform 52"/>
            <p:cNvSpPr>
              <a:spLocks/>
            </p:cNvSpPr>
            <p:nvPr/>
          </p:nvSpPr>
          <p:spPr bwMode="auto">
            <a:xfrm>
              <a:off x="868" y="529"/>
              <a:ext cx="778" cy="633"/>
            </a:xfrm>
            <a:custGeom>
              <a:avLst/>
              <a:gdLst>
                <a:gd name="T0" fmla="*/ 0 w 778"/>
                <a:gd name="T1" fmla="*/ 0 h 633"/>
                <a:gd name="T2" fmla="*/ 54 w 778"/>
                <a:gd name="T3" fmla="*/ 56 h 633"/>
                <a:gd name="T4" fmla="*/ 102 w 778"/>
                <a:gd name="T5" fmla="*/ 88 h 633"/>
                <a:gd name="T6" fmla="*/ 146 w 778"/>
                <a:gd name="T7" fmla="*/ 126 h 633"/>
                <a:gd name="T8" fmla="*/ 169 w 778"/>
                <a:gd name="T9" fmla="*/ 163 h 633"/>
                <a:gd name="T10" fmla="*/ 190 w 778"/>
                <a:gd name="T11" fmla="*/ 196 h 633"/>
                <a:gd name="T12" fmla="*/ 223 w 778"/>
                <a:gd name="T13" fmla="*/ 225 h 633"/>
                <a:gd name="T14" fmla="*/ 266 w 778"/>
                <a:gd name="T15" fmla="*/ 247 h 633"/>
                <a:gd name="T16" fmla="*/ 296 w 778"/>
                <a:gd name="T17" fmla="*/ 280 h 633"/>
                <a:gd name="T18" fmla="*/ 321 w 778"/>
                <a:gd name="T19" fmla="*/ 319 h 633"/>
                <a:gd name="T20" fmla="*/ 348 w 778"/>
                <a:gd name="T21" fmla="*/ 368 h 633"/>
                <a:gd name="T22" fmla="*/ 369 w 778"/>
                <a:gd name="T23" fmla="*/ 417 h 633"/>
                <a:gd name="T24" fmla="*/ 390 w 778"/>
                <a:gd name="T25" fmla="*/ 482 h 633"/>
                <a:gd name="T26" fmla="*/ 417 w 778"/>
                <a:gd name="T27" fmla="*/ 537 h 633"/>
                <a:gd name="T28" fmla="*/ 447 w 778"/>
                <a:gd name="T29" fmla="*/ 576 h 633"/>
                <a:gd name="T30" fmla="*/ 487 w 778"/>
                <a:gd name="T31" fmla="*/ 606 h 633"/>
                <a:gd name="T32" fmla="*/ 527 w 778"/>
                <a:gd name="T33" fmla="*/ 622 h 633"/>
                <a:gd name="T34" fmla="*/ 566 w 778"/>
                <a:gd name="T35" fmla="*/ 633 h 633"/>
                <a:gd name="T36" fmla="*/ 610 w 778"/>
                <a:gd name="T37" fmla="*/ 629 h 633"/>
                <a:gd name="T38" fmla="*/ 652 w 778"/>
                <a:gd name="T39" fmla="*/ 620 h 633"/>
                <a:gd name="T40" fmla="*/ 696 w 778"/>
                <a:gd name="T41" fmla="*/ 595 h 633"/>
                <a:gd name="T42" fmla="*/ 731 w 778"/>
                <a:gd name="T43" fmla="*/ 564 h 633"/>
                <a:gd name="T44" fmla="*/ 756 w 778"/>
                <a:gd name="T45" fmla="*/ 526 h 633"/>
                <a:gd name="T46" fmla="*/ 771 w 778"/>
                <a:gd name="T47" fmla="*/ 482 h 633"/>
                <a:gd name="T48" fmla="*/ 778 w 778"/>
                <a:gd name="T49" fmla="*/ 433 h 633"/>
                <a:gd name="T50" fmla="*/ 770 w 778"/>
                <a:gd name="T51" fmla="*/ 386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78" h="633">
                  <a:moveTo>
                    <a:pt x="0" y="0"/>
                  </a:moveTo>
                  <a:lnTo>
                    <a:pt x="54" y="56"/>
                  </a:lnTo>
                  <a:lnTo>
                    <a:pt x="102" y="88"/>
                  </a:lnTo>
                  <a:lnTo>
                    <a:pt x="146" y="126"/>
                  </a:lnTo>
                  <a:lnTo>
                    <a:pt x="169" y="163"/>
                  </a:lnTo>
                  <a:lnTo>
                    <a:pt x="190" y="196"/>
                  </a:lnTo>
                  <a:lnTo>
                    <a:pt x="223" y="225"/>
                  </a:lnTo>
                  <a:lnTo>
                    <a:pt x="266" y="247"/>
                  </a:lnTo>
                  <a:lnTo>
                    <a:pt x="296" y="280"/>
                  </a:lnTo>
                  <a:lnTo>
                    <a:pt x="321" y="319"/>
                  </a:lnTo>
                  <a:lnTo>
                    <a:pt x="348" y="368"/>
                  </a:lnTo>
                  <a:lnTo>
                    <a:pt x="369" y="417"/>
                  </a:lnTo>
                  <a:lnTo>
                    <a:pt x="390" y="482"/>
                  </a:lnTo>
                  <a:lnTo>
                    <a:pt x="417" y="537"/>
                  </a:lnTo>
                  <a:lnTo>
                    <a:pt x="447" y="576"/>
                  </a:lnTo>
                  <a:lnTo>
                    <a:pt x="487" y="606"/>
                  </a:lnTo>
                  <a:lnTo>
                    <a:pt x="527" y="622"/>
                  </a:lnTo>
                  <a:lnTo>
                    <a:pt x="566" y="633"/>
                  </a:lnTo>
                  <a:lnTo>
                    <a:pt x="610" y="629"/>
                  </a:lnTo>
                  <a:lnTo>
                    <a:pt x="652" y="620"/>
                  </a:lnTo>
                  <a:lnTo>
                    <a:pt x="696" y="595"/>
                  </a:lnTo>
                  <a:lnTo>
                    <a:pt x="731" y="564"/>
                  </a:lnTo>
                  <a:lnTo>
                    <a:pt x="756" y="526"/>
                  </a:lnTo>
                  <a:lnTo>
                    <a:pt x="771" y="482"/>
                  </a:lnTo>
                  <a:lnTo>
                    <a:pt x="778" y="433"/>
                  </a:lnTo>
                  <a:lnTo>
                    <a:pt x="770" y="386"/>
                  </a:lnTo>
                </a:path>
              </a:pathLst>
            </a:custGeom>
            <a:solidFill>
              <a:srgbClr val="FFFF00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grpSp>
          <p:nvGrpSpPr>
            <p:cNvPr id="16448" name="Group 64"/>
            <p:cNvGrpSpPr>
              <a:grpSpLocks/>
            </p:cNvGrpSpPr>
            <p:nvPr/>
          </p:nvGrpSpPr>
          <p:grpSpPr bwMode="auto">
            <a:xfrm>
              <a:off x="997" y="597"/>
              <a:ext cx="938" cy="965"/>
              <a:chOff x="997" y="597"/>
              <a:chExt cx="938" cy="965"/>
            </a:xfrm>
          </p:grpSpPr>
          <p:sp>
            <p:nvSpPr>
              <p:cNvPr id="16438" name="Line 54"/>
              <p:cNvSpPr>
                <a:spLocks noChangeShapeType="1"/>
              </p:cNvSpPr>
              <p:nvPr/>
            </p:nvSpPr>
            <p:spPr bwMode="auto">
              <a:xfrm>
                <a:off x="1623" y="1055"/>
                <a:ext cx="188" cy="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6439" name="Freeform 55"/>
              <p:cNvSpPr>
                <a:spLocks/>
              </p:cNvSpPr>
              <p:nvPr/>
            </p:nvSpPr>
            <p:spPr bwMode="auto">
              <a:xfrm>
                <a:off x="1138" y="972"/>
                <a:ext cx="85" cy="215"/>
              </a:xfrm>
              <a:custGeom>
                <a:avLst/>
                <a:gdLst>
                  <a:gd name="T0" fmla="*/ 9 w 85"/>
                  <a:gd name="T1" fmla="*/ 215 h 215"/>
                  <a:gd name="T2" fmla="*/ 0 w 85"/>
                  <a:gd name="T3" fmla="*/ 159 h 215"/>
                  <a:gd name="T4" fmla="*/ 11 w 85"/>
                  <a:gd name="T5" fmla="*/ 98 h 215"/>
                  <a:gd name="T6" fmla="*/ 39 w 85"/>
                  <a:gd name="T7" fmla="*/ 41 h 215"/>
                  <a:gd name="T8" fmla="*/ 85 w 85"/>
                  <a:gd name="T9" fmla="*/ 0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215">
                    <a:moveTo>
                      <a:pt x="9" y="215"/>
                    </a:moveTo>
                    <a:lnTo>
                      <a:pt x="0" y="159"/>
                    </a:lnTo>
                    <a:lnTo>
                      <a:pt x="11" y="98"/>
                    </a:lnTo>
                    <a:lnTo>
                      <a:pt x="39" y="41"/>
                    </a:lnTo>
                    <a:lnTo>
                      <a:pt x="85" y="0"/>
                    </a:lnTo>
                  </a:path>
                </a:pathLst>
              </a:custGeom>
              <a:solidFill>
                <a:srgbClr val="FFFF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6440" name="Freeform 56"/>
              <p:cNvSpPr>
                <a:spLocks/>
              </p:cNvSpPr>
              <p:nvPr/>
            </p:nvSpPr>
            <p:spPr bwMode="auto">
              <a:xfrm>
                <a:off x="1185" y="1015"/>
                <a:ext cx="56" cy="230"/>
              </a:xfrm>
              <a:custGeom>
                <a:avLst/>
                <a:gdLst>
                  <a:gd name="T0" fmla="*/ 56 w 56"/>
                  <a:gd name="T1" fmla="*/ 230 h 230"/>
                  <a:gd name="T2" fmla="*/ 27 w 56"/>
                  <a:gd name="T3" fmla="*/ 208 h 230"/>
                  <a:gd name="T4" fmla="*/ 9 w 56"/>
                  <a:gd name="T5" fmla="*/ 176 h 230"/>
                  <a:gd name="T6" fmla="*/ 0 w 56"/>
                  <a:gd name="T7" fmla="*/ 127 h 230"/>
                  <a:gd name="T8" fmla="*/ 6 w 56"/>
                  <a:gd name="T9" fmla="*/ 82 h 230"/>
                  <a:gd name="T10" fmla="*/ 27 w 56"/>
                  <a:gd name="T11" fmla="*/ 34 h 230"/>
                  <a:gd name="T12" fmla="*/ 52 w 56"/>
                  <a:gd name="T13" fmla="*/ 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230">
                    <a:moveTo>
                      <a:pt x="56" y="230"/>
                    </a:moveTo>
                    <a:lnTo>
                      <a:pt x="27" y="208"/>
                    </a:lnTo>
                    <a:lnTo>
                      <a:pt x="9" y="176"/>
                    </a:lnTo>
                    <a:lnTo>
                      <a:pt x="0" y="127"/>
                    </a:lnTo>
                    <a:lnTo>
                      <a:pt x="6" y="82"/>
                    </a:lnTo>
                    <a:lnTo>
                      <a:pt x="27" y="34"/>
                    </a:lnTo>
                    <a:lnTo>
                      <a:pt x="52" y="0"/>
                    </a:lnTo>
                  </a:path>
                </a:pathLst>
              </a:custGeom>
              <a:solidFill>
                <a:srgbClr val="FFFF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6441" name="Freeform 57"/>
              <p:cNvSpPr>
                <a:spLocks/>
              </p:cNvSpPr>
              <p:nvPr/>
            </p:nvSpPr>
            <p:spPr bwMode="auto">
              <a:xfrm>
                <a:off x="1265" y="1045"/>
                <a:ext cx="43" cy="102"/>
              </a:xfrm>
              <a:custGeom>
                <a:avLst/>
                <a:gdLst>
                  <a:gd name="T0" fmla="*/ 0 w 43"/>
                  <a:gd name="T1" fmla="*/ 0 h 102"/>
                  <a:gd name="T2" fmla="*/ 1 w 43"/>
                  <a:gd name="T3" fmla="*/ 44 h 102"/>
                  <a:gd name="T4" fmla="*/ 19 w 43"/>
                  <a:gd name="T5" fmla="*/ 84 h 102"/>
                  <a:gd name="T6" fmla="*/ 43 w 43"/>
                  <a:gd name="T7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" h="102">
                    <a:moveTo>
                      <a:pt x="0" y="0"/>
                    </a:moveTo>
                    <a:lnTo>
                      <a:pt x="1" y="44"/>
                    </a:lnTo>
                    <a:lnTo>
                      <a:pt x="19" y="84"/>
                    </a:lnTo>
                    <a:lnTo>
                      <a:pt x="43" y="102"/>
                    </a:lnTo>
                  </a:path>
                </a:pathLst>
              </a:custGeom>
              <a:solidFill>
                <a:srgbClr val="FFFF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6442" name="Freeform 58"/>
              <p:cNvSpPr>
                <a:spLocks/>
              </p:cNvSpPr>
              <p:nvPr/>
            </p:nvSpPr>
            <p:spPr bwMode="auto">
              <a:xfrm>
                <a:off x="997" y="894"/>
                <a:ext cx="209" cy="135"/>
              </a:xfrm>
              <a:custGeom>
                <a:avLst/>
                <a:gdLst>
                  <a:gd name="T0" fmla="*/ 0 w 209"/>
                  <a:gd name="T1" fmla="*/ 135 h 135"/>
                  <a:gd name="T2" fmla="*/ 19 w 209"/>
                  <a:gd name="T3" fmla="*/ 93 h 135"/>
                  <a:gd name="T4" fmla="*/ 48 w 209"/>
                  <a:gd name="T5" fmla="*/ 49 h 135"/>
                  <a:gd name="T6" fmla="*/ 83 w 209"/>
                  <a:gd name="T7" fmla="*/ 19 h 135"/>
                  <a:gd name="T8" fmla="*/ 116 w 209"/>
                  <a:gd name="T9" fmla="*/ 5 h 135"/>
                  <a:gd name="T10" fmla="*/ 146 w 209"/>
                  <a:gd name="T11" fmla="*/ 0 h 135"/>
                  <a:gd name="T12" fmla="*/ 184 w 209"/>
                  <a:gd name="T13" fmla="*/ 10 h 135"/>
                  <a:gd name="T14" fmla="*/ 209 w 209"/>
                  <a:gd name="T15" fmla="*/ 28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9" h="135">
                    <a:moveTo>
                      <a:pt x="0" y="135"/>
                    </a:moveTo>
                    <a:lnTo>
                      <a:pt x="19" y="93"/>
                    </a:lnTo>
                    <a:lnTo>
                      <a:pt x="48" y="49"/>
                    </a:lnTo>
                    <a:lnTo>
                      <a:pt x="83" y="19"/>
                    </a:lnTo>
                    <a:lnTo>
                      <a:pt x="116" y="5"/>
                    </a:lnTo>
                    <a:lnTo>
                      <a:pt x="146" y="0"/>
                    </a:lnTo>
                    <a:lnTo>
                      <a:pt x="184" y="10"/>
                    </a:lnTo>
                    <a:lnTo>
                      <a:pt x="209" y="28"/>
                    </a:lnTo>
                  </a:path>
                </a:pathLst>
              </a:custGeom>
              <a:solidFill>
                <a:srgbClr val="FFFF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6443" name="Freeform 59"/>
              <p:cNvSpPr>
                <a:spLocks/>
              </p:cNvSpPr>
              <p:nvPr/>
            </p:nvSpPr>
            <p:spPr bwMode="auto">
              <a:xfrm>
                <a:off x="1175" y="1231"/>
                <a:ext cx="448" cy="331"/>
              </a:xfrm>
              <a:custGeom>
                <a:avLst/>
                <a:gdLst>
                  <a:gd name="T0" fmla="*/ 0 w 448"/>
                  <a:gd name="T1" fmla="*/ 170 h 331"/>
                  <a:gd name="T2" fmla="*/ 68 w 448"/>
                  <a:gd name="T3" fmla="*/ 148 h 331"/>
                  <a:gd name="T4" fmla="*/ 131 w 448"/>
                  <a:gd name="T5" fmla="*/ 120 h 331"/>
                  <a:gd name="T6" fmla="*/ 195 w 448"/>
                  <a:gd name="T7" fmla="*/ 82 h 331"/>
                  <a:gd name="T8" fmla="*/ 256 w 448"/>
                  <a:gd name="T9" fmla="*/ 40 h 331"/>
                  <a:gd name="T10" fmla="*/ 303 w 448"/>
                  <a:gd name="T11" fmla="*/ 0 h 331"/>
                  <a:gd name="T12" fmla="*/ 323 w 448"/>
                  <a:gd name="T13" fmla="*/ 63 h 331"/>
                  <a:gd name="T14" fmla="*/ 357 w 448"/>
                  <a:gd name="T15" fmla="*/ 123 h 331"/>
                  <a:gd name="T16" fmla="*/ 397 w 448"/>
                  <a:gd name="T17" fmla="*/ 177 h 331"/>
                  <a:gd name="T18" fmla="*/ 448 w 448"/>
                  <a:gd name="T19" fmla="*/ 219 h 331"/>
                  <a:gd name="T20" fmla="*/ 402 w 448"/>
                  <a:gd name="T21" fmla="*/ 263 h 331"/>
                  <a:gd name="T22" fmla="*/ 360 w 448"/>
                  <a:gd name="T23" fmla="*/ 291 h 331"/>
                  <a:gd name="T24" fmla="*/ 303 w 448"/>
                  <a:gd name="T25" fmla="*/ 316 h 331"/>
                  <a:gd name="T26" fmla="*/ 250 w 448"/>
                  <a:gd name="T27" fmla="*/ 331 h 331"/>
                  <a:gd name="T28" fmla="*/ 213 w 448"/>
                  <a:gd name="T29" fmla="*/ 328 h 331"/>
                  <a:gd name="T30" fmla="*/ 183 w 448"/>
                  <a:gd name="T31" fmla="*/ 318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48" h="331">
                    <a:moveTo>
                      <a:pt x="0" y="170"/>
                    </a:moveTo>
                    <a:lnTo>
                      <a:pt x="68" y="148"/>
                    </a:lnTo>
                    <a:lnTo>
                      <a:pt x="131" y="120"/>
                    </a:lnTo>
                    <a:lnTo>
                      <a:pt x="195" y="82"/>
                    </a:lnTo>
                    <a:lnTo>
                      <a:pt x="256" y="40"/>
                    </a:lnTo>
                    <a:lnTo>
                      <a:pt x="303" y="0"/>
                    </a:lnTo>
                    <a:lnTo>
                      <a:pt x="323" y="63"/>
                    </a:lnTo>
                    <a:lnTo>
                      <a:pt x="357" y="123"/>
                    </a:lnTo>
                    <a:lnTo>
                      <a:pt x="397" y="177"/>
                    </a:lnTo>
                    <a:lnTo>
                      <a:pt x="448" y="219"/>
                    </a:lnTo>
                    <a:lnTo>
                      <a:pt x="402" y="263"/>
                    </a:lnTo>
                    <a:lnTo>
                      <a:pt x="360" y="291"/>
                    </a:lnTo>
                    <a:lnTo>
                      <a:pt x="303" y="316"/>
                    </a:lnTo>
                    <a:lnTo>
                      <a:pt x="250" y="331"/>
                    </a:lnTo>
                    <a:lnTo>
                      <a:pt x="213" y="328"/>
                    </a:lnTo>
                    <a:lnTo>
                      <a:pt x="183" y="318"/>
                    </a:lnTo>
                  </a:path>
                </a:pathLst>
              </a:custGeom>
              <a:solidFill>
                <a:srgbClr val="FFFF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6444" name="Freeform 60"/>
              <p:cNvSpPr>
                <a:spLocks/>
              </p:cNvSpPr>
              <p:nvPr/>
            </p:nvSpPr>
            <p:spPr bwMode="auto">
              <a:xfrm>
                <a:off x="1340" y="1336"/>
                <a:ext cx="149" cy="202"/>
              </a:xfrm>
              <a:custGeom>
                <a:avLst/>
                <a:gdLst>
                  <a:gd name="T0" fmla="*/ 0 w 149"/>
                  <a:gd name="T1" fmla="*/ 0 h 202"/>
                  <a:gd name="T2" fmla="*/ 35 w 149"/>
                  <a:gd name="T3" fmla="*/ 147 h 202"/>
                  <a:gd name="T4" fmla="*/ 149 w 149"/>
                  <a:gd name="T5" fmla="*/ 202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9" h="202">
                    <a:moveTo>
                      <a:pt x="0" y="0"/>
                    </a:moveTo>
                    <a:lnTo>
                      <a:pt x="35" y="147"/>
                    </a:lnTo>
                    <a:lnTo>
                      <a:pt x="149" y="202"/>
                    </a:lnTo>
                  </a:path>
                </a:pathLst>
              </a:custGeom>
              <a:solidFill>
                <a:srgbClr val="FFFF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6445" name="Freeform 61"/>
              <p:cNvSpPr>
                <a:spLocks/>
              </p:cNvSpPr>
              <p:nvPr/>
            </p:nvSpPr>
            <p:spPr bwMode="auto">
              <a:xfrm>
                <a:off x="1113" y="597"/>
                <a:ext cx="58" cy="194"/>
              </a:xfrm>
              <a:custGeom>
                <a:avLst/>
                <a:gdLst>
                  <a:gd name="T0" fmla="*/ 0 w 58"/>
                  <a:gd name="T1" fmla="*/ 0 h 194"/>
                  <a:gd name="T2" fmla="*/ 26 w 58"/>
                  <a:gd name="T3" fmla="*/ 24 h 194"/>
                  <a:gd name="T4" fmla="*/ 42 w 58"/>
                  <a:gd name="T5" fmla="*/ 56 h 194"/>
                  <a:gd name="T6" fmla="*/ 43 w 58"/>
                  <a:gd name="T7" fmla="*/ 87 h 194"/>
                  <a:gd name="T8" fmla="*/ 54 w 58"/>
                  <a:gd name="T9" fmla="*/ 122 h 194"/>
                  <a:gd name="T10" fmla="*/ 58 w 58"/>
                  <a:gd name="T11" fmla="*/ 159 h 194"/>
                  <a:gd name="T12" fmla="*/ 58 w 58"/>
                  <a:gd name="T13" fmla="*/ 194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194">
                    <a:moveTo>
                      <a:pt x="0" y="0"/>
                    </a:moveTo>
                    <a:lnTo>
                      <a:pt x="26" y="24"/>
                    </a:lnTo>
                    <a:lnTo>
                      <a:pt x="42" y="56"/>
                    </a:lnTo>
                    <a:lnTo>
                      <a:pt x="43" y="87"/>
                    </a:lnTo>
                    <a:lnTo>
                      <a:pt x="54" y="122"/>
                    </a:lnTo>
                    <a:lnTo>
                      <a:pt x="58" y="159"/>
                    </a:lnTo>
                    <a:lnTo>
                      <a:pt x="58" y="194"/>
                    </a:lnTo>
                  </a:path>
                </a:pathLst>
              </a:custGeom>
              <a:solidFill>
                <a:srgbClr val="FFFF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6446" name="Freeform 62"/>
              <p:cNvSpPr>
                <a:spLocks/>
              </p:cNvSpPr>
              <p:nvPr/>
            </p:nvSpPr>
            <p:spPr bwMode="auto">
              <a:xfrm>
                <a:off x="1099" y="635"/>
                <a:ext cx="55" cy="113"/>
              </a:xfrm>
              <a:custGeom>
                <a:avLst/>
                <a:gdLst>
                  <a:gd name="T0" fmla="*/ 12 w 55"/>
                  <a:gd name="T1" fmla="*/ 0 h 113"/>
                  <a:gd name="T2" fmla="*/ 0 w 55"/>
                  <a:gd name="T3" fmla="*/ 22 h 113"/>
                  <a:gd name="T4" fmla="*/ 3 w 55"/>
                  <a:gd name="T5" fmla="*/ 49 h 113"/>
                  <a:gd name="T6" fmla="*/ 12 w 55"/>
                  <a:gd name="T7" fmla="*/ 72 h 113"/>
                  <a:gd name="T8" fmla="*/ 25 w 55"/>
                  <a:gd name="T9" fmla="*/ 87 h 113"/>
                  <a:gd name="T10" fmla="*/ 35 w 55"/>
                  <a:gd name="T11" fmla="*/ 100 h 113"/>
                  <a:gd name="T12" fmla="*/ 55 w 55"/>
                  <a:gd name="T13" fmla="*/ 113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113">
                    <a:moveTo>
                      <a:pt x="12" y="0"/>
                    </a:moveTo>
                    <a:lnTo>
                      <a:pt x="0" y="22"/>
                    </a:lnTo>
                    <a:lnTo>
                      <a:pt x="3" y="49"/>
                    </a:lnTo>
                    <a:lnTo>
                      <a:pt x="12" y="72"/>
                    </a:lnTo>
                    <a:lnTo>
                      <a:pt x="25" y="87"/>
                    </a:lnTo>
                    <a:lnTo>
                      <a:pt x="35" y="100"/>
                    </a:lnTo>
                    <a:lnTo>
                      <a:pt x="55" y="113"/>
                    </a:lnTo>
                  </a:path>
                </a:pathLst>
              </a:custGeom>
              <a:solidFill>
                <a:srgbClr val="FFFF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6447" name="Freeform 63"/>
              <p:cNvSpPr>
                <a:spLocks/>
              </p:cNvSpPr>
              <p:nvPr/>
            </p:nvSpPr>
            <p:spPr bwMode="auto">
              <a:xfrm>
                <a:off x="1644" y="881"/>
                <a:ext cx="291" cy="666"/>
              </a:xfrm>
              <a:custGeom>
                <a:avLst/>
                <a:gdLst>
                  <a:gd name="T0" fmla="*/ 291 w 291"/>
                  <a:gd name="T1" fmla="*/ 346 h 666"/>
                  <a:gd name="T2" fmla="*/ 255 w 291"/>
                  <a:gd name="T3" fmla="*/ 353 h 666"/>
                  <a:gd name="T4" fmla="*/ 245 w 291"/>
                  <a:gd name="T5" fmla="*/ 379 h 666"/>
                  <a:gd name="T6" fmla="*/ 240 w 291"/>
                  <a:gd name="T7" fmla="*/ 398 h 666"/>
                  <a:gd name="T8" fmla="*/ 221 w 291"/>
                  <a:gd name="T9" fmla="*/ 409 h 666"/>
                  <a:gd name="T10" fmla="*/ 174 w 291"/>
                  <a:gd name="T11" fmla="*/ 481 h 666"/>
                  <a:gd name="T12" fmla="*/ 138 w 291"/>
                  <a:gd name="T13" fmla="*/ 543 h 666"/>
                  <a:gd name="T14" fmla="*/ 91 w 291"/>
                  <a:gd name="T15" fmla="*/ 595 h 666"/>
                  <a:gd name="T16" fmla="*/ 73 w 291"/>
                  <a:gd name="T17" fmla="*/ 629 h 666"/>
                  <a:gd name="T18" fmla="*/ 0 w 291"/>
                  <a:gd name="T19" fmla="*/ 666 h 666"/>
                  <a:gd name="T20" fmla="*/ 31 w 291"/>
                  <a:gd name="T21" fmla="*/ 636 h 666"/>
                  <a:gd name="T22" fmla="*/ 61 w 291"/>
                  <a:gd name="T23" fmla="*/ 585 h 666"/>
                  <a:gd name="T24" fmla="*/ 72 w 291"/>
                  <a:gd name="T25" fmla="*/ 542 h 666"/>
                  <a:gd name="T26" fmla="*/ 76 w 291"/>
                  <a:gd name="T27" fmla="*/ 488 h 666"/>
                  <a:gd name="T28" fmla="*/ 65 w 291"/>
                  <a:gd name="T29" fmla="*/ 422 h 666"/>
                  <a:gd name="T30" fmla="*/ 98 w 291"/>
                  <a:gd name="T31" fmla="*/ 382 h 666"/>
                  <a:gd name="T32" fmla="*/ 102 w 291"/>
                  <a:gd name="T33" fmla="*/ 315 h 666"/>
                  <a:gd name="T34" fmla="*/ 102 w 291"/>
                  <a:gd name="T35" fmla="*/ 285 h 666"/>
                  <a:gd name="T36" fmla="*/ 198 w 291"/>
                  <a:gd name="T37" fmla="*/ 359 h 666"/>
                  <a:gd name="T38" fmla="*/ 150 w 291"/>
                  <a:gd name="T39" fmla="*/ 269 h 666"/>
                  <a:gd name="T40" fmla="*/ 163 w 291"/>
                  <a:gd name="T41" fmla="*/ 221 h 666"/>
                  <a:gd name="T42" fmla="*/ 184 w 291"/>
                  <a:gd name="T43" fmla="*/ 147 h 666"/>
                  <a:gd name="T44" fmla="*/ 188 w 291"/>
                  <a:gd name="T45" fmla="*/ 90 h 666"/>
                  <a:gd name="T46" fmla="*/ 174 w 291"/>
                  <a:gd name="T47" fmla="*/ 45 h 666"/>
                  <a:gd name="T48" fmla="*/ 161 w 291"/>
                  <a:gd name="T49" fmla="*/ 0 h 6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1" h="666">
                    <a:moveTo>
                      <a:pt x="291" y="346"/>
                    </a:moveTo>
                    <a:lnTo>
                      <a:pt x="255" y="353"/>
                    </a:lnTo>
                    <a:lnTo>
                      <a:pt x="245" y="379"/>
                    </a:lnTo>
                    <a:lnTo>
                      <a:pt x="240" y="398"/>
                    </a:lnTo>
                    <a:lnTo>
                      <a:pt x="221" y="409"/>
                    </a:lnTo>
                    <a:lnTo>
                      <a:pt x="174" y="481"/>
                    </a:lnTo>
                    <a:lnTo>
                      <a:pt x="138" y="543"/>
                    </a:lnTo>
                    <a:lnTo>
                      <a:pt x="91" y="595"/>
                    </a:lnTo>
                    <a:lnTo>
                      <a:pt x="73" y="629"/>
                    </a:lnTo>
                    <a:lnTo>
                      <a:pt x="0" y="666"/>
                    </a:lnTo>
                    <a:lnTo>
                      <a:pt x="31" y="636"/>
                    </a:lnTo>
                    <a:lnTo>
                      <a:pt x="61" y="585"/>
                    </a:lnTo>
                    <a:lnTo>
                      <a:pt x="72" y="542"/>
                    </a:lnTo>
                    <a:lnTo>
                      <a:pt x="76" y="488"/>
                    </a:lnTo>
                    <a:lnTo>
                      <a:pt x="65" y="422"/>
                    </a:lnTo>
                    <a:lnTo>
                      <a:pt x="98" y="382"/>
                    </a:lnTo>
                    <a:lnTo>
                      <a:pt x="102" y="315"/>
                    </a:lnTo>
                    <a:lnTo>
                      <a:pt x="102" y="285"/>
                    </a:lnTo>
                    <a:lnTo>
                      <a:pt x="198" y="359"/>
                    </a:lnTo>
                    <a:lnTo>
                      <a:pt x="150" y="269"/>
                    </a:lnTo>
                    <a:lnTo>
                      <a:pt x="163" y="221"/>
                    </a:lnTo>
                    <a:lnTo>
                      <a:pt x="184" y="147"/>
                    </a:lnTo>
                    <a:lnTo>
                      <a:pt x="188" y="90"/>
                    </a:lnTo>
                    <a:lnTo>
                      <a:pt x="174" y="45"/>
                    </a:lnTo>
                    <a:lnTo>
                      <a:pt x="161" y="0"/>
                    </a:lnTo>
                  </a:path>
                </a:pathLst>
              </a:custGeom>
              <a:solidFill>
                <a:srgbClr val="FFFF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1181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9C4F-7B2C-4544-9EC5-172645466C88}" type="slidenum">
              <a:rPr lang="en-US"/>
              <a:pPr/>
              <a:t>30</a:t>
            </a:fld>
            <a:endParaRPr lang="en-US"/>
          </a:p>
        </p:txBody>
      </p:sp>
      <p:sp>
        <p:nvSpPr>
          <p:cNvPr id="83986" name="Text Box 18"/>
          <p:cNvSpPr txBox="1">
            <a:spLocks noChangeArrowheads="1"/>
          </p:cNvSpPr>
          <p:nvPr/>
        </p:nvSpPr>
        <p:spPr bwMode="auto">
          <a:xfrm>
            <a:off x="4465639" y="3886200"/>
            <a:ext cx="731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latin typeface="Courier New" panose="02070309020205020404" pitchFamily="49" charset="0"/>
              </a:rPr>
              <a:t>ABC</a:t>
            </a:r>
            <a:endParaRPr lang="en-GB" sz="2400">
              <a:solidFill>
                <a:srgbClr val="990033"/>
              </a:solidFill>
              <a:latin typeface="Courier New" panose="02070309020205020404" pitchFamily="49" charset="0"/>
            </a:endParaRPr>
          </a:p>
        </p:txBody>
      </p:sp>
      <p:sp>
        <p:nvSpPr>
          <p:cNvPr id="83993" name="Text Box 25"/>
          <p:cNvSpPr txBox="1">
            <a:spLocks noChangeArrowheads="1"/>
          </p:cNvSpPr>
          <p:nvPr/>
        </p:nvSpPr>
        <p:spPr bwMode="auto">
          <a:xfrm>
            <a:off x="3159125" y="2003425"/>
            <a:ext cx="4757738" cy="1854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>
                <a:latin typeface="Courier New" panose="02070309020205020404" pitchFamily="49" charset="0"/>
              </a:rPr>
              <a:t>for(I=0; I &lt;= 2;  I++)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Courier New" panose="02070309020205020404" pitchFamily="49" charset="0"/>
              </a:rPr>
              <a:t>  { printf (“%c”, S[I] );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Courier New" panose="02070309020205020404" pitchFamily="49" charset="0"/>
              </a:rPr>
              <a:t>  }</a:t>
            </a:r>
          </a:p>
          <a:p>
            <a:pPr>
              <a:lnSpc>
                <a:spcPct val="120000"/>
              </a:lnSpc>
            </a:pPr>
            <a:endParaRPr lang="en-US" sz="2400">
              <a:latin typeface="Courier New" panose="02070309020205020404" pitchFamily="49" charset="0"/>
            </a:endParaRPr>
          </a:p>
        </p:txBody>
      </p:sp>
      <p:sp>
        <p:nvSpPr>
          <p:cNvPr id="83994" name="Text Box 26"/>
          <p:cNvSpPr txBox="1">
            <a:spLocks noChangeArrowheads="1"/>
          </p:cNvSpPr>
          <p:nvPr/>
        </p:nvSpPr>
        <p:spPr bwMode="auto">
          <a:xfrm>
            <a:off x="2701925" y="2020888"/>
            <a:ext cx="427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e.</a:t>
            </a:r>
          </a:p>
        </p:txBody>
      </p:sp>
      <p:sp>
        <p:nvSpPr>
          <p:cNvPr id="83995" name="Text Box 27"/>
          <p:cNvSpPr txBox="1">
            <a:spLocks noChangeArrowheads="1"/>
          </p:cNvSpPr>
          <p:nvPr/>
        </p:nvSpPr>
        <p:spPr bwMode="auto">
          <a:xfrm>
            <a:off x="3071814" y="3913188"/>
            <a:ext cx="10848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/>
              <a:t>Tercetak :</a:t>
            </a:r>
          </a:p>
        </p:txBody>
      </p:sp>
      <p:sp>
        <p:nvSpPr>
          <p:cNvPr id="83998" name="Text Box 30"/>
          <p:cNvSpPr txBox="1">
            <a:spLocks noChangeArrowheads="1"/>
          </p:cNvSpPr>
          <p:nvPr/>
        </p:nvSpPr>
        <p:spPr bwMode="auto">
          <a:xfrm>
            <a:off x="3257551" y="228600"/>
            <a:ext cx="315022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d-ID" dirty="0" smtClean="0"/>
              <a:t>   </a:t>
            </a:r>
            <a:r>
              <a:rPr lang="en-US" dirty="0" smtClean="0"/>
              <a:t>0     </a:t>
            </a:r>
            <a:r>
              <a:rPr lang="id-ID" dirty="0" smtClean="0"/>
              <a:t>    </a:t>
            </a:r>
            <a:r>
              <a:rPr lang="en-US" dirty="0" smtClean="0"/>
              <a:t>1     </a:t>
            </a:r>
            <a:r>
              <a:rPr lang="id-ID" dirty="0" smtClean="0"/>
              <a:t>     </a:t>
            </a:r>
            <a:r>
              <a:rPr lang="en-US" dirty="0" smtClean="0"/>
              <a:t>2    </a:t>
            </a:r>
            <a:r>
              <a:rPr lang="id-ID" dirty="0" smtClean="0"/>
              <a:t>      </a:t>
            </a:r>
            <a:r>
              <a:rPr lang="en-US" dirty="0" smtClean="0"/>
              <a:t>3     </a:t>
            </a:r>
            <a:r>
              <a:rPr lang="id-ID" dirty="0" smtClean="0"/>
              <a:t>     </a:t>
            </a:r>
            <a:r>
              <a:rPr lang="en-US" dirty="0" smtClean="0"/>
              <a:t>4   </a:t>
            </a:r>
            <a:endParaRPr lang="en-US" dirty="0"/>
          </a:p>
        </p:txBody>
      </p:sp>
      <p:sp>
        <p:nvSpPr>
          <p:cNvPr id="83999" name="Rectangle 31"/>
          <p:cNvSpPr>
            <a:spLocks noChangeArrowheads="1"/>
          </p:cNvSpPr>
          <p:nvPr/>
        </p:nvSpPr>
        <p:spPr bwMode="auto">
          <a:xfrm>
            <a:off x="3197226" y="652463"/>
            <a:ext cx="650875" cy="481012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sz="2400"/>
              <a:t>A</a:t>
            </a:r>
          </a:p>
        </p:txBody>
      </p:sp>
      <p:sp>
        <p:nvSpPr>
          <p:cNvPr id="84000" name="Rectangle 32"/>
          <p:cNvSpPr>
            <a:spLocks noChangeArrowheads="1"/>
          </p:cNvSpPr>
          <p:nvPr/>
        </p:nvSpPr>
        <p:spPr bwMode="auto">
          <a:xfrm>
            <a:off x="3848100" y="652463"/>
            <a:ext cx="649288" cy="481012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sz="2400"/>
              <a:t>B</a:t>
            </a:r>
          </a:p>
        </p:txBody>
      </p:sp>
      <p:sp>
        <p:nvSpPr>
          <p:cNvPr id="84001" name="Rectangle 33"/>
          <p:cNvSpPr>
            <a:spLocks noChangeArrowheads="1"/>
          </p:cNvSpPr>
          <p:nvPr/>
        </p:nvSpPr>
        <p:spPr bwMode="auto">
          <a:xfrm>
            <a:off x="4497389" y="652463"/>
            <a:ext cx="650875" cy="481012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sz="2400"/>
              <a:t>C</a:t>
            </a:r>
          </a:p>
        </p:txBody>
      </p:sp>
      <p:sp>
        <p:nvSpPr>
          <p:cNvPr id="84002" name="Rectangle 34"/>
          <p:cNvSpPr>
            <a:spLocks noChangeArrowheads="1"/>
          </p:cNvSpPr>
          <p:nvPr/>
        </p:nvSpPr>
        <p:spPr bwMode="auto">
          <a:xfrm>
            <a:off x="5148264" y="652463"/>
            <a:ext cx="650875" cy="4810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sz="2400"/>
              <a:t>\0</a:t>
            </a:r>
          </a:p>
        </p:txBody>
      </p:sp>
      <p:sp>
        <p:nvSpPr>
          <p:cNvPr id="84003" name="Rectangle 35"/>
          <p:cNvSpPr>
            <a:spLocks noChangeArrowheads="1"/>
          </p:cNvSpPr>
          <p:nvPr/>
        </p:nvSpPr>
        <p:spPr bwMode="auto">
          <a:xfrm>
            <a:off x="5799139" y="652463"/>
            <a:ext cx="649287" cy="4810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sz="2400"/>
              <a:t>\0</a:t>
            </a:r>
          </a:p>
        </p:txBody>
      </p:sp>
      <p:sp>
        <p:nvSpPr>
          <p:cNvPr id="84004" name="Text Box 36"/>
          <p:cNvSpPr txBox="1">
            <a:spLocks noChangeArrowheads="1"/>
          </p:cNvSpPr>
          <p:nvPr/>
        </p:nvSpPr>
        <p:spPr bwMode="auto">
          <a:xfrm>
            <a:off x="2193925" y="655639"/>
            <a:ext cx="5838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S[ ]</a:t>
            </a:r>
          </a:p>
        </p:txBody>
      </p:sp>
    </p:spTree>
    <p:extLst>
      <p:ext uri="{BB962C8B-B14F-4D97-AF65-F5344CB8AC3E}">
        <p14:creationId xmlns:p14="http://schemas.microsoft.com/office/powerpoint/2010/main" val="39869873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C5A12-2FCB-4F14-921D-25D50D4C8B79}" type="slidenum">
              <a:rPr lang="en-US"/>
              <a:pPr/>
              <a:t>31</a:t>
            </a:fld>
            <a:endParaRPr lang="en-US"/>
          </a:p>
        </p:txBody>
      </p:sp>
      <p:sp>
        <p:nvSpPr>
          <p:cNvPr id="185346" name="Text Box 2"/>
          <p:cNvSpPr txBox="1">
            <a:spLocks noChangeArrowheads="1"/>
          </p:cNvSpPr>
          <p:nvPr/>
        </p:nvSpPr>
        <p:spPr bwMode="auto">
          <a:xfrm>
            <a:off x="4465639" y="4953000"/>
            <a:ext cx="731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latin typeface="Courier New" panose="02070309020205020404" pitchFamily="49" charset="0"/>
              </a:rPr>
              <a:t>ABC</a:t>
            </a:r>
            <a:endParaRPr lang="en-GB" sz="2400">
              <a:solidFill>
                <a:srgbClr val="990033"/>
              </a:solidFill>
              <a:latin typeface="Courier New" panose="02070309020205020404" pitchFamily="49" charset="0"/>
            </a:endParaRPr>
          </a:p>
        </p:txBody>
      </p:sp>
      <p:sp>
        <p:nvSpPr>
          <p:cNvPr id="185348" name="Rectangle 4"/>
          <p:cNvSpPr>
            <a:spLocks noChangeArrowheads="1"/>
          </p:cNvSpPr>
          <p:nvPr/>
        </p:nvSpPr>
        <p:spPr bwMode="auto">
          <a:xfrm>
            <a:off x="3197226" y="652463"/>
            <a:ext cx="650875" cy="481012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sz="2400"/>
              <a:t>A</a:t>
            </a:r>
          </a:p>
        </p:txBody>
      </p:sp>
      <p:sp>
        <p:nvSpPr>
          <p:cNvPr id="185349" name="Rectangle 5"/>
          <p:cNvSpPr>
            <a:spLocks noChangeArrowheads="1"/>
          </p:cNvSpPr>
          <p:nvPr/>
        </p:nvSpPr>
        <p:spPr bwMode="auto">
          <a:xfrm>
            <a:off x="3848100" y="652463"/>
            <a:ext cx="649288" cy="481012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sz="2400"/>
              <a:t>B</a:t>
            </a:r>
          </a:p>
        </p:txBody>
      </p:sp>
      <p:sp>
        <p:nvSpPr>
          <p:cNvPr id="185350" name="Rectangle 6"/>
          <p:cNvSpPr>
            <a:spLocks noChangeArrowheads="1"/>
          </p:cNvSpPr>
          <p:nvPr/>
        </p:nvSpPr>
        <p:spPr bwMode="auto">
          <a:xfrm>
            <a:off x="4497389" y="652463"/>
            <a:ext cx="650875" cy="481012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sz="2400"/>
              <a:t>C</a:t>
            </a:r>
          </a:p>
        </p:txBody>
      </p:sp>
      <p:sp>
        <p:nvSpPr>
          <p:cNvPr id="185351" name="Rectangle 7"/>
          <p:cNvSpPr>
            <a:spLocks noChangeArrowheads="1"/>
          </p:cNvSpPr>
          <p:nvPr/>
        </p:nvSpPr>
        <p:spPr bwMode="auto">
          <a:xfrm>
            <a:off x="5148264" y="652463"/>
            <a:ext cx="650875" cy="4810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sz="2400"/>
              <a:t>\0</a:t>
            </a:r>
          </a:p>
        </p:txBody>
      </p:sp>
      <p:sp>
        <p:nvSpPr>
          <p:cNvPr id="185352" name="Rectangle 8"/>
          <p:cNvSpPr>
            <a:spLocks noChangeArrowheads="1"/>
          </p:cNvSpPr>
          <p:nvPr/>
        </p:nvSpPr>
        <p:spPr bwMode="auto">
          <a:xfrm>
            <a:off x="5799139" y="652463"/>
            <a:ext cx="649287" cy="4810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sz="2400"/>
              <a:t>\0</a:t>
            </a:r>
          </a:p>
        </p:txBody>
      </p:sp>
      <p:sp>
        <p:nvSpPr>
          <p:cNvPr id="185353" name="Text Box 9"/>
          <p:cNvSpPr txBox="1">
            <a:spLocks noChangeArrowheads="1"/>
          </p:cNvSpPr>
          <p:nvPr/>
        </p:nvSpPr>
        <p:spPr bwMode="auto">
          <a:xfrm>
            <a:off x="3159126" y="2003425"/>
            <a:ext cx="5305425" cy="27305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>
                <a:latin typeface="Courier New" panose="02070309020205020404" pitchFamily="49" charset="0"/>
              </a:rPr>
              <a:t>I=0;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Courier New" panose="02070309020205020404" pitchFamily="49" charset="0"/>
              </a:rPr>
              <a:t>while(S[I] != NULL )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Courier New" panose="02070309020205020404" pitchFamily="49" charset="0"/>
              </a:rPr>
              <a:t>     { printf (“%c”, S[I] );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Courier New" panose="02070309020205020404" pitchFamily="49" charset="0"/>
              </a:rPr>
              <a:t>       I++;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Courier New" panose="02070309020205020404" pitchFamily="49" charset="0"/>
              </a:rPr>
              <a:t>     }</a:t>
            </a:r>
          </a:p>
          <a:p>
            <a:pPr>
              <a:lnSpc>
                <a:spcPct val="120000"/>
              </a:lnSpc>
            </a:pPr>
            <a:endParaRPr lang="en-US" sz="2400">
              <a:latin typeface="Courier New" panose="02070309020205020404" pitchFamily="49" charset="0"/>
            </a:endParaRPr>
          </a:p>
        </p:txBody>
      </p:sp>
      <p:sp>
        <p:nvSpPr>
          <p:cNvPr id="185354" name="Text Box 10"/>
          <p:cNvSpPr txBox="1">
            <a:spLocks noChangeArrowheads="1"/>
          </p:cNvSpPr>
          <p:nvPr/>
        </p:nvSpPr>
        <p:spPr bwMode="auto">
          <a:xfrm>
            <a:off x="2701926" y="2020889"/>
            <a:ext cx="33573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f.</a:t>
            </a:r>
          </a:p>
        </p:txBody>
      </p:sp>
      <p:sp>
        <p:nvSpPr>
          <p:cNvPr id="185355" name="Text Box 11"/>
          <p:cNvSpPr txBox="1">
            <a:spLocks noChangeArrowheads="1"/>
          </p:cNvSpPr>
          <p:nvPr/>
        </p:nvSpPr>
        <p:spPr bwMode="auto">
          <a:xfrm>
            <a:off x="3071814" y="4979988"/>
            <a:ext cx="10848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/>
              <a:t>Tercetak :</a:t>
            </a:r>
          </a:p>
        </p:txBody>
      </p:sp>
      <p:sp>
        <p:nvSpPr>
          <p:cNvPr id="185357" name="Text Box 13"/>
          <p:cNvSpPr txBox="1">
            <a:spLocks noChangeArrowheads="1"/>
          </p:cNvSpPr>
          <p:nvPr/>
        </p:nvSpPr>
        <p:spPr bwMode="auto">
          <a:xfrm>
            <a:off x="2193925" y="655639"/>
            <a:ext cx="5838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S[ ]</a:t>
            </a:r>
          </a:p>
        </p:txBody>
      </p:sp>
      <p:sp>
        <p:nvSpPr>
          <p:cNvPr id="15" name="Text Box 30"/>
          <p:cNvSpPr txBox="1">
            <a:spLocks noChangeArrowheads="1"/>
          </p:cNvSpPr>
          <p:nvPr/>
        </p:nvSpPr>
        <p:spPr bwMode="auto">
          <a:xfrm>
            <a:off x="3257551" y="228600"/>
            <a:ext cx="315022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d-ID" dirty="0" smtClean="0"/>
              <a:t>   </a:t>
            </a:r>
            <a:r>
              <a:rPr lang="en-US" dirty="0" smtClean="0"/>
              <a:t>0     </a:t>
            </a:r>
            <a:r>
              <a:rPr lang="id-ID" dirty="0" smtClean="0"/>
              <a:t>    </a:t>
            </a:r>
            <a:r>
              <a:rPr lang="en-US" dirty="0" smtClean="0"/>
              <a:t>1     </a:t>
            </a:r>
            <a:r>
              <a:rPr lang="id-ID" dirty="0" smtClean="0"/>
              <a:t>     </a:t>
            </a:r>
            <a:r>
              <a:rPr lang="en-US" dirty="0" smtClean="0"/>
              <a:t>2    </a:t>
            </a:r>
            <a:r>
              <a:rPr lang="id-ID" dirty="0" smtClean="0"/>
              <a:t>      </a:t>
            </a:r>
            <a:r>
              <a:rPr lang="en-US" dirty="0" smtClean="0"/>
              <a:t>3     </a:t>
            </a:r>
            <a:r>
              <a:rPr lang="id-ID" dirty="0" smtClean="0"/>
              <a:t>     </a:t>
            </a:r>
            <a:r>
              <a:rPr lang="en-US" dirty="0" smtClean="0"/>
              <a:t>4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4685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93245"/>
            <a:ext cx="1312025" cy="365125"/>
          </a:xfrm>
        </p:spPr>
        <p:txBody>
          <a:bodyPr/>
          <a:lstStyle/>
          <a:p>
            <a:fld id="{8DC5AF27-4AE7-4170-B6EF-C44A0EC07BDA}" type="slidenum">
              <a:rPr lang="en-US"/>
              <a:pPr/>
              <a:t>32</a:t>
            </a:fld>
            <a:endParaRPr lang="en-US"/>
          </a:p>
        </p:txBody>
      </p:sp>
      <p:sp>
        <p:nvSpPr>
          <p:cNvPr id="187394" name="Text Box 2"/>
          <p:cNvSpPr txBox="1">
            <a:spLocks noChangeArrowheads="1"/>
          </p:cNvSpPr>
          <p:nvPr/>
        </p:nvSpPr>
        <p:spPr bwMode="auto">
          <a:xfrm>
            <a:off x="4465639" y="4953000"/>
            <a:ext cx="731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latin typeface="Courier New" panose="02070309020205020404" pitchFamily="49" charset="0"/>
              </a:rPr>
              <a:t>ABC</a:t>
            </a:r>
            <a:endParaRPr lang="en-GB" sz="2400">
              <a:solidFill>
                <a:srgbClr val="990033"/>
              </a:solidFill>
              <a:latin typeface="Courier New" panose="02070309020205020404" pitchFamily="49" charset="0"/>
            </a:endParaRPr>
          </a:p>
        </p:txBody>
      </p:sp>
      <p:sp>
        <p:nvSpPr>
          <p:cNvPr id="187396" name="Rectangle 4"/>
          <p:cNvSpPr>
            <a:spLocks noChangeArrowheads="1"/>
          </p:cNvSpPr>
          <p:nvPr/>
        </p:nvSpPr>
        <p:spPr bwMode="auto">
          <a:xfrm>
            <a:off x="3197226" y="652463"/>
            <a:ext cx="650875" cy="481012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sz="2400"/>
              <a:t>A</a:t>
            </a:r>
          </a:p>
        </p:txBody>
      </p:sp>
      <p:sp>
        <p:nvSpPr>
          <p:cNvPr id="187397" name="Rectangle 5"/>
          <p:cNvSpPr>
            <a:spLocks noChangeArrowheads="1"/>
          </p:cNvSpPr>
          <p:nvPr/>
        </p:nvSpPr>
        <p:spPr bwMode="auto">
          <a:xfrm>
            <a:off x="3848100" y="652463"/>
            <a:ext cx="649288" cy="481012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sz="2400"/>
              <a:t>B</a:t>
            </a:r>
          </a:p>
        </p:txBody>
      </p:sp>
      <p:sp>
        <p:nvSpPr>
          <p:cNvPr id="187398" name="Rectangle 6"/>
          <p:cNvSpPr>
            <a:spLocks noChangeArrowheads="1"/>
          </p:cNvSpPr>
          <p:nvPr/>
        </p:nvSpPr>
        <p:spPr bwMode="auto">
          <a:xfrm>
            <a:off x="4497389" y="652463"/>
            <a:ext cx="650875" cy="481012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sz="2400"/>
              <a:t>C</a:t>
            </a:r>
          </a:p>
        </p:txBody>
      </p:sp>
      <p:sp>
        <p:nvSpPr>
          <p:cNvPr id="187399" name="Rectangle 7"/>
          <p:cNvSpPr>
            <a:spLocks noChangeArrowheads="1"/>
          </p:cNvSpPr>
          <p:nvPr/>
        </p:nvSpPr>
        <p:spPr bwMode="auto">
          <a:xfrm>
            <a:off x="5148264" y="652463"/>
            <a:ext cx="650875" cy="4810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sz="2400"/>
              <a:t>\0</a:t>
            </a:r>
          </a:p>
        </p:txBody>
      </p:sp>
      <p:sp>
        <p:nvSpPr>
          <p:cNvPr id="187400" name="Rectangle 8"/>
          <p:cNvSpPr>
            <a:spLocks noChangeArrowheads="1"/>
          </p:cNvSpPr>
          <p:nvPr/>
        </p:nvSpPr>
        <p:spPr bwMode="auto">
          <a:xfrm>
            <a:off x="5799139" y="652463"/>
            <a:ext cx="649287" cy="4810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sz="2400"/>
              <a:t>\0</a:t>
            </a:r>
          </a:p>
        </p:txBody>
      </p:sp>
      <p:sp>
        <p:nvSpPr>
          <p:cNvPr id="187401" name="Text Box 9"/>
          <p:cNvSpPr txBox="1">
            <a:spLocks noChangeArrowheads="1"/>
          </p:cNvSpPr>
          <p:nvPr/>
        </p:nvSpPr>
        <p:spPr bwMode="auto">
          <a:xfrm>
            <a:off x="3159126" y="2003425"/>
            <a:ext cx="5305425" cy="27305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>
                <a:latin typeface="Courier New" panose="02070309020205020404" pitchFamily="49" charset="0"/>
              </a:rPr>
              <a:t>I=0;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Courier New" panose="02070309020205020404" pitchFamily="49" charset="0"/>
              </a:rPr>
              <a:t>while(S[I] != 0 )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Courier New" panose="02070309020205020404" pitchFamily="49" charset="0"/>
              </a:rPr>
              <a:t>     { printf (“%c”, S[I] );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Courier New" panose="02070309020205020404" pitchFamily="49" charset="0"/>
              </a:rPr>
              <a:t>       I++;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Courier New" panose="02070309020205020404" pitchFamily="49" charset="0"/>
              </a:rPr>
              <a:t>     }</a:t>
            </a:r>
          </a:p>
          <a:p>
            <a:pPr>
              <a:lnSpc>
                <a:spcPct val="120000"/>
              </a:lnSpc>
            </a:pPr>
            <a:endParaRPr lang="en-US" sz="2400">
              <a:latin typeface="Courier New" panose="02070309020205020404" pitchFamily="49" charset="0"/>
            </a:endParaRPr>
          </a:p>
        </p:txBody>
      </p:sp>
      <p:sp>
        <p:nvSpPr>
          <p:cNvPr id="187402" name="Text Box 10"/>
          <p:cNvSpPr txBox="1">
            <a:spLocks noChangeArrowheads="1"/>
          </p:cNvSpPr>
          <p:nvPr/>
        </p:nvSpPr>
        <p:spPr bwMode="auto">
          <a:xfrm>
            <a:off x="2701926" y="2020888"/>
            <a:ext cx="436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h.</a:t>
            </a:r>
          </a:p>
        </p:txBody>
      </p:sp>
      <p:sp>
        <p:nvSpPr>
          <p:cNvPr id="187403" name="Text Box 11"/>
          <p:cNvSpPr txBox="1">
            <a:spLocks noChangeArrowheads="1"/>
          </p:cNvSpPr>
          <p:nvPr/>
        </p:nvSpPr>
        <p:spPr bwMode="auto">
          <a:xfrm>
            <a:off x="3071814" y="4979988"/>
            <a:ext cx="10848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/>
              <a:t>Tercetak :</a:t>
            </a:r>
          </a:p>
        </p:txBody>
      </p:sp>
      <p:sp>
        <p:nvSpPr>
          <p:cNvPr id="187405" name="Text Box 13"/>
          <p:cNvSpPr txBox="1">
            <a:spLocks noChangeArrowheads="1"/>
          </p:cNvSpPr>
          <p:nvPr/>
        </p:nvSpPr>
        <p:spPr bwMode="auto">
          <a:xfrm>
            <a:off x="2193925" y="655639"/>
            <a:ext cx="5838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S[ ]</a:t>
            </a:r>
          </a:p>
        </p:txBody>
      </p:sp>
      <p:sp>
        <p:nvSpPr>
          <p:cNvPr id="15" name="Text Box 30"/>
          <p:cNvSpPr txBox="1">
            <a:spLocks noChangeArrowheads="1"/>
          </p:cNvSpPr>
          <p:nvPr/>
        </p:nvSpPr>
        <p:spPr bwMode="auto">
          <a:xfrm>
            <a:off x="3257551" y="228600"/>
            <a:ext cx="315022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d-ID" dirty="0" smtClean="0"/>
              <a:t>   </a:t>
            </a:r>
            <a:r>
              <a:rPr lang="en-US" dirty="0" smtClean="0"/>
              <a:t>0     </a:t>
            </a:r>
            <a:r>
              <a:rPr lang="id-ID" dirty="0" smtClean="0"/>
              <a:t>    </a:t>
            </a:r>
            <a:r>
              <a:rPr lang="en-US" dirty="0" smtClean="0"/>
              <a:t>1     </a:t>
            </a:r>
            <a:r>
              <a:rPr lang="id-ID" dirty="0" smtClean="0"/>
              <a:t>     </a:t>
            </a:r>
            <a:r>
              <a:rPr lang="en-US" dirty="0" smtClean="0"/>
              <a:t>2    </a:t>
            </a:r>
            <a:r>
              <a:rPr lang="id-ID" dirty="0" smtClean="0"/>
              <a:t>      </a:t>
            </a:r>
            <a:r>
              <a:rPr lang="en-US" dirty="0" smtClean="0"/>
              <a:t>3     </a:t>
            </a:r>
            <a:r>
              <a:rPr lang="id-ID" dirty="0" smtClean="0"/>
              <a:t>     </a:t>
            </a:r>
            <a:r>
              <a:rPr lang="en-US" dirty="0" smtClean="0"/>
              <a:t>4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9453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E814-D2C4-49A8-BE1F-7D7B281854AE}" type="slidenum">
              <a:rPr lang="en-US"/>
              <a:pPr/>
              <a:t>33</a:t>
            </a:fld>
            <a:endParaRPr lang="en-US"/>
          </a:p>
        </p:txBody>
      </p:sp>
      <p:sp>
        <p:nvSpPr>
          <p:cNvPr id="188418" name="Text Box 2"/>
          <p:cNvSpPr txBox="1">
            <a:spLocks noChangeArrowheads="1"/>
          </p:cNvSpPr>
          <p:nvPr/>
        </p:nvSpPr>
        <p:spPr bwMode="auto">
          <a:xfrm>
            <a:off x="3668714" y="4476750"/>
            <a:ext cx="3652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latin typeface="Courier New" panose="02070309020205020404" pitchFamily="49" charset="0"/>
              </a:rPr>
              <a:t>ABC  DEF   </a:t>
            </a:r>
            <a:r>
              <a:rPr lang="en-GB" sz="2400">
                <a:latin typeface="Courier New" panose="02070309020205020404" pitchFamily="49" charset="0"/>
                <a:cs typeface="Courier New" panose="02070309020205020404" pitchFamily="49" charset="0"/>
              </a:rPr>
              <a:t>Selesai </a:t>
            </a:r>
            <a:endParaRPr lang="en-GB"/>
          </a:p>
        </p:txBody>
      </p:sp>
      <p:sp>
        <p:nvSpPr>
          <p:cNvPr id="188425" name="Text Box 9"/>
          <p:cNvSpPr txBox="1">
            <a:spLocks noChangeArrowheads="1"/>
          </p:cNvSpPr>
          <p:nvPr/>
        </p:nvSpPr>
        <p:spPr bwMode="auto">
          <a:xfrm>
            <a:off x="2362201" y="381000"/>
            <a:ext cx="5122863" cy="40449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>
                <a:latin typeface="Courier New" panose="02070309020205020404" pitchFamily="49" charset="0"/>
              </a:rPr>
              <a:t>#include&lt;stdio.h&gt;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Courier New" panose="02070309020205020404" pitchFamily="49" charset="0"/>
              </a:rPr>
              <a:t>Void main()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Courier New" panose="02070309020205020404" pitchFamily="49" charset="0"/>
              </a:rPr>
              <a:t>{ char S[10} = “ABC  DEF”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Courier New" panose="02070309020205020404" pitchFamily="49" charset="0"/>
              </a:rPr>
              <a:t>  int I;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Courier New" panose="02070309020205020404" pitchFamily="49" charset="0"/>
              </a:rPr>
              <a:t>  for( I=0; I&lt;=9; I++)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Courier New" panose="02070309020205020404" pitchFamily="49" charset="0"/>
              </a:rPr>
              <a:t>      printf (“%c”, S[I] );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Courier New" panose="02070309020205020404" pitchFamily="49" charset="0"/>
              </a:rPr>
              <a:t>  printf(“Selesai”);    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120000"/>
              </a:lnSpc>
            </a:pPr>
            <a:endParaRPr lang="en-US" sz="2400">
              <a:latin typeface="Courier New" panose="02070309020205020404" pitchFamily="49" charset="0"/>
            </a:endParaRPr>
          </a:p>
        </p:txBody>
      </p:sp>
      <p:sp>
        <p:nvSpPr>
          <p:cNvPr id="188426" name="Text Box 10"/>
          <p:cNvSpPr txBox="1">
            <a:spLocks noChangeArrowheads="1"/>
          </p:cNvSpPr>
          <p:nvPr/>
        </p:nvSpPr>
        <p:spPr bwMode="auto">
          <a:xfrm>
            <a:off x="1905000" y="398464"/>
            <a:ext cx="33214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i.</a:t>
            </a:r>
          </a:p>
        </p:txBody>
      </p:sp>
      <p:sp>
        <p:nvSpPr>
          <p:cNvPr id="188427" name="Text Box 11"/>
          <p:cNvSpPr txBox="1">
            <a:spLocks noChangeArrowheads="1"/>
          </p:cNvSpPr>
          <p:nvPr/>
        </p:nvSpPr>
        <p:spPr bwMode="auto">
          <a:xfrm>
            <a:off x="2274889" y="4522788"/>
            <a:ext cx="10848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/>
              <a:t>Tercetak :</a:t>
            </a:r>
          </a:p>
        </p:txBody>
      </p:sp>
      <p:sp>
        <p:nvSpPr>
          <p:cNvPr id="188430" name="Rectangle 14"/>
          <p:cNvSpPr>
            <a:spLocks noChangeArrowheads="1"/>
          </p:cNvSpPr>
          <p:nvPr/>
        </p:nvSpPr>
        <p:spPr bwMode="auto">
          <a:xfrm>
            <a:off x="5334000" y="4648200"/>
            <a:ext cx="152400" cy="228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88431" name="Rectangle 15"/>
          <p:cNvSpPr>
            <a:spLocks noChangeArrowheads="1"/>
          </p:cNvSpPr>
          <p:nvPr/>
        </p:nvSpPr>
        <p:spPr bwMode="auto">
          <a:xfrm>
            <a:off x="5562600" y="4648200"/>
            <a:ext cx="152400" cy="228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grpSp>
        <p:nvGrpSpPr>
          <p:cNvPr id="188442" name="Group 26"/>
          <p:cNvGrpSpPr>
            <a:grpSpLocks/>
          </p:cNvGrpSpPr>
          <p:nvPr/>
        </p:nvGrpSpPr>
        <p:grpSpPr bwMode="auto">
          <a:xfrm>
            <a:off x="2514600" y="5410200"/>
            <a:ext cx="5791200" cy="609600"/>
            <a:chOff x="624" y="3456"/>
            <a:chExt cx="2400" cy="336"/>
          </a:xfrm>
        </p:grpSpPr>
        <p:sp>
          <p:nvSpPr>
            <p:cNvPr id="188432" name="Rectangle 16"/>
            <p:cNvSpPr>
              <a:spLocks noChangeArrowheads="1"/>
            </p:cNvSpPr>
            <p:nvPr/>
          </p:nvSpPr>
          <p:spPr bwMode="auto">
            <a:xfrm>
              <a:off x="624" y="3456"/>
              <a:ext cx="240" cy="33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188433" name="Rectangle 17"/>
            <p:cNvSpPr>
              <a:spLocks noChangeArrowheads="1"/>
            </p:cNvSpPr>
            <p:nvPr/>
          </p:nvSpPr>
          <p:spPr bwMode="auto">
            <a:xfrm>
              <a:off x="864" y="3456"/>
              <a:ext cx="240" cy="33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188434" name="Rectangle 18"/>
            <p:cNvSpPr>
              <a:spLocks noChangeArrowheads="1"/>
            </p:cNvSpPr>
            <p:nvPr/>
          </p:nvSpPr>
          <p:spPr bwMode="auto">
            <a:xfrm>
              <a:off x="1104" y="3456"/>
              <a:ext cx="240" cy="33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188435" name="Rectangle 19"/>
            <p:cNvSpPr>
              <a:spLocks noChangeArrowheads="1"/>
            </p:cNvSpPr>
            <p:nvPr/>
          </p:nvSpPr>
          <p:spPr bwMode="auto">
            <a:xfrm>
              <a:off x="1344" y="3456"/>
              <a:ext cx="240" cy="33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88436" name="Rectangle 20"/>
            <p:cNvSpPr>
              <a:spLocks noChangeArrowheads="1"/>
            </p:cNvSpPr>
            <p:nvPr/>
          </p:nvSpPr>
          <p:spPr bwMode="auto">
            <a:xfrm>
              <a:off x="1584" y="3456"/>
              <a:ext cx="240" cy="33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88437" name="Rectangle 21"/>
            <p:cNvSpPr>
              <a:spLocks noChangeArrowheads="1"/>
            </p:cNvSpPr>
            <p:nvPr/>
          </p:nvSpPr>
          <p:spPr bwMode="auto">
            <a:xfrm>
              <a:off x="1824" y="3456"/>
              <a:ext cx="240" cy="33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188438" name="Rectangle 22"/>
            <p:cNvSpPr>
              <a:spLocks noChangeArrowheads="1"/>
            </p:cNvSpPr>
            <p:nvPr/>
          </p:nvSpPr>
          <p:spPr bwMode="auto">
            <a:xfrm>
              <a:off x="2064" y="3456"/>
              <a:ext cx="240" cy="33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188439" name="Rectangle 23"/>
            <p:cNvSpPr>
              <a:spLocks noChangeArrowheads="1"/>
            </p:cNvSpPr>
            <p:nvPr/>
          </p:nvSpPr>
          <p:spPr bwMode="auto">
            <a:xfrm>
              <a:off x="2304" y="3456"/>
              <a:ext cx="240" cy="33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188440" name="Rectangle 24"/>
            <p:cNvSpPr>
              <a:spLocks noChangeArrowheads="1"/>
            </p:cNvSpPr>
            <p:nvPr/>
          </p:nvSpPr>
          <p:spPr bwMode="auto">
            <a:xfrm>
              <a:off x="2544" y="3456"/>
              <a:ext cx="24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\0</a:t>
              </a:r>
            </a:p>
          </p:txBody>
        </p:sp>
        <p:sp>
          <p:nvSpPr>
            <p:cNvPr id="188441" name="Rectangle 25"/>
            <p:cNvSpPr>
              <a:spLocks noChangeArrowheads="1"/>
            </p:cNvSpPr>
            <p:nvPr/>
          </p:nvSpPr>
          <p:spPr bwMode="auto">
            <a:xfrm>
              <a:off x="2784" y="3456"/>
              <a:ext cx="24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\0</a:t>
              </a:r>
            </a:p>
          </p:txBody>
        </p:sp>
      </p:grpSp>
      <p:sp>
        <p:nvSpPr>
          <p:cNvPr id="188443" name="Text Box 27"/>
          <p:cNvSpPr txBox="1">
            <a:spLocks noChangeArrowheads="1"/>
          </p:cNvSpPr>
          <p:nvPr/>
        </p:nvSpPr>
        <p:spPr bwMode="auto">
          <a:xfrm>
            <a:off x="2651125" y="5070475"/>
            <a:ext cx="563968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0     </a:t>
            </a:r>
            <a:r>
              <a:rPr lang="id-ID" dirty="0" smtClean="0"/>
              <a:t>     </a:t>
            </a:r>
            <a:r>
              <a:rPr lang="en-US" dirty="0" smtClean="0"/>
              <a:t>1    </a:t>
            </a:r>
            <a:r>
              <a:rPr lang="id-ID" dirty="0" smtClean="0"/>
              <a:t>     </a:t>
            </a:r>
            <a:r>
              <a:rPr lang="en-US" dirty="0" smtClean="0"/>
              <a:t>2    </a:t>
            </a:r>
            <a:r>
              <a:rPr lang="id-ID" dirty="0" smtClean="0"/>
              <a:t>     </a:t>
            </a:r>
            <a:r>
              <a:rPr lang="en-US" dirty="0" smtClean="0"/>
              <a:t>3     </a:t>
            </a:r>
            <a:r>
              <a:rPr lang="id-ID" dirty="0" smtClean="0"/>
              <a:t>   </a:t>
            </a:r>
            <a:r>
              <a:rPr lang="en-US" dirty="0" smtClean="0"/>
              <a:t>4    </a:t>
            </a:r>
            <a:r>
              <a:rPr lang="id-ID" dirty="0" smtClean="0"/>
              <a:t>    </a:t>
            </a:r>
            <a:r>
              <a:rPr lang="en-US" dirty="0" smtClean="0"/>
              <a:t>5     </a:t>
            </a:r>
            <a:r>
              <a:rPr lang="id-ID" dirty="0" smtClean="0"/>
              <a:t>     </a:t>
            </a:r>
            <a:r>
              <a:rPr lang="en-US" dirty="0" smtClean="0"/>
              <a:t>6   </a:t>
            </a:r>
            <a:r>
              <a:rPr lang="id-ID" dirty="0" smtClean="0"/>
              <a:t>    </a:t>
            </a:r>
            <a:r>
              <a:rPr lang="en-US" dirty="0" smtClean="0"/>
              <a:t> </a:t>
            </a:r>
            <a:r>
              <a:rPr lang="en-US" dirty="0"/>
              <a:t>7     </a:t>
            </a:r>
            <a:r>
              <a:rPr lang="id-ID" dirty="0" smtClean="0"/>
              <a:t>    </a:t>
            </a:r>
            <a:r>
              <a:rPr lang="en-US" dirty="0" smtClean="0"/>
              <a:t>8    </a:t>
            </a:r>
            <a:r>
              <a:rPr lang="id-ID" dirty="0" smtClean="0"/>
              <a:t>    </a:t>
            </a:r>
            <a:r>
              <a:rPr lang="en-US" dirty="0" smtClean="0"/>
              <a:t>9   </a:t>
            </a:r>
            <a:endParaRPr lang="en-US" dirty="0"/>
          </a:p>
        </p:txBody>
      </p:sp>
      <p:sp>
        <p:nvSpPr>
          <p:cNvPr id="188444" name="Text Box 28"/>
          <p:cNvSpPr txBox="1">
            <a:spLocks noChangeArrowheads="1"/>
          </p:cNvSpPr>
          <p:nvPr/>
        </p:nvSpPr>
        <p:spPr bwMode="auto">
          <a:xfrm>
            <a:off x="1752600" y="5456239"/>
            <a:ext cx="5838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S[ ]</a:t>
            </a:r>
          </a:p>
        </p:txBody>
      </p:sp>
    </p:spTree>
    <p:extLst>
      <p:ext uri="{BB962C8B-B14F-4D97-AF65-F5344CB8AC3E}">
        <p14:creationId xmlns:p14="http://schemas.microsoft.com/office/powerpoint/2010/main" val="8304560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F9D5C-9123-4669-BC48-F68CC5943D89}" type="slidenum">
              <a:rPr lang="en-US"/>
              <a:pPr/>
              <a:t>34</a:t>
            </a:fld>
            <a:endParaRPr lang="en-US"/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1930400" y="706438"/>
            <a:ext cx="2440796" cy="19205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#include &lt;stdio.h&gt;</a:t>
            </a:r>
          </a:p>
          <a:p>
            <a:r>
              <a:rPr lang="en-US"/>
              <a:t>main()</a:t>
            </a:r>
          </a:p>
          <a:p>
            <a:r>
              <a:rPr lang="en-US"/>
              <a:t>{</a:t>
            </a:r>
          </a:p>
          <a:p>
            <a:r>
              <a:rPr lang="en-US"/>
              <a:t>   char A[10] = “Jakarta”;</a:t>
            </a:r>
          </a:p>
          <a:p>
            <a:r>
              <a:rPr lang="en-US"/>
              <a:t>   -</a:t>
            </a:r>
          </a:p>
          <a:p>
            <a:pPr>
              <a:lnSpc>
                <a:spcPct val="60000"/>
              </a:lnSpc>
            </a:pPr>
            <a:r>
              <a:rPr lang="en-US"/>
              <a:t>   -</a:t>
            </a:r>
          </a:p>
          <a:p>
            <a:r>
              <a:rPr lang="en-US"/>
              <a:t>}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5821364" y="1379538"/>
            <a:ext cx="454025" cy="4302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J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6275389" y="1379538"/>
            <a:ext cx="452437" cy="4302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6727825" y="1379538"/>
            <a:ext cx="452438" cy="4302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k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7180264" y="1379538"/>
            <a:ext cx="452437" cy="4302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7632701" y="1379538"/>
            <a:ext cx="454025" cy="4302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r</a:t>
            </a:r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8086725" y="1379538"/>
            <a:ext cx="452438" cy="4302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t</a:t>
            </a: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8539164" y="1379538"/>
            <a:ext cx="452437" cy="4302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8991600" y="1379538"/>
            <a:ext cx="452438" cy="4302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\0</a:t>
            </a:r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9444039" y="1379538"/>
            <a:ext cx="454025" cy="4302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0253" name="Rectangle 13"/>
          <p:cNvSpPr>
            <a:spLocks noChangeArrowheads="1"/>
          </p:cNvSpPr>
          <p:nvPr/>
        </p:nvSpPr>
        <p:spPr bwMode="auto">
          <a:xfrm>
            <a:off x="9898064" y="1379538"/>
            <a:ext cx="452437" cy="4302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5791200" y="952500"/>
            <a:ext cx="44759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d-ID" dirty="0" smtClean="0"/>
              <a:t>  </a:t>
            </a:r>
            <a:r>
              <a:rPr lang="en-US" dirty="0" smtClean="0"/>
              <a:t>0    </a:t>
            </a:r>
            <a:r>
              <a:rPr lang="id-ID" dirty="0" smtClean="0"/>
              <a:t>  </a:t>
            </a:r>
            <a:r>
              <a:rPr lang="en-US" dirty="0" smtClean="0"/>
              <a:t>1   </a:t>
            </a:r>
            <a:r>
              <a:rPr lang="id-ID" dirty="0" smtClean="0"/>
              <a:t>    </a:t>
            </a:r>
            <a:r>
              <a:rPr lang="en-US" dirty="0" smtClean="0"/>
              <a:t>2   </a:t>
            </a:r>
            <a:r>
              <a:rPr lang="id-ID" dirty="0" smtClean="0"/>
              <a:t>   </a:t>
            </a:r>
            <a:r>
              <a:rPr lang="en-US" dirty="0" smtClean="0"/>
              <a:t>3   </a:t>
            </a:r>
            <a:r>
              <a:rPr lang="id-ID" dirty="0" smtClean="0"/>
              <a:t>   </a:t>
            </a:r>
            <a:r>
              <a:rPr lang="en-US" dirty="0" smtClean="0"/>
              <a:t>4    </a:t>
            </a:r>
            <a:r>
              <a:rPr lang="id-ID" dirty="0" smtClean="0"/>
              <a:t>   </a:t>
            </a:r>
            <a:r>
              <a:rPr lang="en-US" dirty="0" smtClean="0"/>
              <a:t>5   </a:t>
            </a:r>
            <a:r>
              <a:rPr lang="id-ID" dirty="0" smtClean="0"/>
              <a:t>   </a:t>
            </a:r>
            <a:r>
              <a:rPr lang="en-US" dirty="0" smtClean="0"/>
              <a:t>6   </a:t>
            </a:r>
            <a:r>
              <a:rPr lang="id-ID" dirty="0" smtClean="0"/>
              <a:t>    </a:t>
            </a:r>
            <a:r>
              <a:rPr lang="en-US" dirty="0" smtClean="0"/>
              <a:t>7   </a:t>
            </a:r>
            <a:r>
              <a:rPr lang="id-ID" dirty="0" smtClean="0"/>
              <a:t>   </a:t>
            </a:r>
            <a:r>
              <a:rPr lang="en-US" dirty="0" smtClean="0"/>
              <a:t>8   </a:t>
            </a:r>
            <a:r>
              <a:rPr lang="id-ID" dirty="0" smtClean="0"/>
              <a:t>   </a:t>
            </a:r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0255" name="Line 15"/>
          <p:cNvSpPr>
            <a:spLocks noChangeShapeType="1"/>
          </p:cNvSpPr>
          <p:nvPr/>
        </p:nvSpPr>
        <p:spPr bwMode="auto">
          <a:xfrm>
            <a:off x="9142413" y="1747838"/>
            <a:ext cx="0" cy="538162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8704907" y="2254251"/>
            <a:ext cx="106868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character</a:t>
            </a:r>
          </a:p>
          <a:p>
            <a:pPr algn="ctr"/>
            <a:r>
              <a:rPr lang="en-US"/>
              <a:t>NULL</a:t>
            </a:r>
          </a:p>
        </p:txBody>
      </p:sp>
      <p:sp>
        <p:nvSpPr>
          <p:cNvPr id="10259" name="Text Box 19"/>
          <p:cNvSpPr txBox="1">
            <a:spLocks noChangeArrowheads="1"/>
          </p:cNvSpPr>
          <p:nvPr/>
        </p:nvSpPr>
        <p:spPr bwMode="auto">
          <a:xfrm>
            <a:off x="2392364" y="3073401"/>
            <a:ext cx="2050177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  <a:p>
            <a:r>
              <a:rPr lang="en-US"/>
              <a:t>for(I=0; I&lt;=7; I++)</a:t>
            </a:r>
          </a:p>
          <a:p>
            <a:r>
              <a:rPr lang="en-US"/>
              <a:t>   printf (“%c”, A[I] );</a:t>
            </a:r>
          </a:p>
          <a:p>
            <a:endParaRPr lang="en-US"/>
          </a:p>
        </p:txBody>
      </p:sp>
      <p:sp>
        <p:nvSpPr>
          <p:cNvPr id="10260" name="Text Box 20"/>
          <p:cNvSpPr txBox="1">
            <a:spLocks noChangeArrowheads="1"/>
          </p:cNvSpPr>
          <p:nvPr/>
        </p:nvSpPr>
        <p:spPr bwMode="auto">
          <a:xfrm>
            <a:off x="1981200" y="3073400"/>
            <a:ext cx="3529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a.</a:t>
            </a:r>
          </a:p>
        </p:txBody>
      </p:sp>
      <p:sp>
        <p:nvSpPr>
          <p:cNvPr id="10278" name="Text Box 38"/>
          <p:cNvSpPr txBox="1">
            <a:spLocks noChangeArrowheads="1"/>
          </p:cNvSpPr>
          <p:nvPr/>
        </p:nvSpPr>
        <p:spPr bwMode="auto">
          <a:xfrm>
            <a:off x="1828801" y="152400"/>
            <a:ext cx="111325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/>
              <a:t>Contoh-2.</a:t>
            </a:r>
          </a:p>
        </p:txBody>
      </p:sp>
      <p:sp>
        <p:nvSpPr>
          <p:cNvPr id="10282" name="Text Box 42"/>
          <p:cNvSpPr txBox="1">
            <a:spLocks noChangeArrowheads="1"/>
          </p:cNvSpPr>
          <p:nvPr/>
        </p:nvSpPr>
        <p:spPr bwMode="auto">
          <a:xfrm>
            <a:off x="2422526" y="4352926"/>
            <a:ext cx="242816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/>
              <a:t>Tercetak : </a:t>
            </a:r>
            <a:r>
              <a:rPr lang="en-GB" sz="2400">
                <a:latin typeface="Courier New" panose="02070309020205020404" pitchFamily="49" charset="0"/>
              </a:rPr>
              <a:t>Jakarta</a:t>
            </a:r>
            <a:endParaRPr lang="en-GB" sz="2400"/>
          </a:p>
        </p:txBody>
      </p:sp>
      <p:sp>
        <p:nvSpPr>
          <p:cNvPr id="10283" name="Text Box 43"/>
          <p:cNvSpPr txBox="1">
            <a:spLocks noChangeArrowheads="1"/>
          </p:cNvSpPr>
          <p:nvPr/>
        </p:nvSpPr>
        <p:spPr bwMode="auto">
          <a:xfrm>
            <a:off x="6278564" y="3048000"/>
            <a:ext cx="2175211" cy="17543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  <a:p>
            <a:r>
              <a:rPr lang="en-US"/>
              <a:t>I=0;</a:t>
            </a:r>
          </a:p>
          <a:p>
            <a:r>
              <a:rPr lang="en-US"/>
              <a:t>while( I&lt;=7)</a:t>
            </a:r>
          </a:p>
          <a:p>
            <a:r>
              <a:rPr lang="en-US"/>
              <a:t>  {  printf (“%c”, A[I] );</a:t>
            </a:r>
          </a:p>
          <a:p>
            <a:r>
              <a:rPr lang="en-US"/>
              <a:t>     I++; }</a:t>
            </a:r>
          </a:p>
          <a:p>
            <a:endParaRPr lang="en-US"/>
          </a:p>
        </p:txBody>
      </p:sp>
      <p:sp>
        <p:nvSpPr>
          <p:cNvPr id="10284" name="Text Box 44"/>
          <p:cNvSpPr txBox="1">
            <a:spLocks noChangeArrowheads="1"/>
          </p:cNvSpPr>
          <p:nvPr/>
        </p:nvSpPr>
        <p:spPr bwMode="auto">
          <a:xfrm>
            <a:off x="5867400" y="3049588"/>
            <a:ext cx="3642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b.</a:t>
            </a:r>
          </a:p>
        </p:txBody>
      </p:sp>
      <p:sp>
        <p:nvSpPr>
          <p:cNvPr id="10287" name="Text Box 47"/>
          <p:cNvSpPr txBox="1">
            <a:spLocks noChangeArrowheads="1"/>
          </p:cNvSpPr>
          <p:nvPr/>
        </p:nvSpPr>
        <p:spPr bwMode="auto">
          <a:xfrm>
            <a:off x="6221414" y="4978401"/>
            <a:ext cx="242816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/>
              <a:t>Tercetak : </a:t>
            </a:r>
            <a:r>
              <a:rPr lang="en-GB" sz="2400">
                <a:latin typeface="Courier New" panose="02070309020205020404" pitchFamily="49" charset="0"/>
              </a:rPr>
              <a:t>Jakarta</a:t>
            </a:r>
            <a:endParaRPr lang="en-GB" sz="2400"/>
          </a:p>
        </p:txBody>
      </p:sp>
      <p:sp>
        <p:nvSpPr>
          <p:cNvPr id="10288" name="Text Box 48"/>
          <p:cNvSpPr txBox="1">
            <a:spLocks noChangeArrowheads="1"/>
          </p:cNvSpPr>
          <p:nvPr/>
        </p:nvSpPr>
        <p:spPr bwMode="auto">
          <a:xfrm>
            <a:off x="2041525" y="5089525"/>
            <a:ext cx="3401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/>
              <a:t>c.</a:t>
            </a:r>
          </a:p>
        </p:txBody>
      </p:sp>
      <p:sp>
        <p:nvSpPr>
          <p:cNvPr id="10289" name="Text Box 49"/>
          <p:cNvSpPr txBox="1">
            <a:spLocks noChangeArrowheads="1"/>
          </p:cNvSpPr>
          <p:nvPr/>
        </p:nvSpPr>
        <p:spPr bwMode="auto">
          <a:xfrm>
            <a:off x="2422526" y="4944089"/>
            <a:ext cx="1578894" cy="9233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GB"/>
          </a:p>
          <a:p>
            <a:r>
              <a:rPr lang="en-GB"/>
              <a:t>printf(“%s”, A);</a:t>
            </a:r>
          </a:p>
          <a:p>
            <a:endParaRPr lang="en-GB"/>
          </a:p>
        </p:txBody>
      </p:sp>
      <p:sp>
        <p:nvSpPr>
          <p:cNvPr id="10290" name="Text Box 50"/>
          <p:cNvSpPr txBox="1">
            <a:spLocks noChangeArrowheads="1"/>
          </p:cNvSpPr>
          <p:nvPr/>
        </p:nvSpPr>
        <p:spPr bwMode="auto">
          <a:xfrm>
            <a:off x="2322309" y="5867419"/>
            <a:ext cx="242816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dirty="0" err="1"/>
              <a:t>Tercetak</a:t>
            </a:r>
            <a:r>
              <a:rPr lang="en-GB" dirty="0"/>
              <a:t> : </a:t>
            </a:r>
            <a:r>
              <a:rPr lang="en-GB" sz="2400" dirty="0">
                <a:latin typeface="Courier New" panose="02070309020205020404" pitchFamily="49" charset="0"/>
              </a:rPr>
              <a:t>Jakarta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67378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1BD1-EA83-4A48-B275-97302C91ED84}" type="slidenum">
              <a:rPr lang="en-US"/>
              <a:pPr/>
              <a:t>35</a:t>
            </a:fld>
            <a:endParaRPr lang="en-US"/>
          </a:p>
        </p:txBody>
      </p:sp>
      <p:sp>
        <p:nvSpPr>
          <p:cNvPr id="11283" name="Rectangle 19"/>
          <p:cNvSpPr>
            <a:spLocks noChangeArrowheads="1"/>
          </p:cNvSpPr>
          <p:nvPr/>
        </p:nvSpPr>
        <p:spPr bwMode="auto">
          <a:xfrm>
            <a:off x="3581401" y="3108326"/>
            <a:ext cx="455613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1284" name="Rectangle 20"/>
          <p:cNvSpPr>
            <a:spLocks noChangeArrowheads="1"/>
          </p:cNvSpPr>
          <p:nvPr/>
        </p:nvSpPr>
        <p:spPr bwMode="auto">
          <a:xfrm>
            <a:off x="4037013" y="3108326"/>
            <a:ext cx="455612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1285" name="Rectangle 21"/>
          <p:cNvSpPr>
            <a:spLocks noChangeArrowheads="1"/>
          </p:cNvSpPr>
          <p:nvPr/>
        </p:nvSpPr>
        <p:spPr bwMode="auto">
          <a:xfrm>
            <a:off x="4492626" y="3108326"/>
            <a:ext cx="455613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1286" name="Rectangle 22"/>
          <p:cNvSpPr>
            <a:spLocks noChangeArrowheads="1"/>
          </p:cNvSpPr>
          <p:nvPr/>
        </p:nvSpPr>
        <p:spPr bwMode="auto">
          <a:xfrm>
            <a:off x="4948238" y="3108326"/>
            <a:ext cx="455612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1287" name="Rectangle 23"/>
          <p:cNvSpPr>
            <a:spLocks noChangeArrowheads="1"/>
          </p:cNvSpPr>
          <p:nvPr/>
        </p:nvSpPr>
        <p:spPr bwMode="auto">
          <a:xfrm>
            <a:off x="5403851" y="3108326"/>
            <a:ext cx="455613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1288" name="Rectangle 24"/>
          <p:cNvSpPr>
            <a:spLocks noChangeArrowheads="1"/>
          </p:cNvSpPr>
          <p:nvPr/>
        </p:nvSpPr>
        <p:spPr bwMode="auto">
          <a:xfrm>
            <a:off x="5859463" y="3108326"/>
            <a:ext cx="455612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1289" name="Rectangle 25"/>
          <p:cNvSpPr>
            <a:spLocks noChangeArrowheads="1"/>
          </p:cNvSpPr>
          <p:nvPr/>
        </p:nvSpPr>
        <p:spPr bwMode="auto">
          <a:xfrm>
            <a:off x="6315075" y="3108326"/>
            <a:ext cx="457200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1290" name="Rectangle 26"/>
          <p:cNvSpPr>
            <a:spLocks noChangeArrowheads="1"/>
          </p:cNvSpPr>
          <p:nvPr/>
        </p:nvSpPr>
        <p:spPr bwMode="auto">
          <a:xfrm>
            <a:off x="6772276" y="3108326"/>
            <a:ext cx="455613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1291" name="Rectangle 27"/>
          <p:cNvSpPr>
            <a:spLocks noChangeArrowheads="1"/>
          </p:cNvSpPr>
          <p:nvPr/>
        </p:nvSpPr>
        <p:spPr bwMode="auto">
          <a:xfrm>
            <a:off x="7227888" y="3108326"/>
            <a:ext cx="455612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1292" name="Rectangle 28"/>
          <p:cNvSpPr>
            <a:spLocks noChangeArrowheads="1"/>
          </p:cNvSpPr>
          <p:nvPr/>
        </p:nvSpPr>
        <p:spPr bwMode="auto">
          <a:xfrm>
            <a:off x="7683501" y="3108326"/>
            <a:ext cx="455613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1300" name="Text Box 36"/>
          <p:cNvSpPr txBox="1">
            <a:spLocks noChangeArrowheads="1"/>
          </p:cNvSpPr>
          <p:nvPr/>
        </p:nvSpPr>
        <p:spPr bwMode="auto">
          <a:xfrm>
            <a:off x="3752077" y="2740612"/>
            <a:ext cx="4782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 0    1    </a:t>
            </a:r>
            <a:r>
              <a:rPr lang="id-ID" sz="1600" dirty="0" smtClean="0"/>
              <a:t>     </a:t>
            </a:r>
            <a:r>
              <a:rPr lang="en-US" sz="1600" dirty="0" smtClean="0"/>
              <a:t>2    </a:t>
            </a:r>
            <a:r>
              <a:rPr lang="id-ID" sz="1600" dirty="0" smtClean="0"/>
              <a:t>   </a:t>
            </a:r>
            <a:r>
              <a:rPr lang="en-US" sz="1600" dirty="0" smtClean="0"/>
              <a:t>3   </a:t>
            </a:r>
            <a:r>
              <a:rPr lang="id-ID" sz="1600" dirty="0" smtClean="0"/>
              <a:t>     </a:t>
            </a:r>
            <a:r>
              <a:rPr lang="en-US" sz="1600" dirty="0" smtClean="0"/>
              <a:t>4    </a:t>
            </a:r>
            <a:r>
              <a:rPr lang="id-ID" sz="1600" dirty="0" smtClean="0"/>
              <a:t>   </a:t>
            </a:r>
            <a:r>
              <a:rPr lang="en-US" sz="1600" dirty="0" smtClean="0"/>
              <a:t>5   </a:t>
            </a:r>
            <a:r>
              <a:rPr lang="id-ID" sz="1600" dirty="0" smtClean="0"/>
              <a:t>     </a:t>
            </a:r>
            <a:r>
              <a:rPr lang="en-US" sz="1600" dirty="0" smtClean="0"/>
              <a:t>6    </a:t>
            </a:r>
            <a:r>
              <a:rPr lang="id-ID" sz="1600" dirty="0" smtClean="0"/>
              <a:t>   </a:t>
            </a:r>
            <a:r>
              <a:rPr lang="en-US" sz="1600" dirty="0" smtClean="0"/>
              <a:t>7    </a:t>
            </a:r>
            <a:r>
              <a:rPr lang="id-ID" sz="1600" dirty="0" smtClean="0"/>
              <a:t>    </a:t>
            </a:r>
            <a:r>
              <a:rPr lang="en-US" sz="1600" dirty="0" smtClean="0"/>
              <a:t>8    </a:t>
            </a:r>
            <a:r>
              <a:rPr lang="id-ID" sz="1600" dirty="0" smtClean="0"/>
              <a:t>   </a:t>
            </a:r>
            <a:r>
              <a:rPr lang="en-US" sz="1600" dirty="0" smtClean="0"/>
              <a:t>9   </a:t>
            </a:r>
            <a:r>
              <a:rPr lang="id-ID" sz="1600" dirty="0" smtClean="0"/>
              <a:t>   </a:t>
            </a:r>
            <a:r>
              <a:rPr lang="en-US" sz="1600" dirty="0" smtClean="0"/>
              <a:t>10 </a:t>
            </a:r>
            <a:endParaRPr lang="en-US" sz="1600" dirty="0"/>
          </a:p>
        </p:txBody>
      </p:sp>
      <p:sp>
        <p:nvSpPr>
          <p:cNvPr id="11301" name="Rectangle 37"/>
          <p:cNvSpPr>
            <a:spLocks noChangeArrowheads="1"/>
          </p:cNvSpPr>
          <p:nvPr/>
        </p:nvSpPr>
        <p:spPr bwMode="auto">
          <a:xfrm>
            <a:off x="8139113" y="3108326"/>
            <a:ext cx="455612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1325" name="Text Box 61"/>
          <p:cNvSpPr txBox="1">
            <a:spLocks noChangeArrowheads="1"/>
          </p:cNvSpPr>
          <p:nvPr/>
        </p:nvSpPr>
        <p:spPr bwMode="auto">
          <a:xfrm>
            <a:off x="2644449" y="744250"/>
            <a:ext cx="670682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800" dirty="0" err="1"/>
              <a:t>Mengisi</a:t>
            </a:r>
            <a:r>
              <a:rPr lang="en-US" sz="2800" dirty="0"/>
              <a:t> </a:t>
            </a:r>
            <a:r>
              <a:rPr lang="en-US" sz="2800" dirty="0" err="1"/>
              <a:t>elemen</a:t>
            </a:r>
            <a:r>
              <a:rPr lang="en-US" sz="2800" dirty="0"/>
              <a:t> </a:t>
            </a:r>
            <a:r>
              <a:rPr lang="en-US" sz="2800" dirty="0" err="1"/>
              <a:t>tertentu</a:t>
            </a:r>
            <a:r>
              <a:rPr lang="en-US" sz="2800" dirty="0"/>
              <a:t> array </a:t>
            </a:r>
            <a:r>
              <a:rPr lang="en-US" sz="2800" dirty="0" err="1"/>
              <a:t>Satu</a:t>
            </a:r>
            <a:r>
              <a:rPr lang="en-US" sz="2800" dirty="0"/>
              <a:t> </a:t>
            </a:r>
            <a:r>
              <a:rPr lang="en-US" sz="2800" dirty="0" err="1"/>
              <a:t>Dimensi</a:t>
            </a:r>
            <a:endParaRPr lang="en-US" sz="2800" dirty="0"/>
          </a:p>
        </p:txBody>
      </p:sp>
      <p:sp>
        <p:nvSpPr>
          <p:cNvPr id="11330" name="Text Box 66"/>
          <p:cNvSpPr txBox="1">
            <a:spLocks noChangeArrowheads="1"/>
          </p:cNvSpPr>
          <p:nvPr/>
        </p:nvSpPr>
        <p:spPr bwMode="auto">
          <a:xfrm>
            <a:off x="2146300" y="1752600"/>
            <a:ext cx="9962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/>
              <a:t>dengan :</a:t>
            </a:r>
          </a:p>
        </p:txBody>
      </p:sp>
      <p:sp>
        <p:nvSpPr>
          <p:cNvPr id="11331" name="Text Box 67"/>
          <p:cNvSpPr txBox="1">
            <a:spLocks noChangeArrowheads="1"/>
          </p:cNvSpPr>
          <p:nvPr/>
        </p:nvSpPr>
        <p:spPr bwMode="auto">
          <a:xfrm>
            <a:off x="3598864" y="1676401"/>
            <a:ext cx="13455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/>
              <a:t>int A[11];</a:t>
            </a:r>
          </a:p>
        </p:txBody>
      </p:sp>
      <p:sp>
        <p:nvSpPr>
          <p:cNvPr id="11332" name="Line 68"/>
          <p:cNvSpPr>
            <a:spLocks noChangeShapeType="1"/>
          </p:cNvSpPr>
          <p:nvPr/>
        </p:nvSpPr>
        <p:spPr bwMode="auto">
          <a:xfrm>
            <a:off x="3810000" y="3505200"/>
            <a:ext cx="0" cy="17526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1333" name="Text Box 69"/>
          <p:cNvSpPr txBox="1">
            <a:spLocks noChangeArrowheads="1"/>
          </p:cNvSpPr>
          <p:nvPr/>
        </p:nvSpPr>
        <p:spPr bwMode="auto">
          <a:xfrm>
            <a:off x="3565526" y="5427663"/>
            <a:ext cx="5757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/>
              <a:t>A[0]</a:t>
            </a:r>
          </a:p>
        </p:txBody>
      </p:sp>
      <p:sp>
        <p:nvSpPr>
          <p:cNvPr id="11334" name="Line 70"/>
          <p:cNvSpPr>
            <a:spLocks noChangeShapeType="1"/>
          </p:cNvSpPr>
          <p:nvPr/>
        </p:nvSpPr>
        <p:spPr bwMode="auto">
          <a:xfrm>
            <a:off x="8367713" y="3505200"/>
            <a:ext cx="0" cy="17526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1335" name="Text Box 71"/>
          <p:cNvSpPr txBox="1">
            <a:spLocks noChangeArrowheads="1"/>
          </p:cNvSpPr>
          <p:nvPr/>
        </p:nvSpPr>
        <p:spPr bwMode="auto">
          <a:xfrm>
            <a:off x="8123238" y="5427663"/>
            <a:ext cx="6928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/>
              <a:t>A[10]</a:t>
            </a:r>
          </a:p>
        </p:txBody>
      </p:sp>
    </p:spTree>
    <p:extLst>
      <p:ext uri="{BB962C8B-B14F-4D97-AF65-F5344CB8AC3E}">
        <p14:creationId xmlns:p14="http://schemas.microsoft.com/office/powerpoint/2010/main" val="79380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FC54-F5B2-4568-9974-35ADCDA3D327}" type="slidenum">
              <a:rPr lang="en-US"/>
              <a:pPr/>
              <a:t>36</a:t>
            </a:fld>
            <a:endParaRPr lang="en-US"/>
          </a:p>
        </p:txBody>
      </p:sp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5410201" y="2336800"/>
            <a:ext cx="7338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Atau :</a:t>
            </a:r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5410201" y="2794000"/>
            <a:ext cx="1503363" cy="8956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50000"/>
              </a:lnSpc>
            </a:pPr>
            <a:endParaRPr lang="en-US"/>
          </a:p>
          <a:p>
            <a:r>
              <a:rPr lang="en-US"/>
              <a:t>I = 3;</a:t>
            </a:r>
          </a:p>
          <a:p>
            <a:r>
              <a:rPr lang="en-US"/>
              <a:t>A[I] = 17;</a:t>
            </a:r>
          </a:p>
          <a:p>
            <a:pPr>
              <a:lnSpc>
                <a:spcPct val="40000"/>
              </a:lnSpc>
            </a:pPr>
            <a:endParaRPr lang="en-US"/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2743201" y="2701925"/>
            <a:ext cx="1151277" cy="9233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  <a:p>
            <a:r>
              <a:rPr lang="en-US"/>
              <a:t>A[3] =</a:t>
            </a:r>
            <a:r>
              <a:rPr lang="en-US">
                <a:latin typeface="Symbol" panose="05050102010706020507" pitchFamily="18" charset="2"/>
              </a:rPr>
              <a:t> </a:t>
            </a:r>
            <a:r>
              <a:rPr lang="en-US"/>
              <a:t> 17;</a:t>
            </a:r>
          </a:p>
          <a:p>
            <a:endParaRPr lang="en-US"/>
          </a:p>
        </p:txBody>
      </p:sp>
      <p:sp>
        <p:nvSpPr>
          <p:cNvPr id="89093" name="Text Box 5"/>
          <p:cNvSpPr txBox="1">
            <a:spLocks noChangeArrowheads="1"/>
          </p:cNvSpPr>
          <p:nvPr/>
        </p:nvSpPr>
        <p:spPr bwMode="auto">
          <a:xfrm>
            <a:off x="8077201" y="2336800"/>
            <a:ext cx="7338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Atau :</a:t>
            </a:r>
          </a:p>
        </p:txBody>
      </p:sp>
      <p:sp>
        <p:nvSpPr>
          <p:cNvPr id="89094" name="Text Box 6"/>
          <p:cNvSpPr txBox="1">
            <a:spLocks noChangeArrowheads="1"/>
          </p:cNvSpPr>
          <p:nvPr/>
        </p:nvSpPr>
        <p:spPr bwMode="auto">
          <a:xfrm>
            <a:off x="8089900" y="2794000"/>
            <a:ext cx="1379538" cy="9233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I = 3;</a:t>
            </a:r>
          </a:p>
          <a:p>
            <a:r>
              <a:rPr lang="en-US"/>
              <a:t>X = 17;</a:t>
            </a:r>
          </a:p>
          <a:p>
            <a:r>
              <a:rPr lang="en-US"/>
              <a:t>A[I] = X;</a:t>
            </a:r>
          </a:p>
        </p:txBody>
      </p:sp>
      <p:sp>
        <p:nvSpPr>
          <p:cNvPr id="89104" name="Rectangle 16"/>
          <p:cNvSpPr>
            <a:spLocks noChangeArrowheads="1"/>
          </p:cNvSpPr>
          <p:nvPr/>
        </p:nvSpPr>
        <p:spPr bwMode="auto">
          <a:xfrm>
            <a:off x="3048001" y="901701"/>
            <a:ext cx="455613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89105" name="Rectangle 17"/>
          <p:cNvSpPr>
            <a:spLocks noChangeArrowheads="1"/>
          </p:cNvSpPr>
          <p:nvPr/>
        </p:nvSpPr>
        <p:spPr bwMode="auto">
          <a:xfrm>
            <a:off x="3503613" y="901701"/>
            <a:ext cx="455612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89106" name="Rectangle 18"/>
          <p:cNvSpPr>
            <a:spLocks noChangeArrowheads="1"/>
          </p:cNvSpPr>
          <p:nvPr/>
        </p:nvSpPr>
        <p:spPr bwMode="auto">
          <a:xfrm>
            <a:off x="3959226" y="901701"/>
            <a:ext cx="455613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89107" name="Rectangle 19"/>
          <p:cNvSpPr>
            <a:spLocks noChangeArrowheads="1"/>
          </p:cNvSpPr>
          <p:nvPr/>
        </p:nvSpPr>
        <p:spPr bwMode="auto">
          <a:xfrm>
            <a:off x="4414838" y="901701"/>
            <a:ext cx="455612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89108" name="Rectangle 20"/>
          <p:cNvSpPr>
            <a:spLocks noChangeArrowheads="1"/>
          </p:cNvSpPr>
          <p:nvPr/>
        </p:nvSpPr>
        <p:spPr bwMode="auto">
          <a:xfrm>
            <a:off x="4870451" y="901701"/>
            <a:ext cx="455613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89109" name="Rectangle 21"/>
          <p:cNvSpPr>
            <a:spLocks noChangeArrowheads="1"/>
          </p:cNvSpPr>
          <p:nvPr/>
        </p:nvSpPr>
        <p:spPr bwMode="auto">
          <a:xfrm>
            <a:off x="5326063" y="901701"/>
            <a:ext cx="455612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89110" name="Rectangle 22"/>
          <p:cNvSpPr>
            <a:spLocks noChangeArrowheads="1"/>
          </p:cNvSpPr>
          <p:nvPr/>
        </p:nvSpPr>
        <p:spPr bwMode="auto">
          <a:xfrm>
            <a:off x="5781675" y="901701"/>
            <a:ext cx="457200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89111" name="Rectangle 23"/>
          <p:cNvSpPr>
            <a:spLocks noChangeArrowheads="1"/>
          </p:cNvSpPr>
          <p:nvPr/>
        </p:nvSpPr>
        <p:spPr bwMode="auto">
          <a:xfrm>
            <a:off x="6238876" y="901701"/>
            <a:ext cx="455613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89112" name="Rectangle 24"/>
          <p:cNvSpPr>
            <a:spLocks noChangeArrowheads="1"/>
          </p:cNvSpPr>
          <p:nvPr/>
        </p:nvSpPr>
        <p:spPr bwMode="auto">
          <a:xfrm>
            <a:off x="6694488" y="901701"/>
            <a:ext cx="455612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89113" name="Rectangle 25"/>
          <p:cNvSpPr>
            <a:spLocks noChangeArrowheads="1"/>
          </p:cNvSpPr>
          <p:nvPr/>
        </p:nvSpPr>
        <p:spPr bwMode="auto">
          <a:xfrm>
            <a:off x="7150101" y="901701"/>
            <a:ext cx="455613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89115" name="Rectangle 27"/>
          <p:cNvSpPr>
            <a:spLocks noChangeArrowheads="1"/>
          </p:cNvSpPr>
          <p:nvPr/>
        </p:nvSpPr>
        <p:spPr bwMode="auto">
          <a:xfrm>
            <a:off x="7605713" y="901701"/>
            <a:ext cx="455612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89134" name="Text Box 46"/>
          <p:cNvSpPr txBox="1">
            <a:spLocks noChangeArrowheads="1"/>
          </p:cNvSpPr>
          <p:nvPr/>
        </p:nvSpPr>
        <p:spPr bwMode="auto">
          <a:xfrm>
            <a:off x="2057400" y="2028825"/>
            <a:ext cx="18347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/>
              <a:t>dengan instruksi :</a:t>
            </a:r>
          </a:p>
        </p:txBody>
      </p:sp>
      <p:sp>
        <p:nvSpPr>
          <p:cNvPr id="89136" name="Rectangle 48"/>
          <p:cNvSpPr>
            <a:spLocks noChangeArrowheads="1"/>
          </p:cNvSpPr>
          <p:nvPr/>
        </p:nvSpPr>
        <p:spPr bwMode="auto">
          <a:xfrm>
            <a:off x="3048001" y="4708526"/>
            <a:ext cx="455613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89137" name="Rectangle 49"/>
          <p:cNvSpPr>
            <a:spLocks noChangeArrowheads="1"/>
          </p:cNvSpPr>
          <p:nvPr/>
        </p:nvSpPr>
        <p:spPr bwMode="auto">
          <a:xfrm>
            <a:off x="3503613" y="4708526"/>
            <a:ext cx="455612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89138" name="Rectangle 50"/>
          <p:cNvSpPr>
            <a:spLocks noChangeArrowheads="1"/>
          </p:cNvSpPr>
          <p:nvPr/>
        </p:nvSpPr>
        <p:spPr bwMode="auto">
          <a:xfrm>
            <a:off x="3959226" y="4708526"/>
            <a:ext cx="455613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89139" name="Rectangle 51"/>
          <p:cNvSpPr>
            <a:spLocks noChangeArrowheads="1"/>
          </p:cNvSpPr>
          <p:nvPr/>
        </p:nvSpPr>
        <p:spPr bwMode="auto">
          <a:xfrm>
            <a:off x="4414838" y="4708526"/>
            <a:ext cx="455612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chemeClr val="accent2"/>
                </a:solidFill>
              </a:rPr>
              <a:t>17</a:t>
            </a:r>
          </a:p>
        </p:txBody>
      </p:sp>
      <p:sp>
        <p:nvSpPr>
          <p:cNvPr id="89140" name="Rectangle 52"/>
          <p:cNvSpPr>
            <a:spLocks noChangeArrowheads="1"/>
          </p:cNvSpPr>
          <p:nvPr/>
        </p:nvSpPr>
        <p:spPr bwMode="auto">
          <a:xfrm>
            <a:off x="4870451" y="4708526"/>
            <a:ext cx="455613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89141" name="Rectangle 53"/>
          <p:cNvSpPr>
            <a:spLocks noChangeArrowheads="1"/>
          </p:cNvSpPr>
          <p:nvPr/>
        </p:nvSpPr>
        <p:spPr bwMode="auto">
          <a:xfrm>
            <a:off x="5326063" y="4708526"/>
            <a:ext cx="455612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89142" name="Rectangle 54"/>
          <p:cNvSpPr>
            <a:spLocks noChangeArrowheads="1"/>
          </p:cNvSpPr>
          <p:nvPr/>
        </p:nvSpPr>
        <p:spPr bwMode="auto">
          <a:xfrm>
            <a:off x="5781675" y="4708526"/>
            <a:ext cx="457200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89143" name="Rectangle 55"/>
          <p:cNvSpPr>
            <a:spLocks noChangeArrowheads="1"/>
          </p:cNvSpPr>
          <p:nvPr/>
        </p:nvSpPr>
        <p:spPr bwMode="auto">
          <a:xfrm>
            <a:off x="6238876" y="4708526"/>
            <a:ext cx="455613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89144" name="Rectangle 56"/>
          <p:cNvSpPr>
            <a:spLocks noChangeArrowheads="1"/>
          </p:cNvSpPr>
          <p:nvPr/>
        </p:nvSpPr>
        <p:spPr bwMode="auto">
          <a:xfrm>
            <a:off x="6694488" y="4708526"/>
            <a:ext cx="455612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89145" name="Rectangle 57"/>
          <p:cNvSpPr>
            <a:spLocks noChangeArrowheads="1"/>
          </p:cNvSpPr>
          <p:nvPr/>
        </p:nvSpPr>
        <p:spPr bwMode="auto">
          <a:xfrm>
            <a:off x="7150101" y="4708526"/>
            <a:ext cx="455613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89147" name="Rectangle 59"/>
          <p:cNvSpPr>
            <a:spLocks noChangeArrowheads="1"/>
          </p:cNvSpPr>
          <p:nvPr/>
        </p:nvSpPr>
        <p:spPr bwMode="auto">
          <a:xfrm>
            <a:off x="7605713" y="4708526"/>
            <a:ext cx="455612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3" name="Text Box 36"/>
          <p:cNvSpPr txBox="1">
            <a:spLocks noChangeArrowheads="1"/>
          </p:cNvSpPr>
          <p:nvPr/>
        </p:nvSpPr>
        <p:spPr bwMode="auto">
          <a:xfrm>
            <a:off x="3162830" y="619294"/>
            <a:ext cx="4782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 0    1    </a:t>
            </a:r>
            <a:r>
              <a:rPr lang="id-ID" sz="1600" dirty="0" smtClean="0"/>
              <a:t>     </a:t>
            </a:r>
            <a:r>
              <a:rPr lang="en-US" sz="1600" dirty="0" smtClean="0"/>
              <a:t>2    </a:t>
            </a:r>
            <a:r>
              <a:rPr lang="id-ID" sz="1600" dirty="0" smtClean="0"/>
              <a:t>   </a:t>
            </a:r>
            <a:r>
              <a:rPr lang="en-US" sz="1600" dirty="0" smtClean="0"/>
              <a:t>3   </a:t>
            </a:r>
            <a:r>
              <a:rPr lang="id-ID" sz="1600" dirty="0" smtClean="0"/>
              <a:t>     </a:t>
            </a:r>
            <a:r>
              <a:rPr lang="en-US" sz="1600" dirty="0" smtClean="0"/>
              <a:t>4    </a:t>
            </a:r>
            <a:r>
              <a:rPr lang="id-ID" sz="1600" dirty="0" smtClean="0"/>
              <a:t>   </a:t>
            </a:r>
            <a:r>
              <a:rPr lang="en-US" sz="1600" dirty="0" smtClean="0"/>
              <a:t>5   </a:t>
            </a:r>
            <a:r>
              <a:rPr lang="id-ID" sz="1600" dirty="0" smtClean="0"/>
              <a:t>     </a:t>
            </a:r>
            <a:r>
              <a:rPr lang="en-US" sz="1600" dirty="0" smtClean="0"/>
              <a:t>6    </a:t>
            </a:r>
            <a:r>
              <a:rPr lang="id-ID" sz="1600" dirty="0" smtClean="0"/>
              <a:t>   </a:t>
            </a:r>
            <a:r>
              <a:rPr lang="en-US" sz="1600" dirty="0" smtClean="0"/>
              <a:t>7    </a:t>
            </a:r>
            <a:r>
              <a:rPr lang="id-ID" sz="1600" dirty="0" smtClean="0"/>
              <a:t>    </a:t>
            </a:r>
            <a:r>
              <a:rPr lang="en-US" sz="1600" dirty="0" smtClean="0"/>
              <a:t>8    </a:t>
            </a:r>
            <a:r>
              <a:rPr lang="id-ID" sz="1600" dirty="0" smtClean="0"/>
              <a:t>   </a:t>
            </a:r>
            <a:r>
              <a:rPr lang="en-US" sz="1600" dirty="0" smtClean="0"/>
              <a:t>9   </a:t>
            </a:r>
            <a:r>
              <a:rPr lang="id-ID" sz="1600" dirty="0" smtClean="0"/>
              <a:t>   </a:t>
            </a:r>
            <a:r>
              <a:rPr lang="en-US" sz="1600" dirty="0" smtClean="0"/>
              <a:t>10 </a:t>
            </a:r>
            <a:endParaRPr lang="en-US" sz="1600" dirty="0"/>
          </a:p>
        </p:txBody>
      </p:sp>
      <p:sp>
        <p:nvSpPr>
          <p:cNvPr id="34" name="Text Box 36"/>
          <p:cNvSpPr txBox="1">
            <a:spLocks noChangeArrowheads="1"/>
          </p:cNvSpPr>
          <p:nvPr/>
        </p:nvSpPr>
        <p:spPr bwMode="auto">
          <a:xfrm>
            <a:off x="3183101" y="4340769"/>
            <a:ext cx="4782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 0    1    </a:t>
            </a:r>
            <a:r>
              <a:rPr lang="id-ID" sz="1600" dirty="0" smtClean="0"/>
              <a:t>     </a:t>
            </a:r>
            <a:r>
              <a:rPr lang="en-US" sz="1600" dirty="0" smtClean="0"/>
              <a:t>2    </a:t>
            </a:r>
            <a:r>
              <a:rPr lang="id-ID" sz="1600" dirty="0" smtClean="0"/>
              <a:t>   </a:t>
            </a:r>
            <a:r>
              <a:rPr lang="en-US" sz="1600" dirty="0" smtClean="0">
                <a:solidFill>
                  <a:srgbClr val="FF0000"/>
                </a:solidFill>
              </a:rPr>
              <a:t>3</a:t>
            </a:r>
            <a:r>
              <a:rPr lang="en-US" sz="1600" dirty="0" smtClean="0"/>
              <a:t>   </a:t>
            </a:r>
            <a:r>
              <a:rPr lang="id-ID" sz="1600" dirty="0" smtClean="0"/>
              <a:t>     </a:t>
            </a:r>
            <a:r>
              <a:rPr lang="en-US" sz="1600" dirty="0" smtClean="0"/>
              <a:t>4    </a:t>
            </a:r>
            <a:r>
              <a:rPr lang="id-ID" sz="1600" dirty="0" smtClean="0"/>
              <a:t>   </a:t>
            </a:r>
            <a:r>
              <a:rPr lang="en-US" sz="1600" dirty="0" smtClean="0"/>
              <a:t>5   </a:t>
            </a:r>
            <a:r>
              <a:rPr lang="id-ID" sz="1600" dirty="0" smtClean="0"/>
              <a:t>     </a:t>
            </a:r>
            <a:r>
              <a:rPr lang="en-US" sz="1600" dirty="0" smtClean="0"/>
              <a:t>6    </a:t>
            </a:r>
            <a:r>
              <a:rPr lang="id-ID" sz="1600" dirty="0" smtClean="0"/>
              <a:t>   </a:t>
            </a:r>
            <a:r>
              <a:rPr lang="en-US" sz="1600" dirty="0" smtClean="0"/>
              <a:t>7    </a:t>
            </a:r>
            <a:r>
              <a:rPr lang="id-ID" sz="1600" dirty="0" smtClean="0"/>
              <a:t>    </a:t>
            </a:r>
            <a:r>
              <a:rPr lang="en-US" sz="1600" dirty="0" smtClean="0"/>
              <a:t>8    </a:t>
            </a:r>
            <a:r>
              <a:rPr lang="id-ID" sz="1600" dirty="0" smtClean="0"/>
              <a:t>   </a:t>
            </a:r>
            <a:r>
              <a:rPr lang="en-US" sz="1600" dirty="0" smtClean="0"/>
              <a:t>9   </a:t>
            </a:r>
            <a:r>
              <a:rPr lang="id-ID" sz="1600" dirty="0" smtClean="0"/>
              <a:t>   </a:t>
            </a:r>
            <a:r>
              <a:rPr lang="en-US" sz="1600" dirty="0" smtClean="0"/>
              <a:t>10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9341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6ECDC-B5F7-4B78-964E-CD6DE06ECBA2}" type="slidenum">
              <a:rPr lang="en-US"/>
              <a:pPr/>
              <a:t>37</a:t>
            </a:fld>
            <a:endParaRPr lang="en-US"/>
          </a:p>
        </p:txBody>
      </p:sp>
      <p:sp>
        <p:nvSpPr>
          <p:cNvPr id="90120" name="Text Box 8"/>
          <p:cNvSpPr txBox="1">
            <a:spLocks noChangeArrowheads="1"/>
          </p:cNvSpPr>
          <p:nvPr/>
        </p:nvSpPr>
        <p:spPr bwMode="auto">
          <a:xfrm>
            <a:off x="2057400" y="2260601"/>
            <a:ext cx="2971800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for (I=0; I&lt;=10; I++)</a:t>
            </a:r>
          </a:p>
          <a:p>
            <a:r>
              <a:rPr lang="en-US"/>
              <a:t>  {</a:t>
            </a:r>
          </a:p>
          <a:p>
            <a:r>
              <a:rPr lang="en-US"/>
              <a:t>    A[I] = 17;</a:t>
            </a:r>
          </a:p>
          <a:p>
            <a:r>
              <a:rPr lang="en-US"/>
              <a:t>  }</a:t>
            </a:r>
          </a:p>
        </p:txBody>
      </p:sp>
      <p:sp>
        <p:nvSpPr>
          <p:cNvPr id="90121" name="Text Box 9"/>
          <p:cNvSpPr txBox="1">
            <a:spLocks noChangeArrowheads="1"/>
          </p:cNvSpPr>
          <p:nvPr/>
        </p:nvSpPr>
        <p:spPr bwMode="auto">
          <a:xfrm>
            <a:off x="5334001" y="2209800"/>
            <a:ext cx="7338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Atau :</a:t>
            </a:r>
          </a:p>
        </p:txBody>
      </p:sp>
      <p:sp>
        <p:nvSpPr>
          <p:cNvPr id="90122" name="Text Box 10"/>
          <p:cNvSpPr txBox="1">
            <a:spLocks noChangeArrowheads="1"/>
          </p:cNvSpPr>
          <p:nvPr/>
        </p:nvSpPr>
        <p:spPr bwMode="auto">
          <a:xfrm>
            <a:off x="6340475" y="2108200"/>
            <a:ext cx="1568058" cy="17543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 = 0;</a:t>
            </a:r>
          </a:p>
          <a:p>
            <a:r>
              <a:rPr lang="en-US"/>
              <a:t>while ( I &lt;= 10)</a:t>
            </a:r>
          </a:p>
          <a:p>
            <a:r>
              <a:rPr lang="en-US"/>
              <a:t>    {</a:t>
            </a:r>
          </a:p>
          <a:p>
            <a:r>
              <a:rPr lang="en-US"/>
              <a:t>      A[I] = </a:t>
            </a:r>
            <a:r>
              <a:rPr lang="en-US">
                <a:solidFill>
                  <a:schemeClr val="accent2"/>
                </a:solidFill>
              </a:rPr>
              <a:t>17</a:t>
            </a:r>
            <a:r>
              <a:rPr lang="en-US"/>
              <a:t>;</a:t>
            </a:r>
          </a:p>
          <a:p>
            <a:r>
              <a:rPr lang="en-US"/>
              <a:t>       I++;</a:t>
            </a:r>
          </a:p>
          <a:p>
            <a:r>
              <a:rPr lang="en-US"/>
              <a:t>    }</a:t>
            </a:r>
          </a:p>
        </p:txBody>
      </p:sp>
      <p:grpSp>
        <p:nvGrpSpPr>
          <p:cNvPr id="90127" name="Group 15"/>
          <p:cNvGrpSpPr>
            <a:grpSpLocks/>
          </p:cNvGrpSpPr>
          <p:nvPr/>
        </p:nvGrpSpPr>
        <p:grpSpPr bwMode="auto">
          <a:xfrm>
            <a:off x="3047534" y="901188"/>
            <a:ext cx="5013792" cy="473587"/>
            <a:chOff x="1925" y="756"/>
            <a:chExt cx="2112" cy="144"/>
          </a:xfrm>
        </p:grpSpPr>
        <p:sp>
          <p:nvSpPr>
            <p:cNvPr id="90128" name="Rectangle 16"/>
            <p:cNvSpPr>
              <a:spLocks noChangeArrowheads="1"/>
            </p:cNvSpPr>
            <p:nvPr/>
          </p:nvSpPr>
          <p:spPr bwMode="auto">
            <a:xfrm>
              <a:off x="1925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0129" name="Rectangle 17"/>
            <p:cNvSpPr>
              <a:spLocks noChangeArrowheads="1"/>
            </p:cNvSpPr>
            <p:nvPr/>
          </p:nvSpPr>
          <p:spPr bwMode="auto">
            <a:xfrm>
              <a:off x="2117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0130" name="Rectangle 18"/>
            <p:cNvSpPr>
              <a:spLocks noChangeArrowheads="1"/>
            </p:cNvSpPr>
            <p:nvPr/>
          </p:nvSpPr>
          <p:spPr bwMode="auto">
            <a:xfrm>
              <a:off x="2309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0131" name="Rectangle 19"/>
            <p:cNvSpPr>
              <a:spLocks noChangeArrowheads="1"/>
            </p:cNvSpPr>
            <p:nvPr/>
          </p:nvSpPr>
          <p:spPr bwMode="auto">
            <a:xfrm>
              <a:off x="2501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0132" name="Rectangle 20"/>
            <p:cNvSpPr>
              <a:spLocks noChangeArrowheads="1"/>
            </p:cNvSpPr>
            <p:nvPr/>
          </p:nvSpPr>
          <p:spPr bwMode="auto">
            <a:xfrm>
              <a:off x="2693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0133" name="Rectangle 21"/>
            <p:cNvSpPr>
              <a:spLocks noChangeArrowheads="1"/>
            </p:cNvSpPr>
            <p:nvPr/>
          </p:nvSpPr>
          <p:spPr bwMode="auto">
            <a:xfrm>
              <a:off x="2885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0134" name="Rectangle 22"/>
            <p:cNvSpPr>
              <a:spLocks noChangeArrowheads="1"/>
            </p:cNvSpPr>
            <p:nvPr/>
          </p:nvSpPr>
          <p:spPr bwMode="auto">
            <a:xfrm>
              <a:off x="3077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0135" name="Rectangle 23"/>
            <p:cNvSpPr>
              <a:spLocks noChangeArrowheads="1"/>
            </p:cNvSpPr>
            <p:nvPr/>
          </p:nvSpPr>
          <p:spPr bwMode="auto">
            <a:xfrm>
              <a:off x="3269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0136" name="Rectangle 24"/>
            <p:cNvSpPr>
              <a:spLocks noChangeArrowheads="1"/>
            </p:cNvSpPr>
            <p:nvPr/>
          </p:nvSpPr>
          <p:spPr bwMode="auto">
            <a:xfrm>
              <a:off x="3461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0137" name="Rectangle 25"/>
            <p:cNvSpPr>
              <a:spLocks noChangeArrowheads="1"/>
            </p:cNvSpPr>
            <p:nvPr/>
          </p:nvSpPr>
          <p:spPr bwMode="auto">
            <a:xfrm>
              <a:off x="3653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0139" name="Rectangle 27"/>
            <p:cNvSpPr>
              <a:spLocks noChangeArrowheads="1"/>
            </p:cNvSpPr>
            <p:nvPr/>
          </p:nvSpPr>
          <p:spPr bwMode="auto">
            <a:xfrm>
              <a:off x="3845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90152" name="Text Box 40"/>
          <p:cNvSpPr txBox="1">
            <a:spLocks noChangeArrowheads="1"/>
          </p:cNvSpPr>
          <p:nvPr/>
        </p:nvSpPr>
        <p:spPr bwMode="auto">
          <a:xfrm>
            <a:off x="1981201" y="1752600"/>
            <a:ext cx="111325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/>
              <a:t>Contoh-2.</a:t>
            </a:r>
          </a:p>
        </p:txBody>
      </p:sp>
      <p:sp>
        <p:nvSpPr>
          <p:cNvPr id="90165" name="Text Box 53"/>
          <p:cNvSpPr txBox="1">
            <a:spLocks noChangeArrowheads="1"/>
          </p:cNvSpPr>
          <p:nvPr/>
        </p:nvSpPr>
        <p:spPr bwMode="auto">
          <a:xfrm>
            <a:off x="9220200" y="1565276"/>
            <a:ext cx="418704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>
                <a:solidFill>
                  <a:srgbClr val="FF3300"/>
                </a:solidFill>
              </a:rPr>
              <a:t>I</a:t>
            </a:r>
          </a:p>
          <a:p>
            <a:endParaRPr lang="en-GB">
              <a:solidFill>
                <a:srgbClr val="FF3300"/>
              </a:solidFill>
            </a:endParaRPr>
          </a:p>
          <a:p>
            <a:r>
              <a:rPr lang="en-GB">
                <a:solidFill>
                  <a:srgbClr val="FF3300"/>
                </a:solidFill>
              </a:rPr>
              <a:t>0</a:t>
            </a:r>
          </a:p>
          <a:p>
            <a:r>
              <a:rPr lang="en-GB">
                <a:solidFill>
                  <a:srgbClr val="FF3300"/>
                </a:solidFill>
              </a:rPr>
              <a:t>1</a:t>
            </a:r>
          </a:p>
          <a:p>
            <a:r>
              <a:rPr lang="en-GB">
                <a:solidFill>
                  <a:srgbClr val="FF3300"/>
                </a:solidFill>
              </a:rPr>
              <a:t>2</a:t>
            </a:r>
          </a:p>
          <a:p>
            <a:r>
              <a:rPr lang="en-GB">
                <a:solidFill>
                  <a:srgbClr val="FF3300"/>
                </a:solidFill>
              </a:rPr>
              <a:t>3</a:t>
            </a:r>
          </a:p>
          <a:p>
            <a:r>
              <a:rPr lang="en-GB">
                <a:solidFill>
                  <a:srgbClr val="FF3300"/>
                </a:solidFill>
              </a:rPr>
              <a:t>4</a:t>
            </a:r>
          </a:p>
          <a:p>
            <a:r>
              <a:rPr lang="en-GB">
                <a:solidFill>
                  <a:srgbClr val="FF3300"/>
                </a:solidFill>
              </a:rPr>
              <a:t>5</a:t>
            </a:r>
          </a:p>
          <a:p>
            <a:r>
              <a:rPr lang="en-GB">
                <a:solidFill>
                  <a:srgbClr val="FF3300"/>
                </a:solidFill>
              </a:rPr>
              <a:t>6</a:t>
            </a:r>
          </a:p>
          <a:p>
            <a:r>
              <a:rPr lang="en-GB">
                <a:solidFill>
                  <a:srgbClr val="FF3300"/>
                </a:solidFill>
              </a:rPr>
              <a:t>7</a:t>
            </a:r>
          </a:p>
          <a:p>
            <a:r>
              <a:rPr lang="en-GB">
                <a:solidFill>
                  <a:srgbClr val="FF3300"/>
                </a:solidFill>
              </a:rPr>
              <a:t>8</a:t>
            </a:r>
          </a:p>
          <a:p>
            <a:r>
              <a:rPr lang="en-GB">
                <a:solidFill>
                  <a:srgbClr val="FF3300"/>
                </a:solidFill>
              </a:rPr>
              <a:t>9</a:t>
            </a:r>
          </a:p>
          <a:p>
            <a:r>
              <a:rPr lang="en-GB">
                <a:solidFill>
                  <a:srgbClr val="FF3300"/>
                </a:solidFill>
              </a:rPr>
              <a:t>10</a:t>
            </a:r>
          </a:p>
          <a:p>
            <a:endParaRPr lang="en-GB">
              <a:solidFill>
                <a:srgbClr val="FF3300"/>
              </a:solidFill>
            </a:endParaRPr>
          </a:p>
          <a:p>
            <a:r>
              <a:rPr lang="en-GB">
                <a:solidFill>
                  <a:srgbClr val="FF3300"/>
                </a:solidFill>
              </a:rPr>
              <a:t>11</a:t>
            </a:r>
          </a:p>
        </p:txBody>
      </p:sp>
      <p:sp>
        <p:nvSpPr>
          <p:cNvPr id="90166" name="Line 54"/>
          <p:cNvSpPr>
            <a:spLocks noChangeShapeType="1"/>
          </p:cNvSpPr>
          <p:nvPr/>
        </p:nvSpPr>
        <p:spPr bwMode="auto">
          <a:xfrm>
            <a:off x="8991600" y="19812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90167" name="Line 55"/>
          <p:cNvSpPr>
            <a:spLocks noChangeShapeType="1"/>
          </p:cNvSpPr>
          <p:nvPr/>
        </p:nvSpPr>
        <p:spPr bwMode="auto">
          <a:xfrm>
            <a:off x="8915400" y="5334000"/>
            <a:ext cx="12954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90168" name="Line 56"/>
          <p:cNvSpPr>
            <a:spLocks noChangeShapeType="1"/>
          </p:cNvSpPr>
          <p:nvPr/>
        </p:nvSpPr>
        <p:spPr bwMode="auto">
          <a:xfrm>
            <a:off x="9753600" y="15240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90169" name="Text Box 57"/>
          <p:cNvSpPr txBox="1">
            <a:spLocks noChangeArrowheads="1"/>
          </p:cNvSpPr>
          <p:nvPr/>
        </p:nvSpPr>
        <p:spPr bwMode="auto">
          <a:xfrm>
            <a:off x="9813925" y="2098676"/>
            <a:ext cx="418704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>
                <a:solidFill>
                  <a:schemeClr val="accent2"/>
                </a:solidFill>
              </a:rPr>
              <a:t>17</a:t>
            </a:r>
          </a:p>
          <a:p>
            <a:r>
              <a:rPr lang="en-GB">
                <a:solidFill>
                  <a:schemeClr val="accent2"/>
                </a:solidFill>
              </a:rPr>
              <a:t>17</a:t>
            </a:r>
          </a:p>
          <a:p>
            <a:r>
              <a:rPr lang="en-GB">
                <a:solidFill>
                  <a:schemeClr val="accent2"/>
                </a:solidFill>
              </a:rPr>
              <a:t>17</a:t>
            </a:r>
          </a:p>
          <a:p>
            <a:r>
              <a:rPr lang="en-GB">
                <a:solidFill>
                  <a:schemeClr val="accent2"/>
                </a:solidFill>
              </a:rPr>
              <a:t>17</a:t>
            </a:r>
          </a:p>
          <a:p>
            <a:r>
              <a:rPr lang="en-GB">
                <a:solidFill>
                  <a:schemeClr val="accent2"/>
                </a:solidFill>
              </a:rPr>
              <a:t>17</a:t>
            </a:r>
          </a:p>
          <a:p>
            <a:r>
              <a:rPr lang="en-GB">
                <a:solidFill>
                  <a:schemeClr val="accent2"/>
                </a:solidFill>
              </a:rPr>
              <a:t>17</a:t>
            </a:r>
          </a:p>
          <a:p>
            <a:r>
              <a:rPr lang="en-GB">
                <a:solidFill>
                  <a:schemeClr val="accent2"/>
                </a:solidFill>
              </a:rPr>
              <a:t>17</a:t>
            </a:r>
          </a:p>
          <a:p>
            <a:r>
              <a:rPr lang="en-GB">
                <a:solidFill>
                  <a:schemeClr val="accent2"/>
                </a:solidFill>
              </a:rPr>
              <a:t>17</a:t>
            </a:r>
          </a:p>
          <a:p>
            <a:r>
              <a:rPr lang="en-GB">
                <a:solidFill>
                  <a:schemeClr val="accent2"/>
                </a:solidFill>
              </a:rPr>
              <a:t>17</a:t>
            </a:r>
          </a:p>
          <a:p>
            <a:r>
              <a:rPr lang="en-GB">
                <a:solidFill>
                  <a:schemeClr val="accent2"/>
                </a:solidFill>
              </a:rPr>
              <a:t>17</a:t>
            </a:r>
          </a:p>
          <a:p>
            <a:r>
              <a:rPr lang="en-GB">
                <a:solidFill>
                  <a:schemeClr val="accent2"/>
                </a:solidFill>
              </a:rPr>
              <a:t>17</a:t>
            </a:r>
          </a:p>
        </p:txBody>
      </p:sp>
      <p:sp>
        <p:nvSpPr>
          <p:cNvPr id="90170" name="Text Box 58"/>
          <p:cNvSpPr txBox="1">
            <a:spLocks noChangeArrowheads="1"/>
          </p:cNvSpPr>
          <p:nvPr/>
        </p:nvSpPr>
        <p:spPr bwMode="auto">
          <a:xfrm>
            <a:off x="2193926" y="5075239"/>
            <a:ext cx="403180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/>
              <a:t>Apa isi array A bila diisi dengan</a:t>
            </a:r>
          </a:p>
          <a:p>
            <a:r>
              <a:rPr lang="en-GB" sz="2400"/>
              <a:t>instruksi diatas  </a:t>
            </a:r>
            <a:r>
              <a:rPr lang="en-GB" sz="3200">
                <a:solidFill>
                  <a:srgbClr val="FF3300"/>
                </a:solidFill>
              </a:rPr>
              <a:t>?</a:t>
            </a:r>
            <a:endParaRPr lang="en-GB" sz="2400"/>
          </a:p>
        </p:txBody>
      </p:sp>
      <p:sp>
        <p:nvSpPr>
          <p:cNvPr id="26" name="Text Box 36"/>
          <p:cNvSpPr txBox="1">
            <a:spLocks noChangeArrowheads="1"/>
          </p:cNvSpPr>
          <p:nvPr/>
        </p:nvSpPr>
        <p:spPr bwMode="auto">
          <a:xfrm>
            <a:off x="3163390" y="595491"/>
            <a:ext cx="487505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 0    </a:t>
            </a:r>
            <a:r>
              <a:rPr lang="id-ID" sz="1600" dirty="0" smtClean="0"/>
              <a:t>  </a:t>
            </a:r>
            <a:r>
              <a:rPr lang="en-US" sz="1600" dirty="0" smtClean="0"/>
              <a:t>1    </a:t>
            </a:r>
            <a:r>
              <a:rPr lang="id-ID" sz="1600" dirty="0" smtClean="0"/>
              <a:t>     </a:t>
            </a:r>
            <a:r>
              <a:rPr lang="en-US" sz="1600" dirty="0" smtClean="0"/>
              <a:t>2    </a:t>
            </a:r>
            <a:r>
              <a:rPr lang="id-ID" sz="1600" dirty="0" smtClean="0"/>
              <a:t>   </a:t>
            </a:r>
            <a:r>
              <a:rPr lang="en-US" sz="1600" dirty="0" smtClean="0"/>
              <a:t>3   </a:t>
            </a:r>
            <a:r>
              <a:rPr lang="id-ID" sz="1600" dirty="0" smtClean="0"/>
              <a:t>     </a:t>
            </a:r>
            <a:r>
              <a:rPr lang="en-US" sz="1600" dirty="0" smtClean="0"/>
              <a:t>4    </a:t>
            </a:r>
            <a:r>
              <a:rPr lang="id-ID" sz="1600" dirty="0" smtClean="0"/>
              <a:t>   </a:t>
            </a:r>
            <a:r>
              <a:rPr lang="en-US" sz="1600" dirty="0" smtClean="0"/>
              <a:t>5   </a:t>
            </a:r>
            <a:r>
              <a:rPr lang="id-ID" sz="1600" dirty="0" smtClean="0"/>
              <a:t>     </a:t>
            </a:r>
            <a:r>
              <a:rPr lang="en-US" sz="1600" dirty="0" smtClean="0"/>
              <a:t>6    </a:t>
            </a:r>
            <a:r>
              <a:rPr lang="id-ID" sz="1600" dirty="0" smtClean="0"/>
              <a:t>   </a:t>
            </a:r>
            <a:r>
              <a:rPr lang="en-US" sz="1600" dirty="0" smtClean="0"/>
              <a:t>7    </a:t>
            </a:r>
            <a:r>
              <a:rPr lang="id-ID" sz="1600" dirty="0" smtClean="0"/>
              <a:t>    </a:t>
            </a:r>
            <a:r>
              <a:rPr lang="en-US" sz="1600" dirty="0" smtClean="0"/>
              <a:t>8    </a:t>
            </a:r>
            <a:r>
              <a:rPr lang="id-ID" sz="1600" dirty="0" smtClean="0"/>
              <a:t>   </a:t>
            </a:r>
            <a:r>
              <a:rPr lang="en-US" sz="1600" dirty="0" smtClean="0"/>
              <a:t>9   </a:t>
            </a:r>
            <a:r>
              <a:rPr lang="id-ID" sz="1600" dirty="0" smtClean="0"/>
              <a:t>   </a:t>
            </a:r>
            <a:r>
              <a:rPr lang="en-US" sz="1600" dirty="0" smtClean="0"/>
              <a:t>10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7951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964CB-A9E2-4DD3-800A-753C082C0B77}" type="slidenum">
              <a:rPr lang="en-US"/>
              <a:pPr/>
              <a:t>38</a:t>
            </a:fld>
            <a:endParaRPr lang="en-US"/>
          </a:p>
        </p:txBody>
      </p:sp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2057400" y="2260601"/>
            <a:ext cx="3352800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for (I=0; I&lt;=10; </a:t>
            </a:r>
            <a:r>
              <a:rPr lang="en-US">
                <a:solidFill>
                  <a:srgbClr val="FF3300"/>
                </a:solidFill>
              </a:rPr>
              <a:t>I+=2</a:t>
            </a:r>
            <a:r>
              <a:rPr lang="en-US"/>
              <a:t>)</a:t>
            </a:r>
          </a:p>
          <a:p>
            <a:r>
              <a:rPr lang="en-US"/>
              <a:t>  {</a:t>
            </a:r>
          </a:p>
          <a:p>
            <a:r>
              <a:rPr lang="en-US"/>
              <a:t>    A[I] = 17;</a:t>
            </a:r>
          </a:p>
          <a:p>
            <a:r>
              <a:rPr lang="en-US"/>
              <a:t>  }</a:t>
            </a:r>
          </a:p>
        </p:txBody>
      </p:sp>
      <p:sp>
        <p:nvSpPr>
          <p:cNvPr id="91139" name="Text Box 3"/>
          <p:cNvSpPr txBox="1">
            <a:spLocks noChangeArrowheads="1"/>
          </p:cNvSpPr>
          <p:nvPr/>
        </p:nvSpPr>
        <p:spPr bwMode="auto">
          <a:xfrm>
            <a:off x="5562601" y="2209800"/>
            <a:ext cx="7338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Atau :</a:t>
            </a: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6569075" y="2108200"/>
            <a:ext cx="1568058" cy="17543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 = 0;</a:t>
            </a:r>
          </a:p>
          <a:p>
            <a:r>
              <a:rPr lang="en-US"/>
              <a:t>while ( I &lt;= 10)</a:t>
            </a:r>
          </a:p>
          <a:p>
            <a:r>
              <a:rPr lang="en-US"/>
              <a:t>    {</a:t>
            </a:r>
          </a:p>
          <a:p>
            <a:r>
              <a:rPr lang="en-US"/>
              <a:t>      A[I] = 17;</a:t>
            </a:r>
          </a:p>
          <a:p>
            <a:r>
              <a:rPr lang="en-US"/>
              <a:t>       </a:t>
            </a:r>
            <a:r>
              <a:rPr lang="en-US">
                <a:solidFill>
                  <a:srgbClr val="FF3300"/>
                </a:solidFill>
              </a:rPr>
              <a:t>I+=2;</a:t>
            </a:r>
            <a:endParaRPr lang="en-US"/>
          </a:p>
          <a:p>
            <a:r>
              <a:rPr lang="en-US"/>
              <a:t>    }</a:t>
            </a:r>
          </a:p>
        </p:txBody>
      </p:sp>
      <p:grpSp>
        <p:nvGrpSpPr>
          <p:cNvPr id="91141" name="Group 5"/>
          <p:cNvGrpSpPr>
            <a:grpSpLocks/>
          </p:cNvGrpSpPr>
          <p:nvPr/>
        </p:nvGrpSpPr>
        <p:grpSpPr bwMode="auto">
          <a:xfrm>
            <a:off x="3047534" y="901188"/>
            <a:ext cx="5013792" cy="473587"/>
            <a:chOff x="1925" y="756"/>
            <a:chExt cx="2112" cy="144"/>
          </a:xfrm>
        </p:grpSpPr>
        <p:sp>
          <p:nvSpPr>
            <p:cNvPr id="91142" name="Rectangle 6"/>
            <p:cNvSpPr>
              <a:spLocks noChangeArrowheads="1"/>
            </p:cNvSpPr>
            <p:nvPr/>
          </p:nvSpPr>
          <p:spPr bwMode="auto">
            <a:xfrm>
              <a:off x="1925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1143" name="Rectangle 7"/>
            <p:cNvSpPr>
              <a:spLocks noChangeArrowheads="1"/>
            </p:cNvSpPr>
            <p:nvPr/>
          </p:nvSpPr>
          <p:spPr bwMode="auto">
            <a:xfrm>
              <a:off x="2117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1144" name="Rectangle 8"/>
            <p:cNvSpPr>
              <a:spLocks noChangeArrowheads="1"/>
            </p:cNvSpPr>
            <p:nvPr/>
          </p:nvSpPr>
          <p:spPr bwMode="auto">
            <a:xfrm>
              <a:off x="2309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1145" name="Rectangle 9"/>
            <p:cNvSpPr>
              <a:spLocks noChangeArrowheads="1"/>
            </p:cNvSpPr>
            <p:nvPr/>
          </p:nvSpPr>
          <p:spPr bwMode="auto">
            <a:xfrm>
              <a:off x="2501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1146" name="Rectangle 10"/>
            <p:cNvSpPr>
              <a:spLocks noChangeArrowheads="1"/>
            </p:cNvSpPr>
            <p:nvPr/>
          </p:nvSpPr>
          <p:spPr bwMode="auto">
            <a:xfrm>
              <a:off x="2693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1147" name="Rectangle 11"/>
            <p:cNvSpPr>
              <a:spLocks noChangeArrowheads="1"/>
            </p:cNvSpPr>
            <p:nvPr/>
          </p:nvSpPr>
          <p:spPr bwMode="auto">
            <a:xfrm>
              <a:off x="2885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1148" name="Rectangle 12"/>
            <p:cNvSpPr>
              <a:spLocks noChangeArrowheads="1"/>
            </p:cNvSpPr>
            <p:nvPr/>
          </p:nvSpPr>
          <p:spPr bwMode="auto">
            <a:xfrm>
              <a:off x="3077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1149" name="Rectangle 13"/>
            <p:cNvSpPr>
              <a:spLocks noChangeArrowheads="1"/>
            </p:cNvSpPr>
            <p:nvPr/>
          </p:nvSpPr>
          <p:spPr bwMode="auto">
            <a:xfrm>
              <a:off x="3269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1150" name="Rectangle 14"/>
            <p:cNvSpPr>
              <a:spLocks noChangeArrowheads="1"/>
            </p:cNvSpPr>
            <p:nvPr/>
          </p:nvSpPr>
          <p:spPr bwMode="auto">
            <a:xfrm>
              <a:off x="3461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1151" name="Rectangle 15"/>
            <p:cNvSpPr>
              <a:spLocks noChangeArrowheads="1"/>
            </p:cNvSpPr>
            <p:nvPr/>
          </p:nvSpPr>
          <p:spPr bwMode="auto">
            <a:xfrm>
              <a:off x="3653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1153" name="Rectangle 17"/>
            <p:cNvSpPr>
              <a:spLocks noChangeArrowheads="1"/>
            </p:cNvSpPr>
            <p:nvPr/>
          </p:nvSpPr>
          <p:spPr bwMode="auto">
            <a:xfrm>
              <a:off x="3845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91155" name="Text Box 19"/>
          <p:cNvSpPr txBox="1">
            <a:spLocks noChangeArrowheads="1"/>
          </p:cNvSpPr>
          <p:nvPr/>
        </p:nvSpPr>
        <p:spPr bwMode="auto">
          <a:xfrm>
            <a:off x="1981201" y="1752600"/>
            <a:ext cx="111325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/>
              <a:t>Contoh-2.</a:t>
            </a:r>
          </a:p>
        </p:txBody>
      </p:sp>
      <p:sp>
        <p:nvSpPr>
          <p:cNvPr id="91168" name="Text Box 32"/>
          <p:cNvSpPr txBox="1">
            <a:spLocks noChangeArrowheads="1"/>
          </p:cNvSpPr>
          <p:nvPr/>
        </p:nvSpPr>
        <p:spPr bwMode="auto">
          <a:xfrm>
            <a:off x="9220200" y="1565275"/>
            <a:ext cx="418704" cy="4413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>
                <a:solidFill>
                  <a:srgbClr val="FF3300"/>
                </a:solidFill>
              </a:rPr>
              <a:t>I</a:t>
            </a:r>
          </a:p>
          <a:p>
            <a:endParaRPr lang="en-GB">
              <a:solidFill>
                <a:srgbClr val="FF3300"/>
              </a:solidFill>
            </a:endParaRPr>
          </a:p>
          <a:p>
            <a:pPr>
              <a:lnSpc>
                <a:spcPct val="170000"/>
              </a:lnSpc>
            </a:pPr>
            <a:r>
              <a:rPr lang="en-GB">
                <a:solidFill>
                  <a:srgbClr val="FF3300"/>
                </a:solidFill>
              </a:rPr>
              <a:t>0</a:t>
            </a:r>
          </a:p>
          <a:p>
            <a:pPr>
              <a:lnSpc>
                <a:spcPct val="170000"/>
              </a:lnSpc>
            </a:pPr>
            <a:r>
              <a:rPr lang="en-GB">
                <a:solidFill>
                  <a:srgbClr val="FF3300"/>
                </a:solidFill>
              </a:rPr>
              <a:t>2</a:t>
            </a:r>
          </a:p>
          <a:p>
            <a:pPr>
              <a:lnSpc>
                <a:spcPct val="170000"/>
              </a:lnSpc>
            </a:pPr>
            <a:r>
              <a:rPr lang="en-GB">
                <a:solidFill>
                  <a:srgbClr val="FF3300"/>
                </a:solidFill>
              </a:rPr>
              <a:t>4</a:t>
            </a:r>
          </a:p>
          <a:p>
            <a:pPr>
              <a:lnSpc>
                <a:spcPct val="170000"/>
              </a:lnSpc>
            </a:pPr>
            <a:r>
              <a:rPr lang="en-GB">
                <a:solidFill>
                  <a:srgbClr val="FF3300"/>
                </a:solidFill>
              </a:rPr>
              <a:t>6</a:t>
            </a:r>
          </a:p>
          <a:p>
            <a:pPr>
              <a:lnSpc>
                <a:spcPct val="170000"/>
              </a:lnSpc>
            </a:pPr>
            <a:r>
              <a:rPr lang="en-GB">
                <a:solidFill>
                  <a:srgbClr val="FF3300"/>
                </a:solidFill>
              </a:rPr>
              <a:t>8</a:t>
            </a:r>
          </a:p>
          <a:p>
            <a:pPr>
              <a:lnSpc>
                <a:spcPct val="170000"/>
              </a:lnSpc>
            </a:pPr>
            <a:r>
              <a:rPr lang="en-GB">
                <a:solidFill>
                  <a:srgbClr val="FF3300"/>
                </a:solidFill>
              </a:rPr>
              <a:t>10</a:t>
            </a:r>
          </a:p>
          <a:p>
            <a:pPr>
              <a:lnSpc>
                <a:spcPct val="170000"/>
              </a:lnSpc>
            </a:pPr>
            <a:endParaRPr lang="en-GB">
              <a:solidFill>
                <a:srgbClr val="FF3300"/>
              </a:solidFill>
            </a:endParaRPr>
          </a:p>
          <a:p>
            <a:pPr>
              <a:lnSpc>
                <a:spcPct val="170000"/>
              </a:lnSpc>
            </a:pPr>
            <a:r>
              <a:rPr lang="en-GB">
                <a:solidFill>
                  <a:srgbClr val="FF3300"/>
                </a:solidFill>
              </a:rPr>
              <a:t>12</a:t>
            </a:r>
          </a:p>
        </p:txBody>
      </p:sp>
      <p:sp>
        <p:nvSpPr>
          <p:cNvPr id="91169" name="Line 33"/>
          <p:cNvSpPr>
            <a:spLocks noChangeShapeType="1"/>
          </p:cNvSpPr>
          <p:nvPr/>
        </p:nvSpPr>
        <p:spPr bwMode="auto">
          <a:xfrm>
            <a:off x="8991600" y="1981200"/>
            <a:ext cx="12192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91170" name="Line 34"/>
          <p:cNvSpPr>
            <a:spLocks noChangeShapeType="1"/>
          </p:cNvSpPr>
          <p:nvPr/>
        </p:nvSpPr>
        <p:spPr bwMode="auto">
          <a:xfrm>
            <a:off x="8915400" y="5334000"/>
            <a:ext cx="12954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91171" name="Line 35"/>
          <p:cNvSpPr>
            <a:spLocks noChangeShapeType="1"/>
          </p:cNvSpPr>
          <p:nvPr/>
        </p:nvSpPr>
        <p:spPr bwMode="auto">
          <a:xfrm>
            <a:off x="9753600" y="15240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91172" name="Text Box 36"/>
          <p:cNvSpPr txBox="1">
            <a:spLocks noChangeArrowheads="1"/>
          </p:cNvSpPr>
          <p:nvPr/>
        </p:nvSpPr>
        <p:spPr bwMode="auto">
          <a:xfrm>
            <a:off x="9813925" y="2133600"/>
            <a:ext cx="418704" cy="291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</a:pPr>
            <a:r>
              <a:rPr lang="en-GB">
                <a:solidFill>
                  <a:schemeClr val="accent2"/>
                </a:solidFill>
              </a:rPr>
              <a:t>17</a:t>
            </a:r>
          </a:p>
          <a:p>
            <a:pPr>
              <a:lnSpc>
                <a:spcPct val="170000"/>
              </a:lnSpc>
            </a:pPr>
            <a:r>
              <a:rPr lang="en-GB">
                <a:solidFill>
                  <a:schemeClr val="accent2"/>
                </a:solidFill>
              </a:rPr>
              <a:t>17</a:t>
            </a:r>
          </a:p>
          <a:p>
            <a:pPr>
              <a:lnSpc>
                <a:spcPct val="170000"/>
              </a:lnSpc>
            </a:pPr>
            <a:r>
              <a:rPr lang="en-GB">
                <a:solidFill>
                  <a:schemeClr val="accent2"/>
                </a:solidFill>
              </a:rPr>
              <a:t>17</a:t>
            </a:r>
          </a:p>
          <a:p>
            <a:pPr>
              <a:lnSpc>
                <a:spcPct val="170000"/>
              </a:lnSpc>
            </a:pPr>
            <a:r>
              <a:rPr lang="en-GB">
                <a:solidFill>
                  <a:schemeClr val="accent2"/>
                </a:solidFill>
              </a:rPr>
              <a:t>17</a:t>
            </a:r>
          </a:p>
          <a:p>
            <a:pPr>
              <a:lnSpc>
                <a:spcPct val="170000"/>
              </a:lnSpc>
            </a:pPr>
            <a:r>
              <a:rPr lang="en-GB">
                <a:solidFill>
                  <a:schemeClr val="accent2"/>
                </a:solidFill>
              </a:rPr>
              <a:t>17</a:t>
            </a:r>
          </a:p>
          <a:p>
            <a:pPr>
              <a:lnSpc>
                <a:spcPct val="170000"/>
              </a:lnSpc>
            </a:pPr>
            <a:r>
              <a:rPr lang="en-GB">
                <a:solidFill>
                  <a:schemeClr val="accent2"/>
                </a:solidFill>
              </a:rPr>
              <a:t>17</a:t>
            </a:r>
          </a:p>
        </p:txBody>
      </p:sp>
      <p:sp>
        <p:nvSpPr>
          <p:cNvPr id="91173" name="Text Box 37"/>
          <p:cNvSpPr txBox="1">
            <a:spLocks noChangeArrowheads="1"/>
          </p:cNvSpPr>
          <p:nvPr/>
        </p:nvSpPr>
        <p:spPr bwMode="auto">
          <a:xfrm>
            <a:off x="2193926" y="5075239"/>
            <a:ext cx="403180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/>
              <a:t>Apa isi array A bila diisi dengan</a:t>
            </a:r>
          </a:p>
          <a:p>
            <a:r>
              <a:rPr lang="en-GB" sz="2400"/>
              <a:t>instruksi diatas  </a:t>
            </a:r>
            <a:r>
              <a:rPr lang="en-GB" sz="3200">
                <a:solidFill>
                  <a:srgbClr val="FF3300"/>
                </a:solidFill>
              </a:rPr>
              <a:t>?</a:t>
            </a:r>
            <a:endParaRPr lang="en-GB" sz="2400"/>
          </a:p>
        </p:txBody>
      </p:sp>
      <p:sp>
        <p:nvSpPr>
          <p:cNvPr id="26" name="Text Box 36"/>
          <p:cNvSpPr txBox="1">
            <a:spLocks noChangeArrowheads="1"/>
          </p:cNvSpPr>
          <p:nvPr/>
        </p:nvSpPr>
        <p:spPr bwMode="auto">
          <a:xfrm>
            <a:off x="3163390" y="621305"/>
            <a:ext cx="487505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 0    </a:t>
            </a:r>
            <a:r>
              <a:rPr lang="id-ID" sz="1600" dirty="0" smtClean="0"/>
              <a:t>  </a:t>
            </a:r>
            <a:r>
              <a:rPr lang="en-US" sz="1600" dirty="0" smtClean="0"/>
              <a:t>1    </a:t>
            </a:r>
            <a:r>
              <a:rPr lang="id-ID" sz="1600" dirty="0" smtClean="0"/>
              <a:t>     </a:t>
            </a:r>
            <a:r>
              <a:rPr lang="en-US" sz="1600" dirty="0" smtClean="0"/>
              <a:t>2    </a:t>
            </a:r>
            <a:r>
              <a:rPr lang="id-ID" sz="1600" dirty="0" smtClean="0"/>
              <a:t>   </a:t>
            </a:r>
            <a:r>
              <a:rPr lang="en-US" sz="1600" dirty="0" smtClean="0"/>
              <a:t>3   </a:t>
            </a:r>
            <a:r>
              <a:rPr lang="id-ID" sz="1600" dirty="0" smtClean="0"/>
              <a:t>     </a:t>
            </a:r>
            <a:r>
              <a:rPr lang="en-US" sz="1600" dirty="0" smtClean="0"/>
              <a:t>4    </a:t>
            </a:r>
            <a:r>
              <a:rPr lang="id-ID" sz="1600" dirty="0" smtClean="0"/>
              <a:t>   </a:t>
            </a:r>
            <a:r>
              <a:rPr lang="en-US" sz="1600" dirty="0" smtClean="0"/>
              <a:t>5   </a:t>
            </a:r>
            <a:r>
              <a:rPr lang="id-ID" sz="1600" dirty="0" smtClean="0"/>
              <a:t>     </a:t>
            </a:r>
            <a:r>
              <a:rPr lang="en-US" sz="1600" dirty="0" smtClean="0"/>
              <a:t>6    </a:t>
            </a:r>
            <a:r>
              <a:rPr lang="id-ID" sz="1600" dirty="0" smtClean="0"/>
              <a:t>   </a:t>
            </a:r>
            <a:r>
              <a:rPr lang="en-US" sz="1600" dirty="0" smtClean="0"/>
              <a:t>7    </a:t>
            </a:r>
            <a:r>
              <a:rPr lang="id-ID" sz="1600" dirty="0" smtClean="0"/>
              <a:t>    </a:t>
            </a:r>
            <a:r>
              <a:rPr lang="en-US" sz="1600" dirty="0" smtClean="0"/>
              <a:t>8    </a:t>
            </a:r>
            <a:r>
              <a:rPr lang="id-ID" sz="1600" dirty="0" smtClean="0"/>
              <a:t>   </a:t>
            </a:r>
            <a:r>
              <a:rPr lang="en-US" sz="1600" dirty="0" smtClean="0"/>
              <a:t>9   </a:t>
            </a:r>
            <a:r>
              <a:rPr lang="id-ID" sz="1600" dirty="0" smtClean="0"/>
              <a:t>   </a:t>
            </a:r>
            <a:r>
              <a:rPr lang="en-US" sz="1600" dirty="0" smtClean="0"/>
              <a:t>10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7492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B6A1-46FD-46B7-BA8F-639903024668}" type="slidenum">
              <a:rPr lang="en-US"/>
              <a:pPr/>
              <a:t>39</a:t>
            </a:fld>
            <a:endParaRPr lang="en-US"/>
          </a:p>
        </p:txBody>
      </p:sp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2057400" y="2260601"/>
            <a:ext cx="2971800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for (I=0; I&lt;=10; I++)</a:t>
            </a:r>
          </a:p>
          <a:p>
            <a:r>
              <a:rPr lang="en-US"/>
              <a:t>  {</a:t>
            </a:r>
          </a:p>
          <a:p>
            <a:r>
              <a:rPr lang="en-US"/>
              <a:t>    A[I] = </a:t>
            </a:r>
            <a:r>
              <a:rPr lang="en-US">
                <a:solidFill>
                  <a:schemeClr val="accent2"/>
                </a:solidFill>
              </a:rPr>
              <a:t>I</a:t>
            </a:r>
            <a:r>
              <a:rPr lang="en-US"/>
              <a:t>;</a:t>
            </a:r>
          </a:p>
          <a:p>
            <a:r>
              <a:rPr lang="en-US"/>
              <a:t>  }</a:t>
            </a: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5334001" y="2209800"/>
            <a:ext cx="7338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Atau :</a:t>
            </a: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6340475" y="2108200"/>
            <a:ext cx="1568058" cy="17543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 = 0;</a:t>
            </a:r>
          </a:p>
          <a:p>
            <a:r>
              <a:rPr lang="en-US"/>
              <a:t>while ( I &lt;= 10)</a:t>
            </a:r>
          </a:p>
          <a:p>
            <a:r>
              <a:rPr lang="en-US"/>
              <a:t>    {</a:t>
            </a:r>
          </a:p>
          <a:p>
            <a:r>
              <a:rPr lang="en-US"/>
              <a:t>      A[I] = </a:t>
            </a:r>
            <a:r>
              <a:rPr lang="en-US">
                <a:solidFill>
                  <a:schemeClr val="accent2"/>
                </a:solidFill>
              </a:rPr>
              <a:t>I</a:t>
            </a:r>
            <a:r>
              <a:rPr lang="en-US"/>
              <a:t>;</a:t>
            </a:r>
          </a:p>
          <a:p>
            <a:r>
              <a:rPr lang="en-US"/>
              <a:t>       I++;</a:t>
            </a:r>
          </a:p>
          <a:p>
            <a:r>
              <a:rPr lang="en-US"/>
              <a:t>    }</a:t>
            </a:r>
          </a:p>
        </p:txBody>
      </p:sp>
      <p:grpSp>
        <p:nvGrpSpPr>
          <p:cNvPr id="92165" name="Group 5"/>
          <p:cNvGrpSpPr>
            <a:grpSpLocks/>
          </p:cNvGrpSpPr>
          <p:nvPr/>
        </p:nvGrpSpPr>
        <p:grpSpPr bwMode="auto">
          <a:xfrm>
            <a:off x="3047534" y="901188"/>
            <a:ext cx="5013792" cy="473587"/>
            <a:chOff x="1925" y="756"/>
            <a:chExt cx="2112" cy="144"/>
          </a:xfrm>
        </p:grpSpPr>
        <p:sp>
          <p:nvSpPr>
            <p:cNvPr id="92166" name="Rectangle 6"/>
            <p:cNvSpPr>
              <a:spLocks noChangeArrowheads="1"/>
            </p:cNvSpPr>
            <p:nvPr/>
          </p:nvSpPr>
          <p:spPr bwMode="auto">
            <a:xfrm>
              <a:off x="1925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2167" name="Rectangle 7"/>
            <p:cNvSpPr>
              <a:spLocks noChangeArrowheads="1"/>
            </p:cNvSpPr>
            <p:nvPr/>
          </p:nvSpPr>
          <p:spPr bwMode="auto">
            <a:xfrm>
              <a:off x="2117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2168" name="Rectangle 8"/>
            <p:cNvSpPr>
              <a:spLocks noChangeArrowheads="1"/>
            </p:cNvSpPr>
            <p:nvPr/>
          </p:nvSpPr>
          <p:spPr bwMode="auto">
            <a:xfrm>
              <a:off x="2309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2169" name="Rectangle 9"/>
            <p:cNvSpPr>
              <a:spLocks noChangeArrowheads="1"/>
            </p:cNvSpPr>
            <p:nvPr/>
          </p:nvSpPr>
          <p:spPr bwMode="auto">
            <a:xfrm>
              <a:off x="2501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2170" name="Rectangle 10"/>
            <p:cNvSpPr>
              <a:spLocks noChangeArrowheads="1"/>
            </p:cNvSpPr>
            <p:nvPr/>
          </p:nvSpPr>
          <p:spPr bwMode="auto">
            <a:xfrm>
              <a:off x="2693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2171" name="Rectangle 11"/>
            <p:cNvSpPr>
              <a:spLocks noChangeArrowheads="1"/>
            </p:cNvSpPr>
            <p:nvPr/>
          </p:nvSpPr>
          <p:spPr bwMode="auto">
            <a:xfrm>
              <a:off x="2885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2172" name="Rectangle 12"/>
            <p:cNvSpPr>
              <a:spLocks noChangeArrowheads="1"/>
            </p:cNvSpPr>
            <p:nvPr/>
          </p:nvSpPr>
          <p:spPr bwMode="auto">
            <a:xfrm>
              <a:off x="3077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2173" name="Rectangle 13"/>
            <p:cNvSpPr>
              <a:spLocks noChangeArrowheads="1"/>
            </p:cNvSpPr>
            <p:nvPr/>
          </p:nvSpPr>
          <p:spPr bwMode="auto">
            <a:xfrm>
              <a:off x="3269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2174" name="Rectangle 14"/>
            <p:cNvSpPr>
              <a:spLocks noChangeArrowheads="1"/>
            </p:cNvSpPr>
            <p:nvPr/>
          </p:nvSpPr>
          <p:spPr bwMode="auto">
            <a:xfrm>
              <a:off x="3461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2175" name="Rectangle 15"/>
            <p:cNvSpPr>
              <a:spLocks noChangeArrowheads="1"/>
            </p:cNvSpPr>
            <p:nvPr/>
          </p:nvSpPr>
          <p:spPr bwMode="auto">
            <a:xfrm>
              <a:off x="3653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2177" name="Rectangle 17"/>
            <p:cNvSpPr>
              <a:spLocks noChangeArrowheads="1"/>
            </p:cNvSpPr>
            <p:nvPr/>
          </p:nvSpPr>
          <p:spPr bwMode="auto">
            <a:xfrm>
              <a:off x="3845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92179" name="Text Box 19"/>
          <p:cNvSpPr txBox="1">
            <a:spLocks noChangeArrowheads="1"/>
          </p:cNvSpPr>
          <p:nvPr/>
        </p:nvSpPr>
        <p:spPr bwMode="auto">
          <a:xfrm>
            <a:off x="1981201" y="1752600"/>
            <a:ext cx="111325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/>
              <a:t>Contoh-2.</a:t>
            </a:r>
          </a:p>
        </p:txBody>
      </p:sp>
      <p:sp>
        <p:nvSpPr>
          <p:cNvPr id="92192" name="Text Box 32"/>
          <p:cNvSpPr txBox="1">
            <a:spLocks noChangeArrowheads="1"/>
          </p:cNvSpPr>
          <p:nvPr/>
        </p:nvSpPr>
        <p:spPr bwMode="auto">
          <a:xfrm>
            <a:off x="9220200" y="1565276"/>
            <a:ext cx="418704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>
                <a:solidFill>
                  <a:srgbClr val="FF3300"/>
                </a:solidFill>
              </a:rPr>
              <a:t>I</a:t>
            </a:r>
          </a:p>
          <a:p>
            <a:endParaRPr lang="en-GB">
              <a:solidFill>
                <a:srgbClr val="FF3300"/>
              </a:solidFill>
            </a:endParaRPr>
          </a:p>
          <a:p>
            <a:r>
              <a:rPr lang="en-GB">
                <a:solidFill>
                  <a:srgbClr val="FF3300"/>
                </a:solidFill>
              </a:rPr>
              <a:t>0</a:t>
            </a:r>
          </a:p>
          <a:p>
            <a:r>
              <a:rPr lang="en-GB">
                <a:solidFill>
                  <a:srgbClr val="FF3300"/>
                </a:solidFill>
              </a:rPr>
              <a:t>1</a:t>
            </a:r>
          </a:p>
          <a:p>
            <a:r>
              <a:rPr lang="en-GB">
                <a:solidFill>
                  <a:srgbClr val="FF3300"/>
                </a:solidFill>
              </a:rPr>
              <a:t>2</a:t>
            </a:r>
          </a:p>
          <a:p>
            <a:r>
              <a:rPr lang="en-GB">
                <a:solidFill>
                  <a:srgbClr val="FF3300"/>
                </a:solidFill>
              </a:rPr>
              <a:t>3</a:t>
            </a:r>
          </a:p>
          <a:p>
            <a:r>
              <a:rPr lang="en-GB">
                <a:solidFill>
                  <a:srgbClr val="FF3300"/>
                </a:solidFill>
              </a:rPr>
              <a:t>4</a:t>
            </a:r>
          </a:p>
          <a:p>
            <a:r>
              <a:rPr lang="en-GB">
                <a:solidFill>
                  <a:srgbClr val="FF3300"/>
                </a:solidFill>
              </a:rPr>
              <a:t>5</a:t>
            </a:r>
          </a:p>
          <a:p>
            <a:r>
              <a:rPr lang="en-GB">
                <a:solidFill>
                  <a:srgbClr val="FF3300"/>
                </a:solidFill>
              </a:rPr>
              <a:t>6</a:t>
            </a:r>
          </a:p>
          <a:p>
            <a:r>
              <a:rPr lang="en-GB">
                <a:solidFill>
                  <a:srgbClr val="FF3300"/>
                </a:solidFill>
              </a:rPr>
              <a:t>7</a:t>
            </a:r>
          </a:p>
          <a:p>
            <a:r>
              <a:rPr lang="en-GB">
                <a:solidFill>
                  <a:srgbClr val="FF3300"/>
                </a:solidFill>
              </a:rPr>
              <a:t>8</a:t>
            </a:r>
          </a:p>
          <a:p>
            <a:r>
              <a:rPr lang="en-GB">
                <a:solidFill>
                  <a:srgbClr val="FF3300"/>
                </a:solidFill>
              </a:rPr>
              <a:t>9</a:t>
            </a:r>
          </a:p>
          <a:p>
            <a:r>
              <a:rPr lang="en-GB">
                <a:solidFill>
                  <a:srgbClr val="FF3300"/>
                </a:solidFill>
              </a:rPr>
              <a:t>10</a:t>
            </a:r>
          </a:p>
          <a:p>
            <a:endParaRPr lang="en-GB">
              <a:solidFill>
                <a:srgbClr val="FF3300"/>
              </a:solidFill>
            </a:endParaRPr>
          </a:p>
          <a:p>
            <a:r>
              <a:rPr lang="en-GB">
                <a:solidFill>
                  <a:srgbClr val="FF3300"/>
                </a:solidFill>
              </a:rPr>
              <a:t>11</a:t>
            </a:r>
          </a:p>
        </p:txBody>
      </p:sp>
      <p:sp>
        <p:nvSpPr>
          <p:cNvPr id="92193" name="Line 33"/>
          <p:cNvSpPr>
            <a:spLocks noChangeShapeType="1"/>
          </p:cNvSpPr>
          <p:nvPr/>
        </p:nvSpPr>
        <p:spPr bwMode="auto">
          <a:xfrm>
            <a:off x="8991600" y="19812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92194" name="Line 34"/>
          <p:cNvSpPr>
            <a:spLocks noChangeShapeType="1"/>
          </p:cNvSpPr>
          <p:nvPr/>
        </p:nvSpPr>
        <p:spPr bwMode="auto">
          <a:xfrm>
            <a:off x="8915400" y="5334000"/>
            <a:ext cx="12954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92195" name="Line 35"/>
          <p:cNvSpPr>
            <a:spLocks noChangeShapeType="1"/>
          </p:cNvSpPr>
          <p:nvPr/>
        </p:nvSpPr>
        <p:spPr bwMode="auto">
          <a:xfrm>
            <a:off x="9753600" y="15240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92196" name="Text Box 36"/>
          <p:cNvSpPr txBox="1">
            <a:spLocks noChangeArrowheads="1"/>
          </p:cNvSpPr>
          <p:nvPr/>
        </p:nvSpPr>
        <p:spPr bwMode="auto">
          <a:xfrm>
            <a:off x="9813925" y="2098676"/>
            <a:ext cx="418704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>
                <a:solidFill>
                  <a:schemeClr val="accent2"/>
                </a:solidFill>
              </a:rPr>
              <a:t>0</a:t>
            </a:r>
          </a:p>
          <a:p>
            <a:r>
              <a:rPr lang="en-GB">
                <a:solidFill>
                  <a:schemeClr val="accent2"/>
                </a:solidFill>
              </a:rPr>
              <a:t>1</a:t>
            </a:r>
          </a:p>
          <a:p>
            <a:r>
              <a:rPr lang="en-GB">
                <a:solidFill>
                  <a:schemeClr val="accent2"/>
                </a:solidFill>
              </a:rPr>
              <a:t>2</a:t>
            </a:r>
          </a:p>
          <a:p>
            <a:r>
              <a:rPr lang="en-GB">
                <a:solidFill>
                  <a:schemeClr val="accent2"/>
                </a:solidFill>
              </a:rPr>
              <a:t>3</a:t>
            </a:r>
          </a:p>
          <a:p>
            <a:r>
              <a:rPr lang="en-GB">
                <a:solidFill>
                  <a:schemeClr val="accent2"/>
                </a:solidFill>
              </a:rPr>
              <a:t>4</a:t>
            </a:r>
          </a:p>
          <a:p>
            <a:r>
              <a:rPr lang="en-GB">
                <a:solidFill>
                  <a:schemeClr val="accent2"/>
                </a:solidFill>
              </a:rPr>
              <a:t>5</a:t>
            </a:r>
          </a:p>
          <a:p>
            <a:r>
              <a:rPr lang="en-GB">
                <a:solidFill>
                  <a:schemeClr val="accent2"/>
                </a:solidFill>
              </a:rPr>
              <a:t>6</a:t>
            </a:r>
          </a:p>
          <a:p>
            <a:r>
              <a:rPr lang="en-GB">
                <a:solidFill>
                  <a:schemeClr val="accent2"/>
                </a:solidFill>
              </a:rPr>
              <a:t>7</a:t>
            </a:r>
          </a:p>
          <a:p>
            <a:r>
              <a:rPr lang="en-GB">
                <a:solidFill>
                  <a:schemeClr val="accent2"/>
                </a:solidFill>
              </a:rPr>
              <a:t>8</a:t>
            </a:r>
          </a:p>
          <a:p>
            <a:r>
              <a:rPr lang="en-GB">
                <a:solidFill>
                  <a:schemeClr val="accent2"/>
                </a:solidFill>
              </a:rPr>
              <a:t>9</a:t>
            </a:r>
          </a:p>
          <a:p>
            <a:r>
              <a:rPr lang="en-GB">
                <a:solidFill>
                  <a:schemeClr val="accent2"/>
                </a:solidFill>
              </a:rPr>
              <a:t>10</a:t>
            </a:r>
          </a:p>
        </p:txBody>
      </p:sp>
      <p:sp>
        <p:nvSpPr>
          <p:cNvPr id="92197" name="Text Box 37"/>
          <p:cNvSpPr txBox="1">
            <a:spLocks noChangeArrowheads="1"/>
          </p:cNvSpPr>
          <p:nvPr/>
        </p:nvSpPr>
        <p:spPr bwMode="auto">
          <a:xfrm>
            <a:off x="2193926" y="5075239"/>
            <a:ext cx="403180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/>
              <a:t>Apa isi array A bila diisi dengan</a:t>
            </a:r>
          </a:p>
          <a:p>
            <a:r>
              <a:rPr lang="en-GB" sz="2400"/>
              <a:t>instruksi diatas  </a:t>
            </a:r>
            <a:r>
              <a:rPr lang="en-GB" sz="3200">
                <a:solidFill>
                  <a:srgbClr val="FF3300"/>
                </a:solidFill>
              </a:rPr>
              <a:t>?</a:t>
            </a:r>
            <a:endParaRPr lang="en-GB" sz="2400"/>
          </a:p>
        </p:txBody>
      </p:sp>
      <p:sp>
        <p:nvSpPr>
          <p:cNvPr id="26" name="Text Box 36"/>
          <p:cNvSpPr txBox="1">
            <a:spLocks noChangeArrowheads="1"/>
          </p:cNvSpPr>
          <p:nvPr/>
        </p:nvSpPr>
        <p:spPr bwMode="auto">
          <a:xfrm>
            <a:off x="3163390" y="590792"/>
            <a:ext cx="496802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 0    </a:t>
            </a:r>
            <a:r>
              <a:rPr lang="id-ID" sz="1600" dirty="0" smtClean="0"/>
              <a:t>   </a:t>
            </a:r>
            <a:r>
              <a:rPr lang="en-US" sz="1600" dirty="0" smtClean="0"/>
              <a:t>1    </a:t>
            </a:r>
            <a:r>
              <a:rPr lang="id-ID" sz="1600" dirty="0" smtClean="0"/>
              <a:t>   </a:t>
            </a:r>
            <a:r>
              <a:rPr lang="en-US" sz="1600" dirty="0" smtClean="0"/>
              <a:t>2    </a:t>
            </a:r>
            <a:r>
              <a:rPr lang="id-ID" sz="1600" dirty="0" smtClean="0"/>
              <a:t>   </a:t>
            </a:r>
            <a:r>
              <a:rPr lang="en-US" sz="1600" dirty="0" smtClean="0"/>
              <a:t>3   </a:t>
            </a:r>
            <a:r>
              <a:rPr lang="id-ID" sz="1600" dirty="0" smtClean="0"/>
              <a:t>     </a:t>
            </a:r>
            <a:r>
              <a:rPr lang="en-US" sz="1600" dirty="0" smtClean="0"/>
              <a:t>4    </a:t>
            </a:r>
            <a:r>
              <a:rPr lang="id-ID" sz="1600" dirty="0" smtClean="0"/>
              <a:t>   </a:t>
            </a:r>
            <a:r>
              <a:rPr lang="en-US" sz="1600" dirty="0" smtClean="0"/>
              <a:t>5   </a:t>
            </a:r>
            <a:r>
              <a:rPr lang="id-ID" sz="1600" dirty="0" smtClean="0"/>
              <a:t>     </a:t>
            </a:r>
            <a:r>
              <a:rPr lang="en-US" sz="1600" dirty="0" smtClean="0"/>
              <a:t>6    </a:t>
            </a:r>
            <a:r>
              <a:rPr lang="id-ID" sz="1600" dirty="0" smtClean="0"/>
              <a:t>   </a:t>
            </a:r>
            <a:r>
              <a:rPr lang="en-US" sz="1600" dirty="0" smtClean="0"/>
              <a:t>7    </a:t>
            </a:r>
            <a:r>
              <a:rPr lang="id-ID" sz="1600" dirty="0" smtClean="0"/>
              <a:t>    </a:t>
            </a:r>
            <a:r>
              <a:rPr lang="en-US" sz="1600" dirty="0" smtClean="0"/>
              <a:t>8    </a:t>
            </a:r>
            <a:r>
              <a:rPr lang="id-ID" sz="1600" dirty="0" smtClean="0"/>
              <a:t>   </a:t>
            </a:r>
            <a:r>
              <a:rPr lang="en-US" sz="1600" dirty="0" smtClean="0"/>
              <a:t>9   </a:t>
            </a:r>
            <a:r>
              <a:rPr lang="id-ID" sz="1600" dirty="0" smtClean="0"/>
              <a:t>   </a:t>
            </a:r>
            <a:r>
              <a:rPr lang="en-US" sz="1600" dirty="0" smtClean="0"/>
              <a:t>10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6273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02EA-A863-4EDF-8027-C8F58650FF4F}" type="slidenum">
              <a:rPr lang="en-US"/>
              <a:pPr/>
              <a:t>4</a:t>
            </a:fld>
            <a:endParaRPr lang="en-US"/>
          </a:p>
        </p:txBody>
      </p:sp>
      <p:sp>
        <p:nvSpPr>
          <p:cNvPr id="67626" name="Text Box 42"/>
          <p:cNvSpPr txBox="1">
            <a:spLocks noChangeArrowheads="1"/>
          </p:cNvSpPr>
          <p:nvPr/>
        </p:nvSpPr>
        <p:spPr bwMode="auto">
          <a:xfrm>
            <a:off x="2286000" y="533401"/>
            <a:ext cx="722005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/>
              <a:t>             </a:t>
            </a:r>
            <a:r>
              <a:rPr lang="en-US" sz="3600" dirty="0" err="1" smtClean="0"/>
              <a:t>Pengertian</a:t>
            </a:r>
            <a:r>
              <a:rPr lang="en-US" sz="3600" dirty="0" smtClean="0"/>
              <a:t> </a:t>
            </a:r>
            <a:r>
              <a:rPr lang="en-US" sz="3600" dirty="0"/>
              <a:t>Array </a:t>
            </a:r>
            <a:r>
              <a:rPr lang="en-US" sz="3600" dirty="0" err="1"/>
              <a:t>Satu</a:t>
            </a:r>
            <a:r>
              <a:rPr lang="en-US" sz="3600" dirty="0"/>
              <a:t> </a:t>
            </a:r>
            <a:r>
              <a:rPr lang="en-US" sz="3600" dirty="0" err="1"/>
              <a:t>Dimensi</a:t>
            </a:r>
            <a:endParaRPr lang="en-US" sz="3600" dirty="0"/>
          </a:p>
        </p:txBody>
      </p:sp>
      <p:sp>
        <p:nvSpPr>
          <p:cNvPr id="67627" name="Rectangle 43"/>
          <p:cNvSpPr>
            <a:spLocks noChangeArrowheads="1"/>
          </p:cNvSpPr>
          <p:nvPr/>
        </p:nvSpPr>
        <p:spPr bwMode="auto">
          <a:xfrm>
            <a:off x="3900855" y="4710877"/>
            <a:ext cx="569913" cy="652463"/>
          </a:xfrm>
          <a:prstGeom prst="rect">
            <a:avLst/>
          </a:prstGeom>
          <a:solidFill>
            <a:srgbClr val="FFCC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67628" name="Rectangle 44"/>
          <p:cNvSpPr>
            <a:spLocks noChangeArrowheads="1"/>
          </p:cNvSpPr>
          <p:nvPr/>
        </p:nvSpPr>
        <p:spPr bwMode="auto">
          <a:xfrm>
            <a:off x="4470768" y="4710877"/>
            <a:ext cx="568325" cy="652463"/>
          </a:xfrm>
          <a:prstGeom prst="rect">
            <a:avLst/>
          </a:prstGeom>
          <a:solidFill>
            <a:srgbClr val="FFCC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67629" name="Rectangle 45"/>
          <p:cNvSpPr>
            <a:spLocks noChangeArrowheads="1"/>
          </p:cNvSpPr>
          <p:nvPr/>
        </p:nvSpPr>
        <p:spPr bwMode="auto">
          <a:xfrm>
            <a:off x="5039092" y="4710877"/>
            <a:ext cx="569912" cy="652463"/>
          </a:xfrm>
          <a:prstGeom prst="rect">
            <a:avLst/>
          </a:prstGeom>
          <a:solidFill>
            <a:srgbClr val="FFCC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67630" name="Rectangle 46"/>
          <p:cNvSpPr>
            <a:spLocks noChangeArrowheads="1"/>
          </p:cNvSpPr>
          <p:nvPr/>
        </p:nvSpPr>
        <p:spPr bwMode="auto">
          <a:xfrm>
            <a:off x="5609005" y="4710877"/>
            <a:ext cx="568325" cy="652463"/>
          </a:xfrm>
          <a:prstGeom prst="rect">
            <a:avLst/>
          </a:prstGeom>
          <a:solidFill>
            <a:srgbClr val="FFCC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67631" name="Rectangle 47"/>
          <p:cNvSpPr>
            <a:spLocks noChangeArrowheads="1"/>
          </p:cNvSpPr>
          <p:nvPr/>
        </p:nvSpPr>
        <p:spPr bwMode="auto">
          <a:xfrm>
            <a:off x="6177330" y="4710877"/>
            <a:ext cx="568325" cy="652463"/>
          </a:xfrm>
          <a:prstGeom prst="rect">
            <a:avLst/>
          </a:prstGeom>
          <a:solidFill>
            <a:srgbClr val="FFCC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67632" name="Rectangle 48"/>
          <p:cNvSpPr>
            <a:spLocks noChangeArrowheads="1"/>
          </p:cNvSpPr>
          <p:nvPr/>
        </p:nvSpPr>
        <p:spPr bwMode="auto">
          <a:xfrm>
            <a:off x="6745655" y="4710877"/>
            <a:ext cx="569913" cy="652463"/>
          </a:xfrm>
          <a:prstGeom prst="rect">
            <a:avLst/>
          </a:prstGeom>
          <a:solidFill>
            <a:srgbClr val="FFCC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67633" name="Rectangle 49"/>
          <p:cNvSpPr>
            <a:spLocks noChangeArrowheads="1"/>
          </p:cNvSpPr>
          <p:nvPr/>
        </p:nvSpPr>
        <p:spPr bwMode="auto">
          <a:xfrm>
            <a:off x="7315568" y="4710877"/>
            <a:ext cx="568325" cy="652463"/>
          </a:xfrm>
          <a:prstGeom prst="rect">
            <a:avLst/>
          </a:prstGeom>
          <a:solidFill>
            <a:srgbClr val="FFCC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67635" name="Text Box 51"/>
          <p:cNvSpPr txBox="1">
            <a:spLocks noChangeArrowheads="1"/>
          </p:cNvSpPr>
          <p:nvPr/>
        </p:nvSpPr>
        <p:spPr bwMode="auto">
          <a:xfrm>
            <a:off x="1274473" y="1613922"/>
            <a:ext cx="9852605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3400" dirty="0">
                <a:solidFill>
                  <a:srgbClr val="FF3300"/>
                </a:solidFill>
              </a:rPr>
              <a:t>Array </a:t>
            </a:r>
            <a:r>
              <a:rPr lang="en-US" sz="3400" dirty="0" err="1">
                <a:solidFill>
                  <a:srgbClr val="FF3300"/>
                </a:solidFill>
              </a:rPr>
              <a:t>dapat</a:t>
            </a:r>
            <a:r>
              <a:rPr lang="en-US" sz="3400" dirty="0">
                <a:solidFill>
                  <a:srgbClr val="FF3300"/>
                </a:solidFill>
              </a:rPr>
              <a:t> </a:t>
            </a:r>
            <a:r>
              <a:rPr lang="en-US" sz="3400" dirty="0" err="1">
                <a:solidFill>
                  <a:srgbClr val="FF3300"/>
                </a:solidFill>
              </a:rPr>
              <a:t>diartikan</a:t>
            </a:r>
            <a:r>
              <a:rPr lang="en-US" sz="3400" dirty="0">
                <a:solidFill>
                  <a:srgbClr val="FF3300"/>
                </a:solidFill>
              </a:rPr>
              <a:t> </a:t>
            </a:r>
            <a:r>
              <a:rPr lang="en-US" sz="3400" dirty="0" err="1">
                <a:solidFill>
                  <a:srgbClr val="FF3300"/>
                </a:solidFill>
              </a:rPr>
              <a:t>sebagai</a:t>
            </a:r>
            <a:r>
              <a:rPr lang="en-US" sz="3400" dirty="0">
                <a:solidFill>
                  <a:srgbClr val="FF3300"/>
                </a:solidFill>
              </a:rPr>
              <a:t> </a:t>
            </a:r>
            <a:r>
              <a:rPr lang="en-US" sz="3400" dirty="0" err="1">
                <a:solidFill>
                  <a:srgbClr val="FF3300"/>
                </a:solidFill>
              </a:rPr>
              <a:t>sesuatu</a:t>
            </a:r>
            <a:r>
              <a:rPr lang="en-US" sz="3400" dirty="0">
                <a:solidFill>
                  <a:srgbClr val="FF3300"/>
                </a:solidFill>
              </a:rPr>
              <a:t> yang </a:t>
            </a:r>
            <a:r>
              <a:rPr lang="en-US" sz="3400" dirty="0" err="1">
                <a:solidFill>
                  <a:srgbClr val="FF3300"/>
                </a:solidFill>
              </a:rPr>
              <a:t>berbaris</a:t>
            </a:r>
            <a:r>
              <a:rPr lang="en-US" sz="3400" dirty="0">
                <a:solidFill>
                  <a:srgbClr val="FF3300"/>
                </a:solidFill>
              </a:rPr>
              <a:t> </a:t>
            </a:r>
            <a:r>
              <a:rPr lang="en-US" sz="3400" dirty="0" err="1">
                <a:solidFill>
                  <a:srgbClr val="FF3300"/>
                </a:solidFill>
              </a:rPr>
              <a:t>atau</a:t>
            </a:r>
            <a:r>
              <a:rPr lang="en-US" sz="3400" dirty="0">
                <a:solidFill>
                  <a:srgbClr val="FF3300"/>
                </a:solidFill>
              </a:rPr>
              <a:t> </a:t>
            </a:r>
            <a:r>
              <a:rPr lang="en-US" sz="3400" dirty="0" err="1">
                <a:solidFill>
                  <a:srgbClr val="FF3300"/>
                </a:solidFill>
              </a:rPr>
              <a:t>berderet-deret</a:t>
            </a:r>
            <a:endParaRPr lang="en-US" sz="3400" dirty="0">
              <a:solidFill>
                <a:srgbClr val="FF3300"/>
              </a:solidFill>
            </a:endParaRPr>
          </a:p>
        </p:txBody>
      </p:sp>
      <p:sp>
        <p:nvSpPr>
          <p:cNvPr id="67636" name="Text Box 52"/>
          <p:cNvSpPr txBox="1">
            <a:spLocks noChangeArrowheads="1"/>
          </p:cNvSpPr>
          <p:nvPr/>
        </p:nvSpPr>
        <p:spPr bwMode="auto">
          <a:xfrm>
            <a:off x="1160586" y="3020402"/>
            <a:ext cx="9765322" cy="1246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500" dirty="0" err="1">
                <a:solidFill>
                  <a:schemeClr val="accent2"/>
                </a:solidFill>
              </a:rPr>
              <a:t>Dalam</a:t>
            </a:r>
            <a:r>
              <a:rPr lang="en-US" sz="2500" dirty="0">
                <a:solidFill>
                  <a:schemeClr val="accent2"/>
                </a:solidFill>
              </a:rPr>
              <a:t> </a:t>
            </a:r>
            <a:r>
              <a:rPr lang="en-US" sz="2500" dirty="0" err="1">
                <a:solidFill>
                  <a:schemeClr val="accent2"/>
                </a:solidFill>
              </a:rPr>
              <a:t>Pemrograman</a:t>
            </a:r>
            <a:r>
              <a:rPr lang="en-US" sz="2500" dirty="0">
                <a:solidFill>
                  <a:schemeClr val="accent2"/>
                </a:solidFill>
              </a:rPr>
              <a:t> : Array </a:t>
            </a:r>
            <a:r>
              <a:rPr lang="en-US" sz="2500" dirty="0" err="1">
                <a:solidFill>
                  <a:schemeClr val="accent2"/>
                </a:solidFill>
              </a:rPr>
              <a:t>adalah</a:t>
            </a:r>
            <a:r>
              <a:rPr lang="en-US" sz="2500" dirty="0">
                <a:solidFill>
                  <a:schemeClr val="accent2"/>
                </a:solidFill>
              </a:rPr>
              <a:t> </a:t>
            </a:r>
            <a:r>
              <a:rPr lang="en-US" sz="2500" dirty="0" err="1">
                <a:solidFill>
                  <a:schemeClr val="accent2"/>
                </a:solidFill>
              </a:rPr>
              <a:t>variabel</a:t>
            </a:r>
            <a:r>
              <a:rPr lang="en-US" sz="2500" dirty="0">
                <a:solidFill>
                  <a:schemeClr val="accent2"/>
                </a:solidFill>
              </a:rPr>
              <a:t>  </a:t>
            </a:r>
            <a:r>
              <a:rPr lang="en-US" sz="2500" dirty="0" err="1">
                <a:solidFill>
                  <a:schemeClr val="accent2"/>
                </a:solidFill>
              </a:rPr>
              <a:t>sejenis</a:t>
            </a:r>
            <a:r>
              <a:rPr lang="en-US" sz="2500" dirty="0">
                <a:solidFill>
                  <a:schemeClr val="accent2"/>
                </a:solidFill>
              </a:rPr>
              <a:t> yang </a:t>
            </a:r>
            <a:r>
              <a:rPr lang="en-US" sz="2500" dirty="0" err="1">
                <a:solidFill>
                  <a:schemeClr val="accent2"/>
                </a:solidFill>
              </a:rPr>
              <a:t>berderet-deret</a:t>
            </a:r>
            <a:r>
              <a:rPr lang="en-US" sz="2500" dirty="0">
                <a:solidFill>
                  <a:schemeClr val="accent2"/>
                </a:solidFill>
              </a:rPr>
              <a:t> </a:t>
            </a:r>
            <a:r>
              <a:rPr lang="en-US" sz="2500" dirty="0" err="1">
                <a:solidFill>
                  <a:schemeClr val="accent2"/>
                </a:solidFill>
              </a:rPr>
              <a:t>sedemikian</a:t>
            </a:r>
            <a:r>
              <a:rPr lang="en-US" sz="2500" dirty="0">
                <a:solidFill>
                  <a:schemeClr val="accent2"/>
                </a:solidFill>
              </a:rPr>
              <a:t> </a:t>
            </a:r>
            <a:r>
              <a:rPr lang="en-US" sz="2500" dirty="0" err="1">
                <a:solidFill>
                  <a:schemeClr val="accent2"/>
                </a:solidFill>
              </a:rPr>
              <a:t>rupa</a:t>
            </a:r>
            <a:r>
              <a:rPr lang="en-US" sz="2500" dirty="0">
                <a:solidFill>
                  <a:schemeClr val="accent2"/>
                </a:solidFill>
              </a:rPr>
              <a:t> </a:t>
            </a:r>
            <a:r>
              <a:rPr lang="en-US" sz="2500" dirty="0" err="1">
                <a:solidFill>
                  <a:schemeClr val="accent2"/>
                </a:solidFill>
              </a:rPr>
              <a:t>sehingga</a:t>
            </a:r>
            <a:r>
              <a:rPr lang="en-US" sz="2500" dirty="0">
                <a:solidFill>
                  <a:schemeClr val="accent2"/>
                </a:solidFill>
              </a:rPr>
              <a:t> </a:t>
            </a:r>
            <a:r>
              <a:rPr lang="en-US" sz="2500" dirty="0" err="1">
                <a:solidFill>
                  <a:schemeClr val="accent2"/>
                </a:solidFill>
              </a:rPr>
              <a:t>alamatnya</a:t>
            </a:r>
            <a:r>
              <a:rPr lang="en-US" sz="2500" dirty="0">
                <a:solidFill>
                  <a:schemeClr val="accent2"/>
                </a:solidFill>
              </a:rPr>
              <a:t> </a:t>
            </a:r>
            <a:r>
              <a:rPr lang="en-US" sz="2500" dirty="0" err="1">
                <a:solidFill>
                  <a:schemeClr val="accent2"/>
                </a:solidFill>
              </a:rPr>
              <a:t>saling</a:t>
            </a:r>
            <a:r>
              <a:rPr lang="en-US" sz="2500" dirty="0">
                <a:solidFill>
                  <a:schemeClr val="accent2"/>
                </a:solidFill>
              </a:rPr>
              <a:t> </a:t>
            </a:r>
            <a:r>
              <a:rPr lang="en-US" sz="2500" dirty="0" err="1">
                <a:solidFill>
                  <a:schemeClr val="accent2"/>
                </a:solidFill>
              </a:rPr>
              <a:t>bersambung</a:t>
            </a:r>
            <a:r>
              <a:rPr lang="en-US" sz="2500" dirty="0">
                <a:solidFill>
                  <a:schemeClr val="accent2"/>
                </a:solidFill>
              </a:rPr>
              <a:t> </a:t>
            </a:r>
            <a:r>
              <a:rPr lang="en-US" sz="2500" dirty="0" err="1">
                <a:solidFill>
                  <a:schemeClr val="accent2"/>
                </a:solidFill>
              </a:rPr>
              <a:t>atau</a:t>
            </a:r>
            <a:r>
              <a:rPr lang="en-US" sz="2500" dirty="0">
                <a:solidFill>
                  <a:schemeClr val="accent2"/>
                </a:solidFill>
              </a:rPr>
              <a:t> </a:t>
            </a:r>
            <a:r>
              <a:rPr lang="en-US" sz="2500" dirty="0" err="1">
                <a:solidFill>
                  <a:schemeClr val="accent2"/>
                </a:solidFill>
              </a:rPr>
              <a:t>bersebelahan</a:t>
            </a:r>
            <a:r>
              <a:rPr lang="en-US" sz="2500" dirty="0">
                <a:solidFill>
                  <a:schemeClr val="accent2"/>
                </a:solidFill>
              </a:rPr>
              <a:t> / </a:t>
            </a:r>
            <a:r>
              <a:rPr lang="en-US" sz="2500" dirty="0" err="1">
                <a:solidFill>
                  <a:schemeClr val="accent2"/>
                </a:solidFill>
              </a:rPr>
              <a:t>berdampingan</a:t>
            </a:r>
            <a:r>
              <a:rPr lang="en-US" sz="2500" dirty="0">
                <a:solidFill>
                  <a:schemeClr val="accent2"/>
                </a:solidFill>
              </a:rPr>
              <a:t> (contiguous)</a:t>
            </a:r>
          </a:p>
        </p:txBody>
      </p:sp>
      <p:sp>
        <p:nvSpPr>
          <p:cNvPr id="67637" name="Text Box 53"/>
          <p:cNvSpPr txBox="1">
            <a:spLocks noChangeArrowheads="1"/>
          </p:cNvSpPr>
          <p:nvPr/>
        </p:nvSpPr>
        <p:spPr bwMode="auto">
          <a:xfrm>
            <a:off x="1648803" y="4592248"/>
            <a:ext cx="102534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err="1"/>
              <a:t>Ilustrasi</a:t>
            </a:r>
            <a:r>
              <a:rPr lang="en-US" dirty="0"/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47040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1F126-7DE1-4115-8BE8-A9B11762F093}" type="slidenum">
              <a:rPr lang="en-US"/>
              <a:pPr/>
              <a:t>40</a:t>
            </a:fld>
            <a:endParaRPr lang="en-US"/>
          </a:p>
        </p:txBody>
      </p:sp>
      <p:sp>
        <p:nvSpPr>
          <p:cNvPr id="93186" name="Text Box 2"/>
          <p:cNvSpPr txBox="1">
            <a:spLocks noChangeArrowheads="1"/>
          </p:cNvSpPr>
          <p:nvPr/>
        </p:nvSpPr>
        <p:spPr bwMode="auto">
          <a:xfrm>
            <a:off x="2057400" y="2260601"/>
            <a:ext cx="3352800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for (I=0; I&lt;=10; </a:t>
            </a:r>
            <a:r>
              <a:rPr lang="en-US">
                <a:solidFill>
                  <a:srgbClr val="FF3300"/>
                </a:solidFill>
              </a:rPr>
              <a:t>I+=2</a:t>
            </a:r>
            <a:r>
              <a:rPr lang="en-US"/>
              <a:t>)</a:t>
            </a:r>
          </a:p>
          <a:p>
            <a:r>
              <a:rPr lang="en-US"/>
              <a:t>  {</a:t>
            </a:r>
          </a:p>
          <a:p>
            <a:r>
              <a:rPr lang="en-US"/>
              <a:t>    A[I] = </a:t>
            </a:r>
            <a:r>
              <a:rPr lang="en-US">
                <a:solidFill>
                  <a:schemeClr val="accent2"/>
                </a:solidFill>
              </a:rPr>
              <a:t>I</a:t>
            </a:r>
            <a:r>
              <a:rPr lang="en-US"/>
              <a:t>;</a:t>
            </a:r>
          </a:p>
          <a:p>
            <a:r>
              <a:rPr lang="en-US"/>
              <a:t>  }</a:t>
            </a:r>
          </a:p>
        </p:txBody>
      </p:sp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5562601" y="2209800"/>
            <a:ext cx="7338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Atau :</a:t>
            </a:r>
          </a:p>
        </p:txBody>
      </p:sp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6569075" y="2108200"/>
            <a:ext cx="1568058" cy="17543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 = 0;</a:t>
            </a:r>
          </a:p>
          <a:p>
            <a:r>
              <a:rPr lang="en-US"/>
              <a:t>while ( I &lt;= 10)</a:t>
            </a:r>
          </a:p>
          <a:p>
            <a:r>
              <a:rPr lang="en-US"/>
              <a:t>    {</a:t>
            </a:r>
          </a:p>
          <a:p>
            <a:r>
              <a:rPr lang="en-US"/>
              <a:t>      A[I] = </a:t>
            </a:r>
            <a:r>
              <a:rPr lang="en-US">
                <a:solidFill>
                  <a:schemeClr val="accent2"/>
                </a:solidFill>
              </a:rPr>
              <a:t>I</a:t>
            </a:r>
            <a:r>
              <a:rPr lang="en-US"/>
              <a:t>;</a:t>
            </a:r>
          </a:p>
          <a:p>
            <a:r>
              <a:rPr lang="en-US"/>
              <a:t>       </a:t>
            </a:r>
            <a:r>
              <a:rPr lang="en-US">
                <a:solidFill>
                  <a:srgbClr val="FF3300"/>
                </a:solidFill>
              </a:rPr>
              <a:t>I+=2;</a:t>
            </a:r>
            <a:endParaRPr lang="en-US"/>
          </a:p>
          <a:p>
            <a:r>
              <a:rPr lang="en-US"/>
              <a:t>    }</a:t>
            </a:r>
          </a:p>
        </p:txBody>
      </p:sp>
      <p:grpSp>
        <p:nvGrpSpPr>
          <p:cNvPr id="93189" name="Group 5"/>
          <p:cNvGrpSpPr>
            <a:grpSpLocks/>
          </p:cNvGrpSpPr>
          <p:nvPr/>
        </p:nvGrpSpPr>
        <p:grpSpPr bwMode="auto">
          <a:xfrm>
            <a:off x="3047534" y="901188"/>
            <a:ext cx="5013792" cy="473587"/>
            <a:chOff x="1925" y="756"/>
            <a:chExt cx="2112" cy="144"/>
          </a:xfrm>
        </p:grpSpPr>
        <p:sp>
          <p:nvSpPr>
            <p:cNvPr id="93190" name="Rectangle 6"/>
            <p:cNvSpPr>
              <a:spLocks noChangeArrowheads="1"/>
            </p:cNvSpPr>
            <p:nvPr/>
          </p:nvSpPr>
          <p:spPr bwMode="auto">
            <a:xfrm>
              <a:off x="1925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3191" name="Rectangle 7"/>
            <p:cNvSpPr>
              <a:spLocks noChangeArrowheads="1"/>
            </p:cNvSpPr>
            <p:nvPr/>
          </p:nvSpPr>
          <p:spPr bwMode="auto">
            <a:xfrm>
              <a:off x="2117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3192" name="Rectangle 8"/>
            <p:cNvSpPr>
              <a:spLocks noChangeArrowheads="1"/>
            </p:cNvSpPr>
            <p:nvPr/>
          </p:nvSpPr>
          <p:spPr bwMode="auto">
            <a:xfrm>
              <a:off x="2309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3193" name="Rectangle 9"/>
            <p:cNvSpPr>
              <a:spLocks noChangeArrowheads="1"/>
            </p:cNvSpPr>
            <p:nvPr/>
          </p:nvSpPr>
          <p:spPr bwMode="auto">
            <a:xfrm>
              <a:off x="2501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3194" name="Rectangle 10"/>
            <p:cNvSpPr>
              <a:spLocks noChangeArrowheads="1"/>
            </p:cNvSpPr>
            <p:nvPr/>
          </p:nvSpPr>
          <p:spPr bwMode="auto">
            <a:xfrm>
              <a:off x="2693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3195" name="Rectangle 11"/>
            <p:cNvSpPr>
              <a:spLocks noChangeArrowheads="1"/>
            </p:cNvSpPr>
            <p:nvPr/>
          </p:nvSpPr>
          <p:spPr bwMode="auto">
            <a:xfrm>
              <a:off x="2885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3196" name="Rectangle 12"/>
            <p:cNvSpPr>
              <a:spLocks noChangeArrowheads="1"/>
            </p:cNvSpPr>
            <p:nvPr/>
          </p:nvSpPr>
          <p:spPr bwMode="auto">
            <a:xfrm>
              <a:off x="3077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3197" name="Rectangle 13"/>
            <p:cNvSpPr>
              <a:spLocks noChangeArrowheads="1"/>
            </p:cNvSpPr>
            <p:nvPr/>
          </p:nvSpPr>
          <p:spPr bwMode="auto">
            <a:xfrm>
              <a:off x="3269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3198" name="Rectangle 14"/>
            <p:cNvSpPr>
              <a:spLocks noChangeArrowheads="1"/>
            </p:cNvSpPr>
            <p:nvPr/>
          </p:nvSpPr>
          <p:spPr bwMode="auto">
            <a:xfrm>
              <a:off x="3461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3199" name="Rectangle 15"/>
            <p:cNvSpPr>
              <a:spLocks noChangeArrowheads="1"/>
            </p:cNvSpPr>
            <p:nvPr/>
          </p:nvSpPr>
          <p:spPr bwMode="auto">
            <a:xfrm>
              <a:off x="3653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3201" name="Rectangle 17"/>
            <p:cNvSpPr>
              <a:spLocks noChangeArrowheads="1"/>
            </p:cNvSpPr>
            <p:nvPr/>
          </p:nvSpPr>
          <p:spPr bwMode="auto">
            <a:xfrm>
              <a:off x="3845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93203" name="Text Box 19"/>
          <p:cNvSpPr txBox="1">
            <a:spLocks noChangeArrowheads="1"/>
          </p:cNvSpPr>
          <p:nvPr/>
        </p:nvSpPr>
        <p:spPr bwMode="auto">
          <a:xfrm>
            <a:off x="1981201" y="1752600"/>
            <a:ext cx="111325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/>
              <a:t>Contoh-2.</a:t>
            </a:r>
          </a:p>
        </p:txBody>
      </p:sp>
      <p:sp>
        <p:nvSpPr>
          <p:cNvPr id="93228" name="Text Box 44"/>
          <p:cNvSpPr txBox="1">
            <a:spLocks noChangeArrowheads="1"/>
          </p:cNvSpPr>
          <p:nvPr/>
        </p:nvSpPr>
        <p:spPr bwMode="auto">
          <a:xfrm>
            <a:off x="9220200" y="1565275"/>
            <a:ext cx="418704" cy="4413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>
                <a:solidFill>
                  <a:srgbClr val="FF3300"/>
                </a:solidFill>
              </a:rPr>
              <a:t>I</a:t>
            </a:r>
          </a:p>
          <a:p>
            <a:endParaRPr lang="en-GB">
              <a:solidFill>
                <a:srgbClr val="FF3300"/>
              </a:solidFill>
            </a:endParaRPr>
          </a:p>
          <a:p>
            <a:pPr>
              <a:lnSpc>
                <a:spcPct val="170000"/>
              </a:lnSpc>
            </a:pPr>
            <a:r>
              <a:rPr lang="en-GB">
                <a:solidFill>
                  <a:srgbClr val="FF3300"/>
                </a:solidFill>
              </a:rPr>
              <a:t>0</a:t>
            </a:r>
          </a:p>
          <a:p>
            <a:pPr>
              <a:lnSpc>
                <a:spcPct val="170000"/>
              </a:lnSpc>
            </a:pPr>
            <a:r>
              <a:rPr lang="en-GB">
                <a:solidFill>
                  <a:srgbClr val="FF3300"/>
                </a:solidFill>
              </a:rPr>
              <a:t>2</a:t>
            </a:r>
          </a:p>
          <a:p>
            <a:pPr>
              <a:lnSpc>
                <a:spcPct val="170000"/>
              </a:lnSpc>
            </a:pPr>
            <a:r>
              <a:rPr lang="en-GB">
                <a:solidFill>
                  <a:srgbClr val="FF3300"/>
                </a:solidFill>
              </a:rPr>
              <a:t>4</a:t>
            </a:r>
          </a:p>
          <a:p>
            <a:pPr>
              <a:lnSpc>
                <a:spcPct val="170000"/>
              </a:lnSpc>
            </a:pPr>
            <a:r>
              <a:rPr lang="en-GB">
                <a:solidFill>
                  <a:srgbClr val="FF3300"/>
                </a:solidFill>
              </a:rPr>
              <a:t>6</a:t>
            </a:r>
          </a:p>
          <a:p>
            <a:pPr>
              <a:lnSpc>
                <a:spcPct val="170000"/>
              </a:lnSpc>
            </a:pPr>
            <a:r>
              <a:rPr lang="en-GB">
                <a:solidFill>
                  <a:srgbClr val="FF3300"/>
                </a:solidFill>
              </a:rPr>
              <a:t>8</a:t>
            </a:r>
          </a:p>
          <a:p>
            <a:pPr>
              <a:lnSpc>
                <a:spcPct val="170000"/>
              </a:lnSpc>
            </a:pPr>
            <a:r>
              <a:rPr lang="en-GB">
                <a:solidFill>
                  <a:srgbClr val="FF3300"/>
                </a:solidFill>
              </a:rPr>
              <a:t>10</a:t>
            </a:r>
          </a:p>
          <a:p>
            <a:pPr>
              <a:lnSpc>
                <a:spcPct val="170000"/>
              </a:lnSpc>
            </a:pPr>
            <a:endParaRPr lang="en-GB">
              <a:solidFill>
                <a:srgbClr val="FF3300"/>
              </a:solidFill>
            </a:endParaRPr>
          </a:p>
          <a:p>
            <a:pPr>
              <a:lnSpc>
                <a:spcPct val="170000"/>
              </a:lnSpc>
            </a:pPr>
            <a:r>
              <a:rPr lang="en-GB">
                <a:solidFill>
                  <a:srgbClr val="FF3300"/>
                </a:solidFill>
              </a:rPr>
              <a:t>12</a:t>
            </a:r>
          </a:p>
        </p:txBody>
      </p:sp>
      <p:sp>
        <p:nvSpPr>
          <p:cNvPr id="93229" name="Line 45"/>
          <p:cNvSpPr>
            <a:spLocks noChangeShapeType="1"/>
          </p:cNvSpPr>
          <p:nvPr/>
        </p:nvSpPr>
        <p:spPr bwMode="auto">
          <a:xfrm>
            <a:off x="8991600" y="1981200"/>
            <a:ext cx="12192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93230" name="Line 46"/>
          <p:cNvSpPr>
            <a:spLocks noChangeShapeType="1"/>
          </p:cNvSpPr>
          <p:nvPr/>
        </p:nvSpPr>
        <p:spPr bwMode="auto">
          <a:xfrm>
            <a:off x="8915400" y="5334000"/>
            <a:ext cx="12954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93231" name="Line 47"/>
          <p:cNvSpPr>
            <a:spLocks noChangeShapeType="1"/>
          </p:cNvSpPr>
          <p:nvPr/>
        </p:nvSpPr>
        <p:spPr bwMode="auto">
          <a:xfrm>
            <a:off x="9753600" y="15240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93232" name="Text Box 48"/>
          <p:cNvSpPr txBox="1">
            <a:spLocks noChangeArrowheads="1"/>
          </p:cNvSpPr>
          <p:nvPr/>
        </p:nvSpPr>
        <p:spPr bwMode="auto">
          <a:xfrm>
            <a:off x="9813925" y="2133600"/>
            <a:ext cx="418704" cy="291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</a:pPr>
            <a:r>
              <a:rPr lang="en-GB">
                <a:solidFill>
                  <a:schemeClr val="accent2"/>
                </a:solidFill>
              </a:rPr>
              <a:t>0</a:t>
            </a:r>
          </a:p>
          <a:p>
            <a:pPr>
              <a:lnSpc>
                <a:spcPct val="170000"/>
              </a:lnSpc>
            </a:pPr>
            <a:r>
              <a:rPr lang="en-GB">
                <a:solidFill>
                  <a:schemeClr val="accent2"/>
                </a:solidFill>
              </a:rPr>
              <a:t>2</a:t>
            </a:r>
          </a:p>
          <a:p>
            <a:pPr>
              <a:lnSpc>
                <a:spcPct val="170000"/>
              </a:lnSpc>
            </a:pPr>
            <a:r>
              <a:rPr lang="en-GB">
                <a:solidFill>
                  <a:schemeClr val="accent2"/>
                </a:solidFill>
              </a:rPr>
              <a:t>4</a:t>
            </a:r>
          </a:p>
          <a:p>
            <a:pPr>
              <a:lnSpc>
                <a:spcPct val="170000"/>
              </a:lnSpc>
            </a:pPr>
            <a:r>
              <a:rPr lang="en-GB">
                <a:solidFill>
                  <a:schemeClr val="accent2"/>
                </a:solidFill>
              </a:rPr>
              <a:t>6</a:t>
            </a:r>
          </a:p>
          <a:p>
            <a:pPr>
              <a:lnSpc>
                <a:spcPct val="170000"/>
              </a:lnSpc>
            </a:pPr>
            <a:r>
              <a:rPr lang="en-GB">
                <a:solidFill>
                  <a:schemeClr val="accent2"/>
                </a:solidFill>
              </a:rPr>
              <a:t>8</a:t>
            </a:r>
          </a:p>
          <a:p>
            <a:pPr>
              <a:lnSpc>
                <a:spcPct val="170000"/>
              </a:lnSpc>
            </a:pPr>
            <a:r>
              <a:rPr lang="en-GB">
                <a:solidFill>
                  <a:schemeClr val="accent2"/>
                </a:solidFill>
              </a:rPr>
              <a:t>10</a:t>
            </a:r>
          </a:p>
        </p:txBody>
      </p:sp>
      <p:sp>
        <p:nvSpPr>
          <p:cNvPr id="93233" name="Text Box 49"/>
          <p:cNvSpPr txBox="1">
            <a:spLocks noChangeArrowheads="1"/>
          </p:cNvSpPr>
          <p:nvPr/>
        </p:nvSpPr>
        <p:spPr bwMode="auto">
          <a:xfrm>
            <a:off x="2193926" y="5075239"/>
            <a:ext cx="403180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/>
              <a:t>Apa isi array A bila diisi dengan</a:t>
            </a:r>
          </a:p>
          <a:p>
            <a:r>
              <a:rPr lang="en-GB" sz="2400"/>
              <a:t>instruksi diatas  </a:t>
            </a:r>
            <a:r>
              <a:rPr lang="en-GB" sz="3200">
                <a:solidFill>
                  <a:srgbClr val="FF3300"/>
                </a:solidFill>
              </a:rPr>
              <a:t>?</a:t>
            </a:r>
            <a:endParaRPr lang="en-GB" sz="2400"/>
          </a:p>
        </p:txBody>
      </p:sp>
      <p:sp>
        <p:nvSpPr>
          <p:cNvPr id="26" name="Text Box 36"/>
          <p:cNvSpPr txBox="1">
            <a:spLocks noChangeArrowheads="1"/>
          </p:cNvSpPr>
          <p:nvPr/>
        </p:nvSpPr>
        <p:spPr bwMode="auto">
          <a:xfrm>
            <a:off x="3163390" y="646292"/>
            <a:ext cx="4782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 0    1    </a:t>
            </a:r>
            <a:r>
              <a:rPr lang="id-ID" sz="1600" dirty="0" smtClean="0"/>
              <a:t>     </a:t>
            </a:r>
            <a:r>
              <a:rPr lang="en-US" sz="1600" dirty="0" smtClean="0"/>
              <a:t>2    </a:t>
            </a:r>
            <a:r>
              <a:rPr lang="id-ID" sz="1600" dirty="0" smtClean="0"/>
              <a:t>   </a:t>
            </a:r>
            <a:r>
              <a:rPr lang="en-US" sz="1600" dirty="0" smtClean="0"/>
              <a:t>3   </a:t>
            </a:r>
            <a:r>
              <a:rPr lang="id-ID" sz="1600" dirty="0" smtClean="0"/>
              <a:t>     </a:t>
            </a:r>
            <a:r>
              <a:rPr lang="en-US" sz="1600" dirty="0" smtClean="0"/>
              <a:t>4    </a:t>
            </a:r>
            <a:r>
              <a:rPr lang="id-ID" sz="1600" dirty="0" smtClean="0"/>
              <a:t>   </a:t>
            </a:r>
            <a:r>
              <a:rPr lang="en-US" sz="1600" dirty="0" smtClean="0"/>
              <a:t>5   </a:t>
            </a:r>
            <a:r>
              <a:rPr lang="id-ID" sz="1600" dirty="0" smtClean="0"/>
              <a:t>     </a:t>
            </a:r>
            <a:r>
              <a:rPr lang="en-US" sz="1600" dirty="0" smtClean="0"/>
              <a:t>6    </a:t>
            </a:r>
            <a:r>
              <a:rPr lang="id-ID" sz="1600" dirty="0" smtClean="0"/>
              <a:t>   </a:t>
            </a:r>
            <a:r>
              <a:rPr lang="en-US" sz="1600" dirty="0" smtClean="0"/>
              <a:t>7    </a:t>
            </a:r>
            <a:r>
              <a:rPr lang="id-ID" sz="1600" dirty="0" smtClean="0"/>
              <a:t>    </a:t>
            </a:r>
            <a:r>
              <a:rPr lang="en-US" sz="1600" dirty="0" smtClean="0"/>
              <a:t>8    </a:t>
            </a:r>
            <a:r>
              <a:rPr lang="id-ID" sz="1600" dirty="0" smtClean="0"/>
              <a:t>   </a:t>
            </a:r>
            <a:r>
              <a:rPr lang="en-US" sz="1600" dirty="0" smtClean="0"/>
              <a:t>9   </a:t>
            </a:r>
            <a:r>
              <a:rPr lang="id-ID" sz="1600" dirty="0" smtClean="0"/>
              <a:t>   </a:t>
            </a:r>
            <a:r>
              <a:rPr lang="en-US" sz="1600" dirty="0" smtClean="0"/>
              <a:t>10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9843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B1A3A-45C0-46D0-9851-4486F3DB2332}" type="slidenum">
              <a:rPr lang="en-US"/>
              <a:pPr/>
              <a:t>41</a:t>
            </a:fld>
            <a:endParaRPr lang="en-US"/>
          </a:p>
        </p:txBody>
      </p:sp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2057400" y="2260601"/>
            <a:ext cx="3352800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for (I=</a:t>
            </a:r>
            <a:r>
              <a:rPr lang="en-US">
                <a:solidFill>
                  <a:srgbClr val="FF3300"/>
                </a:solidFill>
              </a:rPr>
              <a:t>1</a:t>
            </a:r>
            <a:r>
              <a:rPr lang="en-US"/>
              <a:t>; I&lt;=10; </a:t>
            </a:r>
            <a:r>
              <a:rPr lang="en-US">
                <a:solidFill>
                  <a:srgbClr val="FF3300"/>
                </a:solidFill>
              </a:rPr>
              <a:t>I+=2</a:t>
            </a:r>
            <a:r>
              <a:rPr lang="en-US"/>
              <a:t>)</a:t>
            </a:r>
          </a:p>
          <a:p>
            <a:r>
              <a:rPr lang="en-US"/>
              <a:t>  {</a:t>
            </a:r>
          </a:p>
          <a:p>
            <a:r>
              <a:rPr lang="en-US"/>
              <a:t>    A[I] = </a:t>
            </a:r>
            <a:r>
              <a:rPr lang="en-US">
                <a:solidFill>
                  <a:schemeClr val="accent2"/>
                </a:solidFill>
              </a:rPr>
              <a:t>I</a:t>
            </a:r>
            <a:r>
              <a:rPr lang="en-US"/>
              <a:t>;</a:t>
            </a:r>
          </a:p>
          <a:p>
            <a:r>
              <a:rPr lang="en-US"/>
              <a:t>  }</a:t>
            </a:r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5562601" y="2209800"/>
            <a:ext cx="7338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Atau :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6569075" y="2108200"/>
            <a:ext cx="1568058" cy="17543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 = 1;</a:t>
            </a:r>
          </a:p>
          <a:p>
            <a:r>
              <a:rPr lang="en-US"/>
              <a:t>while ( I &lt;= 10)</a:t>
            </a:r>
          </a:p>
          <a:p>
            <a:r>
              <a:rPr lang="en-US"/>
              <a:t>    {</a:t>
            </a:r>
          </a:p>
          <a:p>
            <a:r>
              <a:rPr lang="en-US"/>
              <a:t>      A[I] = </a:t>
            </a:r>
            <a:r>
              <a:rPr lang="en-US">
                <a:solidFill>
                  <a:schemeClr val="accent2"/>
                </a:solidFill>
              </a:rPr>
              <a:t>I</a:t>
            </a:r>
            <a:r>
              <a:rPr lang="en-US"/>
              <a:t>;</a:t>
            </a:r>
          </a:p>
          <a:p>
            <a:r>
              <a:rPr lang="en-US"/>
              <a:t>       </a:t>
            </a:r>
            <a:r>
              <a:rPr lang="en-US">
                <a:solidFill>
                  <a:srgbClr val="FF3300"/>
                </a:solidFill>
              </a:rPr>
              <a:t>I+=2;</a:t>
            </a:r>
            <a:endParaRPr lang="en-US"/>
          </a:p>
          <a:p>
            <a:r>
              <a:rPr lang="en-US"/>
              <a:t>    }</a:t>
            </a:r>
          </a:p>
        </p:txBody>
      </p:sp>
      <p:grpSp>
        <p:nvGrpSpPr>
          <p:cNvPr id="94213" name="Group 5"/>
          <p:cNvGrpSpPr>
            <a:grpSpLocks/>
          </p:cNvGrpSpPr>
          <p:nvPr/>
        </p:nvGrpSpPr>
        <p:grpSpPr bwMode="auto">
          <a:xfrm>
            <a:off x="3047534" y="901188"/>
            <a:ext cx="5013792" cy="473587"/>
            <a:chOff x="1925" y="756"/>
            <a:chExt cx="2112" cy="144"/>
          </a:xfrm>
        </p:grpSpPr>
        <p:sp>
          <p:nvSpPr>
            <p:cNvPr id="94214" name="Rectangle 6"/>
            <p:cNvSpPr>
              <a:spLocks noChangeArrowheads="1"/>
            </p:cNvSpPr>
            <p:nvPr/>
          </p:nvSpPr>
          <p:spPr bwMode="auto">
            <a:xfrm>
              <a:off x="1925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4215" name="Rectangle 7"/>
            <p:cNvSpPr>
              <a:spLocks noChangeArrowheads="1"/>
            </p:cNvSpPr>
            <p:nvPr/>
          </p:nvSpPr>
          <p:spPr bwMode="auto">
            <a:xfrm>
              <a:off x="2117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4216" name="Rectangle 8"/>
            <p:cNvSpPr>
              <a:spLocks noChangeArrowheads="1"/>
            </p:cNvSpPr>
            <p:nvPr/>
          </p:nvSpPr>
          <p:spPr bwMode="auto">
            <a:xfrm>
              <a:off x="2309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4217" name="Rectangle 9"/>
            <p:cNvSpPr>
              <a:spLocks noChangeArrowheads="1"/>
            </p:cNvSpPr>
            <p:nvPr/>
          </p:nvSpPr>
          <p:spPr bwMode="auto">
            <a:xfrm>
              <a:off x="2501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4218" name="Rectangle 10"/>
            <p:cNvSpPr>
              <a:spLocks noChangeArrowheads="1"/>
            </p:cNvSpPr>
            <p:nvPr/>
          </p:nvSpPr>
          <p:spPr bwMode="auto">
            <a:xfrm>
              <a:off x="2693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4219" name="Rectangle 11"/>
            <p:cNvSpPr>
              <a:spLocks noChangeArrowheads="1"/>
            </p:cNvSpPr>
            <p:nvPr/>
          </p:nvSpPr>
          <p:spPr bwMode="auto">
            <a:xfrm>
              <a:off x="2885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4220" name="Rectangle 12"/>
            <p:cNvSpPr>
              <a:spLocks noChangeArrowheads="1"/>
            </p:cNvSpPr>
            <p:nvPr/>
          </p:nvSpPr>
          <p:spPr bwMode="auto">
            <a:xfrm>
              <a:off x="3077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4221" name="Rectangle 13"/>
            <p:cNvSpPr>
              <a:spLocks noChangeArrowheads="1"/>
            </p:cNvSpPr>
            <p:nvPr/>
          </p:nvSpPr>
          <p:spPr bwMode="auto">
            <a:xfrm>
              <a:off x="3269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4222" name="Rectangle 14"/>
            <p:cNvSpPr>
              <a:spLocks noChangeArrowheads="1"/>
            </p:cNvSpPr>
            <p:nvPr/>
          </p:nvSpPr>
          <p:spPr bwMode="auto">
            <a:xfrm>
              <a:off x="3461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4223" name="Rectangle 15"/>
            <p:cNvSpPr>
              <a:spLocks noChangeArrowheads="1"/>
            </p:cNvSpPr>
            <p:nvPr/>
          </p:nvSpPr>
          <p:spPr bwMode="auto">
            <a:xfrm>
              <a:off x="3653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4225" name="Rectangle 17"/>
            <p:cNvSpPr>
              <a:spLocks noChangeArrowheads="1"/>
            </p:cNvSpPr>
            <p:nvPr/>
          </p:nvSpPr>
          <p:spPr bwMode="auto">
            <a:xfrm>
              <a:off x="3845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94227" name="Text Box 19"/>
          <p:cNvSpPr txBox="1">
            <a:spLocks noChangeArrowheads="1"/>
          </p:cNvSpPr>
          <p:nvPr/>
        </p:nvSpPr>
        <p:spPr bwMode="auto">
          <a:xfrm>
            <a:off x="1981201" y="1752600"/>
            <a:ext cx="111325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/>
              <a:t>Contoh-2.</a:t>
            </a:r>
          </a:p>
        </p:txBody>
      </p:sp>
      <p:sp>
        <p:nvSpPr>
          <p:cNvPr id="94240" name="Text Box 32"/>
          <p:cNvSpPr txBox="1">
            <a:spLocks noChangeArrowheads="1"/>
          </p:cNvSpPr>
          <p:nvPr/>
        </p:nvSpPr>
        <p:spPr bwMode="auto">
          <a:xfrm>
            <a:off x="9220200" y="1565275"/>
            <a:ext cx="418704" cy="3471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>
                <a:solidFill>
                  <a:srgbClr val="FF3300"/>
                </a:solidFill>
              </a:rPr>
              <a:t>I</a:t>
            </a:r>
          </a:p>
          <a:p>
            <a:endParaRPr lang="en-GB">
              <a:solidFill>
                <a:srgbClr val="FF3300"/>
              </a:solidFill>
            </a:endParaRPr>
          </a:p>
          <a:p>
            <a:pPr>
              <a:lnSpc>
                <a:spcPct val="170000"/>
              </a:lnSpc>
            </a:pPr>
            <a:r>
              <a:rPr lang="en-GB">
                <a:solidFill>
                  <a:srgbClr val="FF3300"/>
                </a:solidFill>
              </a:rPr>
              <a:t>1</a:t>
            </a:r>
          </a:p>
          <a:p>
            <a:pPr>
              <a:lnSpc>
                <a:spcPct val="170000"/>
              </a:lnSpc>
            </a:pPr>
            <a:r>
              <a:rPr lang="en-GB">
                <a:solidFill>
                  <a:srgbClr val="FF3300"/>
                </a:solidFill>
              </a:rPr>
              <a:t>3</a:t>
            </a:r>
          </a:p>
          <a:p>
            <a:pPr>
              <a:lnSpc>
                <a:spcPct val="170000"/>
              </a:lnSpc>
            </a:pPr>
            <a:r>
              <a:rPr lang="en-GB">
                <a:solidFill>
                  <a:srgbClr val="FF3300"/>
                </a:solidFill>
              </a:rPr>
              <a:t>5</a:t>
            </a:r>
          </a:p>
          <a:p>
            <a:pPr>
              <a:lnSpc>
                <a:spcPct val="170000"/>
              </a:lnSpc>
            </a:pPr>
            <a:r>
              <a:rPr lang="en-GB">
                <a:solidFill>
                  <a:srgbClr val="FF3300"/>
                </a:solidFill>
              </a:rPr>
              <a:t>7</a:t>
            </a:r>
          </a:p>
          <a:p>
            <a:pPr>
              <a:lnSpc>
                <a:spcPct val="170000"/>
              </a:lnSpc>
            </a:pPr>
            <a:r>
              <a:rPr lang="en-GB">
                <a:solidFill>
                  <a:srgbClr val="FF3300"/>
                </a:solidFill>
              </a:rPr>
              <a:t>9</a:t>
            </a:r>
          </a:p>
          <a:p>
            <a:pPr>
              <a:lnSpc>
                <a:spcPct val="170000"/>
              </a:lnSpc>
            </a:pPr>
            <a:r>
              <a:rPr lang="en-GB">
                <a:solidFill>
                  <a:srgbClr val="FF3300"/>
                </a:solidFill>
              </a:rPr>
              <a:t>11</a:t>
            </a:r>
          </a:p>
        </p:txBody>
      </p:sp>
      <p:sp>
        <p:nvSpPr>
          <p:cNvPr id="94241" name="Line 33"/>
          <p:cNvSpPr>
            <a:spLocks noChangeShapeType="1"/>
          </p:cNvSpPr>
          <p:nvPr/>
        </p:nvSpPr>
        <p:spPr bwMode="auto">
          <a:xfrm>
            <a:off x="8991600" y="1981200"/>
            <a:ext cx="12192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94242" name="Line 34"/>
          <p:cNvSpPr>
            <a:spLocks noChangeShapeType="1"/>
          </p:cNvSpPr>
          <p:nvPr/>
        </p:nvSpPr>
        <p:spPr bwMode="auto">
          <a:xfrm>
            <a:off x="8915400" y="4572000"/>
            <a:ext cx="12954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94243" name="Line 35"/>
          <p:cNvSpPr>
            <a:spLocks noChangeShapeType="1"/>
          </p:cNvSpPr>
          <p:nvPr/>
        </p:nvSpPr>
        <p:spPr bwMode="auto">
          <a:xfrm>
            <a:off x="9753600" y="15240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94244" name="Text Box 36"/>
          <p:cNvSpPr txBox="1">
            <a:spLocks noChangeArrowheads="1"/>
          </p:cNvSpPr>
          <p:nvPr/>
        </p:nvSpPr>
        <p:spPr bwMode="auto">
          <a:xfrm>
            <a:off x="9813925" y="2133600"/>
            <a:ext cx="301686" cy="24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</a:pPr>
            <a:r>
              <a:rPr lang="en-GB">
                <a:solidFill>
                  <a:schemeClr val="accent2"/>
                </a:solidFill>
              </a:rPr>
              <a:t>1</a:t>
            </a:r>
          </a:p>
          <a:p>
            <a:pPr>
              <a:lnSpc>
                <a:spcPct val="170000"/>
              </a:lnSpc>
            </a:pPr>
            <a:r>
              <a:rPr lang="en-GB">
                <a:solidFill>
                  <a:schemeClr val="accent2"/>
                </a:solidFill>
              </a:rPr>
              <a:t>3</a:t>
            </a:r>
          </a:p>
          <a:p>
            <a:pPr>
              <a:lnSpc>
                <a:spcPct val="170000"/>
              </a:lnSpc>
            </a:pPr>
            <a:r>
              <a:rPr lang="en-GB">
                <a:solidFill>
                  <a:schemeClr val="accent2"/>
                </a:solidFill>
              </a:rPr>
              <a:t>5</a:t>
            </a:r>
          </a:p>
          <a:p>
            <a:pPr>
              <a:lnSpc>
                <a:spcPct val="170000"/>
              </a:lnSpc>
            </a:pPr>
            <a:r>
              <a:rPr lang="en-GB">
                <a:solidFill>
                  <a:schemeClr val="accent2"/>
                </a:solidFill>
              </a:rPr>
              <a:t>7</a:t>
            </a:r>
          </a:p>
          <a:p>
            <a:pPr>
              <a:lnSpc>
                <a:spcPct val="170000"/>
              </a:lnSpc>
            </a:pPr>
            <a:r>
              <a:rPr lang="en-GB">
                <a:solidFill>
                  <a:schemeClr val="accent2"/>
                </a:solidFill>
              </a:rPr>
              <a:t>9</a:t>
            </a:r>
          </a:p>
        </p:txBody>
      </p:sp>
      <p:sp>
        <p:nvSpPr>
          <p:cNvPr id="94245" name="Text Box 37"/>
          <p:cNvSpPr txBox="1">
            <a:spLocks noChangeArrowheads="1"/>
          </p:cNvSpPr>
          <p:nvPr/>
        </p:nvSpPr>
        <p:spPr bwMode="auto">
          <a:xfrm>
            <a:off x="2193926" y="5075239"/>
            <a:ext cx="403180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/>
              <a:t>Apa isi array A bila diisi dengan</a:t>
            </a:r>
          </a:p>
          <a:p>
            <a:r>
              <a:rPr lang="en-GB" sz="2400"/>
              <a:t>instruksi diatas  </a:t>
            </a:r>
            <a:r>
              <a:rPr lang="en-GB" sz="3200">
                <a:solidFill>
                  <a:srgbClr val="FF3300"/>
                </a:solidFill>
              </a:rPr>
              <a:t>?</a:t>
            </a:r>
            <a:endParaRPr lang="en-GB" sz="2400"/>
          </a:p>
        </p:txBody>
      </p:sp>
      <p:sp>
        <p:nvSpPr>
          <p:cNvPr id="26" name="Text Box 36"/>
          <p:cNvSpPr txBox="1">
            <a:spLocks noChangeArrowheads="1"/>
          </p:cNvSpPr>
          <p:nvPr/>
        </p:nvSpPr>
        <p:spPr bwMode="auto">
          <a:xfrm>
            <a:off x="3094454" y="606892"/>
            <a:ext cx="496802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 0    </a:t>
            </a:r>
            <a:r>
              <a:rPr lang="id-ID" sz="1600" dirty="0" smtClean="0"/>
              <a:t>   </a:t>
            </a:r>
            <a:r>
              <a:rPr lang="en-US" sz="1600" dirty="0" smtClean="0"/>
              <a:t>1    </a:t>
            </a:r>
            <a:r>
              <a:rPr lang="id-ID" sz="1600" dirty="0" smtClean="0"/>
              <a:t>     </a:t>
            </a:r>
            <a:r>
              <a:rPr lang="en-US" sz="1600" dirty="0" smtClean="0"/>
              <a:t>2    </a:t>
            </a:r>
            <a:r>
              <a:rPr lang="id-ID" sz="1600" dirty="0" smtClean="0"/>
              <a:t>   </a:t>
            </a:r>
            <a:r>
              <a:rPr lang="en-US" sz="1600" dirty="0" smtClean="0"/>
              <a:t>3   </a:t>
            </a:r>
            <a:r>
              <a:rPr lang="id-ID" sz="1600" dirty="0" smtClean="0"/>
              <a:t>     </a:t>
            </a:r>
            <a:r>
              <a:rPr lang="en-US" sz="1600" dirty="0" smtClean="0"/>
              <a:t>4    </a:t>
            </a:r>
            <a:r>
              <a:rPr lang="id-ID" sz="1600" dirty="0" smtClean="0"/>
              <a:t>   </a:t>
            </a:r>
            <a:r>
              <a:rPr lang="en-US" sz="1600" dirty="0" smtClean="0"/>
              <a:t>5   </a:t>
            </a:r>
            <a:r>
              <a:rPr lang="id-ID" sz="1600" dirty="0" smtClean="0"/>
              <a:t>     </a:t>
            </a:r>
            <a:r>
              <a:rPr lang="en-US" sz="1600" dirty="0" smtClean="0"/>
              <a:t>6    </a:t>
            </a:r>
            <a:r>
              <a:rPr lang="id-ID" sz="1600" dirty="0" smtClean="0"/>
              <a:t>   </a:t>
            </a:r>
            <a:r>
              <a:rPr lang="en-US" sz="1600" dirty="0" smtClean="0"/>
              <a:t>7    </a:t>
            </a:r>
            <a:r>
              <a:rPr lang="id-ID" sz="1600" dirty="0" smtClean="0"/>
              <a:t>    </a:t>
            </a:r>
            <a:r>
              <a:rPr lang="en-US" sz="1600" dirty="0" smtClean="0"/>
              <a:t>8    </a:t>
            </a:r>
            <a:r>
              <a:rPr lang="id-ID" sz="1600" dirty="0" smtClean="0"/>
              <a:t>   </a:t>
            </a:r>
            <a:r>
              <a:rPr lang="en-US" sz="1600" dirty="0" smtClean="0"/>
              <a:t>9   </a:t>
            </a:r>
            <a:r>
              <a:rPr lang="id-ID" sz="1600" dirty="0" smtClean="0"/>
              <a:t>   </a:t>
            </a:r>
            <a:r>
              <a:rPr lang="en-US" sz="1600" dirty="0" smtClean="0"/>
              <a:t>10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5766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4EBD7-F6A2-460E-BA3A-3B1869E17AF0}" type="slidenum">
              <a:rPr lang="en-US"/>
              <a:pPr/>
              <a:t>42</a:t>
            </a:fld>
            <a:endParaRPr lang="en-US"/>
          </a:p>
        </p:txBody>
      </p:sp>
      <p:sp>
        <p:nvSpPr>
          <p:cNvPr id="108546" name="Text Box 2"/>
          <p:cNvSpPr txBox="1">
            <a:spLocks noChangeArrowheads="1"/>
          </p:cNvSpPr>
          <p:nvPr/>
        </p:nvSpPr>
        <p:spPr bwMode="auto">
          <a:xfrm>
            <a:off x="2057400" y="2260601"/>
            <a:ext cx="3352800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for (I=</a:t>
            </a:r>
            <a:r>
              <a:rPr lang="en-US">
                <a:solidFill>
                  <a:srgbClr val="FF3300"/>
                </a:solidFill>
              </a:rPr>
              <a:t>1</a:t>
            </a:r>
            <a:r>
              <a:rPr lang="en-US"/>
              <a:t>; I&lt;=10; </a:t>
            </a:r>
            <a:r>
              <a:rPr lang="en-US">
                <a:solidFill>
                  <a:srgbClr val="FF3300"/>
                </a:solidFill>
              </a:rPr>
              <a:t>I+=2</a:t>
            </a:r>
            <a:r>
              <a:rPr lang="en-US"/>
              <a:t>)</a:t>
            </a:r>
          </a:p>
          <a:p>
            <a:r>
              <a:rPr lang="en-US"/>
              <a:t>  {</a:t>
            </a:r>
          </a:p>
          <a:p>
            <a:r>
              <a:rPr lang="en-US"/>
              <a:t>    A[I] = </a:t>
            </a:r>
            <a:r>
              <a:rPr lang="en-US">
                <a:solidFill>
                  <a:schemeClr val="accent2"/>
                </a:solidFill>
              </a:rPr>
              <a:t>I</a:t>
            </a:r>
            <a:r>
              <a:rPr lang="en-US"/>
              <a:t>;</a:t>
            </a:r>
          </a:p>
          <a:p>
            <a:r>
              <a:rPr lang="en-US"/>
              <a:t>  }</a:t>
            </a:r>
          </a:p>
        </p:txBody>
      </p:sp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5562601" y="2209800"/>
            <a:ext cx="7338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Atau :</a:t>
            </a:r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6569075" y="2108200"/>
            <a:ext cx="1568058" cy="17543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 = 1;</a:t>
            </a:r>
          </a:p>
          <a:p>
            <a:r>
              <a:rPr lang="en-US"/>
              <a:t>while ( I &lt;= 10)</a:t>
            </a:r>
          </a:p>
          <a:p>
            <a:r>
              <a:rPr lang="en-US"/>
              <a:t>    {</a:t>
            </a:r>
          </a:p>
          <a:p>
            <a:r>
              <a:rPr lang="en-US"/>
              <a:t>      A[I] = </a:t>
            </a:r>
            <a:r>
              <a:rPr lang="en-US">
                <a:solidFill>
                  <a:schemeClr val="accent2"/>
                </a:solidFill>
              </a:rPr>
              <a:t>I</a:t>
            </a:r>
            <a:r>
              <a:rPr lang="en-US"/>
              <a:t>;</a:t>
            </a:r>
          </a:p>
          <a:p>
            <a:r>
              <a:rPr lang="en-US"/>
              <a:t>       </a:t>
            </a:r>
            <a:r>
              <a:rPr lang="en-US">
                <a:solidFill>
                  <a:srgbClr val="FF3300"/>
                </a:solidFill>
              </a:rPr>
              <a:t>I+=2;</a:t>
            </a:r>
            <a:endParaRPr lang="en-US"/>
          </a:p>
          <a:p>
            <a:r>
              <a:rPr lang="en-US"/>
              <a:t>    }</a:t>
            </a:r>
          </a:p>
        </p:txBody>
      </p:sp>
      <p:grpSp>
        <p:nvGrpSpPr>
          <p:cNvPr id="108549" name="Group 5"/>
          <p:cNvGrpSpPr>
            <a:grpSpLocks/>
          </p:cNvGrpSpPr>
          <p:nvPr/>
        </p:nvGrpSpPr>
        <p:grpSpPr bwMode="auto">
          <a:xfrm>
            <a:off x="3047534" y="901188"/>
            <a:ext cx="5013792" cy="473587"/>
            <a:chOff x="1925" y="756"/>
            <a:chExt cx="2112" cy="144"/>
          </a:xfrm>
        </p:grpSpPr>
        <p:sp>
          <p:nvSpPr>
            <p:cNvPr id="108550" name="Rectangle 6"/>
            <p:cNvSpPr>
              <a:spLocks noChangeArrowheads="1"/>
            </p:cNvSpPr>
            <p:nvPr/>
          </p:nvSpPr>
          <p:spPr bwMode="auto">
            <a:xfrm>
              <a:off x="1925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8551" name="Rectangle 7"/>
            <p:cNvSpPr>
              <a:spLocks noChangeArrowheads="1"/>
            </p:cNvSpPr>
            <p:nvPr/>
          </p:nvSpPr>
          <p:spPr bwMode="auto">
            <a:xfrm>
              <a:off x="2117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8552" name="Rectangle 8"/>
            <p:cNvSpPr>
              <a:spLocks noChangeArrowheads="1"/>
            </p:cNvSpPr>
            <p:nvPr/>
          </p:nvSpPr>
          <p:spPr bwMode="auto">
            <a:xfrm>
              <a:off x="2309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8553" name="Rectangle 9"/>
            <p:cNvSpPr>
              <a:spLocks noChangeArrowheads="1"/>
            </p:cNvSpPr>
            <p:nvPr/>
          </p:nvSpPr>
          <p:spPr bwMode="auto">
            <a:xfrm>
              <a:off x="2501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8554" name="Rectangle 10"/>
            <p:cNvSpPr>
              <a:spLocks noChangeArrowheads="1"/>
            </p:cNvSpPr>
            <p:nvPr/>
          </p:nvSpPr>
          <p:spPr bwMode="auto">
            <a:xfrm>
              <a:off x="2693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8555" name="Rectangle 11"/>
            <p:cNvSpPr>
              <a:spLocks noChangeArrowheads="1"/>
            </p:cNvSpPr>
            <p:nvPr/>
          </p:nvSpPr>
          <p:spPr bwMode="auto">
            <a:xfrm>
              <a:off x="2885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8556" name="Rectangle 12"/>
            <p:cNvSpPr>
              <a:spLocks noChangeArrowheads="1"/>
            </p:cNvSpPr>
            <p:nvPr/>
          </p:nvSpPr>
          <p:spPr bwMode="auto">
            <a:xfrm>
              <a:off x="3077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8557" name="Rectangle 13"/>
            <p:cNvSpPr>
              <a:spLocks noChangeArrowheads="1"/>
            </p:cNvSpPr>
            <p:nvPr/>
          </p:nvSpPr>
          <p:spPr bwMode="auto">
            <a:xfrm>
              <a:off x="3269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8558" name="Rectangle 14"/>
            <p:cNvSpPr>
              <a:spLocks noChangeArrowheads="1"/>
            </p:cNvSpPr>
            <p:nvPr/>
          </p:nvSpPr>
          <p:spPr bwMode="auto">
            <a:xfrm>
              <a:off x="3461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8559" name="Rectangle 15"/>
            <p:cNvSpPr>
              <a:spLocks noChangeArrowheads="1"/>
            </p:cNvSpPr>
            <p:nvPr/>
          </p:nvSpPr>
          <p:spPr bwMode="auto">
            <a:xfrm>
              <a:off x="3653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8561" name="Rectangle 17"/>
            <p:cNvSpPr>
              <a:spLocks noChangeArrowheads="1"/>
            </p:cNvSpPr>
            <p:nvPr/>
          </p:nvSpPr>
          <p:spPr bwMode="auto">
            <a:xfrm>
              <a:off x="3845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108563" name="Text Box 19"/>
          <p:cNvSpPr txBox="1">
            <a:spLocks noChangeArrowheads="1"/>
          </p:cNvSpPr>
          <p:nvPr/>
        </p:nvSpPr>
        <p:spPr bwMode="auto">
          <a:xfrm>
            <a:off x="1981201" y="1752600"/>
            <a:ext cx="111325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/>
              <a:t>Contoh-2.</a:t>
            </a:r>
          </a:p>
        </p:txBody>
      </p:sp>
      <p:sp>
        <p:nvSpPr>
          <p:cNvPr id="108564" name="Rectangle 20"/>
          <p:cNvSpPr>
            <a:spLocks noChangeArrowheads="1"/>
          </p:cNvSpPr>
          <p:nvPr/>
        </p:nvSpPr>
        <p:spPr bwMode="auto">
          <a:xfrm>
            <a:off x="2895601" y="4860926"/>
            <a:ext cx="455613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GB">
              <a:solidFill>
                <a:schemeClr val="accent2"/>
              </a:solidFill>
            </a:endParaRPr>
          </a:p>
        </p:txBody>
      </p:sp>
      <p:sp>
        <p:nvSpPr>
          <p:cNvPr id="108565" name="Rectangle 21"/>
          <p:cNvSpPr>
            <a:spLocks noChangeArrowheads="1"/>
          </p:cNvSpPr>
          <p:nvPr/>
        </p:nvSpPr>
        <p:spPr bwMode="auto">
          <a:xfrm>
            <a:off x="3351213" y="4860926"/>
            <a:ext cx="455612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08566" name="Rectangle 22"/>
          <p:cNvSpPr>
            <a:spLocks noChangeArrowheads="1"/>
          </p:cNvSpPr>
          <p:nvPr/>
        </p:nvSpPr>
        <p:spPr bwMode="auto">
          <a:xfrm>
            <a:off x="3806826" y="4860926"/>
            <a:ext cx="455613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GB">
              <a:solidFill>
                <a:schemeClr val="accent2"/>
              </a:solidFill>
            </a:endParaRPr>
          </a:p>
        </p:txBody>
      </p:sp>
      <p:sp>
        <p:nvSpPr>
          <p:cNvPr id="108567" name="Rectangle 23"/>
          <p:cNvSpPr>
            <a:spLocks noChangeArrowheads="1"/>
          </p:cNvSpPr>
          <p:nvPr/>
        </p:nvSpPr>
        <p:spPr bwMode="auto">
          <a:xfrm>
            <a:off x="4262438" y="4860926"/>
            <a:ext cx="455612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108568" name="Rectangle 24"/>
          <p:cNvSpPr>
            <a:spLocks noChangeArrowheads="1"/>
          </p:cNvSpPr>
          <p:nvPr/>
        </p:nvSpPr>
        <p:spPr bwMode="auto">
          <a:xfrm>
            <a:off x="4718051" y="4860926"/>
            <a:ext cx="455613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GB">
              <a:solidFill>
                <a:schemeClr val="accent2"/>
              </a:solidFill>
            </a:endParaRPr>
          </a:p>
        </p:txBody>
      </p:sp>
      <p:sp>
        <p:nvSpPr>
          <p:cNvPr id="108569" name="Rectangle 25"/>
          <p:cNvSpPr>
            <a:spLocks noChangeArrowheads="1"/>
          </p:cNvSpPr>
          <p:nvPr/>
        </p:nvSpPr>
        <p:spPr bwMode="auto">
          <a:xfrm>
            <a:off x="5173663" y="4860926"/>
            <a:ext cx="455612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108570" name="Rectangle 26"/>
          <p:cNvSpPr>
            <a:spLocks noChangeArrowheads="1"/>
          </p:cNvSpPr>
          <p:nvPr/>
        </p:nvSpPr>
        <p:spPr bwMode="auto">
          <a:xfrm>
            <a:off x="5629275" y="4860926"/>
            <a:ext cx="457200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GB">
              <a:solidFill>
                <a:schemeClr val="accent2"/>
              </a:solidFill>
            </a:endParaRPr>
          </a:p>
        </p:txBody>
      </p:sp>
      <p:sp>
        <p:nvSpPr>
          <p:cNvPr id="108571" name="Rectangle 27"/>
          <p:cNvSpPr>
            <a:spLocks noChangeArrowheads="1"/>
          </p:cNvSpPr>
          <p:nvPr/>
        </p:nvSpPr>
        <p:spPr bwMode="auto">
          <a:xfrm>
            <a:off x="6086476" y="4860926"/>
            <a:ext cx="455613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chemeClr val="accent2"/>
                </a:solidFill>
              </a:rPr>
              <a:t>7</a:t>
            </a:r>
          </a:p>
        </p:txBody>
      </p:sp>
      <p:sp>
        <p:nvSpPr>
          <p:cNvPr id="108572" name="Rectangle 28"/>
          <p:cNvSpPr>
            <a:spLocks noChangeArrowheads="1"/>
          </p:cNvSpPr>
          <p:nvPr/>
        </p:nvSpPr>
        <p:spPr bwMode="auto">
          <a:xfrm>
            <a:off x="6542088" y="4860926"/>
            <a:ext cx="455612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GB">
              <a:solidFill>
                <a:schemeClr val="accent2"/>
              </a:solidFill>
            </a:endParaRPr>
          </a:p>
        </p:txBody>
      </p:sp>
      <p:sp>
        <p:nvSpPr>
          <p:cNvPr id="108573" name="Rectangle 29"/>
          <p:cNvSpPr>
            <a:spLocks noChangeArrowheads="1"/>
          </p:cNvSpPr>
          <p:nvPr/>
        </p:nvSpPr>
        <p:spPr bwMode="auto">
          <a:xfrm>
            <a:off x="6997701" y="4860926"/>
            <a:ext cx="455613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chemeClr val="accent2"/>
                </a:solidFill>
              </a:rPr>
              <a:t>9</a:t>
            </a:r>
          </a:p>
        </p:txBody>
      </p:sp>
      <p:sp>
        <p:nvSpPr>
          <p:cNvPr id="108574" name="Text Box 30"/>
          <p:cNvSpPr txBox="1">
            <a:spLocks noChangeArrowheads="1"/>
          </p:cNvSpPr>
          <p:nvPr/>
        </p:nvSpPr>
        <p:spPr bwMode="auto">
          <a:xfrm>
            <a:off x="2743200" y="4464050"/>
            <a:ext cx="329449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  0    </a:t>
            </a:r>
            <a:r>
              <a:rPr lang="en-US" sz="1600">
                <a:solidFill>
                  <a:srgbClr val="FF3300"/>
                </a:solidFill>
              </a:rPr>
              <a:t>1 </a:t>
            </a:r>
            <a:r>
              <a:rPr lang="en-US" sz="1600"/>
              <a:t>   2    </a:t>
            </a:r>
            <a:r>
              <a:rPr lang="en-US" sz="1600">
                <a:solidFill>
                  <a:srgbClr val="FF3300"/>
                </a:solidFill>
              </a:rPr>
              <a:t>3</a:t>
            </a:r>
            <a:r>
              <a:rPr lang="en-US" sz="1600"/>
              <a:t>   4    5   6    </a:t>
            </a:r>
            <a:r>
              <a:rPr lang="en-US" sz="1600">
                <a:solidFill>
                  <a:srgbClr val="FF3300"/>
                </a:solidFill>
              </a:rPr>
              <a:t>7</a:t>
            </a:r>
            <a:r>
              <a:rPr lang="en-US" sz="1600"/>
              <a:t>    8    </a:t>
            </a:r>
            <a:r>
              <a:rPr lang="en-US" sz="1600">
                <a:solidFill>
                  <a:srgbClr val="FF3300"/>
                </a:solidFill>
              </a:rPr>
              <a:t>9 </a:t>
            </a:r>
            <a:r>
              <a:rPr lang="en-US" sz="1600"/>
              <a:t>  10 </a:t>
            </a:r>
          </a:p>
        </p:txBody>
      </p:sp>
      <p:sp>
        <p:nvSpPr>
          <p:cNvPr id="108575" name="Rectangle 31"/>
          <p:cNvSpPr>
            <a:spLocks noChangeArrowheads="1"/>
          </p:cNvSpPr>
          <p:nvPr/>
        </p:nvSpPr>
        <p:spPr bwMode="auto">
          <a:xfrm>
            <a:off x="7453313" y="4860926"/>
            <a:ext cx="455612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GB">
              <a:solidFill>
                <a:schemeClr val="accent2"/>
              </a:solidFill>
            </a:endParaRPr>
          </a:p>
        </p:txBody>
      </p:sp>
      <p:sp>
        <p:nvSpPr>
          <p:cNvPr id="108576" name="Text Box 32"/>
          <p:cNvSpPr txBox="1">
            <a:spLocks noChangeArrowheads="1"/>
          </p:cNvSpPr>
          <p:nvPr/>
        </p:nvSpPr>
        <p:spPr bwMode="auto">
          <a:xfrm>
            <a:off x="9220200" y="1565275"/>
            <a:ext cx="418704" cy="3471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>
                <a:solidFill>
                  <a:srgbClr val="FF3300"/>
                </a:solidFill>
              </a:rPr>
              <a:t>I</a:t>
            </a:r>
          </a:p>
          <a:p>
            <a:endParaRPr lang="en-GB">
              <a:solidFill>
                <a:srgbClr val="FF3300"/>
              </a:solidFill>
            </a:endParaRPr>
          </a:p>
          <a:p>
            <a:pPr>
              <a:lnSpc>
                <a:spcPct val="170000"/>
              </a:lnSpc>
            </a:pPr>
            <a:r>
              <a:rPr lang="en-GB">
                <a:solidFill>
                  <a:srgbClr val="FF3300"/>
                </a:solidFill>
              </a:rPr>
              <a:t>1</a:t>
            </a:r>
          </a:p>
          <a:p>
            <a:pPr>
              <a:lnSpc>
                <a:spcPct val="170000"/>
              </a:lnSpc>
            </a:pPr>
            <a:r>
              <a:rPr lang="en-GB">
                <a:solidFill>
                  <a:srgbClr val="FF3300"/>
                </a:solidFill>
              </a:rPr>
              <a:t>3</a:t>
            </a:r>
          </a:p>
          <a:p>
            <a:pPr>
              <a:lnSpc>
                <a:spcPct val="170000"/>
              </a:lnSpc>
            </a:pPr>
            <a:r>
              <a:rPr lang="en-GB">
                <a:solidFill>
                  <a:srgbClr val="FF3300"/>
                </a:solidFill>
              </a:rPr>
              <a:t>5</a:t>
            </a:r>
          </a:p>
          <a:p>
            <a:pPr>
              <a:lnSpc>
                <a:spcPct val="170000"/>
              </a:lnSpc>
            </a:pPr>
            <a:r>
              <a:rPr lang="en-GB">
                <a:solidFill>
                  <a:srgbClr val="FF3300"/>
                </a:solidFill>
              </a:rPr>
              <a:t>7</a:t>
            </a:r>
          </a:p>
          <a:p>
            <a:pPr>
              <a:lnSpc>
                <a:spcPct val="170000"/>
              </a:lnSpc>
            </a:pPr>
            <a:r>
              <a:rPr lang="en-GB">
                <a:solidFill>
                  <a:srgbClr val="FF3300"/>
                </a:solidFill>
              </a:rPr>
              <a:t>9</a:t>
            </a:r>
          </a:p>
          <a:p>
            <a:pPr>
              <a:lnSpc>
                <a:spcPct val="170000"/>
              </a:lnSpc>
            </a:pPr>
            <a:r>
              <a:rPr lang="en-GB">
                <a:solidFill>
                  <a:srgbClr val="FF3300"/>
                </a:solidFill>
              </a:rPr>
              <a:t>11</a:t>
            </a:r>
          </a:p>
        </p:txBody>
      </p:sp>
      <p:sp>
        <p:nvSpPr>
          <p:cNvPr id="108577" name="Line 33"/>
          <p:cNvSpPr>
            <a:spLocks noChangeShapeType="1"/>
          </p:cNvSpPr>
          <p:nvPr/>
        </p:nvSpPr>
        <p:spPr bwMode="auto">
          <a:xfrm>
            <a:off x="8991600" y="1981200"/>
            <a:ext cx="12192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08578" name="Line 34"/>
          <p:cNvSpPr>
            <a:spLocks noChangeShapeType="1"/>
          </p:cNvSpPr>
          <p:nvPr/>
        </p:nvSpPr>
        <p:spPr bwMode="auto">
          <a:xfrm>
            <a:off x="8915400" y="4572000"/>
            <a:ext cx="12954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08579" name="Line 35"/>
          <p:cNvSpPr>
            <a:spLocks noChangeShapeType="1"/>
          </p:cNvSpPr>
          <p:nvPr/>
        </p:nvSpPr>
        <p:spPr bwMode="auto">
          <a:xfrm>
            <a:off x="9753600" y="15240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08580" name="Text Box 36"/>
          <p:cNvSpPr txBox="1">
            <a:spLocks noChangeArrowheads="1"/>
          </p:cNvSpPr>
          <p:nvPr/>
        </p:nvSpPr>
        <p:spPr bwMode="auto">
          <a:xfrm>
            <a:off x="9813925" y="2133600"/>
            <a:ext cx="301686" cy="24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</a:pPr>
            <a:r>
              <a:rPr lang="en-GB">
                <a:solidFill>
                  <a:schemeClr val="accent2"/>
                </a:solidFill>
              </a:rPr>
              <a:t>1</a:t>
            </a:r>
          </a:p>
          <a:p>
            <a:pPr>
              <a:lnSpc>
                <a:spcPct val="170000"/>
              </a:lnSpc>
            </a:pPr>
            <a:r>
              <a:rPr lang="en-GB">
                <a:solidFill>
                  <a:schemeClr val="accent2"/>
                </a:solidFill>
              </a:rPr>
              <a:t>3</a:t>
            </a:r>
          </a:p>
          <a:p>
            <a:pPr>
              <a:lnSpc>
                <a:spcPct val="170000"/>
              </a:lnSpc>
            </a:pPr>
            <a:r>
              <a:rPr lang="en-GB">
                <a:solidFill>
                  <a:schemeClr val="accent2"/>
                </a:solidFill>
              </a:rPr>
              <a:t>5</a:t>
            </a:r>
          </a:p>
          <a:p>
            <a:pPr>
              <a:lnSpc>
                <a:spcPct val="170000"/>
              </a:lnSpc>
            </a:pPr>
            <a:r>
              <a:rPr lang="en-GB">
                <a:solidFill>
                  <a:schemeClr val="accent2"/>
                </a:solidFill>
              </a:rPr>
              <a:t>7</a:t>
            </a:r>
          </a:p>
          <a:p>
            <a:pPr>
              <a:lnSpc>
                <a:spcPct val="170000"/>
              </a:lnSpc>
            </a:pPr>
            <a:r>
              <a:rPr lang="en-GB">
                <a:solidFill>
                  <a:schemeClr val="accent2"/>
                </a:solidFill>
              </a:rPr>
              <a:t>9</a:t>
            </a:r>
          </a:p>
        </p:txBody>
      </p:sp>
      <p:sp>
        <p:nvSpPr>
          <p:cNvPr id="37" name="Text Box 36"/>
          <p:cNvSpPr txBox="1">
            <a:spLocks noChangeArrowheads="1"/>
          </p:cNvSpPr>
          <p:nvPr/>
        </p:nvSpPr>
        <p:spPr bwMode="auto">
          <a:xfrm>
            <a:off x="3238236" y="611873"/>
            <a:ext cx="487505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 0    </a:t>
            </a:r>
            <a:r>
              <a:rPr lang="id-ID" sz="1600" dirty="0" smtClean="0"/>
              <a:t> </a:t>
            </a:r>
            <a:r>
              <a:rPr lang="en-US" sz="1600" dirty="0" smtClean="0"/>
              <a:t>1    </a:t>
            </a:r>
            <a:r>
              <a:rPr lang="id-ID" sz="1600" dirty="0" smtClean="0"/>
              <a:t>     </a:t>
            </a:r>
            <a:r>
              <a:rPr lang="en-US" sz="1600" dirty="0" smtClean="0"/>
              <a:t>2    </a:t>
            </a:r>
            <a:r>
              <a:rPr lang="id-ID" sz="1600" dirty="0" smtClean="0"/>
              <a:t>   </a:t>
            </a:r>
            <a:r>
              <a:rPr lang="en-US" sz="1600" dirty="0" smtClean="0"/>
              <a:t>3   </a:t>
            </a:r>
            <a:r>
              <a:rPr lang="id-ID" sz="1600" dirty="0" smtClean="0"/>
              <a:t>     </a:t>
            </a:r>
            <a:r>
              <a:rPr lang="en-US" sz="1600" dirty="0" smtClean="0"/>
              <a:t>4    </a:t>
            </a:r>
            <a:r>
              <a:rPr lang="id-ID" sz="1600" dirty="0" smtClean="0"/>
              <a:t>   </a:t>
            </a:r>
            <a:r>
              <a:rPr lang="en-US" sz="1600" dirty="0" smtClean="0"/>
              <a:t>5   </a:t>
            </a:r>
            <a:r>
              <a:rPr lang="id-ID" sz="1600" dirty="0" smtClean="0"/>
              <a:t>     </a:t>
            </a:r>
            <a:r>
              <a:rPr lang="en-US" sz="1600" dirty="0" smtClean="0"/>
              <a:t>6    </a:t>
            </a:r>
            <a:r>
              <a:rPr lang="id-ID" sz="1600" dirty="0" smtClean="0"/>
              <a:t>   </a:t>
            </a:r>
            <a:r>
              <a:rPr lang="en-US" sz="1600" dirty="0" smtClean="0"/>
              <a:t>7    </a:t>
            </a:r>
            <a:r>
              <a:rPr lang="id-ID" sz="1600" dirty="0" smtClean="0"/>
              <a:t>    </a:t>
            </a:r>
            <a:r>
              <a:rPr lang="en-US" sz="1600" dirty="0" smtClean="0"/>
              <a:t>8    </a:t>
            </a:r>
            <a:r>
              <a:rPr lang="id-ID" sz="1600" dirty="0" smtClean="0"/>
              <a:t>   </a:t>
            </a:r>
            <a:r>
              <a:rPr lang="en-US" sz="1600" dirty="0" smtClean="0"/>
              <a:t>9   </a:t>
            </a:r>
            <a:r>
              <a:rPr lang="id-ID" sz="1600" dirty="0" smtClean="0"/>
              <a:t>   </a:t>
            </a:r>
            <a:r>
              <a:rPr lang="en-US" sz="1600" dirty="0" smtClean="0"/>
              <a:t>10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4756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3580-48DF-447F-A241-5083722B7FEE}" type="slidenum">
              <a:rPr lang="en-US"/>
              <a:pPr/>
              <a:t>43</a:t>
            </a:fld>
            <a:endParaRPr lang="en-US"/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3276600" y="228601"/>
            <a:ext cx="55118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Sudah ada array  Satu Dimensi  A[11],</a:t>
            </a:r>
          </a:p>
          <a:p>
            <a:r>
              <a:rPr lang="en-US"/>
              <a:t>belum ada isinya dengan ilustrasi sebagai berikut :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2133600" y="2998789"/>
            <a:ext cx="8153400" cy="884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>
                <a:solidFill>
                  <a:srgbClr val="FF3300"/>
                </a:solidFill>
              </a:rPr>
              <a:t>Susun</a:t>
            </a:r>
            <a:r>
              <a:rPr lang="en-US" sz="2800">
                <a:solidFill>
                  <a:srgbClr val="FF3300"/>
                </a:solidFill>
              </a:rPr>
              <a:t>  </a:t>
            </a:r>
            <a:r>
              <a:rPr lang="en-US" sz="2400">
                <a:solidFill>
                  <a:srgbClr val="FF3300"/>
                </a:solidFill>
              </a:rPr>
              <a:t>Program</a:t>
            </a:r>
            <a:r>
              <a:rPr lang="en-US"/>
              <a:t> dalam Bahasa C  untuk mengisi array tersebut sehingga isinya menjadi sebagai</a:t>
            </a:r>
            <a:r>
              <a:rPr lang="en-US" sz="2400"/>
              <a:t>  </a:t>
            </a:r>
            <a:r>
              <a:rPr lang="en-US"/>
              <a:t>berikut :</a:t>
            </a:r>
            <a:endParaRPr lang="en-US" sz="2400"/>
          </a:p>
        </p:txBody>
      </p:sp>
      <p:sp>
        <p:nvSpPr>
          <p:cNvPr id="13367" name="Text Box 55"/>
          <p:cNvSpPr txBox="1">
            <a:spLocks noChangeArrowheads="1"/>
          </p:cNvSpPr>
          <p:nvPr/>
        </p:nvSpPr>
        <p:spPr bwMode="auto">
          <a:xfrm>
            <a:off x="1905001" y="228600"/>
            <a:ext cx="111325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/>
              <a:t>Contoh-6.</a:t>
            </a:r>
          </a:p>
        </p:txBody>
      </p:sp>
      <p:sp>
        <p:nvSpPr>
          <p:cNvPr id="13368" name="Rectangle 56"/>
          <p:cNvSpPr>
            <a:spLocks noChangeArrowheads="1"/>
          </p:cNvSpPr>
          <p:nvPr/>
        </p:nvSpPr>
        <p:spPr bwMode="auto">
          <a:xfrm>
            <a:off x="3124201" y="4860926"/>
            <a:ext cx="455613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13369" name="Rectangle 57"/>
          <p:cNvSpPr>
            <a:spLocks noChangeArrowheads="1"/>
          </p:cNvSpPr>
          <p:nvPr/>
        </p:nvSpPr>
        <p:spPr bwMode="auto">
          <a:xfrm>
            <a:off x="3579813" y="4860926"/>
            <a:ext cx="455612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3370" name="Rectangle 58"/>
          <p:cNvSpPr>
            <a:spLocks noChangeArrowheads="1"/>
          </p:cNvSpPr>
          <p:nvPr/>
        </p:nvSpPr>
        <p:spPr bwMode="auto">
          <a:xfrm>
            <a:off x="4035426" y="4860926"/>
            <a:ext cx="455613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13371" name="Rectangle 59"/>
          <p:cNvSpPr>
            <a:spLocks noChangeArrowheads="1"/>
          </p:cNvSpPr>
          <p:nvPr/>
        </p:nvSpPr>
        <p:spPr bwMode="auto">
          <a:xfrm>
            <a:off x="4491038" y="4860926"/>
            <a:ext cx="455612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13372" name="Rectangle 60"/>
          <p:cNvSpPr>
            <a:spLocks noChangeArrowheads="1"/>
          </p:cNvSpPr>
          <p:nvPr/>
        </p:nvSpPr>
        <p:spPr bwMode="auto">
          <a:xfrm>
            <a:off x="4946651" y="4860926"/>
            <a:ext cx="455613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13373" name="Rectangle 61"/>
          <p:cNvSpPr>
            <a:spLocks noChangeArrowheads="1"/>
          </p:cNvSpPr>
          <p:nvPr/>
        </p:nvSpPr>
        <p:spPr bwMode="auto">
          <a:xfrm>
            <a:off x="5402263" y="4860926"/>
            <a:ext cx="455612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13374" name="Rectangle 62"/>
          <p:cNvSpPr>
            <a:spLocks noChangeArrowheads="1"/>
          </p:cNvSpPr>
          <p:nvPr/>
        </p:nvSpPr>
        <p:spPr bwMode="auto">
          <a:xfrm>
            <a:off x="5857875" y="4860926"/>
            <a:ext cx="457200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13375" name="Rectangle 63"/>
          <p:cNvSpPr>
            <a:spLocks noChangeArrowheads="1"/>
          </p:cNvSpPr>
          <p:nvPr/>
        </p:nvSpPr>
        <p:spPr bwMode="auto">
          <a:xfrm>
            <a:off x="6315076" y="4860926"/>
            <a:ext cx="455613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chemeClr val="accent2"/>
                </a:solidFill>
              </a:rPr>
              <a:t>7</a:t>
            </a:r>
          </a:p>
        </p:txBody>
      </p:sp>
      <p:sp>
        <p:nvSpPr>
          <p:cNvPr id="13376" name="Rectangle 64"/>
          <p:cNvSpPr>
            <a:spLocks noChangeArrowheads="1"/>
          </p:cNvSpPr>
          <p:nvPr/>
        </p:nvSpPr>
        <p:spPr bwMode="auto">
          <a:xfrm>
            <a:off x="6770688" y="4860926"/>
            <a:ext cx="455612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13377" name="Rectangle 65"/>
          <p:cNvSpPr>
            <a:spLocks noChangeArrowheads="1"/>
          </p:cNvSpPr>
          <p:nvPr/>
        </p:nvSpPr>
        <p:spPr bwMode="auto">
          <a:xfrm>
            <a:off x="7226301" y="4860926"/>
            <a:ext cx="455613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chemeClr val="accent2"/>
                </a:solidFill>
              </a:rPr>
              <a:t>9</a:t>
            </a:r>
          </a:p>
        </p:txBody>
      </p:sp>
      <p:sp>
        <p:nvSpPr>
          <p:cNvPr id="13379" name="Rectangle 67"/>
          <p:cNvSpPr>
            <a:spLocks noChangeArrowheads="1"/>
          </p:cNvSpPr>
          <p:nvPr/>
        </p:nvSpPr>
        <p:spPr bwMode="auto">
          <a:xfrm>
            <a:off x="7681913" y="4860926"/>
            <a:ext cx="455612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chemeClr val="accent2"/>
                </a:solidFill>
              </a:rPr>
              <a:t>10</a:t>
            </a:r>
          </a:p>
        </p:txBody>
      </p:sp>
      <p:grpSp>
        <p:nvGrpSpPr>
          <p:cNvPr id="13380" name="Group 68"/>
          <p:cNvGrpSpPr>
            <a:grpSpLocks/>
          </p:cNvGrpSpPr>
          <p:nvPr/>
        </p:nvGrpSpPr>
        <p:grpSpPr bwMode="auto">
          <a:xfrm>
            <a:off x="3047534" y="2041013"/>
            <a:ext cx="5013792" cy="473587"/>
            <a:chOff x="1925" y="756"/>
            <a:chExt cx="2112" cy="144"/>
          </a:xfrm>
        </p:grpSpPr>
        <p:sp>
          <p:nvSpPr>
            <p:cNvPr id="13381" name="Rectangle 69"/>
            <p:cNvSpPr>
              <a:spLocks noChangeArrowheads="1"/>
            </p:cNvSpPr>
            <p:nvPr/>
          </p:nvSpPr>
          <p:spPr bwMode="auto">
            <a:xfrm>
              <a:off x="1925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3382" name="Rectangle 70"/>
            <p:cNvSpPr>
              <a:spLocks noChangeArrowheads="1"/>
            </p:cNvSpPr>
            <p:nvPr/>
          </p:nvSpPr>
          <p:spPr bwMode="auto">
            <a:xfrm>
              <a:off x="2117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3383" name="Rectangle 71"/>
            <p:cNvSpPr>
              <a:spLocks noChangeArrowheads="1"/>
            </p:cNvSpPr>
            <p:nvPr/>
          </p:nvSpPr>
          <p:spPr bwMode="auto">
            <a:xfrm>
              <a:off x="2309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3384" name="Rectangle 72"/>
            <p:cNvSpPr>
              <a:spLocks noChangeArrowheads="1"/>
            </p:cNvSpPr>
            <p:nvPr/>
          </p:nvSpPr>
          <p:spPr bwMode="auto">
            <a:xfrm>
              <a:off x="2501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3385" name="Rectangle 73"/>
            <p:cNvSpPr>
              <a:spLocks noChangeArrowheads="1"/>
            </p:cNvSpPr>
            <p:nvPr/>
          </p:nvSpPr>
          <p:spPr bwMode="auto">
            <a:xfrm>
              <a:off x="2693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3386" name="Rectangle 74"/>
            <p:cNvSpPr>
              <a:spLocks noChangeArrowheads="1"/>
            </p:cNvSpPr>
            <p:nvPr/>
          </p:nvSpPr>
          <p:spPr bwMode="auto">
            <a:xfrm>
              <a:off x="2885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3387" name="Rectangle 75"/>
            <p:cNvSpPr>
              <a:spLocks noChangeArrowheads="1"/>
            </p:cNvSpPr>
            <p:nvPr/>
          </p:nvSpPr>
          <p:spPr bwMode="auto">
            <a:xfrm>
              <a:off x="3077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3388" name="Rectangle 76"/>
            <p:cNvSpPr>
              <a:spLocks noChangeArrowheads="1"/>
            </p:cNvSpPr>
            <p:nvPr/>
          </p:nvSpPr>
          <p:spPr bwMode="auto">
            <a:xfrm>
              <a:off x="3269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3389" name="Rectangle 77"/>
            <p:cNvSpPr>
              <a:spLocks noChangeArrowheads="1"/>
            </p:cNvSpPr>
            <p:nvPr/>
          </p:nvSpPr>
          <p:spPr bwMode="auto">
            <a:xfrm>
              <a:off x="3461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3390" name="Rectangle 78"/>
            <p:cNvSpPr>
              <a:spLocks noChangeArrowheads="1"/>
            </p:cNvSpPr>
            <p:nvPr/>
          </p:nvSpPr>
          <p:spPr bwMode="auto">
            <a:xfrm>
              <a:off x="3653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3392" name="Rectangle 80"/>
            <p:cNvSpPr>
              <a:spLocks noChangeArrowheads="1"/>
            </p:cNvSpPr>
            <p:nvPr/>
          </p:nvSpPr>
          <p:spPr bwMode="auto">
            <a:xfrm>
              <a:off x="3845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31" name="Text Box 36"/>
          <p:cNvSpPr txBox="1">
            <a:spLocks noChangeArrowheads="1"/>
          </p:cNvSpPr>
          <p:nvPr/>
        </p:nvSpPr>
        <p:spPr bwMode="auto">
          <a:xfrm>
            <a:off x="3124201" y="4469181"/>
            <a:ext cx="501332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id-ID" sz="1600" dirty="0" smtClean="0"/>
              <a:t>  </a:t>
            </a:r>
            <a:r>
              <a:rPr lang="en-US" sz="1600" dirty="0" smtClean="0"/>
              <a:t>0    </a:t>
            </a:r>
            <a:r>
              <a:rPr lang="id-ID" sz="1600" dirty="0" smtClean="0"/>
              <a:t>   </a:t>
            </a:r>
            <a:r>
              <a:rPr lang="en-US" sz="1600" dirty="0" smtClean="0"/>
              <a:t>1    </a:t>
            </a:r>
            <a:r>
              <a:rPr lang="id-ID" sz="1600" dirty="0" smtClean="0"/>
              <a:t>    </a:t>
            </a:r>
            <a:r>
              <a:rPr lang="en-US" sz="1600" dirty="0" smtClean="0"/>
              <a:t>2    </a:t>
            </a:r>
            <a:r>
              <a:rPr lang="id-ID" sz="1600" dirty="0" smtClean="0"/>
              <a:t>   </a:t>
            </a:r>
            <a:r>
              <a:rPr lang="en-US" sz="1600" dirty="0" smtClean="0"/>
              <a:t>3   </a:t>
            </a:r>
            <a:r>
              <a:rPr lang="id-ID" sz="1600" dirty="0" smtClean="0"/>
              <a:t>     </a:t>
            </a:r>
            <a:r>
              <a:rPr lang="en-US" sz="1600" dirty="0" smtClean="0"/>
              <a:t>4    </a:t>
            </a:r>
            <a:r>
              <a:rPr lang="id-ID" sz="1600" dirty="0" smtClean="0"/>
              <a:t>   </a:t>
            </a:r>
            <a:r>
              <a:rPr lang="en-US" sz="1600" dirty="0" smtClean="0"/>
              <a:t>5   </a:t>
            </a:r>
            <a:r>
              <a:rPr lang="id-ID" sz="1600" dirty="0" smtClean="0"/>
              <a:t>     </a:t>
            </a:r>
            <a:r>
              <a:rPr lang="en-US" sz="1600" dirty="0" smtClean="0"/>
              <a:t>6    </a:t>
            </a:r>
            <a:r>
              <a:rPr lang="id-ID" sz="1600" dirty="0" smtClean="0"/>
              <a:t>   </a:t>
            </a:r>
            <a:r>
              <a:rPr lang="en-US" sz="1600" dirty="0" smtClean="0"/>
              <a:t>7    </a:t>
            </a:r>
            <a:r>
              <a:rPr lang="id-ID" sz="1600" dirty="0" smtClean="0"/>
              <a:t>    </a:t>
            </a:r>
            <a:r>
              <a:rPr lang="en-US" sz="1600" dirty="0" smtClean="0"/>
              <a:t>8    </a:t>
            </a:r>
            <a:r>
              <a:rPr lang="id-ID" sz="1600" dirty="0" smtClean="0"/>
              <a:t>   </a:t>
            </a:r>
            <a:r>
              <a:rPr lang="en-US" sz="1600" dirty="0" smtClean="0"/>
              <a:t>9   </a:t>
            </a:r>
            <a:r>
              <a:rPr lang="id-ID" sz="1600" dirty="0" smtClean="0"/>
              <a:t>   </a:t>
            </a:r>
            <a:r>
              <a:rPr lang="en-US" sz="1600" dirty="0" smtClean="0"/>
              <a:t>10 </a:t>
            </a:r>
            <a:endParaRPr lang="en-US" sz="1600" dirty="0"/>
          </a:p>
        </p:txBody>
      </p:sp>
      <p:sp>
        <p:nvSpPr>
          <p:cNvPr id="32" name="Text Box 36"/>
          <p:cNvSpPr txBox="1">
            <a:spLocks noChangeArrowheads="1"/>
          </p:cNvSpPr>
          <p:nvPr/>
        </p:nvSpPr>
        <p:spPr bwMode="auto">
          <a:xfrm>
            <a:off x="3124201" y="1649268"/>
            <a:ext cx="496802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 0   </a:t>
            </a:r>
            <a:r>
              <a:rPr lang="id-ID" sz="1600" dirty="0" smtClean="0"/>
              <a:t>   </a:t>
            </a:r>
            <a:r>
              <a:rPr lang="en-US" sz="1600" dirty="0" smtClean="0"/>
              <a:t> </a:t>
            </a:r>
            <a:r>
              <a:rPr lang="en-US" sz="1600" dirty="0"/>
              <a:t>1    </a:t>
            </a:r>
            <a:r>
              <a:rPr lang="id-ID" sz="1600" dirty="0" smtClean="0"/>
              <a:t>     </a:t>
            </a:r>
            <a:r>
              <a:rPr lang="en-US" sz="1600" dirty="0" smtClean="0"/>
              <a:t>2    </a:t>
            </a:r>
            <a:r>
              <a:rPr lang="id-ID" sz="1600" dirty="0" smtClean="0"/>
              <a:t>   </a:t>
            </a:r>
            <a:r>
              <a:rPr lang="en-US" sz="1600" dirty="0" smtClean="0"/>
              <a:t>3   </a:t>
            </a:r>
            <a:r>
              <a:rPr lang="id-ID" sz="1600" dirty="0" smtClean="0"/>
              <a:t>     </a:t>
            </a:r>
            <a:r>
              <a:rPr lang="en-US" sz="1600" dirty="0" smtClean="0"/>
              <a:t>4    </a:t>
            </a:r>
            <a:r>
              <a:rPr lang="id-ID" sz="1600" dirty="0" smtClean="0"/>
              <a:t>   </a:t>
            </a:r>
            <a:r>
              <a:rPr lang="en-US" sz="1600" dirty="0" smtClean="0"/>
              <a:t>5   </a:t>
            </a:r>
            <a:r>
              <a:rPr lang="id-ID" sz="1600" dirty="0" smtClean="0"/>
              <a:t>     </a:t>
            </a:r>
            <a:r>
              <a:rPr lang="en-US" sz="1600" dirty="0" smtClean="0"/>
              <a:t>6    </a:t>
            </a:r>
            <a:r>
              <a:rPr lang="id-ID" sz="1600" dirty="0" smtClean="0"/>
              <a:t>   </a:t>
            </a:r>
            <a:r>
              <a:rPr lang="en-US" sz="1600" dirty="0" smtClean="0"/>
              <a:t>7    </a:t>
            </a:r>
            <a:r>
              <a:rPr lang="id-ID" sz="1600" dirty="0" smtClean="0"/>
              <a:t>    </a:t>
            </a:r>
            <a:r>
              <a:rPr lang="en-US" sz="1600" dirty="0" smtClean="0"/>
              <a:t>8    </a:t>
            </a:r>
            <a:r>
              <a:rPr lang="id-ID" sz="1600" dirty="0" smtClean="0"/>
              <a:t>   </a:t>
            </a:r>
            <a:r>
              <a:rPr lang="en-US" sz="1600" dirty="0" smtClean="0"/>
              <a:t>9   </a:t>
            </a:r>
            <a:r>
              <a:rPr lang="id-ID" sz="1600" dirty="0" smtClean="0"/>
              <a:t>   </a:t>
            </a:r>
            <a:r>
              <a:rPr lang="en-US" sz="1600" dirty="0" smtClean="0"/>
              <a:t>10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3476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8C9C-143E-4A6C-8D6D-EF5B6D8B4C44}" type="slidenum">
              <a:rPr lang="en-US"/>
              <a:pPr/>
              <a:t>44</a:t>
            </a:fld>
            <a:endParaRPr lang="en-US"/>
          </a:p>
        </p:txBody>
      </p:sp>
      <p:sp>
        <p:nvSpPr>
          <p:cNvPr id="96262" name="Rectangle 6"/>
          <p:cNvSpPr>
            <a:spLocks noChangeArrowheads="1"/>
          </p:cNvSpPr>
          <p:nvPr/>
        </p:nvSpPr>
        <p:spPr bwMode="auto">
          <a:xfrm>
            <a:off x="3003551" y="2073276"/>
            <a:ext cx="455613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0</a:t>
            </a:r>
          </a:p>
        </p:txBody>
      </p:sp>
      <p:sp>
        <p:nvSpPr>
          <p:cNvPr id="96263" name="Rectangle 7"/>
          <p:cNvSpPr>
            <a:spLocks noChangeArrowheads="1"/>
          </p:cNvSpPr>
          <p:nvPr/>
        </p:nvSpPr>
        <p:spPr bwMode="auto">
          <a:xfrm>
            <a:off x="3459163" y="2073276"/>
            <a:ext cx="455612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96264" name="Rectangle 8"/>
          <p:cNvSpPr>
            <a:spLocks noChangeArrowheads="1"/>
          </p:cNvSpPr>
          <p:nvPr/>
        </p:nvSpPr>
        <p:spPr bwMode="auto">
          <a:xfrm>
            <a:off x="3914776" y="2073276"/>
            <a:ext cx="455613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96265" name="Rectangle 9"/>
          <p:cNvSpPr>
            <a:spLocks noChangeArrowheads="1"/>
          </p:cNvSpPr>
          <p:nvPr/>
        </p:nvSpPr>
        <p:spPr bwMode="auto">
          <a:xfrm>
            <a:off x="4370388" y="2073276"/>
            <a:ext cx="455612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3</a:t>
            </a:r>
          </a:p>
        </p:txBody>
      </p:sp>
      <p:sp>
        <p:nvSpPr>
          <p:cNvPr id="96266" name="Rectangle 10"/>
          <p:cNvSpPr>
            <a:spLocks noChangeArrowheads="1"/>
          </p:cNvSpPr>
          <p:nvPr/>
        </p:nvSpPr>
        <p:spPr bwMode="auto">
          <a:xfrm>
            <a:off x="4826001" y="2073276"/>
            <a:ext cx="455613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4</a:t>
            </a:r>
          </a:p>
        </p:txBody>
      </p:sp>
      <p:sp>
        <p:nvSpPr>
          <p:cNvPr id="96267" name="Rectangle 11"/>
          <p:cNvSpPr>
            <a:spLocks noChangeArrowheads="1"/>
          </p:cNvSpPr>
          <p:nvPr/>
        </p:nvSpPr>
        <p:spPr bwMode="auto">
          <a:xfrm>
            <a:off x="5281613" y="2073276"/>
            <a:ext cx="455612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5</a:t>
            </a:r>
          </a:p>
        </p:txBody>
      </p:sp>
      <p:sp>
        <p:nvSpPr>
          <p:cNvPr id="96268" name="Rectangle 12"/>
          <p:cNvSpPr>
            <a:spLocks noChangeArrowheads="1"/>
          </p:cNvSpPr>
          <p:nvPr/>
        </p:nvSpPr>
        <p:spPr bwMode="auto">
          <a:xfrm>
            <a:off x="5737225" y="2073276"/>
            <a:ext cx="457200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6</a:t>
            </a:r>
          </a:p>
        </p:txBody>
      </p:sp>
      <p:sp>
        <p:nvSpPr>
          <p:cNvPr id="96269" name="Rectangle 13"/>
          <p:cNvSpPr>
            <a:spLocks noChangeArrowheads="1"/>
          </p:cNvSpPr>
          <p:nvPr/>
        </p:nvSpPr>
        <p:spPr bwMode="auto">
          <a:xfrm>
            <a:off x="6194426" y="2073276"/>
            <a:ext cx="455613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7</a:t>
            </a:r>
          </a:p>
        </p:txBody>
      </p:sp>
      <p:sp>
        <p:nvSpPr>
          <p:cNvPr id="96270" name="Rectangle 14"/>
          <p:cNvSpPr>
            <a:spLocks noChangeArrowheads="1"/>
          </p:cNvSpPr>
          <p:nvPr/>
        </p:nvSpPr>
        <p:spPr bwMode="auto">
          <a:xfrm>
            <a:off x="6650038" y="2073276"/>
            <a:ext cx="455612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8</a:t>
            </a:r>
          </a:p>
        </p:txBody>
      </p:sp>
      <p:sp>
        <p:nvSpPr>
          <p:cNvPr id="96271" name="Rectangle 15"/>
          <p:cNvSpPr>
            <a:spLocks noChangeArrowheads="1"/>
          </p:cNvSpPr>
          <p:nvPr/>
        </p:nvSpPr>
        <p:spPr bwMode="auto">
          <a:xfrm>
            <a:off x="7105651" y="2073276"/>
            <a:ext cx="455613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9</a:t>
            </a:r>
          </a:p>
        </p:txBody>
      </p:sp>
      <p:sp>
        <p:nvSpPr>
          <p:cNvPr id="96273" name="Rectangle 17"/>
          <p:cNvSpPr>
            <a:spLocks noChangeArrowheads="1"/>
          </p:cNvSpPr>
          <p:nvPr/>
        </p:nvSpPr>
        <p:spPr bwMode="auto">
          <a:xfrm>
            <a:off x="7561263" y="2073276"/>
            <a:ext cx="455612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10</a:t>
            </a:r>
          </a:p>
        </p:txBody>
      </p:sp>
      <p:grpSp>
        <p:nvGrpSpPr>
          <p:cNvPr id="96274" name="Group 18"/>
          <p:cNvGrpSpPr>
            <a:grpSpLocks/>
          </p:cNvGrpSpPr>
          <p:nvPr/>
        </p:nvGrpSpPr>
        <p:grpSpPr bwMode="auto">
          <a:xfrm>
            <a:off x="3047534" y="824988"/>
            <a:ext cx="5013792" cy="473587"/>
            <a:chOff x="1925" y="756"/>
            <a:chExt cx="2112" cy="144"/>
          </a:xfrm>
        </p:grpSpPr>
        <p:sp>
          <p:nvSpPr>
            <p:cNvPr id="96275" name="Rectangle 19"/>
            <p:cNvSpPr>
              <a:spLocks noChangeArrowheads="1"/>
            </p:cNvSpPr>
            <p:nvPr/>
          </p:nvSpPr>
          <p:spPr bwMode="auto">
            <a:xfrm>
              <a:off x="1925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6276" name="Rectangle 20"/>
            <p:cNvSpPr>
              <a:spLocks noChangeArrowheads="1"/>
            </p:cNvSpPr>
            <p:nvPr/>
          </p:nvSpPr>
          <p:spPr bwMode="auto">
            <a:xfrm>
              <a:off x="2117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6277" name="Rectangle 21"/>
            <p:cNvSpPr>
              <a:spLocks noChangeArrowheads="1"/>
            </p:cNvSpPr>
            <p:nvPr/>
          </p:nvSpPr>
          <p:spPr bwMode="auto">
            <a:xfrm>
              <a:off x="2309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6278" name="Rectangle 22"/>
            <p:cNvSpPr>
              <a:spLocks noChangeArrowheads="1"/>
            </p:cNvSpPr>
            <p:nvPr/>
          </p:nvSpPr>
          <p:spPr bwMode="auto">
            <a:xfrm>
              <a:off x="2501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6279" name="Rectangle 23"/>
            <p:cNvSpPr>
              <a:spLocks noChangeArrowheads="1"/>
            </p:cNvSpPr>
            <p:nvPr/>
          </p:nvSpPr>
          <p:spPr bwMode="auto">
            <a:xfrm>
              <a:off x="2693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6280" name="Rectangle 24"/>
            <p:cNvSpPr>
              <a:spLocks noChangeArrowheads="1"/>
            </p:cNvSpPr>
            <p:nvPr/>
          </p:nvSpPr>
          <p:spPr bwMode="auto">
            <a:xfrm>
              <a:off x="2885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6281" name="Rectangle 25"/>
            <p:cNvSpPr>
              <a:spLocks noChangeArrowheads="1"/>
            </p:cNvSpPr>
            <p:nvPr/>
          </p:nvSpPr>
          <p:spPr bwMode="auto">
            <a:xfrm>
              <a:off x="3077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6282" name="Rectangle 26"/>
            <p:cNvSpPr>
              <a:spLocks noChangeArrowheads="1"/>
            </p:cNvSpPr>
            <p:nvPr/>
          </p:nvSpPr>
          <p:spPr bwMode="auto">
            <a:xfrm>
              <a:off x="3269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6283" name="Rectangle 27"/>
            <p:cNvSpPr>
              <a:spLocks noChangeArrowheads="1"/>
            </p:cNvSpPr>
            <p:nvPr/>
          </p:nvSpPr>
          <p:spPr bwMode="auto">
            <a:xfrm>
              <a:off x="3461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6284" name="Rectangle 28"/>
            <p:cNvSpPr>
              <a:spLocks noChangeArrowheads="1"/>
            </p:cNvSpPr>
            <p:nvPr/>
          </p:nvSpPr>
          <p:spPr bwMode="auto">
            <a:xfrm>
              <a:off x="3653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6286" name="Rectangle 30"/>
            <p:cNvSpPr>
              <a:spLocks noChangeArrowheads="1"/>
            </p:cNvSpPr>
            <p:nvPr/>
          </p:nvSpPr>
          <p:spPr bwMode="auto">
            <a:xfrm>
              <a:off x="3845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96289" name="Text Box 33"/>
          <p:cNvSpPr txBox="1">
            <a:spLocks noChangeArrowheads="1"/>
          </p:cNvSpPr>
          <p:nvPr/>
        </p:nvSpPr>
        <p:spPr bwMode="auto">
          <a:xfrm>
            <a:off x="3048000" y="3024188"/>
            <a:ext cx="8980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Cara - 1</a:t>
            </a:r>
          </a:p>
        </p:txBody>
      </p:sp>
      <p:sp>
        <p:nvSpPr>
          <p:cNvPr id="96290" name="Text Box 34"/>
          <p:cNvSpPr txBox="1">
            <a:spLocks noChangeArrowheads="1"/>
          </p:cNvSpPr>
          <p:nvPr/>
        </p:nvSpPr>
        <p:spPr bwMode="auto">
          <a:xfrm>
            <a:off x="3124200" y="3429000"/>
            <a:ext cx="4648200" cy="185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/>
              <a:t>for (I=0; I&lt;=10; I++)</a:t>
            </a:r>
          </a:p>
          <a:p>
            <a:pPr>
              <a:lnSpc>
                <a:spcPct val="120000"/>
              </a:lnSpc>
            </a:pPr>
            <a:r>
              <a:rPr lang="en-US" sz="2400"/>
              <a:t>   {</a:t>
            </a:r>
          </a:p>
          <a:p>
            <a:pPr>
              <a:lnSpc>
                <a:spcPct val="120000"/>
              </a:lnSpc>
            </a:pPr>
            <a:r>
              <a:rPr lang="en-US" sz="2400"/>
              <a:t>      A[I] = I;</a:t>
            </a:r>
          </a:p>
          <a:p>
            <a:pPr>
              <a:lnSpc>
                <a:spcPct val="120000"/>
              </a:lnSpc>
            </a:pPr>
            <a:r>
              <a:rPr lang="en-US" sz="2400"/>
              <a:t>   }  </a:t>
            </a:r>
          </a:p>
        </p:txBody>
      </p:sp>
      <p:sp>
        <p:nvSpPr>
          <p:cNvPr id="96292" name="Line 36"/>
          <p:cNvSpPr>
            <a:spLocks noChangeShapeType="1"/>
          </p:cNvSpPr>
          <p:nvPr/>
        </p:nvSpPr>
        <p:spPr bwMode="auto">
          <a:xfrm>
            <a:off x="2438400" y="1828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96293" name="Line 37"/>
          <p:cNvSpPr>
            <a:spLocks noChangeShapeType="1"/>
          </p:cNvSpPr>
          <p:nvPr/>
        </p:nvSpPr>
        <p:spPr bwMode="auto">
          <a:xfrm>
            <a:off x="2438400" y="2286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96294" name="Text Box 38"/>
          <p:cNvSpPr txBox="1">
            <a:spLocks noChangeArrowheads="1"/>
          </p:cNvSpPr>
          <p:nvPr/>
        </p:nvSpPr>
        <p:spPr bwMode="auto">
          <a:xfrm>
            <a:off x="2041525" y="1617663"/>
            <a:ext cx="2423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96295" name="Text Box 39"/>
          <p:cNvSpPr txBox="1">
            <a:spLocks noChangeArrowheads="1"/>
          </p:cNvSpPr>
          <p:nvPr/>
        </p:nvSpPr>
        <p:spPr bwMode="auto">
          <a:xfrm>
            <a:off x="2041525" y="2074863"/>
            <a:ext cx="2423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>
                <a:solidFill>
                  <a:srgbClr val="FF3300"/>
                </a:solidFill>
              </a:rPr>
              <a:t>I</a:t>
            </a:r>
          </a:p>
        </p:txBody>
      </p:sp>
      <p:sp>
        <p:nvSpPr>
          <p:cNvPr id="96296" name="Text Box 40"/>
          <p:cNvSpPr txBox="1">
            <a:spLocks noChangeArrowheads="1"/>
          </p:cNvSpPr>
          <p:nvPr/>
        </p:nvSpPr>
        <p:spPr bwMode="auto">
          <a:xfrm>
            <a:off x="9220200" y="1565276"/>
            <a:ext cx="418704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>
                <a:solidFill>
                  <a:schemeClr val="accent2"/>
                </a:solidFill>
              </a:rPr>
              <a:t>I</a:t>
            </a:r>
          </a:p>
          <a:p>
            <a:endParaRPr lang="en-GB">
              <a:solidFill>
                <a:schemeClr val="accent2"/>
              </a:solidFill>
            </a:endParaRPr>
          </a:p>
          <a:p>
            <a:r>
              <a:rPr lang="en-GB">
                <a:solidFill>
                  <a:schemeClr val="accent2"/>
                </a:solidFill>
              </a:rPr>
              <a:t>0</a:t>
            </a:r>
          </a:p>
          <a:p>
            <a:r>
              <a:rPr lang="en-GB">
                <a:solidFill>
                  <a:schemeClr val="accent2"/>
                </a:solidFill>
              </a:rPr>
              <a:t>1</a:t>
            </a:r>
          </a:p>
          <a:p>
            <a:r>
              <a:rPr lang="en-GB">
                <a:solidFill>
                  <a:schemeClr val="accent2"/>
                </a:solidFill>
              </a:rPr>
              <a:t>2</a:t>
            </a:r>
          </a:p>
          <a:p>
            <a:r>
              <a:rPr lang="en-GB">
                <a:solidFill>
                  <a:schemeClr val="accent2"/>
                </a:solidFill>
              </a:rPr>
              <a:t>3</a:t>
            </a:r>
          </a:p>
          <a:p>
            <a:r>
              <a:rPr lang="en-GB">
                <a:solidFill>
                  <a:schemeClr val="accent2"/>
                </a:solidFill>
              </a:rPr>
              <a:t>4</a:t>
            </a:r>
          </a:p>
          <a:p>
            <a:r>
              <a:rPr lang="en-GB">
                <a:solidFill>
                  <a:schemeClr val="accent2"/>
                </a:solidFill>
              </a:rPr>
              <a:t>5</a:t>
            </a:r>
          </a:p>
          <a:p>
            <a:r>
              <a:rPr lang="en-GB">
                <a:solidFill>
                  <a:schemeClr val="accent2"/>
                </a:solidFill>
              </a:rPr>
              <a:t>6</a:t>
            </a:r>
          </a:p>
          <a:p>
            <a:r>
              <a:rPr lang="en-GB">
                <a:solidFill>
                  <a:schemeClr val="accent2"/>
                </a:solidFill>
              </a:rPr>
              <a:t>7</a:t>
            </a:r>
          </a:p>
          <a:p>
            <a:r>
              <a:rPr lang="en-GB">
                <a:solidFill>
                  <a:schemeClr val="accent2"/>
                </a:solidFill>
              </a:rPr>
              <a:t>8</a:t>
            </a:r>
          </a:p>
          <a:p>
            <a:r>
              <a:rPr lang="en-GB">
                <a:solidFill>
                  <a:schemeClr val="accent2"/>
                </a:solidFill>
              </a:rPr>
              <a:t>9</a:t>
            </a:r>
          </a:p>
          <a:p>
            <a:r>
              <a:rPr lang="en-GB">
                <a:solidFill>
                  <a:schemeClr val="accent2"/>
                </a:solidFill>
              </a:rPr>
              <a:t>10</a:t>
            </a:r>
          </a:p>
          <a:p>
            <a:endParaRPr lang="en-GB">
              <a:solidFill>
                <a:schemeClr val="accent2"/>
              </a:solidFill>
            </a:endParaRPr>
          </a:p>
          <a:p>
            <a:r>
              <a:rPr lang="en-GB">
                <a:solidFill>
                  <a:schemeClr val="accent2"/>
                </a:solidFill>
              </a:rPr>
              <a:t>11</a:t>
            </a:r>
          </a:p>
        </p:txBody>
      </p:sp>
      <p:sp>
        <p:nvSpPr>
          <p:cNvPr id="96297" name="Line 41"/>
          <p:cNvSpPr>
            <a:spLocks noChangeShapeType="1"/>
          </p:cNvSpPr>
          <p:nvPr/>
        </p:nvSpPr>
        <p:spPr bwMode="auto">
          <a:xfrm>
            <a:off x="8991600" y="19812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96298" name="Line 42"/>
          <p:cNvSpPr>
            <a:spLocks noChangeShapeType="1"/>
          </p:cNvSpPr>
          <p:nvPr/>
        </p:nvSpPr>
        <p:spPr bwMode="auto">
          <a:xfrm>
            <a:off x="8915400" y="5334000"/>
            <a:ext cx="14478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96299" name="Line 43"/>
          <p:cNvSpPr>
            <a:spLocks noChangeShapeType="1"/>
          </p:cNvSpPr>
          <p:nvPr/>
        </p:nvSpPr>
        <p:spPr bwMode="auto">
          <a:xfrm>
            <a:off x="9753600" y="15240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96300" name="Text Box 44"/>
          <p:cNvSpPr txBox="1">
            <a:spLocks noChangeArrowheads="1"/>
          </p:cNvSpPr>
          <p:nvPr/>
        </p:nvSpPr>
        <p:spPr bwMode="auto">
          <a:xfrm>
            <a:off x="9813925" y="2098676"/>
            <a:ext cx="418704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>
                <a:solidFill>
                  <a:srgbClr val="FF3300"/>
                </a:solidFill>
              </a:rPr>
              <a:t>0</a:t>
            </a:r>
          </a:p>
          <a:p>
            <a:r>
              <a:rPr lang="en-GB">
                <a:solidFill>
                  <a:srgbClr val="FF3300"/>
                </a:solidFill>
              </a:rPr>
              <a:t>1</a:t>
            </a:r>
          </a:p>
          <a:p>
            <a:r>
              <a:rPr lang="en-GB">
                <a:solidFill>
                  <a:srgbClr val="FF3300"/>
                </a:solidFill>
              </a:rPr>
              <a:t>2</a:t>
            </a:r>
          </a:p>
          <a:p>
            <a:r>
              <a:rPr lang="en-GB">
                <a:solidFill>
                  <a:srgbClr val="FF3300"/>
                </a:solidFill>
              </a:rPr>
              <a:t>3</a:t>
            </a:r>
          </a:p>
          <a:p>
            <a:r>
              <a:rPr lang="en-GB">
                <a:solidFill>
                  <a:srgbClr val="FF3300"/>
                </a:solidFill>
              </a:rPr>
              <a:t>4</a:t>
            </a:r>
          </a:p>
          <a:p>
            <a:r>
              <a:rPr lang="en-GB">
                <a:solidFill>
                  <a:srgbClr val="FF3300"/>
                </a:solidFill>
              </a:rPr>
              <a:t>5</a:t>
            </a:r>
          </a:p>
          <a:p>
            <a:r>
              <a:rPr lang="en-GB">
                <a:solidFill>
                  <a:srgbClr val="FF3300"/>
                </a:solidFill>
              </a:rPr>
              <a:t>6</a:t>
            </a:r>
          </a:p>
          <a:p>
            <a:r>
              <a:rPr lang="en-GB">
                <a:solidFill>
                  <a:srgbClr val="FF3300"/>
                </a:solidFill>
              </a:rPr>
              <a:t>7</a:t>
            </a:r>
          </a:p>
          <a:p>
            <a:r>
              <a:rPr lang="en-GB">
                <a:solidFill>
                  <a:srgbClr val="FF3300"/>
                </a:solidFill>
              </a:rPr>
              <a:t>8</a:t>
            </a:r>
          </a:p>
          <a:p>
            <a:r>
              <a:rPr lang="en-GB">
                <a:solidFill>
                  <a:srgbClr val="FF3300"/>
                </a:solidFill>
              </a:rPr>
              <a:t>9</a:t>
            </a:r>
          </a:p>
          <a:p>
            <a:r>
              <a:rPr lang="en-GB">
                <a:solidFill>
                  <a:srgbClr val="FF3300"/>
                </a:solidFill>
              </a:rPr>
              <a:t>10</a:t>
            </a:r>
          </a:p>
        </p:txBody>
      </p:sp>
      <p:sp>
        <p:nvSpPr>
          <p:cNvPr id="96302" name="Text Box 46"/>
          <p:cNvSpPr txBox="1">
            <a:spLocks noChangeArrowheads="1"/>
          </p:cNvSpPr>
          <p:nvPr/>
        </p:nvSpPr>
        <p:spPr bwMode="auto">
          <a:xfrm>
            <a:off x="9829800" y="1541463"/>
            <a:ext cx="242374" cy="369332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>
                <a:solidFill>
                  <a:srgbClr val="FF3300"/>
                </a:solidFill>
              </a:rPr>
              <a:t>I</a:t>
            </a:r>
          </a:p>
        </p:txBody>
      </p:sp>
      <p:sp>
        <p:nvSpPr>
          <p:cNvPr id="40" name="Text Box 36"/>
          <p:cNvSpPr txBox="1">
            <a:spLocks noChangeArrowheads="1"/>
          </p:cNvSpPr>
          <p:nvPr/>
        </p:nvSpPr>
        <p:spPr bwMode="auto">
          <a:xfrm>
            <a:off x="3075783" y="1757097"/>
            <a:ext cx="487505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 0    </a:t>
            </a:r>
            <a:r>
              <a:rPr lang="id-ID" sz="1600" dirty="0" smtClean="0"/>
              <a:t>  </a:t>
            </a:r>
            <a:r>
              <a:rPr lang="en-US" sz="1600" dirty="0" smtClean="0"/>
              <a:t>1    </a:t>
            </a:r>
            <a:r>
              <a:rPr lang="id-ID" sz="1600" dirty="0" smtClean="0"/>
              <a:t>     </a:t>
            </a:r>
            <a:r>
              <a:rPr lang="en-US" sz="1600" dirty="0" smtClean="0"/>
              <a:t>2    </a:t>
            </a:r>
            <a:r>
              <a:rPr lang="id-ID" sz="1600" dirty="0" smtClean="0"/>
              <a:t>   </a:t>
            </a:r>
            <a:r>
              <a:rPr lang="en-US" sz="1600" dirty="0" smtClean="0"/>
              <a:t>3   </a:t>
            </a:r>
            <a:r>
              <a:rPr lang="id-ID" sz="1600" dirty="0" smtClean="0"/>
              <a:t>     </a:t>
            </a:r>
            <a:r>
              <a:rPr lang="en-US" sz="1600" dirty="0" smtClean="0"/>
              <a:t>4    </a:t>
            </a:r>
            <a:r>
              <a:rPr lang="id-ID" sz="1600" dirty="0" smtClean="0"/>
              <a:t>   </a:t>
            </a:r>
            <a:r>
              <a:rPr lang="en-US" sz="1600" dirty="0" smtClean="0"/>
              <a:t>5   </a:t>
            </a:r>
            <a:r>
              <a:rPr lang="id-ID" sz="1600" dirty="0" smtClean="0"/>
              <a:t>     </a:t>
            </a:r>
            <a:r>
              <a:rPr lang="en-US" sz="1600" dirty="0" smtClean="0"/>
              <a:t>6    </a:t>
            </a:r>
            <a:r>
              <a:rPr lang="id-ID" sz="1600" dirty="0" smtClean="0"/>
              <a:t>   </a:t>
            </a:r>
            <a:r>
              <a:rPr lang="en-US" sz="1600" dirty="0" smtClean="0"/>
              <a:t>7    </a:t>
            </a:r>
            <a:r>
              <a:rPr lang="id-ID" sz="1600" dirty="0" smtClean="0"/>
              <a:t>    </a:t>
            </a:r>
            <a:r>
              <a:rPr lang="en-US" sz="1600" dirty="0" smtClean="0"/>
              <a:t>8    </a:t>
            </a:r>
            <a:r>
              <a:rPr lang="id-ID" sz="1600" dirty="0" smtClean="0"/>
              <a:t>   </a:t>
            </a:r>
            <a:r>
              <a:rPr lang="en-US" sz="1600" dirty="0" smtClean="0"/>
              <a:t>9   </a:t>
            </a:r>
            <a:r>
              <a:rPr lang="id-ID" sz="1600" dirty="0" smtClean="0"/>
              <a:t>   </a:t>
            </a:r>
            <a:r>
              <a:rPr lang="en-US" sz="1600" dirty="0" smtClean="0"/>
              <a:t>10 </a:t>
            </a:r>
            <a:endParaRPr lang="en-US" sz="1600" dirty="0"/>
          </a:p>
        </p:txBody>
      </p:sp>
      <p:sp>
        <p:nvSpPr>
          <p:cNvPr id="41" name="Text Box 36"/>
          <p:cNvSpPr txBox="1">
            <a:spLocks noChangeArrowheads="1"/>
          </p:cNvSpPr>
          <p:nvPr/>
        </p:nvSpPr>
        <p:spPr bwMode="auto">
          <a:xfrm>
            <a:off x="3116902" y="474438"/>
            <a:ext cx="487505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 0    </a:t>
            </a:r>
            <a:r>
              <a:rPr lang="id-ID" sz="1600" dirty="0" smtClean="0"/>
              <a:t>  </a:t>
            </a:r>
            <a:r>
              <a:rPr lang="en-US" sz="1600" dirty="0" smtClean="0"/>
              <a:t>1    </a:t>
            </a:r>
            <a:r>
              <a:rPr lang="id-ID" sz="1600" dirty="0" smtClean="0"/>
              <a:t>     </a:t>
            </a:r>
            <a:r>
              <a:rPr lang="en-US" sz="1600" dirty="0" smtClean="0"/>
              <a:t>2    </a:t>
            </a:r>
            <a:r>
              <a:rPr lang="id-ID" sz="1600" dirty="0" smtClean="0"/>
              <a:t>   </a:t>
            </a:r>
            <a:r>
              <a:rPr lang="en-US" sz="1600" dirty="0" smtClean="0"/>
              <a:t>3   </a:t>
            </a:r>
            <a:r>
              <a:rPr lang="id-ID" sz="1600" dirty="0" smtClean="0"/>
              <a:t>     </a:t>
            </a:r>
            <a:r>
              <a:rPr lang="en-US" sz="1600" dirty="0" smtClean="0"/>
              <a:t>4    </a:t>
            </a:r>
            <a:r>
              <a:rPr lang="id-ID" sz="1600" dirty="0" smtClean="0"/>
              <a:t>   </a:t>
            </a:r>
            <a:r>
              <a:rPr lang="en-US" sz="1600" dirty="0" smtClean="0"/>
              <a:t>5   </a:t>
            </a:r>
            <a:r>
              <a:rPr lang="id-ID" sz="1600" dirty="0" smtClean="0"/>
              <a:t>     </a:t>
            </a:r>
            <a:r>
              <a:rPr lang="en-US" sz="1600" dirty="0" smtClean="0"/>
              <a:t>6    </a:t>
            </a:r>
            <a:r>
              <a:rPr lang="id-ID" sz="1600" dirty="0" smtClean="0"/>
              <a:t>   </a:t>
            </a:r>
            <a:r>
              <a:rPr lang="en-US" sz="1600" dirty="0" smtClean="0"/>
              <a:t>7    </a:t>
            </a:r>
            <a:r>
              <a:rPr lang="id-ID" sz="1600" dirty="0" smtClean="0"/>
              <a:t>    </a:t>
            </a:r>
            <a:r>
              <a:rPr lang="en-US" sz="1600" dirty="0" smtClean="0"/>
              <a:t>8    </a:t>
            </a:r>
            <a:r>
              <a:rPr lang="id-ID" sz="1600" dirty="0" smtClean="0"/>
              <a:t>   </a:t>
            </a:r>
            <a:r>
              <a:rPr lang="en-US" sz="1600" dirty="0" smtClean="0"/>
              <a:t>9   </a:t>
            </a:r>
            <a:r>
              <a:rPr lang="id-ID" sz="1600" dirty="0" smtClean="0"/>
              <a:t>   </a:t>
            </a:r>
            <a:r>
              <a:rPr lang="en-US" sz="1600" dirty="0" smtClean="0"/>
              <a:t>10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657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DF0DF-CF15-4640-8813-1FFE02E92D7F}" type="slidenum">
              <a:rPr lang="en-US"/>
              <a:pPr/>
              <a:t>45</a:t>
            </a:fld>
            <a:endParaRPr lang="en-US"/>
          </a:p>
        </p:txBody>
      </p:sp>
      <p:sp>
        <p:nvSpPr>
          <p:cNvPr id="110595" name="Rectangle 3"/>
          <p:cNvSpPr>
            <a:spLocks noChangeArrowheads="1"/>
          </p:cNvSpPr>
          <p:nvPr/>
        </p:nvSpPr>
        <p:spPr bwMode="auto">
          <a:xfrm>
            <a:off x="3003551" y="2073276"/>
            <a:ext cx="455613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0</a:t>
            </a:r>
          </a:p>
        </p:txBody>
      </p:sp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3459163" y="2073276"/>
            <a:ext cx="455612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auto">
          <a:xfrm>
            <a:off x="3914776" y="2073276"/>
            <a:ext cx="455613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110598" name="Rectangle 6"/>
          <p:cNvSpPr>
            <a:spLocks noChangeArrowheads="1"/>
          </p:cNvSpPr>
          <p:nvPr/>
        </p:nvSpPr>
        <p:spPr bwMode="auto">
          <a:xfrm>
            <a:off x="4370388" y="2073276"/>
            <a:ext cx="455612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3</a:t>
            </a:r>
          </a:p>
        </p:txBody>
      </p:sp>
      <p:sp>
        <p:nvSpPr>
          <p:cNvPr id="110599" name="Rectangle 7"/>
          <p:cNvSpPr>
            <a:spLocks noChangeArrowheads="1"/>
          </p:cNvSpPr>
          <p:nvPr/>
        </p:nvSpPr>
        <p:spPr bwMode="auto">
          <a:xfrm>
            <a:off x="4826001" y="2073276"/>
            <a:ext cx="455613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4</a:t>
            </a:r>
          </a:p>
        </p:txBody>
      </p:sp>
      <p:sp>
        <p:nvSpPr>
          <p:cNvPr id="110600" name="Rectangle 8"/>
          <p:cNvSpPr>
            <a:spLocks noChangeArrowheads="1"/>
          </p:cNvSpPr>
          <p:nvPr/>
        </p:nvSpPr>
        <p:spPr bwMode="auto">
          <a:xfrm>
            <a:off x="5281613" y="2073276"/>
            <a:ext cx="455612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5</a:t>
            </a:r>
          </a:p>
        </p:txBody>
      </p:sp>
      <p:sp>
        <p:nvSpPr>
          <p:cNvPr id="110601" name="Rectangle 9"/>
          <p:cNvSpPr>
            <a:spLocks noChangeArrowheads="1"/>
          </p:cNvSpPr>
          <p:nvPr/>
        </p:nvSpPr>
        <p:spPr bwMode="auto">
          <a:xfrm>
            <a:off x="5737225" y="2073276"/>
            <a:ext cx="457200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6</a:t>
            </a:r>
          </a:p>
        </p:txBody>
      </p:sp>
      <p:sp>
        <p:nvSpPr>
          <p:cNvPr id="110602" name="Rectangle 10"/>
          <p:cNvSpPr>
            <a:spLocks noChangeArrowheads="1"/>
          </p:cNvSpPr>
          <p:nvPr/>
        </p:nvSpPr>
        <p:spPr bwMode="auto">
          <a:xfrm>
            <a:off x="6194426" y="2073276"/>
            <a:ext cx="455613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7</a:t>
            </a:r>
          </a:p>
        </p:txBody>
      </p:sp>
      <p:sp>
        <p:nvSpPr>
          <p:cNvPr id="110603" name="Rectangle 11"/>
          <p:cNvSpPr>
            <a:spLocks noChangeArrowheads="1"/>
          </p:cNvSpPr>
          <p:nvPr/>
        </p:nvSpPr>
        <p:spPr bwMode="auto">
          <a:xfrm>
            <a:off x="6650038" y="2073276"/>
            <a:ext cx="455612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8</a:t>
            </a:r>
          </a:p>
        </p:txBody>
      </p:sp>
      <p:sp>
        <p:nvSpPr>
          <p:cNvPr id="110604" name="Rectangle 12"/>
          <p:cNvSpPr>
            <a:spLocks noChangeArrowheads="1"/>
          </p:cNvSpPr>
          <p:nvPr/>
        </p:nvSpPr>
        <p:spPr bwMode="auto">
          <a:xfrm>
            <a:off x="7105651" y="2073276"/>
            <a:ext cx="455613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9</a:t>
            </a:r>
          </a:p>
        </p:txBody>
      </p:sp>
      <p:sp>
        <p:nvSpPr>
          <p:cNvPr id="110606" name="Rectangle 14"/>
          <p:cNvSpPr>
            <a:spLocks noChangeArrowheads="1"/>
          </p:cNvSpPr>
          <p:nvPr/>
        </p:nvSpPr>
        <p:spPr bwMode="auto">
          <a:xfrm>
            <a:off x="7561263" y="2073276"/>
            <a:ext cx="455612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10</a:t>
            </a:r>
          </a:p>
        </p:txBody>
      </p:sp>
      <p:grpSp>
        <p:nvGrpSpPr>
          <p:cNvPr id="110607" name="Group 15"/>
          <p:cNvGrpSpPr>
            <a:grpSpLocks/>
          </p:cNvGrpSpPr>
          <p:nvPr/>
        </p:nvGrpSpPr>
        <p:grpSpPr bwMode="auto">
          <a:xfrm>
            <a:off x="3047534" y="824988"/>
            <a:ext cx="5013792" cy="473587"/>
            <a:chOff x="1925" y="756"/>
            <a:chExt cx="2112" cy="144"/>
          </a:xfrm>
        </p:grpSpPr>
        <p:sp>
          <p:nvSpPr>
            <p:cNvPr id="110608" name="Rectangle 16"/>
            <p:cNvSpPr>
              <a:spLocks noChangeArrowheads="1"/>
            </p:cNvSpPr>
            <p:nvPr/>
          </p:nvSpPr>
          <p:spPr bwMode="auto">
            <a:xfrm>
              <a:off x="1925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0609" name="Rectangle 17"/>
            <p:cNvSpPr>
              <a:spLocks noChangeArrowheads="1"/>
            </p:cNvSpPr>
            <p:nvPr/>
          </p:nvSpPr>
          <p:spPr bwMode="auto">
            <a:xfrm>
              <a:off x="2117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0610" name="Rectangle 18"/>
            <p:cNvSpPr>
              <a:spLocks noChangeArrowheads="1"/>
            </p:cNvSpPr>
            <p:nvPr/>
          </p:nvSpPr>
          <p:spPr bwMode="auto">
            <a:xfrm>
              <a:off x="2309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0611" name="Rectangle 19"/>
            <p:cNvSpPr>
              <a:spLocks noChangeArrowheads="1"/>
            </p:cNvSpPr>
            <p:nvPr/>
          </p:nvSpPr>
          <p:spPr bwMode="auto">
            <a:xfrm>
              <a:off x="2501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0612" name="Rectangle 20"/>
            <p:cNvSpPr>
              <a:spLocks noChangeArrowheads="1"/>
            </p:cNvSpPr>
            <p:nvPr/>
          </p:nvSpPr>
          <p:spPr bwMode="auto">
            <a:xfrm>
              <a:off x="2693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0613" name="Rectangle 21"/>
            <p:cNvSpPr>
              <a:spLocks noChangeArrowheads="1"/>
            </p:cNvSpPr>
            <p:nvPr/>
          </p:nvSpPr>
          <p:spPr bwMode="auto">
            <a:xfrm>
              <a:off x="2885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0614" name="Rectangle 22"/>
            <p:cNvSpPr>
              <a:spLocks noChangeArrowheads="1"/>
            </p:cNvSpPr>
            <p:nvPr/>
          </p:nvSpPr>
          <p:spPr bwMode="auto">
            <a:xfrm>
              <a:off x="3077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0615" name="Rectangle 23"/>
            <p:cNvSpPr>
              <a:spLocks noChangeArrowheads="1"/>
            </p:cNvSpPr>
            <p:nvPr/>
          </p:nvSpPr>
          <p:spPr bwMode="auto">
            <a:xfrm>
              <a:off x="3269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0616" name="Rectangle 24"/>
            <p:cNvSpPr>
              <a:spLocks noChangeArrowheads="1"/>
            </p:cNvSpPr>
            <p:nvPr/>
          </p:nvSpPr>
          <p:spPr bwMode="auto">
            <a:xfrm>
              <a:off x="3461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0617" name="Rectangle 25"/>
            <p:cNvSpPr>
              <a:spLocks noChangeArrowheads="1"/>
            </p:cNvSpPr>
            <p:nvPr/>
          </p:nvSpPr>
          <p:spPr bwMode="auto">
            <a:xfrm>
              <a:off x="3653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0619" name="Rectangle 27"/>
            <p:cNvSpPr>
              <a:spLocks noChangeArrowheads="1"/>
            </p:cNvSpPr>
            <p:nvPr/>
          </p:nvSpPr>
          <p:spPr bwMode="auto">
            <a:xfrm>
              <a:off x="3845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110620" name="Text Box 28"/>
          <p:cNvSpPr txBox="1">
            <a:spLocks noChangeArrowheads="1"/>
          </p:cNvSpPr>
          <p:nvPr/>
        </p:nvSpPr>
        <p:spPr bwMode="auto">
          <a:xfrm>
            <a:off x="3352800" y="2962275"/>
            <a:ext cx="16827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Cara - 2</a:t>
            </a:r>
          </a:p>
        </p:txBody>
      </p:sp>
      <p:sp>
        <p:nvSpPr>
          <p:cNvPr id="110623" name="Text Box 31"/>
          <p:cNvSpPr txBox="1">
            <a:spLocks noChangeArrowheads="1"/>
          </p:cNvSpPr>
          <p:nvPr/>
        </p:nvSpPr>
        <p:spPr bwMode="auto">
          <a:xfrm>
            <a:off x="3451226" y="3378200"/>
            <a:ext cx="4321175" cy="2730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>
                <a:solidFill>
                  <a:srgbClr val="FF3300"/>
                </a:solidFill>
              </a:rPr>
              <a:t>N = 0;</a:t>
            </a:r>
          </a:p>
          <a:p>
            <a:pPr>
              <a:lnSpc>
                <a:spcPct val="120000"/>
              </a:lnSpc>
            </a:pPr>
            <a:r>
              <a:rPr lang="en-US" sz="2400"/>
              <a:t>for ( I=0; I&lt;=10; I++)</a:t>
            </a:r>
          </a:p>
          <a:p>
            <a:pPr>
              <a:lnSpc>
                <a:spcPct val="120000"/>
              </a:lnSpc>
            </a:pPr>
            <a:r>
              <a:rPr lang="en-US" sz="2400"/>
              <a:t>   {</a:t>
            </a:r>
          </a:p>
          <a:p>
            <a:pPr>
              <a:lnSpc>
                <a:spcPct val="120000"/>
              </a:lnSpc>
            </a:pPr>
            <a:r>
              <a:rPr lang="en-US" sz="2400"/>
              <a:t>       A[I] = </a:t>
            </a:r>
            <a:r>
              <a:rPr lang="en-US" sz="2400">
                <a:solidFill>
                  <a:srgbClr val="FF3300"/>
                </a:solidFill>
              </a:rPr>
              <a:t>N;</a:t>
            </a:r>
            <a:endParaRPr lang="en-US" sz="2400"/>
          </a:p>
          <a:p>
            <a:pPr>
              <a:lnSpc>
                <a:spcPct val="120000"/>
              </a:lnSpc>
            </a:pPr>
            <a:r>
              <a:rPr lang="en-US" sz="2400"/>
              <a:t>       </a:t>
            </a:r>
            <a:r>
              <a:rPr lang="en-US" sz="2400">
                <a:solidFill>
                  <a:srgbClr val="FF3300"/>
                </a:solidFill>
              </a:rPr>
              <a:t>N = N + 1;</a:t>
            </a:r>
          </a:p>
          <a:p>
            <a:pPr>
              <a:lnSpc>
                <a:spcPct val="120000"/>
              </a:lnSpc>
            </a:pPr>
            <a:r>
              <a:rPr lang="en-US" sz="2400"/>
              <a:t>   }</a:t>
            </a:r>
          </a:p>
        </p:txBody>
      </p:sp>
      <p:sp>
        <p:nvSpPr>
          <p:cNvPr id="110624" name="Line 32"/>
          <p:cNvSpPr>
            <a:spLocks noChangeShapeType="1"/>
          </p:cNvSpPr>
          <p:nvPr/>
        </p:nvSpPr>
        <p:spPr bwMode="auto">
          <a:xfrm>
            <a:off x="2438400" y="1828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10625" name="Line 33"/>
          <p:cNvSpPr>
            <a:spLocks noChangeShapeType="1"/>
          </p:cNvSpPr>
          <p:nvPr/>
        </p:nvSpPr>
        <p:spPr bwMode="auto">
          <a:xfrm>
            <a:off x="2438400" y="2286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10626" name="Text Box 34"/>
          <p:cNvSpPr txBox="1">
            <a:spLocks noChangeArrowheads="1"/>
          </p:cNvSpPr>
          <p:nvPr/>
        </p:nvSpPr>
        <p:spPr bwMode="auto">
          <a:xfrm>
            <a:off x="2041525" y="1617663"/>
            <a:ext cx="2423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110627" name="Text Box 35"/>
          <p:cNvSpPr txBox="1">
            <a:spLocks noChangeArrowheads="1"/>
          </p:cNvSpPr>
          <p:nvPr/>
        </p:nvSpPr>
        <p:spPr bwMode="auto">
          <a:xfrm>
            <a:off x="2041525" y="2074863"/>
            <a:ext cx="3337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>
                <a:solidFill>
                  <a:srgbClr val="FF3300"/>
                </a:solidFill>
              </a:rPr>
              <a:t>N</a:t>
            </a:r>
          </a:p>
        </p:txBody>
      </p:sp>
      <p:sp>
        <p:nvSpPr>
          <p:cNvPr id="110628" name="Text Box 36"/>
          <p:cNvSpPr txBox="1">
            <a:spLocks noChangeArrowheads="1"/>
          </p:cNvSpPr>
          <p:nvPr/>
        </p:nvSpPr>
        <p:spPr bwMode="auto">
          <a:xfrm>
            <a:off x="9220200" y="1565276"/>
            <a:ext cx="418704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>
                <a:solidFill>
                  <a:schemeClr val="accent2"/>
                </a:solidFill>
              </a:rPr>
              <a:t>I</a:t>
            </a:r>
          </a:p>
          <a:p>
            <a:endParaRPr lang="en-GB">
              <a:solidFill>
                <a:schemeClr val="accent2"/>
              </a:solidFill>
            </a:endParaRPr>
          </a:p>
          <a:p>
            <a:r>
              <a:rPr lang="en-GB">
                <a:solidFill>
                  <a:schemeClr val="accent2"/>
                </a:solidFill>
              </a:rPr>
              <a:t>0</a:t>
            </a:r>
          </a:p>
          <a:p>
            <a:r>
              <a:rPr lang="en-GB">
                <a:solidFill>
                  <a:schemeClr val="accent2"/>
                </a:solidFill>
              </a:rPr>
              <a:t>1</a:t>
            </a:r>
          </a:p>
          <a:p>
            <a:r>
              <a:rPr lang="en-GB">
                <a:solidFill>
                  <a:schemeClr val="accent2"/>
                </a:solidFill>
              </a:rPr>
              <a:t>2</a:t>
            </a:r>
          </a:p>
          <a:p>
            <a:r>
              <a:rPr lang="en-GB">
                <a:solidFill>
                  <a:schemeClr val="accent2"/>
                </a:solidFill>
              </a:rPr>
              <a:t>3</a:t>
            </a:r>
          </a:p>
          <a:p>
            <a:r>
              <a:rPr lang="en-GB">
                <a:solidFill>
                  <a:schemeClr val="accent2"/>
                </a:solidFill>
              </a:rPr>
              <a:t>4</a:t>
            </a:r>
          </a:p>
          <a:p>
            <a:r>
              <a:rPr lang="en-GB">
                <a:solidFill>
                  <a:schemeClr val="accent2"/>
                </a:solidFill>
              </a:rPr>
              <a:t>5</a:t>
            </a:r>
          </a:p>
          <a:p>
            <a:r>
              <a:rPr lang="en-GB">
                <a:solidFill>
                  <a:schemeClr val="accent2"/>
                </a:solidFill>
              </a:rPr>
              <a:t>6</a:t>
            </a:r>
          </a:p>
          <a:p>
            <a:r>
              <a:rPr lang="en-GB">
                <a:solidFill>
                  <a:schemeClr val="accent2"/>
                </a:solidFill>
              </a:rPr>
              <a:t>7</a:t>
            </a:r>
          </a:p>
          <a:p>
            <a:r>
              <a:rPr lang="en-GB">
                <a:solidFill>
                  <a:schemeClr val="accent2"/>
                </a:solidFill>
              </a:rPr>
              <a:t>8</a:t>
            </a:r>
          </a:p>
          <a:p>
            <a:r>
              <a:rPr lang="en-GB">
                <a:solidFill>
                  <a:schemeClr val="accent2"/>
                </a:solidFill>
              </a:rPr>
              <a:t>9</a:t>
            </a:r>
          </a:p>
          <a:p>
            <a:r>
              <a:rPr lang="en-GB">
                <a:solidFill>
                  <a:schemeClr val="accent2"/>
                </a:solidFill>
              </a:rPr>
              <a:t>10</a:t>
            </a:r>
          </a:p>
          <a:p>
            <a:endParaRPr lang="en-GB">
              <a:solidFill>
                <a:schemeClr val="accent2"/>
              </a:solidFill>
            </a:endParaRPr>
          </a:p>
          <a:p>
            <a:r>
              <a:rPr lang="en-GB">
                <a:solidFill>
                  <a:schemeClr val="accent2"/>
                </a:solidFill>
              </a:rPr>
              <a:t>11</a:t>
            </a:r>
          </a:p>
        </p:txBody>
      </p:sp>
      <p:sp>
        <p:nvSpPr>
          <p:cNvPr id="110629" name="Line 37"/>
          <p:cNvSpPr>
            <a:spLocks noChangeShapeType="1"/>
          </p:cNvSpPr>
          <p:nvPr/>
        </p:nvSpPr>
        <p:spPr bwMode="auto">
          <a:xfrm>
            <a:off x="8991600" y="19812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10630" name="Line 38"/>
          <p:cNvSpPr>
            <a:spLocks noChangeShapeType="1"/>
          </p:cNvSpPr>
          <p:nvPr/>
        </p:nvSpPr>
        <p:spPr bwMode="auto">
          <a:xfrm>
            <a:off x="8915400" y="5334000"/>
            <a:ext cx="14478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10631" name="Line 39"/>
          <p:cNvSpPr>
            <a:spLocks noChangeShapeType="1"/>
          </p:cNvSpPr>
          <p:nvPr/>
        </p:nvSpPr>
        <p:spPr bwMode="auto">
          <a:xfrm>
            <a:off x="9753600" y="15240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10632" name="Text Box 40"/>
          <p:cNvSpPr txBox="1">
            <a:spLocks noChangeArrowheads="1"/>
          </p:cNvSpPr>
          <p:nvPr/>
        </p:nvSpPr>
        <p:spPr bwMode="auto">
          <a:xfrm>
            <a:off x="9813925" y="2098676"/>
            <a:ext cx="418704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>
                <a:solidFill>
                  <a:srgbClr val="FF3300"/>
                </a:solidFill>
              </a:rPr>
              <a:t>0</a:t>
            </a:r>
          </a:p>
          <a:p>
            <a:r>
              <a:rPr lang="en-GB">
                <a:solidFill>
                  <a:srgbClr val="FF3300"/>
                </a:solidFill>
              </a:rPr>
              <a:t>1</a:t>
            </a:r>
          </a:p>
          <a:p>
            <a:r>
              <a:rPr lang="en-GB">
                <a:solidFill>
                  <a:srgbClr val="FF3300"/>
                </a:solidFill>
              </a:rPr>
              <a:t>2</a:t>
            </a:r>
          </a:p>
          <a:p>
            <a:r>
              <a:rPr lang="en-GB">
                <a:solidFill>
                  <a:srgbClr val="FF3300"/>
                </a:solidFill>
              </a:rPr>
              <a:t>3</a:t>
            </a:r>
          </a:p>
          <a:p>
            <a:r>
              <a:rPr lang="en-GB">
                <a:solidFill>
                  <a:srgbClr val="FF3300"/>
                </a:solidFill>
              </a:rPr>
              <a:t>4</a:t>
            </a:r>
          </a:p>
          <a:p>
            <a:r>
              <a:rPr lang="en-GB">
                <a:solidFill>
                  <a:srgbClr val="FF3300"/>
                </a:solidFill>
              </a:rPr>
              <a:t>5</a:t>
            </a:r>
          </a:p>
          <a:p>
            <a:r>
              <a:rPr lang="en-GB">
                <a:solidFill>
                  <a:srgbClr val="FF3300"/>
                </a:solidFill>
              </a:rPr>
              <a:t>6</a:t>
            </a:r>
          </a:p>
          <a:p>
            <a:r>
              <a:rPr lang="en-GB">
                <a:solidFill>
                  <a:srgbClr val="FF3300"/>
                </a:solidFill>
              </a:rPr>
              <a:t>7</a:t>
            </a:r>
          </a:p>
          <a:p>
            <a:r>
              <a:rPr lang="en-GB">
                <a:solidFill>
                  <a:srgbClr val="FF3300"/>
                </a:solidFill>
              </a:rPr>
              <a:t>8</a:t>
            </a:r>
          </a:p>
          <a:p>
            <a:r>
              <a:rPr lang="en-GB">
                <a:solidFill>
                  <a:srgbClr val="FF3300"/>
                </a:solidFill>
              </a:rPr>
              <a:t>9</a:t>
            </a:r>
          </a:p>
          <a:p>
            <a:r>
              <a:rPr lang="en-GB">
                <a:solidFill>
                  <a:srgbClr val="FF3300"/>
                </a:solidFill>
              </a:rPr>
              <a:t>10</a:t>
            </a:r>
          </a:p>
        </p:txBody>
      </p:sp>
      <p:sp>
        <p:nvSpPr>
          <p:cNvPr id="110633" name="Text Box 41"/>
          <p:cNvSpPr txBox="1">
            <a:spLocks noChangeArrowheads="1"/>
          </p:cNvSpPr>
          <p:nvPr/>
        </p:nvSpPr>
        <p:spPr bwMode="auto">
          <a:xfrm>
            <a:off x="9813925" y="1541463"/>
            <a:ext cx="3337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>
                <a:solidFill>
                  <a:srgbClr val="FF3300"/>
                </a:solidFill>
              </a:rPr>
              <a:t>N</a:t>
            </a:r>
            <a:endParaRPr lang="en-GB"/>
          </a:p>
        </p:txBody>
      </p:sp>
      <p:sp>
        <p:nvSpPr>
          <p:cNvPr id="40" name="Text Box 36"/>
          <p:cNvSpPr txBox="1">
            <a:spLocks noChangeArrowheads="1"/>
          </p:cNvSpPr>
          <p:nvPr/>
        </p:nvSpPr>
        <p:spPr bwMode="auto">
          <a:xfrm>
            <a:off x="3075783" y="1757097"/>
            <a:ext cx="487505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 0    </a:t>
            </a:r>
            <a:r>
              <a:rPr lang="id-ID" sz="1600" dirty="0" smtClean="0"/>
              <a:t>  </a:t>
            </a:r>
            <a:r>
              <a:rPr lang="en-US" sz="1600" dirty="0" smtClean="0"/>
              <a:t>1    </a:t>
            </a:r>
            <a:r>
              <a:rPr lang="id-ID" sz="1600" dirty="0" smtClean="0"/>
              <a:t>     </a:t>
            </a:r>
            <a:r>
              <a:rPr lang="en-US" sz="1600" dirty="0" smtClean="0"/>
              <a:t>2    </a:t>
            </a:r>
            <a:r>
              <a:rPr lang="id-ID" sz="1600" dirty="0" smtClean="0"/>
              <a:t>   </a:t>
            </a:r>
            <a:r>
              <a:rPr lang="en-US" sz="1600" dirty="0" smtClean="0"/>
              <a:t>3   </a:t>
            </a:r>
            <a:r>
              <a:rPr lang="id-ID" sz="1600" dirty="0" smtClean="0"/>
              <a:t>     </a:t>
            </a:r>
            <a:r>
              <a:rPr lang="en-US" sz="1600" dirty="0" smtClean="0"/>
              <a:t>4    </a:t>
            </a:r>
            <a:r>
              <a:rPr lang="id-ID" sz="1600" dirty="0" smtClean="0"/>
              <a:t>   </a:t>
            </a:r>
            <a:r>
              <a:rPr lang="en-US" sz="1600" dirty="0" smtClean="0"/>
              <a:t>5   </a:t>
            </a:r>
            <a:r>
              <a:rPr lang="id-ID" sz="1600" dirty="0" smtClean="0"/>
              <a:t>     </a:t>
            </a:r>
            <a:r>
              <a:rPr lang="en-US" sz="1600" dirty="0" smtClean="0"/>
              <a:t>6    </a:t>
            </a:r>
            <a:r>
              <a:rPr lang="id-ID" sz="1600" dirty="0" smtClean="0"/>
              <a:t>   </a:t>
            </a:r>
            <a:r>
              <a:rPr lang="en-US" sz="1600" dirty="0" smtClean="0"/>
              <a:t>7    </a:t>
            </a:r>
            <a:r>
              <a:rPr lang="id-ID" sz="1600" dirty="0" smtClean="0"/>
              <a:t>    </a:t>
            </a:r>
            <a:r>
              <a:rPr lang="en-US" sz="1600" dirty="0" smtClean="0"/>
              <a:t>8    </a:t>
            </a:r>
            <a:r>
              <a:rPr lang="id-ID" sz="1600" dirty="0" smtClean="0"/>
              <a:t>   </a:t>
            </a:r>
            <a:r>
              <a:rPr lang="en-US" sz="1600" dirty="0" smtClean="0"/>
              <a:t>9   </a:t>
            </a:r>
            <a:r>
              <a:rPr lang="id-ID" sz="1600" dirty="0" smtClean="0"/>
              <a:t>   </a:t>
            </a:r>
            <a:r>
              <a:rPr lang="en-US" sz="1600" dirty="0" smtClean="0"/>
              <a:t>10 </a:t>
            </a:r>
            <a:endParaRPr lang="en-US" sz="1600" dirty="0"/>
          </a:p>
        </p:txBody>
      </p:sp>
      <p:sp>
        <p:nvSpPr>
          <p:cNvPr id="41" name="Text Box 36"/>
          <p:cNvSpPr txBox="1">
            <a:spLocks noChangeArrowheads="1"/>
          </p:cNvSpPr>
          <p:nvPr/>
        </p:nvSpPr>
        <p:spPr bwMode="auto">
          <a:xfrm>
            <a:off x="3075783" y="426450"/>
            <a:ext cx="487505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 0    </a:t>
            </a:r>
            <a:r>
              <a:rPr lang="id-ID" sz="1600" dirty="0" smtClean="0"/>
              <a:t>  </a:t>
            </a:r>
            <a:r>
              <a:rPr lang="en-US" sz="1600" dirty="0" smtClean="0"/>
              <a:t>1    </a:t>
            </a:r>
            <a:r>
              <a:rPr lang="id-ID" sz="1600" dirty="0" smtClean="0"/>
              <a:t>     </a:t>
            </a:r>
            <a:r>
              <a:rPr lang="en-US" sz="1600" dirty="0" smtClean="0"/>
              <a:t>2    </a:t>
            </a:r>
            <a:r>
              <a:rPr lang="id-ID" sz="1600" dirty="0" smtClean="0"/>
              <a:t>   </a:t>
            </a:r>
            <a:r>
              <a:rPr lang="en-US" sz="1600" dirty="0" smtClean="0"/>
              <a:t>3   </a:t>
            </a:r>
            <a:r>
              <a:rPr lang="id-ID" sz="1600" dirty="0" smtClean="0"/>
              <a:t>     </a:t>
            </a:r>
            <a:r>
              <a:rPr lang="en-US" sz="1600" dirty="0" smtClean="0"/>
              <a:t>4    </a:t>
            </a:r>
            <a:r>
              <a:rPr lang="id-ID" sz="1600" dirty="0" smtClean="0"/>
              <a:t>   </a:t>
            </a:r>
            <a:r>
              <a:rPr lang="en-US" sz="1600" dirty="0" smtClean="0"/>
              <a:t>5   </a:t>
            </a:r>
            <a:r>
              <a:rPr lang="id-ID" sz="1600" dirty="0" smtClean="0"/>
              <a:t>     </a:t>
            </a:r>
            <a:r>
              <a:rPr lang="en-US" sz="1600" dirty="0" smtClean="0"/>
              <a:t>6    </a:t>
            </a:r>
            <a:r>
              <a:rPr lang="id-ID" sz="1600" dirty="0" smtClean="0"/>
              <a:t>   </a:t>
            </a:r>
            <a:r>
              <a:rPr lang="en-US" sz="1600" dirty="0" smtClean="0"/>
              <a:t>7    </a:t>
            </a:r>
            <a:r>
              <a:rPr lang="id-ID" sz="1600" dirty="0" smtClean="0"/>
              <a:t>    </a:t>
            </a:r>
            <a:r>
              <a:rPr lang="en-US" sz="1600" dirty="0" smtClean="0"/>
              <a:t>8    </a:t>
            </a:r>
            <a:r>
              <a:rPr lang="id-ID" sz="1600" dirty="0" smtClean="0"/>
              <a:t>   </a:t>
            </a:r>
            <a:r>
              <a:rPr lang="en-US" sz="1600" dirty="0" smtClean="0"/>
              <a:t>9   </a:t>
            </a:r>
            <a:r>
              <a:rPr lang="id-ID" sz="1600" dirty="0" smtClean="0"/>
              <a:t>   </a:t>
            </a:r>
            <a:r>
              <a:rPr lang="en-US" sz="1600" dirty="0" smtClean="0"/>
              <a:t>10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950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C3B4-B9F9-4F75-80C0-922DF63FB998}" type="slidenum">
              <a:rPr lang="en-US"/>
              <a:pPr/>
              <a:t>46</a:t>
            </a:fld>
            <a:endParaRPr lang="en-US"/>
          </a:p>
        </p:txBody>
      </p:sp>
      <p:sp>
        <p:nvSpPr>
          <p:cNvPr id="111619" name="Rectangle 3"/>
          <p:cNvSpPr>
            <a:spLocks noChangeArrowheads="1"/>
          </p:cNvSpPr>
          <p:nvPr/>
        </p:nvSpPr>
        <p:spPr bwMode="auto">
          <a:xfrm>
            <a:off x="3003551" y="2073276"/>
            <a:ext cx="455613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0</a:t>
            </a:r>
          </a:p>
        </p:txBody>
      </p:sp>
      <p:sp>
        <p:nvSpPr>
          <p:cNvPr id="111620" name="Rectangle 4"/>
          <p:cNvSpPr>
            <a:spLocks noChangeArrowheads="1"/>
          </p:cNvSpPr>
          <p:nvPr/>
        </p:nvSpPr>
        <p:spPr bwMode="auto">
          <a:xfrm>
            <a:off x="3459163" y="2073276"/>
            <a:ext cx="455612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111621" name="Rectangle 5"/>
          <p:cNvSpPr>
            <a:spLocks noChangeArrowheads="1"/>
          </p:cNvSpPr>
          <p:nvPr/>
        </p:nvSpPr>
        <p:spPr bwMode="auto">
          <a:xfrm>
            <a:off x="3914776" y="2073276"/>
            <a:ext cx="455613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111622" name="Rectangle 6"/>
          <p:cNvSpPr>
            <a:spLocks noChangeArrowheads="1"/>
          </p:cNvSpPr>
          <p:nvPr/>
        </p:nvSpPr>
        <p:spPr bwMode="auto">
          <a:xfrm>
            <a:off x="4370388" y="2073276"/>
            <a:ext cx="455612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3</a:t>
            </a:r>
          </a:p>
        </p:txBody>
      </p:sp>
      <p:sp>
        <p:nvSpPr>
          <p:cNvPr id="111623" name="Rectangle 7"/>
          <p:cNvSpPr>
            <a:spLocks noChangeArrowheads="1"/>
          </p:cNvSpPr>
          <p:nvPr/>
        </p:nvSpPr>
        <p:spPr bwMode="auto">
          <a:xfrm>
            <a:off x="4826001" y="2073276"/>
            <a:ext cx="455613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4</a:t>
            </a:r>
          </a:p>
        </p:txBody>
      </p:sp>
      <p:sp>
        <p:nvSpPr>
          <p:cNvPr id="111624" name="Rectangle 8"/>
          <p:cNvSpPr>
            <a:spLocks noChangeArrowheads="1"/>
          </p:cNvSpPr>
          <p:nvPr/>
        </p:nvSpPr>
        <p:spPr bwMode="auto">
          <a:xfrm>
            <a:off x="5281613" y="2073276"/>
            <a:ext cx="455612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5</a:t>
            </a:r>
          </a:p>
        </p:txBody>
      </p:sp>
      <p:sp>
        <p:nvSpPr>
          <p:cNvPr id="111625" name="Rectangle 9"/>
          <p:cNvSpPr>
            <a:spLocks noChangeArrowheads="1"/>
          </p:cNvSpPr>
          <p:nvPr/>
        </p:nvSpPr>
        <p:spPr bwMode="auto">
          <a:xfrm>
            <a:off x="5737225" y="2073276"/>
            <a:ext cx="457200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6</a:t>
            </a:r>
          </a:p>
        </p:txBody>
      </p:sp>
      <p:sp>
        <p:nvSpPr>
          <p:cNvPr id="111626" name="Rectangle 10"/>
          <p:cNvSpPr>
            <a:spLocks noChangeArrowheads="1"/>
          </p:cNvSpPr>
          <p:nvPr/>
        </p:nvSpPr>
        <p:spPr bwMode="auto">
          <a:xfrm>
            <a:off x="6194426" y="2073276"/>
            <a:ext cx="455613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7</a:t>
            </a:r>
          </a:p>
        </p:txBody>
      </p:sp>
      <p:sp>
        <p:nvSpPr>
          <p:cNvPr id="111627" name="Rectangle 11"/>
          <p:cNvSpPr>
            <a:spLocks noChangeArrowheads="1"/>
          </p:cNvSpPr>
          <p:nvPr/>
        </p:nvSpPr>
        <p:spPr bwMode="auto">
          <a:xfrm>
            <a:off x="6650038" y="2073276"/>
            <a:ext cx="455612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8</a:t>
            </a:r>
          </a:p>
        </p:txBody>
      </p:sp>
      <p:sp>
        <p:nvSpPr>
          <p:cNvPr id="111628" name="Rectangle 12"/>
          <p:cNvSpPr>
            <a:spLocks noChangeArrowheads="1"/>
          </p:cNvSpPr>
          <p:nvPr/>
        </p:nvSpPr>
        <p:spPr bwMode="auto">
          <a:xfrm>
            <a:off x="7105651" y="2073276"/>
            <a:ext cx="455613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9</a:t>
            </a:r>
          </a:p>
        </p:txBody>
      </p:sp>
      <p:sp>
        <p:nvSpPr>
          <p:cNvPr id="111630" name="Rectangle 14"/>
          <p:cNvSpPr>
            <a:spLocks noChangeArrowheads="1"/>
          </p:cNvSpPr>
          <p:nvPr/>
        </p:nvSpPr>
        <p:spPr bwMode="auto">
          <a:xfrm>
            <a:off x="7561263" y="2073276"/>
            <a:ext cx="455612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10</a:t>
            </a:r>
          </a:p>
        </p:txBody>
      </p:sp>
      <p:grpSp>
        <p:nvGrpSpPr>
          <p:cNvPr id="111631" name="Group 15"/>
          <p:cNvGrpSpPr>
            <a:grpSpLocks/>
          </p:cNvGrpSpPr>
          <p:nvPr/>
        </p:nvGrpSpPr>
        <p:grpSpPr bwMode="auto">
          <a:xfrm>
            <a:off x="3047534" y="824988"/>
            <a:ext cx="5013792" cy="473587"/>
            <a:chOff x="1925" y="756"/>
            <a:chExt cx="2112" cy="144"/>
          </a:xfrm>
        </p:grpSpPr>
        <p:sp>
          <p:nvSpPr>
            <p:cNvPr id="111632" name="Rectangle 16"/>
            <p:cNvSpPr>
              <a:spLocks noChangeArrowheads="1"/>
            </p:cNvSpPr>
            <p:nvPr/>
          </p:nvSpPr>
          <p:spPr bwMode="auto">
            <a:xfrm>
              <a:off x="1925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1633" name="Rectangle 17"/>
            <p:cNvSpPr>
              <a:spLocks noChangeArrowheads="1"/>
            </p:cNvSpPr>
            <p:nvPr/>
          </p:nvSpPr>
          <p:spPr bwMode="auto">
            <a:xfrm>
              <a:off x="2117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1634" name="Rectangle 18"/>
            <p:cNvSpPr>
              <a:spLocks noChangeArrowheads="1"/>
            </p:cNvSpPr>
            <p:nvPr/>
          </p:nvSpPr>
          <p:spPr bwMode="auto">
            <a:xfrm>
              <a:off x="2309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1635" name="Rectangle 19"/>
            <p:cNvSpPr>
              <a:spLocks noChangeArrowheads="1"/>
            </p:cNvSpPr>
            <p:nvPr/>
          </p:nvSpPr>
          <p:spPr bwMode="auto">
            <a:xfrm>
              <a:off x="2501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1636" name="Rectangle 20"/>
            <p:cNvSpPr>
              <a:spLocks noChangeArrowheads="1"/>
            </p:cNvSpPr>
            <p:nvPr/>
          </p:nvSpPr>
          <p:spPr bwMode="auto">
            <a:xfrm>
              <a:off x="2693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1637" name="Rectangle 21"/>
            <p:cNvSpPr>
              <a:spLocks noChangeArrowheads="1"/>
            </p:cNvSpPr>
            <p:nvPr/>
          </p:nvSpPr>
          <p:spPr bwMode="auto">
            <a:xfrm>
              <a:off x="2885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1638" name="Rectangle 22"/>
            <p:cNvSpPr>
              <a:spLocks noChangeArrowheads="1"/>
            </p:cNvSpPr>
            <p:nvPr/>
          </p:nvSpPr>
          <p:spPr bwMode="auto">
            <a:xfrm>
              <a:off x="3077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1639" name="Rectangle 23"/>
            <p:cNvSpPr>
              <a:spLocks noChangeArrowheads="1"/>
            </p:cNvSpPr>
            <p:nvPr/>
          </p:nvSpPr>
          <p:spPr bwMode="auto">
            <a:xfrm>
              <a:off x="3269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1640" name="Rectangle 24"/>
            <p:cNvSpPr>
              <a:spLocks noChangeArrowheads="1"/>
            </p:cNvSpPr>
            <p:nvPr/>
          </p:nvSpPr>
          <p:spPr bwMode="auto">
            <a:xfrm>
              <a:off x="3461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1641" name="Rectangle 25"/>
            <p:cNvSpPr>
              <a:spLocks noChangeArrowheads="1"/>
            </p:cNvSpPr>
            <p:nvPr/>
          </p:nvSpPr>
          <p:spPr bwMode="auto">
            <a:xfrm>
              <a:off x="3653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1643" name="Rectangle 27"/>
            <p:cNvSpPr>
              <a:spLocks noChangeArrowheads="1"/>
            </p:cNvSpPr>
            <p:nvPr/>
          </p:nvSpPr>
          <p:spPr bwMode="auto">
            <a:xfrm>
              <a:off x="3845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111644" name="Text Box 28"/>
          <p:cNvSpPr txBox="1">
            <a:spLocks noChangeArrowheads="1"/>
          </p:cNvSpPr>
          <p:nvPr/>
        </p:nvSpPr>
        <p:spPr bwMode="auto">
          <a:xfrm>
            <a:off x="5334000" y="2986088"/>
            <a:ext cx="8980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Cara - 2</a:t>
            </a:r>
          </a:p>
        </p:txBody>
      </p:sp>
      <p:sp>
        <p:nvSpPr>
          <p:cNvPr id="111645" name="Text Box 29"/>
          <p:cNvSpPr txBox="1">
            <a:spLocks noChangeArrowheads="1"/>
          </p:cNvSpPr>
          <p:nvPr/>
        </p:nvSpPr>
        <p:spPr bwMode="auto">
          <a:xfrm>
            <a:off x="2057400" y="3048000"/>
            <a:ext cx="8980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Cara - 1</a:t>
            </a:r>
          </a:p>
        </p:txBody>
      </p:sp>
      <p:sp>
        <p:nvSpPr>
          <p:cNvPr id="111646" name="Text Box 30"/>
          <p:cNvSpPr txBox="1">
            <a:spLocks noChangeArrowheads="1"/>
          </p:cNvSpPr>
          <p:nvPr/>
        </p:nvSpPr>
        <p:spPr bwMode="auto">
          <a:xfrm>
            <a:off x="2133600" y="3429000"/>
            <a:ext cx="2895600" cy="14219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/>
              <a:t>for(I=0; I&lt;=10; I++)</a:t>
            </a:r>
          </a:p>
          <a:p>
            <a:pPr>
              <a:lnSpc>
                <a:spcPct val="120000"/>
              </a:lnSpc>
            </a:pPr>
            <a:r>
              <a:rPr lang="en-US"/>
              <a:t>   {</a:t>
            </a:r>
          </a:p>
          <a:p>
            <a:pPr>
              <a:lnSpc>
                <a:spcPct val="120000"/>
              </a:lnSpc>
            </a:pPr>
            <a:r>
              <a:rPr lang="en-US"/>
              <a:t>      A[I] = I;</a:t>
            </a:r>
          </a:p>
          <a:p>
            <a:pPr>
              <a:lnSpc>
                <a:spcPct val="120000"/>
              </a:lnSpc>
            </a:pPr>
            <a:r>
              <a:rPr lang="en-US"/>
              <a:t>   }  </a:t>
            </a:r>
          </a:p>
        </p:txBody>
      </p:sp>
      <p:sp>
        <p:nvSpPr>
          <p:cNvPr id="111647" name="Text Box 31"/>
          <p:cNvSpPr txBox="1">
            <a:spLocks noChangeArrowheads="1"/>
          </p:cNvSpPr>
          <p:nvPr/>
        </p:nvSpPr>
        <p:spPr bwMode="auto">
          <a:xfrm>
            <a:off x="5432425" y="3378201"/>
            <a:ext cx="3276600" cy="208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>
                <a:solidFill>
                  <a:srgbClr val="FF3300"/>
                </a:solidFill>
              </a:rPr>
              <a:t>N = 0;</a:t>
            </a:r>
          </a:p>
          <a:p>
            <a:pPr>
              <a:lnSpc>
                <a:spcPct val="120000"/>
              </a:lnSpc>
            </a:pPr>
            <a:r>
              <a:rPr lang="en-US"/>
              <a:t>for ( I=0; I&lt;=10; I++)</a:t>
            </a:r>
          </a:p>
          <a:p>
            <a:pPr>
              <a:lnSpc>
                <a:spcPct val="120000"/>
              </a:lnSpc>
            </a:pPr>
            <a:r>
              <a:rPr lang="en-US"/>
              <a:t>   {</a:t>
            </a:r>
          </a:p>
          <a:p>
            <a:pPr>
              <a:lnSpc>
                <a:spcPct val="120000"/>
              </a:lnSpc>
            </a:pPr>
            <a:r>
              <a:rPr lang="en-US"/>
              <a:t>       A[I] = </a:t>
            </a:r>
            <a:r>
              <a:rPr lang="en-US">
                <a:solidFill>
                  <a:srgbClr val="FF3300"/>
                </a:solidFill>
              </a:rPr>
              <a:t>N;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       </a:t>
            </a:r>
            <a:r>
              <a:rPr lang="en-US">
                <a:solidFill>
                  <a:srgbClr val="FF3300"/>
                </a:solidFill>
              </a:rPr>
              <a:t>N = N + 1;</a:t>
            </a:r>
          </a:p>
          <a:p>
            <a:pPr>
              <a:lnSpc>
                <a:spcPct val="120000"/>
              </a:lnSpc>
            </a:pPr>
            <a:r>
              <a:rPr lang="en-US"/>
              <a:t>   }</a:t>
            </a:r>
          </a:p>
        </p:txBody>
      </p:sp>
      <p:sp>
        <p:nvSpPr>
          <p:cNvPr id="111648" name="Line 32"/>
          <p:cNvSpPr>
            <a:spLocks noChangeShapeType="1"/>
          </p:cNvSpPr>
          <p:nvPr/>
        </p:nvSpPr>
        <p:spPr bwMode="auto">
          <a:xfrm>
            <a:off x="2438400" y="1828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11649" name="Line 33"/>
          <p:cNvSpPr>
            <a:spLocks noChangeShapeType="1"/>
          </p:cNvSpPr>
          <p:nvPr/>
        </p:nvSpPr>
        <p:spPr bwMode="auto">
          <a:xfrm>
            <a:off x="2438400" y="2286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11650" name="Text Box 34"/>
          <p:cNvSpPr txBox="1">
            <a:spLocks noChangeArrowheads="1"/>
          </p:cNvSpPr>
          <p:nvPr/>
        </p:nvSpPr>
        <p:spPr bwMode="auto">
          <a:xfrm>
            <a:off x="2041525" y="1617663"/>
            <a:ext cx="2423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111651" name="Text Box 35"/>
          <p:cNvSpPr txBox="1">
            <a:spLocks noChangeArrowheads="1"/>
          </p:cNvSpPr>
          <p:nvPr/>
        </p:nvSpPr>
        <p:spPr bwMode="auto">
          <a:xfrm>
            <a:off x="2041525" y="2074863"/>
            <a:ext cx="3337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>
                <a:solidFill>
                  <a:srgbClr val="FF3300"/>
                </a:solidFill>
              </a:rPr>
              <a:t>N</a:t>
            </a:r>
          </a:p>
        </p:txBody>
      </p:sp>
      <p:sp>
        <p:nvSpPr>
          <p:cNvPr id="111652" name="Text Box 36"/>
          <p:cNvSpPr txBox="1">
            <a:spLocks noChangeArrowheads="1"/>
          </p:cNvSpPr>
          <p:nvPr/>
        </p:nvSpPr>
        <p:spPr bwMode="auto">
          <a:xfrm>
            <a:off x="9220200" y="1565276"/>
            <a:ext cx="418704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>
                <a:solidFill>
                  <a:schemeClr val="accent2"/>
                </a:solidFill>
              </a:rPr>
              <a:t>I</a:t>
            </a:r>
          </a:p>
          <a:p>
            <a:endParaRPr lang="en-GB">
              <a:solidFill>
                <a:schemeClr val="accent2"/>
              </a:solidFill>
            </a:endParaRPr>
          </a:p>
          <a:p>
            <a:r>
              <a:rPr lang="en-GB">
                <a:solidFill>
                  <a:schemeClr val="accent2"/>
                </a:solidFill>
              </a:rPr>
              <a:t>0</a:t>
            </a:r>
          </a:p>
          <a:p>
            <a:r>
              <a:rPr lang="en-GB">
                <a:solidFill>
                  <a:schemeClr val="accent2"/>
                </a:solidFill>
              </a:rPr>
              <a:t>1</a:t>
            </a:r>
          </a:p>
          <a:p>
            <a:r>
              <a:rPr lang="en-GB">
                <a:solidFill>
                  <a:schemeClr val="accent2"/>
                </a:solidFill>
              </a:rPr>
              <a:t>2</a:t>
            </a:r>
          </a:p>
          <a:p>
            <a:r>
              <a:rPr lang="en-GB">
                <a:solidFill>
                  <a:schemeClr val="accent2"/>
                </a:solidFill>
              </a:rPr>
              <a:t>3</a:t>
            </a:r>
          </a:p>
          <a:p>
            <a:r>
              <a:rPr lang="en-GB">
                <a:solidFill>
                  <a:schemeClr val="accent2"/>
                </a:solidFill>
              </a:rPr>
              <a:t>4</a:t>
            </a:r>
          </a:p>
          <a:p>
            <a:r>
              <a:rPr lang="en-GB">
                <a:solidFill>
                  <a:schemeClr val="accent2"/>
                </a:solidFill>
              </a:rPr>
              <a:t>5</a:t>
            </a:r>
          </a:p>
          <a:p>
            <a:r>
              <a:rPr lang="en-GB">
                <a:solidFill>
                  <a:schemeClr val="accent2"/>
                </a:solidFill>
              </a:rPr>
              <a:t>6</a:t>
            </a:r>
          </a:p>
          <a:p>
            <a:r>
              <a:rPr lang="en-GB">
                <a:solidFill>
                  <a:schemeClr val="accent2"/>
                </a:solidFill>
              </a:rPr>
              <a:t>7</a:t>
            </a:r>
          </a:p>
          <a:p>
            <a:r>
              <a:rPr lang="en-GB">
                <a:solidFill>
                  <a:schemeClr val="accent2"/>
                </a:solidFill>
              </a:rPr>
              <a:t>8</a:t>
            </a:r>
          </a:p>
          <a:p>
            <a:r>
              <a:rPr lang="en-GB">
                <a:solidFill>
                  <a:schemeClr val="accent2"/>
                </a:solidFill>
              </a:rPr>
              <a:t>9</a:t>
            </a:r>
          </a:p>
          <a:p>
            <a:r>
              <a:rPr lang="en-GB">
                <a:solidFill>
                  <a:schemeClr val="accent2"/>
                </a:solidFill>
              </a:rPr>
              <a:t>10</a:t>
            </a:r>
          </a:p>
          <a:p>
            <a:endParaRPr lang="en-GB">
              <a:solidFill>
                <a:schemeClr val="accent2"/>
              </a:solidFill>
            </a:endParaRPr>
          </a:p>
          <a:p>
            <a:r>
              <a:rPr lang="en-GB">
                <a:solidFill>
                  <a:schemeClr val="accent2"/>
                </a:solidFill>
              </a:rPr>
              <a:t>11</a:t>
            </a:r>
          </a:p>
        </p:txBody>
      </p:sp>
      <p:sp>
        <p:nvSpPr>
          <p:cNvPr id="111653" name="Line 37"/>
          <p:cNvSpPr>
            <a:spLocks noChangeShapeType="1"/>
          </p:cNvSpPr>
          <p:nvPr/>
        </p:nvSpPr>
        <p:spPr bwMode="auto">
          <a:xfrm>
            <a:off x="8991600" y="19812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11654" name="Line 38"/>
          <p:cNvSpPr>
            <a:spLocks noChangeShapeType="1"/>
          </p:cNvSpPr>
          <p:nvPr/>
        </p:nvSpPr>
        <p:spPr bwMode="auto">
          <a:xfrm>
            <a:off x="8915400" y="5334000"/>
            <a:ext cx="14478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11655" name="Line 39"/>
          <p:cNvSpPr>
            <a:spLocks noChangeShapeType="1"/>
          </p:cNvSpPr>
          <p:nvPr/>
        </p:nvSpPr>
        <p:spPr bwMode="auto">
          <a:xfrm>
            <a:off x="9753600" y="15240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11656" name="Text Box 40"/>
          <p:cNvSpPr txBox="1">
            <a:spLocks noChangeArrowheads="1"/>
          </p:cNvSpPr>
          <p:nvPr/>
        </p:nvSpPr>
        <p:spPr bwMode="auto">
          <a:xfrm>
            <a:off x="9813925" y="2098676"/>
            <a:ext cx="418704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>
                <a:solidFill>
                  <a:srgbClr val="FF3300"/>
                </a:solidFill>
              </a:rPr>
              <a:t>0</a:t>
            </a:r>
          </a:p>
          <a:p>
            <a:r>
              <a:rPr lang="en-GB">
                <a:solidFill>
                  <a:srgbClr val="FF3300"/>
                </a:solidFill>
              </a:rPr>
              <a:t>1</a:t>
            </a:r>
          </a:p>
          <a:p>
            <a:r>
              <a:rPr lang="en-GB">
                <a:solidFill>
                  <a:srgbClr val="FF3300"/>
                </a:solidFill>
              </a:rPr>
              <a:t>2</a:t>
            </a:r>
          </a:p>
          <a:p>
            <a:r>
              <a:rPr lang="en-GB">
                <a:solidFill>
                  <a:srgbClr val="FF3300"/>
                </a:solidFill>
              </a:rPr>
              <a:t>3</a:t>
            </a:r>
          </a:p>
          <a:p>
            <a:r>
              <a:rPr lang="en-GB">
                <a:solidFill>
                  <a:srgbClr val="FF3300"/>
                </a:solidFill>
              </a:rPr>
              <a:t>4</a:t>
            </a:r>
          </a:p>
          <a:p>
            <a:r>
              <a:rPr lang="en-GB">
                <a:solidFill>
                  <a:srgbClr val="FF3300"/>
                </a:solidFill>
              </a:rPr>
              <a:t>5</a:t>
            </a:r>
          </a:p>
          <a:p>
            <a:r>
              <a:rPr lang="en-GB">
                <a:solidFill>
                  <a:srgbClr val="FF3300"/>
                </a:solidFill>
              </a:rPr>
              <a:t>6</a:t>
            </a:r>
          </a:p>
          <a:p>
            <a:r>
              <a:rPr lang="en-GB">
                <a:solidFill>
                  <a:srgbClr val="FF3300"/>
                </a:solidFill>
              </a:rPr>
              <a:t>7</a:t>
            </a:r>
          </a:p>
          <a:p>
            <a:r>
              <a:rPr lang="en-GB">
                <a:solidFill>
                  <a:srgbClr val="FF3300"/>
                </a:solidFill>
              </a:rPr>
              <a:t>8</a:t>
            </a:r>
          </a:p>
          <a:p>
            <a:r>
              <a:rPr lang="en-GB">
                <a:solidFill>
                  <a:srgbClr val="FF3300"/>
                </a:solidFill>
              </a:rPr>
              <a:t>9</a:t>
            </a:r>
          </a:p>
          <a:p>
            <a:r>
              <a:rPr lang="en-GB">
                <a:solidFill>
                  <a:srgbClr val="FF3300"/>
                </a:solidFill>
              </a:rPr>
              <a:t>10</a:t>
            </a:r>
          </a:p>
        </p:txBody>
      </p:sp>
      <p:sp>
        <p:nvSpPr>
          <p:cNvPr id="111657" name="Text Box 41"/>
          <p:cNvSpPr txBox="1">
            <a:spLocks noChangeArrowheads="1"/>
          </p:cNvSpPr>
          <p:nvPr/>
        </p:nvSpPr>
        <p:spPr bwMode="auto">
          <a:xfrm>
            <a:off x="9813925" y="1541463"/>
            <a:ext cx="3337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>
                <a:solidFill>
                  <a:srgbClr val="FF3300"/>
                </a:solidFill>
              </a:rPr>
              <a:t>N</a:t>
            </a:r>
            <a:endParaRPr lang="en-GB"/>
          </a:p>
        </p:txBody>
      </p:sp>
      <p:sp>
        <p:nvSpPr>
          <p:cNvPr id="42" name="Text Box 36"/>
          <p:cNvSpPr txBox="1">
            <a:spLocks noChangeArrowheads="1"/>
          </p:cNvSpPr>
          <p:nvPr/>
        </p:nvSpPr>
        <p:spPr bwMode="auto">
          <a:xfrm>
            <a:off x="3075783" y="1757097"/>
            <a:ext cx="487505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 0    </a:t>
            </a:r>
            <a:r>
              <a:rPr lang="id-ID" sz="1600" dirty="0" smtClean="0"/>
              <a:t>  </a:t>
            </a:r>
            <a:r>
              <a:rPr lang="en-US" sz="1600" dirty="0" smtClean="0"/>
              <a:t>1    </a:t>
            </a:r>
            <a:r>
              <a:rPr lang="id-ID" sz="1600" dirty="0" smtClean="0"/>
              <a:t>     </a:t>
            </a:r>
            <a:r>
              <a:rPr lang="en-US" sz="1600" dirty="0" smtClean="0"/>
              <a:t>2    </a:t>
            </a:r>
            <a:r>
              <a:rPr lang="id-ID" sz="1600" dirty="0" smtClean="0"/>
              <a:t>   </a:t>
            </a:r>
            <a:r>
              <a:rPr lang="en-US" sz="1600" dirty="0" smtClean="0"/>
              <a:t>3   </a:t>
            </a:r>
            <a:r>
              <a:rPr lang="id-ID" sz="1600" dirty="0" smtClean="0"/>
              <a:t>     </a:t>
            </a:r>
            <a:r>
              <a:rPr lang="en-US" sz="1600" dirty="0" smtClean="0"/>
              <a:t>4    </a:t>
            </a:r>
            <a:r>
              <a:rPr lang="id-ID" sz="1600" dirty="0" smtClean="0"/>
              <a:t>   </a:t>
            </a:r>
            <a:r>
              <a:rPr lang="en-US" sz="1600" dirty="0" smtClean="0"/>
              <a:t>5   </a:t>
            </a:r>
            <a:r>
              <a:rPr lang="id-ID" sz="1600" dirty="0" smtClean="0"/>
              <a:t>     </a:t>
            </a:r>
            <a:r>
              <a:rPr lang="en-US" sz="1600" dirty="0" smtClean="0"/>
              <a:t>6    </a:t>
            </a:r>
            <a:r>
              <a:rPr lang="id-ID" sz="1600" dirty="0" smtClean="0"/>
              <a:t>   </a:t>
            </a:r>
            <a:r>
              <a:rPr lang="en-US" sz="1600" dirty="0" smtClean="0"/>
              <a:t>7    </a:t>
            </a:r>
            <a:r>
              <a:rPr lang="id-ID" sz="1600" dirty="0" smtClean="0"/>
              <a:t>    </a:t>
            </a:r>
            <a:r>
              <a:rPr lang="en-US" sz="1600" dirty="0" smtClean="0"/>
              <a:t>8    </a:t>
            </a:r>
            <a:r>
              <a:rPr lang="id-ID" sz="1600" dirty="0" smtClean="0"/>
              <a:t>   </a:t>
            </a:r>
            <a:r>
              <a:rPr lang="en-US" sz="1600" dirty="0" smtClean="0"/>
              <a:t>9   </a:t>
            </a:r>
            <a:r>
              <a:rPr lang="id-ID" sz="1600" dirty="0" smtClean="0"/>
              <a:t>   </a:t>
            </a:r>
            <a:r>
              <a:rPr lang="en-US" sz="1600" dirty="0" smtClean="0"/>
              <a:t>10 </a:t>
            </a:r>
            <a:endParaRPr lang="en-US" sz="1600" dirty="0"/>
          </a:p>
        </p:txBody>
      </p:sp>
      <p:sp>
        <p:nvSpPr>
          <p:cNvPr id="43" name="Text Box 36"/>
          <p:cNvSpPr txBox="1">
            <a:spLocks noChangeArrowheads="1"/>
          </p:cNvSpPr>
          <p:nvPr/>
        </p:nvSpPr>
        <p:spPr bwMode="auto">
          <a:xfrm>
            <a:off x="3116902" y="482363"/>
            <a:ext cx="487505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 0    </a:t>
            </a:r>
            <a:r>
              <a:rPr lang="id-ID" sz="1600" dirty="0" smtClean="0"/>
              <a:t>  </a:t>
            </a:r>
            <a:r>
              <a:rPr lang="en-US" sz="1600" dirty="0" smtClean="0"/>
              <a:t>1    </a:t>
            </a:r>
            <a:r>
              <a:rPr lang="id-ID" sz="1600" dirty="0" smtClean="0"/>
              <a:t>     </a:t>
            </a:r>
            <a:r>
              <a:rPr lang="en-US" sz="1600" dirty="0" smtClean="0"/>
              <a:t>2    </a:t>
            </a:r>
            <a:r>
              <a:rPr lang="id-ID" sz="1600" dirty="0" smtClean="0"/>
              <a:t>   </a:t>
            </a:r>
            <a:r>
              <a:rPr lang="en-US" sz="1600" dirty="0" smtClean="0"/>
              <a:t>3   </a:t>
            </a:r>
            <a:r>
              <a:rPr lang="id-ID" sz="1600" dirty="0" smtClean="0"/>
              <a:t>     </a:t>
            </a:r>
            <a:r>
              <a:rPr lang="en-US" sz="1600" dirty="0" smtClean="0"/>
              <a:t>4    </a:t>
            </a:r>
            <a:r>
              <a:rPr lang="id-ID" sz="1600" dirty="0" smtClean="0"/>
              <a:t>   </a:t>
            </a:r>
            <a:r>
              <a:rPr lang="en-US" sz="1600" dirty="0" smtClean="0"/>
              <a:t>5   </a:t>
            </a:r>
            <a:r>
              <a:rPr lang="id-ID" sz="1600" dirty="0" smtClean="0"/>
              <a:t>     </a:t>
            </a:r>
            <a:r>
              <a:rPr lang="en-US" sz="1600" dirty="0" smtClean="0"/>
              <a:t>6    </a:t>
            </a:r>
            <a:r>
              <a:rPr lang="id-ID" sz="1600" dirty="0" smtClean="0"/>
              <a:t>   </a:t>
            </a:r>
            <a:r>
              <a:rPr lang="en-US" sz="1600" dirty="0" smtClean="0"/>
              <a:t>7    </a:t>
            </a:r>
            <a:r>
              <a:rPr lang="id-ID" sz="1600" dirty="0" smtClean="0"/>
              <a:t>    </a:t>
            </a:r>
            <a:r>
              <a:rPr lang="en-US" sz="1600" dirty="0" smtClean="0"/>
              <a:t>8    </a:t>
            </a:r>
            <a:r>
              <a:rPr lang="id-ID" sz="1600" dirty="0" smtClean="0"/>
              <a:t>   </a:t>
            </a:r>
            <a:r>
              <a:rPr lang="en-US" sz="1600" dirty="0" smtClean="0"/>
              <a:t>9   </a:t>
            </a:r>
            <a:r>
              <a:rPr lang="id-ID" sz="1600" dirty="0" smtClean="0"/>
              <a:t>   </a:t>
            </a:r>
            <a:r>
              <a:rPr lang="en-US" sz="1600" dirty="0" smtClean="0"/>
              <a:t>10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259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1326F-CCC7-4084-B4B8-667BCFF234FE}" type="slidenum">
              <a:rPr lang="en-US"/>
              <a:pPr/>
              <a:t>47</a:t>
            </a:fld>
            <a:endParaRPr lang="en-US"/>
          </a:p>
        </p:txBody>
      </p:sp>
      <p:sp>
        <p:nvSpPr>
          <p:cNvPr id="98307" name="Rectangle 3"/>
          <p:cNvSpPr>
            <a:spLocks noChangeArrowheads="1"/>
          </p:cNvSpPr>
          <p:nvPr/>
        </p:nvSpPr>
        <p:spPr bwMode="auto">
          <a:xfrm>
            <a:off x="3003551" y="2073276"/>
            <a:ext cx="455613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0</a:t>
            </a:r>
          </a:p>
        </p:txBody>
      </p:sp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3459163" y="2073276"/>
            <a:ext cx="455612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98309" name="Rectangle 5"/>
          <p:cNvSpPr>
            <a:spLocks noChangeArrowheads="1"/>
          </p:cNvSpPr>
          <p:nvPr/>
        </p:nvSpPr>
        <p:spPr bwMode="auto">
          <a:xfrm>
            <a:off x="3914776" y="2073276"/>
            <a:ext cx="455613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98310" name="Rectangle 6"/>
          <p:cNvSpPr>
            <a:spLocks noChangeArrowheads="1"/>
          </p:cNvSpPr>
          <p:nvPr/>
        </p:nvSpPr>
        <p:spPr bwMode="auto">
          <a:xfrm>
            <a:off x="4370388" y="2073276"/>
            <a:ext cx="455612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3</a:t>
            </a:r>
          </a:p>
        </p:txBody>
      </p:sp>
      <p:sp>
        <p:nvSpPr>
          <p:cNvPr id="98311" name="Rectangle 7"/>
          <p:cNvSpPr>
            <a:spLocks noChangeArrowheads="1"/>
          </p:cNvSpPr>
          <p:nvPr/>
        </p:nvSpPr>
        <p:spPr bwMode="auto">
          <a:xfrm>
            <a:off x="4826001" y="2073276"/>
            <a:ext cx="455613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4</a:t>
            </a:r>
          </a:p>
        </p:txBody>
      </p:sp>
      <p:sp>
        <p:nvSpPr>
          <p:cNvPr id="98312" name="Rectangle 8"/>
          <p:cNvSpPr>
            <a:spLocks noChangeArrowheads="1"/>
          </p:cNvSpPr>
          <p:nvPr/>
        </p:nvSpPr>
        <p:spPr bwMode="auto">
          <a:xfrm>
            <a:off x="5281613" y="2073276"/>
            <a:ext cx="455612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5</a:t>
            </a:r>
          </a:p>
        </p:txBody>
      </p:sp>
      <p:sp>
        <p:nvSpPr>
          <p:cNvPr id="98313" name="Rectangle 9"/>
          <p:cNvSpPr>
            <a:spLocks noChangeArrowheads="1"/>
          </p:cNvSpPr>
          <p:nvPr/>
        </p:nvSpPr>
        <p:spPr bwMode="auto">
          <a:xfrm>
            <a:off x="5737225" y="2073276"/>
            <a:ext cx="457200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6</a:t>
            </a:r>
          </a:p>
        </p:txBody>
      </p:sp>
      <p:sp>
        <p:nvSpPr>
          <p:cNvPr id="98314" name="Rectangle 10"/>
          <p:cNvSpPr>
            <a:spLocks noChangeArrowheads="1"/>
          </p:cNvSpPr>
          <p:nvPr/>
        </p:nvSpPr>
        <p:spPr bwMode="auto">
          <a:xfrm>
            <a:off x="6194426" y="2073276"/>
            <a:ext cx="455613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7</a:t>
            </a:r>
          </a:p>
        </p:txBody>
      </p:sp>
      <p:sp>
        <p:nvSpPr>
          <p:cNvPr id="98315" name="Rectangle 11"/>
          <p:cNvSpPr>
            <a:spLocks noChangeArrowheads="1"/>
          </p:cNvSpPr>
          <p:nvPr/>
        </p:nvSpPr>
        <p:spPr bwMode="auto">
          <a:xfrm>
            <a:off x="6650038" y="2073276"/>
            <a:ext cx="455612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8</a:t>
            </a:r>
          </a:p>
        </p:txBody>
      </p:sp>
      <p:sp>
        <p:nvSpPr>
          <p:cNvPr id="98316" name="Rectangle 12"/>
          <p:cNvSpPr>
            <a:spLocks noChangeArrowheads="1"/>
          </p:cNvSpPr>
          <p:nvPr/>
        </p:nvSpPr>
        <p:spPr bwMode="auto">
          <a:xfrm>
            <a:off x="7105651" y="2073276"/>
            <a:ext cx="455613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9</a:t>
            </a:r>
          </a:p>
        </p:txBody>
      </p:sp>
      <p:sp>
        <p:nvSpPr>
          <p:cNvPr id="98318" name="Rectangle 14"/>
          <p:cNvSpPr>
            <a:spLocks noChangeArrowheads="1"/>
          </p:cNvSpPr>
          <p:nvPr/>
        </p:nvSpPr>
        <p:spPr bwMode="auto">
          <a:xfrm>
            <a:off x="7561263" y="2073276"/>
            <a:ext cx="455612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10</a:t>
            </a:r>
          </a:p>
        </p:txBody>
      </p:sp>
      <p:grpSp>
        <p:nvGrpSpPr>
          <p:cNvPr id="98319" name="Group 15"/>
          <p:cNvGrpSpPr>
            <a:grpSpLocks/>
          </p:cNvGrpSpPr>
          <p:nvPr/>
        </p:nvGrpSpPr>
        <p:grpSpPr bwMode="auto">
          <a:xfrm>
            <a:off x="3047534" y="824988"/>
            <a:ext cx="5013792" cy="473587"/>
            <a:chOff x="1925" y="756"/>
            <a:chExt cx="2112" cy="144"/>
          </a:xfrm>
        </p:grpSpPr>
        <p:sp>
          <p:nvSpPr>
            <p:cNvPr id="98320" name="Rectangle 16"/>
            <p:cNvSpPr>
              <a:spLocks noChangeArrowheads="1"/>
            </p:cNvSpPr>
            <p:nvPr/>
          </p:nvSpPr>
          <p:spPr bwMode="auto">
            <a:xfrm>
              <a:off x="1925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8321" name="Rectangle 17"/>
            <p:cNvSpPr>
              <a:spLocks noChangeArrowheads="1"/>
            </p:cNvSpPr>
            <p:nvPr/>
          </p:nvSpPr>
          <p:spPr bwMode="auto">
            <a:xfrm>
              <a:off x="2117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8322" name="Rectangle 18"/>
            <p:cNvSpPr>
              <a:spLocks noChangeArrowheads="1"/>
            </p:cNvSpPr>
            <p:nvPr/>
          </p:nvSpPr>
          <p:spPr bwMode="auto">
            <a:xfrm>
              <a:off x="2309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8323" name="Rectangle 19"/>
            <p:cNvSpPr>
              <a:spLocks noChangeArrowheads="1"/>
            </p:cNvSpPr>
            <p:nvPr/>
          </p:nvSpPr>
          <p:spPr bwMode="auto">
            <a:xfrm>
              <a:off x="2501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8324" name="Rectangle 20"/>
            <p:cNvSpPr>
              <a:spLocks noChangeArrowheads="1"/>
            </p:cNvSpPr>
            <p:nvPr/>
          </p:nvSpPr>
          <p:spPr bwMode="auto">
            <a:xfrm>
              <a:off x="2693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8325" name="Rectangle 21"/>
            <p:cNvSpPr>
              <a:spLocks noChangeArrowheads="1"/>
            </p:cNvSpPr>
            <p:nvPr/>
          </p:nvSpPr>
          <p:spPr bwMode="auto">
            <a:xfrm>
              <a:off x="2885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8326" name="Rectangle 22"/>
            <p:cNvSpPr>
              <a:spLocks noChangeArrowheads="1"/>
            </p:cNvSpPr>
            <p:nvPr/>
          </p:nvSpPr>
          <p:spPr bwMode="auto">
            <a:xfrm>
              <a:off x="3077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8327" name="Rectangle 23"/>
            <p:cNvSpPr>
              <a:spLocks noChangeArrowheads="1"/>
            </p:cNvSpPr>
            <p:nvPr/>
          </p:nvSpPr>
          <p:spPr bwMode="auto">
            <a:xfrm>
              <a:off x="3269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8328" name="Rectangle 24"/>
            <p:cNvSpPr>
              <a:spLocks noChangeArrowheads="1"/>
            </p:cNvSpPr>
            <p:nvPr/>
          </p:nvSpPr>
          <p:spPr bwMode="auto">
            <a:xfrm>
              <a:off x="3461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8329" name="Rectangle 25"/>
            <p:cNvSpPr>
              <a:spLocks noChangeArrowheads="1"/>
            </p:cNvSpPr>
            <p:nvPr/>
          </p:nvSpPr>
          <p:spPr bwMode="auto">
            <a:xfrm>
              <a:off x="3653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8331" name="Rectangle 27"/>
            <p:cNvSpPr>
              <a:spLocks noChangeArrowheads="1"/>
            </p:cNvSpPr>
            <p:nvPr/>
          </p:nvSpPr>
          <p:spPr bwMode="auto">
            <a:xfrm>
              <a:off x="3845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98332" name="Text Box 28"/>
          <p:cNvSpPr txBox="1">
            <a:spLocks noChangeArrowheads="1"/>
          </p:cNvSpPr>
          <p:nvPr/>
        </p:nvSpPr>
        <p:spPr bwMode="auto">
          <a:xfrm>
            <a:off x="5334000" y="2986088"/>
            <a:ext cx="8980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Cara - 2</a:t>
            </a:r>
          </a:p>
        </p:txBody>
      </p:sp>
      <p:sp>
        <p:nvSpPr>
          <p:cNvPr id="98333" name="Text Box 29"/>
          <p:cNvSpPr txBox="1">
            <a:spLocks noChangeArrowheads="1"/>
          </p:cNvSpPr>
          <p:nvPr/>
        </p:nvSpPr>
        <p:spPr bwMode="auto">
          <a:xfrm>
            <a:off x="2057400" y="3048000"/>
            <a:ext cx="8980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Cara - 1</a:t>
            </a:r>
          </a:p>
        </p:txBody>
      </p:sp>
      <p:sp>
        <p:nvSpPr>
          <p:cNvPr id="98334" name="Text Box 30"/>
          <p:cNvSpPr txBox="1">
            <a:spLocks noChangeArrowheads="1"/>
          </p:cNvSpPr>
          <p:nvPr/>
        </p:nvSpPr>
        <p:spPr bwMode="auto">
          <a:xfrm>
            <a:off x="2133600" y="3429000"/>
            <a:ext cx="2895600" cy="14219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/>
              <a:t>for(I=10; I&gt;=0; I--)</a:t>
            </a:r>
          </a:p>
          <a:p>
            <a:pPr>
              <a:lnSpc>
                <a:spcPct val="120000"/>
              </a:lnSpc>
            </a:pPr>
            <a:r>
              <a:rPr lang="en-US"/>
              <a:t>   {</a:t>
            </a:r>
          </a:p>
          <a:p>
            <a:pPr>
              <a:lnSpc>
                <a:spcPct val="120000"/>
              </a:lnSpc>
            </a:pPr>
            <a:r>
              <a:rPr lang="en-US"/>
              <a:t>      A[I] = I;</a:t>
            </a:r>
          </a:p>
          <a:p>
            <a:pPr>
              <a:lnSpc>
                <a:spcPct val="120000"/>
              </a:lnSpc>
            </a:pPr>
            <a:r>
              <a:rPr lang="en-US"/>
              <a:t>   }  </a:t>
            </a:r>
          </a:p>
        </p:txBody>
      </p:sp>
      <p:sp>
        <p:nvSpPr>
          <p:cNvPr id="98335" name="Text Box 31"/>
          <p:cNvSpPr txBox="1">
            <a:spLocks noChangeArrowheads="1"/>
          </p:cNvSpPr>
          <p:nvPr/>
        </p:nvSpPr>
        <p:spPr bwMode="auto">
          <a:xfrm>
            <a:off x="5432425" y="3378201"/>
            <a:ext cx="3276600" cy="208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>
                <a:solidFill>
                  <a:srgbClr val="FF3300"/>
                </a:solidFill>
              </a:rPr>
              <a:t>N = 10;</a:t>
            </a:r>
          </a:p>
          <a:p>
            <a:pPr>
              <a:lnSpc>
                <a:spcPct val="120000"/>
              </a:lnSpc>
            </a:pPr>
            <a:r>
              <a:rPr lang="en-US"/>
              <a:t>for ( I=10; I&gt;=0; I--)</a:t>
            </a:r>
          </a:p>
          <a:p>
            <a:pPr>
              <a:lnSpc>
                <a:spcPct val="120000"/>
              </a:lnSpc>
            </a:pPr>
            <a:r>
              <a:rPr lang="en-US"/>
              <a:t>   {</a:t>
            </a:r>
          </a:p>
          <a:p>
            <a:pPr>
              <a:lnSpc>
                <a:spcPct val="120000"/>
              </a:lnSpc>
            </a:pPr>
            <a:r>
              <a:rPr lang="en-US"/>
              <a:t>       A[I] = </a:t>
            </a:r>
            <a:r>
              <a:rPr lang="en-US">
                <a:solidFill>
                  <a:srgbClr val="FF3300"/>
                </a:solidFill>
              </a:rPr>
              <a:t>N;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       </a:t>
            </a:r>
            <a:r>
              <a:rPr lang="en-US">
                <a:solidFill>
                  <a:srgbClr val="FF3300"/>
                </a:solidFill>
              </a:rPr>
              <a:t>N = N - 1;</a:t>
            </a:r>
          </a:p>
          <a:p>
            <a:pPr>
              <a:lnSpc>
                <a:spcPct val="120000"/>
              </a:lnSpc>
            </a:pPr>
            <a:r>
              <a:rPr lang="en-US"/>
              <a:t>   }</a:t>
            </a:r>
          </a:p>
        </p:txBody>
      </p:sp>
      <p:sp>
        <p:nvSpPr>
          <p:cNvPr id="98337" name="Line 33"/>
          <p:cNvSpPr>
            <a:spLocks noChangeShapeType="1"/>
          </p:cNvSpPr>
          <p:nvPr/>
        </p:nvSpPr>
        <p:spPr bwMode="auto">
          <a:xfrm flipH="1">
            <a:off x="8077200" y="1828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98338" name="Text Box 34"/>
          <p:cNvSpPr txBox="1">
            <a:spLocks noChangeArrowheads="1"/>
          </p:cNvSpPr>
          <p:nvPr/>
        </p:nvSpPr>
        <p:spPr bwMode="auto">
          <a:xfrm>
            <a:off x="8524875" y="1617663"/>
            <a:ext cx="2423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98339" name="Text Box 35"/>
          <p:cNvSpPr txBox="1">
            <a:spLocks noChangeArrowheads="1"/>
          </p:cNvSpPr>
          <p:nvPr/>
        </p:nvSpPr>
        <p:spPr bwMode="auto">
          <a:xfrm>
            <a:off x="8524875" y="2074863"/>
            <a:ext cx="3337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>
                <a:solidFill>
                  <a:srgbClr val="FF3300"/>
                </a:solidFill>
              </a:rPr>
              <a:t>N</a:t>
            </a:r>
          </a:p>
        </p:txBody>
      </p:sp>
      <p:sp>
        <p:nvSpPr>
          <p:cNvPr id="98340" name="Text Box 36"/>
          <p:cNvSpPr txBox="1">
            <a:spLocks noChangeArrowheads="1"/>
          </p:cNvSpPr>
          <p:nvPr/>
        </p:nvSpPr>
        <p:spPr bwMode="auto">
          <a:xfrm>
            <a:off x="9220200" y="1565276"/>
            <a:ext cx="418704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>
                <a:solidFill>
                  <a:schemeClr val="accent2"/>
                </a:solidFill>
              </a:rPr>
              <a:t>I</a:t>
            </a:r>
          </a:p>
          <a:p>
            <a:endParaRPr lang="en-GB">
              <a:solidFill>
                <a:schemeClr val="accent2"/>
              </a:solidFill>
            </a:endParaRPr>
          </a:p>
          <a:p>
            <a:r>
              <a:rPr lang="en-GB">
                <a:solidFill>
                  <a:schemeClr val="accent2"/>
                </a:solidFill>
              </a:rPr>
              <a:t>10</a:t>
            </a:r>
          </a:p>
          <a:p>
            <a:r>
              <a:rPr lang="en-GB">
                <a:solidFill>
                  <a:schemeClr val="accent2"/>
                </a:solidFill>
              </a:rPr>
              <a:t>9</a:t>
            </a:r>
          </a:p>
          <a:p>
            <a:r>
              <a:rPr lang="en-GB">
                <a:solidFill>
                  <a:schemeClr val="accent2"/>
                </a:solidFill>
              </a:rPr>
              <a:t>8</a:t>
            </a:r>
          </a:p>
          <a:p>
            <a:r>
              <a:rPr lang="en-GB">
                <a:solidFill>
                  <a:schemeClr val="accent2"/>
                </a:solidFill>
              </a:rPr>
              <a:t>7</a:t>
            </a:r>
          </a:p>
          <a:p>
            <a:r>
              <a:rPr lang="en-GB">
                <a:solidFill>
                  <a:schemeClr val="accent2"/>
                </a:solidFill>
              </a:rPr>
              <a:t>6</a:t>
            </a:r>
          </a:p>
          <a:p>
            <a:r>
              <a:rPr lang="en-GB">
                <a:solidFill>
                  <a:schemeClr val="accent2"/>
                </a:solidFill>
              </a:rPr>
              <a:t>5</a:t>
            </a:r>
          </a:p>
          <a:p>
            <a:r>
              <a:rPr lang="en-GB">
                <a:solidFill>
                  <a:schemeClr val="accent2"/>
                </a:solidFill>
              </a:rPr>
              <a:t>4</a:t>
            </a:r>
          </a:p>
          <a:p>
            <a:r>
              <a:rPr lang="en-GB">
                <a:solidFill>
                  <a:schemeClr val="accent2"/>
                </a:solidFill>
              </a:rPr>
              <a:t>3</a:t>
            </a:r>
          </a:p>
          <a:p>
            <a:r>
              <a:rPr lang="en-GB">
                <a:solidFill>
                  <a:schemeClr val="accent2"/>
                </a:solidFill>
              </a:rPr>
              <a:t>2</a:t>
            </a:r>
          </a:p>
          <a:p>
            <a:r>
              <a:rPr lang="en-GB">
                <a:solidFill>
                  <a:schemeClr val="accent2"/>
                </a:solidFill>
              </a:rPr>
              <a:t>1</a:t>
            </a:r>
          </a:p>
          <a:p>
            <a:r>
              <a:rPr lang="en-GB">
                <a:solidFill>
                  <a:schemeClr val="accent2"/>
                </a:solidFill>
              </a:rPr>
              <a:t>0</a:t>
            </a:r>
          </a:p>
          <a:p>
            <a:endParaRPr lang="en-GB">
              <a:solidFill>
                <a:schemeClr val="accent2"/>
              </a:solidFill>
            </a:endParaRPr>
          </a:p>
          <a:p>
            <a:r>
              <a:rPr lang="en-GB">
                <a:solidFill>
                  <a:schemeClr val="accent2"/>
                </a:solidFill>
              </a:rPr>
              <a:t>-1</a:t>
            </a:r>
          </a:p>
        </p:txBody>
      </p:sp>
      <p:sp>
        <p:nvSpPr>
          <p:cNvPr id="98341" name="Line 37"/>
          <p:cNvSpPr>
            <a:spLocks noChangeShapeType="1"/>
          </p:cNvSpPr>
          <p:nvPr/>
        </p:nvSpPr>
        <p:spPr bwMode="auto">
          <a:xfrm>
            <a:off x="8991600" y="19812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98342" name="Line 38"/>
          <p:cNvSpPr>
            <a:spLocks noChangeShapeType="1"/>
          </p:cNvSpPr>
          <p:nvPr/>
        </p:nvSpPr>
        <p:spPr bwMode="auto">
          <a:xfrm>
            <a:off x="8915400" y="5334000"/>
            <a:ext cx="14478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98343" name="Line 39"/>
          <p:cNvSpPr>
            <a:spLocks noChangeShapeType="1"/>
          </p:cNvSpPr>
          <p:nvPr/>
        </p:nvSpPr>
        <p:spPr bwMode="auto">
          <a:xfrm>
            <a:off x="9753600" y="15240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98344" name="Text Box 40"/>
          <p:cNvSpPr txBox="1">
            <a:spLocks noChangeArrowheads="1"/>
          </p:cNvSpPr>
          <p:nvPr/>
        </p:nvSpPr>
        <p:spPr bwMode="auto">
          <a:xfrm>
            <a:off x="9813925" y="2098676"/>
            <a:ext cx="418704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>
                <a:solidFill>
                  <a:srgbClr val="FF3300"/>
                </a:solidFill>
              </a:rPr>
              <a:t>10</a:t>
            </a:r>
          </a:p>
          <a:p>
            <a:r>
              <a:rPr lang="en-GB">
                <a:solidFill>
                  <a:srgbClr val="FF3300"/>
                </a:solidFill>
              </a:rPr>
              <a:t>9</a:t>
            </a:r>
          </a:p>
          <a:p>
            <a:r>
              <a:rPr lang="en-GB">
                <a:solidFill>
                  <a:srgbClr val="FF3300"/>
                </a:solidFill>
              </a:rPr>
              <a:t>8</a:t>
            </a:r>
          </a:p>
          <a:p>
            <a:r>
              <a:rPr lang="en-GB">
                <a:solidFill>
                  <a:srgbClr val="FF3300"/>
                </a:solidFill>
              </a:rPr>
              <a:t>7</a:t>
            </a:r>
          </a:p>
          <a:p>
            <a:r>
              <a:rPr lang="en-GB">
                <a:solidFill>
                  <a:srgbClr val="FF3300"/>
                </a:solidFill>
              </a:rPr>
              <a:t>6</a:t>
            </a:r>
          </a:p>
          <a:p>
            <a:r>
              <a:rPr lang="en-GB">
                <a:solidFill>
                  <a:srgbClr val="FF3300"/>
                </a:solidFill>
              </a:rPr>
              <a:t>5</a:t>
            </a:r>
          </a:p>
          <a:p>
            <a:r>
              <a:rPr lang="en-GB">
                <a:solidFill>
                  <a:srgbClr val="FF3300"/>
                </a:solidFill>
              </a:rPr>
              <a:t>4</a:t>
            </a:r>
          </a:p>
          <a:p>
            <a:r>
              <a:rPr lang="en-GB">
                <a:solidFill>
                  <a:srgbClr val="FF3300"/>
                </a:solidFill>
              </a:rPr>
              <a:t>3</a:t>
            </a:r>
          </a:p>
          <a:p>
            <a:r>
              <a:rPr lang="en-GB">
                <a:solidFill>
                  <a:srgbClr val="FF3300"/>
                </a:solidFill>
              </a:rPr>
              <a:t>2</a:t>
            </a:r>
          </a:p>
          <a:p>
            <a:r>
              <a:rPr lang="en-GB">
                <a:solidFill>
                  <a:srgbClr val="FF3300"/>
                </a:solidFill>
              </a:rPr>
              <a:t>1</a:t>
            </a:r>
          </a:p>
          <a:p>
            <a:r>
              <a:rPr lang="en-GB">
                <a:solidFill>
                  <a:srgbClr val="FF3300"/>
                </a:solidFill>
              </a:rPr>
              <a:t>0</a:t>
            </a:r>
          </a:p>
        </p:txBody>
      </p:sp>
      <p:sp>
        <p:nvSpPr>
          <p:cNvPr id="98345" name="Text Box 41"/>
          <p:cNvSpPr txBox="1">
            <a:spLocks noChangeArrowheads="1"/>
          </p:cNvSpPr>
          <p:nvPr/>
        </p:nvSpPr>
        <p:spPr bwMode="auto">
          <a:xfrm>
            <a:off x="9813925" y="1541463"/>
            <a:ext cx="3337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>
                <a:solidFill>
                  <a:srgbClr val="FF3300"/>
                </a:solidFill>
              </a:rPr>
              <a:t>N</a:t>
            </a:r>
            <a:endParaRPr lang="en-GB"/>
          </a:p>
        </p:txBody>
      </p:sp>
      <p:sp>
        <p:nvSpPr>
          <p:cNvPr id="98346" name="Line 42"/>
          <p:cNvSpPr>
            <a:spLocks noChangeShapeType="1"/>
          </p:cNvSpPr>
          <p:nvPr/>
        </p:nvSpPr>
        <p:spPr bwMode="auto">
          <a:xfrm flipH="1">
            <a:off x="8077200" y="2286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2" name="Text Box 36"/>
          <p:cNvSpPr txBox="1">
            <a:spLocks noChangeArrowheads="1"/>
          </p:cNvSpPr>
          <p:nvPr/>
        </p:nvSpPr>
        <p:spPr bwMode="auto">
          <a:xfrm>
            <a:off x="3075783" y="1757097"/>
            <a:ext cx="487505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 0    </a:t>
            </a:r>
            <a:r>
              <a:rPr lang="id-ID" sz="1600" dirty="0" smtClean="0"/>
              <a:t>  </a:t>
            </a:r>
            <a:r>
              <a:rPr lang="en-US" sz="1600" dirty="0" smtClean="0"/>
              <a:t>1    </a:t>
            </a:r>
            <a:r>
              <a:rPr lang="id-ID" sz="1600" dirty="0" smtClean="0"/>
              <a:t>     </a:t>
            </a:r>
            <a:r>
              <a:rPr lang="en-US" sz="1600" dirty="0" smtClean="0"/>
              <a:t>2    </a:t>
            </a:r>
            <a:r>
              <a:rPr lang="id-ID" sz="1600" dirty="0" smtClean="0"/>
              <a:t>   </a:t>
            </a:r>
            <a:r>
              <a:rPr lang="en-US" sz="1600" dirty="0" smtClean="0"/>
              <a:t>3   </a:t>
            </a:r>
            <a:r>
              <a:rPr lang="id-ID" sz="1600" dirty="0" smtClean="0"/>
              <a:t>     </a:t>
            </a:r>
            <a:r>
              <a:rPr lang="en-US" sz="1600" dirty="0" smtClean="0"/>
              <a:t>4    </a:t>
            </a:r>
            <a:r>
              <a:rPr lang="id-ID" sz="1600" dirty="0" smtClean="0"/>
              <a:t>   </a:t>
            </a:r>
            <a:r>
              <a:rPr lang="en-US" sz="1600" dirty="0" smtClean="0"/>
              <a:t>5   </a:t>
            </a:r>
            <a:r>
              <a:rPr lang="id-ID" sz="1600" dirty="0" smtClean="0"/>
              <a:t>     </a:t>
            </a:r>
            <a:r>
              <a:rPr lang="en-US" sz="1600" dirty="0" smtClean="0"/>
              <a:t>6    </a:t>
            </a:r>
            <a:r>
              <a:rPr lang="id-ID" sz="1600" dirty="0" smtClean="0"/>
              <a:t>   </a:t>
            </a:r>
            <a:r>
              <a:rPr lang="en-US" sz="1600" dirty="0" smtClean="0"/>
              <a:t>7    </a:t>
            </a:r>
            <a:r>
              <a:rPr lang="id-ID" sz="1600" dirty="0" smtClean="0"/>
              <a:t>    </a:t>
            </a:r>
            <a:r>
              <a:rPr lang="en-US" sz="1600" dirty="0" smtClean="0"/>
              <a:t>8    </a:t>
            </a:r>
            <a:r>
              <a:rPr lang="id-ID" sz="1600" dirty="0" smtClean="0"/>
              <a:t>   </a:t>
            </a:r>
            <a:r>
              <a:rPr lang="en-US" sz="1600" dirty="0" smtClean="0"/>
              <a:t>9   </a:t>
            </a:r>
            <a:r>
              <a:rPr lang="id-ID" sz="1600" dirty="0" smtClean="0"/>
              <a:t>   </a:t>
            </a:r>
            <a:r>
              <a:rPr lang="en-US" sz="1600" dirty="0" smtClean="0"/>
              <a:t>10 </a:t>
            </a:r>
            <a:endParaRPr lang="en-US" sz="1600" dirty="0"/>
          </a:p>
        </p:txBody>
      </p:sp>
      <p:sp>
        <p:nvSpPr>
          <p:cNvPr id="43" name="Text Box 36"/>
          <p:cNvSpPr txBox="1">
            <a:spLocks noChangeArrowheads="1"/>
          </p:cNvSpPr>
          <p:nvPr/>
        </p:nvSpPr>
        <p:spPr bwMode="auto">
          <a:xfrm>
            <a:off x="3186273" y="475044"/>
            <a:ext cx="487505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 0    </a:t>
            </a:r>
            <a:r>
              <a:rPr lang="id-ID" sz="1600" dirty="0" smtClean="0"/>
              <a:t>  </a:t>
            </a:r>
            <a:r>
              <a:rPr lang="en-US" sz="1600" dirty="0" smtClean="0"/>
              <a:t>1    </a:t>
            </a:r>
            <a:r>
              <a:rPr lang="id-ID" sz="1600" dirty="0" smtClean="0"/>
              <a:t>     </a:t>
            </a:r>
            <a:r>
              <a:rPr lang="en-US" sz="1600" dirty="0" smtClean="0"/>
              <a:t>2    </a:t>
            </a:r>
            <a:r>
              <a:rPr lang="id-ID" sz="1600" dirty="0" smtClean="0"/>
              <a:t>   </a:t>
            </a:r>
            <a:r>
              <a:rPr lang="en-US" sz="1600" dirty="0" smtClean="0"/>
              <a:t>3   </a:t>
            </a:r>
            <a:r>
              <a:rPr lang="id-ID" sz="1600" dirty="0" smtClean="0"/>
              <a:t>     </a:t>
            </a:r>
            <a:r>
              <a:rPr lang="en-US" sz="1600" dirty="0" smtClean="0"/>
              <a:t>4    </a:t>
            </a:r>
            <a:r>
              <a:rPr lang="id-ID" sz="1600" dirty="0" smtClean="0"/>
              <a:t>   </a:t>
            </a:r>
            <a:r>
              <a:rPr lang="en-US" sz="1600" dirty="0" smtClean="0"/>
              <a:t>5   </a:t>
            </a:r>
            <a:r>
              <a:rPr lang="id-ID" sz="1600" dirty="0" smtClean="0"/>
              <a:t>     </a:t>
            </a:r>
            <a:r>
              <a:rPr lang="en-US" sz="1600" dirty="0" smtClean="0"/>
              <a:t>6    </a:t>
            </a:r>
            <a:r>
              <a:rPr lang="id-ID" sz="1600" dirty="0" smtClean="0"/>
              <a:t>   </a:t>
            </a:r>
            <a:r>
              <a:rPr lang="en-US" sz="1600" dirty="0" smtClean="0"/>
              <a:t>7    </a:t>
            </a:r>
            <a:r>
              <a:rPr lang="id-ID" sz="1600" dirty="0" smtClean="0"/>
              <a:t>    </a:t>
            </a:r>
            <a:r>
              <a:rPr lang="en-US" sz="1600" dirty="0" smtClean="0"/>
              <a:t>8    </a:t>
            </a:r>
            <a:r>
              <a:rPr lang="id-ID" sz="1600" dirty="0" smtClean="0"/>
              <a:t>   </a:t>
            </a:r>
            <a:r>
              <a:rPr lang="en-US" sz="1600" dirty="0" smtClean="0"/>
              <a:t>9   </a:t>
            </a:r>
            <a:r>
              <a:rPr lang="id-ID" sz="1600" dirty="0" smtClean="0"/>
              <a:t>   </a:t>
            </a:r>
            <a:r>
              <a:rPr lang="en-US" sz="1600" dirty="0" smtClean="0"/>
              <a:t>10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5556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81F31-50C4-4B12-833A-7471C10A9A4F}" type="slidenum">
              <a:rPr lang="en-US"/>
              <a:pPr/>
              <a:t>48</a:t>
            </a:fld>
            <a:endParaRPr lang="en-US"/>
          </a:p>
        </p:txBody>
      </p:sp>
      <p:sp>
        <p:nvSpPr>
          <p:cNvPr id="99331" name="Rectangle 3"/>
          <p:cNvSpPr>
            <a:spLocks noChangeArrowheads="1"/>
          </p:cNvSpPr>
          <p:nvPr/>
        </p:nvSpPr>
        <p:spPr bwMode="auto">
          <a:xfrm>
            <a:off x="3003551" y="2073276"/>
            <a:ext cx="455613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0</a:t>
            </a:r>
          </a:p>
        </p:txBody>
      </p:sp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3459163" y="2073276"/>
            <a:ext cx="455612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99333" name="Rectangle 5"/>
          <p:cNvSpPr>
            <a:spLocks noChangeArrowheads="1"/>
          </p:cNvSpPr>
          <p:nvPr/>
        </p:nvSpPr>
        <p:spPr bwMode="auto">
          <a:xfrm>
            <a:off x="3914776" y="2073276"/>
            <a:ext cx="455613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99334" name="Rectangle 6"/>
          <p:cNvSpPr>
            <a:spLocks noChangeArrowheads="1"/>
          </p:cNvSpPr>
          <p:nvPr/>
        </p:nvSpPr>
        <p:spPr bwMode="auto">
          <a:xfrm>
            <a:off x="4370388" y="2073276"/>
            <a:ext cx="455612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3</a:t>
            </a:r>
          </a:p>
        </p:txBody>
      </p:sp>
      <p:sp>
        <p:nvSpPr>
          <p:cNvPr id="99335" name="Rectangle 7"/>
          <p:cNvSpPr>
            <a:spLocks noChangeArrowheads="1"/>
          </p:cNvSpPr>
          <p:nvPr/>
        </p:nvSpPr>
        <p:spPr bwMode="auto">
          <a:xfrm>
            <a:off x="4826001" y="2073276"/>
            <a:ext cx="455613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4</a:t>
            </a:r>
          </a:p>
        </p:txBody>
      </p:sp>
      <p:sp>
        <p:nvSpPr>
          <p:cNvPr id="99336" name="Rectangle 8"/>
          <p:cNvSpPr>
            <a:spLocks noChangeArrowheads="1"/>
          </p:cNvSpPr>
          <p:nvPr/>
        </p:nvSpPr>
        <p:spPr bwMode="auto">
          <a:xfrm>
            <a:off x="5281613" y="2073276"/>
            <a:ext cx="455612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5</a:t>
            </a:r>
          </a:p>
        </p:txBody>
      </p:sp>
      <p:sp>
        <p:nvSpPr>
          <p:cNvPr id="99337" name="Rectangle 9"/>
          <p:cNvSpPr>
            <a:spLocks noChangeArrowheads="1"/>
          </p:cNvSpPr>
          <p:nvPr/>
        </p:nvSpPr>
        <p:spPr bwMode="auto">
          <a:xfrm>
            <a:off x="5737225" y="2073276"/>
            <a:ext cx="457200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6</a:t>
            </a:r>
          </a:p>
        </p:txBody>
      </p:sp>
      <p:sp>
        <p:nvSpPr>
          <p:cNvPr id="99338" name="Rectangle 10"/>
          <p:cNvSpPr>
            <a:spLocks noChangeArrowheads="1"/>
          </p:cNvSpPr>
          <p:nvPr/>
        </p:nvSpPr>
        <p:spPr bwMode="auto">
          <a:xfrm>
            <a:off x="6194426" y="2073276"/>
            <a:ext cx="455613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7</a:t>
            </a:r>
          </a:p>
        </p:txBody>
      </p:sp>
      <p:sp>
        <p:nvSpPr>
          <p:cNvPr id="99339" name="Rectangle 11"/>
          <p:cNvSpPr>
            <a:spLocks noChangeArrowheads="1"/>
          </p:cNvSpPr>
          <p:nvPr/>
        </p:nvSpPr>
        <p:spPr bwMode="auto">
          <a:xfrm>
            <a:off x="6650038" y="2073276"/>
            <a:ext cx="455612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8</a:t>
            </a:r>
          </a:p>
        </p:txBody>
      </p:sp>
      <p:sp>
        <p:nvSpPr>
          <p:cNvPr id="99340" name="Rectangle 12"/>
          <p:cNvSpPr>
            <a:spLocks noChangeArrowheads="1"/>
          </p:cNvSpPr>
          <p:nvPr/>
        </p:nvSpPr>
        <p:spPr bwMode="auto">
          <a:xfrm>
            <a:off x="7105651" y="2073276"/>
            <a:ext cx="455613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9</a:t>
            </a:r>
          </a:p>
        </p:txBody>
      </p:sp>
      <p:sp>
        <p:nvSpPr>
          <p:cNvPr id="99342" name="Rectangle 14"/>
          <p:cNvSpPr>
            <a:spLocks noChangeArrowheads="1"/>
          </p:cNvSpPr>
          <p:nvPr/>
        </p:nvSpPr>
        <p:spPr bwMode="auto">
          <a:xfrm>
            <a:off x="7561263" y="2073276"/>
            <a:ext cx="455612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10</a:t>
            </a:r>
          </a:p>
        </p:txBody>
      </p:sp>
      <p:grpSp>
        <p:nvGrpSpPr>
          <p:cNvPr id="99343" name="Group 15"/>
          <p:cNvGrpSpPr>
            <a:grpSpLocks/>
          </p:cNvGrpSpPr>
          <p:nvPr/>
        </p:nvGrpSpPr>
        <p:grpSpPr bwMode="auto">
          <a:xfrm>
            <a:off x="3047534" y="824988"/>
            <a:ext cx="5013792" cy="473587"/>
            <a:chOff x="1925" y="756"/>
            <a:chExt cx="2112" cy="144"/>
          </a:xfrm>
        </p:grpSpPr>
        <p:sp>
          <p:nvSpPr>
            <p:cNvPr id="99344" name="Rectangle 16"/>
            <p:cNvSpPr>
              <a:spLocks noChangeArrowheads="1"/>
            </p:cNvSpPr>
            <p:nvPr/>
          </p:nvSpPr>
          <p:spPr bwMode="auto">
            <a:xfrm>
              <a:off x="1925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9345" name="Rectangle 17"/>
            <p:cNvSpPr>
              <a:spLocks noChangeArrowheads="1"/>
            </p:cNvSpPr>
            <p:nvPr/>
          </p:nvSpPr>
          <p:spPr bwMode="auto">
            <a:xfrm>
              <a:off x="2117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9346" name="Rectangle 18"/>
            <p:cNvSpPr>
              <a:spLocks noChangeArrowheads="1"/>
            </p:cNvSpPr>
            <p:nvPr/>
          </p:nvSpPr>
          <p:spPr bwMode="auto">
            <a:xfrm>
              <a:off x="2309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9347" name="Rectangle 19"/>
            <p:cNvSpPr>
              <a:spLocks noChangeArrowheads="1"/>
            </p:cNvSpPr>
            <p:nvPr/>
          </p:nvSpPr>
          <p:spPr bwMode="auto">
            <a:xfrm>
              <a:off x="2501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9348" name="Rectangle 20"/>
            <p:cNvSpPr>
              <a:spLocks noChangeArrowheads="1"/>
            </p:cNvSpPr>
            <p:nvPr/>
          </p:nvSpPr>
          <p:spPr bwMode="auto">
            <a:xfrm>
              <a:off x="2693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9349" name="Rectangle 21"/>
            <p:cNvSpPr>
              <a:spLocks noChangeArrowheads="1"/>
            </p:cNvSpPr>
            <p:nvPr/>
          </p:nvSpPr>
          <p:spPr bwMode="auto">
            <a:xfrm>
              <a:off x="2885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9350" name="Rectangle 22"/>
            <p:cNvSpPr>
              <a:spLocks noChangeArrowheads="1"/>
            </p:cNvSpPr>
            <p:nvPr/>
          </p:nvSpPr>
          <p:spPr bwMode="auto">
            <a:xfrm>
              <a:off x="3077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9351" name="Rectangle 23"/>
            <p:cNvSpPr>
              <a:spLocks noChangeArrowheads="1"/>
            </p:cNvSpPr>
            <p:nvPr/>
          </p:nvSpPr>
          <p:spPr bwMode="auto">
            <a:xfrm>
              <a:off x="3269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9352" name="Rectangle 24"/>
            <p:cNvSpPr>
              <a:spLocks noChangeArrowheads="1"/>
            </p:cNvSpPr>
            <p:nvPr/>
          </p:nvSpPr>
          <p:spPr bwMode="auto">
            <a:xfrm>
              <a:off x="3461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9353" name="Rectangle 25"/>
            <p:cNvSpPr>
              <a:spLocks noChangeArrowheads="1"/>
            </p:cNvSpPr>
            <p:nvPr/>
          </p:nvSpPr>
          <p:spPr bwMode="auto">
            <a:xfrm>
              <a:off x="3653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9355" name="Rectangle 27"/>
            <p:cNvSpPr>
              <a:spLocks noChangeArrowheads="1"/>
            </p:cNvSpPr>
            <p:nvPr/>
          </p:nvSpPr>
          <p:spPr bwMode="auto">
            <a:xfrm>
              <a:off x="3845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99356" name="Text Box 28"/>
          <p:cNvSpPr txBox="1">
            <a:spLocks noChangeArrowheads="1"/>
          </p:cNvSpPr>
          <p:nvPr/>
        </p:nvSpPr>
        <p:spPr bwMode="auto">
          <a:xfrm>
            <a:off x="5334000" y="2895600"/>
            <a:ext cx="8980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Cara - 2</a:t>
            </a:r>
          </a:p>
        </p:txBody>
      </p:sp>
      <p:sp>
        <p:nvSpPr>
          <p:cNvPr id="99357" name="Text Box 29"/>
          <p:cNvSpPr txBox="1">
            <a:spLocks noChangeArrowheads="1"/>
          </p:cNvSpPr>
          <p:nvPr/>
        </p:nvSpPr>
        <p:spPr bwMode="auto">
          <a:xfrm>
            <a:off x="2590800" y="3048000"/>
            <a:ext cx="8980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Cara - 1</a:t>
            </a:r>
          </a:p>
        </p:txBody>
      </p:sp>
      <p:sp>
        <p:nvSpPr>
          <p:cNvPr id="99358" name="Text Box 30"/>
          <p:cNvSpPr txBox="1">
            <a:spLocks noChangeArrowheads="1"/>
          </p:cNvSpPr>
          <p:nvPr/>
        </p:nvSpPr>
        <p:spPr bwMode="auto">
          <a:xfrm>
            <a:off x="2667000" y="3429001"/>
            <a:ext cx="2133600" cy="208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/>
              <a:t>I = 10;</a:t>
            </a:r>
          </a:p>
          <a:p>
            <a:pPr>
              <a:lnSpc>
                <a:spcPct val="120000"/>
              </a:lnSpc>
            </a:pPr>
            <a:r>
              <a:rPr lang="en-US"/>
              <a:t>while ( I&gt;=0)</a:t>
            </a:r>
          </a:p>
          <a:p>
            <a:pPr>
              <a:lnSpc>
                <a:spcPct val="120000"/>
              </a:lnSpc>
            </a:pPr>
            <a:r>
              <a:rPr lang="en-US"/>
              <a:t>   {</a:t>
            </a:r>
          </a:p>
          <a:p>
            <a:pPr>
              <a:lnSpc>
                <a:spcPct val="120000"/>
              </a:lnSpc>
            </a:pPr>
            <a:r>
              <a:rPr lang="en-US"/>
              <a:t>      A[I] = I;</a:t>
            </a:r>
          </a:p>
          <a:p>
            <a:pPr>
              <a:lnSpc>
                <a:spcPct val="120000"/>
              </a:lnSpc>
            </a:pPr>
            <a:r>
              <a:rPr lang="en-US"/>
              <a:t>       I--;</a:t>
            </a:r>
          </a:p>
          <a:p>
            <a:pPr>
              <a:lnSpc>
                <a:spcPct val="120000"/>
              </a:lnSpc>
            </a:pPr>
            <a:r>
              <a:rPr lang="en-US"/>
              <a:t>   }  </a:t>
            </a:r>
          </a:p>
        </p:txBody>
      </p:sp>
      <p:sp>
        <p:nvSpPr>
          <p:cNvPr id="99359" name="Text Box 31"/>
          <p:cNvSpPr txBox="1">
            <a:spLocks noChangeArrowheads="1"/>
          </p:cNvSpPr>
          <p:nvPr/>
        </p:nvSpPr>
        <p:spPr bwMode="auto">
          <a:xfrm>
            <a:off x="5334000" y="3378200"/>
            <a:ext cx="3276600" cy="27515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>
                <a:solidFill>
                  <a:srgbClr val="FF3300"/>
                </a:solidFill>
              </a:rPr>
              <a:t>N = 10;</a:t>
            </a:r>
          </a:p>
          <a:p>
            <a:pPr>
              <a:lnSpc>
                <a:spcPct val="120000"/>
              </a:lnSpc>
            </a:pPr>
            <a:r>
              <a:rPr lang="en-US"/>
              <a:t>I = 10;</a:t>
            </a:r>
          </a:p>
          <a:p>
            <a:pPr>
              <a:lnSpc>
                <a:spcPct val="120000"/>
              </a:lnSpc>
            </a:pPr>
            <a:r>
              <a:rPr lang="en-US"/>
              <a:t>while ( I&gt;=0)</a:t>
            </a:r>
          </a:p>
          <a:p>
            <a:pPr>
              <a:lnSpc>
                <a:spcPct val="120000"/>
              </a:lnSpc>
            </a:pPr>
            <a:r>
              <a:rPr lang="en-US"/>
              <a:t>   {</a:t>
            </a:r>
          </a:p>
          <a:p>
            <a:pPr>
              <a:lnSpc>
                <a:spcPct val="120000"/>
              </a:lnSpc>
            </a:pPr>
            <a:r>
              <a:rPr lang="en-US"/>
              <a:t>       A[I] = </a:t>
            </a:r>
            <a:r>
              <a:rPr lang="en-US">
                <a:solidFill>
                  <a:srgbClr val="FF3300"/>
                </a:solidFill>
              </a:rPr>
              <a:t>N;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       </a:t>
            </a:r>
            <a:r>
              <a:rPr lang="en-US">
                <a:solidFill>
                  <a:srgbClr val="FF3300"/>
                </a:solidFill>
              </a:rPr>
              <a:t>N = N - 1;</a:t>
            </a:r>
          </a:p>
          <a:p>
            <a:pPr>
              <a:lnSpc>
                <a:spcPct val="120000"/>
              </a:lnSpc>
            </a:pPr>
            <a:r>
              <a:rPr lang="en-US"/>
              <a:t>       I--;</a:t>
            </a:r>
          </a:p>
          <a:p>
            <a:pPr>
              <a:lnSpc>
                <a:spcPct val="120000"/>
              </a:lnSpc>
            </a:pPr>
            <a:r>
              <a:rPr lang="en-US"/>
              <a:t>   }</a:t>
            </a:r>
          </a:p>
        </p:txBody>
      </p:sp>
      <p:sp>
        <p:nvSpPr>
          <p:cNvPr id="99370" name="Text Box 42"/>
          <p:cNvSpPr txBox="1">
            <a:spLocks noChangeArrowheads="1"/>
          </p:cNvSpPr>
          <p:nvPr/>
        </p:nvSpPr>
        <p:spPr bwMode="auto">
          <a:xfrm>
            <a:off x="9220200" y="1565276"/>
            <a:ext cx="418704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>
                <a:solidFill>
                  <a:schemeClr val="accent2"/>
                </a:solidFill>
              </a:rPr>
              <a:t>I</a:t>
            </a:r>
          </a:p>
          <a:p>
            <a:endParaRPr lang="en-GB">
              <a:solidFill>
                <a:schemeClr val="accent2"/>
              </a:solidFill>
            </a:endParaRPr>
          </a:p>
          <a:p>
            <a:r>
              <a:rPr lang="en-GB">
                <a:solidFill>
                  <a:schemeClr val="accent2"/>
                </a:solidFill>
              </a:rPr>
              <a:t>10</a:t>
            </a:r>
          </a:p>
          <a:p>
            <a:r>
              <a:rPr lang="en-GB">
                <a:solidFill>
                  <a:schemeClr val="accent2"/>
                </a:solidFill>
              </a:rPr>
              <a:t>9</a:t>
            </a:r>
          </a:p>
          <a:p>
            <a:r>
              <a:rPr lang="en-GB">
                <a:solidFill>
                  <a:schemeClr val="accent2"/>
                </a:solidFill>
              </a:rPr>
              <a:t>8</a:t>
            </a:r>
          </a:p>
          <a:p>
            <a:r>
              <a:rPr lang="en-GB">
                <a:solidFill>
                  <a:schemeClr val="accent2"/>
                </a:solidFill>
              </a:rPr>
              <a:t>7</a:t>
            </a:r>
          </a:p>
          <a:p>
            <a:r>
              <a:rPr lang="en-GB">
                <a:solidFill>
                  <a:schemeClr val="accent2"/>
                </a:solidFill>
              </a:rPr>
              <a:t>6</a:t>
            </a:r>
          </a:p>
          <a:p>
            <a:r>
              <a:rPr lang="en-GB">
                <a:solidFill>
                  <a:schemeClr val="accent2"/>
                </a:solidFill>
              </a:rPr>
              <a:t>5</a:t>
            </a:r>
          </a:p>
          <a:p>
            <a:r>
              <a:rPr lang="en-GB">
                <a:solidFill>
                  <a:schemeClr val="accent2"/>
                </a:solidFill>
              </a:rPr>
              <a:t>4</a:t>
            </a:r>
          </a:p>
          <a:p>
            <a:r>
              <a:rPr lang="en-GB">
                <a:solidFill>
                  <a:schemeClr val="accent2"/>
                </a:solidFill>
              </a:rPr>
              <a:t>3</a:t>
            </a:r>
          </a:p>
          <a:p>
            <a:r>
              <a:rPr lang="en-GB">
                <a:solidFill>
                  <a:schemeClr val="accent2"/>
                </a:solidFill>
              </a:rPr>
              <a:t>2</a:t>
            </a:r>
          </a:p>
          <a:p>
            <a:r>
              <a:rPr lang="en-GB">
                <a:solidFill>
                  <a:schemeClr val="accent2"/>
                </a:solidFill>
              </a:rPr>
              <a:t>1</a:t>
            </a:r>
          </a:p>
          <a:p>
            <a:r>
              <a:rPr lang="en-GB">
                <a:solidFill>
                  <a:schemeClr val="accent2"/>
                </a:solidFill>
              </a:rPr>
              <a:t>0</a:t>
            </a:r>
          </a:p>
          <a:p>
            <a:endParaRPr lang="en-GB">
              <a:solidFill>
                <a:schemeClr val="accent2"/>
              </a:solidFill>
            </a:endParaRPr>
          </a:p>
          <a:p>
            <a:r>
              <a:rPr lang="en-GB">
                <a:solidFill>
                  <a:schemeClr val="accent2"/>
                </a:solidFill>
              </a:rPr>
              <a:t>-1</a:t>
            </a:r>
          </a:p>
        </p:txBody>
      </p:sp>
      <p:sp>
        <p:nvSpPr>
          <p:cNvPr id="99371" name="Line 43"/>
          <p:cNvSpPr>
            <a:spLocks noChangeShapeType="1"/>
          </p:cNvSpPr>
          <p:nvPr/>
        </p:nvSpPr>
        <p:spPr bwMode="auto">
          <a:xfrm>
            <a:off x="8991600" y="19812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99372" name="Line 44"/>
          <p:cNvSpPr>
            <a:spLocks noChangeShapeType="1"/>
          </p:cNvSpPr>
          <p:nvPr/>
        </p:nvSpPr>
        <p:spPr bwMode="auto">
          <a:xfrm>
            <a:off x="8915400" y="5334000"/>
            <a:ext cx="14478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99373" name="Line 45"/>
          <p:cNvSpPr>
            <a:spLocks noChangeShapeType="1"/>
          </p:cNvSpPr>
          <p:nvPr/>
        </p:nvSpPr>
        <p:spPr bwMode="auto">
          <a:xfrm>
            <a:off x="9753600" y="15240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99374" name="Text Box 46"/>
          <p:cNvSpPr txBox="1">
            <a:spLocks noChangeArrowheads="1"/>
          </p:cNvSpPr>
          <p:nvPr/>
        </p:nvSpPr>
        <p:spPr bwMode="auto">
          <a:xfrm>
            <a:off x="9813925" y="2098676"/>
            <a:ext cx="418704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>
                <a:solidFill>
                  <a:srgbClr val="FF3300"/>
                </a:solidFill>
              </a:rPr>
              <a:t>10</a:t>
            </a:r>
          </a:p>
          <a:p>
            <a:r>
              <a:rPr lang="en-GB">
                <a:solidFill>
                  <a:srgbClr val="FF3300"/>
                </a:solidFill>
              </a:rPr>
              <a:t>9</a:t>
            </a:r>
          </a:p>
          <a:p>
            <a:r>
              <a:rPr lang="en-GB">
                <a:solidFill>
                  <a:srgbClr val="FF3300"/>
                </a:solidFill>
              </a:rPr>
              <a:t>8</a:t>
            </a:r>
          </a:p>
          <a:p>
            <a:r>
              <a:rPr lang="en-GB">
                <a:solidFill>
                  <a:srgbClr val="FF3300"/>
                </a:solidFill>
              </a:rPr>
              <a:t>7</a:t>
            </a:r>
          </a:p>
          <a:p>
            <a:r>
              <a:rPr lang="en-GB">
                <a:solidFill>
                  <a:srgbClr val="FF3300"/>
                </a:solidFill>
              </a:rPr>
              <a:t>6</a:t>
            </a:r>
          </a:p>
          <a:p>
            <a:r>
              <a:rPr lang="en-GB">
                <a:solidFill>
                  <a:srgbClr val="FF3300"/>
                </a:solidFill>
              </a:rPr>
              <a:t>5</a:t>
            </a:r>
          </a:p>
          <a:p>
            <a:r>
              <a:rPr lang="en-GB">
                <a:solidFill>
                  <a:srgbClr val="FF3300"/>
                </a:solidFill>
              </a:rPr>
              <a:t>4</a:t>
            </a:r>
          </a:p>
          <a:p>
            <a:r>
              <a:rPr lang="en-GB">
                <a:solidFill>
                  <a:srgbClr val="FF3300"/>
                </a:solidFill>
              </a:rPr>
              <a:t>3</a:t>
            </a:r>
          </a:p>
          <a:p>
            <a:r>
              <a:rPr lang="en-GB">
                <a:solidFill>
                  <a:srgbClr val="FF3300"/>
                </a:solidFill>
              </a:rPr>
              <a:t>2</a:t>
            </a:r>
          </a:p>
          <a:p>
            <a:r>
              <a:rPr lang="en-GB">
                <a:solidFill>
                  <a:srgbClr val="FF3300"/>
                </a:solidFill>
              </a:rPr>
              <a:t>1</a:t>
            </a:r>
          </a:p>
          <a:p>
            <a:r>
              <a:rPr lang="en-GB">
                <a:solidFill>
                  <a:srgbClr val="FF3300"/>
                </a:solidFill>
              </a:rPr>
              <a:t>0</a:t>
            </a:r>
          </a:p>
        </p:txBody>
      </p:sp>
      <p:sp>
        <p:nvSpPr>
          <p:cNvPr id="99375" name="Text Box 47"/>
          <p:cNvSpPr txBox="1">
            <a:spLocks noChangeArrowheads="1"/>
          </p:cNvSpPr>
          <p:nvPr/>
        </p:nvSpPr>
        <p:spPr bwMode="auto">
          <a:xfrm>
            <a:off x="9813925" y="1541463"/>
            <a:ext cx="3337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>
                <a:solidFill>
                  <a:srgbClr val="FF3300"/>
                </a:solidFill>
              </a:rPr>
              <a:t>N</a:t>
            </a:r>
            <a:endParaRPr lang="en-GB"/>
          </a:p>
        </p:txBody>
      </p:sp>
      <p:sp>
        <p:nvSpPr>
          <p:cNvPr id="99376" name="Line 48"/>
          <p:cNvSpPr>
            <a:spLocks noChangeShapeType="1"/>
          </p:cNvSpPr>
          <p:nvPr/>
        </p:nvSpPr>
        <p:spPr bwMode="auto">
          <a:xfrm flipH="1">
            <a:off x="8077200" y="1828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99377" name="Text Box 49"/>
          <p:cNvSpPr txBox="1">
            <a:spLocks noChangeArrowheads="1"/>
          </p:cNvSpPr>
          <p:nvPr/>
        </p:nvSpPr>
        <p:spPr bwMode="auto">
          <a:xfrm>
            <a:off x="8524875" y="1617663"/>
            <a:ext cx="2423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99378" name="Text Box 50"/>
          <p:cNvSpPr txBox="1">
            <a:spLocks noChangeArrowheads="1"/>
          </p:cNvSpPr>
          <p:nvPr/>
        </p:nvSpPr>
        <p:spPr bwMode="auto">
          <a:xfrm>
            <a:off x="8524875" y="2074863"/>
            <a:ext cx="3337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>
                <a:solidFill>
                  <a:srgbClr val="FF3300"/>
                </a:solidFill>
              </a:rPr>
              <a:t>N</a:t>
            </a:r>
          </a:p>
        </p:txBody>
      </p:sp>
      <p:sp>
        <p:nvSpPr>
          <p:cNvPr id="99379" name="Line 51"/>
          <p:cNvSpPr>
            <a:spLocks noChangeShapeType="1"/>
          </p:cNvSpPr>
          <p:nvPr/>
        </p:nvSpPr>
        <p:spPr bwMode="auto">
          <a:xfrm flipH="1">
            <a:off x="8077200" y="2286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2" name="Text Box 36"/>
          <p:cNvSpPr txBox="1">
            <a:spLocks noChangeArrowheads="1"/>
          </p:cNvSpPr>
          <p:nvPr/>
        </p:nvSpPr>
        <p:spPr bwMode="auto">
          <a:xfrm>
            <a:off x="3075783" y="1757097"/>
            <a:ext cx="487505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 0    </a:t>
            </a:r>
            <a:r>
              <a:rPr lang="id-ID" sz="1600" dirty="0" smtClean="0"/>
              <a:t>  </a:t>
            </a:r>
            <a:r>
              <a:rPr lang="en-US" sz="1600" dirty="0" smtClean="0"/>
              <a:t>1    </a:t>
            </a:r>
            <a:r>
              <a:rPr lang="id-ID" sz="1600" dirty="0" smtClean="0"/>
              <a:t>     </a:t>
            </a:r>
            <a:r>
              <a:rPr lang="en-US" sz="1600" dirty="0" smtClean="0"/>
              <a:t>2    </a:t>
            </a:r>
            <a:r>
              <a:rPr lang="id-ID" sz="1600" dirty="0" smtClean="0"/>
              <a:t>   </a:t>
            </a:r>
            <a:r>
              <a:rPr lang="en-US" sz="1600" dirty="0" smtClean="0"/>
              <a:t>3   </a:t>
            </a:r>
            <a:r>
              <a:rPr lang="id-ID" sz="1600" dirty="0" smtClean="0"/>
              <a:t>     </a:t>
            </a:r>
            <a:r>
              <a:rPr lang="en-US" sz="1600" dirty="0" smtClean="0"/>
              <a:t>4    </a:t>
            </a:r>
            <a:r>
              <a:rPr lang="id-ID" sz="1600" dirty="0" smtClean="0"/>
              <a:t>   </a:t>
            </a:r>
            <a:r>
              <a:rPr lang="en-US" sz="1600" dirty="0" smtClean="0"/>
              <a:t>5   </a:t>
            </a:r>
            <a:r>
              <a:rPr lang="id-ID" sz="1600" dirty="0" smtClean="0"/>
              <a:t>     </a:t>
            </a:r>
            <a:r>
              <a:rPr lang="en-US" sz="1600" dirty="0" smtClean="0"/>
              <a:t>6    </a:t>
            </a:r>
            <a:r>
              <a:rPr lang="id-ID" sz="1600" dirty="0" smtClean="0"/>
              <a:t>   </a:t>
            </a:r>
            <a:r>
              <a:rPr lang="en-US" sz="1600" dirty="0" smtClean="0"/>
              <a:t>7    </a:t>
            </a:r>
            <a:r>
              <a:rPr lang="id-ID" sz="1600" dirty="0" smtClean="0"/>
              <a:t>    </a:t>
            </a:r>
            <a:r>
              <a:rPr lang="en-US" sz="1600" dirty="0" smtClean="0"/>
              <a:t>8    </a:t>
            </a:r>
            <a:r>
              <a:rPr lang="id-ID" sz="1600" dirty="0" smtClean="0"/>
              <a:t>   </a:t>
            </a:r>
            <a:r>
              <a:rPr lang="en-US" sz="1600" dirty="0" smtClean="0"/>
              <a:t>9   </a:t>
            </a:r>
            <a:r>
              <a:rPr lang="id-ID" sz="1600" dirty="0" smtClean="0"/>
              <a:t>   </a:t>
            </a:r>
            <a:r>
              <a:rPr lang="en-US" sz="1600" dirty="0" smtClean="0"/>
              <a:t>10 </a:t>
            </a:r>
            <a:endParaRPr lang="en-US" sz="1600" dirty="0"/>
          </a:p>
        </p:txBody>
      </p:sp>
      <p:sp>
        <p:nvSpPr>
          <p:cNvPr id="43" name="Text Box 36"/>
          <p:cNvSpPr txBox="1">
            <a:spLocks noChangeArrowheads="1"/>
          </p:cNvSpPr>
          <p:nvPr/>
        </p:nvSpPr>
        <p:spPr bwMode="auto">
          <a:xfrm>
            <a:off x="3141822" y="486434"/>
            <a:ext cx="487505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 0    </a:t>
            </a:r>
            <a:r>
              <a:rPr lang="id-ID" sz="1600" dirty="0" smtClean="0"/>
              <a:t>  </a:t>
            </a:r>
            <a:r>
              <a:rPr lang="en-US" sz="1600" dirty="0" smtClean="0"/>
              <a:t>1    </a:t>
            </a:r>
            <a:r>
              <a:rPr lang="id-ID" sz="1600" dirty="0" smtClean="0"/>
              <a:t>     </a:t>
            </a:r>
            <a:r>
              <a:rPr lang="en-US" sz="1600" dirty="0" smtClean="0"/>
              <a:t>2    </a:t>
            </a:r>
            <a:r>
              <a:rPr lang="id-ID" sz="1600" dirty="0" smtClean="0"/>
              <a:t>   </a:t>
            </a:r>
            <a:r>
              <a:rPr lang="en-US" sz="1600" dirty="0" smtClean="0"/>
              <a:t>3   </a:t>
            </a:r>
            <a:r>
              <a:rPr lang="id-ID" sz="1600" dirty="0" smtClean="0"/>
              <a:t>     </a:t>
            </a:r>
            <a:r>
              <a:rPr lang="en-US" sz="1600" dirty="0" smtClean="0"/>
              <a:t>4    </a:t>
            </a:r>
            <a:r>
              <a:rPr lang="id-ID" sz="1600" dirty="0" smtClean="0"/>
              <a:t>   </a:t>
            </a:r>
            <a:r>
              <a:rPr lang="en-US" sz="1600" dirty="0" smtClean="0"/>
              <a:t>5   </a:t>
            </a:r>
            <a:r>
              <a:rPr lang="id-ID" sz="1600" dirty="0" smtClean="0"/>
              <a:t>     </a:t>
            </a:r>
            <a:r>
              <a:rPr lang="en-US" sz="1600" dirty="0" smtClean="0"/>
              <a:t>6    </a:t>
            </a:r>
            <a:r>
              <a:rPr lang="id-ID" sz="1600" dirty="0" smtClean="0"/>
              <a:t>   </a:t>
            </a:r>
            <a:r>
              <a:rPr lang="en-US" sz="1600" dirty="0" smtClean="0"/>
              <a:t>7    </a:t>
            </a:r>
            <a:r>
              <a:rPr lang="id-ID" sz="1600" dirty="0" smtClean="0"/>
              <a:t>    </a:t>
            </a:r>
            <a:r>
              <a:rPr lang="en-US" sz="1600" dirty="0" smtClean="0"/>
              <a:t>8    </a:t>
            </a:r>
            <a:r>
              <a:rPr lang="id-ID" sz="1600" dirty="0" smtClean="0"/>
              <a:t>   </a:t>
            </a:r>
            <a:r>
              <a:rPr lang="en-US" sz="1600" dirty="0" smtClean="0"/>
              <a:t>9   </a:t>
            </a:r>
            <a:r>
              <a:rPr lang="id-ID" sz="1600" dirty="0" smtClean="0"/>
              <a:t>   </a:t>
            </a:r>
            <a:r>
              <a:rPr lang="en-US" sz="1600" dirty="0" smtClean="0"/>
              <a:t>10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1447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4069E-148A-44EA-A700-1D5AA696AAB6}" type="slidenum">
              <a:rPr lang="en-US"/>
              <a:pPr/>
              <a:t>49</a:t>
            </a:fld>
            <a:endParaRPr lang="en-US"/>
          </a:p>
        </p:txBody>
      </p:sp>
      <p:sp>
        <p:nvSpPr>
          <p:cNvPr id="101379" name="Rectangle 3"/>
          <p:cNvSpPr>
            <a:spLocks noChangeArrowheads="1"/>
          </p:cNvSpPr>
          <p:nvPr/>
        </p:nvSpPr>
        <p:spPr bwMode="auto">
          <a:xfrm>
            <a:off x="3248026" y="2073276"/>
            <a:ext cx="455613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GB">
              <a:solidFill>
                <a:srgbClr val="FF3300"/>
              </a:solidFill>
            </a:endParaRPr>
          </a:p>
        </p:txBody>
      </p:sp>
      <p:sp>
        <p:nvSpPr>
          <p:cNvPr id="101380" name="Rectangle 4"/>
          <p:cNvSpPr>
            <a:spLocks noChangeArrowheads="1"/>
          </p:cNvSpPr>
          <p:nvPr/>
        </p:nvSpPr>
        <p:spPr bwMode="auto">
          <a:xfrm>
            <a:off x="3703638" y="2073276"/>
            <a:ext cx="455612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101381" name="Rectangle 5"/>
          <p:cNvSpPr>
            <a:spLocks noChangeArrowheads="1"/>
          </p:cNvSpPr>
          <p:nvPr/>
        </p:nvSpPr>
        <p:spPr bwMode="auto">
          <a:xfrm>
            <a:off x="4159251" y="2073276"/>
            <a:ext cx="455613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3</a:t>
            </a:r>
          </a:p>
        </p:txBody>
      </p:sp>
      <p:sp>
        <p:nvSpPr>
          <p:cNvPr id="101382" name="Rectangle 6"/>
          <p:cNvSpPr>
            <a:spLocks noChangeArrowheads="1"/>
          </p:cNvSpPr>
          <p:nvPr/>
        </p:nvSpPr>
        <p:spPr bwMode="auto">
          <a:xfrm>
            <a:off x="4614863" y="2073276"/>
            <a:ext cx="455612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5</a:t>
            </a:r>
          </a:p>
        </p:txBody>
      </p:sp>
      <p:sp>
        <p:nvSpPr>
          <p:cNvPr id="101383" name="Rectangle 7"/>
          <p:cNvSpPr>
            <a:spLocks noChangeArrowheads="1"/>
          </p:cNvSpPr>
          <p:nvPr/>
        </p:nvSpPr>
        <p:spPr bwMode="auto">
          <a:xfrm>
            <a:off x="5070476" y="2073276"/>
            <a:ext cx="455613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7</a:t>
            </a:r>
          </a:p>
        </p:txBody>
      </p:sp>
      <p:sp>
        <p:nvSpPr>
          <p:cNvPr id="101384" name="Rectangle 8"/>
          <p:cNvSpPr>
            <a:spLocks noChangeArrowheads="1"/>
          </p:cNvSpPr>
          <p:nvPr/>
        </p:nvSpPr>
        <p:spPr bwMode="auto">
          <a:xfrm>
            <a:off x="5526088" y="2073276"/>
            <a:ext cx="455612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9</a:t>
            </a:r>
          </a:p>
        </p:txBody>
      </p:sp>
      <p:sp>
        <p:nvSpPr>
          <p:cNvPr id="101385" name="Rectangle 9"/>
          <p:cNvSpPr>
            <a:spLocks noChangeArrowheads="1"/>
          </p:cNvSpPr>
          <p:nvPr/>
        </p:nvSpPr>
        <p:spPr bwMode="auto">
          <a:xfrm>
            <a:off x="5981700" y="2073276"/>
            <a:ext cx="457200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11</a:t>
            </a:r>
          </a:p>
        </p:txBody>
      </p:sp>
      <p:sp>
        <p:nvSpPr>
          <p:cNvPr id="101386" name="Rectangle 10"/>
          <p:cNvSpPr>
            <a:spLocks noChangeArrowheads="1"/>
          </p:cNvSpPr>
          <p:nvPr/>
        </p:nvSpPr>
        <p:spPr bwMode="auto">
          <a:xfrm>
            <a:off x="6438901" y="2073276"/>
            <a:ext cx="455613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13</a:t>
            </a:r>
          </a:p>
        </p:txBody>
      </p:sp>
      <p:sp>
        <p:nvSpPr>
          <p:cNvPr id="101387" name="Rectangle 11"/>
          <p:cNvSpPr>
            <a:spLocks noChangeArrowheads="1"/>
          </p:cNvSpPr>
          <p:nvPr/>
        </p:nvSpPr>
        <p:spPr bwMode="auto">
          <a:xfrm>
            <a:off x="6894513" y="2073276"/>
            <a:ext cx="455612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15</a:t>
            </a:r>
          </a:p>
        </p:txBody>
      </p:sp>
      <p:sp>
        <p:nvSpPr>
          <p:cNvPr id="101388" name="Rectangle 12"/>
          <p:cNvSpPr>
            <a:spLocks noChangeArrowheads="1"/>
          </p:cNvSpPr>
          <p:nvPr/>
        </p:nvSpPr>
        <p:spPr bwMode="auto">
          <a:xfrm>
            <a:off x="7350126" y="2073276"/>
            <a:ext cx="455613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17</a:t>
            </a:r>
          </a:p>
        </p:txBody>
      </p:sp>
      <p:sp>
        <p:nvSpPr>
          <p:cNvPr id="101390" name="Rectangle 14"/>
          <p:cNvSpPr>
            <a:spLocks noChangeArrowheads="1"/>
          </p:cNvSpPr>
          <p:nvPr/>
        </p:nvSpPr>
        <p:spPr bwMode="auto">
          <a:xfrm>
            <a:off x="7805738" y="2073276"/>
            <a:ext cx="455612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19</a:t>
            </a:r>
          </a:p>
        </p:txBody>
      </p:sp>
      <p:grpSp>
        <p:nvGrpSpPr>
          <p:cNvPr id="101391" name="Group 15"/>
          <p:cNvGrpSpPr>
            <a:grpSpLocks/>
          </p:cNvGrpSpPr>
          <p:nvPr/>
        </p:nvGrpSpPr>
        <p:grpSpPr bwMode="auto">
          <a:xfrm>
            <a:off x="3292009" y="824988"/>
            <a:ext cx="5013792" cy="473587"/>
            <a:chOff x="1925" y="756"/>
            <a:chExt cx="2112" cy="144"/>
          </a:xfrm>
        </p:grpSpPr>
        <p:sp>
          <p:nvSpPr>
            <p:cNvPr id="101392" name="Rectangle 16"/>
            <p:cNvSpPr>
              <a:spLocks noChangeArrowheads="1"/>
            </p:cNvSpPr>
            <p:nvPr/>
          </p:nvSpPr>
          <p:spPr bwMode="auto">
            <a:xfrm>
              <a:off x="1925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1393" name="Rectangle 17"/>
            <p:cNvSpPr>
              <a:spLocks noChangeArrowheads="1"/>
            </p:cNvSpPr>
            <p:nvPr/>
          </p:nvSpPr>
          <p:spPr bwMode="auto">
            <a:xfrm>
              <a:off x="2117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1394" name="Rectangle 18"/>
            <p:cNvSpPr>
              <a:spLocks noChangeArrowheads="1"/>
            </p:cNvSpPr>
            <p:nvPr/>
          </p:nvSpPr>
          <p:spPr bwMode="auto">
            <a:xfrm>
              <a:off x="2309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1395" name="Rectangle 19"/>
            <p:cNvSpPr>
              <a:spLocks noChangeArrowheads="1"/>
            </p:cNvSpPr>
            <p:nvPr/>
          </p:nvSpPr>
          <p:spPr bwMode="auto">
            <a:xfrm>
              <a:off x="2501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1396" name="Rectangle 20"/>
            <p:cNvSpPr>
              <a:spLocks noChangeArrowheads="1"/>
            </p:cNvSpPr>
            <p:nvPr/>
          </p:nvSpPr>
          <p:spPr bwMode="auto">
            <a:xfrm>
              <a:off x="2693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1397" name="Rectangle 21"/>
            <p:cNvSpPr>
              <a:spLocks noChangeArrowheads="1"/>
            </p:cNvSpPr>
            <p:nvPr/>
          </p:nvSpPr>
          <p:spPr bwMode="auto">
            <a:xfrm>
              <a:off x="2885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1398" name="Rectangle 22"/>
            <p:cNvSpPr>
              <a:spLocks noChangeArrowheads="1"/>
            </p:cNvSpPr>
            <p:nvPr/>
          </p:nvSpPr>
          <p:spPr bwMode="auto">
            <a:xfrm>
              <a:off x="3077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1399" name="Rectangle 23"/>
            <p:cNvSpPr>
              <a:spLocks noChangeArrowheads="1"/>
            </p:cNvSpPr>
            <p:nvPr/>
          </p:nvSpPr>
          <p:spPr bwMode="auto">
            <a:xfrm>
              <a:off x="3269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1400" name="Rectangle 24"/>
            <p:cNvSpPr>
              <a:spLocks noChangeArrowheads="1"/>
            </p:cNvSpPr>
            <p:nvPr/>
          </p:nvSpPr>
          <p:spPr bwMode="auto">
            <a:xfrm>
              <a:off x="3461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1401" name="Rectangle 25"/>
            <p:cNvSpPr>
              <a:spLocks noChangeArrowheads="1"/>
            </p:cNvSpPr>
            <p:nvPr/>
          </p:nvSpPr>
          <p:spPr bwMode="auto">
            <a:xfrm>
              <a:off x="3653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1403" name="Rectangle 27"/>
            <p:cNvSpPr>
              <a:spLocks noChangeArrowheads="1"/>
            </p:cNvSpPr>
            <p:nvPr/>
          </p:nvSpPr>
          <p:spPr bwMode="auto">
            <a:xfrm>
              <a:off x="3845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101408" name="Line 32"/>
          <p:cNvSpPr>
            <a:spLocks noChangeShapeType="1"/>
          </p:cNvSpPr>
          <p:nvPr/>
        </p:nvSpPr>
        <p:spPr bwMode="auto">
          <a:xfrm>
            <a:off x="2682875" y="1828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01409" name="Line 33"/>
          <p:cNvSpPr>
            <a:spLocks noChangeShapeType="1"/>
          </p:cNvSpPr>
          <p:nvPr/>
        </p:nvSpPr>
        <p:spPr bwMode="auto">
          <a:xfrm>
            <a:off x="2682875" y="2286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01410" name="Text Box 34"/>
          <p:cNvSpPr txBox="1">
            <a:spLocks noChangeArrowheads="1"/>
          </p:cNvSpPr>
          <p:nvPr/>
        </p:nvSpPr>
        <p:spPr bwMode="auto">
          <a:xfrm>
            <a:off x="2286000" y="1617663"/>
            <a:ext cx="2423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101411" name="Text Box 35"/>
          <p:cNvSpPr txBox="1">
            <a:spLocks noChangeArrowheads="1"/>
          </p:cNvSpPr>
          <p:nvPr/>
        </p:nvSpPr>
        <p:spPr bwMode="auto">
          <a:xfrm>
            <a:off x="2286000" y="2074863"/>
            <a:ext cx="3337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>
                <a:solidFill>
                  <a:srgbClr val="FF3300"/>
                </a:solidFill>
              </a:rPr>
              <a:t>N</a:t>
            </a:r>
          </a:p>
        </p:txBody>
      </p:sp>
      <p:sp>
        <p:nvSpPr>
          <p:cNvPr id="101418" name="Text Box 42"/>
          <p:cNvSpPr txBox="1">
            <a:spLocks noChangeArrowheads="1"/>
          </p:cNvSpPr>
          <p:nvPr/>
        </p:nvSpPr>
        <p:spPr bwMode="auto">
          <a:xfrm>
            <a:off x="1752601" y="228600"/>
            <a:ext cx="105554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/>
              <a:t>Contoh-7</a:t>
            </a:r>
          </a:p>
        </p:txBody>
      </p:sp>
      <p:sp>
        <p:nvSpPr>
          <p:cNvPr id="101419" name="Text Box 43"/>
          <p:cNvSpPr txBox="1">
            <a:spLocks noChangeArrowheads="1"/>
          </p:cNvSpPr>
          <p:nvPr/>
        </p:nvSpPr>
        <p:spPr bwMode="auto">
          <a:xfrm>
            <a:off x="4648200" y="3200400"/>
            <a:ext cx="2362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800">
                <a:solidFill>
                  <a:schemeClr val="accent2"/>
                </a:solidFill>
                <a:latin typeface="Arial Black" panose="020B0A04020102020204" pitchFamily="34" charset="0"/>
              </a:rPr>
              <a:t>Program</a:t>
            </a:r>
            <a:r>
              <a:rPr lang="en-GB" sz="5400">
                <a:solidFill>
                  <a:srgbClr val="FF3300"/>
                </a:solidFill>
                <a:latin typeface="Arial Black" panose="020B0A04020102020204" pitchFamily="34" charset="0"/>
              </a:rPr>
              <a:t>?</a:t>
            </a:r>
          </a:p>
        </p:txBody>
      </p:sp>
      <p:sp>
        <p:nvSpPr>
          <p:cNvPr id="34" name="Text Box 36"/>
          <p:cNvSpPr txBox="1">
            <a:spLocks noChangeArrowheads="1"/>
          </p:cNvSpPr>
          <p:nvPr/>
        </p:nvSpPr>
        <p:spPr bwMode="auto">
          <a:xfrm>
            <a:off x="3292009" y="1741657"/>
            <a:ext cx="487505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 0    </a:t>
            </a:r>
            <a:r>
              <a:rPr lang="id-ID" sz="1600" dirty="0" smtClean="0"/>
              <a:t>  </a:t>
            </a:r>
            <a:r>
              <a:rPr lang="en-US" sz="1600" dirty="0" smtClean="0"/>
              <a:t>1    </a:t>
            </a:r>
            <a:r>
              <a:rPr lang="id-ID" sz="1600" dirty="0" smtClean="0"/>
              <a:t>     </a:t>
            </a:r>
            <a:r>
              <a:rPr lang="en-US" sz="1600" dirty="0" smtClean="0"/>
              <a:t>2    </a:t>
            </a:r>
            <a:r>
              <a:rPr lang="id-ID" sz="1600" dirty="0" smtClean="0"/>
              <a:t>   </a:t>
            </a:r>
            <a:r>
              <a:rPr lang="en-US" sz="1600" dirty="0" smtClean="0"/>
              <a:t>3   </a:t>
            </a:r>
            <a:r>
              <a:rPr lang="id-ID" sz="1600" dirty="0" smtClean="0"/>
              <a:t>     </a:t>
            </a:r>
            <a:r>
              <a:rPr lang="en-US" sz="1600" dirty="0" smtClean="0"/>
              <a:t>4    </a:t>
            </a:r>
            <a:r>
              <a:rPr lang="id-ID" sz="1600" dirty="0" smtClean="0"/>
              <a:t>   </a:t>
            </a:r>
            <a:r>
              <a:rPr lang="en-US" sz="1600" dirty="0" smtClean="0"/>
              <a:t>5   </a:t>
            </a:r>
            <a:r>
              <a:rPr lang="id-ID" sz="1600" dirty="0" smtClean="0"/>
              <a:t>     </a:t>
            </a:r>
            <a:r>
              <a:rPr lang="en-US" sz="1600" dirty="0" smtClean="0"/>
              <a:t>6    </a:t>
            </a:r>
            <a:r>
              <a:rPr lang="id-ID" sz="1600" dirty="0" smtClean="0"/>
              <a:t>   </a:t>
            </a:r>
            <a:r>
              <a:rPr lang="en-US" sz="1600" dirty="0" smtClean="0"/>
              <a:t>7    </a:t>
            </a:r>
            <a:r>
              <a:rPr lang="id-ID" sz="1600" dirty="0" smtClean="0"/>
              <a:t>    </a:t>
            </a:r>
            <a:r>
              <a:rPr lang="en-US" sz="1600" dirty="0" smtClean="0"/>
              <a:t>8    </a:t>
            </a:r>
            <a:r>
              <a:rPr lang="id-ID" sz="1600" dirty="0" smtClean="0"/>
              <a:t>   </a:t>
            </a:r>
            <a:r>
              <a:rPr lang="en-US" sz="1600" dirty="0" smtClean="0"/>
              <a:t>9   </a:t>
            </a:r>
            <a:r>
              <a:rPr lang="id-ID" sz="1600" dirty="0" smtClean="0"/>
              <a:t>   </a:t>
            </a:r>
            <a:r>
              <a:rPr lang="en-US" sz="1600" dirty="0" smtClean="0"/>
              <a:t>10 </a:t>
            </a:r>
            <a:endParaRPr lang="en-US" sz="1600" dirty="0"/>
          </a:p>
        </p:txBody>
      </p:sp>
      <p:sp>
        <p:nvSpPr>
          <p:cNvPr id="35" name="Text Box 36"/>
          <p:cNvSpPr txBox="1">
            <a:spLocks noChangeArrowheads="1"/>
          </p:cNvSpPr>
          <p:nvPr/>
        </p:nvSpPr>
        <p:spPr bwMode="auto">
          <a:xfrm>
            <a:off x="3386297" y="486434"/>
            <a:ext cx="487505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 0    </a:t>
            </a:r>
            <a:r>
              <a:rPr lang="id-ID" sz="1600" dirty="0" smtClean="0"/>
              <a:t>  </a:t>
            </a:r>
            <a:r>
              <a:rPr lang="en-US" sz="1600" dirty="0" smtClean="0"/>
              <a:t>1    </a:t>
            </a:r>
            <a:r>
              <a:rPr lang="id-ID" sz="1600" dirty="0" smtClean="0"/>
              <a:t>     </a:t>
            </a:r>
            <a:r>
              <a:rPr lang="en-US" sz="1600" dirty="0" smtClean="0"/>
              <a:t>2    </a:t>
            </a:r>
            <a:r>
              <a:rPr lang="id-ID" sz="1600" dirty="0" smtClean="0"/>
              <a:t>   </a:t>
            </a:r>
            <a:r>
              <a:rPr lang="en-US" sz="1600" dirty="0" smtClean="0"/>
              <a:t>3   </a:t>
            </a:r>
            <a:r>
              <a:rPr lang="id-ID" sz="1600" dirty="0" smtClean="0"/>
              <a:t>     </a:t>
            </a:r>
            <a:r>
              <a:rPr lang="en-US" sz="1600" dirty="0" smtClean="0"/>
              <a:t>4    </a:t>
            </a:r>
            <a:r>
              <a:rPr lang="id-ID" sz="1600" dirty="0" smtClean="0"/>
              <a:t>   </a:t>
            </a:r>
            <a:r>
              <a:rPr lang="en-US" sz="1600" dirty="0" smtClean="0"/>
              <a:t>5   </a:t>
            </a:r>
            <a:r>
              <a:rPr lang="id-ID" sz="1600" dirty="0" smtClean="0"/>
              <a:t>     </a:t>
            </a:r>
            <a:r>
              <a:rPr lang="en-US" sz="1600" dirty="0" smtClean="0"/>
              <a:t>6    </a:t>
            </a:r>
            <a:r>
              <a:rPr lang="id-ID" sz="1600" dirty="0" smtClean="0"/>
              <a:t>   </a:t>
            </a:r>
            <a:r>
              <a:rPr lang="en-US" sz="1600" dirty="0" smtClean="0"/>
              <a:t>7    </a:t>
            </a:r>
            <a:r>
              <a:rPr lang="id-ID" sz="1600" dirty="0" smtClean="0"/>
              <a:t>    </a:t>
            </a:r>
            <a:r>
              <a:rPr lang="en-US" sz="1600" dirty="0" smtClean="0"/>
              <a:t>8    </a:t>
            </a:r>
            <a:r>
              <a:rPr lang="id-ID" sz="1600" dirty="0" smtClean="0"/>
              <a:t>   </a:t>
            </a:r>
            <a:r>
              <a:rPr lang="en-US" sz="1600" dirty="0" smtClean="0"/>
              <a:t>9   </a:t>
            </a:r>
            <a:r>
              <a:rPr lang="id-ID" sz="1600" dirty="0" smtClean="0"/>
              <a:t>   </a:t>
            </a:r>
            <a:r>
              <a:rPr lang="en-US" sz="1600" dirty="0" smtClean="0"/>
              <a:t>10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978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68D7-6B8C-494C-A5AA-29FA145194B3}" type="slidenum">
              <a:rPr lang="en-US"/>
              <a:pPr/>
              <a:t>5</a:t>
            </a:fld>
            <a:endParaRPr lang="en-US"/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3924301" y="1524001"/>
            <a:ext cx="569913" cy="652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48484" name="Rectangle 4"/>
          <p:cNvSpPr>
            <a:spLocks noChangeArrowheads="1"/>
          </p:cNvSpPr>
          <p:nvPr/>
        </p:nvSpPr>
        <p:spPr bwMode="auto">
          <a:xfrm>
            <a:off x="4494214" y="1524001"/>
            <a:ext cx="568325" cy="652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48485" name="Rectangle 5"/>
          <p:cNvSpPr>
            <a:spLocks noChangeArrowheads="1"/>
          </p:cNvSpPr>
          <p:nvPr/>
        </p:nvSpPr>
        <p:spPr bwMode="auto">
          <a:xfrm>
            <a:off x="5062538" y="1524001"/>
            <a:ext cx="569912" cy="652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48486" name="Rectangle 6"/>
          <p:cNvSpPr>
            <a:spLocks noChangeArrowheads="1"/>
          </p:cNvSpPr>
          <p:nvPr/>
        </p:nvSpPr>
        <p:spPr bwMode="auto">
          <a:xfrm>
            <a:off x="5632451" y="1524001"/>
            <a:ext cx="568325" cy="652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6200776" y="1524001"/>
            <a:ext cx="568325" cy="652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48488" name="Rectangle 8"/>
          <p:cNvSpPr>
            <a:spLocks noChangeArrowheads="1"/>
          </p:cNvSpPr>
          <p:nvPr/>
        </p:nvSpPr>
        <p:spPr bwMode="auto">
          <a:xfrm>
            <a:off x="6769101" y="1524001"/>
            <a:ext cx="569913" cy="652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48489" name="Rectangle 9"/>
          <p:cNvSpPr>
            <a:spLocks noChangeArrowheads="1"/>
          </p:cNvSpPr>
          <p:nvPr/>
        </p:nvSpPr>
        <p:spPr bwMode="auto">
          <a:xfrm>
            <a:off x="7339014" y="1524001"/>
            <a:ext cx="568325" cy="652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48494" name="Text Box 14"/>
          <p:cNvSpPr txBox="1">
            <a:spLocks noChangeArrowheads="1"/>
          </p:cNvSpPr>
          <p:nvPr/>
        </p:nvSpPr>
        <p:spPr bwMode="auto">
          <a:xfrm>
            <a:off x="2574926" y="2836864"/>
            <a:ext cx="5959475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 dirty="0" err="1"/>
              <a:t>Ilustrasi</a:t>
            </a:r>
            <a:r>
              <a:rPr lang="en-US" sz="2800" dirty="0"/>
              <a:t> array </a:t>
            </a:r>
            <a:r>
              <a:rPr lang="en-US" sz="2800" dirty="0" err="1"/>
              <a:t>satu</a:t>
            </a:r>
            <a:r>
              <a:rPr lang="en-US" sz="2800" dirty="0"/>
              <a:t> </a:t>
            </a:r>
            <a:r>
              <a:rPr lang="en-US" sz="2800" dirty="0" err="1"/>
              <a:t>dimensi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:</a:t>
            </a:r>
          </a:p>
          <a:p>
            <a:r>
              <a:rPr lang="en-US" sz="2800" dirty="0"/>
              <a:t>           7 </a:t>
            </a:r>
            <a:r>
              <a:rPr lang="en-US" sz="2800" dirty="0" err="1"/>
              <a:t>buah</a:t>
            </a:r>
            <a:r>
              <a:rPr lang="en-US" sz="2800" dirty="0"/>
              <a:t> </a:t>
            </a:r>
            <a:r>
              <a:rPr lang="en-US" sz="2800" dirty="0" err="1"/>
              <a:t>elemen</a:t>
            </a:r>
            <a:r>
              <a:rPr lang="en-US" sz="2800" dirty="0"/>
              <a:t>,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</a:p>
          <a:p>
            <a:r>
              <a:rPr lang="en-US" sz="2800" dirty="0"/>
              <a:t>           7 </a:t>
            </a:r>
            <a:r>
              <a:rPr lang="en-US" sz="2800" dirty="0" err="1"/>
              <a:t>buah</a:t>
            </a:r>
            <a:r>
              <a:rPr lang="en-US" sz="2800" dirty="0"/>
              <a:t> </a:t>
            </a:r>
            <a:r>
              <a:rPr lang="en-US" sz="2800" dirty="0" err="1"/>
              <a:t>kolom</a:t>
            </a:r>
            <a:r>
              <a:rPr lang="en-US" sz="2800" dirty="0"/>
              <a:t>,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</a:p>
          <a:p>
            <a:r>
              <a:rPr lang="en-US" sz="2800" dirty="0"/>
              <a:t>           7 </a:t>
            </a:r>
            <a:r>
              <a:rPr lang="en-US" sz="2800" dirty="0" err="1"/>
              <a:t>buah</a:t>
            </a:r>
            <a:r>
              <a:rPr lang="en-US" sz="2800" dirty="0"/>
              <a:t> </a:t>
            </a:r>
            <a:r>
              <a:rPr lang="en-US" sz="2800" dirty="0" err="1"/>
              <a:t>sel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2863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50D8-4CC3-42E3-BEB0-B221947AA55C}" type="slidenum">
              <a:rPr lang="en-US"/>
              <a:pPr/>
              <a:t>50</a:t>
            </a:fld>
            <a:endParaRPr lang="en-US"/>
          </a:p>
        </p:txBody>
      </p:sp>
      <p:sp>
        <p:nvSpPr>
          <p:cNvPr id="113667" name="Rectangle 3"/>
          <p:cNvSpPr>
            <a:spLocks noChangeArrowheads="1"/>
          </p:cNvSpPr>
          <p:nvPr/>
        </p:nvSpPr>
        <p:spPr bwMode="auto">
          <a:xfrm>
            <a:off x="3248026" y="2073276"/>
            <a:ext cx="455613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GB">
              <a:solidFill>
                <a:srgbClr val="FF3300"/>
              </a:solidFill>
            </a:endParaRPr>
          </a:p>
        </p:txBody>
      </p:sp>
      <p:sp>
        <p:nvSpPr>
          <p:cNvPr id="113668" name="Rectangle 4"/>
          <p:cNvSpPr>
            <a:spLocks noChangeArrowheads="1"/>
          </p:cNvSpPr>
          <p:nvPr/>
        </p:nvSpPr>
        <p:spPr bwMode="auto">
          <a:xfrm>
            <a:off x="3703638" y="2073276"/>
            <a:ext cx="455612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113669" name="Rectangle 5"/>
          <p:cNvSpPr>
            <a:spLocks noChangeArrowheads="1"/>
          </p:cNvSpPr>
          <p:nvPr/>
        </p:nvSpPr>
        <p:spPr bwMode="auto">
          <a:xfrm>
            <a:off x="4159251" y="2073276"/>
            <a:ext cx="455613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3</a:t>
            </a:r>
          </a:p>
        </p:txBody>
      </p:sp>
      <p:sp>
        <p:nvSpPr>
          <p:cNvPr id="113670" name="Rectangle 6"/>
          <p:cNvSpPr>
            <a:spLocks noChangeArrowheads="1"/>
          </p:cNvSpPr>
          <p:nvPr/>
        </p:nvSpPr>
        <p:spPr bwMode="auto">
          <a:xfrm>
            <a:off x="4614863" y="2073276"/>
            <a:ext cx="455612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5</a:t>
            </a:r>
          </a:p>
        </p:txBody>
      </p:sp>
      <p:sp>
        <p:nvSpPr>
          <p:cNvPr id="113671" name="Rectangle 7"/>
          <p:cNvSpPr>
            <a:spLocks noChangeArrowheads="1"/>
          </p:cNvSpPr>
          <p:nvPr/>
        </p:nvSpPr>
        <p:spPr bwMode="auto">
          <a:xfrm>
            <a:off x="5070476" y="2073276"/>
            <a:ext cx="455613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7</a:t>
            </a:r>
          </a:p>
        </p:txBody>
      </p:sp>
      <p:sp>
        <p:nvSpPr>
          <p:cNvPr id="113672" name="Rectangle 8"/>
          <p:cNvSpPr>
            <a:spLocks noChangeArrowheads="1"/>
          </p:cNvSpPr>
          <p:nvPr/>
        </p:nvSpPr>
        <p:spPr bwMode="auto">
          <a:xfrm>
            <a:off x="5526088" y="2073276"/>
            <a:ext cx="455612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9</a:t>
            </a:r>
          </a:p>
        </p:txBody>
      </p:sp>
      <p:sp>
        <p:nvSpPr>
          <p:cNvPr id="113673" name="Rectangle 9"/>
          <p:cNvSpPr>
            <a:spLocks noChangeArrowheads="1"/>
          </p:cNvSpPr>
          <p:nvPr/>
        </p:nvSpPr>
        <p:spPr bwMode="auto">
          <a:xfrm>
            <a:off x="5981700" y="2073276"/>
            <a:ext cx="457200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11</a:t>
            </a:r>
          </a:p>
        </p:txBody>
      </p:sp>
      <p:sp>
        <p:nvSpPr>
          <p:cNvPr id="113674" name="Rectangle 10"/>
          <p:cNvSpPr>
            <a:spLocks noChangeArrowheads="1"/>
          </p:cNvSpPr>
          <p:nvPr/>
        </p:nvSpPr>
        <p:spPr bwMode="auto">
          <a:xfrm>
            <a:off x="6438901" y="2073276"/>
            <a:ext cx="455613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13</a:t>
            </a:r>
          </a:p>
        </p:txBody>
      </p:sp>
      <p:sp>
        <p:nvSpPr>
          <p:cNvPr id="113675" name="Rectangle 11"/>
          <p:cNvSpPr>
            <a:spLocks noChangeArrowheads="1"/>
          </p:cNvSpPr>
          <p:nvPr/>
        </p:nvSpPr>
        <p:spPr bwMode="auto">
          <a:xfrm>
            <a:off x="6894513" y="2073276"/>
            <a:ext cx="455612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15</a:t>
            </a:r>
          </a:p>
        </p:txBody>
      </p:sp>
      <p:sp>
        <p:nvSpPr>
          <p:cNvPr id="113676" name="Rectangle 12"/>
          <p:cNvSpPr>
            <a:spLocks noChangeArrowheads="1"/>
          </p:cNvSpPr>
          <p:nvPr/>
        </p:nvSpPr>
        <p:spPr bwMode="auto">
          <a:xfrm>
            <a:off x="7350126" y="2073276"/>
            <a:ext cx="455613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17</a:t>
            </a:r>
          </a:p>
        </p:txBody>
      </p:sp>
      <p:sp>
        <p:nvSpPr>
          <p:cNvPr id="113678" name="Rectangle 14"/>
          <p:cNvSpPr>
            <a:spLocks noChangeArrowheads="1"/>
          </p:cNvSpPr>
          <p:nvPr/>
        </p:nvSpPr>
        <p:spPr bwMode="auto">
          <a:xfrm>
            <a:off x="7805738" y="2073276"/>
            <a:ext cx="455612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19</a:t>
            </a:r>
          </a:p>
        </p:txBody>
      </p:sp>
      <p:grpSp>
        <p:nvGrpSpPr>
          <p:cNvPr id="113679" name="Group 15"/>
          <p:cNvGrpSpPr>
            <a:grpSpLocks/>
          </p:cNvGrpSpPr>
          <p:nvPr/>
        </p:nvGrpSpPr>
        <p:grpSpPr bwMode="auto">
          <a:xfrm>
            <a:off x="3292009" y="824988"/>
            <a:ext cx="5013792" cy="473587"/>
            <a:chOff x="1925" y="756"/>
            <a:chExt cx="2112" cy="144"/>
          </a:xfrm>
        </p:grpSpPr>
        <p:sp>
          <p:nvSpPr>
            <p:cNvPr id="113680" name="Rectangle 16"/>
            <p:cNvSpPr>
              <a:spLocks noChangeArrowheads="1"/>
            </p:cNvSpPr>
            <p:nvPr/>
          </p:nvSpPr>
          <p:spPr bwMode="auto">
            <a:xfrm>
              <a:off x="1925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3681" name="Rectangle 17"/>
            <p:cNvSpPr>
              <a:spLocks noChangeArrowheads="1"/>
            </p:cNvSpPr>
            <p:nvPr/>
          </p:nvSpPr>
          <p:spPr bwMode="auto">
            <a:xfrm>
              <a:off x="2117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3682" name="Rectangle 18"/>
            <p:cNvSpPr>
              <a:spLocks noChangeArrowheads="1"/>
            </p:cNvSpPr>
            <p:nvPr/>
          </p:nvSpPr>
          <p:spPr bwMode="auto">
            <a:xfrm>
              <a:off x="2309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3683" name="Rectangle 19"/>
            <p:cNvSpPr>
              <a:spLocks noChangeArrowheads="1"/>
            </p:cNvSpPr>
            <p:nvPr/>
          </p:nvSpPr>
          <p:spPr bwMode="auto">
            <a:xfrm>
              <a:off x="2501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3684" name="Rectangle 20"/>
            <p:cNvSpPr>
              <a:spLocks noChangeArrowheads="1"/>
            </p:cNvSpPr>
            <p:nvPr/>
          </p:nvSpPr>
          <p:spPr bwMode="auto">
            <a:xfrm>
              <a:off x="2693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3685" name="Rectangle 21"/>
            <p:cNvSpPr>
              <a:spLocks noChangeArrowheads="1"/>
            </p:cNvSpPr>
            <p:nvPr/>
          </p:nvSpPr>
          <p:spPr bwMode="auto">
            <a:xfrm>
              <a:off x="2885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3686" name="Rectangle 22"/>
            <p:cNvSpPr>
              <a:spLocks noChangeArrowheads="1"/>
            </p:cNvSpPr>
            <p:nvPr/>
          </p:nvSpPr>
          <p:spPr bwMode="auto">
            <a:xfrm>
              <a:off x="3077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3687" name="Rectangle 23"/>
            <p:cNvSpPr>
              <a:spLocks noChangeArrowheads="1"/>
            </p:cNvSpPr>
            <p:nvPr/>
          </p:nvSpPr>
          <p:spPr bwMode="auto">
            <a:xfrm>
              <a:off x="3269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3688" name="Rectangle 24"/>
            <p:cNvSpPr>
              <a:spLocks noChangeArrowheads="1"/>
            </p:cNvSpPr>
            <p:nvPr/>
          </p:nvSpPr>
          <p:spPr bwMode="auto">
            <a:xfrm>
              <a:off x="3461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3689" name="Rectangle 25"/>
            <p:cNvSpPr>
              <a:spLocks noChangeArrowheads="1"/>
            </p:cNvSpPr>
            <p:nvPr/>
          </p:nvSpPr>
          <p:spPr bwMode="auto">
            <a:xfrm>
              <a:off x="3653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3691" name="Rectangle 27"/>
            <p:cNvSpPr>
              <a:spLocks noChangeArrowheads="1"/>
            </p:cNvSpPr>
            <p:nvPr/>
          </p:nvSpPr>
          <p:spPr bwMode="auto">
            <a:xfrm>
              <a:off x="3845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113692" name="Line 28"/>
          <p:cNvSpPr>
            <a:spLocks noChangeShapeType="1"/>
          </p:cNvSpPr>
          <p:nvPr/>
        </p:nvSpPr>
        <p:spPr bwMode="auto">
          <a:xfrm>
            <a:off x="2682875" y="1828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13693" name="Line 29"/>
          <p:cNvSpPr>
            <a:spLocks noChangeShapeType="1"/>
          </p:cNvSpPr>
          <p:nvPr/>
        </p:nvSpPr>
        <p:spPr bwMode="auto">
          <a:xfrm>
            <a:off x="2682875" y="2286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13694" name="Text Box 30"/>
          <p:cNvSpPr txBox="1">
            <a:spLocks noChangeArrowheads="1"/>
          </p:cNvSpPr>
          <p:nvPr/>
        </p:nvSpPr>
        <p:spPr bwMode="auto">
          <a:xfrm>
            <a:off x="2286000" y="1617663"/>
            <a:ext cx="2423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113695" name="Text Box 31"/>
          <p:cNvSpPr txBox="1">
            <a:spLocks noChangeArrowheads="1"/>
          </p:cNvSpPr>
          <p:nvPr/>
        </p:nvSpPr>
        <p:spPr bwMode="auto">
          <a:xfrm>
            <a:off x="2286000" y="2074863"/>
            <a:ext cx="3337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>
                <a:solidFill>
                  <a:srgbClr val="FF3300"/>
                </a:solidFill>
              </a:rPr>
              <a:t>N</a:t>
            </a:r>
          </a:p>
        </p:txBody>
      </p:sp>
      <p:sp>
        <p:nvSpPr>
          <p:cNvPr id="113696" name="Text Box 32"/>
          <p:cNvSpPr txBox="1">
            <a:spLocks noChangeArrowheads="1"/>
          </p:cNvSpPr>
          <p:nvPr/>
        </p:nvSpPr>
        <p:spPr bwMode="auto">
          <a:xfrm>
            <a:off x="1752601" y="228600"/>
            <a:ext cx="105554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/>
              <a:t>Contoh-7</a:t>
            </a:r>
          </a:p>
        </p:txBody>
      </p:sp>
      <p:sp>
        <p:nvSpPr>
          <p:cNvPr id="113698" name="Text Box 34"/>
          <p:cNvSpPr txBox="1">
            <a:spLocks noChangeArrowheads="1"/>
          </p:cNvSpPr>
          <p:nvPr/>
        </p:nvSpPr>
        <p:spPr bwMode="auto">
          <a:xfrm>
            <a:off x="3505200" y="2986088"/>
            <a:ext cx="8980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Cara - 1</a:t>
            </a:r>
          </a:p>
        </p:txBody>
      </p:sp>
      <p:sp>
        <p:nvSpPr>
          <p:cNvPr id="113701" name="Text Box 37"/>
          <p:cNvSpPr txBox="1">
            <a:spLocks noChangeArrowheads="1"/>
          </p:cNvSpPr>
          <p:nvPr/>
        </p:nvSpPr>
        <p:spPr bwMode="auto">
          <a:xfrm>
            <a:off x="3603626" y="3378200"/>
            <a:ext cx="4702175" cy="2730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>
                <a:solidFill>
                  <a:srgbClr val="FF3300"/>
                </a:solidFill>
              </a:rPr>
              <a:t>N = 1;</a:t>
            </a:r>
          </a:p>
          <a:p>
            <a:pPr>
              <a:lnSpc>
                <a:spcPct val="120000"/>
              </a:lnSpc>
            </a:pPr>
            <a:r>
              <a:rPr lang="en-US" sz="2400"/>
              <a:t>for ( I=1; I&lt;=10; I++)</a:t>
            </a:r>
          </a:p>
          <a:p>
            <a:pPr>
              <a:lnSpc>
                <a:spcPct val="120000"/>
              </a:lnSpc>
            </a:pPr>
            <a:r>
              <a:rPr lang="en-US" sz="2400"/>
              <a:t>   {</a:t>
            </a:r>
          </a:p>
          <a:p>
            <a:pPr>
              <a:lnSpc>
                <a:spcPct val="120000"/>
              </a:lnSpc>
            </a:pPr>
            <a:r>
              <a:rPr lang="en-US" sz="2400"/>
              <a:t>       A[I] = </a:t>
            </a:r>
            <a:r>
              <a:rPr lang="en-US" sz="2400">
                <a:solidFill>
                  <a:srgbClr val="FF3300"/>
                </a:solidFill>
              </a:rPr>
              <a:t>N;</a:t>
            </a:r>
            <a:endParaRPr lang="en-US" sz="2400"/>
          </a:p>
          <a:p>
            <a:pPr>
              <a:lnSpc>
                <a:spcPct val="120000"/>
              </a:lnSpc>
            </a:pPr>
            <a:r>
              <a:rPr lang="en-US" sz="2400"/>
              <a:t>       </a:t>
            </a:r>
            <a:r>
              <a:rPr lang="en-US" sz="2400">
                <a:solidFill>
                  <a:srgbClr val="FF3300"/>
                </a:solidFill>
              </a:rPr>
              <a:t>N = N + 2;</a:t>
            </a:r>
          </a:p>
          <a:p>
            <a:pPr>
              <a:lnSpc>
                <a:spcPct val="120000"/>
              </a:lnSpc>
            </a:pPr>
            <a:r>
              <a:rPr lang="en-US" sz="2400"/>
              <a:t>   }</a:t>
            </a:r>
          </a:p>
        </p:txBody>
      </p:sp>
      <p:sp>
        <p:nvSpPr>
          <p:cNvPr id="113702" name="Text Box 38"/>
          <p:cNvSpPr txBox="1">
            <a:spLocks noChangeArrowheads="1"/>
          </p:cNvSpPr>
          <p:nvPr/>
        </p:nvSpPr>
        <p:spPr bwMode="auto">
          <a:xfrm>
            <a:off x="9067800" y="1565275"/>
            <a:ext cx="41870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>
                <a:solidFill>
                  <a:schemeClr val="accent2"/>
                </a:solidFill>
              </a:rPr>
              <a:t>I</a:t>
            </a:r>
          </a:p>
          <a:p>
            <a:endParaRPr lang="en-GB">
              <a:solidFill>
                <a:schemeClr val="accent2"/>
              </a:solidFill>
            </a:endParaRPr>
          </a:p>
          <a:p>
            <a:r>
              <a:rPr lang="en-GB">
                <a:solidFill>
                  <a:schemeClr val="accent2"/>
                </a:solidFill>
              </a:rPr>
              <a:t>1</a:t>
            </a:r>
          </a:p>
          <a:p>
            <a:r>
              <a:rPr lang="en-GB">
                <a:solidFill>
                  <a:schemeClr val="accent2"/>
                </a:solidFill>
              </a:rPr>
              <a:t>2</a:t>
            </a:r>
          </a:p>
          <a:p>
            <a:r>
              <a:rPr lang="en-GB">
                <a:solidFill>
                  <a:schemeClr val="accent2"/>
                </a:solidFill>
              </a:rPr>
              <a:t>3</a:t>
            </a:r>
          </a:p>
          <a:p>
            <a:r>
              <a:rPr lang="en-GB">
                <a:solidFill>
                  <a:schemeClr val="accent2"/>
                </a:solidFill>
              </a:rPr>
              <a:t>4</a:t>
            </a:r>
          </a:p>
          <a:p>
            <a:r>
              <a:rPr lang="en-GB">
                <a:solidFill>
                  <a:schemeClr val="accent2"/>
                </a:solidFill>
              </a:rPr>
              <a:t>5</a:t>
            </a:r>
          </a:p>
          <a:p>
            <a:r>
              <a:rPr lang="en-GB">
                <a:solidFill>
                  <a:schemeClr val="accent2"/>
                </a:solidFill>
              </a:rPr>
              <a:t>6</a:t>
            </a:r>
          </a:p>
          <a:p>
            <a:r>
              <a:rPr lang="en-GB">
                <a:solidFill>
                  <a:schemeClr val="accent2"/>
                </a:solidFill>
              </a:rPr>
              <a:t>7</a:t>
            </a:r>
          </a:p>
          <a:p>
            <a:r>
              <a:rPr lang="en-GB">
                <a:solidFill>
                  <a:schemeClr val="accent2"/>
                </a:solidFill>
              </a:rPr>
              <a:t>8</a:t>
            </a:r>
          </a:p>
          <a:p>
            <a:r>
              <a:rPr lang="en-GB">
                <a:solidFill>
                  <a:schemeClr val="accent2"/>
                </a:solidFill>
              </a:rPr>
              <a:t>9</a:t>
            </a:r>
          </a:p>
          <a:p>
            <a:r>
              <a:rPr lang="en-GB">
                <a:solidFill>
                  <a:schemeClr val="accent2"/>
                </a:solidFill>
              </a:rPr>
              <a:t>10</a:t>
            </a:r>
          </a:p>
          <a:p>
            <a:endParaRPr lang="en-GB">
              <a:solidFill>
                <a:schemeClr val="accent2"/>
              </a:solidFill>
            </a:endParaRPr>
          </a:p>
          <a:p>
            <a:r>
              <a:rPr lang="en-GB">
                <a:solidFill>
                  <a:schemeClr val="accent2"/>
                </a:solidFill>
              </a:rPr>
              <a:t>11</a:t>
            </a:r>
          </a:p>
        </p:txBody>
      </p:sp>
      <p:sp>
        <p:nvSpPr>
          <p:cNvPr id="113703" name="Line 39"/>
          <p:cNvSpPr>
            <a:spLocks noChangeShapeType="1"/>
          </p:cNvSpPr>
          <p:nvPr/>
        </p:nvSpPr>
        <p:spPr bwMode="auto">
          <a:xfrm>
            <a:off x="8839200" y="19812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13704" name="Line 40"/>
          <p:cNvSpPr>
            <a:spLocks noChangeShapeType="1"/>
          </p:cNvSpPr>
          <p:nvPr/>
        </p:nvSpPr>
        <p:spPr bwMode="auto">
          <a:xfrm>
            <a:off x="8763000" y="5029200"/>
            <a:ext cx="14478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13705" name="Line 41"/>
          <p:cNvSpPr>
            <a:spLocks noChangeShapeType="1"/>
          </p:cNvSpPr>
          <p:nvPr/>
        </p:nvSpPr>
        <p:spPr bwMode="auto">
          <a:xfrm>
            <a:off x="9601200" y="15240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13706" name="Text Box 42"/>
          <p:cNvSpPr txBox="1">
            <a:spLocks noChangeArrowheads="1"/>
          </p:cNvSpPr>
          <p:nvPr/>
        </p:nvSpPr>
        <p:spPr bwMode="auto">
          <a:xfrm>
            <a:off x="9661525" y="2098675"/>
            <a:ext cx="418704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>
                <a:solidFill>
                  <a:srgbClr val="FF3300"/>
                </a:solidFill>
              </a:rPr>
              <a:t>1</a:t>
            </a:r>
          </a:p>
          <a:p>
            <a:r>
              <a:rPr lang="en-GB">
                <a:solidFill>
                  <a:srgbClr val="FF3300"/>
                </a:solidFill>
              </a:rPr>
              <a:t>3</a:t>
            </a:r>
          </a:p>
          <a:p>
            <a:r>
              <a:rPr lang="en-GB">
                <a:solidFill>
                  <a:srgbClr val="FF3300"/>
                </a:solidFill>
              </a:rPr>
              <a:t>5</a:t>
            </a:r>
          </a:p>
          <a:p>
            <a:r>
              <a:rPr lang="en-GB">
                <a:solidFill>
                  <a:srgbClr val="FF3300"/>
                </a:solidFill>
              </a:rPr>
              <a:t>7</a:t>
            </a:r>
          </a:p>
          <a:p>
            <a:r>
              <a:rPr lang="en-GB">
                <a:solidFill>
                  <a:srgbClr val="FF3300"/>
                </a:solidFill>
              </a:rPr>
              <a:t>9</a:t>
            </a:r>
          </a:p>
          <a:p>
            <a:r>
              <a:rPr lang="en-GB">
                <a:solidFill>
                  <a:srgbClr val="FF3300"/>
                </a:solidFill>
              </a:rPr>
              <a:t>11</a:t>
            </a:r>
          </a:p>
          <a:p>
            <a:r>
              <a:rPr lang="en-GB">
                <a:solidFill>
                  <a:srgbClr val="FF3300"/>
                </a:solidFill>
              </a:rPr>
              <a:t>13</a:t>
            </a:r>
          </a:p>
          <a:p>
            <a:r>
              <a:rPr lang="en-GB">
                <a:solidFill>
                  <a:srgbClr val="FF3300"/>
                </a:solidFill>
              </a:rPr>
              <a:t>15</a:t>
            </a:r>
          </a:p>
          <a:p>
            <a:r>
              <a:rPr lang="en-GB">
                <a:solidFill>
                  <a:srgbClr val="FF3300"/>
                </a:solidFill>
              </a:rPr>
              <a:t>17</a:t>
            </a:r>
          </a:p>
          <a:p>
            <a:r>
              <a:rPr lang="en-GB">
                <a:solidFill>
                  <a:srgbClr val="FF3300"/>
                </a:solidFill>
              </a:rPr>
              <a:t>19</a:t>
            </a:r>
          </a:p>
        </p:txBody>
      </p:sp>
      <p:sp>
        <p:nvSpPr>
          <p:cNvPr id="113707" name="Text Box 43"/>
          <p:cNvSpPr txBox="1">
            <a:spLocks noChangeArrowheads="1"/>
          </p:cNvSpPr>
          <p:nvPr/>
        </p:nvSpPr>
        <p:spPr bwMode="auto">
          <a:xfrm>
            <a:off x="9661525" y="1541463"/>
            <a:ext cx="3337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>
                <a:solidFill>
                  <a:srgbClr val="FF3300"/>
                </a:solidFill>
              </a:rPr>
              <a:t>N</a:t>
            </a:r>
            <a:endParaRPr lang="en-GB"/>
          </a:p>
        </p:txBody>
      </p:sp>
      <p:sp>
        <p:nvSpPr>
          <p:cNvPr id="41" name="Text Box 36"/>
          <p:cNvSpPr txBox="1">
            <a:spLocks noChangeArrowheads="1"/>
          </p:cNvSpPr>
          <p:nvPr/>
        </p:nvSpPr>
        <p:spPr bwMode="auto">
          <a:xfrm>
            <a:off x="3350519" y="1752873"/>
            <a:ext cx="487505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 0    </a:t>
            </a:r>
            <a:r>
              <a:rPr lang="id-ID" sz="1600" dirty="0" smtClean="0"/>
              <a:t>  </a:t>
            </a:r>
            <a:r>
              <a:rPr lang="en-US" sz="1600" dirty="0" smtClean="0"/>
              <a:t>1    </a:t>
            </a:r>
            <a:r>
              <a:rPr lang="id-ID" sz="1600" dirty="0" smtClean="0"/>
              <a:t>     </a:t>
            </a:r>
            <a:r>
              <a:rPr lang="en-US" sz="1600" dirty="0" smtClean="0"/>
              <a:t>2    </a:t>
            </a:r>
            <a:r>
              <a:rPr lang="id-ID" sz="1600" dirty="0" smtClean="0"/>
              <a:t>   </a:t>
            </a:r>
            <a:r>
              <a:rPr lang="en-US" sz="1600" dirty="0" smtClean="0"/>
              <a:t>3   </a:t>
            </a:r>
            <a:r>
              <a:rPr lang="id-ID" sz="1600" dirty="0" smtClean="0"/>
              <a:t>     </a:t>
            </a:r>
            <a:r>
              <a:rPr lang="en-US" sz="1600" dirty="0" smtClean="0"/>
              <a:t>4    </a:t>
            </a:r>
            <a:r>
              <a:rPr lang="id-ID" sz="1600" dirty="0" smtClean="0"/>
              <a:t>   </a:t>
            </a:r>
            <a:r>
              <a:rPr lang="en-US" sz="1600" dirty="0" smtClean="0"/>
              <a:t>5   </a:t>
            </a:r>
            <a:r>
              <a:rPr lang="id-ID" sz="1600" dirty="0" smtClean="0"/>
              <a:t>     </a:t>
            </a:r>
            <a:r>
              <a:rPr lang="en-US" sz="1600" dirty="0" smtClean="0"/>
              <a:t>6    </a:t>
            </a:r>
            <a:r>
              <a:rPr lang="id-ID" sz="1600" dirty="0" smtClean="0"/>
              <a:t>   </a:t>
            </a:r>
            <a:r>
              <a:rPr lang="en-US" sz="1600" dirty="0" smtClean="0"/>
              <a:t>7    </a:t>
            </a:r>
            <a:r>
              <a:rPr lang="id-ID" sz="1600" dirty="0" smtClean="0"/>
              <a:t>    </a:t>
            </a:r>
            <a:r>
              <a:rPr lang="en-US" sz="1600" dirty="0" smtClean="0"/>
              <a:t>8    </a:t>
            </a:r>
            <a:r>
              <a:rPr lang="id-ID" sz="1600" dirty="0" smtClean="0"/>
              <a:t>   </a:t>
            </a:r>
            <a:r>
              <a:rPr lang="en-US" sz="1600" dirty="0" smtClean="0"/>
              <a:t>9   </a:t>
            </a:r>
            <a:r>
              <a:rPr lang="id-ID" sz="1600" dirty="0" smtClean="0"/>
              <a:t>   </a:t>
            </a:r>
            <a:r>
              <a:rPr lang="en-US" sz="1600" dirty="0" smtClean="0"/>
              <a:t>10 </a:t>
            </a:r>
            <a:endParaRPr lang="en-US" sz="1600" dirty="0"/>
          </a:p>
        </p:txBody>
      </p:sp>
      <p:sp>
        <p:nvSpPr>
          <p:cNvPr id="42" name="Text Box 36"/>
          <p:cNvSpPr txBox="1">
            <a:spLocks noChangeArrowheads="1"/>
          </p:cNvSpPr>
          <p:nvPr/>
        </p:nvSpPr>
        <p:spPr bwMode="auto">
          <a:xfrm>
            <a:off x="3395578" y="489271"/>
            <a:ext cx="487505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 0    </a:t>
            </a:r>
            <a:r>
              <a:rPr lang="id-ID" sz="1600" dirty="0" smtClean="0"/>
              <a:t>  </a:t>
            </a:r>
            <a:r>
              <a:rPr lang="en-US" sz="1600" dirty="0" smtClean="0"/>
              <a:t>1    </a:t>
            </a:r>
            <a:r>
              <a:rPr lang="id-ID" sz="1600" dirty="0" smtClean="0"/>
              <a:t>     </a:t>
            </a:r>
            <a:r>
              <a:rPr lang="en-US" sz="1600" dirty="0" smtClean="0"/>
              <a:t>2    </a:t>
            </a:r>
            <a:r>
              <a:rPr lang="id-ID" sz="1600" dirty="0" smtClean="0"/>
              <a:t>   </a:t>
            </a:r>
            <a:r>
              <a:rPr lang="en-US" sz="1600" dirty="0" smtClean="0"/>
              <a:t>3   </a:t>
            </a:r>
            <a:r>
              <a:rPr lang="id-ID" sz="1600" dirty="0" smtClean="0"/>
              <a:t>     </a:t>
            </a:r>
            <a:r>
              <a:rPr lang="en-US" sz="1600" dirty="0" smtClean="0"/>
              <a:t>4    </a:t>
            </a:r>
            <a:r>
              <a:rPr lang="id-ID" sz="1600" dirty="0" smtClean="0"/>
              <a:t>   </a:t>
            </a:r>
            <a:r>
              <a:rPr lang="en-US" sz="1600" dirty="0" smtClean="0"/>
              <a:t>5   </a:t>
            </a:r>
            <a:r>
              <a:rPr lang="id-ID" sz="1600" dirty="0" smtClean="0"/>
              <a:t>     </a:t>
            </a:r>
            <a:r>
              <a:rPr lang="en-US" sz="1600" dirty="0" smtClean="0"/>
              <a:t>6    </a:t>
            </a:r>
            <a:r>
              <a:rPr lang="id-ID" sz="1600" dirty="0" smtClean="0"/>
              <a:t>   </a:t>
            </a:r>
            <a:r>
              <a:rPr lang="en-US" sz="1600" dirty="0" smtClean="0"/>
              <a:t>7    </a:t>
            </a:r>
            <a:r>
              <a:rPr lang="id-ID" sz="1600" dirty="0" smtClean="0"/>
              <a:t>    </a:t>
            </a:r>
            <a:r>
              <a:rPr lang="en-US" sz="1600" dirty="0" smtClean="0"/>
              <a:t>8    </a:t>
            </a:r>
            <a:r>
              <a:rPr lang="id-ID" sz="1600" dirty="0" smtClean="0"/>
              <a:t>   </a:t>
            </a:r>
            <a:r>
              <a:rPr lang="en-US" sz="1600" dirty="0" smtClean="0"/>
              <a:t>9   </a:t>
            </a:r>
            <a:r>
              <a:rPr lang="id-ID" sz="1600" dirty="0" smtClean="0"/>
              <a:t>   </a:t>
            </a:r>
            <a:r>
              <a:rPr lang="en-US" sz="1600" dirty="0" smtClean="0"/>
              <a:t>10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9550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53807-0CBA-43DD-933D-2B48FB5FA276}" type="slidenum">
              <a:rPr lang="en-US"/>
              <a:pPr/>
              <a:t>51</a:t>
            </a:fld>
            <a:endParaRPr lang="en-US"/>
          </a:p>
        </p:txBody>
      </p:sp>
      <p:sp>
        <p:nvSpPr>
          <p:cNvPr id="114691" name="Rectangle 3"/>
          <p:cNvSpPr>
            <a:spLocks noChangeArrowheads="1"/>
          </p:cNvSpPr>
          <p:nvPr/>
        </p:nvSpPr>
        <p:spPr bwMode="auto">
          <a:xfrm>
            <a:off x="3248026" y="2073276"/>
            <a:ext cx="455613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GB">
              <a:solidFill>
                <a:srgbClr val="FF3300"/>
              </a:solidFill>
            </a:endParaRPr>
          </a:p>
        </p:txBody>
      </p:sp>
      <p:sp>
        <p:nvSpPr>
          <p:cNvPr id="114692" name="Rectangle 4"/>
          <p:cNvSpPr>
            <a:spLocks noChangeArrowheads="1"/>
          </p:cNvSpPr>
          <p:nvPr/>
        </p:nvSpPr>
        <p:spPr bwMode="auto">
          <a:xfrm>
            <a:off x="3703638" y="2073276"/>
            <a:ext cx="455612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114693" name="Rectangle 5"/>
          <p:cNvSpPr>
            <a:spLocks noChangeArrowheads="1"/>
          </p:cNvSpPr>
          <p:nvPr/>
        </p:nvSpPr>
        <p:spPr bwMode="auto">
          <a:xfrm>
            <a:off x="4159251" y="2073276"/>
            <a:ext cx="455613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3</a:t>
            </a:r>
          </a:p>
        </p:txBody>
      </p:sp>
      <p:sp>
        <p:nvSpPr>
          <p:cNvPr id="114694" name="Rectangle 6"/>
          <p:cNvSpPr>
            <a:spLocks noChangeArrowheads="1"/>
          </p:cNvSpPr>
          <p:nvPr/>
        </p:nvSpPr>
        <p:spPr bwMode="auto">
          <a:xfrm>
            <a:off x="4614863" y="2073276"/>
            <a:ext cx="455612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5</a:t>
            </a:r>
          </a:p>
        </p:txBody>
      </p:sp>
      <p:sp>
        <p:nvSpPr>
          <p:cNvPr id="114695" name="Rectangle 7"/>
          <p:cNvSpPr>
            <a:spLocks noChangeArrowheads="1"/>
          </p:cNvSpPr>
          <p:nvPr/>
        </p:nvSpPr>
        <p:spPr bwMode="auto">
          <a:xfrm>
            <a:off x="5070476" y="2073276"/>
            <a:ext cx="455613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7</a:t>
            </a:r>
          </a:p>
        </p:txBody>
      </p:sp>
      <p:sp>
        <p:nvSpPr>
          <p:cNvPr id="114696" name="Rectangle 8"/>
          <p:cNvSpPr>
            <a:spLocks noChangeArrowheads="1"/>
          </p:cNvSpPr>
          <p:nvPr/>
        </p:nvSpPr>
        <p:spPr bwMode="auto">
          <a:xfrm>
            <a:off x="5526088" y="2073276"/>
            <a:ext cx="455612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9</a:t>
            </a:r>
          </a:p>
        </p:txBody>
      </p:sp>
      <p:sp>
        <p:nvSpPr>
          <p:cNvPr id="114697" name="Rectangle 9"/>
          <p:cNvSpPr>
            <a:spLocks noChangeArrowheads="1"/>
          </p:cNvSpPr>
          <p:nvPr/>
        </p:nvSpPr>
        <p:spPr bwMode="auto">
          <a:xfrm>
            <a:off x="5981700" y="2073276"/>
            <a:ext cx="457200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11</a:t>
            </a:r>
          </a:p>
        </p:txBody>
      </p:sp>
      <p:sp>
        <p:nvSpPr>
          <p:cNvPr id="114698" name="Rectangle 10"/>
          <p:cNvSpPr>
            <a:spLocks noChangeArrowheads="1"/>
          </p:cNvSpPr>
          <p:nvPr/>
        </p:nvSpPr>
        <p:spPr bwMode="auto">
          <a:xfrm>
            <a:off x="6438901" y="2073276"/>
            <a:ext cx="455613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13</a:t>
            </a:r>
          </a:p>
        </p:txBody>
      </p:sp>
      <p:sp>
        <p:nvSpPr>
          <p:cNvPr id="114699" name="Rectangle 11"/>
          <p:cNvSpPr>
            <a:spLocks noChangeArrowheads="1"/>
          </p:cNvSpPr>
          <p:nvPr/>
        </p:nvSpPr>
        <p:spPr bwMode="auto">
          <a:xfrm>
            <a:off x="6894513" y="2073276"/>
            <a:ext cx="455612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15</a:t>
            </a:r>
          </a:p>
        </p:txBody>
      </p:sp>
      <p:sp>
        <p:nvSpPr>
          <p:cNvPr id="114700" name="Rectangle 12"/>
          <p:cNvSpPr>
            <a:spLocks noChangeArrowheads="1"/>
          </p:cNvSpPr>
          <p:nvPr/>
        </p:nvSpPr>
        <p:spPr bwMode="auto">
          <a:xfrm>
            <a:off x="7350126" y="2073276"/>
            <a:ext cx="455613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17</a:t>
            </a:r>
          </a:p>
        </p:txBody>
      </p:sp>
      <p:sp>
        <p:nvSpPr>
          <p:cNvPr id="114702" name="Rectangle 14"/>
          <p:cNvSpPr>
            <a:spLocks noChangeArrowheads="1"/>
          </p:cNvSpPr>
          <p:nvPr/>
        </p:nvSpPr>
        <p:spPr bwMode="auto">
          <a:xfrm>
            <a:off x="7805738" y="2073276"/>
            <a:ext cx="455612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19</a:t>
            </a:r>
          </a:p>
        </p:txBody>
      </p:sp>
      <p:grpSp>
        <p:nvGrpSpPr>
          <p:cNvPr id="114703" name="Group 15"/>
          <p:cNvGrpSpPr>
            <a:grpSpLocks/>
          </p:cNvGrpSpPr>
          <p:nvPr/>
        </p:nvGrpSpPr>
        <p:grpSpPr bwMode="auto">
          <a:xfrm>
            <a:off x="3292009" y="824988"/>
            <a:ext cx="5013792" cy="473587"/>
            <a:chOff x="1925" y="756"/>
            <a:chExt cx="2112" cy="144"/>
          </a:xfrm>
        </p:grpSpPr>
        <p:sp>
          <p:nvSpPr>
            <p:cNvPr id="114704" name="Rectangle 16"/>
            <p:cNvSpPr>
              <a:spLocks noChangeArrowheads="1"/>
            </p:cNvSpPr>
            <p:nvPr/>
          </p:nvSpPr>
          <p:spPr bwMode="auto">
            <a:xfrm>
              <a:off x="1925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4705" name="Rectangle 17"/>
            <p:cNvSpPr>
              <a:spLocks noChangeArrowheads="1"/>
            </p:cNvSpPr>
            <p:nvPr/>
          </p:nvSpPr>
          <p:spPr bwMode="auto">
            <a:xfrm>
              <a:off x="2117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4706" name="Rectangle 18"/>
            <p:cNvSpPr>
              <a:spLocks noChangeArrowheads="1"/>
            </p:cNvSpPr>
            <p:nvPr/>
          </p:nvSpPr>
          <p:spPr bwMode="auto">
            <a:xfrm>
              <a:off x="2309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4707" name="Rectangle 19"/>
            <p:cNvSpPr>
              <a:spLocks noChangeArrowheads="1"/>
            </p:cNvSpPr>
            <p:nvPr/>
          </p:nvSpPr>
          <p:spPr bwMode="auto">
            <a:xfrm>
              <a:off x="2501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4708" name="Rectangle 20"/>
            <p:cNvSpPr>
              <a:spLocks noChangeArrowheads="1"/>
            </p:cNvSpPr>
            <p:nvPr/>
          </p:nvSpPr>
          <p:spPr bwMode="auto">
            <a:xfrm>
              <a:off x="2693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4709" name="Rectangle 21"/>
            <p:cNvSpPr>
              <a:spLocks noChangeArrowheads="1"/>
            </p:cNvSpPr>
            <p:nvPr/>
          </p:nvSpPr>
          <p:spPr bwMode="auto">
            <a:xfrm>
              <a:off x="2885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4710" name="Rectangle 22"/>
            <p:cNvSpPr>
              <a:spLocks noChangeArrowheads="1"/>
            </p:cNvSpPr>
            <p:nvPr/>
          </p:nvSpPr>
          <p:spPr bwMode="auto">
            <a:xfrm>
              <a:off x="3077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4711" name="Rectangle 23"/>
            <p:cNvSpPr>
              <a:spLocks noChangeArrowheads="1"/>
            </p:cNvSpPr>
            <p:nvPr/>
          </p:nvSpPr>
          <p:spPr bwMode="auto">
            <a:xfrm>
              <a:off x="3269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4712" name="Rectangle 24"/>
            <p:cNvSpPr>
              <a:spLocks noChangeArrowheads="1"/>
            </p:cNvSpPr>
            <p:nvPr/>
          </p:nvSpPr>
          <p:spPr bwMode="auto">
            <a:xfrm>
              <a:off x="3461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4713" name="Rectangle 25"/>
            <p:cNvSpPr>
              <a:spLocks noChangeArrowheads="1"/>
            </p:cNvSpPr>
            <p:nvPr/>
          </p:nvSpPr>
          <p:spPr bwMode="auto">
            <a:xfrm>
              <a:off x="3653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4715" name="Rectangle 27"/>
            <p:cNvSpPr>
              <a:spLocks noChangeArrowheads="1"/>
            </p:cNvSpPr>
            <p:nvPr/>
          </p:nvSpPr>
          <p:spPr bwMode="auto">
            <a:xfrm>
              <a:off x="3845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114716" name="Line 28"/>
          <p:cNvSpPr>
            <a:spLocks noChangeShapeType="1"/>
          </p:cNvSpPr>
          <p:nvPr/>
        </p:nvSpPr>
        <p:spPr bwMode="auto">
          <a:xfrm>
            <a:off x="2682875" y="1828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14717" name="Line 29"/>
          <p:cNvSpPr>
            <a:spLocks noChangeShapeType="1"/>
          </p:cNvSpPr>
          <p:nvPr/>
        </p:nvSpPr>
        <p:spPr bwMode="auto">
          <a:xfrm>
            <a:off x="2682875" y="2286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14718" name="Text Box 30"/>
          <p:cNvSpPr txBox="1">
            <a:spLocks noChangeArrowheads="1"/>
          </p:cNvSpPr>
          <p:nvPr/>
        </p:nvSpPr>
        <p:spPr bwMode="auto">
          <a:xfrm>
            <a:off x="2286000" y="1617663"/>
            <a:ext cx="2423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114719" name="Text Box 31"/>
          <p:cNvSpPr txBox="1">
            <a:spLocks noChangeArrowheads="1"/>
          </p:cNvSpPr>
          <p:nvPr/>
        </p:nvSpPr>
        <p:spPr bwMode="auto">
          <a:xfrm>
            <a:off x="1828801" y="2074863"/>
            <a:ext cx="66236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>
                <a:solidFill>
                  <a:srgbClr val="FF3300"/>
                </a:solidFill>
              </a:rPr>
              <a:t>I*2-1</a:t>
            </a:r>
          </a:p>
        </p:txBody>
      </p:sp>
      <p:sp>
        <p:nvSpPr>
          <p:cNvPr id="114720" name="Text Box 32"/>
          <p:cNvSpPr txBox="1">
            <a:spLocks noChangeArrowheads="1"/>
          </p:cNvSpPr>
          <p:nvPr/>
        </p:nvSpPr>
        <p:spPr bwMode="auto">
          <a:xfrm>
            <a:off x="1752601" y="228600"/>
            <a:ext cx="105554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/>
              <a:t>Contoh-7</a:t>
            </a:r>
          </a:p>
        </p:txBody>
      </p:sp>
      <p:sp>
        <p:nvSpPr>
          <p:cNvPr id="114722" name="Text Box 34"/>
          <p:cNvSpPr txBox="1">
            <a:spLocks noChangeArrowheads="1"/>
          </p:cNvSpPr>
          <p:nvPr/>
        </p:nvSpPr>
        <p:spPr bwMode="auto">
          <a:xfrm>
            <a:off x="3505200" y="3048000"/>
            <a:ext cx="8980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Cara - 2</a:t>
            </a:r>
          </a:p>
        </p:txBody>
      </p:sp>
      <p:sp>
        <p:nvSpPr>
          <p:cNvPr id="114723" name="Text Box 35"/>
          <p:cNvSpPr txBox="1">
            <a:spLocks noChangeArrowheads="1"/>
          </p:cNvSpPr>
          <p:nvPr/>
        </p:nvSpPr>
        <p:spPr bwMode="auto">
          <a:xfrm>
            <a:off x="3581400" y="3429000"/>
            <a:ext cx="3962400" cy="185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/>
              <a:t>for(I=1; I&lt;=10; I++)</a:t>
            </a:r>
          </a:p>
          <a:p>
            <a:pPr>
              <a:lnSpc>
                <a:spcPct val="120000"/>
              </a:lnSpc>
            </a:pPr>
            <a:r>
              <a:rPr lang="en-US" sz="2400"/>
              <a:t>   {</a:t>
            </a:r>
          </a:p>
          <a:p>
            <a:pPr>
              <a:lnSpc>
                <a:spcPct val="120000"/>
              </a:lnSpc>
            </a:pPr>
            <a:r>
              <a:rPr lang="en-US" sz="2400"/>
              <a:t>      A[I] = </a:t>
            </a:r>
            <a:r>
              <a:rPr lang="en-US" sz="2400">
                <a:solidFill>
                  <a:srgbClr val="FF3300"/>
                </a:solidFill>
              </a:rPr>
              <a:t>I*2-1</a:t>
            </a:r>
            <a:r>
              <a:rPr lang="en-US" sz="2400"/>
              <a:t>;</a:t>
            </a:r>
          </a:p>
          <a:p>
            <a:pPr>
              <a:lnSpc>
                <a:spcPct val="120000"/>
              </a:lnSpc>
            </a:pPr>
            <a:r>
              <a:rPr lang="en-US" sz="2400"/>
              <a:t>   }  </a:t>
            </a:r>
          </a:p>
        </p:txBody>
      </p:sp>
      <p:sp>
        <p:nvSpPr>
          <p:cNvPr id="114725" name="Text Box 37"/>
          <p:cNvSpPr txBox="1">
            <a:spLocks noChangeArrowheads="1"/>
          </p:cNvSpPr>
          <p:nvPr/>
        </p:nvSpPr>
        <p:spPr bwMode="auto">
          <a:xfrm>
            <a:off x="9067800" y="1565275"/>
            <a:ext cx="41870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>
                <a:solidFill>
                  <a:schemeClr val="accent2"/>
                </a:solidFill>
              </a:rPr>
              <a:t>I</a:t>
            </a:r>
          </a:p>
          <a:p>
            <a:endParaRPr lang="en-GB">
              <a:solidFill>
                <a:schemeClr val="accent2"/>
              </a:solidFill>
            </a:endParaRPr>
          </a:p>
          <a:p>
            <a:r>
              <a:rPr lang="en-GB">
                <a:solidFill>
                  <a:schemeClr val="accent2"/>
                </a:solidFill>
              </a:rPr>
              <a:t>1</a:t>
            </a:r>
          </a:p>
          <a:p>
            <a:r>
              <a:rPr lang="en-GB">
                <a:solidFill>
                  <a:schemeClr val="accent2"/>
                </a:solidFill>
              </a:rPr>
              <a:t>2</a:t>
            </a:r>
          </a:p>
          <a:p>
            <a:r>
              <a:rPr lang="en-GB">
                <a:solidFill>
                  <a:schemeClr val="accent2"/>
                </a:solidFill>
              </a:rPr>
              <a:t>3</a:t>
            </a:r>
          </a:p>
          <a:p>
            <a:r>
              <a:rPr lang="en-GB">
                <a:solidFill>
                  <a:schemeClr val="accent2"/>
                </a:solidFill>
              </a:rPr>
              <a:t>4</a:t>
            </a:r>
          </a:p>
          <a:p>
            <a:r>
              <a:rPr lang="en-GB">
                <a:solidFill>
                  <a:schemeClr val="accent2"/>
                </a:solidFill>
              </a:rPr>
              <a:t>5</a:t>
            </a:r>
          </a:p>
          <a:p>
            <a:r>
              <a:rPr lang="en-GB">
                <a:solidFill>
                  <a:schemeClr val="accent2"/>
                </a:solidFill>
              </a:rPr>
              <a:t>6</a:t>
            </a:r>
          </a:p>
          <a:p>
            <a:r>
              <a:rPr lang="en-GB">
                <a:solidFill>
                  <a:schemeClr val="accent2"/>
                </a:solidFill>
              </a:rPr>
              <a:t>7</a:t>
            </a:r>
          </a:p>
          <a:p>
            <a:r>
              <a:rPr lang="en-GB">
                <a:solidFill>
                  <a:schemeClr val="accent2"/>
                </a:solidFill>
              </a:rPr>
              <a:t>8</a:t>
            </a:r>
          </a:p>
          <a:p>
            <a:r>
              <a:rPr lang="en-GB">
                <a:solidFill>
                  <a:schemeClr val="accent2"/>
                </a:solidFill>
              </a:rPr>
              <a:t>9</a:t>
            </a:r>
          </a:p>
          <a:p>
            <a:r>
              <a:rPr lang="en-GB">
                <a:solidFill>
                  <a:schemeClr val="accent2"/>
                </a:solidFill>
              </a:rPr>
              <a:t>10</a:t>
            </a:r>
          </a:p>
          <a:p>
            <a:endParaRPr lang="en-GB">
              <a:solidFill>
                <a:schemeClr val="accent2"/>
              </a:solidFill>
            </a:endParaRPr>
          </a:p>
          <a:p>
            <a:r>
              <a:rPr lang="en-GB">
                <a:solidFill>
                  <a:schemeClr val="accent2"/>
                </a:solidFill>
              </a:rPr>
              <a:t>11</a:t>
            </a:r>
          </a:p>
        </p:txBody>
      </p:sp>
      <p:sp>
        <p:nvSpPr>
          <p:cNvPr id="114726" name="Line 38"/>
          <p:cNvSpPr>
            <a:spLocks noChangeShapeType="1"/>
          </p:cNvSpPr>
          <p:nvPr/>
        </p:nvSpPr>
        <p:spPr bwMode="auto">
          <a:xfrm>
            <a:off x="8763000" y="19812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14727" name="Line 39"/>
          <p:cNvSpPr>
            <a:spLocks noChangeShapeType="1"/>
          </p:cNvSpPr>
          <p:nvPr/>
        </p:nvSpPr>
        <p:spPr bwMode="auto">
          <a:xfrm>
            <a:off x="8763000" y="5029200"/>
            <a:ext cx="14478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14728" name="Line 40"/>
          <p:cNvSpPr>
            <a:spLocks noChangeShapeType="1"/>
          </p:cNvSpPr>
          <p:nvPr/>
        </p:nvSpPr>
        <p:spPr bwMode="auto">
          <a:xfrm>
            <a:off x="9601200" y="15240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14729" name="Text Box 41"/>
          <p:cNvSpPr txBox="1">
            <a:spLocks noChangeArrowheads="1"/>
          </p:cNvSpPr>
          <p:nvPr/>
        </p:nvSpPr>
        <p:spPr bwMode="auto">
          <a:xfrm>
            <a:off x="9661525" y="2098675"/>
            <a:ext cx="418704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>
                <a:solidFill>
                  <a:srgbClr val="FF3300"/>
                </a:solidFill>
              </a:rPr>
              <a:t>1</a:t>
            </a:r>
          </a:p>
          <a:p>
            <a:r>
              <a:rPr lang="en-GB">
                <a:solidFill>
                  <a:srgbClr val="FF3300"/>
                </a:solidFill>
              </a:rPr>
              <a:t>3</a:t>
            </a:r>
          </a:p>
          <a:p>
            <a:r>
              <a:rPr lang="en-GB">
                <a:solidFill>
                  <a:srgbClr val="FF3300"/>
                </a:solidFill>
              </a:rPr>
              <a:t>5</a:t>
            </a:r>
          </a:p>
          <a:p>
            <a:r>
              <a:rPr lang="en-GB">
                <a:solidFill>
                  <a:srgbClr val="FF3300"/>
                </a:solidFill>
              </a:rPr>
              <a:t>7</a:t>
            </a:r>
          </a:p>
          <a:p>
            <a:r>
              <a:rPr lang="en-GB">
                <a:solidFill>
                  <a:srgbClr val="FF3300"/>
                </a:solidFill>
              </a:rPr>
              <a:t>9</a:t>
            </a:r>
          </a:p>
          <a:p>
            <a:r>
              <a:rPr lang="en-GB">
                <a:solidFill>
                  <a:srgbClr val="FF3300"/>
                </a:solidFill>
              </a:rPr>
              <a:t>11</a:t>
            </a:r>
          </a:p>
          <a:p>
            <a:r>
              <a:rPr lang="en-GB">
                <a:solidFill>
                  <a:srgbClr val="FF3300"/>
                </a:solidFill>
              </a:rPr>
              <a:t>13</a:t>
            </a:r>
          </a:p>
          <a:p>
            <a:r>
              <a:rPr lang="en-GB">
                <a:solidFill>
                  <a:srgbClr val="FF3300"/>
                </a:solidFill>
              </a:rPr>
              <a:t>15</a:t>
            </a:r>
          </a:p>
          <a:p>
            <a:r>
              <a:rPr lang="en-GB">
                <a:solidFill>
                  <a:srgbClr val="FF3300"/>
                </a:solidFill>
              </a:rPr>
              <a:t>17</a:t>
            </a:r>
          </a:p>
          <a:p>
            <a:r>
              <a:rPr lang="en-GB">
                <a:solidFill>
                  <a:srgbClr val="FF3300"/>
                </a:solidFill>
              </a:rPr>
              <a:t>19</a:t>
            </a:r>
          </a:p>
        </p:txBody>
      </p:sp>
      <p:sp>
        <p:nvSpPr>
          <p:cNvPr id="114730" name="Text Box 42"/>
          <p:cNvSpPr txBox="1">
            <a:spLocks noChangeArrowheads="1"/>
          </p:cNvSpPr>
          <p:nvPr/>
        </p:nvSpPr>
        <p:spPr bwMode="auto">
          <a:xfrm>
            <a:off x="9661526" y="1541463"/>
            <a:ext cx="66236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>
                <a:solidFill>
                  <a:srgbClr val="FF3300"/>
                </a:solidFill>
              </a:rPr>
              <a:t>I*2-1</a:t>
            </a:r>
            <a:endParaRPr lang="en-GB"/>
          </a:p>
        </p:txBody>
      </p:sp>
      <p:sp>
        <p:nvSpPr>
          <p:cNvPr id="41" name="Text Box 36"/>
          <p:cNvSpPr txBox="1">
            <a:spLocks noChangeArrowheads="1"/>
          </p:cNvSpPr>
          <p:nvPr/>
        </p:nvSpPr>
        <p:spPr bwMode="auto">
          <a:xfrm>
            <a:off x="3323348" y="1741518"/>
            <a:ext cx="487505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 0    </a:t>
            </a:r>
            <a:r>
              <a:rPr lang="id-ID" sz="1600" dirty="0" smtClean="0"/>
              <a:t>  </a:t>
            </a:r>
            <a:r>
              <a:rPr lang="en-US" sz="1600" dirty="0" smtClean="0"/>
              <a:t>1    </a:t>
            </a:r>
            <a:r>
              <a:rPr lang="id-ID" sz="1600" dirty="0" smtClean="0"/>
              <a:t>     </a:t>
            </a:r>
            <a:r>
              <a:rPr lang="en-US" sz="1600" dirty="0" smtClean="0"/>
              <a:t>2    </a:t>
            </a:r>
            <a:r>
              <a:rPr lang="id-ID" sz="1600" dirty="0" smtClean="0"/>
              <a:t>   </a:t>
            </a:r>
            <a:r>
              <a:rPr lang="en-US" sz="1600" dirty="0" smtClean="0"/>
              <a:t>3   </a:t>
            </a:r>
            <a:r>
              <a:rPr lang="id-ID" sz="1600" dirty="0" smtClean="0"/>
              <a:t>     </a:t>
            </a:r>
            <a:r>
              <a:rPr lang="en-US" sz="1600" dirty="0" smtClean="0"/>
              <a:t>4    </a:t>
            </a:r>
            <a:r>
              <a:rPr lang="id-ID" sz="1600" dirty="0" smtClean="0"/>
              <a:t>   </a:t>
            </a:r>
            <a:r>
              <a:rPr lang="en-US" sz="1600" dirty="0" smtClean="0"/>
              <a:t>5   </a:t>
            </a:r>
            <a:r>
              <a:rPr lang="id-ID" sz="1600" dirty="0" smtClean="0"/>
              <a:t>     </a:t>
            </a:r>
            <a:r>
              <a:rPr lang="en-US" sz="1600" dirty="0" smtClean="0"/>
              <a:t>6    </a:t>
            </a:r>
            <a:r>
              <a:rPr lang="id-ID" sz="1600" dirty="0" smtClean="0"/>
              <a:t>   </a:t>
            </a:r>
            <a:r>
              <a:rPr lang="en-US" sz="1600" dirty="0" smtClean="0"/>
              <a:t>7    </a:t>
            </a:r>
            <a:r>
              <a:rPr lang="id-ID" sz="1600" dirty="0" smtClean="0"/>
              <a:t>    </a:t>
            </a:r>
            <a:r>
              <a:rPr lang="en-US" sz="1600" dirty="0" smtClean="0"/>
              <a:t>8    </a:t>
            </a:r>
            <a:r>
              <a:rPr lang="id-ID" sz="1600" dirty="0" smtClean="0"/>
              <a:t>   </a:t>
            </a:r>
            <a:r>
              <a:rPr lang="en-US" sz="1600" dirty="0" smtClean="0"/>
              <a:t>9   </a:t>
            </a:r>
            <a:r>
              <a:rPr lang="id-ID" sz="1600" dirty="0" smtClean="0"/>
              <a:t>   </a:t>
            </a:r>
            <a:r>
              <a:rPr lang="en-US" sz="1600" dirty="0" smtClean="0"/>
              <a:t>10 </a:t>
            </a:r>
            <a:endParaRPr lang="en-US" sz="1600" dirty="0"/>
          </a:p>
        </p:txBody>
      </p:sp>
      <p:sp>
        <p:nvSpPr>
          <p:cNvPr id="42" name="Text Box 36"/>
          <p:cNvSpPr txBox="1">
            <a:spLocks noChangeArrowheads="1"/>
          </p:cNvSpPr>
          <p:nvPr/>
        </p:nvSpPr>
        <p:spPr bwMode="auto">
          <a:xfrm>
            <a:off x="3323348" y="525056"/>
            <a:ext cx="487505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 0    </a:t>
            </a:r>
            <a:r>
              <a:rPr lang="id-ID" sz="1600" dirty="0" smtClean="0"/>
              <a:t>  </a:t>
            </a:r>
            <a:r>
              <a:rPr lang="en-US" sz="1600" dirty="0" smtClean="0"/>
              <a:t>1    </a:t>
            </a:r>
            <a:r>
              <a:rPr lang="id-ID" sz="1600" dirty="0" smtClean="0"/>
              <a:t>     </a:t>
            </a:r>
            <a:r>
              <a:rPr lang="en-US" sz="1600" dirty="0" smtClean="0"/>
              <a:t>2    </a:t>
            </a:r>
            <a:r>
              <a:rPr lang="id-ID" sz="1600" dirty="0" smtClean="0"/>
              <a:t>   </a:t>
            </a:r>
            <a:r>
              <a:rPr lang="en-US" sz="1600" dirty="0" smtClean="0"/>
              <a:t>3   </a:t>
            </a:r>
            <a:r>
              <a:rPr lang="id-ID" sz="1600" dirty="0" smtClean="0"/>
              <a:t>     </a:t>
            </a:r>
            <a:r>
              <a:rPr lang="en-US" sz="1600" dirty="0" smtClean="0"/>
              <a:t>4    </a:t>
            </a:r>
            <a:r>
              <a:rPr lang="id-ID" sz="1600" dirty="0" smtClean="0"/>
              <a:t>   </a:t>
            </a:r>
            <a:r>
              <a:rPr lang="en-US" sz="1600" dirty="0" smtClean="0"/>
              <a:t>5   </a:t>
            </a:r>
            <a:r>
              <a:rPr lang="id-ID" sz="1600" dirty="0" smtClean="0"/>
              <a:t>     </a:t>
            </a:r>
            <a:r>
              <a:rPr lang="en-US" sz="1600" dirty="0" smtClean="0"/>
              <a:t>6    </a:t>
            </a:r>
            <a:r>
              <a:rPr lang="id-ID" sz="1600" dirty="0" smtClean="0"/>
              <a:t>   </a:t>
            </a:r>
            <a:r>
              <a:rPr lang="en-US" sz="1600" dirty="0" smtClean="0"/>
              <a:t>7    </a:t>
            </a:r>
            <a:r>
              <a:rPr lang="id-ID" sz="1600" dirty="0" smtClean="0"/>
              <a:t>    </a:t>
            </a:r>
            <a:r>
              <a:rPr lang="en-US" sz="1600" dirty="0" smtClean="0"/>
              <a:t>8    </a:t>
            </a:r>
            <a:r>
              <a:rPr lang="id-ID" sz="1600" dirty="0" smtClean="0"/>
              <a:t>   </a:t>
            </a:r>
            <a:r>
              <a:rPr lang="en-US" sz="1600" dirty="0" smtClean="0"/>
              <a:t>9   </a:t>
            </a:r>
            <a:r>
              <a:rPr lang="id-ID" sz="1600" dirty="0" smtClean="0"/>
              <a:t>   </a:t>
            </a:r>
            <a:r>
              <a:rPr lang="en-US" sz="1600" dirty="0" smtClean="0"/>
              <a:t>10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2407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E428-BC10-48EC-ADC5-A72D0B74ABB1}" type="slidenum">
              <a:rPr lang="en-US"/>
              <a:pPr/>
              <a:t>52</a:t>
            </a:fld>
            <a:endParaRPr lang="en-US"/>
          </a:p>
        </p:txBody>
      </p:sp>
      <p:sp>
        <p:nvSpPr>
          <p:cNvPr id="115715" name="Rectangle 3"/>
          <p:cNvSpPr>
            <a:spLocks noChangeArrowheads="1"/>
          </p:cNvSpPr>
          <p:nvPr/>
        </p:nvSpPr>
        <p:spPr bwMode="auto">
          <a:xfrm>
            <a:off x="3613151" y="2073276"/>
            <a:ext cx="455613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GB">
              <a:solidFill>
                <a:srgbClr val="FF3300"/>
              </a:solidFill>
            </a:endParaRPr>
          </a:p>
        </p:txBody>
      </p:sp>
      <p:sp>
        <p:nvSpPr>
          <p:cNvPr id="115716" name="Rectangle 4"/>
          <p:cNvSpPr>
            <a:spLocks noChangeArrowheads="1"/>
          </p:cNvSpPr>
          <p:nvPr/>
        </p:nvSpPr>
        <p:spPr bwMode="auto">
          <a:xfrm>
            <a:off x="4068763" y="2073276"/>
            <a:ext cx="455612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115717" name="Rectangle 5"/>
          <p:cNvSpPr>
            <a:spLocks noChangeArrowheads="1"/>
          </p:cNvSpPr>
          <p:nvPr/>
        </p:nvSpPr>
        <p:spPr bwMode="auto">
          <a:xfrm>
            <a:off x="4524376" y="2073276"/>
            <a:ext cx="455613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3</a:t>
            </a:r>
          </a:p>
        </p:txBody>
      </p:sp>
      <p:sp>
        <p:nvSpPr>
          <p:cNvPr id="115718" name="Rectangle 6"/>
          <p:cNvSpPr>
            <a:spLocks noChangeArrowheads="1"/>
          </p:cNvSpPr>
          <p:nvPr/>
        </p:nvSpPr>
        <p:spPr bwMode="auto">
          <a:xfrm>
            <a:off x="4979988" y="2073276"/>
            <a:ext cx="455612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5</a:t>
            </a:r>
          </a:p>
        </p:txBody>
      </p:sp>
      <p:sp>
        <p:nvSpPr>
          <p:cNvPr id="115719" name="Rectangle 7"/>
          <p:cNvSpPr>
            <a:spLocks noChangeArrowheads="1"/>
          </p:cNvSpPr>
          <p:nvPr/>
        </p:nvSpPr>
        <p:spPr bwMode="auto">
          <a:xfrm>
            <a:off x="5435601" y="2073276"/>
            <a:ext cx="455613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7</a:t>
            </a:r>
          </a:p>
        </p:txBody>
      </p:sp>
      <p:sp>
        <p:nvSpPr>
          <p:cNvPr id="115720" name="Rectangle 8"/>
          <p:cNvSpPr>
            <a:spLocks noChangeArrowheads="1"/>
          </p:cNvSpPr>
          <p:nvPr/>
        </p:nvSpPr>
        <p:spPr bwMode="auto">
          <a:xfrm>
            <a:off x="5891213" y="2073276"/>
            <a:ext cx="455612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9</a:t>
            </a:r>
          </a:p>
        </p:txBody>
      </p:sp>
      <p:sp>
        <p:nvSpPr>
          <p:cNvPr id="115721" name="Rectangle 9"/>
          <p:cNvSpPr>
            <a:spLocks noChangeArrowheads="1"/>
          </p:cNvSpPr>
          <p:nvPr/>
        </p:nvSpPr>
        <p:spPr bwMode="auto">
          <a:xfrm>
            <a:off x="6346825" y="2073276"/>
            <a:ext cx="457200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11</a:t>
            </a:r>
          </a:p>
        </p:txBody>
      </p:sp>
      <p:sp>
        <p:nvSpPr>
          <p:cNvPr id="115722" name="Rectangle 10"/>
          <p:cNvSpPr>
            <a:spLocks noChangeArrowheads="1"/>
          </p:cNvSpPr>
          <p:nvPr/>
        </p:nvSpPr>
        <p:spPr bwMode="auto">
          <a:xfrm>
            <a:off x="6804026" y="2073276"/>
            <a:ext cx="455613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13</a:t>
            </a:r>
          </a:p>
        </p:txBody>
      </p:sp>
      <p:sp>
        <p:nvSpPr>
          <p:cNvPr id="115723" name="Rectangle 11"/>
          <p:cNvSpPr>
            <a:spLocks noChangeArrowheads="1"/>
          </p:cNvSpPr>
          <p:nvPr/>
        </p:nvSpPr>
        <p:spPr bwMode="auto">
          <a:xfrm>
            <a:off x="7259638" y="2073276"/>
            <a:ext cx="455612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15</a:t>
            </a:r>
          </a:p>
        </p:txBody>
      </p:sp>
      <p:sp>
        <p:nvSpPr>
          <p:cNvPr id="115724" name="Rectangle 12"/>
          <p:cNvSpPr>
            <a:spLocks noChangeArrowheads="1"/>
          </p:cNvSpPr>
          <p:nvPr/>
        </p:nvSpPr>
        <p:spPr bwMode="auto">
          <a:xfrm>
            <a:off x="7715251" y="2073276"/>
            <a:ext cx="455613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17</a:t>
            </a:r>
          </a:p>
        </p:txBody>
      </p:sp>
      <p:sp>
        <p:nvSpPr>
          <p:cNvPr id="115725" name="Text Box 13"/>
          <p:cNvSpPr txBox="1">
            <a:spLocks noChangeArrowheads="1"/>
          </p:cNvSpPr>
          <p:nvPr/>
        </p:nvSpPr>
        <p:spPr bwMode="auto">
          <a:xfrm>
            <a:off x="3460750" y="1676400"/>
            <a:ext cx="329449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accent2"/>
                </a:solidFill>
              </a:rPr>
              <a:t>  0    1    2    3   4    5   6    7    8    9   10 </a:t>
            </a:r>
          </a:p>
        </p:txBody>
      </p:sp>
      <p:sp>
        <p:nvSpPr>
          <p:cNvPr id="115726" name="Rectangle 14"/>
          <p:cNvSpPr>
            <a:spLocks noChangeArrowheads="1"/>
          </p:cNvSpPr>
          <p:nvPr/>
        </p:nvSpPr>
        <p:spPr bwMode="auto">
          <a:xfrm>
            <a:off x="8170863" y="2073276"/>
            <a:ext cx="455612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19</a:t>
            </a:r>
          </a:p>
        </p:txBody>
      </p:sp>
      <p:grpSp>
        <p:nvGrpSpPr>
          <p:cNvPr id="115727" name="Group 15"/>
          <p:cNvGrpSpPr>
            <a:grpSpLocks/>
          </p:cNvGrpSpPr>
          <p:nvPr/>
        </p:nvGrpSpPr>
        <p:grpSpPr bwMode="auto">
          <a:xfrm>
            <a:off x="3505201" y="381001"/>
            <a:ext cx="5165725" cy="917575"/>
            <a:chOff x="1861" y="621"/>
            <a:chExt cx="2176" cy="279"/>
          </a:xfrm>
        </p:grpSpPr>
        <p:sp>
          <p:nvSpPr>
            <p:cNvPr id="115728" name="Rectangle 16"/>
            <p:cNvSpPr>
              <a:spLocks noChangeArrowheads="1"/>
            </p:cNvSpPr>
            <p:nvPr/>
          </p:nvSpPr>
          <p:spPr bwMode="auto">
            <a:xfrm>
              <a:off x="1925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5729" name="Rectangle 17"/>
            <p:cNvSpPr>
              <a:spLocks noChangeArrowheads="1"/>
            </p:cNvSpPr>
            <p:nvPr/>
          </p:nvSpPr>
          <p:spPr bwMode="auto">
            <a:xfrm>
              <a:off x="2117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5730" name="Rectangle 18"/>
            <p:cNvSpPr>
              <a:spLocks noChangeArrowheads="1"/>
            </p:cNvSpPr>
            <p:nvPr/>
          </p:nvSpPr>
          <p:spPr bwMode="auto">
            <a:xfrm>
              <a:off x="2309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5731" name="Rectangle 19"/>
            <p:cNvSpPr>
              <a:spLocks noChangeArrowheads="1"/>
            </p:cNvSpPr>
            <p:nvPr/>
          </p:nvSpPr>
          <p:spPr bwMode="auto">
            <a:xfrm>
              <a:off x="2501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5732" name="Rectangle 20"/>
            <p:cNvSpPr>
              <a:spLocks noChangeArrowheads="1"/>
            </p:cNvSpPr>
            <p:nvPr/>
          </p:nvSpPr>
          <p:spPr bwMode="auto">
            <a:xfrm>
              <a:off x="2693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5733" name="Rectangle 21"/>
            <p:cNvSpPr>
              <a:spLocks noChangeArrowheads="1"/>
            </p:cNvSpPr>
            <p:nvPr/>
          </p:nvSpPr>
          <p:spPr bwMode="auto">
            <a:xfrm>
              <a:off x="2885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5734" name="Rectangle 22"/>
            <p:cNvSpPr>
              <a:spLocks noChangeArrowheads="1"/>
            </p:cNvSpPr>
            <p:nvPr/>
          </p:nvSpPr>
          <p:spPr bwMode="auto">
            <a:xfrm>
              <a:off x="3077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5735" name="Rectangle 23"/>
            <p:cNvSpPr>
              <a:spLocks noChangeArrowheads="1"/>
            </p:cNvSpPr>
            <p:nvPr/>
          </p:nvSpPr>
          <p:spPr bwMode="auto">
            <a:xfrm>
              <a:off x="3269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5736" name="Rectangle 24"/>
            <p:cNvSpPr>
              <a:spLocks noChangeArrowheads="1"/>
            </p:cNvSpPr>
            <p:nvPr/>
          </p:nvSpPr>
          <p:spPr bwMode="auto">
            <a:xfrm>
              <a:off x="3461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5737" name="Rectangle 25"/>
            <p:cNvSpPr>
              <a:spLocks noChangeArrowheads="1"/>
            </p:cNvSpPr>
            <p:nvPr/>
          </p:nvSpPr>
          <p:spPr bwMode="auto">
            <a:xfrm>
              <a:off x="3653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5738" name="Text Box 26"/>
            <p:cNvSpPr txBox="1">
              <a:spLocks noChangeArrowheads="1"/>
            </p:cNvSpPr>
            <p:nvPr/>
          </p:nvSpPr>
          <p:spPr bwMode="auto">
            <a:xfrm>
              <a:off x="1861" y="621"/>
              <a:ext cx="1368" cy="1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 0    1    2    3   4    5   6    7    8    9   10 </a:t>
              </a:r>
            </a:p>
          </p:txBody>
        </p:sp>
        <p:sp>
          <p:nvSpPr>
            <p:cNvPr id="115739" name="Rectangle 27"/>
            <p:cNvSpPr>
              <a:spLocks noChangeArrowheads="1"/>
            </p:cNvSpPr>
            <p:nvPr/>
          </p:nvSpPr>
          <p:spPr bwMode="auto">
            <a:xfrm>
              <a:off x="3845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115740" name="Line 28"/>
          <p:cNvSpPr>
            <a:spLocks noChangeShapeType="1"/>
          </p:cNvSpPr>
          <p:nvPr/>
        </p:nvSpPr>
        <p:spPr bwMode="auto">
          <a:xfrm>
            <a:off x="3048000" y="1828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15741" name="Line 29"/>
          <p:cNvSpPr>
            <a:spLocks noChangeShapeType="1"/>
          </p:cNvSpPr>
          <p:nvPr/>
        </p:nvSpPr>
        <p:spPr bwMode="auto">
          <a:xfrm>
            <a:off x="3048000" y="2286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15742" name="Text Box 30"/>
          <p:cNvSpPr txBox="1">
            <a:spLocks noChangeArrowheads="1"/>
          </p:cNvSpPr>
          <p:nvPr/>
        </p:nvSpPr>
        <p:spPr bwMode="auto">
          <a:xfrm>
            <a:off x="2651125" y="1617663"/>
            <a:ext cx="2423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115743" name="Text Box 31"/>
          <p:cNvSpPr txBox="1">
            <a:spLocks noChangeArrowheads="1"/>
          </p:cNvSpPr>
          <p:nvPr/>
        </p:nvSpPr>
        <p:spPr bwMode="auto">
          <a:xfrm>
            <a:off x="2651125" y="2074863"/>
            <a:ext cx="3337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>
                <a:solidFill>
                  <a:srgbClr val="FF3300"/>
                </a:solidFill>
              </a:rPr>
              <a:t>N</a:t>
            </a:r>
          </a:p>
        </p:txBody>
      </p:sp>
      <p:sp>
        <p:nvSpPr>
          <p:cNvPr id="115744" name="Text Box 32"/>
          <p:cNvSpPr txBox="1">
            <a:spLocks noChangeArrowheads="1"/>
          </p:cNvSpPr>
          <p:nvPr/>
        </p:nvSpPr>
        <p:spPr bwMode="auto">
          <a:xfrm>
            <a:off x="1752601" y="228600"/>
            <a:ext cx="105554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/>
              <a:t>Contoh-7</a:t>
            </a:r>
          </a:p>
        </p:txBody>
      </p:sp>
      <p:sp>
        <p:nvSpPr>
          <p:cNvPr id="115745" name="Text Box 33"/>
          <p:cNvSpPr txBox="1">
            <a:spLocks noChangeArrowheads="1"/>
          </p:cNvSpPr>
          <p:nvPr/>
        </p:nvSpPr>
        <p:spPr bwMode="auto">
          <a:xfrm>
            <a:off x="2644775" y="3106738"/>
            <a:ext cx="8980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Cara - 1</a:t>
            </a:r>
          </a:p>
        </p:txBody>
      </p:sp>
      <p:sp>
        <p:nvSpPr>
          <p:cNvPr id="115746" name="Text Box 34"/>
          <p:cNvSpPr txBox="1">
            <a:spLocks noChangeArrowheads="1"/>
          </p:cNvSpPr>
          <p:nvPr/>
        </p:nvSpPr>
        <p:spPr bwMode="auto">
          <a:xfrm>
            <a:off x="6400800" y="3162300"/>
            <a:ext cx="8980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Cara - 2</a:t>
            </a:r>
          </a:p>
        </p:txBody>
      </p:sp>
      <p:sp>
        <p:nvSpPr>
          <p:cNvPr id="115747" name="Text Box 35"/>
          <p:cNvSpPr txBox="1">
            <a:spLocks noChangeArrowheads="1"/>
          </p:cNvSpPr>
          <p:nvPr/>
        </p:nvSpPr>
        <p:spPr bwMode="auto">
          <a:xfrm>
            <a:off x="6477000" y="3543300"/>
            <a:ext cx="2895600" cy="14219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/>
              <a:t>for(I=0; I&lt;=10; I++)</a:t>
            </a:r>
          </a:p>
          <a:p>
            <a:pPr>
              <a:lnSpc>
                <a:spcPct val="120000"/>
              </a:lnSpc>
            </a:pPr>
            <a:r>
              <a:rPr lang="en-US"/>
              <a:t>   {</a:t>
            </a:r>
          </a:p>
          <a:p>
            <a:pPr>
              <a:lnSpc>
                <a:spcPct val="120000"/>
              </a:lnSpc>
            </a:pPr>
            <a:r>
              <a:rPr lang="en-US"/>
              <a:t>      A[I] = </a:t>
            </a:r>
            <a:r>
              <a:rPr lang="en-US">
                <a:solidFill>
                  <a:srgbClr val="FF3300"/>
                </a:solidFill>
              </a:rPr>
              <a:t>I*2-1</a:t>
            </a:r>
            <a:r>
              <a:rPr lang="en-US"/>
              <a:t>;</a:t>
            </a:r>
          </a:p>
          <a:p>
            <a:pPr>
              <a:lnSpc>
                <a:spcPct val="120000"/>
              </a:lnSpc>
            </a:pPr>
            <a:r>
              <a:rPr lang="en-US"/>
              <a:t>   }  </a:t>
            </a:r>
          </a:p>
        </p:txBody>
      </p:sp>
      <p:sp>
        <p:nvSpPr>
          <p:cNvPr id="115748" name="Text Box 36"/>
          <p:cNvSpPr txBox="1">
            <a:spLocks noChangeArrowheads="1"/>
          </p:cNvSpPr>
          <p:nvPr/>
        </p:nvSpPr>
        <p:spPr bwMode="auto">
          <a:xfrm>
            <a:off x="2743200" y="3498851"/>
            <a:ext cx="3276600" cy="208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>
                <a:solidFill>
                  <a:srgbClr val="FF3300"/>
                </a:solidFill>
              </a:rPr>
              <a:t>N = 1;</a:t>
            </a:r>
          </a:p>
          <a:p>
            <a:pPr>
              <a:lnSpc>
                <a:spcPct val="120000"/>
              </a:lnSpc>
            </a:pPr>
            <a:r>
              <a:rPr lang="en-US"/>
              <a:t>for ( I=0; I&lt;=10; I++)</a:t>
            </a:r>
          </a:p>
          <a:p>
            <a:pPr>
              <a:lnSpc>
                <a:spcPct val="120000"/>
              </a:lnSpc>
            </a:pPr>
            <a:r>
              <a:rPr lang="en-US"/>
              <a:t>   {</a:t>
            </a:r>
          </a:p>
          <a:p>
            <a:pPr>
              <a:lnSpc>
                <a:spcPct val="120000"/>
              </a:lnSpc>
            </a:pPr>
            <a:r>
              <a:rPr lang="en-US"/>
              <a:t>       A[I] = </a:t>
            </a:r>
            <a:r>
              <a:rPr lang="en-US">
                <a:solidFill>
                  <a:srgbClr val="FF3300"/>
                </a:solidFill>
              </a:rPr>
              <a:t>N;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       </a:t>
            </a:r>
            <a:r>
              <a:rPr lang="en-US">
                <a:solidFill>
                  <a:srgbClr val="FF3300"/>
                </a:solidFill>
              </a:rPr>
              <a:t>N = N + 2;</a:t>
            </a:r>
          </a:p>
          <a:p>
            <a:pPr>
              <a:lnSpc>
                <a:spcPct val="120000"/>
              </a:lnSpc>
            </a:pPr>
            <a:r>
              <a:rPr lang="en-US"/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1656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90FD-904A-40B7-8605-028B0B11A4AD}" type="slidenum">
              <a:rPr lang="en-US"/>
              <a:pPr/>
              <a:t>53</a:t>
            </a:fld>
            <a:endParaRPr lang="en-US"/>
          </a:p>
        </p:txBody>
      </p:sp>
      <p:sp>
        <p:nvSpPr>
          <p:cNvPr id="102403" name="Rectangle 3"/>
          <p:cNvSpPr>
            <a:spLocks noChangeArrowheads="1"/>
          </p:cNvSpPr>
          <p:nvPr/>
        </p:nvSpPr>
        <p:spPr bwMode="auto">
          <a:xfrm>
            <a:off x="3613151" y="1141414"/>
            <a:ext cx="455613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GB">
              <a:solidFill>
                <a:srgbClr val="FF3300"/>
              </a:solidFill>
            </a:endParaRPr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4068763" y="1141414"/>
            <a:ext cx="455612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4524376" y="1141414"/>
            <a:ext cx="455613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3</a:t>
            </a:r>
          </a:p>
        </p:txBody>
      </p:sp>
      <p:sp>
        <p:nvSpPr>
          <p:cNvPr id="102406" name="Rectangle 6"/>
          <p:cNvSpPr>
            <a:spLocks noChangeArrowheads="1"/>
          </p:cNvSpPr>
          <p:nvPr/>
        </p:nvSpPr>
        <p:spPr bwMode="auto">
          <a:xfrm>
            <a:off x="4979988" y="1141414"/>
            <a:ext cx="455612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5</a:t>
            </a:r>
          </a:p>
        </p:txBody>
      </p:sp>
      <p:sp>
        <p:nvSpPr>
          <p:cNvPr id="102407" name="Rectangle 7"/>
          <p:cNvSpPr>
            <a:spLocks noChangeArrowheads="1"/>
          </p:cNvSpPr>
          <p:nvPr/>
        </p:nvSpPr>
        <p:spPr bwMode="auto">
          <a:xfrm>
            <a:off x="5435601" y="1141414"/>
            <a:ext cx="455613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7</a:t>
            </a:r>
          </a:p>
        </p:txBody>
      </p:sp>
      <p:sp>
        <p:nvSpPr>
          <p:cNvPr id="102408" name="Rectangle 8"/>
          <p:cNvSpPr>
            <a:spLocks noChangeArrowheads="1"/>
          </p:cNvSpPr>
          <p:nvPr/>
        </p:nvSpPr>
        <p:spPr bwMode="auto">
          <a:xfrm>
            <a:off x="5891213" y="1141414"/>
            <a:ext cx="455612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9</a:t>
            </a:r>
          </a:p>
        </p:txBody>
      </p:sp>
      <p:sp>
        <p:nvSpPr>
          <p:cNvPr id="102409" name="Rectangle 9"/>
          <p:cNvSpPr>
            <a:spLocks noChangeArrowheads="1"/>
          </p:cNvSpPr>
          <p:nvPr/>
        </p:nvSpPr>
        <p:spPr bwMode="auto">
          <a:xfrm>
            <a:off x="6346825" y="1141414"/>
            <a:ext cx="457200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11</a:t>
            </a:r>
          </a:p>
        </p:txBody>
      </p:sp>
      <p:sp>
        <p:nvSpPr>
          <p:cNvPr id="102410" name="Rectangle 10"/>
          <p:cNvSpPr>
            <a:spLocks noChangeArrowheads="1"/>
          </p:cNvSpPr>
          <p:nvPr/>
        </p:nvSpPr>
        <p:spPr bwMode="auto">
          <a:xfrm>
            <a:off x="6804026" y="1141414"/>
            <a:ext cx="455613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13</a:t>
            </a:r>
          </a:p>
        </p:txBody>
      </p:sp>
      <p:sp>
        <p:nvSpPr>
          <p:cNvPr id="102411" name="Rectangle 11"/>
          <p:cNvSpPr>
            <a:spLocks noChangeArrowheads="1"/>
          </p:cNvSpPr>
          <p:nvPr/>
        </p:nvSpPr>
        <p:spPr bwMode="auto">
          <a:xfrm>
            <a:off x="7259638" y="1141414"/>
            <a:ext cx="455612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15</a:t>
            </a:r>
          </a:p>
        </p:txBody>
      </p:sp>
      <p:sp>
        <p:nvSpPr>
          <p:cNvPr id="102412" name="Rectangle 12"/>
          <p:cNvSpPr>
            <a:spLocks noChangeArrowheads="1"/>
          </p:cNvSpPr>
          <p:nvPr/>
        </p:nvSpPr>
        <p:spPr bwMode="auto">
          <a:xfrm>
            <a:off x="7715251" y="1141414"/>
            <a:ext cx="455613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17</a:t>
            </a:r>
          </a:p>
        </p:txBody>
      </p:sp>
      <p:sp>
        <p:nvSpPr>
          <p:cNvPr id="102413" name="Text Box 13"/>
          <p:cNvSpPr txBox="1">
            <a:spLocks noChangeArrowheads="1"/>
          </p:cNvSpPr>
          <p:nvPr/>
        </p:nvSpPr>
        <p:spPr bwMode="auto">
          <a:xfrm>
            <a:off x="3460750" y="744538"/>
            <a:ext cx="329449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accent2"/>
                </a:solidFill>
              </a:rPr>
              <a:t>  0    1    2    3   4    5   6    7    8    9   10 </a:t>
            </a:r>
          </a:p>
        </p:txBody>
      </p:sp>
      <p:sp>
        <p:nvSpPr>
          <p:cNvPr id="102414" name="Rectangle 14"/>
          <p:cNvSpPr>
            <a:spLocks noChangeArrowheads="1"/>
          </p:cNvSpPr>
          <p:nvPr/>
        </p:nvSpPr>
        <p:spPr bwMode="auto">
          <a:xfrm>
            <a:off x="8170863" y="1141414"/>
            <a:ext cx="455612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19</a:t>
            </a:r>
          </a:p>
        </p:txBody>
      </p:sp>
      <p:sp>
        <p:nvSpPr>
          <p:cNvPr id="102428" name="Line 28"/>
          <p:cNvSpPr>
            <a:spLocks noChangeShapeType="1"/>
          </p:cNvSpPr>
          <p:nvPr/>
        </p:nvSpPr>
        <p:spPr bwMode="auto">
          <a:xfrm>
            <a:off x="3048000" y="8969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02429" name="Line 29"/>
          <p:cNvSpPr>
            <a:spLocks noChangeShapeType="1"/>
          </p:cNvSpPr>
          <p:nvPr/>
        </p:nvSpPr>
        <p:spPr bwMode="auto">
          <a:xfrm>
            <a:off x="3048000" y="13541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02430" name="Text Box 30"/>
          <p:cNvSpPr txBox="1">
            <a:spLocks noChangeArrowheads="1"/>
          </p:cNvSpPr>
          <p:nvPr/>
        </p:nvSpPr>
        <p:spPr bwMode="auto">
          <a:xfrm>
            <a:off x="2651125" y="685800"/>
            <a:ext cx="2423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102431" name="Text Box 31"/>
          <p:cNvSpPr txBox="1">
            <a:spLocks noChangeArrowheads="1"/>
          </p:cNvSpPr>
          <p:nvPr/>
        </p:nvSpPr>
        <p:spPr bwMode="auto">
          <a:xfrm>
            <a:off x="2651125" y="1143000"/>
            <a:ext cx="3337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>
                <a:solidFill>
                  <a:srgbClr val="FF3300"/>
                </a:solidFill>
              </a:rPr>
              <a:t>N</a:t>
            </a:r>
          </a:p>
        </p:txBody>
      </p:sp>
      <p:sp>
        <p:nvSpPr>
          <p:cNvPr id="102432" name="Text Box 32"/>
          <p:cNvSpPr txBox="1">
            <a:spLocks noChangeArrowheads="1"/>
          </p:cNvSpPr>
          <p:nvPr/>
        </p:nvSpPr>
        <p:spPr bwMode="auto">
          <a:xfrm>
            <a:off x="1752601" y="228600"/>
            <a:ext cx="105554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/>
              <a:t>Contoh-7</a:t>
            </a:r>
          </a:p>
        </p:txBody>
      </p:sp>
      <p:sp>
        <p:nvSpPr>
          <p:cNvPr id="102433" name="Rectangle 33"/>
          <p:cNvSpPr>
            <a:spLocks noChangeArrowheads="1"/>
          </p:cNvSpPr>
          <p:nvPr/>
        </p:nvSpPr>
        <p:spPr bwMode="auto">
          <a:xfrm>
            <a:off x="3613151" y="4892676"/>
            <a:ext cx="455613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102434" name="Rectangle 34"/>
          <p:cNvSpPr>
            <a:spLocks noChangeArrowheads="1"/>
          </p:cNvSpPr>
          <p:nvPr/>
        </p:nvSpPr>
        <p:spPr bwMode="auto">
          <a:xfrm>
            <a:off x="4068763" y="4892676"/>
            <a:ext cx="455612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3</a:t>
            </a:r>
          </a:p>
        </p:txBody>
      </p:sp>
      <p:sp>
        <p:nvSpPr>
          <p:cNvPr id="102435" name="Rectangle 35"/>
          <p:cNvSpPr>
            <a:spLocks noChangeArrowheads="1"/>
          </p:cNvSpPr>
          <p:nvPr/>
        </p:nvSpPr>
        <p:spPr bwMode="auto">
          <a:xfrm>
            <a:off x="4524376" y="4892676"/>
            <a:ext cx="455613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5</a:t>
            </a:r>
          </a:p>
        </p:txBody>
      </p:sp>
      <p:sp>
        <p:nvSpPr>
          <p:cNvPr id="102436" name="Rectangle 36"/>
          <p:cNvSpPr>
            <a:spLocks noChangeArrowheads="1"/>
          </p:cNvSpPr>
          <p:nvPr/>
        </p:nvSpPr>
        <p:spPr bwMode="auto">
          <a:xfrm>
            <a:off x="4979988" y="4892676"/>
            <a:ext cx="455612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7</a:t>
            </a:r>
          </a:p>
        </p:txBody>
      </p:sp>
      <p:sp>
        <p:nvSpPr>
          <p:cNvPr id="102437" name="Rectangle 37"/>
          <p:cNvSpPr>
            <a:spLocks noChangeArrowheads="1"/>
          </p:cNvSpPr>
          <p:nvPr/>
        </p:nvSpPr>
        <p:spPr bwMode="auto">
          <a:xfrm>
            <a:off x="5435601" y="4892676"/>
            <a:ext cx="455613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9</a:t>
            </a:r>
          </a:p>
        </p:txBody>
      </p:sp>
      <p:sp>
        <p:nvSpPr>
          <p:cNvPr id="102438" name="Rectangle 38"/>
          <p:cNvSpPr>
            <a:spLocks noChangeArrowheads="1"/>
          </p:cNvSpPr>
          <p:nvPr/>
        </p:nvSpPr>
        <p:spPr bwMode="auto">
          <a:xfrm>
            <a:off x="5891213" y="4892676"/>
            <a:ext cx="455612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11</a:t>
            </a:r>
          </a:p>
        </p:txBody>
      </p:sp>
      <p:sp>
        <p:nvSpPr>
          <p:cNvPr id="102439" name="Rectangle 39"/>
          <p:cNvSpPr>
            <a:spLocks noChangeArrowheads="1"/>
          </p:cNvSpPr>
          <p:nvPr/>
        </p:nvSpPr>
        <p:spPr bwMode="auto">
          <a:xfrm>
            <a:off x="6346825" y="4892676"/>
            <a:ext cx="457200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13</a:t>
            </a:r>
          </a:p>
        </p:txBody>
      </p:sp>
      <p:sp>
        <p:nvSpPr>
          <p:cNvPr id="102440" name="Rectangle 40"/>
          <p:cNvSpPr>
            <a:spLocks noChangeArrowheads="1"/>
          </p:cNvSpPr>
          <p:nvPr/>
        </p:nvSpPr>
        <p:spPr bwMode="auto">
          <a:xfrm>
            <a:off x="6804026" y="4892676"/>
            <a:ext cx="455613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15</a:t>
            </a:r>
          </a:p>
        </p:txBody>
      </p:sp>
      <p:sp>
        <p:nvSpPr>
          <p:cNvPr id="102441" name="Rectangle 41"/>
          <p:cNvSpPr>
            <a:spLocks noChangeArrowheads="1"/>
          </p:cNvSpPr>
          <p:nvPr/>
        </p:nvSpPr>
        <p:spPr bwMode="auto">
          <a:xfrm>
            <a:off x="7259638" y="4892676"/>
            <a:ext cx="455612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17</a:t>
            </a:r>
          </a:p>
        </p:txBody>
      </p:sp>
      <p:sp>
        <p:nvSpPr>
          <p:cNvPr id="102442" name="Rectangle 42"/>
          <p:cNvSpPr>
            <a:spLocks noChangeArrowheads="1"/>
          </p:cNvSpPr>
          <p:nvPr/>
        </p:nvSpPr>
        <p:spPr bwMode="auto">
          <a:xfrm>
            <a:off x="7715251" y="4892676"/>
            <a:ext cx="455613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19</a:t>
            </a:r>
          </a:p>
        </p:txBody>
      </p:sp>
      <p:sp>
        <p:nvSpPr>
          <p:cNvPr id="102444" name="Rectangle 44"/>
          <p:cNvSpPr>
            <a:spLocks noChangeArrowheads="1"/>
          </p:cNvSpPr>
          <p:nvPr/>
        </p:nvSpPr>
        <p:spPr bwMode="auto">
          <a:xfrm>
            <a:off x="8170863" y="4892676"/>
            <a:ext cx="455612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21</a:t>
            </a:r>
          </a:p>
        </p:txBody>
      </p:sp>
      <p:grpSp>
        <p:nvGrpSpPr>
          <p:cNvPr id="102445" name="Group 45"/>
          <p:cNvGrpSpPr>
            <a:grpSpLocks/>
          </p:cNvGrpSpPr>
          <p:nvPr/>
        </p:nvGrpSpPr>
        <p:grpSpPr bwMode="auto">
          <a:xfrm>
            <a:off x="3657134" y="3644388"/>
            <a:ext cx="5013792" cy="473587"/>
            <a:chOff x="1925" y="756"/>
            <a:chExt cx="2112" cy="144"/>
          </a:xfrm>
        </p:grpSpPr>
        <p:sp>
          <p:nvSpPr>
            <p:cNvPr id="102446" name="Rectangle 46"/>
            <p:cNvSpPr>
              <a:spLocks noChangeArrowheads="1"/>
            </p:cNvSpPr>
            <p:nvPr/>
          </p:nvSpPr>
          <p:spPr bwMode="auto">
            <a:xfrm>
              <a:off x="1925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2447" name="Rectangle 47"/>
            <p:cNvSpPr>
              <a:spLocks noChangeArrowheads="1"/>
            </p:cNvSpPr>
            <p:nvPr/>
          </p:nvSpPr>
          <p:spPr bwMode="auto">
            <a:xfrm>
              <a:off x="2117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2448" name="Rectangle 48"/>
            <p:cNvSpPr>
              <a:spLocks noChangeArrowheads="1"/>
            </p:cNvSpPr>
            <p:nvPr/>
          </p:nvSpPr>
          <p:spPr bwMode="auto">
            <a:xfrm>
              <a:off x="2309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2449" name="Rectangle 49"/>
            <p:cNvSpPr>
              <a:spLocks noChangeArrowheads="1"/>
            </p:cNvSpPr>
            <p:nvPr/>
          </p:nvSpPr>
          <p:spPr bwMode="auto">
            <a:xfrm>
              <a:off x="2501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2450" name="Rectangle 50"/>
            <p:cNvSpPr>
              <a:spLocks noChangeArrowheads="1"/>
            </p:cNvSpPr>
            <p:nvPr/>
          </p:nvSpPr>
          <p:spPr bwMode="auto">
            <a:xfrm>
              <a:off x="2693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2451" name="Rectangle 51"/>
            <p:cNvSpPr>
              <a:spLocks noChangeArrowheads="1"/>
            </p:cNvSpPr>
            <p:nvPr/>
          </p:nvSpPr>
          <p:spPr bwMode="auto">
            <a:xfrm>
              <a:off x="2885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2452" name="Rectangle 52"/>
            <p:cNvSpPr>
              <a:spLocks noChangeArrowheads="1"/>
            </p:cNvSpPr>
            <p:nvPr/>
          </p:nvSpPr>
          <p:spPr bwMode="auto">
            <a:xfrm>
              <a:off x="3077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2453" name="Rectangle 53"/>
            <p:cNvSpPr>
              <a:spLocks noChangeArrowheads="1"/>
            </p:cNvSpPr>
            <p:nvPr/>
          </p:nvSpPr>
          <p:spPr bwMode="auto">
            <a:xfrm>
              <a:off x="3269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2454" name="Rectangle 54"/>
            <p:cNvSpPr>
              <a:spLocks noChangeArrowheads="1"/>
            </p:cNvSpPr>
            <p:nvPr/>
          </p:nvSpPr>
          <p:spPr bwMode="auto">
            <a:xfrm>
              <a:off x="3461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2455" name="Rectangle 55"/>
            <p:cNvSpPr>
              <a:spLocks noChangeArrowheads="1"/>
            </p:cNvSpPr>
            <p:nvPr/>
          </p:nvSpPr>
          <p:spPr bwMode="auto">
            <a:xfrm>
              <a:off x="3653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2457" name="Rectangle 57"/>
            <p:cNvSpPr>
              <a:spLocks noChangeArrowheads="1"/>
            </p:cNvSpPr>
            <p:nvPr/>
          </p:nvSpPr>
          <p:spPr bwMode="auto">
            <a:xfrm>
              <a:off x="3845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102458" name="Line 58"/>
          <p:cNvSpPr>
            <a:spLocks noChangeShapeType="1"/>
          </p:cNvSpPr>
          <p:nvPr/>
        </p:nvSpPr>
        <p:spPr bwMode="auto">
          <a:xfrm>
            <a:off x="3048000" y="4648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02459" name="Line 59"/>
          <p:cNvSpPr>
            <a:spLocks noChangeShapeType="1"/>
          </p:cNvSpPr>
          <p:nvPr/>
        </p:nvSpPr>
        <p:spPr bwMode="auto">
          <a:xfrm>
            <a:off x="3048000" y="5105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02460" name="Text Box 60"/>
          <p:cNvSpPr txBox="1">
            <a:spLocks noChangeArrowheads="1"/>
          </p:cNvSpPr>
          <p:nvPr/>
        </p:nvSpPr>
        <p:spPr bwMode="auto">
          <a:xfrm>
            <a:off x="2651125" y="4437063"/>
            <a:ext cx="2423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102461" name="Text Box 61"/>
          <p:cNvSpPr txBox="1">
            <a:spLocks noChangeArrowheads="1"/>
          </p:cNvSpPr>
          <p:nvPr/>
        </p:nvSpPr>
        <p:spPr bwMode="auto">
          <a:xfrm>
            <a:off x="2651125" y="4894263"/>
            <a:ext cx="3337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>
                <a:solidFill>
                  <a:srgbClr val="FF3300"/>
                </a:solidFill>
              </a:rPr>
              <a:t>N</a:t>
            </a:r>
          </a:p>
        </p:txBody>
      </p:sp>
      <p:sp>
        <p:nvSpPr>
          <p:cNvPr id="102462" name="Text Box 62"/>
          <p:cNvSpPr txBox="1">
            <a:spLocks noChangeArrowheads="1"/>
          </p:cNvSpPr>
          <p:nvPr/>
        </p:nvSpPr>
        <p:spPr bwMode="auto">
          <a:xfrm>
            <a:off x="1752601" y="3475038"/>
            <a:ext cx="105554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/>
              <a:t>Contoh-8</a:t>
            </a:r>
          </a:p>
        </p:txBody>
      </p:sp>
      <p:sp>
        <p:nvSpPr>
          <p:cNvPr id="102464" name="Text Box 64"/>
          <p:cNvSpPr txBox="1">
            <a:spLocks noChangeArrowheads="1"/>
          </p:cNvSpPr>
          <p:nvPr/>
        </p:nvSpPr>
        <p:spPr bwMode="auto">
          <a:xfrm>
            <a:off x="4419600" y="1828801"/>
            <a:ext cx="22760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/>
              <a:t>SUDAH DIJAWAB</a:t>
            </a:r>
          </a:p>
        </p:txBody>
      </p:sp>
      <p:sp>
        <p:nvSpPr>
          <p:cNvPr id="102465" name="Line 65"/>
          <p:cNvSpPr>
            <a:spLocks noChangeShapeType="1"/>
          </p:cNvSpPr>
          <p:nvPr/>
        </p:nvSpPr>
        <p:spPr bwMode="auto">
          <a:xfrm>
            <a:off x="1752600" y="2743200"/>
            <a:ext cx="85344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02466" name="Text Box 66"/>
          <p:cNvSpPr txBox="1">
            <a:spLocks noChangeArrowheads="1"/>
          </p:cNvSpPr>
          <p:nvPr/>
        </p:nvSpPr>
        <p:spPr bwMode="auto">
          <a:xfrm>
            <a:off x="4572000" y="5638800"/>
            <a:ext cx="2362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800">
                <a:solidFill>
                  <a:schemeClr val="accent2"/>
                </a:solidFill>
                <a:latin typeface="Arial Black" panose="020B0A04020102020204" pitchFamily="34" charset="0"/>
              </a:rPr>
              <a:t>Program</a:t>
            </a:r>
            <a:r>
              <a:rPr lang="en-GB" sz="5400">
                <a:solidFill>
                  <a:srgbClr val="FF3300"/>
                </a:solidFill>
                <a:latin typeface="Arial Black" panose="020B0A04020102020204" pitchFamily="34" charset="0"/>
              </a:rPr>
              <a:t>?</a:t>
            </a:r>
          </a:p>
        </p:txBody>
      </p:sp>
      <p:sp>
        <p:nvSpPr>
          <p:cNvPr id="53" name="Text Box 36"/>
          <p:cNvSpPr txBox="1">
            <a:spLocks noChangeArrowheads="1"/>
          </p:cNvSpPr>
          <p:nvPr/>
        </p:nvSpPr>
        <p:spPr bwMode="auto">
          <a:xfrm>
            <a:off x="3726502" y="4511180"/>
            <a:ext cx="487505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 0    </a:t>
            </a:r>
            <a:r>
              <a:rPr lang="id-ID" sz="1600" dirty="0" smtClean="0"/>
              <a:t>  </a:t>
            </a:r>
            <a:r>
              <a:rPr lang="en-US" sz="1600" dirty="0" smtClean="0"/>
              <a:t>1    </a:t>
            </a:r>
            <a:r>
              <a:rPr lang="id-ID" sz="1600" dirty="0" smtClean="0"/>
              <a:t>     </a:t>
            </a:r>
            <a:r>
              <a:rPr lang="en-US" sz="1600" dirty="0" smtClean="0"/>
              <a:t>2    </a:t>
            </a:r>
            <a:r>
              <a:rPr lang="id-ID" sz="1600" dirty="0" smtClean="0"/>
              <a:t>   </a:t>
            </a:r>
            <a:r>
              <a:rPr lang="en-US" sz="1600" dirty="0" smtClean="0"/>
              <a:t>3   </a:t>
            </a:r>
            <a:r>
              <a:rPr lang="id-ID" sz="1600" dirty="0" smtClean="0"/>
              <a:t>     </a:t>
            </a:r>
            <a:r>
              <a:rPr lang="en-US" sz="1600" dirty="0" smtClean="0"/>
              <a:t>4    </a:t>
            </a:r>
            <a:r>
              <a:rPr lang="id-ID" sz="1600" dirty="0" smtClean="0"/>
              <a:t>   </a:t>
            </a:r>
            <a:r>
              <a:rPr lang="en-US" sz="1600" dirty="0" smtClean="0"/>
              <a:t>5   </a:t>
            </a:r>
            <a:r>
              <a:rPr lang="id-ID" sz="1600" dirty="0" smtClean="0"/>
              <a:t>     </a:t>
            </a:r>
            <a:r>
              <a:rPr lang="en-US" sz="1600" dirty="0" smtClean="0"/>
              <a:t>6    </a:t>
            </a:r>
            <a:r>
              <a:rPr lang="id-ID" sz="1600" dirty="0" smtClean="0"/>
              <a:t>   </a:t>
            </a:r>
            <a:r>
              <a:rPr lang="en-US" sz="1600" dirty="0" smtClean="0"/>
              <a:t>7    </a:t>
            </a:r>
            <a:r>
              <a:rPr lang="id-ID" sz="1600" dirty="0" smtClean="0"/>
              <a:t>    </a:t>
            </a:r>
            <a:r>
              <a:rPr lang="en-US" sz="1600" dirty="0" smtClean="0"/>
              <a:t>8    </a:t>
            </a:r>
            <a:r>
              <a:rPr lang="id-ID" sz="1600" dirty="0" smtClean="0"/>
              <a:t>   </a:t>
            </a:r>
            <a:r>
              <a:rPr lang="en-US" sz="1600" dirty="0" smtClean="0"/>
              <a:t>9   </a:t>
            </a:r>
            <a:r>
              <a:rPr lang="id-ID" sz="1600" dirty="0" smtClean="0"/>
              <a:t>   </a:t>
            </a:r>
            <a:r>
              <a:rPr lang="en-US" sz="1600" dirty="0" smtClean="0"/>
              <a:t>10 </a:t>
            </a:r>
            <a:endParaRPr lang="en-US" sz="1600" dirty="0"/>
          </a:p>
        </p:txBody>
      </p:sp>
      <p:sp>
        <p:nvSpPr>
          <p:cNvPr id="54" name="Text Box 36"/>
          <p:cNvSpPr txBox="1">
            <a:spLocks noChangeArrowheads="1"/>
          </p:cNvSpPr>
          <p:nvPr/>
        </p:nvSpPr>
        <p:spPr bwMode="auto">
          <a:xfrm>
            <a:off x="3726501" y="3305834"/>
            <a:ext cx="487505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 0    </a:t>
            </a:r>
            <a:r>
              <a:rPr lang="id-ID" sz="1600" dirty="0" smtClean="0"/>
              <a:t>  </a:t>
            </a:r>
            <a:r>
              <a:rPr lang="en-US" sz="1600" dirty="0" smtClean="0"/>
              <a:t>1    </a:t>
            </a:r>
            <a:r>
              <a:rPr lang="id-ID" sz="1600" dirty="0" smtClean="0"/>
              <a:t>     </a:t>
            </a:r>
            <a:r>
              <a:rPr lang="en-US" sz="1600" dirty="0" smtClean="0"/>
              <a:t>2    </a:t>
            </a:r>
            <a:r>
              <a:rPr lang="id-ID" sz="1600" dirty="0" smtClean="0"/>
              <a:t>   </a:t>
            </a:r>
            <a:r>
              <a:rPr lang="en-US" sz="1600" dirty="0" smtClean="0"/>
              <a:t>3   </a:t>
            </a:r>
            <a:r>
              <a:rPr lang="id-ID" sz="1600" dirty="0" smtClean="0"/>
              <a:t>     </a:t>
            </a:r>
            <a:r>
              <a:rPr lang="en-US" sz="1600" dirty="0" smtClean="0"/>
              <a:t>4    </a:t>
            </a:r>
            <a:r>
              <a:rPr lang="id-ID" sz="1600" dirty="0" smtClean="0"/>
              <a:t>   </a:t>
            </a:r>
            <a:r>
              <a:rPr lang="en-US" sz="1600" dirty="0" smtClean="0"/>
              <a:t>5   </a:t>
            </a:r>
            <a:r>
              <a:rPr lang="id-ID" sz="1600" dirty="0" smtClean="0"/>
              <a:t>     </a:t>
            </a:r>
            <a:r>
              <a:rPr lang="en-US" sz="1600" dirty="0" smtClean="0"/>
              <a:t>6    </a:t>
            </a:r>
            <a:r>
              <a:rPr lang="id-ID" sz="1600" dirty="0" smtClean="0"/>
              <a:t>   </a:t>
            </a:r>
            <a:r>
              <a:rPr lang="en-US" sz="1600" dirty="0" smtClean="0"/>
              <a:t>7    </a:t>
            </a:r>
            <a:r>
              <a:rPr lang="id-ID" sz="1600" dirty="0" smtClean="0"/>
              <a:t>    </a:t>
            </a:r>
            <a:r>
              <a:rPr lang="en-US" sz="1600" dirty="0" smtClean="0"/>
              <a:t>8    </a:t>
            </a:r>
            <a:r>
              <a:rPr lang="id-ID" sz="1600" dirty="0" smtClean="0"/>
              <a:t>   </a:t>
            </a:r>
            <a:r>
              <a:rPr lang="en-US" sz="1600" dirty="0" smtClean="0"/>
              <a:t>9   </a:t>
            </a:r>
            <a:r>
              <a:rPr lang="id-ID" sz="1600" dirty="0" smtClean="0"/>
              <a:t>   </a:t>
            </a:r>
            <a:r>
              <a:rPr lang="en-US" sz="1600" dirty="0" smtClean="0"/>
              <a:t>10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0686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112A4-FE5C-416A-851A-A24F9F914D28}" type="slidenum">
              <a:rPr lang="en-US"/>
              <a:pPr/>
              <a:t>54</a:t>
            </a:fld>
            <a:endParaRPr lang="en-US"/>
          </a:p>
        </p:txBody>
      </p:sp>
      <p:sp>
        <p:nvSpPr>
          <p:cNvPr id="116756" name="Rectangle 20"/>
          <p:cNvSpPr>
            <a:spLocks noChangeArrowheads="1"/>
          </p:cNvSpPr>
          <p:nvPr/>
        </p:nvSpPr>
        <p:spPr bwMode="auto">
          <a:xfrm>
            <a:off x="3095626" y="2073276"/>
            <a:ext cx="455613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116757" name="Rectangle 21"/>
          <p:cNvSpPr>
            <a:spLocks noChangeArrowheads="1"/>
          </p:cNvSpPr>
          <p:nvPr/>
        </p:nvSpPr>
        <p:spPr bwMode="auto">
          <a:xfrm>
            <a:off x="3551238" y="2073276"/>
            <a:ext cx="455612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3</a:t>
            </a:r>
          </a:p>
        </p:txBody>
      </p:sp>
      <p:sp>
        <p:nvSpPr>
          <p:cNvPr id="116758" name="Rectangle 22"/>
          <p:cNvSpPr>
            <a:spLocks noChangeArrowheads="1"/>
          </p:cNvSpPr>
          <p:nvPr/>
        </p:nvSpPr>
        <p:spPr bwMode="auto">
          <a:xfrm>
            <a:off x="4006851" y="2073276"/>
            <a:ext cx="455613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5</a:t>
            </a:r>
          </a:p>
        </p:txBody>
      </p:sp>
      <p:sp>
        <p:nvSpPr>
          <p:cNvPr id="116759" name="Rectangle 23"/>
          <p:cNvSpPr>
            <a:spLocks noChangeArrowheads="1"/>
          </p:cNvSpPr>
          <p:nvPr/>
        </p:nvSpPr>
        <p:spPr bwMode="auto">
          <a:xfrm>
            <a:off x="4462463" y="2073276"/>
            <a:ext cx="455612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7</a:t>
            </a:r>
          </a:p>
        </p:txBody>
      </p:sp>
      <p:sp>
        <p:nvSpPr>
          <p:cNvPr id="116760" name="Rectangle 24"/>
          <p:cNvSpPr>
            <a:spLocks noChangeArrowheads="1"/>
          </p:cNvSpPr>
          <p:nvPr/>
        </p:nvSpPr>
        <p:spPr bwMode="auto">
          <a:xfrm>
            <a:off x="4918076" y="2073276"/>
            <a:ext cx="455613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9</a:t>
            </a:r>
          </a:p>
        </p:txBody>
      </p:sp>
      <p:sp>
        <p:nvSpPr>
          <p:cNvPr id="116761" name="Rectangle 25"/>
          <p:cNvSpPr>
            <a:spLocks noChangeArrowheads="1"/>
          </p:cNvSpPr>
          <p:nvPr/>
        </p:nvSpPr>
        <p:spPr bwMode="auto">
          <a:xfrm>
            <a:off x="5373688" y="2073276"/>
            <a:ext cx="455612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11</a:t>
            </a:r>
          </a:p>
        </p:txBody>
      </p:sp>
      <p:sp>
        <p:nvSpPr>
          <p:cNvPr id="116762" name="Rectangle 26"/>
          <p:cNvSpPr>
            <a:spLocks noChangeArrowheads="1"/>
          </p:cNvSpPr>
          <p:nvPr/>
        </p:nvSpPr>
        <p:spPr bwMode="auto">
          <a:xfrm>
            <a:off x="5829300" y="2073276"/>
            <a:ext cx="457200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13</a:t>
            </a:r>
          </a:p>
        </p:txBody>
      </p:sp>
      <p:sp>
        <p:nvSpPr>
          <p:cNvPr id="116763" name="Rectangle 27"/>
          <p:cNvSpPr>
            <a:spLocks noChangeArrowheads="1"/>
          </p:cNvSpPr>
          <p:nvPr/>
        </p:nvSpPr>
        <p:spPr bwMode="auto">
          <a:xfrm>
            <a:off x="6286501" y="2073276"/>
            <a:ext cx="455613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15</a:t>
            </a:r>
          </a:p>
        </p:txBody>
      </p:sp>
      <p:sp>
        <p:nvSpPr>
          <p:cNvPr id="116764" name="Rectangle 28"/>
          <p:cNvSpPr>
            <a:spLocks noChangeArrowheads="1"/>
          </p:cNvSpPr>
          <p:nvPr/>
        </p:nvSpPr>
        <p:spPr bwMode="auto">
          <a:xfrm>
            <a:off x="6742113" y="2073276"/>
            <a:ext cx="455612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17</a:t>
            </a:r>
          </a:p>
        </p:txBody>
      </p:sp>
      <p:sp>
        <p:nvSpPr>
          <p:cNvPr id="116765" name="Rectangle 29"/>
          <p:cNvSpPr>
            <a:spLocks noChangeArrowheads="1"/>
          </p:cNvSpPr>
          <p:nvPr/>
        </p:nvSpPr>
        <p:spPr bwMode="auto">
          <a:xfrm>
            <a:off x="7197726" y="2073276"/>
            <a:ext cx="455613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19</a:t>
            </a:r>
          </a:p>
        </p:txBody>
      </p:sp>
      <p:sp>
        <p:nvSpPr>
          <p:cNvPr id="116766" name="Text Box 30"/>
          <p:cNvSpPr txBox="1">
            <a:spLocks noChangeArrowheads="1"/>
          </p:cNvSpPr>
          <p:nvPr/>
        </p:nvSpPr>
        <p:spPr bwMode="auto">
          <a:xfrm>
            <a:off x="2943225" y="1676400"/>
            <a:ext cx="329449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accent2"/>
                </a:solidFill>
              </a:rPr>
              <a:t>  0    1    2    3   4    5   6    7    8    9   10 </a:t>
            </a:r>
          </a:p>
        </p:txBody>
      </p:sp>
      <p:sp>
        <p:nvSpPr>
          <p:cNvPr id="116767" name="Rectangle 31"/>
          <p:cNvSpPr>
            <a:spLocks noChangeArrowheads="1"/>
          </p:cNvSpPr>
          <p:nvPr/>
        </p:nvSpPr>
        <p:spPr bwMode="auto">
          <a:xfrm>
            <a:off x="7653338" y="2073276"/>
            <a:ext cx="455612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21</a:t>
            </a:r>
          </a:p>
        </p:txBody>
      </p:sp>
      <p:grpSp>
        <p:nvGrpSpPr>
          <p:cNvPr id="116768" name="Group 32"/>
          <p:cNvGrpSpPr>
            <a:grpSpLocks/>
          </p:cNvGrpSpPr>
          <p:nvPr/>
        </p:nvGrpSpPr>
        <p:grpSpPr bwMode="auto">
          <a:xfrm>
            <a:off x="2987676" y="381001"/>
            <a:ext cx="5165725" cy="917575"/>
            <a:chOff x="1861" y="621"/>
            <a:chExt cx="2176" cy="279"/>
          </a:xfrm>
        </p:grpSpPr>
        <p:sp>
          <p:nvSpPr>
            <p:cNvPr id="116769" name="Rectangle 33"/>
            <p:cNvSpPr>
              <a:spLocks noChangeArrowheads="1"/>
            </p:cNvSpPr>
            <p:nvPr/>
          </p:nvSpPr>
          <p:spPr bwMode="auto">
            <a:xfrm>
              <a:off x="1925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6770" name="Rectangle 34"/>
            <p:cNvSpPr>
              <a:spLocks noChangeArrowheads="1"/>
            </p:cNvSpPr>
            <p:nvPr/>
          </p:nvSpPr>
          <p:spPr bwMode="auto">
            <a:xfrm>
              <a:off x="2117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6771" name="Rectangle 35"/>
            <p:cNvSpPr>
              <a:spLocks noChangeArrowheads="1"/>
            </p:cNvSpPr>
            <p:nvPr/>
          </p:nvSpPr>
          <p:spPr bwMode="auto">
            <a:xfrm>
              <a:off x="2309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6772" name="Rectangle 36"/>
            <p:cNvSpPr>
              <a:spLocks noChangeArrowheads="1"/>
            </p:cNvSpPr>
            <p:nvPr/>
          </p:nvSpPr>
          <p:spPr bwMode="auto">
            <a:xfrm>
              <a:off x="2501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6773" name="Rectangle 37"/>
            <p:cNvSpPr>
              <a:spLocks noChangeArrowheads="1"/>
            </p:cNvSpPr>
            <p:nvPr/>
          </p:nvSpPr>
          <p:spPr bwMode="auto">
            <a:xfrm>
              <a:off x="2693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6774" name="Rectangle 38"/>
            <p:cNvSpPr>
              <a:spLocks noChangeArrowheads="1"/>
            </p:cNvSpPr>
            <p:nvPr/>
          </p:nvSpPr>
          <p:spPr bwMode="auto">
            <a:xfrm>
              <a:off x="2885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6775" name="Rectangle 39"/>
            <p:cNvSpPr>
              <a:spLocks noChangeArrowheads="1"/>
            </p:cNvSpPr>
            <p:nvPr/>
          </p:nvSpPr>
          <p:spPr bwMode="auto">
            <a:xfrm>
              <a:off x="3077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6776" name="Rectangle 40"/>
            <p:cNvSpPr>
              <a:spLocks noChangeArrowheads="1"/>
            </p:cNvSpPr>
            <p:nvPr/>
          </p:nvSpPr>
          <p:spPr bwMode="auto">
            <a:xfrm>
              <a:off x="3269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6777" name="Rectangle 41"/>
            <p:cNvSpPr>
              <a:spLocks noChangeArrowheads="1"/>
            </p:cNvSpPr>
            <p:nvPr/>
          </p:nvSpPr>
          <p:spPr bwMode="auto">
            <a:xfrm>
              <a:off x="3461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6778" name="Rectangle 42"/>
            <p:cNvSpPr>
              <a:spLocks noChangeArrowheads="1"/>
            </p:cNvSpPr>
            <p:nvPr/>
          </p:nvSpPr>
          <p:spPr bwMode="auto">
            <a:xfrm>
              <a:off x="3653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6779" name="Text Box 43"/>
            <p:cNvSpPr txBox="1">
              <a:spLocks noChangeArrowheads="1"/>
            </p:cNvSpPr>
            <p:nvPr/>
          </p:nvSpPr>
          <p:spPr bwMode="auto">
            <a:xfrm>
              <a:off x="1861" y="621"/>
              <a:ext cx="1368" cy="1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 0    1    2    3   4    5   6    7    8    9   10 </a:t>
              </a:r>
            </a:p>
          </p:txBody>
        </p:sp>
        <p:sp>
          <p:nvSpPr>
            <p:cNvPr id="116780" name="Rectangle 44"/>
            <p:cNvSpPr>
              <a:spLocks noChangeArrowheads="1"/>
            </p:cNvSpPr>
            <p:nvPr/>
          </p:nvSpPr>
          <p:spPr bwMode="auto">
            <a:xfrm>
              <a:off x="3845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116781" name="Line 45"/>
          <p:cNvSpPr>
            <a:spLocks noChangeShapeType="1"/>
          </p:cNvSpPr>
          <p:nvPr/>
        </p:nvSpPr>
        <p:spPr bwMode="auto">
          <a:xfrm>
            <a:off x="2530475" y="1828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16782" name="Line 46"/>
          <p:cNvSpPr>
            <a:spLocks noChangeShapeType="1"/>
          </p:cNvSpPr>
          <p:nvPr/>
        </p:nvSpPr>
        <p:spPr bwMode="auto">
          <a:xfrm>
            <a:off x="2530475" y="2286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16783" name="Text Box 47"/>
          <p:cNvSpPr txBox="1">
            <a:spLocks noChangeArrowheads="1"/>
          </p:cNvSpPr>
          <p:nvPr/>
        </p:nvSpPr>
        <p:spPr bwMode="auto">
          <a:xfrm>
            <a:off x="2133600" y="1617663"/>
            <a:ext cx="2423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116784" name="Text Box 48"/>
          <p:cNvSpPr txBox="1">
            <a:spLocks noChangeArrowheads="1"/>
          </p:cNvSpPr>
          <p:nvPr/>
        </p:nvSpPr>
        <p:spPr bwMode="auto">
          <a:xfrm>
            <a:off x="2133600" y="2074863"/>
            <a:ext cx="3337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>
                <a:solidFill>
                  <a:srgbClr val="FF3300"/>
                </a:solidFill>
              </a:rPr>
              <a:t>N</a:t>
            </a:r>
          </a:p>
        </p:txBody>
      </p:sp>
      <p:sp>
        <p:nvSpPr>
          <p:cNvPr id="116785" name="Text Box 49"/>
          <p:cNvSpPr txBox="1">
            <a:spLocks noChangeArrowheads="1"/>
          </p:cNvSpPr>
          <p:nvPr/>
        </p:nvSpPr>
        <p:spPr bwMode="auto">
          <a:xfrm>
            <a:off x="1600201" y="76200"/>
            <a:ext cx="105554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/>
              <a:t>Contoh-8</a:t>
            </a:r>
          </a:p>
        </p:txBody>
      </p:sp>
      <p:sp>
        <p:nvSpPr>
          <p:cNvPr id="116789" name="Text Box 53"/>
          <p:cNvSpPr txBox="1">
            <a:spLocks noChangeArrowheads="1"/>
          </p:cNvSpPr>
          <p:nvPr/>
        </p:nvSpPr>
        <p:spPr bwMode="auto">
          <a:xfrm>
            <a:off x="3505200" y="2986088"/>
            <a:ext cx="8980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Cara - 1</a:t>
            </a:r>
          </a:p>
        </p:txBody>
      </p:sp>
      <p:sp>
        <p:nvSpPr>
          <p:cNvPr id="116790" name="Text Box 54"/>
          <p:cNvSpPr txBox="1">
            <a:spLocks noChangeArrowheads="1"/>
          </p:cNvSpPr>
          <p:nvPr/>
        </p:nvSpPr>
        <p:spPr bwMode="auto">
          <a:xfrm>
            <a:off x="3603626" y="3378200"/>
            <a:ext cx="4702175" cy="2730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>
                <a:solidFill>
                  <a:srgbClr val="FF3300"/>
                </a:solidFill>
              </a:rPr>
              <a:t>N = 1;</a:t>
            </a:r>
          </a:p>
          <a:p>
            <a:pPr>
              <a:lnSpc>
                <a:spcPct val="120000"/>
              </a:lnSpc>
            </a:pPr>
            <a:r>
              <a:rPr lang="en-US" sz="2400"/>
              <a:t>for ( I=0; I&lt;=10; I++)</a:t>
            </a:r>
          </a:p>
          <a:p>
            <a:pPr>
              <a:lnSpc>
                <a:spcPct val="120000"/>
              </a:lnSpc>
            </a:pPr>
            <a:r>
              <a:rPr lang="en-US" sz="2400"/>
              <a:t>   {</a:t>
            </a:r>
          </a:p>
          <a:p>
            <a:pPr>
              <a:lnSpc>
                <a:spcPct val="120000"/>
              </a:lnSpc>
            </a:pPr>
            <a:r>
              <a:rPr lang="en-US" sz="2400"/>
              <a:t>       A[I] = </a:t>
            </a:r>
            <a:r>
              <a:rPr lang="en-US" sz="2400">
                <a:solidFill>
                  <a:srgbClr val="FF3300"/>
                </a:solidFill>
              </a:rPr>
              <a:t>N;</a:t>
            </a:r>
            <a:endParaRPr lang="en-US" sz="2400"/>
          </a:p>
          <a:p>
            <a:pPr>
              <a:lnSpc>
                <a:spcPct val="120000"/>
              </a:lnSpc>
            </a:pPr>
            <a:r>
              <a:rPr lang="en-US" sz="2400"/>
              <a:t>       </a:t>
            </a:r>
            <a:r>
              <a:rPr lang="en-US" sz="2400">
                <a:solidFill>
                  <a:srgbClr val="FF3300"/>
                </a:solidFill>
              </a:rPr>
              <a:t>N = N + 2;</a:t>
            </a:r>
          </a:p>
          <a:p>
            <a:pPr>
              <a:lnSpc>
                <a:spcPct val="120000"/>
              </a:lnSpc>
            </a:pPr>
            <a:r>
              <a:rPr lang="en-US" sz="2400"/>
              <a:t>   }</a:t>
            </a:r>
          </a:p>
        </p:txBody>
      </p:sp>
      <p:sp>
        <p:nvSpPr>
          <p:cNvPr id="116791" name="Text Box 55"/>
          <p:cNvSpPr txBox="1">
            <a:spLocks noChangeArrowheads="1"/>
          </p:cNvSpPr>
          <p:nvPr/>
        </p:nvSpPr>
        <p:spPr bwMode="auto">
          <a:xfrm>
            <a:off x="9067800" y="1565276"/>
            <a:ext cx="418704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>
                <a:solidFill>
                  <a:schemeClr val="accent2"/>
                </a:solidFill>
              </a:rPr>
              <a:t>I</a:t>
            </a:r>
          </a:p>
          <a:p>
            <a:endParaRPr lang="en-GB">
              <a:solidFill>
                <a:schemeClr val="accent2"/>
              </a:solidFill>
            </a:endParaRPr>
          </a:p>
          <a:p>
            <a:r>
              <a:rPr lang="en-GB">
                <a:solidFill>
                  <a:schemeClr val="accent2"/>
                </a:solidFill>
              </a:rPr>
              <a:t>0</a:t>
            </a:r>
          </a:p>
          <a:p>
            <a:r>
              <a:rPr lang="en-GB">
                <a:solidFill>
                  <a:schemeClr val="accent2"/>
                </a:solidFill>
              </a:rPr>
              <a:t>1</a:t>
            </a:r>
          </a:p>
          <a:p>
            <a:r>
              <a:rPr lang="en-GB">
                <a:solidFill>
                  <a:schemeClr val="accent2"/>
                </a:solidFill>
              </a:rPr>
              <a:t>2</a:t>
            </a:r>
          </a:p>
          <a:p>
            <a:r>
              <a:rPr lang="en-GB">
                <a:solidFill>
                  <a:schemeClr val="accent2"/>
                </a:solidFill>
              </a:rPr>
              <a:t>3</a:t>
            </a:r>
          </a:p>
          <a:p>
            <a:r>
              <a:rPr lang="en-GB">
                <a:solidFill>
                  <a:schemeClr val="accent2"/>
                </a:solidFill>
              </a:rPr>
              <a:t>4</a:t>
            </a:r>
          </a:p>
          <a:p>
            <a:r>
              <a:rPr lang="en-GB">
                <a:solidFill>
                  <a:schemeClr val="accent2"/>
                </a:solidFill>
              </a:rPr>
              <a:t>5</a:t>
            </a:r>
          </a:p>
          <a:p>
            <a:r>
              <a:rPr lang="en-GB">
                <a:solidFill>
                  <a:schemeClr val="accent2"/>
                </a:solidFill>
              </a:rPr>
              <a:t>6</a:t>
            </a:r>
          </a:p>
          <a:p>
            <a:r>
              <a:rPr lang="en-GB">
                <a:solidFill>
                  <a:schemeClr val="accent2"/>
                </a:solidFill>
              </a:rPr>
              <a:t>7</a:t>
            </a:r>
          </a:p>
          <a:p>
            <a:r>
              <a:rPr lang="en-GB">
                <a:solidFill>
                  <a:schemeClr val="accent2"/>
                </a:solidFill>
              </a:rPr>
              <a:t>8</a:t>
            </a:r>
          </a:p>
          <a:p>
            <a:r>
              <a:rPr lang="en-GB">
                <a:solidFill>
                  <a:schemeClr val="accent2"/>
                </a:solidFill>
              </a:rPr>
              <a:t>9</a:t>
            </a:r>
          </a:p>
          <a:p>
            <a:r>
              <a:rPr lang="en-GB">
                <a:solidFill>
                  <a:schemeClr val="accent2"/>
                </a:solidFill>
              </a:rPr>
              <a:t>10</a:t>
            </a:r>
          </a:p>
          <a:p>
            <a:endParaRPr lang="en-GB">
              <a:solidFill>
                <a:schemeClr val="accent2"/>
              </a:solidFill>
            </a:endParaRPr>
          </a:p>
          <a:p>
            <a:r>
              <a:rPr lang="en-GB">
                <a:solidFill>
                  <a:schemeClr val="accent2"/>
                </a:solidFill>
              </a:rPr>
              <a:t>11</a:t>
            </a:r>
          </a:p>
        </p:txBody>
      </p:sp>
      <p:sp>
        <p:nvSpPr>
          <p:cNvPr id="116792" name="Line 56"/>
          <p:cNvSpPr>
            <a:spLocks noChangeShapeType="1"/>
          </p:cNvSpPr>
          <p:nvPr/>
        </p:nvSpPr>
        <p:spPr bwMode="auto">
          <a:xfrm>
            <a:off x="8839200" y="19812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16793" name="Line 57"/>
          <p:cNvSpPr>
            <a:spLocks noChangeShapeType="1"/>
          </p:cNvSpPr>
          <p:nvPr/>
        </p:nvSpPr>
        <p:spPr bwMode="auto">
          <a:xfrm>
            <a:off x="8763000" y="5257800"/>
            <a:ext cx="14478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16794" name="Line 58"/>
          <p:cNvSpPr>
            <a:spLocks noChangeShapeType="1"/>
          </p:cNvSpPr>
          <p:nvPr/>
        </p:nvSpPr>
        <p:spPr bwMode="auto">
          <a:xfrm>
            <a:off x="9601200" y="15240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16795" name="Text Box 59"/>
          <p:cNvSpPr txBox="1">
            <a:spLocks noChangeArrowheads="1"/>
          </p:cNvSpPr>
          <p:nvPr/>
        </p:nvSpPr>
        <p:spPr bwMode="auto">
          <a:xfrm>
            <a:off x="9661525" y="2098676"/>
            <a:ext cx="418704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>
                <a:solidFill>
                  <a:srgbClr val="FF3300"/>
                </a:solidFill>
              </a:rPr>
              <a:t>1</a:t>
            </a:r>
          </a:p>
          <a:p>
            <a:r>
              <a:rPr lang="en-GB">
                <a:solidFill>
                  <a:srgbClr val="FF3300"/>
                </a:solidFill>
              </a:rPr>
              <a:t>3</a:t>
            </a:r>
          </a:p>
          <a:p>
            <a:r>
              <a:rPr lang="en-GB">
                <a:solidFill>
                  <a:srgbClr val="FF3300"/>
                </a:solidFill>
              </a:rPr>
              <a:t>5</a:t>
            </a:r>
          </a:p>
          <a:p>
            <a:r>
              <a:rPr lang="en-GB">
                <a:solidFill>
                  <a:srgbClr val="FF3300"/>
                </a:solidFill>
              </a:rPr>
              <a:t>7</a:t>
            </a:r>
          </a:p>
          <a:p>
            <a:r>
              <a:rPr lang="en-GB">
                <a:solidFill>
                  <a:srgbClr val="FF3300"/>
                </a:solidFill>
              </a:rPr>
              <a:t>9</a:t>
            </a:r>
          </a:p>
          <a:p>
            <a:r>
              <a:rPr lang="en-GB">
                <a:solidFill>
                  <a:srgbClr val="FF3300"/>
                </a:solidFill>
              </a:rPr>
              <a:t>11</a:t>
            </a:r>
          </a:p>
          <a:p>
            <a:r>
              <a:rPr lang="en-GB">
                <a:solidFill>
                  <a:srgbClr val="FF3300"/>
                </a:solidFill>
              </a:rPr>
              <a:t>13</a:t>
            </a:r>
          </a:p>
          <a:p>
            <a:r>
              <a:rPr lang="en-GB">
                <a:solidFill>
                  <a:srgbClr val="FF3300"/>
                </a:solidFill>
              </a:rPr>
              <a:t>15</a:t>
            </a:r>
          </a:p>
          <a:p>
            <a:r>
              <a:rPr lang="en-GB">
                <a:solidFill>
                  <a:srgbClr val="FF3300"/>
                </a:solidFill>
              </a:rPr>
              <a:t>17</a:t>
            </a:r>
          </a:p>
          <a:p>
            <a:r>
              <a:rPr lang="en-GB">
                <a:solidFill>
                  <a:srgbClr val="FF3300"/>
                </a:solidFill>
              </a:rPr>
              <a:t>19</a:t>
            </a:r>
          </a:p>
          <a:p>
            <a:r>
              <a:rPr lang="en-GB">
                <a:solidFill>
                  <a:srgbClr val="FF3300"/>
                </a:solidFill>
              </a:rPr>
              <a:t>21</a:t>
            </a:r>
          </a:p>
        </p:txBody>
      </p:sp>
      <p:sp>
        <p:nvSpPr>
          <p:cNvPr id="116796" name="Text Box 60"/>
          <p:cNvSpPr txBox="1">
            <a:spLocks noChangeArrowheads="1"/>
          </p:cNvSpPr>
          <p:nvPr/>
        </p:nvSpPr>
        <p:spPr bwMode="auto">
          <a:xfrm>
            <a:off x="9661525" y="1541463"/>
            <a:ext cx="3337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>
                <a:solidFill>
                  <a:srgbClr val="FF3300"/>
                </a:solidFill>
              </a:rPr>
              <a:t>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783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18835-1BF6-4193-92D8-B0EF23381906}" type="slidenum">
              <a:rPr lang="en-US"/>
              <a:pPr/>
              <a:t>55</a:t>
            </a:fld>
            <a:endParaRPr lang="en-US"/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3095626" y="2073276"/>
            <a:ext cx="455613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117764" name="Rectangle 4"/>
          <p:cNvSpPr>
            <a:spLocks noChangeArrowheads="1"/>
          </p:cNvSpPr>
          <p:nvPr/>
        </p:nvSpPr>
        <p:spPr bwMode="auto">
          <a:xfrm>
            <a:off x="3551238" y="2073276"/>
            <a:ext cx="455612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3</a:t>
            </a:r>
          </a:p>
        </p:txBody>
      </p:sp>
      <p:sp>
        <p:nvSpPr>
          <p:cNvPr id="117765" name="Rectangle 5"/>
          <p:cNvSpPr>
            <a:spLocks noChangeArrowheads="1"/>
          </p:cNvSpPr>
          <p:nvPr/>
        </p:nvSpPr>
        <p:spPr bwMode="auto">
          <a:xfrm>
            <a:off x="4006851" y="2073276"/>
            <a:ext cx="455613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5</a:t>
            </a:r>
          </a:p>
        </p:txBody>
      </p:sp>
      <p:sp>
        <p:nvSpPr>
          <p:cNvPr id="117766" name="Rectangle 6"/>
          <p:cNvSpPr>
            <a:spLocks noChangeArrowheads="1"/>
          </p:cNvSpPr>
          <p:nvPr/>
        </p:nvSpPr>
        <p:spPr bwMode="auto">
          <a:xfrm>
            <a:off x="4462463" y="2073276"/>
            <a:ext cx="455612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7</a:t>
            </a:r>
          </a:p>
        </p:txBody>
      </p:sp>
      <p:sp>
        <p:nvSpPr>
          <p:cNvPr id="117767" name="Rectangle 7"/>
          <p:cNvSpPr>
            <a:spLocks noChangeArrowheads="1"/>
          </p:cNvSpPr>
          <p:nvPr/>
        </p:nvSpPr>
        <p:spPr bwMode="auto">
          <a:xfrm>
            <a:off x="4918076" y="2073276"/>
            <a:ext cx="455613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9</a:t>
            </a:r>
          </a:p>
        </p:txBody>
      </p:sp>
      <p:sp>
        <p:nvSpPr>
          <p:cNvPr id="117768" name="Rectangle 8"/>
          <p:cNvSpPr>
            <a:spLocks noChangeArrowheads="1"/>
          </p:cNvSpPr>
          <p:nvPr/>
        </p:nvSpPr>
        <p:spPr bwMode="auto">
          <a:xfrm>
            <a:off x="5373688" y="2073276"/>
            <a:ext cx="455612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11</a:t>
            </a:r>
          </a:p>
        </p:txBody>
      </p:sp>
      <p:sp>
        <p:nvSpPr>
          <p:cNvPr id="117769" name="Rectangle 9"/>
          <p:cNvSpPr>
            <a:spLocks noChangeArrowheads="1"/>
          </p:cNvSpPr>
          <p:nvPr/>
        </p:nvSpPr>
        <p:spPr bwMode="auto">
          <a:xfrm>
            <a:off x="5829300" y="2073276"/>
            <a:ext cx="457200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13</a:t>
            </a:r>
          </a:p>
        </p:txBody>
      </p:sp>
      <p:sp>
        <p:nvSpPr>
          <p:cNvPr id="117770" name="Rectangle 10"/>
          <p:cNvSpPr>
            <a:spLocks noChangeArrowheads="1"/>
          </p:cNvSpPr>
          <p:nvPr/>
        </p:nvSpPr>
        <p:spPr bwMode="auto">
          <a:xfrm>
            <a:off x="6286501" y="2073276"/>
            <a:ext cx="455613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15</a:t>
            </a:r>
          </a:p>
        </p:txBody>
      </p:sp>
      <p:sp>
        <p:nvSpPr>
          <p:cNvPr id="117771" name="Rectangle 11"/>
          <p:cNvSpPr>
            <a:spLocks noChangeArrowheads="1"/>
          </p:cNvSpPr>
          <p:nvPr/>
        </p:nvSpPr>
        <p:spPr bwMode="auto">
          <a:xfrm>
            <a:off x="6742113" y="2073276"/>
            <a:ext cx="455612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17</a:t>
            </a:r>
          </a:p>
        </p:txBody>
      </p:sp>
      <p:sp>
        <p:nvSpPr>
          <p:cNvPr id="117772" name="Rectangle 12"/>
          <p:cNvSpPr>
            <a:spLocks noChangeArrowheads="1"/>
          </p:cNvSpPr>
          <p:nvPr/>
        </p:nvSpPr>
        <p:spPr bwMode="auto">
          <a:xfrm>
            <a:off x="7197726" y="2073276"/>
            <a:ext cx="455613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19</a:t>
            </a:r>
          </a:p>
        </p:txBody>
      </p:sp>
      <p:sp>
        <p:nvSpPr>
          <p:cNvPr id="117773" name="Text Box 13"/>
          <p:cNvSpPr txBox="1">
            <a:spLocks noChangeArrowheads="1"/>
          </p:cNvSpPr>
          <p:nvPr/>
        </p:nvSpPr>
        <p:spPr bwMode="auto">
          <a:xfrm>
            <a:off x="2943225" y="1676400"/>
            <a:ext cx="329449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accent2"/>
                </a:solidFill>
              </a:rPr>
              <a:t>  0    1    2    3   4    5   6    7    8    9   10 </a:t>
            </a:r>
          </a:p>
        </p:txBody>
      </p:sp>
      <p:sp>
        <p:nvSpPr>
          <p:cNvPr id="117774" name="Rectangle 14"/>
          <p:cNvSpPr>
            <a:spLocks noChangeArrowheads="1"/>
          </p:cNvSpPr>
          <p:nvPr/>
        </p:nvSpPr>
        <p:spPr bwMode="auto">
          <a:xfrm>
            <a:off x="7653338" y="2073276"/>
            <a:ext cx="455612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21</a:t>
            </a:r>
          </a:p>
        </p:txBody>
      </p:sp>
      <p:grpSp>
        <p:nvGrpSpPr>
          <p:cNvPr id="117775" name="Group 15"/>
          <p:cNvGrpSpPr>
            <a:grpSpLocks/>
          </p:cNvGrpSpPr>
          <p:nvPr/>
        </p:nvGrpSpPr>
        <p:grpSpPr bwMode="auto">
          <a:xfrm>
            <a:off x="2987676" y="381001"/>
            <a:ext cx="5165725" cy="917575"/>
            <a:chOff x="1861" y="621"/>
            <a:chExt cx="2176" cy="279"/>
          </a:xfrm>
        </p:grpSpPr>
        <p:sp>
          <p:nvSpPr>
            <p:cNvPr id="117776" name="Rectangle 16"/>
            <p:cNvSpPr>
              <a:spLocks noChangeArrowheads="1"/>
            </p:cNvSpPr>
            <p:nvPr/>
          </p:nvSpPr>
          <p:spPr bwMode="auto">
            <a:xfrm>
              <a:off x="1925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7777" name="Rectangle 17"/>
            <p:cNvSpPr>
              <a:spLocks noChangeArrowheads="1"/>
            </p:cNvSpPr>
            <p:nvPr/>
          </p:nvSpPr>
          <p:spPr bwMode="auto">
            <a:xfrm>
              <a:off x="2117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7778" name="Rectangle 18"/>
            <p:cNvSpPr>
              <a:spLocks noChangeArrowheads="1"/>
            </p:cNvSpPr>
            <p:nvPr/>
          </p:nvSpPr>
          <p:spPr bwMode="auto">
            <a:xfrm>
              <a:off x="2309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7779" name="Rectangle 19"/>
            <p:cNvSpPr>
              <a:spLocks noChangeArrowheads="1"/>
            </p:cNvSpPr>
            <p:nvPr/>
          </p:nvSpPr>
          <p:spPr bwMode="auto">
            <a:xfrm>
              <a:off x="2501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7780" name="Rectangle 20"/>
            <p:cNvSpPr>
              <a:spLocks noChangeArrowheads="1"/>
            </p:cNvSpPr>
            <p:nvPr/>
          </p:nvSpPr>
          <p:spPr bwMode="auto">
            <a:xfrm>
              <a:off x="2693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7781" name="Rectangle 21"/>
            <p:cNvSpPr>
              <a:spLocks noChangeArrowheads="1"/>
            </p:cNvSpPr>
            <p:nvPr/>
          </p:nvSpPr>
          <p:spPr bwMode="auto">
            <a:xfrm>
              <a:off x="2885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7782" name="Rectangle 22"/>
            <p:cNvSpPr>
              <a:spLocks noChangeArrowheads="1"/>
            </p:cNvSpPr>
            <p:nvPr/>
          </p:nvSpPr>
          <p:spPr bwMode="auto">
            <a:xfrm>
              <a:off x="3077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7783" name="Rectangle 23"/>
            <p:cNvSpPr>
              <a:spLocks noChangeArrowheads="1"/>
            </p:cNvSpPr>
            <p:nvPr/>
          </p:nvSpPr>
          <p:spPr bwMode="auto">
            <a:xfrm>
              <a:off x="3269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7784" name="Rectangle 24"/>
            <p:cNvSpPr>
              <a:spLocks noChangeArrowheads="1"/>
            </p:cNvSpPr>
            <p:nvPr/>
          </p:nvSpPr>
          <p:spPr bwMode="auto">
            <a:xfrm>
              <a:off x="3461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7785" name="Rectangle 25"/>
            <p:cNvSpPr>
              <a:spLocks noChangeArrowheads="1"/>
            </p:cNvSpPr>
            <p:nvPr/>
          </p:nvSpPr>
          <p:spPr bwMode="auto">
            <a:xfrm>
              <a:off x="3653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7786" name="Text Box 26"/>
            <p:cNvSpPr txBox="1">
              <a:spLocks noChangeArrowheads="1"/>
            </p:cNvSpPr>
            <p:nvPr/>
          </p:nvSpPr>
          <p:spPr bwMode="auto">
            <a:xfrm>
              <a:off x="1861" y="621"/>
              <a:ext cx="1368" cy="1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 0    1    2    3   4    5   6    7    8    9   10 </a:t>
              </a:r>
            </a:p>
          </p:txBody>
        </p:sp>
        <p:sp>
          <p:nvSpPr>
            <p:cNvPr id="117787" name="Rectangle 27"/>
            <p:cNvSpPr>
              <a:spLocks noChangeArrowheads="1"/>
            </p:cNvSpPr>
            <p:nvPr/>
          </p:nvSpPr>
          <p:spPr bwMode="auto">
            <a:xfrm>
              <a:off x="3845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117788" name="Line 28"/>
          <p:cNvSpPr>
            <a:spLocks noChangeShapeType="1"/>
          </p:cNvSpPr>
          <p:nvPr/>
        </p:nvSpPr>
        <p:spPr bwMode="auto">
          <a:xfrm>
            <a:off x="2530475" y="1828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17789" name="Line 29"/>
          <p:cNvSpPr>
            <a:spLocks noChangeShapeType="1"/>
          </p:cNvSpPr>
          <p:nvPr/>
        </p:nvSpPr>
        <p:spPr bwMode="auto">
          <a:xfrm>
            <a:off x="2530475" y="2286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17790" name="Text Box 30"/>
          <p:cNvSpPr txBox="1">
            <a:spLocks noChangeArrowheads="1"/>
          </p:cNvSpPr>
          <p:nvPr/>
        </p:nvSpPr>
        <p:spPr bwMode="auto">
          <a:xfrm>
            <a:off x="2133600" y="1617663"/>
            <a:ext cx="2423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117791" name="Text Box 31"/>
          <p:cNvSpPr txBox="1">
            <a:spLocks noChangeArrowheads="1"/>
          </p:cNvSpPr>
          <p:nvPr/>
        </p:nvSpPr>
        <p:spPr bwMode="auto">
          <a:xfrm>
            <a:off x="2133600" y="2074863"/>
            <a:ext cx="3337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>
                <a:solidFill>
                  <a:srgbClr val="FF3300"/>
                </a:solidFill>
              </a:rPr>
              <a:t>N</a:t>
            </a:r>
          </a:p>
        </p:txBody>
      </p:sp>
      <p:sp>
        <p:nvSpPr>
          <p:cNvPr id="117792" name="Text Box 32"/>
          <p:cNvSpPr txBox="1">
            <a:spLocks noChangeArrowheads="1"/>
          </p:cNvSpPr>
          <p:nvPr/>
        </p:nvSpPr>
        <p:spPr bwMode="auto">
          <a:xfrm>
            <a:off x="1600201" y="76200"/>
            <a:ext cx="105554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/>
              <a:t>Contoh-8</a:t>
            </a:r>
          </a:p>
        </p:txBody>
      </p:sp>
      <p:sp>
        <p:nvSpPr>
          <p:cNvPr id="117795" name="Text Box 35"/>
          <p:cNvSpPr txBox="1">
            <a:spLocks noChangeArrowheads="1"/>
          </p:cNvSpPr>
          <p:nvPr/>
        </p:nvSpPr>
        <p:spPr bwMode="auto">
          <a:xfrm>
            <a:off x="9067800" y="1565276"/>
            <a:ext cx="418704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>
                <a:solidFill>
                  <a:schemeClr val="accent2"/>
                </a:solidFill>
              </a:rPr>
              <a:t>I</a:t>
            </a:r>
          </a:p>
          <a:p>
            <a:endParaRPr lang="en-GB">
              <a:solidFill>
                <a:schemeClr val="accent2"/>
              </a:solidFill>
            </a:endParaRPr>
          </a:p>
          <a:p>
            <a:r>
              <a:rPr lang="en-GB">
                <a:solidFill>
                  <a:schemeClr val="accent2"/>
                </a:solidFill>
              </a:rPr>
              <a:t>0</a:t>
            </a:r>
          </a:p>
          <a:p>
            <a:r>
              <a:rPr lang="en-GB">
                <a:solidFill>
                  <a:schemeClr val="accent2"/>
                </a:solidFill>
              </a:rPr>
              <a:t>1</a:t>
            </a:r>
          </a:p>
          <a:p>
            <a:r>
              <a:rPr lang="en-GB">
                <a:solidFill>
                  <a:schemeClr val="accent2"/>
                </a:solidFill>
              </a:rPr>
              <a:t>2</a:t>
            </a:r>
          </a:p>
          <a:p>
            <a:r>
              <a:rPr lang="en-GB">
                <a:solidFill>
                  <a:schemeClr val="accent2"/>
                </a:solidFill>
              </a:rPr>
              <a:t>3</a:t>
            </a:r>
          </a:p>
          <a:p>
            <a:r>
              <a:rPr lang="en-GB">
                <a:solidFill>
                  <a:schemeClr val="accent2"/>
                </a:solidFill>
              </a:rPr>
              <a:t>4</a:t>
            </a:r>
          </a:p>
          <a:p>
            <a:r>
              <a:rPr lang="en-GB">
                <a:solidFill>
                  <a:schemeClr val="accent2"/>
                </a:solidFill>
              </a:rPr>
              <a:t>5</a:t>
            </a:r>
          </a:p>
          <a:p>
            <a:r>
              <a:rPr lang="en-GB">
                <a:solidFill>
                  <a:schemeClr val="accent2"/>
                </a:solidFill>
              </a:rPr>
              <a:t>6</a:t>
            </a:r>
          </a:p>
          <a:p>
            <a:r>
              <a:rPr lang="en-GB">
                <a:solidFill>
                  <a:schemeClr val="accent2"/>
                </a:solidFill>
              </a:rPr>
              <a:t>7</a:t>
            </a:r>
          </a:p>
          <a:p>
            <a:r>
              <a:rPr lang="en-GB">
                <a:solidFill>
                  <a:schemeClr val="accent2"/>
                </a:solidFill>
              </a:rPr>
              <a:t>8</a:t>
            </a:r>
          </a:p>
          <a:p>
            <a:r>
              <a:rPr lang="en-GB">
                <a:solidFill>
                  <a:schemeClr val="accent2"/>
                </a:solidFill>
              </a:rPr>
              <a:t>9</a:t>
            </a:r>
          </a:p>
          <a:p>
            <a:r>
              <a:rPr lang="en-GB">
                <a:solidFill>
                  <a:schemeClr val="accent2"/>
                </a:solidFill>
              </a:rPr>
              <a:t>10</a:t>
            </a:r>
          </a:p>
          <a:p>
            <a:endParaRPr lang="en-GB">
              <a:solidFill>
                <a:schemeClr val="accent2"/>
              </a:solidFill>
            </a:endParaRPr>
          </a:p>
          <a:p>
            <a:r>
              <a:rPr lang="en-GB">
                <a:solidFill>
                  <a:schemeClr val="accent2"/>
                </a:solidFill>
              </a:rPr>
              <a:t>11</a:t>
            </a:r>
          </a:p>
        </p:txBody>
      </p:sp>
      <p:sp>
        <p:nvSpPr>
          <p:cNvPr id="117796" name="Line 36"/>
          <p:cNvSpPr>
            <a:spLocks noChangeShapeType="1"/>
          </p:cNvSpPr>
          <p:nvPr/>
        </p:nvSpPr>
        <p:spPr bwMode="auto">
          <a:xfrm>
            <a:off x="8839200" y="19812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17797" name="Line 37"/>
          <p:cNvSpPr>
            <a:spLocks noChangeShapeType="1"/>
          </p:cNvSpPr>
          <p:nvPr/>
        </p:nvSpPr>
        <p:spPr bwMode="auto">
          <a:xfrm>
            <a:off x="8763000" y="5257800"/>
            <a:ext cx="14478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17798" name="Line 38"/>
          <p:cNvSpPr>
            <a:spLocks noChangeShapeType="1"/>
          </p:cNvSpPr>
          <p:nvPr/>
        </p:nvSpPr>
        <p:spPr bwMode="auto">
          <a:xfrm>
            <a:off x="9601200" y="15240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17799" name="Text Box 39"/>
          <p:cNvSpPr txBox="1">
            <a:spLocks noChangeArrowheads="1"/>
          </p:cNvSpPr>
          <p:nvPr/>
        </p:nvSpPr>
        <p:spPr bwMode="auto">
          <a:xfrm>
            <a:off x="9661525" y="2098676"/>
            <a:ext cx="418704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>
                <a:solidFill>
                  <a:srgbClr val="FF3300"/>
                </a:solidFill>
              </a:rPr>
              <a:t>1</a:t>
            </a:r>
          </a:p>
          <a:p>
            <a:r>
              <a:rPr lang="en-GB">
                <a:solidFill>
                  <a:srgbClr val="FF3300"/>
                </a:solidFill>
              </a:rPr>
              <a:t>3</a:t>
            </a:r>
          </a:p>
          <a:p>
            <a:r>
              <a:rPr lang="en-GB">
                <a:solidFill>
                  <a:srgbClr val="FF3300"/>
                </a:solidFill>
              </a:rPr>
              <a:t>5</a:t>
            </a:r>
          </a:p>
          <a:p>
            <a:r>
              <a:rPr lang="en-GB">
                <a:solidFill>
                  <a:srgbClr val="FF3300"/>
                </a:solidFill>
              </a:rPr>
              <a:t>7</a:t>
            </a:r>
          </a:p>
          <a:p>
            <a:r>
              <a:rPr lang="en-GB">
                <a:solidFill>
                  <a:srgbClr val="FF3300"/>
                </a:solidFill>
              </a:rPr>
              <a:t>9</a:t>
            </a:r>
          </a:p>
          <a:p>
            <a:r>
              <a:rPr lang="en-GB">
                <a:solidFill>
                  <a:srgbClr val="FF3300"/>
                </a:solidFill>
              </a:rPr>
              <a:t>11</a:t>
            </a:r>
          </a:p>
          <a:p>
            <a:r>
              <a:rPr lang="en-GB">
                <a:solidFill>
                  <a:srgbClr val="FF3300"/>
                </a:solidFill>
              </a:rPr>
              <a:t>13</a:t>
            </a:r>
          </a:p>
          <a:p>
            <a:r>
              <a:rPr lang="en-GB">
                <a:solidFill>
                  <a:srgbClr val="FF3300"/>
                </a:solidFill>
              </a:rPr>
              <a:t>15</a:t>
            </a:r>
          </a:p>
          <a:p>
            <a:r>
              <a:rPr lang="en-GB">
                <a:solidFill>
                  <a:srgbClr val="FF3300"/>
                </a:solidFill>
              </a:rPr>
              <a:t>17</a:t>
            </a:r>
          </a:p>
          <a:p>
            <a:r>
              <a:rPr lang="en-GB">
                <a:solidFill>
                  <a:srgbClr val="FF3300"/>
                </a:solidFill>
              </a:rPr>
              <a:t>19</a:t>
            </a:r>
          </a:p>
          <a:p>
            <a:r>
              <a:rPr lang="en-GB">
                <a:solidFill>
                  <a:srgbClr val="FF3300"/>
                </a:solidFill>
              </a:rPr>
              <a:t>21</a:t>
            </a:r>
          </a:p>
        </p:txBody>
      </p:sp>
      <p:sp>
        <p:nvSpPr>
          <p:cNvPr id="117800" name="Text Box 40"/>
          <p:cNvSpPr txBox="1">
            <a:spLocks noChangeArrowheads="1"/>
          </p:cNvSpPr>
          <p:nvPr/>
        </p:nvSpPr>
        <p:spPr bwMode="auto">
          <a:xfrm>
            <a:off x="9661525" y="1541463"/>
            <a:ext cx="3337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>
                <a:solidFill>
                  <a:srgbClr val="FF3300"/>
                </a:solidFill>
              </a:rPr>
              <a:t>N</a:t>
            </a:r>
            <a:endParaRPr lang="en-GB"/>
          </a:p>
        </p:txBody>
      </p:sp>
      <p:sp>
        <p:nvSpPr>
          <p:cNvPr id="117801" name="Text Box 41"/>
          <p:cNvSpPr txBox="1">
            <a:spLocks noChangeArrowheads="1"/>
          </p:cNvSpPr>
          <p:nvPr/>
        </p:nvSpPr>
        <p:spPr bwMode="auto">
          <a:xfrm>
            <a:off x="3505200" y="3048000"/>
            <a:ext cx="8980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Cara - 2</a:t>
            </a:r>
          </a:p>
        </p:txBody>
      </p:sp>
      <p:sp>
        <p:nvSpPr>
          <p:cNvPr id="117802" name="Text Box 42"/>
          <p:cNvSpPr txBox="1">
            <a:spLocks noChangeArrowheads="1"/>
          </p:cNvSpPr>
          <p:nvPr/>
        </p:nvSpPr>
        <p:spPr bwMode="auto">
          <a:xfrm>
            <a:off x="3581400" y="3429000"/>
            <a:ext cx="3962400" cy="185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/>
              <a:t>for(I=0; I&lt;=10; I++)</a:t>
            </a:r>
          </a:p>
          <a:p>
            <a:pPr>
              <a:lnSpc>
                <a:spcPct val="120000"/>
              </a:lnSpc>
            </a:pPr>
            <a:r>
              <a:rPr lang="en-US" sz="2400"/>
              <a:t>   {</a:t>
            </a:r>
          </a:p>
          <a:p>
            <a:pPr>
              <a:lnSpc>
                <a:spcPct val="120000"/>
              </a:lnSpc>
            </a:pPr>
            <a:r>
              <a:rPr lang="en-US" sz="2400"/>
              <a:t>      A[I] = </a:t>
            </a:r>
            <a:r>
              <a:rPr lang="en-US" sz="2400">
                <a:solidFill>
                  <a:srgbClr val="FF3300"/>
                </a:solidFill>
              </a:rPr>
              <a:t>I*2+1</a:t>
            </a:r>
            <a:r>
              <a:rPr lang="en-US" sz="2400"/>
              <a:t>;</a:t>
            </a:r>
          </a:p>
          <a:p>
            <a:pPr>
              <a:lnSpc>
                <a:spcPct val="120000"/>
              </a:lnSpc>
            </a:pPr>
            <a:r>
              <a:rPr lang="en-US" sz="2400"/>
              <a:t>   }  </a:t>
            </a:r>
          </a:p>
        </p:txBody>
      </p:sp>
    </p:spTree>
    <p:extLst>
      <p:ext uri="{BB962C8B-B14F-4D97-AF65-F5344CB8AC3E}">
        <p14:creationId xmlns:p14="http://schemas.microsoft.com/office/powerpoint/2010/main" val="8628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1228-0AE3-474C-9326-C2514CFEC405}" type="slidenum">
              <a:rPr lang="en-US"/>
              <a:pPr/>
              <a:t>56</a:t>
            </a:fld>
            <a:endParaRPr lang="en-US"/>
          </a:p>
        </p:txBody>
      </p:sp>
      <p:sp>
        <p:nvSpPr>
          <p:cNvPr id="103427" name="Rectangle 3"/>
          <p:cNvSpPr>
            <a:spLocks noChangeArrowheads="1"/>
          </p:cNvSpPr>
          <p:nvPr/>
        </p:nvSpPr>
        <p:spPr bwMode="auto">
          <a:xfrm>
            <a:off x="3171826" y="2073276"/>
            <a:ext cx="455613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GB">
              <a:solidFill>
                <a:srgbClr val="FF3300"/>
              </a:solidFill>
            </a:endParaRPr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3627438" y="2073276"/>
            <a:ext cx="455612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5</a:t>
            </a:r>
          </a:p>
        </p:txBody>
      </p:sp>
      <p:sp>
        <p:nvSpPr>
          <p:cNvPr id="103429" name="Rectangle 5"/>
          <p:cNvSpPr>
            <a:spLocks noChangeArrowheads="1"/>
          </p:cNvSpPr>
          <p:nvPr/>
        </p:nvSpPr>
        <p:spPr bwMode="auto">
          <a:xfrm>
            <a:off x="4083051" y="2073276"/>
            <a:ext cx="455613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8</a:t>
            </a:r>
          </a:p>
        </p:txBody>
      </p:sp>
      <p:sp>
        <p:nvSpPr>
          <p:cNvPr id="103430" name="Rectangle 6"/>
          <p:cNvSpPr>
            <a:spLocks noChangeArrowheads="1"/>
          </p:cNvSpPr>
          <p:nvPr/>
        </p:nvSpPr>
        <p:spPr bwMode="auto">
          <a:xfrm>
            <a:off x="4538663" y="2073276"/>
            <a:ext cx="455612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11</a:t>
            </a:r>
          </a:p>
        </p:txBody>
      </p:sp>
      <p:sp>
        <p:nvSpPr>
          <p:cNvPr id="103431" name="Rectangle 7"/>
          <p:cNvSpPr>
            <a:spLocks noChangeArrowheads="1"/>
          </p:cNvSpPr>
          <p:nvPr/>
        </p:nvSpPr>
        <p:spPr bwMode="auto">
          <a:xfrm>
            <a:off x="4994276" y="2073276"/>
            <a:ext cx="455613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14</a:t>
            </a:r>
          </a:p>
        </p:txBody>
      </p:sp>
      <p:sp>
        <p:nvSpPr>
          <p:cNvPr id="103432" name="Rectangle 8"/>
          <p:cNvSpPr>
            <a:spLocks noChangeArrowheads="1"/>
          </p:cNvSpPr>
          <p:nvPr/>
        </p:nvSpPr>
        <p:spPr bwMode="auto">
          <a:xfrm>
            <a:off x="5449888" y="2073276"/>
            <a:ext cx="455612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17</a:t>
            </a:r>
          </a:p>
        </p:txBody>
      </p:sp>
      <p:sp>
        <p:nvSpPr>
          <p:cNvPr id="103433" name="Rectangle 9"/>
          <p:cNvSpPr>
            <a:spLocks noChangeArrowheads="1"/>
          </p:cNvSpPr>
          <p:nvPr/>
        </p:nvSpPr>
        <p:spPr bwMode="auto">
          <a:xfrm>
            <a:off x="5905500" y="2073276"/>
            <a:ext cx="457200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20</a:t>
            </a:r>
          </a:p>
        </p:txBody>
      </p:sp>
      <p:sp>
        <p:nvSpPr>
          <p:cNvPr id="103434" name="Rectangle 10"/>
          <p:cNvSpPr>
            <a:spLocks noChangeArrowheads="1"/>
          </p:cNvSpPr>
          <p:nvPr/>
        </p:nvSpPr>
        <p:spPr bwMode="auto">
          <a:xfrm>
            <a:off x="6362701" y="2073276"/>
            <a:ext cx="455613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23</a:t>
            </a:r>
          </a:p>
        </p:txBody>
      </p:sp>
      <p:sp>
        <p:nvSpPr>
          <p:cNvPr id="103435" name="Rectangle 11"/>
          <p:cNvSpPr>
            <a:spLocks noChangeArrowheads="1"/>
          </p:cNvSpPr>
          <p:nvPr/>
        </p:nvSpPr>
        <p:spPr bwMode="auto">
          <a:xfrm>
            <a:off x="6818313" y="2073276"/>
            <a:ext cx="455612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26</a:t>
            </a:r>
          </a:p>
        </p:txBody>
      </p:sp>
      <p:sp>
        <p:nvSpPr>
          <p:cNvPr id="103436" name="Rectangle 12"/>
          <p:cNvSpPr>
            <a:spLocks noChangeArrowheads="1"/>
          </p:cNvSpPr>
          <p:nvPr/>
        </p:nvSpPr>
        <p:spPr bwMode="auto">
          <a:xfrm>
            <a:off x="7273926" y="2073276"/>
            <a:ext cx="455613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29</a:t>
            </a:r>
          </a:p>
        </p:txBody>
      </p:sp>
      <p:sp>
        <p:nvSpPr>
          <p:cNvPr id="103438" name="Rectangle 14"/>
          <p:cNvSpPr>
            <a:spLocks noChangeArrowheads="1"/>
          </p:cNvSpPr>
          <p:nvPr/>
        </p:nvSpPr>
        <p:spPr bwMode="auto">
          <a:xfrm>
            <a:off x="7729538" y="2073276"/>
            <a:ext cx="455612" cy="47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solidFill>
                  <a:srgbClr val="FF3300"/>
                </a:solidFill>
              </a:rPr>
              <a:t>32</a:t>
            </a:r>
          </a:p>
        </p:txBody>
      </p:sp>
      <p:grpSp>
        <p:nvGrpSpPr>
          <p:cNvPr id="103439" name="Group 15"/>
          <p:cNvGrpSpPr>
            <a:grpSpLocks/>
          </p:cNvGrpSpPr>
          <p:nvPr/>
        </p:nvGrpSpPr>
        <p:grpSpPr bwMode="auto">
          <a:xfrm>
            <a:off x="3215809" y="824988"/>
            <a:ext cx="5013792" cy="473587"/>
            <a:chOff x="1925" y="756"/>
            <a:chExt cx="2112" cy="144"/>
          </a:xfrm>
        </p:grpSpPr>
        <p:sp>
          <p:nvSpPr>
            <p:cNvPr id="103440" name="Rectangle 16"/>
            <p:cNvSpPr>
              <a:spLocks noChangeArrowheads="1"/>
            </p:cNvSpPr>
            <p:nvPr/>
          </p:nvSpPr>
          <p:spPr bwMode="auto">
            <a:xfrm>
              <a:off x="1925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3441" name="Rectangle 17"/>
            <p:cNvSpPr>
              <a:spLocks noChangeArrowheads="1"/>
            </p:cNvSpPr>
            <p:nvPr/>
          </p:nvSpPr>
          <p:spPr bwMode="auto">
            <a:xfrm>
              <a:off x="2117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3442" name="Rectangle 18"/>
            <p:cNvSpPr>
              <a:spLocks noChangeArrowheads="1"/>
            </p:cNvSpPr>
            <p:nvPr/>
          </p:nvSpPr>
          <p:spPr bwMode="auto">
            <a:xfrm>
              <a:off x="2309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3443" name="Rectangle 19"/>
            <p:cNvSpPr>
              <a:spLocks noChangeArrowheads="1"/>
            </p:cNvSpPr>
            <p:nvPr/>
          </p:nvSpPr>
          <p:spPr bwMode="auto">
            <a:xfrm>
              <a:off x="2501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3444" name="Rectangle 20"/>
            <p:cNvSpPr>
              <a:spLocks noChangeArrowheads="1"/>
            </p:cNvSpPr>
            <p:nvPr/>
          </p:nvSpPr>
          <p:spPr bwMode="auto">
            <a:xfrm>
              <a:off x="2693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3445" name="Rectangle 21"/>
            <p:cNvSpPr>
              <a:spLocks noChangeArrowheads="1"/>
            </p:cNvSpPr>
            <p:nvPr/>
          </p:nvSpPr>
          <p:spPr bwMode="auto">
            <a:xfrm>
              <a:off x="2885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3446" name="Rectangle 22"/>
            <p:cNvSpPr>
              <a:spLocks noChangeArrowheads="1"/>
            </p:cNvSpPr>
            <p:nvPr/>
          </p:nvSpPr>
          <p:spPr bwMode="auto">
            <a:xfrm>
              <a:off x="3077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3447" name="Rectangle 23"/>
            <p:cNvSpPr>
              <a:spLocks noChangeArrowheads="1"/>
            </p:cNvSpPr>
            <p:nvPr/>
          </p:nvSpPr>
          <p:spPr bwMode="auto">
            <a:xfrm>
              <a:off x="3269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3448" name="Rectangle 24"/>
            <p:cNvSpPr>
              <a:spLocks noChangeArrowheads="1"/>
            </p:cNvSpPr>
            <p:nvPr/>
          </p:nvSpPr>
          <p:spPr bwMode="auto">
            <a:xfrm>
              <a:off x="3461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3449" name="Rectangle 25"/>
            <p:cNvSpPr>
              <a:spLocks noChangeArrowheads="1"/>
            </p:cNvSpPr>
            <p:nvPr/>
          </p:nvSpPr>
          <p:spPr bwMode="auto">
            <a:xfrm>
              <a:off x="3653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3451" name="Rectangle 27"/>
            <p:cNvSpPr>
              <a:spLocks noChangeArrowheads="1"/>
            </p:cNvSpPr>
            <p:nvPr/>
          </p:nvSpPr>
          <p:spPr bwMode="auto">
            <a:xfrm>
              <a:off x="3845" y="7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103452" name="Line 28"/>
          <p:cNvSpPr>
            <a:spLocks noChangeShapeType="1"/>
          </p:cNvSpPr>
          <p:nvPr/>
        </p:nvSpPr>
        <p:spPr bwMode="auto">
          <a:xfrm>
            <a:off x="2606675" y="1828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03453" name="Line 29"/>
          <p:cNvSpPr>
            <a:spLocks noChangeShapeType="1"/>
          </p:cNvSpPr>
          <p:nvPr/>
        </p:nvSpPr>
        <p:spPr bwMode="auto">
          <a:xfrm>
            <a:off x="2606675" y="2286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03454" name="Text Box 30"/>
          <p:cNvSpPr txBox="1">
            <a:spLocks noChangeArrowheads="1"/>
          </p:cNvSpPr>
          <p:nvPr/>
        </p:nvSpPr>
        <p:spPr bwMode="auto">
          <a:xfrm>
            <a:off x="2209800" y="1617663"/>
            <a:ext cx="2423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103455" name="Text Box 31"/>
          <p:cNvSpPr txBox="1">
            <a:spLocks noChangeArrowheads="1"/>
          </p:cNvSpPr>
          <p:nvPr/>
        </p:nvSpPr>
        <p:spPr bwMode="auto">
          <a:xfrm>
            <a:off x="2209800" y="2074863"/>
            <a:ext cx="3337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>
                <a:solidFill>
                  <a:srgbClr val="FF3300"/>
                </a:solidFill>
              </a:rPr>
              <a:t>N</a:t>
            </a:r>
          </a:p>
        </p:txBody>
      </p:sp>
      <p:sp>
        <p:nvSpPr>
          <p:cNvPr id="103456" name="Text Box 32"/>
          <p:cNvSpPr txBox="1">
            <a:spLocks noChangeArrowheads="1"/>
          </p:cNvSpPr>
          <p:nvPr/>
        </p:nvSpPr>
        <p:spPr bwMode="auto">
          <a:xfrm>
            <a:off x="1752601" y="228600"/>
            <a:ext cx="105554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/>
              <a:t>Contoh-9</a:t>
            </a:r>
          </a:p>
        </p:txBody>
      </p:sp>
      <p:sp>
        <p:nvSpPr>
          <p:cNvPr id="103459" name="Text Box 35"/>
          <p:cNvSpPr txBox="1">
            <a:spLocks noChangeArrowheads="1"/>
          </p:cNvSpPr>
          <p:nvPr/>
        </p:nvSpPr>
        <p:spPr bwMode="auto">
          <a:xfrm>
            <a:off x="4419600" y="2971800"/>
            <a:ext cx="2362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800">
                <a:solidFill>
                  <a:schemeClr val="accent2"/>
                </a:solidFill>
                <a:latin typeface="Arial Black" panose="020B0A04020102020204" pitchFamily="34" charset="0"/>
              </a:rPr>
              <a:t>Program</a:t>
            </a:r>
            <a:r>
              <a:rPr lang="en-GB" sz="5400">
                <a:solidFill>
                  <a:srgbClr val="FF3300"/>
                </a:solidFill>
                <a:latin typeface="Arial Black" panose="020B0A04020102020204" pitchFamily="34" charset="0"/>
              </a:rPr>
              <a:t>?</a:t>
            </a:r>
          </a:p>
        </p:txBody>
      </p:sp>
      <p:sp>
        <p:nvSpPr>
          <p:cNvPr id="34" name="Text Box 36"/>
          <p:cNvSpPr txBox="1">
            <a:spLocks noChangeArrowheads="1"/>
          </p:cNvSpPr>
          <p:nvPr/>
        </p:nvSpPr>
        <p:spPr bwMode="auto">
          <a:xfrm>
            <a:off x="3310097" y="1734722"/>
            <a:ext cx="487505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 0    </a:t>
            </a:r>
            <a:r>
              <a:rPr lang="id-ID" sz="1600" dirty="0" smtClean="0"/>
              <a:t>  </a:t>
            </a:r>
            <a:r>
              <a:rPr lang="en-US" sz="1600" dirty="0" smtClean="0"/>
              <a:t>1    </a:t>
            </a:r>
            <a:r>
              <a:rPr lang="id-ID" sz="1600" dirty="0" smtClean="0"/>
              <a:t>     </a:t>
            </a:r>
            <a:r>
              <a:rPr lang="en-US" sz="1600" dirty="0" smtClean="0"/>
              <a:t>2    </a:t>
            </a:r>
            <a:r>
              <a:rPr lang="id-ID" sz="1600" dirty="0" smtClean="0"/>
              <a:t>   </a:t>
            </a:r>
            <a:r>
              <a:rPr lang="en-US" sz="1600" dirty="0" smtClean="0"/>
              <a:t>3   </a:t>
            </a:r>
            <a:r>
              <a:rPr lang="id-ID" sz="1600" dirty="0" smtClean="0"/>
              <a:t>     </a:t>
            </a:r>
            <a:r>
              <a:rPr lang="en-US" sz="1600" dirty="0" smtClean="0"/>
              <a:t>4    </a:t>
            </a:r>
            <a:r>
              <a:rPr lang="id-ID" sz="1600" dirty="0" smtClean="0"/>
              <a:t>   </a:t>
            </a:r>
            <a:r>
              <a:rPr lang="en-US" sz="1600" dirty="0" smtClean="0"/>
              <a:t>5   </a:t>
            </a:r>
            <a:r>
              <a:rPr lang="id-ID" sz="1600" dirty="0" smtClean="0"/>
              <a:t>     </a:t>
            </a:r>
            <a:r>
              <a:rPr lang="en-US" sz="1600" dirty="0" smtClean="0"/>
              <a:t>6    </a:t>
            </a:r>
            <a:r>
              <a:rPr lang="id-ID" sz="1600" dirty="0" smtClean="0"/>
              <a:t>   </a:t>
            </a:r>
            <a:r>
              <a:rPr lang="en-US" sz="1600" dirty="0" smtClean="0"/>
              <a:t>7    </a:t>
            </a:r>
            <a:r>
              <a:rPr lang="id-ID" sz="1600" dirty="0" smtClean="0"/>
              <a:t>    </a:t>
            </a:r>
            <a:r>
              <a:rPr lang="en-US" sz="1600" dirty="0" smtClean="0"/>
              <a:t>8    </a:t>
            </a:r>
            <a:r>
              <a:rPr lang="id-ID" sz="1600" dirty="0" smtClean="0"/>
              <a:t>   </a:t>
            </a:r>
            <a:r>
              <a:rPr lang="en-US" sz="1600" dirty="0" smtClean="0"/>
              <a:t>9   </a:t>
            </a:r>
            <a:r>
              <a:rPr lang="id-ID" sz="1600" dirty="0" smtClean="0"/>
              <a:t>   </a:t>
            </a:r>
            <a:r>
              <a:rPr lang="en-US" sz="1600" dirty="0" smtClean="0"/>
              <a:t>10 </a:t>
            </a:r>
            <a:endParaRPr lang="en-US" sz="1600" dirty="0"/>
          </a:p>
        </p:txBody>
      </p:sp>
      <p:sp>
        <p:nvSpPr>
          <p:cNvPr id="35" name="Text Box 36"/>
          <p:cNvSpPr txBox="1">
            <a:spLocks noChangeArrowheads="1"/>
          </p:cNvSpPr>
          <p:nvPr/>
        </p:nvSpPr>
        <p:spPr bwMode="auto">
          <a:xfrm>
            <a:off x="3228793" y="497644"/>
            <a:ext cx="487505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 0    </a:t>
            </a:r>
            <a:r>
              <a:rPr lang="id-ID" sz="1600" dirty="0" smtClean="0"/>
              <a:t>  </a:t>
            </a:r>
            <a:r>
              <a:rPr lang="en-US" sz="1600" dirty="0" smtClean="0"/>
              <a:t>1    </a:t>
            </a:r>
            <a:r>
              <a:rPr lang="id-ID" sz="1600" dirty="0" smtClean="0"/>
              <a:t>     </a:t>
            </a:r>
            <a:r>
              <a:rPr lang="en-US" sz="1600" dirty="0" smtClean="0"/>
              <a:t>2    </a:t>
            </a:r>
            <a:r>
              <a:rPr lang="id-ID" sz="1600" dirty="0" smtClean="0"/>
              <a:t>   </a:t>
            </a:r>
            <a:r>
              <a:rPr lang="en-US" sz="1600" dirty="0" smtClean="0"/>
              <a:t>3   </a:t>
            </a:r>
            <a:r>
              <a:rPr lang="id-ID" sz="1600" dirty="0" smtClean="0"/>
              <a:t>     </a:t>
            </a:r>
            <a:r>
              <a:rPr lang="en-US" sz="1600" dirty="0" smtClean="0"/>
              <a:t>4    </a:t>
            </a:r>
            <a:r>
              <a:rPr lang="id-ID" sz="1600" dirty="0" smtClean="0"/>
              <a:t>   </a:t>
            </a:r>
            <a:r>
              <a:rPr lang="en-US" sz="1600" dirty="0" smtClean="0"/>
              <a:t>5   </a:t>
            </a:r>
            <a:r>
              <a:rPr lang="id-ID" sz="1600" dirty="0" smtClean="0"/>
              <a:t>     </a:t>
            </a:r>
            <a:r>
              <a:rPr lang="en-US" sz="1600" dirty="0" smtClean="0"/>
              <a:t>6    </a:t>
            </a:r>
            <a:r>
              <a:rPr lang="id-ID" sz="1600" dirty="0" smtClean="0"/>
              <a:t>   </a:t>
            </a:r>
            <a:r>
              <a:rPr lang="en-US" sz="1600" dirty="0" smtClean="0"/>
              <a:t>7    </a:t>
            </a:r>
            <a:r>
              <a:rPr lang="id-ID" sz="1600" dirty="0" smtClean="0"/>
              <a:t>    </a:t>
            </a:r>
            <a:r>
              <a:rPr lang="en-US" sz="1600" dirty="0" smtClean="0"/>
              <a:t>8    </a:t>
            </a:r>
            <a:r>
              <a:rPr lang="id-ID" sz="1600" dirty="0" smtClean="0"/>
              <a:t>   </a:t>
            </a:r>
            <a:r>
              <a:rPr lang="en-US" sz="1600" dirty="0" smtClean="0"/>
              <a:t>9   </a:t>
            </a:r>
            <a:r>
              <a:rPr lang="id-ID" sz="1600" dirty="0" smtClean="0"/>
              <a:t>   </a:t>
            </a:r>
            <a:r>
              <a:rPr lang="en-US" sz="1600" dirty="0" smtClean="0"/>
              <a:t>10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7360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29B1-2739-4EB1-9443-D042C18E3EB2}" type="slidenum">
              <a:rPr lang="en-US"/>
              <a:pPr/>
              <a:t>6</a:t>
            </a:fld>
            <a:endParaRPr lang="en-US"/>
          </a:p>
        </p:txBody>
      </p:sp>
      <p:sp>
        <p:nvSpPr>
          <p:cNvPr id="149506" name="Text Box 2"/>
          <p:cNvSpPr txBox="1">
            <a:spLocks noChangeArrowheads="1"/>
          </p:cNvSpPr>
          <p:nvPr/>
        </p:nvSpPr>
        <p:spPr bwMode="auto">
          <a:xfrm>
            <a:off x="1894988" y="2219082"/>
            <a:ext cx="7701852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800" dirty="0"/>
              <a:t>           </a:t>
            </a:r>
            <a:r>
              <a:rPr lang="en-US" sz="3800" dirty="0" err="1" smtClean="0"/>
              <a:t>Menyiapkan</a:t>
            </a:r>
            <a:r>
              <a:rPr lang="en-US" sz="3800" dirty="0" smtClean="0"/>
              <a:t> </a:t>
            </a:r>
            <a:r>
              <a:rPr lang="en-US" sz="3800" dirty="0"/>
              <a:t>Array </a:t>
            </a:r>
            <a:r>
              <a:rPr lang="en-US" sz="3800" dirty="0" err="1"/>
              <a:t>Satu</a:t>
            </a:r>
            <a:r>
              <a:rPr lang="en-US" sz="3800" dirty="0"/>
              <a:t> </a:t>
            </a:r>
            <a:r>
              <a:rPr lang="en-US" sz="3800" dirty="0" err="1"/>
              <a:t>Dimensi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241682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4F4EA-0182-478B-8C60-C7B1A613DFFF}" type="slidenum">
              <a:rPr lang="en-US"/>
              <a:pPr/>
              <a:t>7</a:t>
            </a:fld>
            <a:endParaRPr lang="en-US"/>
          </a:p>
        </p:txBody>
      </p:sp>
      <p:sp>
        <p:nvSpPr>
          <p:cNvPr id="140290" name="Text Box 2"/>
          <p:cNvSpPr txBox="1">
            <a:spLocks noChangeArrowheads="1"/>
          </p:cNvSpPr>
          <p:nvPr/>
        </p:nvSpPr>
        <p:spPr bwMode="auto">
          <a:xfrm>
            <a:off x="4343401" y="1662113"/>
            <a:ext cx="16732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800" dirty="0" err="1">
                <a:latin typeface="Courier New" panose="02070309020205020404" pitchFamily="49" charset="0"/>
              </a:rPr>
              <a:t>int</a:t>
            </a:r>
            <a:r>
              <a:rPr lang="en-GB" sz="2800" dirty="0">
                <a:latin typeface="Courier New" panose="02070309020205020404" pitchFamily="49" charset="0"/>
              </a:rPr>
              <a:t>  A;</a:t>
            </a:r>
          </a:p>
        </p:txBody>
      </p:sp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7010400" y="1101969"/>
            <a:ext cx="1348154" cy="11808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40292" name="Text Box 4"/>
          <p:cNvSpPr txBox="1">
            <a:spLocks noChangeArrowheads="1"/>
          </p:cNvSpPr>
          <p:nvPr/>
        </p:nvSpPr>
        <p:spPr bwMode="auto">
          <a:xfrm>
            <a:off x="7126288" y="2351089"/>
            <a:ext cx="362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/>
              <a:t>A</a:t>
            </a:r>
          </a:p>
        </p:txBody>
      </p:sp>
      <p:sp>
        <p:nvSpPr>
          <p:cNvPr id="140295" name="Text Box 7"/>
          <p:cNvSpPr txBox="1">
            <a:spLocks noChangeArrowheads="1"/>
          </p:cNvSpPr>
          <p:nvPr/>
        </p:nvSpPr>
        <p:spPr bwMode="auto">
          <a:xfrm>
            <a:off x="3890685" y="3404701"/>
            <a:ext cx="501885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GB" sz="4000" dirty="0">
                <a:solidFill>
                  <a:srgbClr val="FF3300"/>
                </a:solidFill>
              </a:rPr>
              <a:t>A =</a:t>
            </a:r>
            <a:r>
              <a:rPr lang="en-GB" sz="4000" dirty="0" err="1">
                <a:solidFill>
                  <a:srgbClr val="FF3300"/>
                </a:solidFill>
              </a:rPr>
              <a:t>variabel</a:t>
            </a:r>
            <a:r>
              <a:rPr lang="en-GB" sz="4000" dirty="0">
                <a:solidFill>
                  <a:srgbClr val="FF3300"/>
                </a:solidFill>
              </a:rPr>
              <a:t> </a:t>
            </a:r>
            <a:r>
              <a:rPr lang="en-GB" sz="4000" dirty="0" err="1">
                <a:solidFill>
                  <a:srgbClr val="FF3300"/>
                </a:solidFill>
              </a:rPr>
              <a:t>tunggal</a:t>
            </a:r>
            <a:endParaRPr lang="en-GB" sz="4000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92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051BE-24C2-4E9C-B3E1-B34707788EDD}" type="slidenum">
              <a:rPr lang="en-US"/>
              <a:pPr/>
              <a:t>8</a:t>
            </a:fld>
            <a:endParaRPr lang="en-US"/>
          </a:p>
        </p:txBody>
      </p:sp>
      <p:sp>
        <p:nvSpPr>
          <p:cNvPr id="146439" name="Text Box 7"/>
          <p:cNvSpPr txBox="1">
            <a:spLocks noChangeArrowheads="1"/>
          </p:cNvSpPr>
          <p:nvPr/>
        </p:nvSpPr>
        <p:spPr bwMode="auto">
          <a:xfrm>
            <a:off x="3266457" y="5357397"/>
            <a:ext cx="5103690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GB" sz="3800" dirty="0">
                <a:solidFill>
                  <a:srgbClr val="FF3300"/>
                </a:solidFill>
              </a:rPr>
              <a:t>A =</a:t>
            </a:r>
            <a:r>
              <a:rPr lang="en-GB" sz="3800" dirty="0" err="1">
                <a:solidFill>
                  <a:srgbClr val="FF3300"/>
                </a:solidFill>
              </a:rPr>
              <a:t>variabel</a:t>
            </a:r>
            <a:r>
              <a:rPr lang="en-GB" sz="3800" dirty="0">
                <a:solidFill>
                  <a:srgbClr val="FF3300"/>
                </a:solidFill>
              </a:rPr>
              <a:t> array</a:t>
            </a:r>
          </a:p>
        </p:txBody>
      </p:sp>
      <p:sp>
        <p:nvSpPr>
          <p:cNvPr id="146440" name="Text Box 8"/>
          <p:cNvSpPr txBox="1">
            <a:spLocks noChangeArrowheads="1"/>
          </p:cNvSpPr>
          <p:nvPr/>
        </p:nvSpPr>
        <p:spPr bwMode="auto">
          <a:xfrm>
            <a:off x="2727326" y="704850"/>
            <a:ext cx="4206875" cy="18097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/>
              <a:t> #include&lt;stdio.h&gt;</a:t>
            </a:r>
          </a:p>
          <a:p>
            <a:r>
              <a:rPr lang="en-US" sz="2800"/>
              <a:t> void main()</a:t>
            </a:r>
          </a:p>
          <a:p>
            <a:r>
              <a:rPr lang="en-US" sz="2800"/>
              <a:t> {  int A[7];</a:t>
            </a:r>
          </a:p>
          <a:p>
            <a:endParaRPr lang="en-US" sz="2800"/>
          </a:p>
        </p:txBody>
      </p:sp>
      <p:sp>
        <p:nvSpPr>
          <p:cNvPr id="146441" name="Text Box 9"/>
          <p:cNvSpPr txBox="1">
            <a:spLocks noChangeArrowheads="1"/>
          </p:cNvSpPr>
          <p:nvPr/>
        </p:nvSpPr>
        <p:spPr bwMode="auto">
          <a:xfrm>
            <a:off x="2835275" y="76200"/>
            <a:ext cx="45878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FF3300"/>
                </a:solidFill>
              </a:rPr>
              <a:t>C</a:t>
            </a:r>
          </a:p>
        </p:txBody>
      </p:sp>
      <p:sp>
        <p:nvSpPr>
          <p:cNvPr id="146443" name="Rectangle 11"/>
          <p:cNvSpPr>
            <a:spLocks noChangeArrowheads="1"/>
          </p:cNvSpPr>
          <p:nvPr/>
        </p:nvSpPr>
        <p:spPr bwMode="auto">
          <a:xfrm>
            <a:off x="2855913" y="3154363"/>
            <a:ext cx="569912" cy="652462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46444" name="Rectangle 12"/>
          <p:cNvSpPr>
            <a:spLocks noChangeArrowheads="1"/>
          </p:cNvSpPr>
          <p:nvPr/>
        </p:nvSpPr>
        <p:spPr bwMode="auto">
          <a:xfrm>
            <a:off x="3425826" y="3154363"/>
            <a:ext cx="568325" cy="652462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46445" name="Rectangle 13"/>
          <p:cNvSpPr>
            <a:spLocks noChangeArrowheads="1"/>
          </p:cNvSpPr>
          <p:nvPr/>
        </p:nvSpPr>
        <p:spPr bwMode="auto">
          <a:xfrm>
            <a:off x="3994151" y="3154363"/>
            <a:ext cx="569913" cy="652462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46446" name="Rectangle 14"/>
          <p:cNvSpPr>
            <a:spLocks noChangeArrowheads="1"/>
          </p:cNvSpPr>
          <p:nvPr/>
        </p:nvSpPr>
        <p:spPr bwMode="auto">
          <a:xfrm>
            <a:off x="4564064" y="3154363"/>
            <a:ext cx="568325" cy="652462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46447" name="Rectangle 15"/>
          <p:cNvSpPr>
            <a:spLocks noChangeArrowheads="1"/>
          </p:cNvSpPr>
          <p:nvPr/>
        </p:nvSpPr>
        <p:spPr bwMode="auto">
          <a:xfrm>
            <a:off x="5132389" y="3154363"/>
            <a:ext cx="568325" cy="652462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46448" name="Rectangle 16"/>
          <p:cNvSpPr>
            <a:spLocks noChangeArrowheads="1"/>
          </p:cNvSpPr>
          <p:nvPr/>
        </p:nvSpPr>
        <p:spPr bwMode="auto">
          <a:xfrm>
            <a:off x="5700713" y="3154363"/>
            <a:ext cx="569912" cy="652462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46449" name="Rectangle 17"/>
          <p:cNvSpPr>
            <a:spLocks noChangeArrowheads="1"/>
          </p:cNvSpPr>
          <p:nvPr/>
        </p:nvSpPr>
        <p:spPr bwMode="auto">
          <a:xfrm>
            <a:off x="6270626" y="3154363"/>
            <a:ext cx="568325" cy="652462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46450" name="Text Box 18"/>
          <p:cNvSpPr txBox="1">
            <a:spLocks noChangeArrowheads="1"/>
          </p:cNvSpPr>
          <p:nvPr/>
        </p:nvSpPr>
        <p:spPr bwMode="auto">
          <a:xfrm>
            <a:off x="2817813" y="2798763"/>
            <a:ext cx="402113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GB" sz="1600" dirty="0"/>
              <a:t>  0    </a:t>
            </a:r>
            <a:r>
              <a:rPr lang="id-ID" sz="1600" dirty="0" smtClean="0"/>
              <a:t>        </a:t>
            </a:r>
            <a:r>
              <a:rPr lang="en-GB" sz="1600" dirty="0" smtClean="0"/>
              <a:t>1     </a:t>
            </a:r>
            <a:r>
              <a:rPr lang="id-ID" sz="1600" dirty="0" smtClean="0"/>
              <a:t>   </a:t>
            </a:r>
            <a:r>
              <a:rPr lang="en-GB" sz="1600" dirty="0" smtClean="0"/>
              <a:t>2     </a:t>
            </a:r>
            <a:r>
              <a:rPr lang="id-ID" sz="1600" dirty="0" smtClean="0"/>
              <a:t>     </a:t>
            </a:r>
            <a:r>
              <a:rPr lang="en-GB" sz="1600" dirty="0" smtClean="0"/>
              <a:t>3   </a:t>
            </a:r>
            <a:r>
              <a:rPr lang="id-ID" sz="1600" dirty="0" smtClean="0"/>
              <a:t>      </a:t>
            </a:r>
            <a:r>
              <a:rPr lang="en-GB" sz="1600" dirty="0" smtClean="0"/>
              <a:t> </a:t>
            </a:r>
            <a:r>
              <a:rPr lang="en-GB" sz="1600" dirty="0"/>
              <a:t>4     </a:t>
            </a:r>
            <a:r>
              <a:rPr lang="id-ID" sz="1600" dirty="0" smtClean="0"/>
              <a:t>     </a:t>
            </a:r>
            <a:r>
              <a:rPr lang="en-GB" sz="1600" dirty="0" smtClean="0"/>
              <a:t>5     </a:t>
            </a:r>
            <a:r>
              <a:rPr lang="id-ID" sz="1600" dirty="0" smtClean="0"/>
              <a:t>     </a:t>
            </a:r>
            <a:r>
              <a:rPr lang="en-GB" sz="1600" dirty="0" smtClean="0"/>
              <a:t>6</a:t>
            </a:r>
            <a:endParaRPr lang="en-GB" sz="1600" dirty="0"/>
          </a:p>
        </p:txBody>
      </p:sp>
      <p:sp>
        <p:nvSpPr>
          <p:cNvPr id="146451" name="Text Box 19"/>
          <p:cNvSpPr txBox="1">
            <a:spLocks noChangeArrowheads="1"/>
          </p:cNvSpPr>
          <p:nvPr/>
        </p:nvSpPr>
        <p:spPr bwMode="auto">
          <a:xfrm>
            <a:off x="2667000" y="5043488"/>
            <a:ext cx="730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>
                <a:latin typeface="Courier New" panose="02070309020205020404" pitchFamily="49" charset="0"/>
              </a:rPr>
              <a:t>A[0]</a:t>
            </a:r>
          </a:p>
        </p:txBody>
      </p:sp>
      <p:sp>
        <p:nvSpPr>
          <p:cNvPr id="146452" name="Text Box 20"/>
          <p:cNvSpPr txBox="1">
            <a:spLocks noChangeArrowheads="1"/>
          </p:cNvSpPr>
          <p:nvPr/>
        </p:nvSpPr>
        <p:spPr bwMode="auto">
          <a:xfrm>
            <a:off x="3235325" y="4540251"/>
            <a:ext cx="730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>
                <a:latin typeface="Courier New" panose="02070309020205020404" pitchFamily="49" charset="0"/>
              </a:rPr>
              <a:t>A[1]</a:t>
            </a:r>
          </a:p>
        </p:txBody>
      </p:sp>
      <p:sp>
        <p:nvSpPr>
          <p:cNvPr id="146453" name="Text Box 21"/>
          <p:cNvSpPr txBox="1">
            <a:spLocks noChangeArrowheads="1"/>
          </p:cNvSpPr>
          <p:nvPr/>
        </p:nvSpPr>
        <p:spPr bwMode="auto">
          <a:xfrm>
            <a:off x="6080125" y="4540251"/>
            <a:ext cx="730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>
                <a:latin typeface="Courier New" panose="02070309020205020404" pitchFamily="49" charset="0"/>
              </a:rPr>
              <a:t>A[6]</a:t>
            </a:r>
          </a:p>
        </p:txBody>
      </p:sp>
      <p:sp>
        <p:nvSpPr>
          <p:cNvPr id="146454" name="Line 22"/>
          <p:cNvSpPr>
            <a:spLocks noChangeShapeType="1"/>
          </p:cNvSpPr>
          <p:nvPr/>
        </p:nvSpPr>
        <p:spPr bwMode="auto">
          <a:xfrm>
            <a:off x="3046413" y="3644900"/>
            <a:ext cx="0" cy="13033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46455" name="Line 23"/>
          <p:cNvSpPr>
            <a:spLocks noChangeShapeType="1"/>
          </p:cNvSpPr>
          <p:nvPr/>
        </p:nvSpPr>
        <p:spPr bwMode="auto">
          <a:xfrm>
            <a:off x="3614738" y="3644900"/>
            <a:ext cx="0" cy="81438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46456" name="Line 24"/>
          <p:cNvSpPr>
            <a:spLocks noChangeShapeType="1"/>
          </p:cNvSpPr>
          <p:nvPr/>
        </p:nvSpPr>
        <p:spPr bwMode="auto">
          <a:xfrm>
            <a:off x="6459538" y="3644900"/>
            <a:ext cx="0" cy="81438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1833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6E4C-1B4C-4E11-81B6-B8564C48F24C}" type="slidenum">
              <a:rPr lang="en-US"/>
              <a:pPr/>
              <a:t>9</a:t>
            </a:fld>
            <a:endParaRPr lang="en-US"/>
          </a:p>
        </p:txBody>
      </p:sp>
      <p:sp>
        <p:nvSpPr>
          <p:cNvPr id="150531" name="Text Box 3"/>
          <p:cNvSpPr txBox="1">
            <a:spLocks noChangeArrowheads="1"/>
          </p:cNvSpPr>
          <p:nvPr/>
        </p:nvSpPr>
        <p:spPr bwMode="auto">
          <a:xfrm>
            <a:off x="2879725" y="5303839"/>
            <a:ext cx="22857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solidFill>
                  <a:srgbClr val="FF3300"/>
                </a:solidFill>
              </a:rPr>
              <a:t>A =variabel array</a:t>
            </a:r>
          </a:p>
        </p:txBody>
      </p:sp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2727326" y="762000"/>
            <a:ext cx="4206875" cy="18097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/>
              <a:t> #include&lt;iostream.h&gt;</a:t>
            </a:r>
          </a:p>
          <a:p>
            <a:r>
              <a:rPr lang="en-US" sz="2800"/>
              <a:t> void main()</a:t>
            </a:r>
          </a:p>
          <a:p>
            <a:r>
              <a:rPr lang="en-US" sz="2800"/>
              <a:t> {  int A[7];</a:t>
            </a:r>
          </a:p>
          <a:p>
            <a:endParaRPr lang="en-US" sz="2800"/>
          </a:p>
        </p:txBody>
      </p:sp>
      <p:sp>
        <p:nvSpPr>
          <p:cNvPr id="150533" name="Text Box 5"/>
          <p:cNvSpPr txBox="1">
            <a:spLocks noChangeArrowheads="1"/>
          </p:cNvSpPr>
          <p:nvPr/>
        </p:nvSpPr>
        <p:spPr bwMode="auto">
          <a:xfrm>
            <a:off x="2895601" y="152400"/>
            <a:ext cx="97231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FF3300"/>
                </a:solidFill>
              </a:rPr>
              <a:t>C++</a:t>
            </a:r>
          </a:p>
        </p:txBody>
      </p:sp>
      <p:sp>
        <p:nvSpPr>
          <p:cNvPr id="150536" name="Rectangle 8"/>
          <p:cNvSpPr>
            <a:spLocks noChangeArrowheads="1"/>
          </p:cNvSpPr>
          <p:nvPr/>
        </p:nvSpPr>
        <p:spPr bwMode="auto">
          <a:xfrm>
            <a:off x="2855913" y="3154363"/>
            <a:ext cx="569912" cy="652462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50537" name="Rectangle 9"/>
          <p:cNvSpPr>
            <a:spLocks noChangeArrowheads="1"/>
          </p:cNvSpPr>
          <p:nvPr/>
        </p:nvSpPr>
        <p:spPr bwMode="auto">
          <a:xfrm>
            <a:off x="3425826" y="3154363"/>
            <a:ext cx="568325" cy="652462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50538" name="Rectangle 10"/>
          <p:cNvSpPr>
            <a:spLocks noChangeArrowheads="1"/>
          </p:cNvSpPr>
          <p:nvPr/>
        </p:nvSpPr>
        <p:spPr bwMode="auto">
          <a:xfrm>
            <a:off x="3994151" y="3154363"/>
            <a:ext cx="569913" cy="652462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50539" name="Rectangle 11"/>
          <p:cNvSpPr>
            <a:spLocks noChangeArrowheads="1"/>
          </p:cNvSpPr>
          <p:nvPr/>
        </p:nvSpPr>
        <p:spPr bwMode="auto">
          <a:xfrm>
            <a:off x="4564064" y="3154363"/>
            <a:ext cx="568325" cy="652462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50540" name="Rectangle 12"/>
          <p:cNvSpPr>
            <a:spLocks noChangeArrowheads="1"/>
          </p:cNvSpPr>
          <p:nvPr/>
        </p:nvSpPr>
        <p:spPr bwMode="auto">
          <a:xfrm>
            <a:off x="5132389" y="3154363"/>
            <a:ext cx="568325" cy="652462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50541" name="Rectangle 13"/>
          <p:cNvSpPr>
            <a:spLocks noChangeArrowheads="1"/>
          </p:cNvSpPr>
          <p:nvPr/>
        </p:nvSpPr>
        <p:spPr bwMode="auto">
          <a:xfrm>
            <a:off x="5700713" y="3154363"/>
            <a:ext cx="569912" cy="652462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50542" name="Rectangle 14"/>
          <p:cNvSpPr>
            <a:spLocks noChangeArrowheads="1"/>
          </p:cNvSpPr>
          <p:nvPr/>
        </p:nvSpPr>
        <p:spPr bwMode="auto">
          <a:xfrm>
            <a:off x="6270626" y="3154363"/>
            <a:ext cx="568325" cy="652462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50543" name="Text Box 15"/>
          <p:cNvSpPr txBox="1">
            <a:spLocks noChangeArrowheads="1"/>
          </p:cNvSpPr>
          <p:nvPr/>
        </p:nvSpPr>
        <p:spPr bwMode="auto">
          <a:xfrm>
            <a:off x="2817813" y="2798763"/>
            <a:ext cx="388920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1600" dirty="0"/>
              <a:t>  0     </a:t>
            </a:r>
            <a:r>
              <a:rPr lang="id-ID" sz="1600" dirty="0" smtClean="0"/>
              <a:t>      </a:t>
            </a:r>
            <a:r>
              <a:rPr lang="en-GB" sz="1600" dirty="0" smtClean="0"/>
              <a:t>1     </a:t>
            </a:r>
            <a:r>
              <a:rPr lang="id-ID" sz="1600" dirty="0" smtClean="0"/>
              <a:t>       </a:t>
            </a:r>
            <a:r>
              <a:rPr lang="en-GB" sz="1600" dirty="0" smtClean="0"/>
              <a:t>2     </a:t>
            </a:r>
            <a:r>
              <a:rPr lang="id-ID" sz="1600" dirty="0" smtClean="0"/>
              <a:t>     </a:t>
            </a:r>
            <a:r>
              <a:rPr lang="en-GB" sz="1600" dirty="0" smtClean="0"/>
              <a:t>3    </a:t>
            </a:r>
            <a:r>
              <a:rPr lang="id-ID" sz="1600" dirty="0" smtClean="0"/>
              <a:t>     </a:t>
            </a:r>
            <a:r>
              <a:rPr lang="en-GB" sz="1600" dirty="0" smtClean="0"/>
              <a:t>4     </a:t>
            </a:r>
            <a:r>
              <a:rPr lang="id-ID" sz="1600" dirty="0" smtClean="0"/>
              <a:t>     </a:t>
            </a:r>
            <a:r>
              <a:rPr lang="en-GB" sz="1600" dirty="0" smtClean="0"/>
              <a:t>5     </a:t>
            </a:r>
            <a:r>
              <a:rPr lang="id-ID" sz="1600" dirty="0" smtClean="0"/>
              <a:t>     </a:t>
            </a:r>
            <a:r>
              <a:rPr lang="en-GB" sz="1600" dirty="0" smtClean="0"/>
              <a:t>6</a:t>
            </a:r>
            <a:endParaRPr lang="en-GB" sz="1600" dirty="0"/>
          </a:p>
        </p:txBody>
      </p:sp>
      <p:sp>
        <p:nvSpPr>
          <p:cNvPr id="150544" name="Text Box 16"/>
          <p:cNvSpPr txBox="1">
            <a:spLocks noChangeArrowheads="1"/>
          </p:cNvSpPr>
          <p:nvPr/>
        </p:nvSpPr>
        <p:spPr bwMode="auto">
          <a:xfrm>
            <a:off x="2667000" y="5043488"/>
            <a:ext cx="730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>
                <a:latin typeface="Courier New" panose="02070309020205020404" pitchFamily="49" charset="0"/>
              </a:rPr>
              <a:t>A[0]</a:t>
            </a:r>
          </a:p>
        </p:txBody>
      </p:sp>
      <p:sp>
        <p:nvSpPr>
          <p:cNvPr id="150545" name="Text Box 17"/>
          <p:cNvSpPr txBox="1">
            <a:spLocks noChangeArrowheads="1"/>
          </p:cNvSpPr>
          <p:nvPr/>
        </p:nvSpPr>
        <p:spPr bwMode="auto">
          <a:xfrm>
            <a:off x="3235325" y="4540251"/>
            <a:ext cx="730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>
                <a:latin typeface="Courier New" panose="02070309020205020404" pitchFamily="49" charset="0"/>
              </a:rPr>
              <a:t>A[1]</a:t>
            </a:r>
          </a:p>
        </p:txBody>
      </p:sp>
      <p:sp>
        <p:nvSpPr>
          <p:cNvPr id="150546" name="Text Box 18"/>
          <p:cNvSpPr txBox="1">
            <a:spLocks noChangeArrowheads="1"/>
          </p:cNvSpPr>
          <p:nvPr/>
        </p:nvSpPr>
        <p:spPr bwMode="auto">
          <a:xfrm>
            <a:off x="6080125" y="4540251"/>
            <a:ext cx="730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>
                <a:latin typeface="Courier New" panose="02070309020205020404" pitchFamily="49" charset="0"/>
              </a:rPr>
              <a:t>A[6]</a:t>
            </a:r>
          </a:p>
        </p:txBody>
      </p:sp>
      <p:sp>
        <p:nvSpPr>
          <p:cNvPr id="150547" name="Line 19"/>
          <p:cNvSpPr>
            <a:spLocks noChangeShapeType="1"/>
          </p:cNvSpPr>
          <p:nvPr/>
        </p:nvSpPr>
        <p:spPr bwMode="auto">
          <a:xfrm>
            <a:off x="3046413" y="3644900"/>
            <a:ext cx="0" cy="13033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50548" name="Line 20"/>
          <p:cNvSpPr>
            <a:spLocks noChangeShapeType="1"/>
          </p:cNvSpPr>
          <p:nvPr/>
        </p:nvSpPr>
        <p:spPr bwMode="auto">
          <a:xfrm>
            <a:off x="3614738" y="3644900"/>
            <a:ext cx="0" cy="81438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50549" name="Line 21"/>
          <p:cNvSpPr>
            <a:spLocks noChangeShapeType="1"/>
          </p:cNvSpPr>
          <p:nvPr/>
        </p:nvSpPr>
        <p:spPr bwMode="auto">
          <a:xfrm>
            <a:off x="6459538" y="3644900"/>
            <a:ext cx="0" cy="81438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4282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1631</TotalTime>
  <Words>3385</Words>
  <Application>Microsoft Office PowerPoint</Application>
  <PresentationFormat>Widescreen</PresentationFormat>
  <Paragraphs>1298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3" baseType="lpstr">
      <vt:lpstr>Arial Black</vt:lpstr>
      <vt:lpstr>Calibri</vt:lpstr>
      <vt:lpstr>Calibri Light</vt:lpstr>
      <vt:lpstr>Courier New</vt:lpstr>
      <vt:lpstr>Symbol</vt:lpstr>
      <vt:lpstr>Wingdings</vt:lpstr>
      <vt:lpstr>Retrospect</vt:lpstr>
      <vt:lpstr>{Pertemuan 9 –  ARRAY SATU DIMENSI}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{Pertemuan 1}</dc:title>
  <dc:creator>Achmad Solichin</dc:creator>
  <cp:lastModifiedBy>user</cp:lastModifiedBy>
  <cp:revision>291</cp:revision>
  <dcterms:created xsi:type="dcterms:W3CDTF">2015-09-07T21:44:05Z</dcterms:created>
  <dcterms:modified xsi:type="dcterms:W3CDTF">2016-11-14T09:39:36Z</dcterms:modified>
</cp:coreProperties>
</file>