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15"/>
  </p:notesMasterIdLst>
  <p:handoutMasterIdLst>
    <p:handoutMasterId r:id="rId16"/>
  </p:handoutMasterIdLst>
  <p:sldIdLst>
    <p:sldId id="324" r:id="rId3"/>
    <p:sldId id="351" r:id="rId4"/>
    <p:sldId id="352" r:id="rId5"/>
    <p:sldId id="354" r:id="rId6"/>
    <p:sldId id="355" r:id="rId7"/>
    <p:sldId id="356" r:id="rId8"/>
    <p:sldId id="360" r:id="rId9"/>
    <p:sldId id="357" r:id="rId10"/>
    <p:sldId id="359" r:id="rId11"/>
    <p:sldId id="364" r:id="rId12"/>
    <p:sldId id="353" r:id="rId13"/>
    <p:sldId id="348" r:id="rId14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76CEA-8815-48F8-A57B-E1B505ECFB62}" type="doc">
      <dgm:prSet loTypeId="urn:microsoft.com/office/officeart/2005/8/layout/process1" loCatId="process" qsTypeId="urn:microsoft.com/office/officeart/2005/8/quickstyle/simple3" qsCatId="simple" csTypeId="urn:microsoft.com/office/officeart/2005/8/colors/colorful5" csCatId="colorful" phldr="1"/>
      <dgm:spPr/>
    </dgm:pt>
    <dgm:pt modelId="{D524F0F4-BD1E-4F1C-ADA2-C6465415E91F}">
      <dgm:prSet phldrT="[Text]"/>
      <dgm:spPr/>
      <dgm:t>
        <a:bodyPr/>
        <a:lstStyle/>
        <a:p>
          <a:r>
            <a:rPr lang="en-US" smtClean="0"/>
            <a:t>Kuantor</a:t>
          </a:r>
          <a:endParaRPr lang="en-GB"/>
        </a:p>
      </dgm:t>
    </dgm:pt>
    <dgm:pt modelId="{B4D2CB29-2801-4D45-B2D1-ACAC8D9D8E89}" type="parTrans" cxnId="{43F33BE5-FF26-4E54-AE29-255897AEBEEC}">
      <dgm:prSet/>
      <dgm:spPr/>
      <dgm:t>
        <a:bodyPr/>
        <a:lstStyle/>
        <a:p>
          <a:endParaRPr lang="en-GB"/>
        </a:p>
      </dgm:t>
    </dgm:pt>
    <dgm:pt modelId="{CDD078ED-6B12-4CBC-B44F-7EA3ACDC5F2B}" type="sibTrans" cxnId="{43F33BE5-FF26-4E54-AE29-255897AEBEEC}">
      <dgm:prSet/>
      <dgm:spPr/>
      <dgm:t>
        <a:bodyPr/>
        <a:lstStyle/>
        <a:p>
          <a:endParaRPr lang="en-GB"/>
        </a:p>
      </dgm:t>
    </dgm:pt>
    <dgm:pt modelId="{01649296-E209-4C7A-875E-833ADB61BD18}">
      <dgm:prSet phldrT="[Text]"/>
      <dgm:spPr/>
      <dgm:t>
        <a:bodyPr/>
        <a:lstStyle/>
        <a:p>
          <a:r>
            <a:rPr lang="en-US" smtClean="0"/>
            <a:t>Ingkaran</a:t>
          </a:r>
          <a:endParaRPr lang="en-GB"/>
        </a:p>
      </dgm:t>
    </dgm:pt>
    <dgm:pt modelId="{CAFA57FA-5555-4C57-B558-763E749FCE28}" type="parTrans" cxnId="{6DA88C61-DC3B-4EBB-8095-AEE8B7705630}">
      <dgm:prSet/>
      <dgm:spPr/>
      <dgm:t>
        <a:bodyPr/>
        <a:lstStyle/>
        <a:p>
          <a:endParaRPr lang="en-GB"/>
        </a:p>
      </dgm:t>
    </dgm:pt>
    <dgm:pt modelId="{A7250027-E536-41DF-9E4D-941B0B830EAF}" type="sibTrans" cxnId="{6DA88C61-DC3B-4EBB-8095-AEE8B7705630}">
      <dgm:prSet/>
      <dgm:spPr/>
      <dgm:t>
        <a:bodyPr/>
        <a:lstStyle/>
        <a:p>
          <a:endParaRPr lang="en-GB"/>
        </a:p>
      </dgm:t>
    </dgm:pt>
    <dgm:pt modelId="{94A1A0AA-A1C7-4429-B3AB-B1F6D478F079}">
      <dgm:prSet phldrT="[Text]"/>
      <dgm:spPr/>
      <dgm:t>
        <a:bodyPr/>
        <a:lstStyle/>
        <a:p>
          <a:r>
            <a:rPr lang="en-US" smtClean="0"/>
            <a:t>Ganda</a:t>
          </a:r>
          <a:endParaRPr lang="en-GB"/>
        </a:p>
      </dgm:t>
    </dgm:pt>
    <dgm:pt modelId="{E129B7CA-3862-4669-B658-FF21E706EE15}" type="parTrans" cxnId="{8A0EB7D5-8227-4510-9C66-E56A960DB094}">
      <dgm:prSet/>
      <dgm:spPr/>
      <dgm:t>
        <a:bodyPr/>
        <a:lstStyle/>
        <a:p>
          <a:endParaRPr lang="en-GB"/>
        </a:p>
      </dgm:t>
    </dgm:pt>
    <dgm:pt modelId="{1DFA0597-ABD1-4682-90D9-ACEED5F7B3D6}" type="sibTrans" cxnId="{8A0EB7D5-8227-4510-9C66-E56A960DB094}">
      <dgm:prSet/>
      <dgm:spPr/>
      <dgm:t>
        <a:bodyPr/>
        <a:lstStyle/>
        <a:p>
          <a:endParaRPr lang="en-GB"/>
        </a:p>
      </dgm:t>
    </dgm:pt>
    <dgm:pt modelId="{A5143531-7D39-4DAD-8BFA-A9E77C8A9202}">
      <dgm:prSet phldrT="[Text]"/>
      <dgm:spPr/>
      <dgm:t>
        <a:bodyPr/>
        <a:lstStyle/>
        <a:p>
          <a:r>
            <a:rPr lang="en-US" smtClean="0"/>
            <a:t>Topik di Ilmu Komputer</a:t>
          </a:r>
          <a:endParaRPr lang="en-GB"/>
        </a:p>
      </dgm:t>
    </dgm:pt>
    <dgm:pt modelId="{6E6B551A-CC3B-4A2D-AE89-9E1231A1C250}" type="parTrans" cxnId="{96D6D8BB-3188-4A06-BAD1-FA57A73DC9DF}">
      <dgm:prSet/>
      <dgm:spPr/>
      <dgm:t>
        <a:bodyPr/>
        <a:lstStyle/>
        <a:p>
          <a:endParaRPr lang="en-GB"/>
        </a:p>
      </dgm:t>
    </dgm:pt>
    <dgm:pt modelId="{C3AE2C23-7205-4B84-BCBC-8537011F9BFA}" type="sibTrans" cxnId="{96D6D8BB-3188-4A06-BAD1-FA57A73DC9DF}">
      <dgm:prSet/>
      <dgm:spPr/>
      <dgm:t>
        <a:bodyPr/>
        <a:lstStyle/>
        <a:p>
          <a:endParaRPr lang="en-GB"/>
        </a:p>
      </dgm:t>
    </dgm:pt>
    <dgm:pt modelId="{5675A45A-7EC9-48A7-9DB5-2F95E0F037DD}" type="pres">
      <dgm:prSet presAssocID="{83376CEA-8815-48F8-A57B-E1B505ECFB62}" presName="Name0" presStyleCnt="0">
        <dgm:presLayoutVars>
          <dgm:dir/>
          <dgm:resizeHandles val="exact"/>
        </dgm:presLayoutVars>
      </dgm:prSet>
      <dgm:spPr/>
    </dgm:pt>
    <dgm:pt modelId="{EF86B896-BA20-4A29-8C4D-8AB8314C1D0E}" type="pres">
      <dgm:prSet presAssocID="{D524F0F4-BD1E-4F1C-ADA2-C6465415E91F}" presName="node" presStyleLbl="node1" presStyleIdx="0" presStyleCnt="4" custLinFactX="-17637" custLinFactNeighborX="-100000" custLinFactNeighborY="-20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3ABC8-6BA3-4A67-91EB-E84882D0FEDB}" type="pres">
      <dgm:prSet presAssocID="{CDD078ED-6B12-4CBC-B44F-7EA3ACDC5F2B}" presName="sibTrans" presStyleLbl="sibTrans2D1" presStyleIdx="0" presStyleCnt="3"/>
      <dgm:spPr/>
      <dgm:t>
        <a:bodyPr/>
        <a:lstStyle/>
        <a:p>
          <a:endParaRPr lang="en-GB"/>
        </a:p>
      </dgm:t>
    </dgm:pt>
    <dgm:pt modelId="{8B501A66-B58F-4876-BA42-B40E26A94935}" type="pres">
      <dgm:prSet presAssocID="{CDD078ED-6B12-4CBC-B44F-7EA3ACDC5F2B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ABF6BACC-E48B-491B-8A9C-0589236000FD}" type="pres">
      <dgm:prSet presAssocID="{01649296-E209-4C7A-875E-833ADB61BD1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6E8350-7B76-4A4D-A6BD-AD24D8CDE07D}" type="pres">
      <dgm:prSet presAssocID="{A7250027-E536-41DF-9E4D-941B0B830EAF}" presName="sibTrans" presStyleLbl="sibTrans2D1" presStyleIdx="1" presStyleCnt="3"/>
      <dgm:spPr/>
      <dgm:t>
        <a:bodyPr/>
        <a:lstStyle/>
        <a:p>
          <a:endParaRPr lang="en-GB"/>
        </a:p>
      </dgm:t>
    </dgm:pt>
    <dgm:pt modelId="{A75B64A7-C218-4CDA-9724-029A7B4749D4}" type="pres">
      <dgm:prSet presAssocID="{A7250027-E536-41DF-9E4D-941B0B830EAF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4331DDEC-9F74-4A8F-8058-F3B2BE072898}" type="pres">
      <dgm:prSet presAssocID="{94A1A0AA-A1C7-4429-B3AB-B1F6D478F07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7B3FA-4B84-4643-982F-2EF4369C499E}" type="pres">
      <dgm:prSet presAssocID="{1DFA0597-ABD1-4682-90D9-ACEED5F7B3D6}" presName="sibTrans" presStyleLbl="sibTrans2D1" presStyleIdx="2" presStyleCnt="3"/>
      <dgm:spPr/>
      <dgm:t>
        <a:bodyPr/>
        <a:lstStyle/>
        <a:p>
          <a:endParaRPr lang="en-GB"/>
        </a:p>
      </dgm:t>
    </dgm:pt>
    <dgm:pt modelId="{3A85B05B-EF0C-4844-AE21-981C0BCF0CF8}" type="pres">
      <dgm:prSet presAssocID="{1DFA0597-ABD1-4682-90D9-ACEED5F7B3D6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4A903926-BBF9-49EB-9DDD-CAB7FC00BDEE}" type="pres">
      <dgm:prSet presAssocID="{A5143531-7D39-4DAD-8BFA-A9E77C8A92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197292A-3963-434A-9C9D-5A20E4631074}" type="presOf" srcId="{94A1A0AA-A1C7-4429-B3AB-B1F6D478F079}" destId="{4331DDEC-9F74-4A8F-8058-F3B2BE072898}" srcOrd="0" destOrd="0" presId="urn:microsoft.com/office/officeart/2005/8/layout/process1"/>
    <dgm:cxn modelId="{EC2A6BD6-10D3-4F4E-B0DD-D7505ED1D2B3}" type="presOf" srcId="{1DFA0597-ABD1-4682-90D9-ACEED5F7B3D6}" destId="{3A85B05B-EF0C-4844-AE21-981C0BCF0CF8}" srcOrd="1" destOrd="0" presId="urn:microsoft.com/office/officeart/2005/8/layout/process1"/>
    <dgm:cxn modelId="{E962F5C9-77BB-4483-9D6F-49B2A2AE54BE}" type="presOf" srcId="{D524F0F4-BD1E-4F1C-ADA2-C6465415E91F}" destId="{EF86B896-BA20-4A29-8C4D-8AB8314C1D0E}" srcOrd="0" destOrd="0" presId="urn:microsoft.com/office/officeart/2005/8/layout/process1"/>
    <dgm:cxn modelId="{79ED08D2-1B1C-42F8-97DF-0817B7D06460}" type="presOf" srcId="{A7250027-E536-41DF-9E4D-941B0B830EAF}" destId="{A75B64A7-C218-4CDA-9724-029A7B4749D4}" srcOrd="1" destOrd="0" presId="urn:microsoft.com/office/officeart/2005/8/layout/process1"/>
    <dgm:cxn modelId="{8A0EB7D5-8227-4510-9C66-E56A960DB094}" srcId="{83376CEA-8815-48F8-A57B-E1B505ECFB62}" destId="{94A1A0AA-A1C7-4429-B3AB-B1F6D478F079}" srcOrd="2" destOrd="0" parTransId="{E129B7CA-3862-4669-B658-FF21E706EE15}" sibTransId="{1DFA0597-ABD1-4682-90D9-ACEED5F7B3D6}"/>
    <dgm:cxn modelId="{6DA88C61-DC3B-4EBB-8095-AEE8B7705630}" srcId="{83376CEA-8815-48F8-A57B-E1B505ECFB62}" destId="{01649296-E209-4C7A-875E-833ADB61BD18}" srcOrd="1" destOrd="0" parTransId="{CAFA57FA-5555-4C57-B558-763E749FCE28}" sibTransId="{A7250027-E536-41DF-9E4D-941B0B830EAF}"/>
    <dgm:cxn modelId="{0401B1AC-8A39-4BA9-B0EB-04D51DF82962}" type="presOf" srcId="{1DFA0597-ABD1-4682-90D9-ACEED5F7B3D6}" destId="{60B7B3FA-4B84-4643-982F-2EF4369C499E}" srcOrd="0" destOrd="0" presId="urn:microsoft.com/office/officeart/2005/8/layout/process1"/>
    <dgm:cxn modelId="{A155EC8E-C187-4013-87D8-528FD62B5B8E}" type="presOf" srcId="{A5143531-7D39-4DAD-8BFA-A9E77C8A9202}" destId="{4A903926-BBF9-49EB-9DDD-CAB7FC00BDEE}" srcOrd="0" destOrd="0" presId="urn:microsoft.com/office/officeart/2005/8/layout/process1"/>
    <dgm:cxn modelId="{96D6D8BB-3188-4A06-BAD1-FA57A73DC9DF}" srcId="{83376CEA-8815-48F8-A57B-E1B505ECFB62}" destId="{A5143531-7D39-4DAD-8BFA-A9E77C8A9202}" srcOrd="3" destOrd="0" parTransId="{6E6B551A-CC3B-4A2D-AE89-9E1231A1C250}" sibTransId="{C3AE2C23-7205-4B84-BCBC-8537011F9BFA}"/>
    <dgm:cxn modelId="{19923BB5-9A18-4D40-A41A-5E7B13E6FE5E}" type="presOf" srcId="{A7250027-E536-41DF-9E4D-941B0B830EAF}" destId="{BF6E8350-7B76-4A4D-A6BD-AD24D8CDE07D}" srcOrd="0" destOrd="0" presId="urn:microsoft.com/office/officeart/2005/8/layout/process1"/>
    <dgm:cxn modelId="{F53234A1-04B8-40AA-B848-9C89A11D0C6C}" type="presOf" srcId="{83376CEA-8815-48F8-A57B-E1B505ECFB62}" destId="{5675A45A-7EC9-48A7-9DB5-2F95E0F037DD}" srcOrd="0" destOrd="0" presId="urn:microsoft.com/office/officeart/2005/8/layout/process1"/>
    <dgm:cxn modelId="{3A9A7A9D-4D23-461A-B5F5-2B536AEC2CF0}" type="presOf" srcId="{CDD078ED-6B12-4CBC-B44F-7EA3ACDC5F2B}" destId="{8B501A66-B58F-4876-BA42-B40E26A94935}" srcOrd="1" destOrd="0" presId="urn:microsoft.com/office/officeart/2005/8/layout/process1"/>
    <dgm:cxn modelId="{3704956A-4EDC-414B-82E3-0D1A55903502}" type="presOf" srcId="{CDD078ED-6B12-4CBC-B44F-7EA3ACDC5F2B}" destId="{51B3ABC8-6BA3-4A67-91EB-E84882D0FEDB}" srcOrd="0" destOrd="0" presId="urn:microsoft.com/office/officeart/2005/8/layout/process1"/>
    <dgm:cxn modelId="{43F33BE5-FF26-4E54-AE29-255897AEBEEC}" srcId="{83376CEA-8815-48F8-A57B-E1B505ECFB62}" destId="{D524F0F4-BD1E-4F1C-ADA2-C6465415E91F}" srcOrd="0" destOrd="0" parTransId="{B4D2CB29-2801-4D45-B2D1-ACAC8D9D8E89}" sibTransId="{CDD078ED-6B12-4CBC-B44F-7EA3ACDC5F2B}"/>
    <dgm:cxn modelId="{244593D9-ECDA-4AA2-B07A-2005262DA992}" type="presOf" srcId="{01649296-E209-4C7A-875E-833ADB61BD18}" destId="{ABF6BACC-E48B-491B-8A9C-0589236000FD}" srcOrd="0" destOrd="0" presId="urn:microsoft.com/office/officeart/2005/8/layout/process1"/>
    <dgm:cxn modelId="{F0A8E291-4103-43D6-9222-3BFF65C1213A}" type="presParOf" srcId="{5675A45A-7EC9-48A7-9DB5-2F95E0F037DD}" destId="{EF86B896-BA20-4A29-8C4D-8AB8314C1D0E}" srcOrd="0" destOrd="0" presId="urn:microsoft.com/office/officeart/2005/8/layout/process1"/>
    <dgm:cxn modelId="{B62878F0-EAC9-4DAB-BC29-22965C99F070}" type="presParOf" srcId="{5675A45A-7EC9-48A7-9DB5-2F95E0F037DD}" destId="{51B3ABC8-6BA3-4A67-91EB-E84882D0FEDB}" srcOrd="1" destOrd="0" presId="urn:microsoft.com/office/officeart/2005/8/layout/process1"/>
    <dgm:cxn modelId="{1EE52808-17D6-4324-8EBC-30B51BF168A6}" type="presParOf" srcId="{51B3ABC8-6BA3-4A67-91EB-E84882D0FEDB}" destId="{8B501A66-B58F-4876-BA42-B40E26A94935}" srcOrd="0" destOrd="0" presId="urn:microsoft.com/office/officeart/2005/8/layout/process1"/>
    <dgm:cxn modelId="{FC3EC43F-E24B-46C0-8457-0CE8041E2018}" type="presParOf" srcId="{5675A45A-7EC9-48A7-9DB5-2F95E0F037DD}" destId="{ABF6BACC-E48B-491B-8A9C-0589236000FD}" srcOrd="2" destOrd="0" presId="urn:microsoft.com/office/officeart/2005/8/layout/process1"/>
    <dgm:cxn modelId="{13D61D67-CE89-4969-89E5-F6955E8F2DD6}" type="presParOf" srcId="{5675A45A-7EC9-48A7-9DB5-2F95E0F037DD}" destId="{BF6E8350-7B76-4A4D-A6BD-AD24D8CDE07D}" srcOrd="3" destOrd="0" presId="urn:microsoft.com/office/officeart/2005/8/layout/process1"/>
    <dgm:cxn modelId="{342B9E68-94AD-41C4-BC7A-FF1804A3FB31}" type="presParOf" srcId="{BF6E8350-7B76-4A4D-A6BD-AD24D8CDE07D}" destId="{A75B64A7-C218-4CDA-9724-029A7B4749D4}" srcOrd="0" destOrd="0" presId="urn:microsoft.com/office/officeart/2005/8/layout/process1"/>
    <dgm:cxn modelId="{A04827CC-6103-4090-9C7A-D17620400C49}" type="presParOf" srcId="{5675A45A-7EC9-48A7-9DB5-2F95E0F037DD}" destId="{4331DDEC-9F74-4A8F-8058-F3B2BE072898}" srcOrd="4" destOrd="0" presId="urn:microsoft.com/office/officeart/2005/8/layout/process1"/>
    <dgm:cxn modelId="{202B15DF-8807-4483-9DB6-9056E215CFF6}" type="presParOf" srcId="{5675A45A-7EC9-48A7-9DB5-2F95E0F037DD}" destId="{60B7B3FA-4B84-4643-982F-2EF4369C499E}" srcOrd="5" destOrd="0" presId="urn:microsoft.com/office/officeart/2005/8/layout/process1"/>
    <dgm:cxn modelId="{AFA4B3B3-754C-4013-AC2F-8F650DDA4F19}" type="presParOf" srcId="{60B7B3FA-4B84-4643-982F-2EF4369C499E}" destId="{3A85B05B-EF0C-4844-AE21-981C0BCF0CF8}" srcOrd="0" destOrd="0" presId="urn:microsoft.com/office/officeart/2005/8/layout/process1"/>
    <dgm:cxn modelId="{B83A4632-2C31-4A75-905E-F6A247E6D57C}" type="presParOf" srcId="{5675A45A-7EC9-48A7-9DB5-2F95E0F037DD}" destId="{4A903926-BBF9-49EB-9DDD-CAB7FC00BD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6B896-BA20-4A29-8C4D-8AB8314C1D0E}">
      <dsp:nvSpPr>
        <dsp:cNvPr id="0" name=""/>
        <dsp:cNvSpPr/>
      </dsp:nvSpPr>
      <dsp:spPr>
        <a:xfrm>
          <a:off x="0" y="1841379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Kuantor</a:t>
          </a:r>
          <a:endParaRPr lang="en-GB" sz="2400" kern="1200"/>
        </a:p>
      </dsp:txBody>
      <dsp:txXfrm>
        <a:off x="37050" y="1878429"/>
        <a:ext cx="2034199" cy="1190879"/>
      </dsp:txXfrm>
    </dsp:sp>
    <dsp:sp modelId="{51B3ABC8-6BA3-4A67-91EB-E84882D0FEDB}">
      <dsp:nvSpPr>
        <dsp:cNvPr id="0" name=""/>
        <dsp:cNvSpPr/>
      </dsp:nvSpPr>
      <dsp:spPr>
        <a:xfrm rot="3060">
          <a:off x="2320334" y="2213766"/>
          <a:ext cx="449515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2320334" y="2318278"/>
        <a:ext cx="314661" cy="313714"/>
      </dsp:txXfrm>
    </dsp:sp>
    <dsp:sp modelId="{ABF6BACC-E48B-491B-8A9C-0589236000FD}">
      <dsp:nvSpPr>
        <dsp:cNvPr id="0" name=""/>
        <dsp:cNvSpPr/>
      </dsp:nvSpPr>
      <dsp:spPr>
        <a:xfrm>
          <a:off x="2956440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460021"/>
                <a:satOff val="11667"/>
                <a:lumOff val="-13007"/>
                <a:alphaOff val="0"/>
                <a:tint val="50000"/>
                <a:satMod val="300000"/>
              </a:schemeClr>
            </a:gs>
            <a:gs pos="35000">
              <a:schemeClr val="accent5">
                <a:hueOff val="-3460021"/>
                <a:satOff val="11667"/>
                <a:lumOff val="-13007"/>
                <a:alphaOff val="0"/>
                <a:tint val="37000"/>
                <a:satMod val="300000"/>
              </a:schemeClr>
            </a:gs>
            <a:gs pos="100000">
              <a:schemeClr val="accent5">
                <a:hueOff val="-3460021"/>
                <a:satOff val="11667"/>
                <a:lumOff val="-1300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Ingkaran</a:t>
          </a:r>
          <a:endParaRPr lang="en-GB" sz="2400" kern="1200"/>
        </a:p>
      </dsp:txBody>
      <dsp:txXfrm>
        <a:off x="2993490" y="1881060"/>
        <a:ext cx="2034199" cy="1190879"/>
      </dsp:txXfrm>
    </dsp:sp>
    <dsp:sp modelId="{BF6E8350-7B76-4A4D-A6BD-AD24D8CDE07D}">
      <dsp:nvSpPr>
        <dsp:cNvPr id="0" name=""/>
        <dsp:cNvSpPr/>
      </dsp:nvSpPr>
      <dsp:spPr>
        <a:xfrm>
          <a:off x="5275570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190032"/>
                <a:satOff val="17500"/>
                <a:lumOff val="-19510"/>
                <a:alphaOff val="0"/>
                <a:tint val="50000"/>
                <a:satMod val="300000"/>
              </a:schemeClr>
            </a:gs>
            <a:gs pos="35000">
              <a:schemeClr val="accent5">
                <a:hueOff val="-5190032"/>
                <a:satOff val="17500"/>
                <a:lumOff val="-19510"/>
                <a:alphaOff val="0"/>
                <a:tint val="37000"/>
                <a:satMod val="300000"/>
              </a:schemeClr>
            </a:gs>
            <a:gs pos="100000">
              <a:schemeClr val="accent5">
                <a:hueOff val="-5190032"/>
                <a:satOff val="17500"/>
                <a:lumOff val="-1951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5275570" y="2319642"/>
        <a:ext cx="312871" cy="313714"/>
      </dsp:txXfrm>
    </dsp:sp>
    <dsp:sp modelId="{4331DDEC-9F74-4A8F-8058-F3B2BE072898}">
      <dsp:nvSpPr>
        <dsp:cNvPr id="0" name=""/>
        <dsp:cNvSpPr/>
      </dsp:nvSpPr>
      <dsp:spPr>
        <a:xfrm>
          <a:off x="5908059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920042"/>
                <a:satOff val="23333"/>
                <a:lumOff val="-26013"/>
                <a:alphaOff val="0"/>
                <a:tint val="50000"/>
                <a:satMod val="300000"/>
              </a:schemeClr>
            </a:gs>
            <a:gs pos="35000">
              <a:schemeClr val="accent5">
                <a:hueOff val="-6920042"/>
                <a:satOff val="23333"/>
                <a:lumOff val="-26013"/>
                <a:alphaOff val="0"/>
                <a:tint val="37000"/>
                <a:satMod val="300000"/>
              </a:schemeClr>
            </a:gs>
            <a:gs pos="100000">
              <a:schemeClr val="accent5">
                <a:hueOff val="-6920042"/>
                <a:satOff val="23333"/>
                <a:lumOff val="-2601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Ganda</a:t>
          </a:r>
          <a:endParaRPr lang="en-GB" sz="2400" kern="1200"/>
        </a:p>
      </dsp:txBody>
      <dsp:txXfrm>
        <a:off x="5945109" y="1881060"/>
        <a:ext cx="2034199" cy="1190879"/>
      </dsp:txXfrm>
    </dsp:sp>
    <dsp:sp modelId="{60B7B3FA-4B84-4643-982F-2EF4369C499E}">
      <dsp:nvSpPr>
        <dsp:cNvPr id="0" name=""/>
        <dsp:cNvSpPr/>
      </dsp:nvSpPr>
      <dsp:spPr>
        <a:xfrm>
          <a:off x="8227188" y="2215070"/>
          <a:ext cx="446959" cy="52285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900" kern="1200"/>
        </a:p>
      </dsp:txBody>
      <dsp:txXfrm>
        <a:off x="8227188" y="2319642"/>
        <a:ext cx="312871" cy="313714"/>
      </dsp:txXfrm>
    </dsp:sp>
    <dsp:sp modelId="{4A903926-BBF9-49EB-9DDD-CAB7FC00BDEE}">
      <dsp:nvSpPr>
        <dsp:cNvPr id="0" name=""/>
        <dsp:cNvSpPr/>
      </dsp:nvSpPr>
      <dsp:spPr>
        <a:xfrm>
          <a:off x="8859678" y="1844010"/>
          <a:ext cx="2108299" cy="12649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380063"/>
                <a:satOff val="35000"/>
                <a:lumOff val="-39020"/>
                <a:alphaOff val="0"/>
                <a:tint val="50000"/>
                <a:satMod val="300000"/>
              </a:schemeClr>
            </a:gs>
            <a:gs pos="35000">
              <a:schemeClr val="accent5">
                <a:hueOff val="-10380063"/>
                <a:satOff val="35000"/>
                <a:lumOff val="-39020"/>
                <a:alphaOff val="0"/>
                <a:tint val="37000"/>
                <a:satMod val="300000"/>
              </a:schemeClr>
            </a:gs>
            <a:gs pos="100000">
              <a:schemeClr val="accent5">
                <a:hueOff val="-10380063"/>
                <a:satOff val="35000"/>
                <a:lumOff val="-3902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Topik di Ilmu Komputer</a:t>
          </a:r>
          <a:endParaRPr lang="en-GB" sz="2400" kern="1200"/>
        </a:p>
      </dsp:txBody>
      <dsp:txXfrm>
        <a:off x="8896728" y="1881060"/>
        <a:ext cx="2034199" cy="1190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25/02/2019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25/02/2019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2/25/2019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smtClean="0">
                <a:latin typeface="+mj-lt"/>
              </a:rPr>
              <a:t>LOGIKA MATEMATIKA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US" sz="3600" b="1" smtClean="0">
                <a:latin typeface="+mj-lt"/>
              </a:rPr>
              <a:t>MI041</a:t>
            </a:r>
            <a:r>
              <a:rPr lang="id-ID" sz="3600" b="1" smtClean="0">
                <a:latin typeface="+mj-lt"/>
              </a:rPr>
              <a:t>/ </a:t>
            </a:r>
            <a:r>
              <a:rPr lang="en-US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Forum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/>
              <a:t>Apa hubungan antara kuantor dengan database pada komputer?</a:t>
            </a:r>
          </a:p>
          <a:p>
            <a:pPr algn="just"/>
            <a:r>
              <a:rPr lang="en-US" sz="2000" smtClean="0"/>
              <a:t>Jawaban:</a:t>
            </a:r>
            <a:endParaRPr lang="en-GB" sz="1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0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967545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/>
              <a:t>6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latin typeface="+mj-lt"/>
              </a:rPr>
              <a:t>kuantor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Mahasiswa dapat memahami konsep dasar dari kuantor (universal dan eksistensial)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id-ID" smtClean="0"/>
              <a:t>Prinsip </a:t>
            </a:r>
            <a:r>
              <a:rPr lang="id-ID"/>
              <a:t>universal dan eksistensial</a:t>
            </a:r>
          </a:p>
          <a:p>
            <a:r>
              <a:rPr lang="id-ID"/>
              <a:t>Penggunaan konsep kuantor pada suatu kalimat</a:t>
            </a:r>
          </a:p>
          <a:p>
            <a:r>
              <a:rPr lang="id-ID"/>
              <a:t>Keterkatan kuantor dan pembentukan variabel dan kata penghubung</a:t>
            </a:r>
          </a:p>
          <a:p>
            <a:r>
              <a:rPr lang="id-ID"/>
              <a:t>Ingkaran kuantor</a:t>
            </a:r>
          </a:p>
          <a:p>
            <a:r>
              <a:rPr lang="id-ID"/>
              <a:t>Kuantor Ganda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Kuantor Universal</a:t>
            </a:r>
          </a:p>
          <a:p>
            <a:pPr lvl="1"/>
            <a:r>
              <a:rPr lang="en-US"/>
              <a:t>Setiap obek dalam semestanya mempunyai sifat kalimat yang menyatakannya</a:t>
            </a:r>
          </a:p>
          <a:p>
            <a:pPr lvl="1"/>
            <a:r>
              <a:rPr lang="en-US"/>
              <a:t>Lambang : </a:t>
            </a:r>
            <a:r>
              <a:rPr lang="en-US">
                <a:sym typeface="Symbol" panose="05050102010706020507" pitchFamily="18" charset="2"/>
              </a:rPr>
              <a:t> 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Baca : Semua … / setiap …</a:t>
            </a:r>
            <a:endParaRPr lang="en-US"/>
          </a:p>
          <a:p>
            <a:r>
              <a:rPr lang="en-US"/>
              <a:t>Kuantor Eksistensial</a:t>
            </a:r>
          </a:p>
          <a:p>
            <a:pPr lvl="1"/>
            <a:r>
              <a:rPr lang="en-US"/>
              <a:t>Diantara onjek dalam semestanya, paling sedikit ada satu objek atau lebih (asal tidak semua) yang memenuhi sifat kalimat yang menyatakannya.</a:t>
            </a:r>
          </a:p>
          <a:p>
            <a:pPr lvl="1"/>
            <a:r>
              <a:rPr lang="en-US"/>
              <a:t>Lambang : </a:t>
            </a:r>
            <a:r>
              <a:rPr lang="en-US">
                <a:sym typeface="Symbol" panose="05050102010706020507" pitchFamily="18" charset="2"/>
              </a:rPr>
              <a:t></a:t>
            </a:r>
          </a:p>
          <a:p>
            <a:pPr lvl="1"/>
            <a:r>
              <a:rPr lang="en-US">
                <a:sym typeface="Symbol" panose="05050102010706020507" pitchFamily="18" charset="2"/>
              </a:rPr>
              <a:t>Baca : Beberapa … / paling sedikit satu … / ada ….</a:t>
            </a:r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3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670976" cy="5225752"/>
          </a:xfrm>
        </p:spPr>
        <p:txBody>
          <a:bodyPr/>
          <a:lstStyle/>
          <a:p>
            <a:r>
              <a:rPr lang="en-US"/>
              <a:t>Universal</a:t>
            </a:r>
          </a:p>
          <a:p>
            <a:pPr lvl="1"/>
            <a:r>
              <a:rPr lang="en-US"/>
              <a:t>Setiap hewan dapat bergerak</a:t>
            </a:r>
          </a:p>
          <a:p>
            <a:pPr lvl="2"/>
            <a:r>
              <a:rPr lang="en-US"/>
              <a:t>Kuantor yang digunakan : Setiap (</a:t>
            </a:r>
            <a:r>
              <a:rPr lang="en-US">
                <a:sym typeface="Symbol" panose="05050102010706020507" pitchFamily="18" charset="2"/>
              </a:rPr>
              <a:t></a:t>
            </a:r>
            <a:r>
              <a:rPr lang="en-US"/>
              <a:t>)</a:t>
            </a:r>
          </a:p>
          <a:p>
            <a:pPr lvl="2"/>
            <a:r>
              <a:rPr lang="en-US"/>
              <a:t>Predikat : dapat bergerak (p)</a:t>
            </a:r>
          </a:p>
          <a:p>
            <a:pPr lvl="2"/>
            <a:r>
              <a:rPr lang="en-US"/>
              <a:t>Objek : hewan (x)</a:t>
            </a:r>
          </a:p>
          <a:p>
            <a:pPr lvl="1"/>
            <a:r>
              <a:rPr lang="en-US" b="1"/>
              <a:t>Penulisan : (</a:t>
            </a:r>
            <a:r>
              <a:rPr lang="en-US" b="1">
                <a:sym typeface="Symbol" panose="05050102010706020507" pitchFamily="18" charset="2"/>
              </a:rPr>
              <a:t>x) p(x)</a:t>
            </a:r>
            <a:endParaRPr lang="en-US" b="1"/>
          </a:p>
          <a:p>
            <a:r>
              <a:rPr lang="en-US"/>
              <a:t>Eksistensial</a:t>
            </a:r>
          </a:p>
          <a:p>
            <a:pPr lvl="1"/>
            <a:r>
              <a:rPr lang="en-US"/>
              <a:t>Beberapa hewan di laut bernafas dengan paru-paru</a:t>
            </a:r>
          </a:p>
          <a:p>
            <a:pPr lvl="2"/>
            <a:r>
              <a:rPr lang="en-US"/>
              <a:t>Kuantor yang digunakan : (</a:t>
            </a:r>
            <a:r>
              <a:rPr lang="en-US">
                <a:sym typeface="Symbol" panose="05050102010706020507" pitchFamily="18" charset="2"/>
              </a:rPr>
              <a:t></a:t>
            </a:r>
            <a:r>
              <a:rPr lang="en-US"/>
              <a:t>)</a:t>
            </a:r>
          </a:p>
          <a:p>
            <a:pPr lvl="2"/>
            <a:r>
              <a:rPr lang="en-US"/>
              <a:t>Predikat : bernafas dengan paru-paru (q)</a:t>
            </a:r>
          </a:p>
          <a:p>
            <a:pPr lvl="2"/>
            <a:r>
              <a:rPr lang="en-US"/>
              <a:t>Objek : hewan di laut (y)</a:t>
            </a:r>
          </a:p>
          <a:p>
            <a:pPr lvl="1"/>
            <a:r>
              <a:rPr lang="en-US" b="1"/>
              <a:t>Penulisan : (</a:t>
            </a:r>
            <a:r>
              <a:rPr lang="en-US" b="1">
                <a:sym typeface="Symbol" panose="05050102010706020507" pitchFamily="18" charset="2"/>
              </a:rPr>
              <a:t>y</a:t>
            </a:r>
            <a:r>
              <a:rPr lang="en-US" b="1"/>
              <a:t>) q(y)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0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176000" cy="4953000"/>
          </a:xfrm>
        </p:spPr>
        <p:txBody>
          <a:bodyPr/>
          <a:lstStyle/>
          <a:p>
            <a:r>
              <a:rPr lang="en-US"/>
              <a:t>Ingkaran dari “semua x bersifat p(x)” adalah “</a:t>
            </a:r>
            <a:r>
              <a:rPr lang="en-US">
                <a:solidFill>
                  <a:srgbClr val="FF0000"/>
                </a:solidFill>
              </a:rPr>
              <a:t>ada</a:t>
            </a:r>
            <a:r>
              <a:rPr lang="en-US"/>
              <a:t> x yang </a:t>
            </a:r>
            <a:r>
              <a:rPr lang="en-US">
                <a:solidFill>
                  <a:srgbClr val="FF0000"/>
                </a:solidFill>
              </a:rPr>
              <a:t>tidak </a:t>
            </a:r>
            <a:r>
              <a:rPr lang="en-US"/>
              <a:t>bersifat p(x)”</a:t>
            </a:r>
          </a:p>
          <a:p>
            <a:pPr lvl="1"/>
            <a:r>
              <a:rPr lang="en-US" b="1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b="1">
                <a:solidFill>
                  <a:srgbClr val="FF0000"/>
                </a:solidFill>
              </a:rPr>
              <a:t>((</a:t>
            </a:r>
            <a:r>
              <a:rPr lang="en-US" b="1">
                <a:solidFill>
                  <a:srgbClr val="FF0000"/>
                </a:solidFill>
                <a:sym typeface="Symbol" panose="05050102010706020507" pitchFamily="18" charset="2"/>
              </a:rPr>
              <a:t>x D) p(x))  (x D)  p(x)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Ingkaran dari “ada x yang bersifat q(x)” adalah “</a:t>
            </a:r>
            <a:r>
              <a:rPr lang="en-US">
                <a:solidFill>
                  <a:srgbClr val="FF0000"/>
                </a:solidFill>
              </a:rPr>
              <a:t>semua</a:t>
            </a:r>
            <a:r>
              <a:rPr lang="en-US"/>
              <a:t> x </a:t>
            </a:r>
            <a:r>
              <a:rPr lang="en-US">
                <a:solidFill>
                  <a:srgbClr val="FF0000"/>
                </a:solidFill>
              </a:rPr>
              <a:t>tidak</a:t>
            </a:r>
            <a:r>
              <a:rPr lang="en-US"/>
              <a:t> bersifat q(x)”</a:t>
            </a:r>
          </a:p>
          <a:p>
            <a:pPr lvl="1"/>
            <a:r>
              <a:rPr lang="en-US" b="1">
                <a:solidFill>
                  <a:srgbClr val="FF0000"/>
                </a:solidFill>
                <a:sym typeface="Symbol" panose="05050102010706020507" pitchFamily="18" charset="2"/>
              </a:rPr>
              <a:t> </a:t>
            </a:r>
            <a:r>
              <a:rPr lang="en-US" b="1">
                <a:solidFill>
                  <a:srgbClr val="FF0000"/>
                </a:solidFill>
              </a:rPr>
              <a:t>((</a:t>
            </a:r>
            <a:r>
              <a:rPr lang="en-US" b="1">
                <a:solidFill>
                  <a:srgbClr val="FF0000"/>
                </a:solidFill>
                <a:sym typeface="Symbol" panose="05050102010706020507" pitchFamily="18" charset="2"/>
              </a:rPr>
              <a:t> x D) q(x))  ( x D)  q(x)</a:t>
            </a:r>
            <a:endParaRPr lang="en-US" b="1">
              <a:solidFill>
                <a:srgbClr val="FF0000"/>
              </a:solidFill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6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Topik Pembahasan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Pengertian : Terdapat beberapa kuantor dalam satu kalimat</a:t>
            </a:r>
          </a:p>
          <a:p>
            <a:pPr lvl="1">
              <a:tabLst>
                <a:tab pos="1076325" algn="l"/>
              </a:tabLst>
            </a:pPr>
            <a:r>
              <a:rPr lang="en-US" b="1"/>
              <a:t>Contoh : </a:t>
            </a:r>
          </a:p>
          <a:p>
            <a:pPr lvl="2">
              <a:buFont typeface="Wingdings" panose="05000000000000000000" pitchFamily="2" charset="2"/>
              <a:buChar char="§"/>
              <a:tabLst>
                <a:tab pos="1076325" algn="l"/>
              </a:tabLst>
            </a:pPr>
            <a:r>
              <a:rPr lang="en-US"/>
              <a:t>Untuk setiap bilangan positif ada bilangan positif lain yang lebih kecil darinya</a:t>
            </a:r>
          </a:p>
          <a:p>
            <a:pPr lvl="3">
              <a:buFont typeface="Wingdings" panose="05000000000000000000" pitchFamily="2" charset="2"/>
              <a:buChar char="§"/>
              <a:tabLst>
                <a:tab pos="1076325" algn="l"/>
              </a:tabLst>
            </a:pPr>
            <a:r>
              <a:rPr lang="en-US" b="1">
                <a:solidFill>
                  <a:srgbClr val="FF0000"/>
                </a:solidFill>
              </a:rPr>
              <a:t>Permisalan : </a:t>
            </a:r>
            <a:r>
              <a:rPr lang="en-US"/>
              <a:t>Terdapat bilangan  positif y sedemikian sehingga y &lt; x</a:t>
            </a:r>
          </a:p>
          <a:p>
            <a:pPr lvl="3">
              <a:buFont typeface="Wingdings" panose="05000000000000000000" pitchFamily="2" charset="2"/>
              <a:buChar char="§"/>
              <a:tabLst>
                <a:tab pos="1076325" algn="l"/>
              </a:tabLst>
            </a:pPr>
            <a:r>
              <a:rPr lang="en-US" b="1">
                <a:solidFill>
                  <a:srgbClr val="FF0000"/>
                </a:solidFill>
              </a:rPr>
              <a:t>Hasil : </a:t>
            </a:r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 bil. Positif x) ( bil. Positif y) y &lt; x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5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Soal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Tentukan </a:t>
                </a:r>
                <a:r>
                  <a:rPr lang="en-US" sz="1800" dirty="0" err="1"/>
                  <a:t>kebenaran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kalimat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dibawah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semesta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bilangan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bulat</a:t>
                </a:r>
                <a:r>
                  <a:rPr lang="en-US" sz="1800" dirty="0"/>
                  <a:t> 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(</a:t>
                </a:r>
                <a:r>
                  <a:rPr lang="en-US" sz="1800" dirty="0">
                    <a:sym typeface="Symbol" panose="05050102010706020507" pitchFamily="18" charset="2"/>
                  </a:rPr>
                  <a:t>x)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−2  0</m:t>
                    </m:r>
                  </m:oMath>
                </a14:m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(</a:t>
                </a:r>
                <a:r>
                  <a:rPr lang="en-US" sz="1800" dirty="0">
                    <a:sym typeface="Symbol" panose="05050102010706020507" pitchFamily="18" charset="2"/>
                  </a:rPr>
                  <a:t>x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+21=0</m:t>
                    </m:r>
                  </m:oMath>
                </a14:m>
                <a:endParaRPr lang="en-US" sz="1800" dirty="0"/>
              </a:p>
              <a:p>
                <a:r>
                  <a:rPr lang="en-US" sz="1800" dirty="0" err="1"/>
                  <a:t>Terjemahkan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kuantor</a:t>
                </a:r>
                <a:r>
                  <a:rPr lang="en-US" sz="1800" dirty="0"/>
                  <a:t> 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err="1"/>
                  <a:t>Beberapa</a:t>
                </a:r>
                <a:r>
                  <a:rPr lang="en-US" sz="1800" dirty="0"/>
                  <a:t> orang </a:t>
                </a:r>
                <a:r>
                  <a:rPr lang="en-US" sz="1800" dirty="0" err="1"/>
                  <a:t>rajin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belajar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err="1"/>
                  <a:t>Setiap</a:t>
                </a:r>
                <a:r>
                  <a:rPr lang="en-US" sz="1800" dirty="0"/>
                  <a:t> orang </a:t>
                </a:r>
                <a:r>
                  <a:rPr lang="en-US" sz="1800" dirty="0" err="1"/>
                  <a:t>mempunyai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sidik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jari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berbeda-beda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err="1"/>
                  <a:t>Tidak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semua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komputer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menggunakan</a:t>
                </a:r>
                <a:r>
                  <a:rPr lang="en-US" sz="1800" dirty="0"/>
                  <a:t> SSD</a:t>
                </a:r>
                <a:endParaRPr lang="en-US" sz="1800" dirty="0"/>
              </a:p>
              <a:p>
                <a:r>
                  <a:rPr lang="en-US" sz="1800" dirty="0" err="1"/>
                  <a:t>Buatlah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ingkaran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: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err="1"/>
                  <a:t>Untuk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setiap</a:t>
                </a:r>
                <a:r>
                  <a:rPr lang="en-US" sz="1800" dirty="0"/>
                  <a:t> x, </a:t>
                </a:r>
                <a:r>
                  <a:rPr lang="en-US" sz="1800" dirty="0" err="1"/>
                  <a:t>jika</a:t>
                </a:r>
                <a:r>
                  <a:rPr lang="en-US" sz="1800" dirty="0"/>
                  <a:t> x </a:t>
                </a:r>
                <a:r>
                  <a:rPr lang="en-US" sz="1800" dirty="0" err="1"/>
                  <a:t>bil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Genap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maka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1800" dirty="0" err="1"/>
                  <a:t>juga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genap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 err="1"/>
                  <a:t>Untuk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setiap</a:t>
                </a:r>
                <a:r>
                  <a:rPr lang="en-US" sz="1800" dirty="0"/>
                  <a:t> 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3&gt;</m:t>
                    </m:r>
                  </m:oMath>
                </a14:m>
                <a:r>
                  <a:rPr lang="en-US" sz="1800" dirty="0"/>
                  <a:t> 5 </a:t>
                </a:r>
                <a:r>
                  <a:rPr lang="en-US" sz="1800" dirty="0" err="1"/>
                  <a:t>atau</a:t>
                </a:r>
                <a:r>
                  <a:rPr lang="en-US" sz="1800" dirty="0"/>
                  <a:t> x </a:t>
                </a:r>
                <a:r>
                  <a:rPr lang="en-US" sz="1800"/>
                  <a:t>&lt; </a:t>
                </a:r>
                <a:r>
                  <a:rPr lang="en-US" sz="1800" smtClean="0"/>
                  <a:t>2</a:t>
                </a:r>
              </a:p>
              <a:p>
                <a:r>
                  <a:rPr lang="en-US" sz="1800" smtClean="0"/>
                  <a:t>Nyatakan dengan kuantor: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err="1"/>
                  <a:t>Untuk</a:t>
                </a:r>
                <a:r>
                  <a:rPr lang="en-US" sz="1800"/>
                  <a:t> </a:t>
                </a:r>
                <a:r>
                  <a:rPr lang="en-US" sz="1800" smtClean="0"/>
                  <a:t>bilangan positif terdapat bilangan positiff lain yang lebih kecil darinya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smtClean="0"/>
                  <a:t>Terdapat bilangan positif x sedemikian hingga untuk semua bilangan positif y berlaku y</a:t>
                </a:r>
                <a:r>
                  <a:rPr lang="en-US" sz="1800" smtClean="0">
                    <a:sym typeface="Symbol" panose="05050102010706020507" pitchFamily="18" charset="2"/>
                  </a:rPr>
                  <a:t>x</a:t>
                </a: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33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2963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6810</TotalTime>
  <Words>356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MS PGothic</vt:lpstr>
      <vt:lpstr>Arial</vt:lpstr>
      <vt:lpstr>Bebas Neue</vt:lpstr>
      <vt:lpstr>Calibri</vt:lpstr>
      <vt:lpstr>Calibri Light</vt:lpstr>
      <vt:lpstr>Cambria Math</vt:lpstr>
      <vt:lpstr>Lato</vt:lpstr>
      <vt:lpstr>Symbol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kuantor</vt:lpstr>
      <vt:lpstr>Tujuan Pembelajaran</vt:lpstr>
      <vt:lpstr>Topik Pembahasan</vt:lpstr>
      <vt:lpstr>Topik Pembahasan</vt:lpstr>
      <vt:lpstr>Topik Pembahasan</vt:lpstr>
      <vt:lpstr>Topik Pembahasan</vt:lpstr>
      <vt:lpstr>Topik Pembahasan</vt:lpstr>
      <vt:lpstr>Soal</vt:lpstr>
      <vt:lpstr>Forum</vt:lpstr>
      <vt:lpstr>Kesimpulan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ASUS</cp:lastModifiedBy>
  <cp:revision>466</cp:revision>
  <dcterms:created xsi:type="dcterms:W3CDTF">2011-05-21T14:11:58Z</dcterms:created>
  <dcterms:modified xsi:type="dcterms:W3CDTF">2019-02-25T06:23:07Z</dcterms:modified>
</cp:coreProperties>
</file>