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Komposisinya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Pertemuan12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90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subset R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AxB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err="1" smtClean="0">
                <a:sym typeface="Symbol" panose="05050102010706020507" pitchFamily="18" charset="2"/>
              </a:rPr>
              <a:t>A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dan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bB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maka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dituliskan</a:t>
            </a:r>
            <a:r>
              <a:rPr lang="en-US" dirty="0" smtClean="0">
                <a:sym typeface="Symbol" panose="05050102010706020507" pitchFamily="18" charset="2"/>
              </a:rPr>
              <a:t> a R 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88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Komposisi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Misalkan</a:t>
            </a:r>
            <a:r>
              <a:rPr lang="en-US" dirty="0" smtClean="0"/>
              <a:t> A,B </a:t>
            </a:r>
            <a:r>
              <a:rPr lang="en-US" dirty="0" err="1" smtClean="0"/>
              <a:t>dan</a:t>
            </a:r>
            <a:r>
              <a:rPr lang="en-US" dirty="0" smtClean="0"/>
              <a:t> C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 </a:t>
            </a:r>
            <a:r>
              <a:rPr lang="en-US" dirty="0" err="1" smtClean="0"/>
              <a:t>ke</a:t>
            </a:r>
            <a:r>
              <a:rPr lang="en-US" dirty="0" smtClean="0"/>
              <a:t> B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misalkan</a:t>
            </a:r>
            <a:r>
              <a:rPr lang="en-US" dirty="0" smtClean="0"/>
              <a:t> 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 </a:t>
            </a:r>
            <a:r>
              <a:rPr lang="en-US" dirty="0" err="1" smtClean="0"/>
              <a:t>ke</a:t>
            </a:r>
            <a:r>
              <a:rPr lang="en-US" dirty="0" smtClean="0"/>
              <a:t> C, </a:t>
            </a:r>
            <a:r>
              <a:rPr lang="en-US" dirty="0" err="1" smtClean="0"/>
              <a:t>maka</a:t>
            </a:r>
            <a:r>
              <a:rPr lang="en-US" dirty="0" smtClean="0"/>
              <a:t> R </a:t>
            </a:r>
            <a:r>
              <a:rPr lang="en-US" dirty="0" err="1" smtClean="0"/>
              <a:t>disebut</a:t>
            </a:r>
            <a:r>
              <a:rPr lang="en-US" dirty="0" smtClean="0"/>
              <a:t> subset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AxB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 </a:t>
            </a:r>
            <a:r>
              <a:rPr lang="en-US" dirty="0" err="1" smtClean="0"/>
              <a:t>adalah</a:t>
            </a:r>
            <a:r>
              <a:rPr lang="en-US" dirty="0" smtClean="0"/>
              <a:t> subset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BxC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R </a:t>
            </a:r>
            <a:r>
              <a:rPr lang="en-US" dirty="0" err="1" smtClean="0"/>
              <a:t>dan</a:t>
            </a:r>
            <a:r>
              <a:rPr lang="en-US" dirty="0" smtClean="0"/>
              <a:t> S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 </a:t>
            </a:r>
            <a:r>
              <a:rPr lang="en-US" dirty="0" err="1" smtClean="0"/>
              <a:t>ke</a:t>
            </a:r>
            <a:r>
              <a:rPr lang="en-US" dirty="0" smtClean="0"/>
              <a:t> C yang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</a:t>
            </a:r>
            <a:r>
              <a:rPr lang="en-US" dirty="0" smtClean="0">
                <a:sym typeface="Symbol" panose="05050102010706020507" pitchFamily="18" charset="2"/>
              </a:rPr>
              <a:t>S yang </a:t>
            </a:r>
            <a:r>
              <a:rPr lang="en-US" dirty="0" err="1" smtClean="0">
                <a:sym typeface="Symbol" panose="05050102010706020507" pitchFamily="18" charset="2"/>
              </a:rPr>
              <a:t>anggotanya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adalah</a:t>
            </a:r>
            <a:r>
              <a:rPr lang="en-US" dirty="0" smtClean="0">
                <a:sym typeface="Symbol" panose="05050102010706020507" pitchFamily="18" charset="2"/>
              </a:rPr>
              <a:t> (</a:t>
            </a:r>
            <a:r>
              <a:rPr lang="en-US" dirty="0" err="1" smtClean="0">
                <a:sym typeface="Symbol" panose="05050102010706020507" pitchFamily="18" charset="2"/>
              </a:rPr>
              <a:t>a,c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04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Misalkan</a:t>
            </a:r>
            <a:r>
              <a:rPr lang="en-US" dirty="0" smtClean="0"/>
              <a:t> 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A={1,2,3,4}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x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y, </a:t>
            </a:r>
            <a:r>
              <a:rPr lang="en-US" dirty="0" err="1" smtClean="0"/>
              <a:t>maka</a:t>
            </a:r>
            <a:r>
              <a:rPr lang="en-US" dirty="0" smtClean="0"/>
              <a:t> 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delasi</a:t>
            </a:r>
            <a:r>
              <a:rPr lang="en-US" dirty="0" smtClean="0"/>
              <a:t> “&lt;“. </a:t>
            </a:r>
            <a:r>
              <a:rPr lang="en-US" dirty="0" err="1" smtClean="0"/>
              <a:t>Tuliskan</a:t>
            </a:r>
            <a:r>
              <a:rPr lang="en-US" dirty="0" smtClean="0"/>
              <a:t> R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Misalkan</a:t>
            </a:r>
            <a:r>
              <a:rPr lang="en-US" dirty="0" smtClean="0"/>
              <a:t> A={1,2,3,4,6}. 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 yang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“x </a:t>
            </a:r>
            <a:r>
              <a:rPr lang="en-US" dirty="0" err="1" smtClean="0"/>
              <a:t>membagi</a:t>
            </a:r>
            <a:r>
              <a:rPr lang="en-US" dirty="0" smtClean="0"/>
              <a:t> y”. </a:t>
            </a:r>
            <a:r>
              <a:rPr lang="en-US" dirty="0" err="1" smtClean="0"/>
              <a:t>Dimana</a:t>
            </a:r>
            <a:r>
              <a:rPr lang="en-US" dirty="0" smtClean="0"/>
              <a:t>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. </a:t>
            </a:r>
            <a:r>
              <a:rPr lang="en-US" dirty="0" err="1" smtClean="0"/>
              <a:t>Tentukan</a:t>
            </a:r>
            <a:r>
              <a:rPr lang="en-US" dirty="0" smtClean="0"/>
              <a:t> R!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1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Misalkan</a:t>
            </a:r>
            <a:r>
              <a:rPr lang="en-US" dirty="0" smtClean="0"/>
              <a:t> A={1,2,3,}, B={</a:t>
            </a:r>
            <a:r>
              <a:rPr lang="en-US" dirty="0" err="1" smtClean="0"/>
              <a:t>a,b,c</a:t>
            </a:r>
            <a:r>
              <a:rPr lang="en-US" dirty="0" smtClean="0"/>
              <a:t>} </a:t>
            </a:r>
            <a:r>
              <a:rPr lang="en-US" dirty="0" err="1" smtClean="0"/>
              <a:t>dan</a:t>
            </a:r>
            <a:r>
              <a:rPr lang="en-US" dirty="0" smtClean="0"/>
              <a:t> C={</a:t>
            </a:r>
            <a:r>
              <a:rPr lang="en-US" dirty="0" err="1" smtClean="0"/>
              <a:t>x,y,z</a:t>
            </a:r>
            <a:r>
              <a:rPr lang="en-US" dirty="0" smtClean="0"/>
              <a:t>}</a:t>
            </a:r>
          </a:p>
          <a:p>
            <a:r>
              <a:rPr lang="en-US" dirty="0" smtClean="0"/>
              <a:t>R={(1,b),(2,a),(2,c)}</a:t>
            </a:r>
          </a:p>
          <a:p>
            <a:r>
              <a:rPr lang="en-US" dirty="0" smtClean="0"/>
              <a:t>S={(</a:t>
            </a:r>
            <a:r>
              <a:rPr lang="en-US" dirty="0" err="1" smtClean="0"/>
              <a:t>a,y</a:t>
            </a:r>
            <a:r>
              <a:rPr lang="en-US" dirty="0" smtClean="0"/>
              <a:t>),(</a:t>
            </a:r>
            <a:r>
              <a:rPr lang="en-US" dirty="0" err="1" smtClean="0"/>
              <a:t>b,x</a:t>
            </a:r>
            <a:r>
              <a:rPr lang="en-US" dirty="0" smtClean="0"/>
              <a:t>),(</a:t>
            </a:r>
            <a:r>
              <a:rPr lang="en-US" dirty="0" err="1" smtClean="0"/>
              <a:t>c,y</a:t>
            </a:r>
            <a:r>
              <a:rPr lang="en-US" dirty="0" smtClean="0"/>
              <a:t>),(</a:t>
            </a:r>
            <a:r>
              <a:rPr lang="en-US" dirty="0" err="1" smtClean="0"/>
              <a:t>c,z</a:t>
            </a:r>
            <a:r>
              <a:rPr lang="en-US" dirty="0" smtClean="0"/>
              <a:t>)}</a:t>
            </a:r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>
                <a:sym typeface="Symbol" panose="05050102010706020507" pitchFamily="18" charset="2"/>
              </a:rPr>
              <a:t>S </a:t>
            </a:r>
            <a:r>
              <a:rPr lang="en-US" dirty="0" smtClean="0">
                <a:sym typeface="Symbol" panose="05050102010706020507" pitchFamily="18" charset="2"/>
              </a:rPr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3624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207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Symbol</vt:lpstr>
      <vt:lpstr>Wingdings 3</vt:lpstr>
      <vt:lpstr>Wisp</vt:lpstr>
      <vt:lpstr>Relasi dan Komposisinya</vt:lpstr>
      <vt:lpstr>Relasi</vt:lpstr>
      <vt:lpstr>Komposisi Relasi</vt:lpstr>
      <vt:lpstr>Soal A</vt:lpstr>
      <vt:lpstr>Soal 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Relasi dan Komposisinya</dc:title>
  <dc:creator>ASUS</dc:creator>
  <cp:lastModifiedBy>ASUS</cp:lastModifiedBy>
  <cp:revision>8</cp:revision>
  <dcterms:created xsi:type="dcterms:W3CDTF">2017-12-09T08:31:36Z</dcterms:created>
  <dcterms:modified xsi:type="dcterms:W3CDTF">2019-08-03T00:47:22Z</dcterms:modified>
</cp:coreProperties>
</file>