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3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err="1" smtClean="0"/>
            <a:t>Komutatif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B = BA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B = BA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err="1" smtClean="0"/>
            <a:t>Asosiatif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(BC) = (AB)C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(BC) = (</a:t>
          </a:r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B)C 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err="1" smtClean="0"/>
            <a:t>Distributif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(BC) = (AB)(AC)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6C12717A-C427-4676-85CC-D57DEB43FFB3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(BC) = (AB)(AC)</a:t>
          </a:r>
          <a:endParaRPr lang="en-US" dirty="0"/>
        </a:p>
      </dgm:t>
      <dgm:extLst/>
    </dgm:pt>
    <dgm:pt modelId="{3E75B972-4410-4FD9-A98E-C4213800B2B2}" type="parTrans" cxnId="{8318B367-F065-4A81-A66B-17D3F0534E7C}">
      <dgm:prSet/>
      <dgm:spPr/>
      <dgm:t>
        <a:bodyPr/>
        <a:lstStyle/>
        <a:p>
          <a:endParaRPr lang="en-US"/>
        </a:p>
      </dgm:t>
    </dgm:pt>
    <dgm:pt modelId="{07FEAF71-3425-4DA9-8482-9A26484C4E31}" type="sibTrans" cxnId="{8318B367-F065-4A81-A66B-17D3F0534E7C}">
      <dgm:prSet/>
      <dgm:spPr/>
      <dgm:t>
        <a:bodyPr/>
        <a:lstStyle/>
        <a:p>
          <a:endParaRPr lang="en-US"/>
        </a:p>
      </dgm:t>
    </dgm:pt>
    <dgm:pt modelId="{89A7D1E6-6118-4F2A-9B27-5BFD06173468}">
      <dgm:prSet phldrT="[Text]"/>
      <dgm:spPr/>
      <dgm:t>
        <a:bodyPr/>
        <a:lstStyle/>
        <a:p>
          <a:r>
            <a:rPr lang="en-US" dirty="0" err="1" smtClean="0"/>
            <a:t>Komplemen</a:t>
          </a:r>
          <a:r>
            <a:rPr lang="en-US" dirty="0" smtClean="0"/>
            <a:t> </a:t>
          </a:r>
          <a:r>
            <a:rPr lang="en-US" dirty="0" err="1" smtClean="0"/>
            <a:t>Ganda</a:t>
          </a:r>
          <a:endParaRPr lang="en-US" dirty="0"/>
        </a:p>
      </dgm:t>
      <dgm:extLst/>
    </dgm:pt>
    <dgm:pt modelId="{71AC40DA-E40A-4D32-8145-CCAF710065D3}" type="parTrans" cxnId="{53DEDE0B-DE02-4E5B-A96B-D92DE61F8F5E}">
      <dgm:prSet/>
      <dgm:spPr/>
      <dgm:t>
        <a:bodyPr/>
        <a:lstStyle/>
        <a:p>
          <a:endParaRPr lang="en-GB"/>
        </a:p>
      </dgm:t>
    </dgm:pt>
    <dgm:pt modelId="{4AC029AA-EDBC-414F-A27C-B3A1CCB9B997}" type="sibTrans" cxnId="{53DEDE0B-DE02-4E5B-A96B-D92DE61F8F5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A0B0E59-0B79-4EA0-8625-41BC4AA958E0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sup>
                  </m:sSup>
                </m:oMath>
              </a14:m>
              <a:r>
                <a:rPr lang="en-US" dirty="0" smtClean="0"/>
                <a:t> = A</a:t>
              </a:r>
              <a:endParaRPr lang="en-US" dirty="0"/>
            </a:p>
          </dgm:t>
          <dgm:extLst/>
        </dgm:pt>
      </mc:Choice>
      <mc:Fallback xmlns="">
        <dgm:pt modelId="{0A0B0E59-0B79-4EA0-8625-41BC4AA958E0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</a:rPr>
                <a:t>〖〖</a:t>
              </a:r>
              <a:r>
                <a:rPr lang="en-US" b="0" i="0" smtClean="0">
                  <a:latin typeface="Cambria Math" panose="02040503050406030204" pitchFamily="18" charset="0"/>
                </a:rPr>
                <a:t>(𝐴〗^𝑐)〗^𝑐</a:t>
              </a:r>
              <a:r>
                <a:rPr lang="en-US" dirty="0" smtClean="0"/>
                <a:t> = A</a:t>
              </a:r>
              <a:endParaRPr lang="en-US" dirty="0"/>
            </a:p>
          </dgm:t>
          <dgm:extLst/>
        </dgm:pt>
      </mc:Fallback>
    </mc:AlternateContent>
    <dgm:pt modelId="{50BE1427-A939-423A-BF1B-2D3F0E448F91}" type="parTrans" cxnId="{26BF5276-F1C6-423B-B9D9-4CB280F84624}">
      <dgm:prSet/>
      <dgm:spPr/>
      <dgm:t>
        <a:bodyPr/>
        <a:lstStyle/>
        <a:p>
          <a:endParaRPr lang="en-GB"/>
        </a:p>
      </dgm:t>
    </dgm:pt>
    <dgm:pt modelId="{A6A0AAE8-DB17-4EF9-B67B-2AEBD8F0BA33}" type="sibTrans" cxnId="{26BF5276-F1C6-423B-B9D9-4CB280F84624}">
      <dgm:prSet/>
      <dgm:spPr/>
      <dgm:t>
        <a:bodyPr/>
        <a:lstStyle/>
        <a:p>
          <a:endParaRPr lang="en-GB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4" custLinFactNeighborX="-21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4" custLinFactNeighborX="-12845" custLinFactNeighborY="-33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B562-776B-419B-88BC-DD0F41ED440E}" type="pres">
      <dgm:prSet presAssocID="{3F7FD59D-A716-4310-A89A-AB6F740D9FFF}" presName="spaceBetweenRectangles" presStyleCnt="0"/>
      <dgm:spPr/>
    </dgm:pt>
    <dgm:pt modelId="{6DCEFC18-B68E-4EB5-9255-5AA460B862FF}" type="pres">
      <dgm:prSet presAssocID="{89A7D1E6-6118-4F2A-9B27-5BFD06173468}" presName="parentLin" presStyleCnt="0"/>
      <dgm:spPr/>
    </dgm:pt>
    <dgm:pt modelId="{6E1B6E7B-BA5E-4B07-9B77-F5BB595F9606}" type="pres">
      <dgm:prSet presAssocID="{89A7D1E6-6118-4F2A-9B27-5BFD06173468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23959250-C62E-43CF-B0A0-1E391E31A7E8}" type="pres">
      <dgm:prSet presAssocID="{89A7D1E6-6118-4F2A-9B27-5BFD0617346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2CB1AB-C6B9-413F-8B65-A7E3F96ADC89}" type="pres">
      <dgm:prSet presAssocID="{89A7D1E6-6118-4F2A-9B27-5BFD06173468}" presName="negativeSpace" presStyleCnt="0"/>
      <dgm:spPr/>
    </dgm:pt>
    <dgm:pt modelId="{F60220E2-B951-4E8B-B383-2714BDF034CF}" type="pres">
      <dgm:prSet presAssocID="{89A7D1E6-6118-4F2A-9B27-5BFD06173468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9C7D45BB-9DE8-4E55-AF9A-80864DAEC06B}" type="presOf" srcId="{89A7D1E6-6118-4F2A-9B27-5BFD06173468}" destId="{6E1B6E7B-BA5E-4B07-9B77-F5BB595F9606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26BF5276-F1C6-423B-B9D9-4CB280F84624}" srcId="{89A7D1E6-6118-4F2A-9B27-5BFD06173468}" destId="{0A0B0E59-0B79-4EA0-8625-41BC4AA958E0}" srcOrd="0" destOrd="0" parTransId="{50BE1427-A939-423A-BF1B-2D3F0E448F91}" sibTransId="{A6A0AAE8-DB17-4EF9-B67B-2AEBD8F0BA3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A95DFAEC-0745-40D7-990D-9966A0BD6E61}" type="presOf" srcId="{0A0B0E59-0B79-4EA0-8625-41BC4AA958E0}" destId="{F60220E2-B951-4E8B-B383-2714BDF034CF}" srcOrd="0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53DEDE0B-DE02-4E5B-A96B-D92DE61F8F5E}" srcId="{3F442EA2-39BA-4C9A-AD59-755D4917D532}" destId="{89A7D1E6-6118-4F2A-9B27-5BFD06173468}" srcOrd="3" destOrd="0" parTransId="{71AC40DA-E40A-4D32-8145-CCAF710065D3}" sibTransId="{4AC029AA-EDBC-414F-A27C-B3A1CCB9B997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9FED5BCD-5691-419F-ABAC-986FFC36D727}" type="presOf" srcId="{89A7D1E6-6118-4F2A-9B27-5BFD06173468}" destId="{23959250-C62E-43CF-B0A0-1E391E31A7E8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  <dgm:cxn modelId="{5AC7DE5D-E7D8-4000-BC33-DFB4745E4EB6}" type="presParOf" srcId="{14684AA3-854C-4F22-B102-C48C278E4B3D}" destId="{9812B562-776B-419B-88BC-DD0F41ED440E}" srcOrd="11" destOrd="0" presId="urn:microsoft.com/office/officeart/2005/8/layout/list1"/>
    <dgm:cxn modelId="{B1145DBA-D32A-49D4-ADB7-664239A3D9A0}" type="presParOf" srcId="{14684AA3-854C-4F22-B102-C48C278E4B3D}" destId="{6DCEFC18-B68E-4EB5-9255-5AA460B862FF}" srcOrd="12" destOrd="0" presId="urn:microsoft.com/office/officeart/2005/8/layout/list1"/>
    <dgm:cxn modelId="{C694ADF6-0581-4674-BB19-76DAF723A345}" type="presParOf" srcId="{6DCEFC18-B68E-4EB5-9255-5AA460B862FF}" destId="{6E1B6E7B-BA5E-4B07-9B77-F5BB595F9606}" srcOrd="0" destOrd="0" presId="urn:microsoft.com/office/officeart/2005/8/layout/list1"/>
    <dgm:cxn modelId="{327EDC29-7247-41AA-B764-D594D15C85AC}" type="presParOf" srcId="{6DCEFC18-B68E-4EB5-9255-5AA460B862FF}" destId="{23959250-C62E-43CF-B0A0-1E391E31A7E8}" srcOrd="1" destOrd="0" presId="urn:microsoft.com/office/officeart/2005/8/layout/list1"/>
    <dgm:cxn modelId="{47BF6095-029B-4B74-A80D-F8DFFDC81646}" type="presParOf" srcId="{14684AA3-854C-4F22-B102-C48C278E4B3D}" destId="{BA2CB1AB-C6B9-413F-8B65-A7E3F96ADC89}" srcOrd="13" destOrd="0" presId="urn:microsoft.com/office/officeart/2005/8/layout/list1"/>
    <dgm:cxn modelId="{0DB0538E-D0CD-47F7-A773-63C5B22AE2A1}" type="presParOf" srcId="{14684AA3-854C-4F22-B102-C48C278E4B3D}" destId="{F60220E2-B951-4E8B-B383-2714BDF034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err="1" smtClean="0"/>
            <a:t>Komutatif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B = BA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B = BA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err="1" smtClean="0"/>
            <a:t>Asosiatif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(BC) = (AB)C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(BC) = (</a:t>
          </a:r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B)C 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err="1" smtClean="0"/>
            <a:t>Distributif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(BC) = (AB)(AC)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6C12717A-C427-4676-85CC-D57DEB43FFB3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(BC) = (AB)(AC)</a:t>
          </a:r>
          <a:endParaRPr lang="en-US" dirty="0"/>
        </a:p>
      </dgm:t>
      <dgm:extLst/>
    </dgm:pt>
    <dgm:pt modelId="{3E75B972-4410-4FD9-A98E-C4213800B2B2}" type="parTrans" cxnId="{8318B367-F065-4A81-A66B-17D3F0534E7C}">
      <dgm:prSet/>
      <dgm:spPr/>
      <dgm:t>
        <a:bodyPr/>
        <a:lstStyle/>
        <a:p>
          <a:endParaRPr lang="en-US"/>
        </a:p>
      </dgm:t>
    </dgm:pt>
    <dgm:pt modelId="{07FEAF71-3425-4DA9-8482-9A26484C4E31}" type="sibTrans" cxnId="{8318B367-F065-4A81-A66B-17D3F0534E7C}">
      <dgm:prSet/>
      <dgm:spPr/>
      <dgm:t>
        <a:bodyPr/>
        <a:lstStyle/>
        <a:p>
          <a:endParaRPr lang="en-US"/>
        </a:p>
      </dgm:t>
    </dgm:pt>
    <dgm:pt modelId="{89A7D1E6-6118-4F2A-9B27-5BFD06173468}">
      <dgm:prSet phldrT="[Text]"/>
      <dgm:spPr/>
      <dgm:t>
        <a:bodyPr/>
        <a:lstStyle/>
        <a:p>
          <a:r>
            <a:rPr lang="en-US" dirty="0" err="1" smtClean="0"/>
            <a:t>Komplemen</a:t>
          </a:r>
          <a:r>
            <a:rPr lang="en-US" dirty="0" smtClean="0"/>
            <a:t> </a:t>
          </a:r>
          <a:r>
            <a:rPr lang="en-US" dirty="0" err="1" smtClean="0"/>
            <a:t>Ganda</a:t>
          </a:r>
          <a:endParaRPr lang="en-US" dirty="0"/>
        </a:p>
      </dgm:t>
      <dgm:extLst/>
    </dgm:pt>
    <dgm:pt modelId="{71AC40DA-E40A-4D32-8145-CCAF710065D3}" type="parTrans" cxnId="{53DEDE0B-DE02-4E5B-A96B-D92DE61F8F5E}">
      <dgm:prSet/>
      <dgm:spPr/>
      <dgm:t>
        <a:bodyPr/>
        <a:lstStyle/>
        <a:p>
          <a:endParaRPr lang="en-GB"/>
        </a:p>
      </dgm:t>
    </dgm:pt>
    <dgm:pt modelId="{4AC029AA-EDBC-414F-A27C-B3A1CCB9B997}" type="sibTrans" cxnId="{53DEDE0B-DE02-4E5B-A96B-D92DE61F8F5E}">
      <dgm:prSet/>
      <dgm:spPr/>
      <dgm:t>
        <a:bodyPr/>
        <a:lstStyle/>
        <a:p>
          <a:endParaRPr lang="en-GB"/>
        </a:p>
      </dgm:t>
    </dgm:pt>
    <dgm:pt modelId="{0A0B0E59-0B79-4EA0-8625-41BC4AA958E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  <dgm:extLst/>
    </dgm:pt>
    <dgm:pt modelId="{50BE1427-A939-423A-BF1B-2D3F0E448F91}" type="parTrans" cxnId="{26BF5276-F1C6-423B-B9D9-4CB280F84624}">
      <dgm:prSet/>
      <dgm:spPr/>
      <dgm:t>
        <a:bodyPr/>
        <a:lstStyle/>
        <a:p>
          <a:endParaRPr lang="en-GB"/>
        </a:p>
      </dgm:t>
    </dgm:pt>
    <dgm:pt modelId="{A6A0AAE8-DB17-4EF9-B67B-2AEBD8F0BA33}" type="sibTrans" cxnId="{26BF5276-F1C6-423B-B9D9-4CB280F84624}">
      <dgm:prSet/>
      <dgm:spPr/>
      <dgm:t>
        <a:bodyPr/>
        <a:lstStyle/>
        <a:p>
          <a:endParaRPr lang="en-GB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4" custLinFactNeighborX="-21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4" custLinFactNeighborX="-12845" custLinFactNeighborY="-33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2B562-776B-419B-88BC-DD0F41ED440E}" type="pres">
      <dgm:prSet presAssocID="{3F7FD59D-A716-4310-A89A-AB6F740D9FFF}" presName="spaceBetweenRectangles" presStyleCnt="0"/>
      <dgm:spPr/>
    </dgm:pt>
    <dgm:pt modelId="{6DCEFC18-B68E-4EB5-9255-5AA460B862FF}" type="pres">
      <dgm:prSet presAssocID="{89A7D1E6-6118-4F2A-9B27-5BFD06173468}" presName="parentLin" presStyleCnt="0"/>
      <dgm:spPr/>
    </dgm:pt>
    <dgm:pt modelId="{6E1B6E7B-BA5E-4B07-9B77-F5BB595F9606}" type="pres">
      <dgm:prSet presAssocID="{89A7D1E6-6118-4F2A-9B27-5BFD06173468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23959250-C62E-43CF-B0A0-1E391E31A7E8}" type="pres">
      <dgm:prSet presAssocID="{89A7D1E6-6118-4F2A-9B27-5BFD0617346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2CB1AB-C6B9-413F-8B65-A7E3F96ADC89}" type="pres">
      <dgm:prSet presAssocID="{89A7D1E6-6118-4F2A-9B27-5BFD06173468}" presName="negativeSpace" presStyleCnt="0"/>
      <dgm:spPr/>
    </dgm:pt>
    <dgm:pt modelId="{F60220E2-B951-4E8B-B383-2714BDF034CF}" type="pres">
      <dgm:prSet presAssocID="{89A7D1E6-6118-4F2A-9B27-5BFD06173468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9C7D45BB-9DE8-4E55-AF9A-80864DAEC06B}" type="presOf" srcId="{89A7D1E6-6118-4F2A-9B27-5BFD06173468}" destId="{6E1B6E7B-BA5E-4B07-9B77-F5BB595F9606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26BF5276-F1C6-423B-B9D9-4CB280F84624}" srcId="{89A7D1E6-6118-4F2A-9B27-5BFD06173468}" destId="{0A0B0E59-0B79-4EA0-8625-41BC4AA958E0}" srcOrd="0" destOrd="0" parTransId="{50BE1427-A939-423A-BF1B-2D3F0E448F91}" sibTransId="{A6A0AAE8-DB17-4EF9-B67B-2AEBD8F0BA3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A95DFAEC-0745-40D7-990D-9966A0BD6E61}" type="presOf" srcId="{0A0B0E59-0B79-4EA0-8625-41BC4AA958E0}" destId="{F60220E2-B951-4E8B-B383-2714BDF034CF}" srcOrd="0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53DEDE0B-DE02-4E5B-A96B-D92DE61F8F5E}" srcId="{3F442EA2-39BA-4C9A-AD59-755D4917D532}" destId="{89A7D1E6-6118-4F2A-9B27-5BFD06173468}" srcOrd="3" destOrd="0" parTransId="{71AC40DA-E40A-4D32-8145-CCAF710065D3}" sibTransId="{4AC029AA-EDBC-414F-A27C-B3A1CCB9B997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9FED5BCD-5691-419F-ABAC-986FFC36D727}" type="presOf" srcId="{89A7D1E6-6118-4F2A-9B27-5BFD06173468}" destId="{23959250-C62E-43CF-B0A0-1E391E31A7E8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  <dgm:cxn modelId="{5AC7DE5D-E7D8-4000-BC33-DFB4745E4EB6}" type="presParOf" srcId="{14684AA3-854C-4F22-B102-C48C278E4B3D}" destId="{9812B562-776B-419B-88BC-DD0F41ED440E}" srcOrd="11" destOrd="0" presId="urn:microsoft.com/office/officeart/2005/8/layout/list1"/>
    <dgm:cxn modelId="{B1145DBA-D32A-49D4-ADB7-664239A3D9A0}" type="presParOf" srcId="{14684AA3-854C-4F22-B102-C48C278E4B3D}" destId="{6DCEFC18-B68E-4EB5-9255-5AA460B862FF}" srcOrd="12" destOrd="0" presId="urn:microsoft.com/office/officeart/2005/8/layout/list1"/>
    <dgm:cxn modelId="{C694ADF6-0581-4674-BB19-76DAF723A345}" type="presParOf" srcId="{6DCEFC18-B68E-4EB5-9255-5AA460B862FF}" destId="{6E1B6E7B-BA5E-4B07-9B77-F5BB595F9606}" srcOrd="0" destOrd="0" presId="urn:microsoft.com/office/officeart/2005/8/layout/list1"/>
    <dgm:cxn modelId="{327EDC29-7247-41AA-B764-D594D15C85AC}" type="presParOf" srcId="{6DCEFC18-B68E-4EB5-9255-5AA460B862FF}" destId="{23959250-C62E-43CF-B0A0-1E391E31A7E8}" srcOrd="1" destOrd="0" presId="urn:microsoft.com/office/officeart/2005/8/layout/list1"/>
    <dgm:cxn modelId="{47BF6095-029B-4B74-A80D-F8DFFDC81646}" type="presParOf" srcId="{14684AA3-854C-4F22-B102-C48C278E4B3D}" destId="{BA2CB1AB-C6B9-413F-8B65-A7E3F96ADC89}" srcOrd="13" destOrd="0" presId="urn:microsoft.com/office/officeart/2005/8/layout/list1"/>
    <dgm:cxn modelId="{0DB0538E-D0CD-47F7-A773-63C5B22AE2A1}" type="presParOf" srcId="{14684AA3-854C-4F22-B102-C48C278E4B3D}" destId="{F60220E2-B951-4E8B-B383-2714BDF034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smtClean="0"/>
            <a:t>De Morgan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FF2750D-B4B3-474C-8B62-8B638DC31F7E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r>
                <a:rPr lang="en-US" smtClean="0">
                  <a:sym typeface="Symbol" panose="05050102010706020507" pitchFamily="18" charset="2"/>
                </a:rPr>
                <a:t>=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r>
                <a:rPr lang="en-US" dirty="0" smtClean="0">
                  <a:sym typeface="Symbol" panose="05050102010706020507" pitchFamily="18" charset="2"/>
                </a:rPr>
                <a:t>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endParaRPr lang="en-US" dirty="0"/>
            </a:p>
          </dgm:t>
          <dgm:extLst>
            <a:ext uri="{E40237B7-FDA0-4F09-8148-C483321AD2D9}">
              <dgm14:cNvPr xmlns:dgm14="http://schemas.microsoft.com/office/drawing/2010/diagram" id="0" name="" title="task 1 and task 2 under Group A"/>
            </a:ext>
          </dgm:extLst>
        </dgm:pt>
      </mc:Choice>
      <mc:Fallback>
        <dgm:pt modelId="{EFF2750D-B4B3-474C-8B62-8B638DC31F7E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(𝐴</a:t>
              </a:r>
              <a:r>
                <a:rPr lang="en-US" i="0" dirty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</a:t>
              </a:r>
              <a:r>
                <a:rPr lang="en-US" b="0" i="0" dirty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𝐵)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〗^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𝑐</a:t>
              </a:r>
              <a:r>
                <a:rPr lang="en-US" smtClean="0">
                  <a:sym typeface="Symbol" panose="05050102010706020507" pitchFamily="18" charset="2"/>
                </a:rPr>
                <a:t>= 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𝐴^𝑐</a:t>
              </a:r>
              <a:r>
                <a:rPr lang="en-US" dirty="0" smtClean="0">
                  <a:sym typeface="Symbol" panose="05050102010706020507" pitchFamily="18" charset="2"/>
                </a:rPr>
                <a:t>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𝐵^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𝑐</a:t>
              </a:r>
              <a:endParaRPr lang="en-US" dirty="0"/>
            </a:p>
          </dgm:t>
          <dgm:extLst>
            <a:ext uri="{E40237B7-FDA0-4F09-8148-C483321AD2D9}">
              <dgm14:cNvPr xmlns:dgm14="http://schemas.microsoft.com/office/drawing/2010/diagram" id="0" name="" title="task 1 and task 2 under Group A"/>
            </a:ext>
          </dgm:extLst>
        </dgm:pt>
      </mc:Fallback>
    </mc:AlternateConten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89CD6DB-3A68-4A41-90BD-4F0CBB3617D1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r>
                <a:rPr lang="en-US" smtClean="0">
                  <a:sym typeface="Symbol" panose="05050102010706020507" pitchFamily="18" charset="2"/>
                </a:rPr>
                <a:t>=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r>
                <a:rPr lang="en-US" smtClean="0">
                  <a:sym typeface="Symbol" panose="05050102010706020507" pitchFamily="18" charset="2"/>
                </a:rPr>
                <a:t>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>
        <dgm:pt modelId="{789CD6DB-3A68-4A41-90BD-4F0CBB3617D1}">
          <dgm:prSet phldrT="[Text]"/>
          <dgm:spPr/>
          <dgm:t>
            <a:bodyPr/>
            <a:lstStyle/>
            <a:p>
              <a:r>
                <a:rPr lang="en-US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(𝐴</a:t>
              </a:r>
              <a:r>
                <a:rPr lang="en-US" i="0" dirty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</a:t>
              </a:r>
              <a:r>
                <a:rPr lang="en-US" b="0" i="0" dirty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𝐵)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〗^𝑐</a:t>
              </a:r>
              <a:r>
                <a:rPr lang="en-US" smtClean="0">
                  <a:sym typeface="Symbol" panose="05050102010706020507" pitchFamily="18" charset="2"/>
                </a:rPr>
                <a:t>= 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𝐴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𝑐</a:t>
              </a:r>
              <a:r>
                <a:rPr lang="en-US" smtClean="0">
                  <a:sym typeface="Symbol" panose="05050102010706020507" pitchFamily="18" charset="2"/>
                </a:rPr>
                <a:t>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𝐵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  <a:sym typeface="Symbol" panose="05050102010706020507" pitchFamily="18" charset="2"/>
                </a:rPr>
                <a:t>𝑐</a:t>
              </a:r>
              <a:endParaRPr lang="en-US" dirty="0"/>
            </a:p>
          </dgm:t>
        </dgm:pt>
      </mc:Fallback>
    </mc:AlternateConten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err="1" smtClean="0"/>
            <a:t>Irisan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S (</a:t>
          </a:r>
          <a:r>
            <a:rPr lang="en-US" dirty="0" err="1" smtClean="0"/>
            <a:t>semesta</a:t>
          </a:r>
          <a:r>
            <a:rPr lang="en-US" dirty="0" smtClean="0"/>
            <a:t>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S=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err="1" smtClean="0"/>
            <a:t>Gabungan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S (</a:t>
          </a:r>
          <a:r>
            <a:rPr lang="en-US" dirty="0" err="1" smtClean="0"/>
            <a:t>semesta</a:t>
          </a:r>
          <a:r>
            <a:rPr lang="en-US" dirty="0" smtClean="0"/>
            <a:t>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S = 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C7A9FD4C-9C35-4116-872D-D5EA6B0D5AF4}">
      <dgm:prSet phldrT="[Text]"/>
      <dgm:spPr/>
      <dgm:t>
        <a:bodyPr/>
        <a:lstStyle/>
        <a:p>
          <a:r>
            <a:rPr lang="en-US" dirty="0" err="1" smtClean="0"/>
            <a:t>Penyerapan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50BA82A3-6F5E-43D2-8C29-685BA90C919E}" type="parTrans" cxnId="{3F30D9AE-7367-4291-B401-39581994F119}">
      <dgm:prSet/>
      <dgm:spPr/>
      <dgm:t>
        <a:bodyPr/>
        <a:lstStyle/>
        <a:p>
          <a:endParaRPr lang="en-GB"/>
        </a:p>
      </dgm:t>
    </dgm:pt>
    <dgm:pt modelId="{BC63B524-1154-4708-B8FD-EF2FA9CA0333}" type="sibTrans" cxnId="{3F30D9AE-7367-4291-B401-39581994F119}">
      <dgm:prSet/>
      <dgm:spPr/>
      <dgm:t>
        <a:bodyPr/>
        <a:lstStyle/>
        <a:p>
          <a:endParaRPr lang="en-GB"/>
        </a:p>
      </dgm:t>
    </dgm:pt>
    <dgm:pt modelId="{87A8CB80-9B6F-4408-87B9-44FEF51D0470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(AB) =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0AD672F5-842A-444D-8707-96E064F96F23}" type="parTrans" cxnId="{B827B8F7-8202-4BF8-BB25-336FBABACB0C}">
      <dgm:prSet/>
      <dgm:spPr/>
      <dgm:t>
        <a:bodyPr/>
        <a:lstStyle/>
        <a:p>
          <a:endParaRPr lang="en-GB"/>
        </a:p>
      </dgm:t>
    </dgm:pt>
    <dgm:pt modelId="{98067275-6BCD-4A4C-A2A6-BA387218334D}" type="sibTrans" cxnId="{B827B8F7-8202-4BF8-BB25-336FBABACB0C}">
      <dgm:prSet/>
      <dgm:spPr/>
      <dgm:t>
        <a:bodyPr/>
        <a:lstStyle/>
        <a:p>
          <a:endParaRPr lang="en-GB"/>
        </a:p>
      </dgm:t>
    </dgm:pt>
    <dgm:pt modelId="{BF9CE5C3-9CE6-4791-A2DE-B8B9555A9020}">
      <dgm:prSet phldrT="[Text]"/>
      <dgm:spPr/>
      <dgm:t>
        <a:bodyPr/>
        <a:lstStyle/>
        <a:p>
          <a:r>
            <a:rPr lang="en-US" dirty="0" smtClean="0">
              <a:sym typeface="Symbol" panose="05050102010706020507" pitchFamily="18" charset="2"/>
            </a:rPr>
            <a:t> </a:t>
          </a:r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(AB) = A </a:t>
          </a:r>
          <a:endParaRPr lang="en-US" dirty="0"/>
        </a:p>
      </dgm:t>
      <dgm:extLst/>
    </dgm:pt>
    <dgm:pt modelId="{8A145EF0-C53A-4BC0-856D-670C18B663A7}" type="parTrans" cxnId="{19201AD5-CCDC-4FB1-839A-ADC323EDCF8F}">
      <dgm:prSet/>
      <dgm:spPr/>
      <dgm:t>
        <a:bodyPr/>
        <a:lstStyle/>
        <a:p>
          <a:endParaRPr lang="en-GB"/>
        </a:p>
      </dgm:t>
    </dgm:pt>
    <dgm:pt modelId="{A7DFE608-1FB5-45CB-BCFF-6BE4CA379E85}" type="sibTrans" cxnId="{19201AD5-CCDC-4FB1-839A-ADC323EDCF8F}">
      <dgm:prSet/>
      <dgm:spPr/>
      <dgm:t>
        <a:bodyPr/>
        <a:lstStyle/>
        <a:p>
          <a:endParaRPr lang="en-GB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4" custLinFactNeighborX="-21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27546-D6E7-40A4-B644-D84459FB98D5}" type="pres">
      <dgm:prSet presAssocID="{3F7FD59D-A716-4310-A89A-AB6F740D9FFF}" presName="spaceBetweenRectangles" presStyleCnt="0"/>
      <dgm:spPr/>
    </dgm:pt>
    <dgm:pt modelId="{060D88A3-5927-4FFA-B56F-9FEAEE5E0F1B}" type="pres">
      <dgm:prSet presAssocID="{C7A9FD4C-9C35-4116-872D-D5EA6B0D5AF4}" presName="parentLin" presStyleCnt="0"/>
      <dgm:spPr/>
    </dgm:pt>
    <dgm:pt modelId="{D242B141-275D-4CC5-8E11-C62EE0E8F14B}" type="pres">
      <dgm:prSet presAssocID="{C7A9FD4C-9C35-4116-872D-D5EA6B0D5AF4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3ECBA725-A7E2-4E09-A9B6-B660C3DB37EE}" type="pres">
      <dgm:prSet presAssocID="{C7A9FD4C-9C35-4116-872D-D5EA6B0D5A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BE36E1-4CA3-4A37-A397-F974FDBF7AF9}" type="pres">
      <dgm:prSet presAssocID="{C7A9FD4C-9C35-4116-872D-D5EA6B0D5AF4}" presName="negativeSpace" presStyleCnt="0"/>
      <dgm:spPr/>
    </dgm:pt>
    <dgm:pt modelId="{A48408C7-923C-4A11-BA54-F8F985D9790A}" type="pres">
      <dgm:prSet presAssocID="{C7A9FD4C-9C35-4116-872D-D5EA6B0D5AF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1B21179-3F38-4DAD-973E-17C7099542BA}" type="presOf" srcId="{C7A9FD4C-9C35-4116-872D-D5EA6B0D5AF4}" destId="{3ECBA725-A7E2-4E09-A9B6-B660C3DB37EE}" srcOrd="1" destOrd="0" presId="urn:microsoft.com/office/officeart/2005/8/layout/list1"/>
    <dgm:cxn modelId="{689FAA59-143B-4613-A930-7AD3074E3D2F}" type="presOf" srcId="{789CD6DB-3A68-4A41-90BD-4F0CBB3617D1}" destId="{B41B2430-42E1-4A56-B7F2-00B7E7586DC3}" srcOrd="0" destOrd="1" presId="urn:microsoft.com/office/officeart/2005/8/layout/list1"/>
    <dgm:cxn modelId="{D80C419D-A309-43EB-BC91-CB99F89107C1}" type="presOf" srcId="{50629C12-7464-4473-ADEF-1A284F8A9957}" destId="{03C3B6C2-1763-4790-9A37-BA583B2A18C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DEAB929-65BF-4D8D-B46B-D04ADDC856C8}" type="presOf" srcId="{3929B1E1-4BC4-4C73-ABE8-27CEF96A3652}" destId="{BD5F6CCD-DEED-4C50-A91E-4377EC956198}" srcOrd="0" destOrd="0" presId="urn:microsoft.com/office/officeart/2005/8/layout/list1"/>
    <dgm:cxn modelId="{9F2873A4-5885-4D82-996B-6B8468110755}" type="presOf" srcId="{99E0600D-9954-43F4-8926-13B8777FAAA1}" destId="{5A82E6E5-86A0-475F-85E6-D325240A867A}" srcOrd="0" destOrd="0" presId="urn:microsoft.com/office/officeart/2005/8/layout/list1"/>
    <dgm:cxn modelId="{B772AB3D-27D4-434A-9A90-032148FD9E21}" type="presOf" srcId="{3929B1E1-4BC4-4C73-ABE8-27CEF96A3652}" destId="{8B95F1A1-DE88-4530-AB60-61A43EB4B743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602B7A3A-0449-4FA7-8ACF-AAA98E9A8DA8}" type="presOf" srcId="{C7A9FD4C-9C35-4116-872D-D5EA6B0D5AF4}" destId="{D242B141-275D-4CC5-8E11-C62EE0E8F14B}" srcOrd="0" destOrd="0" presId="urn:microsoft.com/office/officeart/2005/8/layout/list1"/>
    <dgm:cxn modelId="{3F30D9AE-7367-4291-B401-39581994F119}" srcId="{3F442EA2-39BA-4C9A-AD59-755D4917D532}" destId="{C7A9FD4C-9C35-4116-872D-D5EA6B0D5AF4}" srcOrd="3" destOrd="0" parTransId="{50BA82A3-6F5E-43D2-8C29-685BA90C919E}" sibTransId="{BC63B524-1154-4708-B8FD-EF2FA9CA0333}"/>
    <dgm:cxn modelId="{7BC2885B-6826-4199-AEC1-13AADBDE7CC6}" type="presOf" srcId="{4DF9FE7B-F642-4898-A360-D4E3814E1A3D}" destId="{4F6431BA-E268-4E6C-BA89-FFF0C9BEFF7B}" srcOrd="1" destOrd="0" presId="urn:microsoft.com/office/officeart/2005/8/layout/list1"/>
    <dgm:cxn modelId="{34B2069B-EAD4-4233-B0DB-34BAFB80EEB7}" type="presOf" srcId="{BF9CE5C3-9CE6-4791-A2DE-B8B9555A9020}" destId="{A48408C7-923C-4A11-BA54-F8F985D9790A}" srcOrd="0" destOrd="1" presId="urn:microsoft.com/office/officeart/2005/8/layout/list1"/>
    <dgm:cxn modelId="{A503C71C-A893-4329-96E1-8ECD92063E1B}" type="presOf" srcId="{60CDF8D0-D4FC-4467-A51E-79C5A58B0B2C}" destId="{E64E0815-54DA-43E1-9642-8F5153B8E00B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9201AD5-CCDC-4FB1-839A-ADC323EDCF8F}" srcId="{C7A9FD4C-9C35-4116-872D-D5EA6B0D5AF4}" destId="{BF9CE5C3-9CE6-4791-A2DE-B8B9555A9020}" srcOrd="1" destOrd="0" parTransId="{8A145EF0-C53A-4BC0-856D-670C18B663A7}" sibTransId="{A7DFE608-1FB5-45CB-BCFF-6BE4CA379E85}"/>
    <dgm:cxn modelId="{AC3FAD3B-1AB3-41F3-BC4F-FA380A0AFADD}" type="presOf" srcId="{4DF9FE7B-F642-4898-A360-D4E3814E1A3D}" destId="{2DC2F2DB-1CF5-43F3-816C-4FEB86861684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CB387A7A-471D-4F60-8611-E6D18ECA90EE}" type="presOf" srcId="{60CDF8D0-D4FC-4467-A51E-79C5A58B0B2C}" destId="{48A215CB-F70B-48FA-997A-620A6834D116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97BF3FB-2DAA-46F2-BD25-3F8242624A44}" type="presOf" srcId="{EFF2750D-B4B3-474C-8B62-8B638DC31F7E}" destId="{B41B2430-42E1-4A56-B7F2-00B7E7586DC3}" srcOrd="0" destOrd="0" presId="urn:microsoft.com/office/officeart/2005/8/layout/list1"/>
    <dgm:cxn modelId="{B4C67AD4-8B9B-4BE8-BA46-1EE8DF54D672}" type="presOf" srcId="{87A8CB80-9B6F-4408-87B9-44FEF51D0470}" destId="{A48408C7-923C-4A11-BA54-F8F985D9790A}" srcOrd="0" destOrd="0" presId="urn:microsoft.com/office/officeart/2005/8/layout/list1"/>
    <dgm:cxn modelId="{6CE7FA1F-07B4-4DCC-8035-E3DBF1AB794C}" type="presOf" srcId="{3F442EA2-39BA-4C9A-AD59-755D4917D532}" destId="{14684AA3-854C-4F22-B102-C48C278E4B3D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B827B8F7-8202-4BF8-BB25-336FBABACB0C}" srcId="{C7A9FD4C-9C35-4116-872D-D5EA6B0D5AF4}" destId="{87A8CB80-9B6F-4408-87B9-44FEF51D0470}" srcOrd="0" destOrd="0" parTransId="{0AD672F5-842A-444D-8707-96E064F96F23}" sibTransId="{98067275-6BCD-4A4C-A2A6-BA387218334D}"/>
    <dgm:cxn modelId="{06585D10-F7B6-4EFE-81EB-2A59D0EC22D5}" type="presParOf" srcId="{14684AA3-854C-4F22-B102-C48C278E4B3D}" destId="{6FF7C20C-B4DB-41EA-8122-C4F988DA694D}" srcOrd="0" destOrd="0" presId="urn:microsoft.com/office/officeart/2005/8/layout/list1"/>
    <dgm:cxn modelId="{3A47BCFE-A144-4AE5-B2B9-B9797560BEB1}" type="presParOf" srcId="{6FF7C20C-B4DB-41EA-8122-C4F988DA694D}" destId="{2DC2F2DB-1CF5-43F3-816C-4FEB86861684}" srcOrd="0" destOrd="0" presId="urn:microsoft.com/office/officeart/2005/8/layout/list1"/>
    <dgm:cxn modelId="{CEB41406-E2C4-4BFE-AC0A-230B4FD5113F}" type="presParOf" srcId="{6FF7C20C-B4DB-41EA-8122-C4F988DA694D}" destId="{4F6431BA-E268-4E6C-BA89-FFF0C9BEFF7B}" srcOrd="1" destOrd="0" presId="urn:microsoft.com/office/officeart/2005/8/layout/list1"/>
    <dgm:cxn modelId="{F607AD7F-3DFD-401E-B485-608582AA9A08}" type="presParOf" srcId="{14684AA3-854C-4F22-B102-C48C278E4B3D}" destId="{6EFFE074-9A21-496C-ACB8-75E26A4830D6}" srcOrd="1" destOrd="0" presId="urn:microsoft.com/office/officeart/2005/8/layout/list1"/>
    <dgm:cxn modelId="{407DE4BF-F866-4BDB-830C-D9AC6DD576B7}" type="presParOf" srcId="{14684AA3-854C-4F22-B102-C48C278E4B3D}" destId="{B41B2430-42E1-4A56-B7F2-00B7E7586DC3}" srcOrd="2" destOrd="0" presId="urn:microsoft.com/office/officeart/2005/8/layout/list1"/>
    <dgm:cxn modelId="{507882FC-7B28-485F-B36F-01E5F9A42CD8}" type="presParOf" srcId="{14684AA3-854C-4F22-B102-C48C278E4B3D}" destId="{4B288B39-84AE-4A8B-909C-56B4427472E5}" srcOrd="3" destOrd="0" presId="urn:microsoft.com/office/officeart/2005/8/layout/list1"/>
    <dgm:cxn modelId="{483D1B32-6800-494A-8548-45ED9E5475A3}" type="presParOf" srcId="{14684AA3-854C-4F22-B102-C48C278E4B3D}" destId="{A8C431C7-A4E9-4C73-9291-D23F53A1C9F0}" srcOrd="4" destOrd="0" presId="urn:microsoft.com/office/officeart/2005/8/layout/list1"/>
    <dgm:cxn modelId="{CDCD5479-E764-484A-A7DC-61A68673E06E}" type="presParOf" srcId="{A8C431C7-A4E9-4C73-9291-D23F53A1C9F0}" destId="{BD5F6CCD-DEED-4C50-A91E-4377EC956198}" srcOrd="0" destOrd="0" presId="urn:microsoft.com/office/officeart/2005/8/layout/list1"/>
    <dgm:cxn modelId="{77F73ADB-18AB-415C-B091-9AD6901DAED5}" type="presParOf" srcId="{A8C431C7-A4E9-4C73-9291-D23F53A1C9F0}" destId="{8B95F1A1-DE88-4530-AB60-61A43EB4B743}" srcOrd="1" destOrd="0" presId="urn:microsoft.com/office/officeart/2005/8/layout/list1"/>
    <dgm:cxn modelId="{85F79DFF-6DC2-428A-AE69-253C0EE21E1E}" type="presParOf" srcId="{14684AA3-854C-4F22-B102-C48C278E4B3D}" destId="{98CCCCD6-5406-49A0-868A-D0C27F0870B6}" srcOrd="5" destOrd="0" presId="urn:microsoft.com/office/officeart/2005/8/layout/list1"/>
    <dgm:cxn modelId="{E0EBF9F8-637A-4A72-88CB-EE80419589FC}" type="presParOf" srcId="{14684AA3-854C-4F22-B102-C48C278E4B3D}" destId="{5A82E6E5-86A0-475F-85E6-D325240A867A}" srcOrd="6" destOrd="0" presId="urn:microsoft.com/office/officeart/2005/8/layout/list1"/>
    <dgm:cxn modelId="{36265EA6-C4FE-4C4E-A900-C0FF7D72FF5B}" type="presParOf" srcId="{14684AA3-854C-4F22-B102-C48C278E4B3D}" destId="{F50616FC-4502-4174-A972-F72050805BC1}" srcOrd="7" destOrd="0" presId="urn:microsoft.com/office/officeart/2005/8/layout/list1"/>
    <dgm:cxn modelId="{A9421601-4B4F-4F98-BBAB-E80CEAB4D586}" type="presParOf" srcId="{14684AA3-854C-4F22-B102-C48C278E4B3D}" destId="{39DC2226-372F-4EE1-8257-F4C3B257309C}" srcOrd="8" destOrd="0" presId="urn:microsoft.com/office/officeart/2005/8/layout/list1"/>
    <dgm:cxn modelId="{6F8C1D62-6055-4DFA-A5A3-822C1E569CEF}" type="presParOf" srcId="{39DC2226-372F-4EE1-8257-F4C3B257309C}" destId="{48A215CB-F70B-48FA-997A-620A6834D116}" srcOrd="0" destOrd="0" presId="urn:microsoft.com/office/officeart/2005/8/layout/list1"/>
    <dgm:cxn modelId="{F2F70D22-BF3C-4B86-AA06-EE745ECF722A}" type="presParOf" srcId="{39DC2226-372F-4EE1-8257-F4C3B257309C}" destId="{E64E0815-54DA-43E1-9642-8F5153B8E00B}" srcOrd="1" destOrd="0" presId="urn:microsoft.com/office/officeart/2005/8/layout/list1"/>
    <dgm:cxn modelId="{6775F723-7CDA-4EC4-ADEA-62B45712A82D}" type="presParOf" srcId="{14684AA3-854C-4F22-B102-C48C278E4B3D}" destId="{0B96325C-8EBF-4248-9F38-C24034C1A6AF}" srcOrd="9" destOrd="0" presId="urn:microsoft.com/office/officeart/2005/8/layout/list1"/>
    <dgm:cxn modelId="{25B36996-05FD-413C-9A33-AFD4B1FA65C6}" type="presParOf" srcId="{14684AA3-854C-4F22-B102-C48C278E4B3D}" destId="{03C3B6C2-1763-4790-9A37-BA583B2A18C8}" srcOrd="10" destOrd="0" presId="urn:microsoft.com/office/officeart/2005/8/layout/list1"/>
    <dgm:cxn modelId="{2CFE7248-25BA-42C2-809D-2F62D6682479}" type="presParOf" srcId="{14684AA3-854C-4F22-B102-C48C278E4B3D}" destId="{BE727546-D6E7-40A4-B644-D84459FB98D5}" srcOrd="11" destOrd="0" presId="urn:microsoft.com/office/officeart/2005/8/layout/list1"/>
    <dgm:cxn modelId="{802F404E-DF23-49C5-BF0D-90259E05D635}" type="presParOf" srcId="{14684AA3-854C-4F22-B102-C48C278E4B3D}" destId="{060D88A3-5927-4FFA-B56F-9FEAEE5E0F1B}" srcOrd="12" destOrd="0" presId="urn:microsoft.com/office/officeart/2005/8/layout/list1"/>
    <dgm:cxn modelId="{FC6106AD-7DEE-49D6-BB4E-FA462954C6D0}" type="presParOf" srcId="{060D88A3-5927-4FFA-B56F-9FEAEE5E0F1B}" destId="{D242B141-275D-4CC5-8E11-C62EE0E8F14B}" srcOrd="0" destOrd="0" presId="urn:microsoft.com/office/officeart/2005/8/layout/list1"/>
    <dgm:cxn modelId="{E1241219-8952-4A29-85AB-4B7D8E7B4E7A}" type="presParOf" srcId="{060D88A3-5927-4FFA-B56F-9FEAEE5E0F1B}" destId="{3ECBA725-A7E2-4E09-A9B6-B660C3DB37EE}" srcOrd="1" destOrd="0" presId="urn:microsoft.com/office/officeart/2005/8/layout/list1"/>
    <dgm:cxn modelId="{DCC5ACBA-BBA7-448A-979B-78B7247DCE81}" type="presParOf" srcId="{14684AA3-854C-4F22-B102-C48C278E4B3D}" destId="{D4BE36E1-4CA3-4A37-A397-F974FDBF7AF9}" srcOrd="13" destOrd="0" presId="urn:microsoft.com/office/officeart/2005/8/layout/list1"/>
    <dgm:cxn modelId="{4E04081B-5FC1-40CF-9A2F-A3D44A2023B1}" type="presParOf" srcId="{14684AA3-854C-4F22-B102-C48C278E4B3D}" destId="{A48408C7-923C-4A11-BA54-F8F985D9790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smtClean="0"/>
            <a:t>De Morgan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err="1" smtClean="0"/>
            <a:t>Irisan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S (</a:t>
          </a:r>
          <a:r>
            <a:rPr lang="en-US" dirty="0" err="1" smtClean="0"/>
            <a:t>semesta</a:t>
          </a:r>
          <a:r>
            <a:rPr lang="en-US" dirty="0" smtClean="0"/>
            <a:t>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S=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err="1" smtClean="0"/>
            <a:t>Gabungan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S (</a:t>
          </a:r>
          <a:r>
            <a:rPr lang="en-US" dirty="0" err="1" smtClean="0"/>
            <a:t>semesta</a:t>
          </a:r>
          <a:r>
            <a:rPr lang="en-US" dirty="0" smtClean="0"/>
            <a:t>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S = 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C7A9FD4C-9C35-4116-872D-D5EA6B0D5AF4}">
      <dgm:prSet phldrT="[Text]"/>
      <dgm:spPr/>
      <dgm:t>
        <a:bodyPr/>
        <a:lstStyle/>
        <a:p>
          <a:r>
            <a:rPr lang="en-US" dirty="0" err="1" smtClean="0"/>
            <a:t>Penyerapan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50BA82A3-6F5E-43D2-8C29-685BA90C919E}" type="parTrans" cxnId="{3F30D9AE-7367-4291-B401-39581994F119}">
      <dgm:prSet/>
      <dgm:spPr/>
      <dgm:t>
        <a:bodyPr/>
        <a:lstStyle/>
        <a:p>
          <a:endParaRPr lang="en-GB"/>
        </a:p>
      </dgm:t>
    </dgm:pt>
    <dgm:pt modelId="{BC63B524-1154-4708-B8FD-EF2FA9CA0333}" type="sibTrans" cxnId="{3F30D9AE-7367-4291-B401-39581994F119}">
      <dgm:prSet/>
      <dgm:spPr/>
      <dgm:t>
        <a:bodyPr/>
        <a:lstStyle/>
        <a:p>
          <a:endParaRPr lang="en-GB"/>
        </a:p>
      </dgm:t>
    </dgm:pt>
    <dgm:pt modelId="{87A8CB80-9B6F-4408-87B9-44FEF51D0470}">
      <dgm:prSet phldrT="[Text]"/>
      <dgm:spPr/>
      <dgm:t>
        <a:bodyPr/>
        <a:lstStyle/>
        <a:p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(AB) =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0AD672F5-842A-444D-8707-96E064F96F23}" type="parTrans" cxnId="{B827B8F7-8202-4BF8-BB25-336FBABACB0C}">
      <dgm:prSet/>
      <dgm:spPr/>
      <dgm:t>
        <a:bodyPr/>
        <a:lstStyle/>
        <a:p>
          <a:endParaRPr lang="en-GB"/>
        </a:p>
      </dgm:t>
    </dgm:pt>
    <dgm:pt modelId="{98067275-6BCD-4A4C-A2A6-BA387218334D}" type="sibTrans" cxnId="{B827B8F7-8202-4BF8-BB25-336FBABACB0C}">
      <dgm:prSet/>
      <dgm:spPr/>
      <dgm:t>
        <a:bodyPr/>
        <a:lstStyle/>
        <a:p>
          <a:endParaRPr lang="en-GB"/>
        </a:p>
      </dgm:t>
    </dgm:pt>
    <dgm:pt modelId="{BF9CE5C3-9CE6-4791-A2DE-B8B9555A9020}">
      <dgm:prSet phldrT="[Text]"/>
      <dgm:spPr/>
      <dgm:t>
        <a:bodyPr/>
        <a:lstStyle/>
        <a:p>
          <a:r>
            <a:rPr lang="en-US" dirty="0" smtClean="0">
              <a:sym typeface="Symbol" panose="05050102010706020507" pitchFamily="18" charset="2"/>
            </a:rPr>
            <a:t> </a:t>
          </a:r>
          <a:r>
            <a:rPr lang="en-US" dirty="0" smtClean="0"/>
            <a:t>A</a:t>
          </a:r>
          <a:r>
            <a:rPr lang="en-US" dirty="0" smtClean="0">
              <a:sym typeface="Symbol" panose="05050102010706020507" pitchFamily="18" charset="2"/>
            </a:rPr>
            <a:t>(AB) = A </a:t>
          </a:r>
          <a:endParaRPr lang="en-US" dirty="0"/>
        </a:p>
      </dgm:t>
      <dgm:extLst/>
    </dgm:pt>
    <dgm:pt modelId="{8A145EF0-C53A-4BC0-856D-670C18B663A7}" type="parTrans" cxnId="{19201AD5-CCDC-4FB1-839A-ADC323EDCF8F}">
      <dgm:prSet/>
      <dgm:spPr/>
      <dgm:t>
        <a:bodyPr/>
        <a:lstStyle/>
        <a:p>
          <a:endParaRPr lang="en-GB"/>
        </a:p>
      </dgm:t>
    </dgm:pt>
    <dgm:pt modelId="{A7DFE608-1FB5-45CB-BCFF-6BE4CA379E85}" type="sibTrans" cxnId="{19201AD5-CCDC-4FB1-839A-ADC323EDCF8F}">
      <dgm:prSet/>
      <dgm:spPr/>
      <dgm:t>
        <a:bodyPr/>
        <a:lstStyle/>
        <a:p>
          <a:endParaRPr lang="en-GB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4" custLinFactNeighborX="-21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27546-D6E7-40A4-B644-D84459FB98D5}" type="pres">
      <dgm:prSet presAssocID="{3F7FD59D-A716-4310-A89A-AB6F740D9FFF}" presName="spaceBetweenRectangles" presStyleCnt="0"/>
      <dgm:spPr/>
    </dgm:pt>
    <dgm:pt modelId="{060D88A3-5927-4FFA-B56F-9FEAEE5E0F1B}" type="pres">
      <dgm:prSet presAssocID="{C7A9FD4C-9C35-4116-872D-D5EA6B0D5AF4}" presName="parentLin" presStyleCnt="0"/>
      <dgm:spPr/>
    </dgm:pt>
    <dgm:pt modelId="{D242B141-275D-4CC5-8E11-C62EE0E8F14B}" type="pres">
      <dgm:prSet presAssocID="{C7A9FD4C-9C35-4116-872D-D5EA6B0D5AF4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3ECBA725-A7E2-4E09-A9B6-B660C3DB37EE}" type="pres">
      <dgm:prSet presAssocID="{C7A9FD4C-9C35-4116-872D-D5EA6B0D5A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BE36E1-4CA3-4A37-A397-F974FDBF7AF9}" type="pres">
      <dgm:prSet presAssocID="{C7A9FD4C-9C35-4116-872D-D5EA6B0D5AF4}" presName="negativeSpace" presStyleCnt="0"/>
      <dgm:spPr/>
    </dgm:pt>
    <dgm:pt modelId="{A48408C7-923C-4A11-BA54-F8F985D9790A}" type="pres">
      <dgm:prSet presAssocID="{C7A9FD4C-9C35-4116-872D-D5EA6B0D5AF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1B21179-3F38-4DAD-973E-17C7099542BA}" type="presOf" srcId="{C7A9FD4C-9C35-4116-872D-D5EA6B0D5AF4}" destId="{3ECBA725-A7E2-4E09-A9B6-B660C3DB37EE}" srcOrd="1" destOrd="0" presId="urn:microsoft.com/office/officeart/2005/8/layout/list1"/>
    <dgm:cxn modelId="{689FAA59-143B-4613-A930-7AD3074E3D2F}" type="presOf" srcId="{789CD6DB-3A68-4A41-90BD-4F0CBB3617D1}" destId="{B41B2430-42E1-4A56-B7F2-00B7E7586DC3}" srcOrd="0" destOrd="1" presId="urn:microsoft.com/office/officeart/2005/8/layout/list1"/>
    <dgm:cxn modelId="{D80C419D-A309-43EB-BC91-CB99F89107C1}" type="presOf" srcId="{50629C12-7464-4473-ADEF-1A284F8A9957}" destId="{03C3B6C2-1763-4790-9A37-BA583B2A18C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DEAB929-65BF-4D8D-B46B-D04ADDC856C8}" type="presOf" srcId="{3929B1E1-4BC4-4C73-ABE8-27CEF96A3652}" destId="{BD5F6CCD-DEED-4C50-A91E-4377EC956198}" srcOrd="0" destOrd="0" presId="urn:microsoft.com/office/officeart/2005/8/layout/list1"/>
    <dgm:cxn modelId="{9F2873A4-5885-4D82-996B-6B8468110755}" type="presOf" srcId="{99E0600D-9954-43F4-8926-13B8777FAAA1}" destId="{5A82E6E5-86A0-475F-85E6-D325240A867A}" srcOrd="0" destOrd="0" presId="urn:microsoft.com/office/officeart/2005/8/layout/list1"/>
    <dgm:cxn modelId="{B772AB3D-27D4-434A-9A90-032148FD9E21}" type="presOf" srcId="{3929B1E1-4BC4-4C73-ABE8-27CEF96A3652}" destId="{8B95F1A1-DE88-4530-AB60-61A43EB4B743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602B7A3A-0449-4FA7-8ACF-AAA98E9A8DA8}" type="presOf" srcId="{C7A9FD4C-9C35-4116-872D-D5EA6B0D5AF4}" destId="{D242B141-275D-4CC5-8E11-C62EE0E8F14B}" srcOrd="0" destOrd="0" presId="urn:microsoft.com/office/officeart/2005/8/layout/list1"/>
    <dgm:cxn modelId="{3F30D9AE-7367-4291-B401-39581994F119}" srcId="{3F442EA2-39BA-4C9A-AD59-755D4917D532}" destId="{C7A9FD4C-9C35-4116-872D-D5EA6B0D5AF4}" srcOrd="3" destOrd="0" parTransId="{50BA82A3-6F5E-43D2-8C29-685BA90C919E}" sibTransId="{BC63B524-1154-4708-B8FD-EF2FA9CA0333}"/>
    <dgm:cxn modelId="{7BC2885B-6826-4199-AEC1-13AADBDE7CC6}" type="presOf" srcId="{4DF9FE7B-F642-4898-A360-D4E3814E1A3D}" destId="{4F6431BA-E268-4E6C-BA89-FFF0C9BEFF7B}" srcOrd="1" destOrd="0" presId="urn:microsoft.com/office/officeart/2005/8/layout/list1"/>
    <dgm:cxn modelId="{34B2069B-EAD4-4233-B0DB-34BAFB80EEB7}" type="presOf" srcId="{BF9CE5C3-9CE6-4791-A2DE-B8B9555A9020}" destId="{A48408C7-923C-4A11-BA54-F8F985D9790A}" srcOrd="0" destOrd="1" presId="urn:microsoft.com/office/officeart/2005/8/layout/list1"/>
    <dgm:cxn modelId="{A503C71C-A893-4329-96E1-8ECD92063E1B}" type="presOf" srcId="{60CDF8D0-D4FC-4467-A51E-79C5A58B0B2C}" destId="{E64E0815-54DA-43E1-9642-8F5153B8E00B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9201AD5-CCDC-4FB1-839A-ADC323EDCF8F}" srcId="{C7A9FD4C-9C35-4116-872D-D5EA6B0D5AF4}" destId="{BF9CE5C3-9CE6-4791-A2DE-B8B9555A9020}" srcOrd="1" destOrd="0" parTransId="{8A145EF0-C53A-4BC0-856D-670C18B663A7}" sibTransId="{A7DFE608-1FB5-45CB-BCFF-6BE4CA379E85}"/>
    <dgm:cxn modelId="{AC3FAD3B-1AB3-41F3-BC4F-FA380A0AFADD}" type="presOf" srcId="{4DF9FE7B-F642-4898-A360-D4E3814E1A3D}" destId="{2DC2F2DB-1CF5-43F3-816C-4FEB86861684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CB387A7A-471D-4F60-8611-E6D18ECA90EE}" type="presOf" srcId="{60CDF8D0-D4FC-4467-A51E-79C5A58B0B2C}" destId="{48A215CB-F70B-48FA-997A-620A6834D116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97BF3FB-2DAA-46F2-BD25-3F8242624A44}" type="presOf" srcId="{EFF2750D-B4B3-474C-8B62-8B638DC31F7E}" destId="{B41B2430-42E1-4A56-B7F2-00B7E7586DC3}" srcOrd="0" destOrd="0" presId="urn:microsoft.com/office/officeart/2005/8/layout/list1"/>
    <dgm:cxn modelId="{B4C67AD4-8B9B-4BE8-BA46-1EE8DF54D672}" type="presOf" srcId="{87A8CB80-9B6F-4408-87B9-44FEF51D0470}" destId="{A48408C7-923C-4A11-BA54-F8F985D9790A}" srcOrd="0" destOrd="0" presId="urn:microsoft.com/office/officeart/2005/8/layout/list1"/>
    <dgm:cxn modelId="{6CE7FA1F-07B4-4DCC-8035-E3DBF1AB794C}" type="presOf" srcId="{3F442EA2-39BA-4C9A-AD59-755D4917D532}" destId="{14684AA3-854C-4F22-B102-C48C278E4B3D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B827B8F7-8202-4BF8-BB25-336FBABACB0C}" srcId="{C7A9FD4C-9C35-4116-872D-D5EA6B0D5AF4}" destId="{87A8CB80-9B6F-4408-87B9-44FEF51D0470}" srcOrd="0" destOrd="0" parTransId="{0AD672F5-842A-444D-8707-96E064F96F23}" sibTransId="{98067275-6BCD-4A4C-A2A6-BA387218334D}"/>
    <dgm:cxn modelId="{06585D10-F7B6-4EFE-81EB-2A59D0EC22D5}" type="presParOf" srcId="{14684AA3-854C-4F22-B102-C48C278E4B3D}" destId="{6FF7C20C-B4DB-41EA-8122-C4F988DA694D}" srcOrd="0" destOrd="0" presId="urn:microsoft.com/office/officeart/2005/8/layout/list1"/>
    <dgm:cxn modelId="{3A47BCFE-A144-4AE5-B2B9-B9797560BEB1}" type="presParOf" srcId="{6FF7C20C-B4DB-41EA-8122-C4F988DA694D}" destId="{2DC2F2DB-1CF5-43F3-816C-4FEB86861684}" srcOrd="0" destOrd="0" presId="urn:microsoft.com/office/officeart/2005/8/layout/list1"/>
    <dgm:cxn modelId="{CEB41406-E2C4-4BFE-AC0A-230B4FD5113F}" type="presParOf" srcId="{6FF7C20C-B4DB-41EA-8122-C4F988DA694D}" destId="{4F6431BA-E268-4E6C-BA89-FFF0C9BEFF7B}" srcOrd="1" destOrd="0" presId="urn:microsoft.com/office/officeart/2005/8/layout/list1"/>
    <dgm:cxn modelId="{F607AD7F-3DFD-401E-B485-608582AA9A08}" type="presParOf" srcId="{14684AA3-854C-4F22-B102-C48C278E4B3D}" destId="{6EFFE074-9A21-496C-ACB8-75E26A4830D6}" srcOrd="1" destOrd="0" presId="urn:microsoft.com/office/officeart/2005/8/layout/list1"/>
    <dgm:cxn modelId="{407DE4BF-F866-4BDB-830C-D9AC6DD576B7}" type="presParOf" srcId="{14684AA3-854C-4F22-B102-C48C278E4B3D}" destId="{B41B2430-42E1-4A56-B7F2-00B7E7586DC3}" srcOrd="2" destOrd="0" presId="urn:microsoft.com/office/officeart/2005/8/layout/list1"/>
    <dgm:cxn modelId="{507882FC-7B28-485F-B36F-01E5F9A42CD8}" type="presParOf" srcId="{14684AA3-854C-4F22-B102-C48C278E4B3D}" destId="{4B288B39-84AE-4A8B-909C-56B4427472E5}" srcOrd="3" destOrd="0" presId="urn:microsoft.com/office/officeart/2005/8/layout/list1"/>
    <dgm:cxn modelId="{483D1B32-6800-494A-8548-45ED9E5475A3}" type="presParOf" srcId="{14684AA3-854C-4F22-B102-C48C278E4B3D}" destId="{A8C431C7-A4E9-4C73-9291-D23F53A1C9F0}" srcOrd="4" destOrd="0" presId="urn:microsoft.com/office/officeart/2005/8/layout/list1"/>
    <dgm:cxn modelId="{CDCD5479-E764-484A-A7DC-61A68673E06E}" type="presParOf" srcId="{A8C431C7-A4E9-4C73-9291-D23F53A1C9F0}" destId="{BD5F6CCD-DEED-4C50-A91E-4377EC956198}" srcOrd="0" destOrd="0" presId="urn:microsoft.com/office/officeart/2005/8/layout/list1"/>
    <dgm:cxn modelId="{77F73ADB-18AB-415C-B091-9AD6901DAED5}" type="presParOf" srcId="{A8C431C7-A4E9-4C73-9291-D23F53A1C9F0}" destId="{8B95F1A1-DE88-4530-AB60-61A43EB4B743}" srcOrd="1" destOrd="0" presId="urn:microsoft.com/office/officeart/2005/8/layout/list1"/>
    <dgm:cxn modelId="{85F79DFF-6DC2-428A-AE69-253C0EE21E1E}" type="presParOf" srcId="{14684AA3-854C-4F22-B102-C48C278E4B3D}" destId="{98CCCCD6-5406-49A0-868A-D0C27F0870B6}" srcOrd="5" destOrd="0" presId="urn:microsoft.com/office/officeart/2005/8/layout/list1"/>
    <dgm:cxn modelId="{E0EBF9F8-637A-4A72-88CB-EE80419589FC}" type="presParOf" srcId="{14684AA3-854C-4F22-B102-C48C278E4B3D}" destId="{5A82E6E5-86A0-475F-85E6-D325240A867A}" srcOrd="6" destOrd="0" presId="urn:microsoft.com/office/officeart/2005/8/layout/list1"/>
    <dgm:cxn modelId="{36265EA6-C4FE-4C4E-A900-C0FF7D72FF5B}" type="presParOf" srcId="{14684AA3-854C-4F22-B102-C48C278E4B3D}" destId="{F50616FC-4502-4174-A972-F72050805BC1}" srcOrd="7" destOrd="0" presId="urn:microsoft.com/office/officeart/2005/8/layout/list1"/>
    <dgm:cxn modelId="{A9421601-4B4F-4F98-BBAB-E80CEAB4D586}" type="presParOf" srcId="{14684AA3-854C-4F22-B102-C48C278E4B3D}" destId="{39DC2226-372F-4EE1-8257-F4C3B257309C}" srcOrd="8" destOrd="0" presId="urn:microsoft.com/office/officeart/2005/8/layout/list1"/>
    <dgm:cxn modelId="{6F8C1D62-6055-4DFA-A5A3-822C1E569CEF}" type="presParOf" srcId="{39DC2226-372F-4EE1-8257-F4C3B257309C}" destId="{48A215CB-F70B-48FA-997A-620A6834D116}" srcOrd="0" destOrd="0" presId="urn:microsoft.com/office/officeart/2005/8/layout/list1"/>
    <dgm:cxn modelId="{F2F70D22-BF3C-4B86-AA06-EE745ECF722A}" type="presParOf" srcId="{39DC2226-372F-4EE1-8257-F4C3B257309C}" destId="{E64E0815-54DA-43E1-9642-8F5153B8E00B}" srcOrd="1" destOrd="0" presId="urn:microsoft.com/office/officeart/2005/8/layout/list1"/>
    <dgm:cxn modelId="{6775F723-7CDA-4EC4-ADEA-62B45712A82D}" type="presParOf" srcId="{14684AA3-854C-4F22-B102-C48C278E4B3D}" destId="{0B96325C-8EBF-4248-9F38-C24034C1A6AF}" srcOrd="9" destOrd="0" presId="urn:microsoft.com/office/officeart/2005/8/layout/list1"/>
    <dgm:cxn modelId="{25B36996-05FD-413C-9A33-AFD4B1FA65C6}" type="presParOf" srcId="{14684AA3-854C-4F22-B102-C48C278E4B3D}" destId="{03C3B6C2-1763-4790-9A37-BA583B2A18C8}" srcOrd="10" destOrd="0" presId="urn:microsoft.com/office/officeart/2005/8/layout/list1"/>
    <dgm:cxn modelId="{2CFE7248-25BA-42C2-809D-2F62D6682479}" type="presParOf" srcId="{14684AA3-854C-4F22-B102-C48C278E4B3D}" destId="{BE727546-D6E7-40A4-B644-D84459FB98D5}" srcOrd="11" destOrd="0" presId="urn:microsoft.com/office/officeart/2005/8/layout/list1"/>
    <dgm:cxn modelId="{802F404E-DF23-49C5-BF0D-90259E05D635}" type="presParOf" srcId="{14684AA3-854C-4F22-B102-C48C278E4B3D}" destId="{060D88A3-5927-4FFA-B56F-9FEAEE5E0F1B}" srcOrd="12" destOrd="0" presId="urn:microsoft.com/office/officeart/2005/8/layout/list1"/>
    <dgm:cxn modelId="{FC6106AD-7DEE-49D6-BB4E-FA462954C6D0}" type="presParOf" srcId="{060D88A3-5927-4FFA-B56F-9FEAEE5E0F1B}" destId="{D242B141-275D-4CC5-8E11-C62EE0E8F14B}" srcOrd="0" destOrd="0" presId="urn:microsoft.com/office/officeart/2005/8/layout/list1"/>
    <dgm:cxn modelId="{E1241219-8952-4A29-85AB-4B7D8E7B4E7A}" type="presParOf" srcId="{060D88A3-5927-4FFA-B56F-9FEAEE5E0F1B}" destId="{3ECBA725-A7E2-4E09-A9B6-B660C3DB37EE}" srcOrd="1" destOrd="0" presId="urn:microsoft.com/office/officeart/2005/8/layout/list1"/>
    <dgm:cxn modelId="{DCC5ACBA-BBA7-448A-979B-78B7247DCE81}" type="presParOf" srcId="{14684AA3-854C-4F22-B102-C48C278E4B3D}" destId="{D4BE36E1-4CA3-4A37-A397-F974FDBF7AF9}" srcOrd="13" destOrd="0" presId="urn:microsoft.com/office/officeart/2005/8/layout/list1"/>
    <dgm:cxn modelId="{4E04081B-5FC1-40CF-9A2F-A3D44A2023B1}" type="presParOf" srcId="{14684AA3-854C-4F22-B102-C48C278E4B3D}" destId="{A48408C7-923C-4A11-BA54-F8F985D9790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66067"/>
          <a:ext cx="5384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B = BA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B = BA</a:t>
          </a:r>
          <a:endParaRPr lang="en-US" sz="1600" kern="1200" dirty="0"/>
        </a:p>
      </dsp:txBody>
      <dsp:txXfrm>
        <a:off x="0" y="366067"/>
        <a:ext cx="5384800" cy="957600"/>
      </dsp:txXfrm>
    </dsp:sp>
    <dsp:sp modelId="{4F6431BA-E268-4E6C-BA89-FFF0C9BEFF7B}">
      <dsp:nvSpPr>
        <dsp:cNvPr id="0" name=""/>
        <dsp:cNvSpPr/>
      </dsp:nvSpPr>
      <dsp:spPr>
        <a:xfrm>
          <a:off x="211181" y="129907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Komutatif</a:t>
          </a:r>
          <a:endParaRPr lang="en-US" sz="1600" kern="1200" dirty="0"/>
        </a:p>
      </dsp:txBody>
      <dsp:txXfrm>
        <a:off x="234238" y="152964"/>
        <a:ext cx="3723246" cy="426206"/>
      </dsp:txXfrm>
    </dsp:sp>
    <dsp:sp modelId="{5A82E6E5-86A0-475F-85E6-D325240A867A}">
      <dsp:nvSpPr>
        <dsp:cNvPr id="0" name=""/>
        <dsp:cNvSpPr/>
      </dsp:nvSpPr>
      <dsp:spPr>
        <a:xfrm>
          <a:off x="0" y="1646226"/>
          <a:ext cx="5384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185134"/>
              <a:satOff val="-2592"/>
              <a:lumOff val="-13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(BC) = (AB)C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(BC) = (</a:t>
          </a: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B)C </a:t>
          </a:r>
          <a:endParaRPr lang="en-US" sz="1600" kern="1200" dirty="0"/>
        </a:p>
      </dsp:txBody>
      <dsp:txXfrm>
        <a:off x="0" y="1646226"/>
        <a:ext cx="5384800" cy="957600"/>
      </dsp:txXfrm>
    </dsp:sp>
    <dsp:sp modelId="{8B95F1A1-DE88-4530-AB60-61A43EB4B743}">
      <dsp:nvSpPr>
        <dsp:cNvPr id="0" name=""/>
        <dsp:cNvSpPr/>
      </dsp:nvSpPr>
      <dsp:spPr>
        <a:xfrm>
          <a:off x="269240" y="1410067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-2185134"/>
                <a:satOff val="-2592"/>
                <a:lumOff val="-1372"/>
                <a:alphaOff val="0"/>
                <a:shade val="15000"/>
                <a:satMod val="180000"/>
              </a:schemeClr>
            </a:gs>
            <a:gs pos="50000">
              <a:schemeClr val="accent2">
                <a:hueOff val="-2185134"/>
                <a:satOff val="-2592"/>
                <a:lumOff val="-1372"/>
                <a:alphaOff val="0"/>
                <a:shade val="45000"/>
                <a:satMod val="170000"/>
              </a:schemeClr>
            </a:gs>
            <a:gs pos="70000">
              <a:schemeClr val="accent2">
                <a:hueOff val="-2185134"/>
                <a:satOff val="-2592"/>
                <a:lumOff val="-13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185134"/>
                <a:satOff val="-2592"/>
                <a:lumOff val="-13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Asosiatif</a:t>
          </a:r>
          <a:endParaRPr lang="en-US" sz="1600" kern="1200" dirty="0"/>
        </a:p>
      </dsp:txBody>
      <dsp:txXfrm>
        <a:off x="292297" y="1433124"/>
        <a:ext cx="3723246" cy="426206"/>
      </dsp:txXfrm>
    </dsp:sp>
    <dsp:sp modelId="{03C3B6C2-1763-4790-9A37-BA583B2A18C8}">
      <dsp:nvSpPr>
        <dsp:cNvPr id="0" name=""/>
        <dsp:cNvSpPr/>
      </dsp:nvSpPr>
      <dsp:spPr>
        <a:xfrm>
          <a:off x="0" y="2897358"/>
          <a:ext cx="5384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370269"/>
              <a:satOff val="-5184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(BC) = (AB)(AC)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</a:t>
          </a:r>
          <a:r>
            <a:rPr lang="en-US" sz="1600" kern="1200" dirty="0" smtClean="0">
              <a:sym typeface="Symbol" panose="05050102010706020507" pitchFamily="18" charset="2"/>
            </a:rPr>
            <a:t>(BC) = (AB)(AC)</a:t>
          </a:r>
          <a:endParaRPr lang="en-US" sz="1600" kern="1200" dirty="0"/>
        </a:p>
      </dsp:txBody>
      <dsp:txXfrm>
        <a:off x="0" y="2897358"/>
        <a:ext cx="5384800" cy="957600"/>
      </dsp:txXfrm>
    </dsp:sp>
    <dsp:sp modelId="{E64E0815-54DA-43E1-9642-8F5153B8E00B}">
      <dsp:nvSpPr>
        <dsp:cNvPr id="0" name=""/>
        <dsp:cNvSpPr/>
      </dsp:nvSpPr>
      <dsp:spPr>
        <a:xfrm>
          <a:off x="269240" y="2690226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-4370269"/>
                <a:satOff val="-5184"/>
                <a:lumOff val="-2745"/>
                <a:alphaOff val="0"/>
                <a:shade val="15000"/>
                <a:satMod val="180000"/>
              </a:schemeClr>
            </a:gs>
            <a:gs pos="50000">
              <a:schemeClr val="accent2">
                <a:hueOff val="-4370269"/>
                <a:satOff val="-5184"/>
                <a:lumOff val="-2745"/>
                <a:alphaOff val="0"/>
                <a:shade val="45000"/>
                <a:satMod val="170000"/>
              </a:schemeClr>
            </a:gs>
            <a:gs pos="70000">
              <a:schemeClr val="accent2">
                <a:hueOff val="-4370269"/>
                <a:satOff val="-5184"/>
                <a:lumOff val="-274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370269"/>
                <a:satOff val="-5184"/>
                <a:lumOff val="-274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Distributif</a:t>
          </a:r>
          <a:endParaRPr lang="en-US" sz="1600" kern="1200" dirty="0"/>
        </a:p>
      </dsp:txBody>
      <dsp:txXfrm>
        <a:off x="292297" y="2713283"/>
        <a:ext cx="3723246" cy="426206"/>
      </dsp:txXfrm>
    </dsp:sp>
    <dsp:sp modelId="{F60220E2-B951-4E8B-B383-2714BDF034CF}">
      <dsp:nvSpPr>
        <dsp:cNvPr id="0" name=""/>
        <dsp:cNvSpPr/>
      </dsp:nvSpPr>
      <dsp:spPr>
        <a:xfrm>
          <a:off x="0" y="4206547"/>
          <a:ext cx="53848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33248" rIns="4179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sSup>
                    <m:sSupPr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𝑐</m:t>
                      </m:r>
                    </m:sup>
                  </m:s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)</m:t>
                  </m:r>
                </m:e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𝑐</m:t>
                  </m:r>
                </m:sup>
              </m:sSup>
            </m:oMath>
          </a14:m>
          <a:r>
            <a:rPr lang="en-US" sz="1600" kern="1200" dirty="0" smtClean="0"/>
            <a:t> = A</a:t>
          </a:r>
          <a:endParaRPr lang="en-US" sz="1600" kern="1200" dirty="0"/>
        </a:p>
      </dsp:txBody>
      <dsp:txXfrm>
        <a:off x="0" y="4206547"/>
        <a:ext cx="5384800" cy="667800"/>
      </dsp:txXfrm>
    </dsp:sp>
    <dsp:sp modelId="{23959250-C62E-43CF-B0A0-1E391E31A7E8}">
      <dsp:nvSpPr>
        <dsp:cNvPr id="0" name=""/>
        <dsp:cNvSpPr/>
      </dsp:nvSpPr>
      <dsp:spPr>
        <a:xfrm>
          <a:off x="269240" y="3970387"/>
          <a:ext cx="3769360" cy="47232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Komplemen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Ganda</a:t>
          </a:r>
          <a:endParaRPr lang="en-US" sz="1600" kern="1200" dirty="0"/>
        </a:p>
      </dsp:txBody>
      <dsp:txXfrm>
        <a:off x="292297" y="3993444"/>
        <a:ext cx="372324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09414"/>
          <a:ext cx="53848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(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𝐴</m:t>
                  </m:r>
                  <m:r>
                    <a:rPr lang="en-US" sz="1700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</m:t>
                  </m:r>
                  <m:r>
                    <a:rPr lang="en-US" sz="1700" b="0" i="1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𝐵</m:t>
                  </m:r>
                  <m:r>
                    <a:rPr lang="en-US" sz="1700" b="0" i="1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)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r>
            <a:rPr lang="en-US" sz="1700" kern="1200" smtClean="0">
              <a:sym typeface="Symbol" panose="05050102010706020507" pitchFamily="18" charset="2"/>
            </a:rPr>
            <a:t>=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𝐴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r>
            <a:rPr lang="en-US" sz="1700" kern="1200" dirty="0" smtClean="0">
              <a:sym typeface="Symbol" panose="05050102010706020507" pitchFamily="18" charset="2"/>
            </a:rPr>
            <a:t>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𝐵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(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𝐴</m:t>
                  </m:r>
                  <m:r>
                    <a:rPr lang="en-US" sz="1700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</m:t>
                  </m:r>
                  <m:r>
                    <a:rPr lang="en-US" sz="1700" b="0" i="1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𝐵</m:t>
                  </m:r>
                  <m:r>
                    <a:rPr lang="en-US" sz="1700" b="0" i="1" kern="1200" dirty="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)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r>
            <a:rPr lang="en-US" sz="1700" kern="1200" smtClean="0">
              <a:sym typeface="Symbol" panose="05050102010706020507" pitchFamily="18" charset="2"/>
            </a:rPr>
            <a:t>=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𝐴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r>
            <a:rPr lang="en-US" sz="1700" kern="1200" smtClean="0">
              <a:sym typeface="Symbol" panose="05050102010706020507" pitchFamily="18" charset="2"/>
            </a:rPr>
            <a:t>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𝐵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𝑐</m:t>
                  </m:r>
                </m:sup>
              </m:sSup>
            </m:oMath>
          </a14:m>
          <a:endParaRPr lang="en-US" sz="1700" kern="1200" dirty="0"/>
        </a:p>
      </dsp:txBody>
      <dsp:txXfrm>
        <a:off x="0" y="309414"/>
        <a:ext cx="5384800" cy="1017450"/>
      </dsp:txXfrm>
    </dsp:sp>
    <dsp:sp modelId="{4F6431BA-E268-4E6C-BA89-FFF0C9BEFF7B}">
      <dsp:nvSpPr>
        <dsp:cNvPr id="0" name=""/>
        <dsp:cNvSpPr/>
      </dsp:nvSpPr>
      <dsp:spPr>
        <a:xfrm>
          <a:off x="211181" y="58494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 Morgan</a:t>
          </a:r>
          <a:endParaRPr lang="en-US" sz="1700" kern="1200" dirty="0"/>
        </a:p>
      </dsp:txBody>
      <dsp:txXfrm>
        <a:off x="235679" y="82992"/>
        <a:ext cx="3720364" cy="452844"/>
      </dsp:txXfrm>
    </dsp:sp>
    <dsp:sp modelId="{5A82E6E5-86A0-475F-85E6-D325240A867A}">
      <dsp:nvSpPr>
        <dsp:cNvPr id="0" name=""/>
        <dsp:cNvSpPr/>
      </dsp:nvSpPr>
      <dsp:spPr>
        <a:xfrm>
          <a:off x="0" y="1669584"/>
          <a:ext cx="53848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185134"/>
              <a:satOff val="-2592"/>
              <a:lumOff val="-13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</a:t>
          </a:r>
          <a:r>
            <a:rPr lang="en-US" sz="1700" kern="1200" dirty="0" smtClean="0">
              <a:sym typeface="Symbol" panose="05050102010706020507" pitchFamily="18" charset="2"/>
            </a:rPr>
            <a:t>S= A</a:t>
          </a:r>
          <a:endParaRPr lang="en-US" sz="1700" kern="1200" dirty="0"/>
        </a:p>
      </dsp:txBody>
      <dsp:txXfrm>
        <a:off x="0" y="1669584"/>
        <a:ext cx="5384800" cy="722925"/>
      </dsp:txXfrm>
    </dsp:sp>
    <dsp:sp modelId="{8B95F1A1-DE88-4530-AB60-61A43EB4B743}">
      <dsp:nvSpPr>
        <dsp:cNvPr id="0" name=""/>
        <dsp:cNvSpPr/>
      </dsp:nvSpPr>
      <dsp:spPr>
        <a:xfrm>
          <a:off x="269240" y="1418664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-2185134"/>
                <a:satOff val="-2592"/>
                <a:lumOff val="-1372"/>
                <a:alphaOff val="0"/>
                <a:shade val="15000"/>
                <a:satMod val="180000"/>
              </a:schemeClr>
            </a:gs>
            <a:gs pos="50000">
              <a:schemeClr val="accent2">
                <a:hueOff val="-2185134"/>
                <a:satOff val="-2592"/>
                <a:lumOff val="-1372"/>
                <a:alphaOff val="0"/>
                <a:shade val="45000"/>
                <a:satMod val="170000"/>
              </a:schemeClr>
            </a:gs>
            <a:gs pos="70000">
              <a:schemeClr val="accent2">
                <a:hueOff val="-2185134"/>
                <a:satOff val="-2592"/>
                <a:lumOff val="-13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185134"/>
                <a:satOff val="-2592"/>
                <a:lumOff val="-13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Irisan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dengan</a:t>
          </a:r>
          <a:r>
            <a:rPr lang="en-US" sz="1700" kern="1200" dirty="0" smtClean="0"/>
            <a:t> S (</a:t>
          </a:r>
          <a:r>
            <a:rPr lang="en-US" sz="1700" kern="1200" dirty="0" err="1" smtClean="0"/>
            <a:t>semesta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293738" y="1443162"/>
        <a:ext cx="3720364" cy="452844"/>
      </dsp:txXfrm>
    </dsp:sp>
    <dsp:sp modelId="{03C3B6C2-1763-4790-9A37-BA583B2A18C8}">
      <dsp:nvSpPr>
        <dsp:cNvPr id="0" name=""/>
        <dsp:cNvSpPr/>
      </dsp:nvSpPr>
      <dsp:spPr>
        <a:xfrm>
          <a:off x="0" y="2735229"/>
          <a:ext cx="53848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370269"/>
              <a:satOff val="-5184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</a:t>
          </a:r>
          <a:r>
            <a:rPr lang="en-US" sz="1700" kern="1200" dirty="0" smtClean="0">
              <a:sym typeface="Symbol" panose="05050102010706020507" pitchFamily="18" charset="2"/>
            </a:rPr>
            <a:t>S = S</a:t>
          </a:r>
          <a:endParaRPr lang="en-US" sz="1700" kern="1200" dirty="0"/>
        </a:p>
      </dsp:txBody>
      <dsp:txXfrm>
        <a:off x="0" y="2735229"/>
        <a:ext cx="5384800" cy="722925"/>
      </dsp:txXfrm>
    </dsp:sp>
    <dsp:sp modelId="{E64E0815-54DA-43E1-9642-8F5153B8E00B}">
      <dsp:nvSpPr>
        <dsp:cNvPr id="0" name=""/>
        <dsp:cNvSpPr/>
      </dsp:nvSpPr>
      <dsp:spPr>
        <a:xfrm>
          <a:off x="269240" y="2484309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-4370269"/>
                <a:satOff val="-5184"/>
                <a:lumOff val="-2745"/>
                <a:alphaOff val="0"/>
                <a:shade val="15000"/>
                <a:satMod val="180000"/>
              </a:schemeClr>
            </a:gs>
            <a:gs pos="50000">
              <a:schemeClr val="accent2">
                <a:hueOff val="-4370269"/>
                <a:satOff val="-5184"/>
                <a:lumOff val="-2745"/>
                <a:alphaOff val="0"/>
                <a:shade val="45000"/>
                <a:satMod val="170000"/>
              </a:schemeClr>
            </a:gs>
            <a:gs pos="70000">
              <a:schemeClr val="accent2">
                <a:hueOff val="-4370269"/>
                <a:satOff val="-5184"/>
                <a:lumOff val="-274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370269"/>
                <a:satOff val="-5184"/>
                <a:lumOff val="-274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Gabungan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dengan</a:t>
          </a:r>
          <a:r>
            <a:rPr lang="en-US" sz="1700" kern="1200" dirty="0" smtClean="0"/>
            <a:t> S (</a:t>
          </a:r>
          <a:r>
            <a:rPr lang="en-US" sz="1700" kern="1200" dirty="0" err="1" smtClean="0"/>
            <a:t>semesta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293738" y="2508807"/>
        <a:ext cx="3720364" cy="452844"/>
      </dsp:txXfrm>
    </dsp:sp>
    <dsp:sp modelId="{A48408C7-923C-4A11-BA54-F8F985D9790A}">
      <dsp:nvSpPr>
        <dsp:cNvPr id="0" name=""/>
        <dsp:cNvSpPr/>
      </dsp:nvSpPr>
      <dsp:spPr>
        <a:xfrm>
          <a:off x="0" y="3800874"/>
          <a:ext cx="53848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</a:t>
          </a:r>
          <a:r>
            <a:rPr lang="en-US" sz="1700" kern="1200" dirty="0" smtClean="0">
              <a:sym typeface="Symbol" panose="05050102010706020507" pitchFamily="18" charset="2"/>
            </a:rPr>
            <a:t>(AB) = 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ym typeface="Symbol" panose="05050102010706020507" pitchFamily="18" charset="2"/>
            </a:rPr>
            <a:t> </a:t>
          </a:r>
          <a:r>
            <a:rPr lang="en-US" sz="1700" kern="1200" dirty="0" smtClean="0"/>
            <a:t>A</a:t>
          </a:r>
          <a:r>
            <a:rPr lang="en-US" sz="1700" kern="1200" dirty="0" smtClean="0">
              <a:sym typeface="Symbol" panose="05050102010706020507" pitchFamily="18" charset="2"/>
            </a:rPr>
            <a:t>(AB) = A </a:t>
          </a:r>
          <a:endParaRPr lang="en-US" sz="1700" kern="1200" dirty="0"/>
        </a:p>
      </dsp:txBody>
      <dsp:txXfrm>
        <a:off x="0" y="3800874"/>
        <a:ext cx="5384800" cy="1017450"/>
      </dsp:txXfrm>
    </dsp:sp>
    <dsp:sp modelId="{3ECBA725-A7E2-4E09-A9B6-B660C3DB37EE}">
      <dsp:nvSpPr>
        <dsp:cNvPr id="0" name=""/>
        <dsp:cNvSpPr/>
      </dsp:nvSpPr>
      <dsp:spPr>
        <a:xfrm>
          <a:off x="269240" y="3549954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Penyerapan</a:t>
          </a:r>
          <a:endParaRPr lang="en-US" sz="1700" kern="1200" dirty="0"/>
        </a:p>
      </dsp:txBody>
      <dsp:txXfrm>
        <a:off x="293738" y="3574452"/>
        <a:ext cx="3720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8/1/2019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8/1/2019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 B </a:t>
            </a:r>
            <a:r>
              <a:rPr lang="en-US" dirty="0" err="1" smtClean="0">
                <a:sym typeface="Symbol" panose="05050102010706020507" pitchFamily="18" charset="2"/>
              </a:rPr>
              <a:t>berarti</a:t>
            </a:r>
            <a:r>
              <a:rPr lang="en-US" dirty="0" smtClean="0">
                <a:sym typeface="Symbol" panose="05050102010706020507" pitchFamily="18" charset="2"/>
              </a:rPr>
              <a:t> {</a:t>
            </a:r>
            <a:r>
              <a:rPr lang="en-US" dirty="0" err="1" smtClean="0">
                <a:sym typeface="Symbol" panose="05050102010706020507" pitchFamily="18" charset="2"/>
              </a:rPr>
              <a:t>xS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dirty="0" err="1" smtClean="0">
                <a:sym typeface="Symbol" panose="05050102010706020507" pitchFamily="18" charset="2"/>
              </a:rPr>
              <a:t>xA</a:t>
            </a:r>
            <a:r>
              <a:rPr lang="en-US" dirty="0" smtClean="0">
                <a:sym typeface="Symbol" panose="05050102010706020507" pitchFamily="18" charset="2"/>
              </a:rPr>
              <a:t>  </a:t>
            </a:r>
            <a:r>
              <a:rPr lang="en-US" dirty="0" err="1" smtClean="0">
                <a:sym typeface="Symbol" panose="05050102010706020507" pitchFamily="18" charset="2"/>
              </a:rPr>
              <a:t>xB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/>
          </a:p>
          <a:p>
            <a:pPr lvl="1"/>
            <a:r>
              <a:rPr lang="en-US" dirty="0" smtClean="0"/>
              <a:t>Diagram Venn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Artinya</a:t>
            </a:r>
            <a:r>
              <a:rPr lang="en-US" dirty="0" smtClean="0"/>
              <a:t>  </a:t>
            </a:r>
          </a:p>
          <a:p>
            <a:pPr lvl="2" algn="just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13" y="2294576"/>
            <a:ext cx="5060281" cy="37680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9648" y="2838403"/>
            <a:ext cx="4450976" cy="2231137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</a:t>
            </a:r>
            <a:r>
              <a:rPr lang="en-US" dirty="0" err="1" smtClean="0"/>
              <a:t>Gabungan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(</a:t>
            </a:r>
            <a:r>
              <a:rPr lang="en-US" dirty="0" err="1" smtClean="0"/>
              <a:t>Irisan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 B </a:t>
            </a:r>
            <a:r>
              <a:rPr lang="en-US" dirty="0" err="1">
                <a:sym typeface="Symbol" panose="05050102010706020507" pitchFamily="18" charset="2"/>
              </a:rPr>
              <a:t>berarti</a:t>
            </a:r>
            <a:r>
              <a:rPr lang="en-US" dirty="0">
                <a:sym typeface="Symbol" panose="05050102010706020507" pitchFamily="18" charset="2"/>
              </a:rPr>
              <a:t> {</a:t>
            </a:r>
            <a:r>
              <a:rPr lang="en-US" dirty="0" err="1">
                <a:sym typeface="Symbol" panose="05050102010706020507" pitchFamily="18" charset="2"/>
              </a:rPr>
              <a:t>xS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 err="1">
                <a:sym typeface="Symbol" panose="05050102010706020507" pitchFamily="18" charset="2"/>
              </a:rPr>
              <a:t>xA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 </a:t>
            </a:r>
            <a:r>
              <a:rPr lang="en-US" dirty="0" err="1">
                <a:sym typeface="Symbol" panose="05050102010706020507" pitchFamily="18" charset="2"/>
              </a:rPr>
              <a:t>xB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pPr lvl="0"/>
            <a:r>
              <a:rPr lang="en-US" dirty="0" smtClean="0">
                <a:sym typeface="Symbol" panose="05050102010706020507" pitchFamily="18" charset="2"/>
              </a:rPr>
              <a:t>Diagram Venn :</a:t>
            </a:r>
          </a:p>
          <a:p>
            <a:pPr lvl="0"/>
            <a:endParaRPr lang="en-US" dirty="0">
              <a:sym typeface="Symbol" panose="05050102010706020507" pitchFamily="18" charset="2"/>
            </a:endParaRPr>
          </a:p>
          <a:p>
            <a:pPr lvl="0"/>
            <a:endParaRPr lang="en-US" dirty="0" smtClean="0">
              <a:sym typeface="Symbol" panose="05050102010706020507" pitchFamily="18" charset="2"/>
            </a:endParaRPr>
          </a:p>
          <a:p>
            <a:pPr lvl="0"/>
            <a:endParaRPr lang="en-US" dirty="0" smtClean="0">
              <a:sym typeface="Symbol" panose="05050102010706020507" pitchFamily="18" charset="2"/>
            </a:endParaRPr>
          </a:p>
          <a:p>
            <a:pPr lvl="0"/>
            <a:r>
              <a:rPr lang="en-US" dirty="0" err="1" smtClean="0">
                <a:sym typeface="Symbol" panose="05050102010706020507" pitchFamily="18" charset="2"/>
              </a:rPr>
              <a:t>Arti</a:t>
            </a:r>
            <a:r>
              <a:rPr lang="en-US" dirty="0" smtClean="0">
                <a:sym typeface="Symbol" panose="05050102010706020507" pitchFamily="18" charset="2"/>
              </a:rPr>
              <a:t> :</a:t>
            </a:r>
          </a:p>
          <a:p>
            <a:pPr lvl="1" algn="just"/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terdiri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A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B yang </a:t>
            </a:r>
            <a:r>
              <a:rPr lang="en-US" dirty="0" err="1" smtClean="0">
                <a:sym typeface="Symbol" panose="05050102010706020507" pitchFamily="18" charset="2"/>
              </a:rPr>
              <a:t>mempunyai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nilai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sama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52" y="2310830"/>
            <a:ext cx="4723809" cy="3517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8676" y="2765833"/>
            <a:ext cx="4450976" cy="2231137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26541" y="2765832"/>
            <a:ext cx="4450976" cy="2231137"/>
          </a:xfrm>
          <a:prstGeom prst="rect">
            <a:avLst/>
          </a:prstGeom>
          <a:solidFill>
            <a:srgbClr val="FFFF99">
              <a:alpha val="9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berarti</a:t>
                </a:r>
                <a:r>
                  <a:rPr lang="en-US" dirty="0">
                    <a:sym typeface="Symbol" panose="05050102010706020507" pitchFamily="18" charset="2"/>
                  </a:rPr>
                  <a:t> {</a:t>
                </a:r>
                <a:r>
                  <a:rPr lang="en-US" dirty="0" err="1">
                    <a:sym typeface="Symbol" panose="05050102010706020507" pitchFamily="18" charset="2"/>
                  </a:rPr>
                  <a:t>xS</a:t>
                </a:r>
                <a:r>
                  <a:rPr lang="en-US" dirty="0">
                    <a:sym typeface="Symbol" panose="05050102010706020507" pitchFamily="18" charset="2"/>
                  </a:rPr>
                  <a:t> | </a:t>
                </a:r>
                <a:r>
                  <a:rPr lang="en-US" dirty="0" err="1" smtClean="0">
                    <a:sym typeface="Symbol" panose="05050102010706020507" pitchFamily="18" charset="2"/>
                  </a:rPr>
                  <a:t>xA</a:t>
                </a:r>
                <a:r>
                  <a:rPr lang="en-US" dirty="0" smtClean="0">
                    <a:sym typeface="Symbol" panose="05050102010706020507" pitchFamily="18" charset="2"/>
                  </a:rPr>
                  <a:t>}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0"/>
                <a:r>
                  <a:rPr lang="en-US" dirty="0">
                    <a:sym typeface="Symbol" panose="05050102010706020507" pitchFamily="18" charset="2"/>
                  </a:rPr>
                  <a:t>Diagram Venn :</a:t>
                </a:r>
              </a:p>
              <a:p>
                <a:pPr lvl="0"/>
                <a:endParaRPr lang="en-US" dirty="0">
                  <a:sym typeface="Symbol" panose="05050102010706020507" pitchFamily="18" charset="2"/>
                </a:endParaRPr>
              </a:p>
              <a:p>
                <a:pPr lvl="0"/>
                <a:endParaRPr lang="en-US" dirty="0">
                  <a:sym typeface="Symbol" panose="05050102010706020507" pitchFamily="18" charset="2"/>
                </a:endParaRPr>
              </a:p>
              <a:p>
                <a:pPr lvl="0"/>
                <a:endParaRPr lang="en-US" dirty="0">
                  <a:sym typeface="Symbol" panose="05050102010706020507" pitchFamily="18" charset="2"/>
                </a:endParaRPr>
              </a:p>
              <a:p>
                <a:pPr lvl="0"/>
                <a:r>
                  <a:rPr lang="en-US" dirty="0" err="1">
                    <a:sym typeface="Symbol" panose="05050102010706020507" pitchFamily="18" charset="2"/>
                  </a:rPr>
                  <a:t>Arti</a:t>
                </a:r>
                <a:r>
                  <a:rPr lang="en-US" dirty="0">
                    <a:sym typeface="Symbol" panose="05050102010706020507" pitchFamily="18" charset="2"/>
                  </a:rPr>
                  <a:t> :</a:t>
                </a:r>
              </a:p>
              <a:p>
                <a:pPr lvl="1" algn="just"/>
                <a:r>
                  <a:rPr lang="en-US" dirty="0" err="1" smtClean="0">
                    <a:sym typeface="Symbol" panose="05050102010706020507" pitchFamily="18" charset="2"/>
                  </a:rPr>
                  <a:t>Anggota</a:t>
                </a:r>
                <a:r>
                  <a:rPr lang="en-US" dirty="0" smtClean="0">
                    <a:sym typeface="Symbol" panose="05050102010706020507" pitchFamily="18" charset="2"/>
                  </a:rPr>
                  <a:t> yang </a:t>
                </a:r>
                <a:r>
                  <a:rPr lang="en-US" dirty="0" err="1" smtClean="0">
                    <a:sym typeface="Symbol" panose="05050102010706020507" pitchFamily="18" charset="2"/>
                  </a:rPr>
                  <a:t>terbentuk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adalah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semua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elemen</a:t>
                </a:r>
                <a:r>
                  <a:rPr lang="en-US" dirty="0" smtClean="0">
                    <a:sym typeface="Symbol" panose="05050102010706020507" pitchFamily="18" charset="2"/>
                  </a:rPr>
                  <a:t> di </a:t>
                </a:r>
                <a:r>
                  <a:rPr lang="en-US" dirty="0" err="1" smtClean="0">
                    <a:sym typeface="Symbol" panose="05050102010706020507" pitchFamily="18" charset="2"/>
                  </a:rPr>
                  <a:t>luar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himpunan</a:t>
                </a:r>
                <a:r>
                  <a:rPr lang="en-US" dirty="0" smtClean="0">
                    <a:sym typeface="Symbol" panose="05050102010706020507" pitchFamily="18" charset="2"/>
                  </a:rPr>
                  <a:t> A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2" t="-1733" r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28676" y="2765833"/>
            <a:ext cx="4450976" cy="2231137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259935" y="3014066"/>
            <a:ext cx="1788458" cy="17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10835" y="4424082"/>
            <a:ext cx="2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9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Selisih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- B </a:t>
            </a:r>
            <a:r>
              <a:rPr lang="en-US" dirty="0" err="1">
                <a:sym typeface="Symbol" panose="05050102010706020507" pitchFamily="18" charset="2"/>
              </a:rPr>
              <a:t>berarti</a:t>
            </a:r>
            <a:r>
              <a:rPr lang="en-US" dirty="0">
                <a:sym typeface="Symbol" panose="05050102010706020507" pitchFamily="18" charset="2"/>
              </a:rPr>
              <a:t> {</a:t>
            </a:r>
            <a:r>
              <a:rPr lang="en-US" dirty="0" err="1">
                <a:sym typeface="Symbol" panose="05050102010706020507" pitchFamily="18" charset="2"/>
              </a:rPr>
              <a:t>xS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 err="1">
                <a:sym typeface="Symbol" panose="05050102010706020507" pitchFamily="18" charset="2"/>
              </a:rPr>
              <a:t>xA</a:t>
            </a:r>
            <a:r>
              <a:rPr lang="en-US" dirty="0">
                <a:sym typeface="Symbol" panose="05050102010706020507" pitchFamily="18" charset="2"/>
              </a:rPr>
              <a:t>  </a:t>
            </a:r>
            <a:r>
              <a:rPr lang="en-US" dirty="0" err="1" smtClean="0">
                <a:sym typeface="Symbol" panose="05050102010706020507" pitchFamily="18" charset="2"/>
              </a:rPr>
              <a:t>xB</a:t>
            </a:r>
            <a:r>
              <a:rPr lang="en-US" dirty="0">
                <a:sym typeface="Symbol" panose="05050102010706020507" pitchFamily="18" charset="2"/>
              </a:rPr>
              <a:t>}</a:t>
            </a:r>
          </a:p>
          <a:p>
            <a:pPr lvl="0"/>
            <a:r>
              <a:rPr lang="en-US" dirty="0">
                <a:sym typeface="Symbol" panose="05050102010706020507" pitchFamily="18" charset="2"/>
              </a:rPr>
              <a:t>Diagram Venn :</a:t>
            </a:r>
          </a:p>
          <a:p>
            <a:pPr lvl="0"/>
            <a:endParaRPr lang="en-US" dirty="0">
              <a:sym typeface="Symbol" panose="05050102010706020507" pitchFamily="18" charset="2"/>
            </a:endParaRPr>
          </a:p>
          <a:p>
            <a:pPr lvl="0"/>
            <a:endParaRPr lang="en-US" dirty="0">
              <a:sym typeface="Symbol" panose="05050102010706020507" pitchFamily="18" charset="2"/>
            </a:endParaRPr>
          </a:p>
          <a:p>
            <a:pPr lvl="0"/>
            <a:endParaRPr lang="en-US" dirty="0" smtClean="0">
              <a:sym typeface="Symbol" panose="05050102010706020507" pitchFamily="18" charset="2"/>
            </a:endParaRPr>
          </a:p>
          <a:p>
            <a:pPr lvl="0"/>
            <a:endParaRPr lang="en-US" dirty="0">
              <a:sym typeface="Symbol" panose="05050102010706020507" pitchFamily="18" charset="2"/>
            </a:endParaRPr>
          </a:p>
          <a:p>
            <a:pPr lvl="0"/>
            <a:r>
              <a:rPr lang="en-US" dirty="0" err="1">
                <a:sym typeface="Symbol" panose="05050102010706020507" pitchFamily="18" charset="2"/>
              </a:rPr>
              <a:t>Arti</a:t>
            </a:r>
            <a:r>
              <a:rPr lang="en-US" dirty="0">
                <a:sym typeface="Symbol" panose="05050102010706020507" pitchFamily="18" charset="2"/>
              </a:rPr>
              <a:t> :</a:t>
            </a:r>
          </a:p>
          <a:p>
            <a:pPr lvl="1" algn="just"/>
            <a:r>
              <a:rPr lang="en-US" dirty="0" err="1">
                <a:sym typeface="Symbol" panose="05050102010706020507" pitchFamily="18" charset="2"/>
              </a:rPr>
              <a:t>Anggota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yang </a:t>
            </a:r>
            <a:r>
              <a:rPr lang="en-US" dirty="0" err="1" smtClean="0">
                <a:sym typeface="Symbol" panose="05050102010706020507" pitchFamily="18" charset="2"/>
              </a:rPr>
              <a:t>terbentuk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semua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A, </a:t>
            </a:r>
            <a:r>
              <a:rPr lang="en-US" dirty="0" err="1" smtClean="0">
                <a:sym typeface="Symbol" panose="05050102010706020507" pitchFamily="18" charset="2"/>
              </a:rPr>
              <a:t>tetapi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bukan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bukan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A yang </a:t>
            </a:r>
            <a:r>
              <a:rPr lang="en-US" dirty="0" err="1" smtClean="0">
                <a:sym typeface="Symbol" panose="05050102010706020507" pitchFamily="18" charset="2"/>
              </a:rPr>
              <a:t>sama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nilainya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B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6" y="2310830"/>
            <a:ext cx="4723809" cy="3517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676" y="2765833"/>
            <a:ext cx="4450976" cy="2231137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 descr="Vertical accent list showing 3 groups arranged one below the other and bullet points are present under each group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4690432"/>
                  </p:ext>
                </p:extLst>
              </p:nvPr>
            </p:nvGraphicFramePr>
            <p:xfrm>
              <a:off x="691680" y="1291771"/>
              <a:ext cx="5384800" cy="5004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Content Placeholder 8" descr="Vertical accent list showing 3 groups arranged one below the other and bullet points are present under each group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4690432"/>
                  </p:ext>
                </p:extLst>
              </p:nvPr>
            </p:nvGraphicFramePr>
            <p:xfrm>
              <a:off x="691680" y="1291771"/>
              <a:ext cx="5384800" cy="5004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8" descr="Vertical accent list showing 3 groups arranged one below the other and bullet points are present under each group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46831902"/>
                  </p:ext>
                </p:extLst>
              </p:nvPr>
            </p:nvGraphicFramePr>
            <p:xfrm>
              <a:off x="6371773" y="1368406"/>
              <a:ext cx="5384800" cy="48768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>
          <p:graphicFrame>
            <p:nvGraphicFramePr>
              <p:cNvPr id="5" name="Content Placeholder 8" descr="Vertical accent list showing 3 groups arranged one below the other and bullet points are present under each group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46831902"/>
                  </p:ext>
                </p:extLst>
              </p:nvPr>
            </p:nvGraphicFramePr>
            <p:xfrm>
              <a:off x="6371773" y="1368406"/>
              <a:ext cx="5384800" cy="48768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2" r:qs="rId13" r:cs="rId14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9125" y="1770502"/>
                <a:ext cx="5384800" cy="4935098"/>
              </a:xfrm>
              <a:solidFill>
                <a:schemeClr val="accent2">
                  <a:lumMod val="75000"/>
                  <a:alpha val="25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Diketahui :</a:t>
                </a:r>
              </a:p>
              <a:p>
                <a:pPr lvl="1"/>
                <a:r>
                  <a:rPr lang="en-US" dirty="0" smtClean="0"/>
                  <a:t>S = {</a:t>
                </a:r>
                <a:r>
                  <a:rPr lang="en-US" dirty="0" err="1" smtClean="0"/>
                  <a:t>a,b,c,d,e,f,g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A = {</a:t>
                </a:r>
                <a:r>
                  <a:rPr lang="en-US" dirty="0" err="1" smtClean="0"/>
                  <a:t>a,c,e,g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B = {</a:t>
                </a:r>
                <a:r>
                  <a:rPr lang="en-US" dirty="0" err="1" smtClean="0"/>
                  <a:t>d,e,f,g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err="1" smtClean="0"/>
                  <a:t>Ditanya</a:t>
                </a:r>
                <a:r>
                  <a:rPr lang="en-US" dirty="0" smtClean="0"/>
                  <a:t> :</a:t>
                </a:r>
              </a:p>
              <a:p>
                <a:pPr lvl="1"/>
                <a:r>
                  <a:rPr lang="en-US" dirty="0" err="1" smtClean="0"/>
                  <a:t>Gambarkan</a:t>
                </a:r>
                <a:r>
                  <a:rPr lang="en-US" dirty="0" smtClean="0"/>
                  <a:t> diagram Venn-</a:t>
                </a:r>
                <a:r>
                  <a:rPr lang="en-US" dirty="0" err="1" smtClean="0"/>
                  <a:t>nya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:</a:t>
                </a:r>
              </a:p>
              <a:p>
                <a:pPr lvl="2"/>
                <a:r>
                  <a:rPr lang="en-US" dirty="0"/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 smtClean="0">
                    <a:sym typeface="Symbol" panose="05050102010706020507" pitchFamily="18" charset="2"/>
                  </a:rPr>
                  <a:t>B</a:t>
                </a:r>
              </a:p>
              <a:p>
                <a:pPr lvl="2"/>
                <a:r>
                  <a:rPr lang="en-US" dirty="0"/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</a:t>
                </a:r>
                <a:r>
                  <a:rPr lang="en-US" dirty="0" smtClean="0">
                    <a:sym typeface="Symbol" panose="05050102010706020507" pitchFamily="18" charset="2"/>
                  </a:rPr>
                  <a:t>B</a:t>
                </a:r>
              </a:p>
              <a:p>
                <a:pPr lvl="2"/>
                <a:r>
                  <a:rPr lang="en-US" dirty="0" smtClean="0">
                    <a:sym typeface="Symbol" panose="05050102010706020507" pitchFamily="18" charset="2"/>
                  </a:rPr>
                  <a:t>B-A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9125" y="1770502"/>
                <a:ext cx="5384800" cy="4935098"/>
              </a:xfrm>
              <a:blipFill rotWithShape="0">
                <a:blip r:embed="rId2"/>
                <a:stretch>
                  <a:fillRect l="-566" t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97600" y="1770502"/>
                <a:ext cx="5384800" cy="4935098"/>
              </a:xfrm>
              <a:solidFill>
                <a:schemeClr val="accent2">
                  <a:lumMod val="75000"/>
                  <a:alpha val="25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Diketahui :</a:t>
                </a:r>
              </a:p>
              <a:p>
                <a:pPr lvl="1"/>
                <a:r>
                  <a:rPr lang="en-US" dirty="0" smtClean="0"/>
                  <a:t>S = {1,2,…,9}</a:t>
                </a:r>
              </a:p>
              <a:p>
                <a:pPr lvl="1"/>
                <a:r>
                  <a:rPr lang="en-US" dirty="0" smtClean="0"/>
                  <a:t>A = {1,2,3,4}</a:t>
                </a:r>
              </a:p>
              <a:p>
                <a:pPr lvl="1"/>
                <a:r>
                  <a:rPr lang="en-US" dirty="0" smtClean="0"/>
                  <a:t>B = {2,4,6,8}</a:t>
                </a:r>
              </a:p>
              <a:p>
                <a:pPr lvl="1"/>
                <a:r>
                  <a:rPr lang="en-US" dirty="0" smtClean="0"/>
                  <a:t>C = {3,4,5,6}</a:t>
                </a:r>
              </a:p>
              <a:p>
                <a:r>
                  <a:rPr lang="en-US" dirty="0" err="1" smtClean="0"/>
                  <a:t>Ditanya</a:t>
                </a:r>
                <a:r>
                  <a:rPr lang="en-US" dirty="0" smtClean="0"/>
                  <a:t> :</a:t>
                </a:r>
              </a:p>
              <a:p>
                <a:pPr lvl="1"/>
                <a:r>
                  <a:rPr lang="en-US" dirty="0" err="1" smtClean="0"/>
                  <a:t>Gambarkan</a:t>
                </a:r>
                <a:r>
                  <a:rPr lang="en-US" dirty="0" smtClean="0"/>
                  <a:t> diagram Venn-</a:t>
                </a:r>
                <a:r>
                  <a:rPr lang="en-US" dirty="0" err="1" smtClean="0"/>
                  <a:t>nya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:</a:t>
                </a:r>
              </a:p>
              <a:p>
                <a:pPr lvl="2"/>
                <a:r>
                  <a:rPr lang="en-US" dirty="0"/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(BC) </a:t>
                </a:r>
                <a:r>
                  <a:rPr lang="en-US" dirty="0" err="1" smtClean="0">
                    <a:sym typeface="Symbol" panose="05050102010706020507" pitchFamily="18" charset="2"/>
                  </a:rPr>
                  <a:t>dan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(AB)C</a:t>
                </a:r>
                <a:endParaRPr lang="en-US" dirty="0"/>
              </a:p>
              <a:p>
                <a:pPr lvl="2"/>
                <a:r>
                  <a:rPr lang="en-US" dirty="0"/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(BC) </a:t>
                </a:r>
                <a:r>
                  <a:rPr lang="en-US" dirty="0" err="1" smtClean="0">
                    <a:sym typeface="Symbol" panose="05050102010706020507" pitchFamily="18" charset="2"/>
                  </a:rPr>
                  <a:t>dan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(AB)(AC)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dan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A</a:t>
                </a:r>
                <a:r>
                  <a:rPr lang="en-US" dirty="0" smtClean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97600" y="1770502"/>
                <a:ext cx="5384800" cy="4935098"/>
              </a:xfrm>
              <a:blipFill rotWithShape="0">
                <a:blip r:embed="rId3"/>
                <a:stretch>
                  <a:fillRect l="-566" t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2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B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9124" y="1770502"/>
                <a:ext cx="10803619" cy="4528698"/>
              </a:xfrm>
              <a:solidFill>
                <a:schemeClr val="accent2">
                  <a:lumMod val="75000"/>
                  <a:alpha val="25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Tentukan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:</a:t>
                </a:r>
              </a:p>
              <a:p>
                <a:pPr lvl="1"/>
                <a:r>
                  <a:rPr lang="en-US" dirty="0" smtClean="0"/>
                  <a:t>A - (A </a:t>
                </a:r>
                <a:r>
                  <a:rPr lang="en-US" dirty="0" smtClean="0">
                    <a:sym typeface="Symbol" panose="05050102010706020507" pitchFamily="18" charset="2"/>
                  </a:rPr>
                  <a:t> B) = A - B</a:t>
                </a:r>
              </a:p>
              <a:p>
                <a:pPr lvl="1"/>
                <a:r>
                  <a:rPr lang="en-US" dirty="0" smtClean="0"/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 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 smtClean="0"/>
                  <a:t> = </a:t>
                </a:r>
                <a:r>
                  <a:rPr lang="en-GB" dirty="0" smtClean="0">
                    <a:sym typeface="Symbol" panose="05050102010706020507" pitchFamily="18" charset="2"/>
                  </a:rPr>
                  <a:t>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(S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 A)  (B </a:t>
                </a:r>
                <a:r>
                  <a:rPr lang="en-US" dirty="0">
                    <a:sym typeface="Symbol" panose="05050102010706020507" pitchFamily="18" charset="2"/>
                  </a:rPr>
                  <a:t> </a:t>
                </a:r>
                <a:r>
                  <a:rPr lang="en-US" dirty="0" smtClean="0">
                    <a:sym typeface="Symbol" panose="05050102010706020507" pitchFamily="18" charset="2"/>
                  </a:rPr>
                  <a:t>A) = A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(A  B)  (A 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) = A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(A  B) 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 smtClean="0"/>
                  <a:t> = A </a:t>
                </a:r>
                <a:r>
                  <a:rPr lang="en-US" dirty="0" smtClean="0">
                    <a:sym typeface="Symbol" panose="05050102010706020507" pitchFamily="18" charset="2"/>
                  </a:rPr>
                  <a:t>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9124" y="1770502"/>
                <a:ext cx="10803619" cy="4528698"/>
              </a:xfrm>
              <a:blipFill rotWithShape="0">
                <a:blip r:embed="rId2"/>
                <a:stretch>
                  <a:fillRect l="-282" t="-1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9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104</TotalTime>
  <Words>392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Symbol</vt:lpstr>
      <vt:lpstr>Wingdings</vt:lpstr>
      <vt:lpstr>Wingdings 2</vt:lpstr>
      <vt:lpstr>Wingdings 3</vt:lpstr>
      <vt:lpstr>Nightfall design template</vt:lpstr>
      <vt:lpstr>Operasi himpunan</vt:lpstr>
      <vt:lpstr>Union (Gabungan)</vt:lpstr>
      <vt:lpstr>Intersection (Irisan)</vt:lpstr>
      <vt:lpstr>Complement </vt:lpstr>
      <vt:lpstr>Selisih</vt:lpstr>
      <vt:lpstr>Hukum logika dalam Himpunan</vt:lpstr>
      <vt:lpstr>Soal A</vt:lpstr>
      <vt:lpstr>Soal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himpunan</dc:title>
  <dc:creator>ASUS</dc:creator>
  <cp:lastModifiedBy>ASUS</cp:lastModifiedBy>
  <cp:revision>32</cp:revision>
  <dcterms:created xsi:type="dcterms:W3CDTF">2017-11-25T06:40:40Z</dcterms:created>
  <dcterms:modified xsi:type="dcterms:W3CDTF">2019-08-01T12:16:00Z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